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3" r:id="rId4"/>
  </p:sldMasterIdLst>
  <p:notesMasterIdLst>
    <p:notesMasterId r:id="rId11"/>
  </p:notesMasterIdLst>
  <p:handoutMasterIdLst>
    <p:handoutMasterId r:id="rId12"/>
  </p:handoutMasterIdLst>
  <p:sldIdLst>
    <p:sldId id="2562" r:id="rId5"/>
    <p:sldId id="2582" r:id="rId6"/>
    <p:sldId id="2581" r:id="rId7"/>
    <p:sldId id="2571" r:id="rId8"/>
    <p:sldId id="2584" r:id="rId9"/>
    <p:sldId id="258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42D83D60-583B-47A8-AADF-232989CC7D67}">
          <p14:sldIdLst>
            <p14:sldId id="2562"/>
            <p14:sldId id="2582"/>
            <p14:sldId id="2581"/>
            <p14:sldId id="2571"/>
            <p14:sldId id="2584"/>
            <p14:sldId id="2586"/>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5618"/>
    <a:srgbClr val="943E82"/>
    <a:srgbClr val="663300"/>
    <a:srgbClr val="800080"/>
    <a:srgbClr val="990099"/>
    <a:srgbClr val="F5F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9216" autoAdjust="0"/>
    <p:restoredTop sz="94649"/>
  </p:normalViewPr>
  <p:slideViewPr>
    <p:cSldViewPr showGuides="1">
      <p:cViewPr varScale="1">
        <p:scale>
          <a:sx n="76" d="100"/>
          <a:sy n="76" d="100"/>
        </p:scale>
        <p:origin x="216" y="432"/>
      </p:cViewPr>
      <p:guideLst>
        <p:guide orient="horz" pos="2160"/>
        <p:guide pos="3840"/>
      </p:guideLst>
    </p:cSldViewPr>
  </p:slideViewPr>
  <p:notesTextViewPr>
    <p:cViewPr>
      <p:scale>
        <a:sx n="1" d="1"/>
        <a:sy n="1" d="1"/>
      </p:scale>
      <p:origin x="0" y="0"/>
    </p:cViewPr>
  </p:notesTextViewPr>
  <p:sorterViewPr>
    <p:cViewPr>
      <p:scale>
        <a:sx n="100" d="100"/>
        <a:sy n="100" d="100"/>
      </p:scale>
      <p:origin x="0" y="-21892"/>
    </p:cViewPr>
  </p:sorterViewPr>
  <p:notesViewPr>
    <p:cSldViewPr>
      <p:cViewPr varScale="1">
        <p:scale>
          <a:sx n="90" d="100"/>
          <a:sy n="90" d="100"/>
        </p:scale>
        <p:origin x="2920" y="21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EEAC5D-355C-4441-9000-588956A7A062}"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GB"/>
        </a:p>
      </dgm:t>
    </dgm:pt>
    <dgm:pt modelId="{32A2DEB9-3EA6-4AED-853A-50CAAD1A9715}">
      <dgm:prSet phldrT="[Text]" custT="1"/>
      <dgm:spPr>
        <a:solidFill>
          <a:srgbClr val="00B050">
            <a:alpha val="50000"/>
          </a:srgbClr>
        </a:solidFill>
        <a:ln w="38100">
          <a:solidFill>
            <a:schemeClr val="tx1"/>
          </a:solidFill>
        </a:ln>
      </dgm:spPr>
      <dgm:t>
        <a:bodyPr/>
        <a:lstStyle/>
        <a:p>
          <a:r>
            <a:rPr lang="en-GB" sz="1800" b="1" dirty="0">
              <a:latin typeface="Arial" panose="020B0604020202020204" pitchFamily="34" charset="0"/>
              <a:cs typeface="Arial" panose="020B0604020202020204" pitchFamily="34" charset="0"/>
            </a:rPr>
            <a:t>Leadership</a:t>
          </a:r>
        </a:p>
      </dgm:t>
    </dgm:pt>
    <dgm:pt modelId="{F6F0BF2B-5F5F-4704-A76D-B74F7CCE8945}" type="parTrans" cxnId="{BF338A4E-ACD3-447F-A9D0-D460DB5CCC34}">
      <dgm:prSet/>
      <dgm:spPr/>
      <dgm:t>
        <a:bodyPr/>
        <a:lstStyle/>
        <a:p>
          <a:endParaRPr lang="en-GB"/>
        </a:p>
      </dgm:t>
    </dgm:pt>
    <dgm:pt modelId="{0AE293E2-4538-440D-A1C5-60EFD5BCE585}" type="sibTrans" cxnId="{BF338A4E-ACD3-447F-A9D0-D460DB5CCC34}">
      <dgm:prSet/>
      <dgm:spPr/>
      <dgm:t>
        <a:bodyPr/>
        <a:lstStyle/>
        <a:p>
          <a:endParaRPr lang="en-GB"/>
        </a:p>
      </dgm:t>
    </dgm:pt>
    <dgm:pt modelId="{41CCF2DA-A95B-4E20-ADF5-F4F7E9C5C85A}">
      <dgm:prSet phldrT="[Text]" custT="1"/>
      <dgm:spPr>
        <a:solidFill>
          <a:srgbClr val="FF0000">
            <a:alpha val="50000"/>
          </a:srgbClr>
        </a:solidFill>
        <a:ln w="38100"/>
      </dgm:spPr>
      <dgm:t>
        <a:bodyPr/>
        <a:lstStyle/>
        <a:p>
          <a:r>
            <a:rPr lang="en-GB" sz="1800" b="1" dirty="0">
              <a:latin typeface="Arial" panose="020B0604020202020204" pitchFamily="34" charset="0"/>
              <a:cs typeface="Arial" panose="020B0604020202020204" pitchFamily="34" charset="0"/>
            </a:rPr>
            <a:t>Empathy</a:t>
          </a:r>
        </a:p>
      </dgm:t>
    </dgm:pt>
    <dgm:pt modelId="{D076909E-E5F8-4D2C-B554-6220E6ECD885}" type="parTrans" cxnId="{10E6770A-223B-4836-9AD7-CA66687D0753}">
      <dgm:prSet/>
      <dgm:spPr/>
      <dgm:t>
        <a:bodyPr/>
        <a:lstStyle/>
        <a:p>
          <a:endParaRPr lang="en-GB"/>
        </a:p>
      </dgm:t>
    </dgm:pt>
    <dgm:pt modelId="{F8136B77-A782-4037-B3F8-5A89709BC8FC}" type="sibTrans" cxnId="{10E6770A-223B-4836-9AD7-CA66687D0753}">
      <dgm:prSet/>
      <dgm:spPr/>
      <dgm:t>
        <a:bodyPr/>
        <a:lstStyle/>
        <a:p>
          <a:endParaRPr lang="en-GB"/>
        </a:p>
      </dgm:t>
    </dgm:pt>
    <dgm:pt modelId="{9B5E03B5-D56F-4D03-9684-610CADEE420C}">
      <dgm:prSet phldrT="[Text]" custT="1"/>
      <dgm:spPr>
        <a:solidFill>
          <a:srgbClr val="FFFF00">
            <a:alpha val="50000"/>
          </a:srgbClr>
        </a:solidFill>
        <a:ln w="38100"/>
      </dgm:spPr>
      <dgm:t>
        <a:bodyPr/>
        <a:lstStyle/>
        <a:p>
          <a:r>
            <a:rPr lang="en-GB" sz="1800" b="1" dirty="0">
              <a:latin typeface="Arial" panose="020B0604020202020204" pitchFamily="34" charset="0"/>
              <a:cs typeface="Arial" panose="020B0604020202020204" pitchFamily="34" charset="0"/>
            </a:rPr>
            <a:t>Initiative taking and productive</a:t>
          </a:r>
        </a:p>
      </dgm:t>
    </dgm:pt>
    <dgm:pt modelId="{3EDC6146-8715-4C7A-BA58-6AEA472B0606}" type="parTrans" cxnId="{BBFC2A81-10F2-43D9-9AB0-8512737C0342}">
      <dgm:prSet/>
      <dgm:spPr/>
      <dgm:t>
        <a:bodyPr/>
        <a:lstStyle/>
        <a:p>
          <a:endParaRPr lang="en-GB"/>
        </a:p>
      </dgm:t>
    </dgm:pt>
    <dgm:pt modelId="{C386B6BE-9CB1-4DB3-807E-15D1ECAF2CD9}" type="sibTrans" cxnId="{BBFC2A81-10F2-43D9-9AB0-8512737C0342}">
      <dgm:prSet/>
      <dgm:spPr/>
      <dgm:t>
        <a:bodyPr/>
        <a:lstStyle/>
        <a:p>
          <a:endParaRPr lang="en-GB"/>
        </a:p>
      </dgm:t>
    </dgm:pt>
    <dgm:pt modelId="{A6BDC85F-1F0E-46BC-BF8B-982CCCBCFC14}">
      <dgm:prSet phldrT="[Text]" custT="1"/>
      <dgm:spPr>
        <a:solidFill>
          <a:srgbClr val="943E82">
            <a:alpha val="50000"/>
          </a:srgbClr>
        </a:solidFill>
        <a:ln w="38100"/>
      </dgm:spPr>
      <dgm:t>
        <a:bodyPr/>
        <a:lstStyle/>
        <a:p>
          <a:r>
            <a:rPr lang="en-GB" sz="1800" b="1" dirty="0">
              <a:latin typeface="Arial" panose="020B0604020202020204" pitchFamily="34" charset="0"/>
              <a:cs typeface="Arial" panose="020B0604020202020204" pitchFamily="34" charset="0"/>
            </a:rPr>
            <a:t>Teamwork</a:t>
          </a:r>
        </a:p>
      </dgm:t>
    </dgm:pt>
    <dgm:pt modelId="{9FA75271-7564-452D-84A3-533B426BA937}" type="parTrans" cxnId="{A9FDD2EB-B43D-45A6-ABAC-9030898882B3}">
      <dgm:prSet/>
      <dgm:spPr/>
      <dgm:t>
        <a:bodyPr/>
        <a:lstStyle/>
        <a:p>
          <a:endParaRPr lang="en-GB"/>
        </a:p>
      </dgm:t>
    </dgm:pt>
    <dgm:pt modelId="{02FD1A15-6B57-4CF5-BE59-023AAC940B6E}" type="sibTrans" cxnId="{A9FDD2EB-B43D-45A6-ABAC-9030898882B3}">
      <dgm:prSet/>
      <dgm:spPr/>
      <dgm:t>
        <a:bodyPr/>
        <a:lstStyle/>
        <a:p>
          <a:endParaRPr lang="en-GB"/>
        </a:p>
      </dgm:t>
    </dgm:pt>
    <dgm:pt modelId="{FFFC1DD8-2654-4BA5-8FE8-947C4366891E}">
      <dgm:prSet phldrT="[Text]" custT="1"/>
      <dgm:spPr>
        <a:solidFill>
          <a:srgbClr val="7C5618">
            <a:alpha val="49804"/>
          </a:srgbClr>
        </a:solidFill>
        <a:ln w="38100"/>
      </dgm:spPr>
      <dgm:t>
        <a:bodyPr/>
        <a:lstStyle/>
        <a:p>
          <a:r>
            <a:rPr lang="en-GB" sz="1800" b="1" dirty="0">
              <a:latin typeface="Arial" panose="020B0604020202020204" pitchFamily="34" charset="0"/>
              <a:cs typeface="Arial" panose="020B0604020202020204" pitchFamily="34" charset="0"/>
            </a:rPr>
            <a:t>Effective communi-</a:t>
          </a:r>
        </a:p>
        <a:p>
          <a:r>
            <a:rPr lang="en-GB" sz="1800" b="1" dirty="0">
              <a:latin typeface="Arial" panose="020B0604020202020204" pitchFamily="34" charset="0"/>
              <a:cs typeface="Arial" panose="020B0604020202020204" pitchFamily="34" charset="0"/>
            </a:rPr>
            <a:t>cation</a:t>
          </a:r>
        </a:p>
      </dgm:t>
    </dgm:pt>
    <dgm:pt modelId="{53D40F1A-7DCC-4AE7-B592-BAB8284D2356}" type="parTrans" cxnId="{E91227C9-0D86-4485-8A04-610B0AAF55C7}">
      <dgm:prSet/>
      <dgm:spPr/>
      <dgm:t>
        <a:bodyPr/>
        <a:lstStyle/>
        <a:p>
          <a:endParaRPr lang="en-GB"/>
        </a:p>
      </dgm:t>
    </dgm:pt>
    <dgm:pt modelId="{9F292414-6322-4A83-8D9D-9DC8C6205A7C}" type="sibTrans" cxnId="{E91227C9-0D86-4485-8A04-610B0AAF55C7}">
      <dgm:prSet/>
      <dgm:spPr/>
      <dgm:t>
        <a:bodyPr/>
        <a:lstStyle/>
        <a:p>
          <a:endParaRPr lang="en-GB"/>
        </a:p>
      </dgm:t>
    </dgm:pt>
    <dgm:pt modelId="{7A4AB2AD-C7ED-4E25-A1AC-11FBEC3C8912}">
      <dgm:prSet phldrT="[Text]" custT="1"/>
      <dgm:spPr>
        <a:solidFill>
          <a:schemeClr val="tx2">
            <a:lumMod val="10000"/>
            <a:lumOff val="90000"/>
            <a:alpha val="50000"/>
          </a:schemeClr>
        </a:solidFill>
        <a:ln w="38100"/>
      </dgm:spPr>
      <dgm:t>
        <a:bodyPr/>
        <a:lstStyle/>
        <a:p>
          <a:r>
            <a:rPr lang="en-GB" sz="1800" b="1" dirty="0">
              <a:latin typeface="Arial" panose="020B0604020202020204" pitchFamily="34" charset="0"/>
              <a:cs typeface="Arial" panose="020B0604020202020204" pitchFamily="34" charset="0"/>
            </a:rPr>
            <a:t>Customer Service Operation</a:t>
          </a:r>
        </a:p>
      </dgm:t>
    </dgm:pt>
    <dgm:pt modelId="{B78F2BF1-DEDB-478B-B6A8-894206FAFA11}" type="parTrans" cxnId="{10B6FBE2-00B3-4774-B620-9F1A141B242C}">
      <dgm:prSet/>
      <dgm:spPr/>
      <dgm:t>
        <a:bodyPr/>
        <a:lstStyle/>
        <a:p>
          <a:endParaRPr lang="en-GB"/>
        </a:p>
      </dgm:t>
    </dgm:pt>
    <dgm:pt modelId="{31BA1485-0784-44A3-BFEA-C775A2482928}" type="sibTrans" cxnId="{10B6FBE2-00B3-4774-B620-9F1A141B242C}">
      <dgm:prSet/>
      <dgm:spPr/>
      <dgm:t>
        <a:bodyPr/>
        <a:lstStyle/>
        <a:p>
          <a:endParaRPr lang="en-GB"/>
        </a:p>
      </dgm:t>
    </dgm:pt>
    <dgm:pt modelId="{6ACCCBCE-F82C-4E29-92C5-D832931F6041}" type="pres">
      <dgm:prSet presAssocID="{E1EEAC5D-355C-4441-9000-588956A7A062}" presName="Name0" presStyleCnt="0">
        <dgm:presLayoutVars>
          <dgm:dir/>
          <dgm:resizeHandles val="exact"/>
        </dgm:presLayoutVars>
      </dgm:prSet>
      <dgm:spPr/>
    </dgm:pt>
    <dgm:pt modelId="{26FF773D-51DD-48A8-B09C-14DA38DDF6CE}" type="pres">
      <dgm:prSet presAssocID="{32A2DEB9-3EA6-4AED-853A-50CAAD1A9715}" presName="Name5" presStyleLbl="vennNode1" presStyleIdx="0" presStyleCnt="6" custLinFactNeighborX="-23665" custLinFactNeighborY="-46">
        <dgm:presLayoutVars>
          <dgm:bulletEnabled val="1"/>
        </dgm:presLayoutVars>
      </dgm:prSet>
      <dgm:spPr/>
    </dgm:pt>
    <dgm:pt modelId="{D7E849EB-DED5-4731-854F-9D9AE414FB1B}" type="pres">
      <dgm:prSet presAssocID="{0AE293E2-4538-440D-A1C5-60EFD5BCE585}" presName="space" presStyleCnt="0"/>
      <dgm:spPr/>
    </dgm:pt>
    <dgm:pt modelId="{E5C3BA17-5396-4867-AAAA-0A1D38D836E3}" type="pres">
      <dgm:prSet presAssocID="{41CCF2DA-A95B-4E20-ADF5-F4F7E9C5C85A}" presName="Name5" presStyleLbl="vennNode1" presStyleIdx="1" presStyleCnt="6">
        <dgm:presLayoutVars>
          <dgm:bulletEnabled val="1"/>
        </dgm:presLayoutVars>
      </dgm:prSet>
      <dgm:spPr/>
    </dgm:pt>
    <dgm:pt modelId="{ABC9458D-63AB-45F5-BDAD-7604B94BB15C}" type="pres">
      <dgm:prSet presAssocID="{F8136B77-A782-4037-B3F8-5A89709BC8FC}" presName="space" presStyleCnt="0"/>
      <dgm:spPr/>
    </dgm:pt>
    <dgm:pt modelId="{E15D20BF-B05B-4458-B92F-0228BD7EEAFA}" type="pres">
      <dgm:prSet presAssocID="{9B5E03B5-D56F-4D03-9684-610CADEE420C}" presName="Name5" presStyleLbl="vennNode1" presStyleIdx="2" presStyleCnt="6">
        <dgm:presLayoutVars>
          <dgm:bulletEnabled val="1"/>
        </dgm:presLayoutVars>
      </dgm:prSet>
      <dgm:spPr/>
    </dgm:pt>
    <dgm:pt modelId="{1497B78E-BC4B-4D0F-AD24-A098C1C54BF3}" type="pres">
      <dgm:prSet presAssocID="{C386B6BE-9CB1-4DB3-807E-15D1ECAF2CD9}" presName="space" presStyleCnt="0"/>
      <dgm:spPr/>
    </dgm:pt>
    <dgm:pt modelId="{D49D12D4-38AA-4815-ADFC-CB6E55CA12C8}" type="pres">
      <dgm:prSet presAssocID="{A6BDC85F-1F0E-46BC-BF8B-982CCCBCFC14}" presName="Name5" presStyleLbl="vennNode1" presStyleIdx="3" presStyleCnt="6">
        <dgm:presLayoutVars>
          <dgm:bulletEnabled val="1"/>
        </dgm:presLayoutVars>
      </dgm:prSet>
      <dgm:spPr/>
    </dgm:pt>
    <dgm:pt modelId="{3C8C768F-632F-4FF8-A603-4F26D625BB0D}" type="pres">
      <dgm:prSet presAssocID="{02FD1A15-6B57-4CF5-BE59-023AAC940B6E}" presName="space" presStyleCnt="0"/>
      <dgm:spPr/>
    </dgm:pt>
    <dgm:pt modelId="{8EE3374C-143C-46B5-BAE0-D4E300355096}" type="pres">
      <dgm:prSet presAssocID="{FFFC1DD8-2654-4BA5-8FE8-947C4366891E}" presName="Name5" presStyleLbl="vennNode1" presStyleIdx="4" presStyleCnt="6">
        <dgm:presLayoutVars>
          <dgm:bulletEnabled val="1"/>
        </dgm:presLayoutVars>
      </dgm:prSet>
      <dgm:spPr/>
    </dgm:pt>
    <dgm:pt modelId="{AD37539B-0E4B-476E-ADA2-7888B0B66A0F}" type="pres">
      <dgm:prSet presAssocID="{9F292414-6322-4A83-8D9D-9DC8C6205A7C}" presName="space" presStyleCnt="0"/>
      <dgm:spPr/>
    </dgm:pt>
    <dgm:pt modelId="{E42A29BC-DC66-437E-9E42-C206DE61D0FF}" type="pres">
      <dgm:prSet presAssocID="{7A4AB2AD-C7ED-4E25-A1AC-11FBEC3C8912}" presName="Name5" presStyleLbl="vennNode1" presStyleIdx="5" presStyleCnt="6">
        <dgm:presLayoutVars>
          <dgm:bulletEnabled val="1"/>
        </dgm:presLayoutVars>
      </dgm:prSet>
      <dgm:spPr/>
    </dgm:pt>
  </dgm:ptLst>
  <dgm:cxnLst>
    <dgm:cxn modelId="{832A9801-7D94-4DB3-ACCD-C7FC3014876B}" type="presOf" srcId="{9B5E03B5-D56F-4D03-9684-610CADEE420C}" destId="{E15D20BF-B05B-4458-B92F-0228BD7EEAFA}" srcOrd="0" destOrd="0" presId="urn:microsoft.com/office/officeart/2005/8/layout/venn3"/>
    <dgm:cxn modelId="{10E6770A-223B-4836-9AD7-CA66687D0753}" srcId="{E1EEAC5D-355C-4441-9000-588956A7A062}" destId="{41CCF2DA-A95B-4E20-ADF5-F4F7E9C5C85A}" srcOrd="1" destOrd="0" parTransId="{D076909E-E5F8-4D2C-B554-6220E6ECD885}" sibTransId="{F8136B77-A782-4037-B3F8-5A89709BC8FC}"/>
    <dgm:cxn modelId="{BF338A4E-ACD3-447F-A9D0-D460DB5CCC34}" srcId="{E1EEAC5D-355C-4441-9000-588956A7A062}" destId="{32A2DEB9-3EA6-4AED-853A-50CAAD1A9715}" srcOrd="0" destOrd="0" parTransId="{F6F0BF2B-5F5F-4704-A76D-B74F7CCE8945}" sibTransId="{0AE293E2-4538-440D-A1C5-60EFD5BCE585}"/>
    <dgm:cxn modelId="{7DF20273-576F-47C1-A09D-66F797B00D13}" type="presOf" srcId="{7A4AB2AD-C7ED-4E25-A1AC-11FBEC3C8912}" destId="{E42A29BC-DC66-437E-9E42-C206DE61D0FF}" srcOrd="0" destOrd="0" presId="urn:microsoft.com/office/officeart/2005/8/layout/venn3"/>
    <dgm:cxn modelId="{E3CADB7C-CD93-4CA2-9AD1-9A3C80F2174C}" type="presOf" srcId="{32A2DEB9-3EA6-4AED-853A-50CAAD1A9715}" destId="{26FF773D-51DD-48A8-B09C-14DA38DDF6CE}" srcOrd="0" destOrd="0" presId="urn:microsoft.com/office/officeart/2005/8/layout/venn3"/>
    <dgm:cxn modelId="{BBFC2A81-10F2-43D9-9AB0-8512737C0342}" srcId="{E1EEAC5D-355C-4441-9000-588956A7A062}" destId="{9B5E03B5-D56F-4D03-9684-610CADEE420C}" srcOrd="2" destOrd="0" parTransId="{3EDC6146-8715-4C7A-BA58-6AEA472B0606}" sibTransId="{C386B6BE-9CB1-4DB3-807E-15D1ECAF2CD9}"/>
    <dgm:cxn modelId="{53835ABF-561F-4941-AC2E-6C847B67E71E}" type="presOf" srcId="{FFFC1DD8-2654-4BA5-8FE8-947C4366891E}" destId="{8EE3374C-143C-46B5-BAE0-D4E300355096}" srcOrd="0" destOrd="0" presId="urn:microsoft.com/office/officeart/2005/8/layout/venn3"/>
    <dgm:cxn modelId="{E91227C9-0D86-4485-8A04-610B0AAF55C7}" srcId="{E1EEAC5D-355C-4441-9000-588956A7A062}" destId="{FFFC1DD8-2654-4BA5-8FE8-947C4366891E}" srcOrd="4" destOrd="0" parTransId="{53D40F1A-7DCC-4AE7-B592-BAB8284D2356}" sibTransId="{9F292414-6322-4A83-8D9D-9DC8C6205A7C}"/>
    <dgm:cxn modelId="{90EC77CA-7B1E-403D-9F66-89568F003749}" type="presOf" srcId="{E1EEAC5D-355C-4441-9000-588956A7A062}" destId="{6ACCCBCE-F82C-4E29-92C5-D832931F6041}" srcOrd="0" destOrd="0" presId="urn:microsoft.com/office/officeart/2005/8/layout/venn3"/>
    <dgm:cxn modelId="{8520CBCC-115E-4C4D-9456-D1B9FD4D2305}" type="presOf" srcId="{41CCF2DA-A95B-4E20-ADF5-F4F7E9C5C85A}" destId="{E5C3BA17-5396-4867-AAAA-0A1D38D836E3}" srcOrd="0" destOrd="0" presId="urn:microsoft.com/office/officeart/2005/8/layout/venn3"/>
    <dgm:cxn modelId="{10B6FBE2-00B3-4774-B620-9F1A141B242C}" srcId="{E1EEAC5D-355C-4441-9000-588956A7A062}" destId="{7A4AB2AD-C7ED-4E25-A1AC-11FBEC3C8912}" srcOrd="5" destOrd="0" parTransId="{B78F2BF1-DEDB-478B-B6A8-894206FAFA11}" sibTransId="{31BA1485-0784-44A3-BFEA-C775A2482928}"/>
    <dgm:cxn modelId="{31D928E8-680B-48EC-AE97-E8F2F08777C9}" type="presOf" srcId="{A6BDC85F-1F0E-46BC-BF8B-982CCCBCFC14}" destId="{D49D12D4-38AA-4815-ADFC-CB6E55CA12C8}" srcOrd="0" destOrd="0" presId="urn:microsoft.com/office/officeart/2005/8/layout/venn3"/>
    <dgm:cxn modelId="{A9FDD2EB-B43D-45A6-ABAC-9030898882B3}" srcId="{E1EEAC5D-355C-4441-9000-588956A7A062}" destId="{A6BDC85F-1F0E-46BC-BF8B-982CCCBCFC14}" srcOrd="3" destOrd="0" parTransId="{9FA75271-7564-452D-84A3-533B426BA937}" sibTransId="{02FD1A15-6B57-4CF5-BE59-023AAC940B6E}"/>
    <dgm:cxn modelId="{24B21D9A-9D02-4377-852F-385992D9926F}" type="presParOf" srcId="{6ACCCBCE-F82C-4E29-92C5-D832931F6041}" destId="{26FF773D-51DD-48A8-B09C-14DA38DDF6CE}" srcOrd="0" destOrd="0" presId="urn:microsoft.com/office/officeart/2005/8/layout/venn3"/>
    <dgm:cxn modelId="{9B0D8926-97C8-491F-82DF-E410E22E73E0}" type="presParOf" srcId="{6ACCCBCE-F82C-4E29-92C5-D832931F6041}" destId="{D7E849EB-DED5-4731-854F-9D9AE414FB1B}" srcOrd="1" destOrd="0" presId="urn:microsoft.com/office/officeart/2005/8/layout/venn3"/>
    <dgm:cxn modelId="{43EF655C-FA4A-4DE7-8DBF-0E76DE0F0A78}" type="presParOf" srcId="{6ACCCBCE-F82C-4E29-92C5-D832931F6041}" destId="{E5C3BA17-5396-4867-AAAA-0A1D38D836E3}" srcOrd="2" destOrd="0" presId="urn:microsoft.com/office/officeart/2005/8/layout/venn3"/>
    <dgm:cxn modelId="{D3BE9C9E-998A-4945-A6DF-B32F2F8FA3BF}" type="presParOf" srcId="{6ACCCBCE-F82C-4E29-92C5-D832931F6041}" destId="{ABC9458D-63AB-45F5-BDAD-7604B94BB15C}" srcOrd="3" destOrd="0" presId="urn:microsoft.com/office/officeart/2005/8/layout/venn3"/>
    <dgm:cxn modelId="{4BE022DB-8871-42A6-AE8A-9CB78C0242FC}" type="presParOf" srcId="{6ACCCBCE-F82C-4E29-92C5-D832931F6041}" destId="{E15D20BF-B05B-4458-B92F-0228BD7EEAFA}" srcOrd="4" destOrd="0" presId="urn:microsoft.com/office/officeart/2005/8/layout/venn3"/>
    <dgm:cxn modelId="{5E164332-D6D6-49EB-AB88-733C96A77219}" type="presParOf" srcId="{6ACCCBCE-F82C-4E29-92C5-D832931F6041}" destId="{1497B78E-BC4B-4D0F-AD24-A098C1C54BF3}" srcOrd="5" destOrd="0" presId="urn:microsoft.com/office/officeart/2005/8/layout/venn3"/>
    <dgm:cxn modelId="{2F5BF619-1AEB-469D-82B4-01214CD4AC4A}" type="presParOf" srcId="{6ACCCBCE-F82C-4E29-92C5-D832931F6041}" destId="{D49D12D4-38AA-4815-ADFC-CB6E55CA12C8}" srcOrd="6" destOrd="0" presId="urn:microsoft.com/office/officeart/2005/8/layout/venn3"/>
    <dgm:cxn modelId="{0F5286EE-4D29-41C2-9DA6-BE6C1B8EB964}" type="presParOf" srcId="{6ACCCBCE-F82C-4E29-92C5-D832931F6041}" destId="{3C8C768F-632F-4FF8-A603-4F26D625BB0D}" srcOrd="7" destOrd="0" presId="urn:microsoft.com/office/officeart/2005/8/layout/venn3"/>
    <dgm:cxn modelId="{E9BCAE83-74A2-4115-A346-933BC4A704F3}" type="presParOf" srcId="{6ACCCBCE-F82C-4E29-92C5-D832931F6041}" destId="{8EE3374C-143C-46B5-BAE0-D4E300355096}" srcOrd="8" destOrd="0" presId="urn:microsoft.com/office/officeart/2005/8/layout/venn3"/>
    <dgm:cxn modelId="{9E3E7591-2CAF-4F6C-8D99-9E1690CBA3E7}" type="presParOf" srcId="{6ACCCBCE-F82C-4E29-92C5-D832931F6041}" destId="{AD37539B-0E4B-476E-ADA2-7888B0B66A0F}" srcOrd="9" destOrd="0" presId="urn:microsoft.com/office/officeart/2005/8/layout/venn3"/>
    <dgm:cxn modelId="{BEF76CCC-756D-4EE3-A233-FAA2F379ADAA}" type="presParOf" srcId="{6ACCCBCE-F82C-4E29-92C5-D832931F6041}" destId="{E42A29BC-DC66-437E-9E42-C206DE61D0FF}" srcOrd="10" destOrd="0" presId="urn:microsoft.com/office/officeart/2005/8/layout/ven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FF773D-51DD-48A8-B09C-14DA38DDF6CE}">
      <dsp:nvSpPr>
        <dsp:cNvPr id="0" name=""/>
        <dsp:cNvSpPr/>
      </dsp:nvSpPr>
      <dsp:spPr>
        <a:xfrm>
          <a:off x="482410" y="0"/>
          <a:ext cx="2153784" cy="2153784"/>
        </a:xfrm>
        <a:prstGeom prst="ellipse">
          <a:avLst/>
        </a:prstGeom>
        <a:solidFill>
          <a:srgbClr val="00B050">
            <a:alpha val="50000"/>
          </a:srgbClr>
        </a:solidFill>
        <a:ln w="381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Leadership</a:t>
          </a:r>
        </a:p>
      </dsp:txBody>
      <dsp:txXfrm>
        <a:off x="797824" y="315414"/>
        <a:ext cx="1522956" cy="1522956"/>
      </dsp:txXfrm>
    </dsp:sp>
    <dsp:sp modelId="{E5C3BA17-5396-4867-AAAA-0A1D38D836E3}">
      <dsp:nvSpPr>
        <dsp:cNvPr id="0" name=""/>
        <dsp:cNvSpPr/>
      </dsp:nvSpPr>
      <dsp:spPr>
        <a:xfrm>
          <a:off x="2307376" y="984"/>
          <a:ext cx="2153784" cy="2153784"/>
        </a:xfrm>
        <a:prstGeom prst="ellipse">
          <a:avLst/>
        </a:prstGeom>
        <a:solidFill>
          <a:srgbClr val="FF0000">
            <a:alpha val="50000"/>
          </a:srgb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Empathy</a:t>
          </a:r>
        </a:p>
      </dsp:txBody>
      <dsp:txXfrm>
        <a:off x="2622790" y="316398"/>
        <a:ext cx="1522956" cy="1522956"/>
      </dsp:txXfrm>
    </dsp:sp>
    <dsp:sp modelId="{E15D20BF-B05B-4458-B92F-0228BD7EEAFA}">
      <dsp:nvSpPr>
        <dsp:cNvPr id="0" name=""/>
        <dsp:cNvSpPr/>
      </dsp:nvSpPr>
      <dsp:spPr>
        <a:xfrm>
          <a:off x="4030403" y="984"/>
          <a:ext cx="2153784" cy="2153784"/>
        </a:xfrm>
        <a:prstGeom prst="ellipse">
          <a:avLst/>
        </a:prstGeom>
        <a:solidFill>
          <a:srgbClr val="FFFF00">
            <a:alpha val="50000"/>
          </a:srgb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Initiative taking and productive</a:t>
          </a:r>
        </a:p>
      </dsp:txBody>
      <dsp:txXfrm>
        <a:off x="4345817" y="316398"/>
        <a:ext cx="1522956" cy="1522956"/>
      </dsp:txXfrm>
    </dsp:sp>
    <dsp:sp modelId="{D49D12D4-38AA-4815-ADFC-CB6E55CA12C8}">
      <dsp:nvSpPr>
        <dsp:cNvPr id="0" name=""/>
        <dsp:cNvSpPr/>
      </dsp:nvSpPr>
      <dsp:spPr>
        <a:xfrm>
          <a:off x="5753430" y="984"/>
          <a:ext cx="2153784" cy="2153784"/>
        </a:xfrm>
        <a:prstGeom prst="ellipse">
          <a:avLst/>
        </a:prstGeom>
        <a:solidFill>
          <a:srgbClr val="943E82">
            <a:alpha val="50000"/>
          </a:srgb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Teamwork</a:t>
          </a:r>
        </a:p>
      </dsp:txBody>
      <dsp:txXfrm>
        <a:off x="6068844" y="316398"/>
        <a:ext cx="1522956" cy="1522956"/>
      </dsp:txXfrm>
    </dsp:sp>
    <dsp:sp modelId="{8EE3374C-143C-46B5-BAE0-D4E300355096}">
      <dsp:nvSpPr>
        <dsp:cNvPr id="0" name=""/>
        <dsp:cNvSpPr/>
      </dsp:nvSpPr>
      <dsp:spPr>
        <a:xfrm>
          <a:off x="7476457" y="984"/>
          <a:ext cx="2153784" cy="2153784"/>
        </a:xfrm>
        <a:prstGeom prst="ellipse">
          <a:avLst/>
        </a:prstGeom>
        <a:solidFill>
          <a:srgbClr val="7C5618">
            <a:alpha val="49804"/>
          </a:srgb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Effective communi-</a:t>
          </a:r>
        </a:p>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cation</a:t>
          </a:r>
        </a:p>
      </dsp:txBody>
      <dsp:txXfrm>
        <a:off x="7791871" y="316398"/>
        <a:ext cx="1522956" cy="1522956"/>
      </dsp:txXfrm>
    </dsp:sp>
    <dsp:sp modelId="{E42A29BC-DC66-437E-9E42-C206DE61D0FF}">
      <dsp:nvSpPr>
        <dsp:cNvPr id="0" name=""/>
        <dsp:cNvSpPr/>
      </dsp:nvSpPr>
      <dsp:spPr>
        <a:xfrm>
          <a:off x="9199485" y="984"/>
          <a:ext cx="2153784" cy="2153784"/>
        </a:xfrm>
        <a:prstGeom prst="ellipse">
          <a:avLst/>
        </a:prstGeom>
        <a:solidFill>
          <a:schemeClr val="tx2">
            <a:lumMod val="10000"/>
            <a:lumOff val="90000"/>
            <a:alpha val="50000"/>
          </a:scheme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18530" tIns="22860" rIns="11853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Customer Service Operation</a:t>
          </a:r>
        </a:p>
      </dsp:txBody>
      <dsp:txXfrm>
        <a:off x="9514899" y="316398"/>
        <a:ext cx="1522956" cy="1522956"/>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1/9/26</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Overview of Upper Crust and SSP Group</a:t>
            </a:r>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1081750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EFF46E-6B43-41F9-9272-B566D03A251C}" type="slidenum">
              <a:rPr lang="en-US" smtClean="0"/>
              <a:t>3</a:t>
            </a:fld>
            <a:endParaRPr lang="en-US"/>
          </a:p>
        </p:txBody>
      </p:sp>
    </p:spTree>
    <p:extLst>
      <p:ext uri="{BB962C8B-B14F-4D97-AF65-F5344CB8AC3E}">
        <p14:creationId xmlns:p14="http://schemas.microsoft.com/office/powerpoint/2010/main" val="2086583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Upper Crust creates value by delivering fast, consistent, and high-quality service, which enhances the travel experience for customers. Stakeholders include employees, customers, SSP Group, and travel partners such as GWR and airport authorities. Each stakeholder benefits from the brand’s performance: employees gain career development opportunities, customers enjoy convenience and quality, SSP strengthens its brand equity, and travel partners experience increased footfall and customer satisfaction. This comprehensive value creation model supports long-term sustainability and stakeholder alignment.</a:t>
            </a:r>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3196871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6" y="685800"/>
            <a:ext cx="10055354" cy="4007406"/>
          </a:xfrm>
        </p:spPr>
        <p:txBody>
          <a:bodyPr vert="horz" lIns="91440" tIns="45720" rIns="91440" bIns="45720" rtlCol="0" anchor="t">
            <a:noAutofit/>
          </a:bodyPr>
          <a:lstStyle>
            <a:lvl1pPr>
              <a:defRPr lang="en-US" sz="9000" dirty="0">
                <a:solidFill>
                  <a:schemeClr val="bg2"/>
                </a:solidFill>
              </a:defRPr>
            </a:lvl1pPr>
          </a:lstStyle>
          <a:p>
            <a:pPr lvl="0"/>
            <a:r>
              <a:rPr lang="en-US" dirty="0"/>
              <a:t>Click to edit Master title style</a:t>
            </a:r>
          </a:p>
        </p:txBody>
      </p:sp>
      <p:sp>
        <p:nvSpPr>
          <p:cNvPr id="14" name="Subtitle 2">
            <a:extLst>
              <a:ext uri="{FF2B5EF4-FFF2-40B4-BE49-F238E27FC236}">
                <a16:creationId xmlns:a16="http://schemas.microsoft.com/office/drawing/2014/main" id="{29A3647E-D38D-4EA6-ADC1-75AA53F8988F}"/>
              </a:ext>
            </a:extLst>
          </p:cNvPr>
          <p:cNvSpPr>
            <a:spLocks noGrp="1"/>
          </p:cNvSpPr>
          <p:nvPr>
            <p:ph type="subTitle" idx="1"/>
          </p:nvPr>
        </p:nvSpPr>
        <p:spPr>
          <a:xfrm>
            <a:off x="609598" y="5427002"/>
            <a:ext cx="9144001" cy="745198"/>
          </a:xfrm>
        </p:spPr>
        <p:txBody>
          <a:bodyPr vert="horz" lIns="91440" tIns="45720" rIns="91440" bIns="45720" rtlCol="0" anchor="t">
            <a:noAutofit/>
          </a:bodyPr>
          <a:lstStyle>
            <a:lvl1pPr>
              <a:defRPr lang="en-US" dirty="0">
                <a:solidFill>
                  <a:schemeClr val="bg2"/>
                </a:solidFill>
              </a:defRPr>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noAutofit/>
          </a:bodyPr>
          <a:lstStyle>
            <a:lvl1pPr>
              <a:defRPr>
                <a:solidFill>
                  <a:schemeClr val="bg1"/>
                </a:solidFill>
              </a:defRPr>
            </a:lvl1pPr>
          </a:lstStyle>
          <a:p>
            <a:fld id="{77EA5D59-5512-467D-834D-D04827A6AF83}" type="datetime1">
              <a:rPr lang="en-US" smtClean="0"/>
              <a:pPr/>
              <a:t>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7" name="Freeform: Shape 6">
            <a:extLst>
              <a:ext uri="{FF2B5EF4-FFF2-40B4-BE49-F238E27FC236}">
                <a16:creationId xmlns:a16="http://schemas.microsoft.com/office/drawing/2014/main" id="{50459DEE-913E-5261-4E77-AF3657E3AE0B}"/>
              </a:ext>
            </a:extLst>
          </p:cNvPr>
          <p:cNvSpPr/>
          <p:nvPr/>
        </p:nvSpPr>
        <p:spPr>
          <a:xfrm>
            <a:off x="11250895" y="4648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52F9BC4F-9D44-3587-056B-336E1457A6E2}"/>
              </a:ext>
            </a:extLst>
          </p:cNvPr>
          <p:cNvSpPr/>
          <p:nvPr/>
        </p:nvSpPr>
        <p:spPr>
          <a:xfrm>
            <a:off x="685800" y="4998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509D5EC-E7EA-22BC-7C88-C33F509CB5CF}"/>
              </a:ext>
            </a:extLst>
          </p:cNvPr>
          <p:cNvSpPr/>
          <p:nvPr/>
        </p:nvSpPr>
        <p:spPr>
          <a:xfrm>
            <a:off x="10998565" y="4730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098E9758-F942-96A0-231D-A25933E4CA82}"/>
              </a:ext>
            </a:extLst>
          </p:cNvPr>
          <p:cNvSpPr/>
          <p:nvPr/>
        </p:nvSpPr>
        <p:spPr>
          <a:xfrm>
            <a:off x="10976145" y="4730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Tree>
    <p:extLst>
      <p:ext uri="{BB962C8B-B14F-4D97-AF65-F5344CB8AC3E}">
        <p14:creationId xmlns:p14="http://schemas.microsoft.com/office/powerpoint/2010/main" val="366515023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0"/>
            <a:ext cx="10963655" cy="762001"/>
          </a:xfrm>
        </p:spPr>
        <p:txBody>
          <a:bodyPr anchor="b">
            <a:noAutofit/>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1828800"/>
            <a:ext cx="10963656" cy="4343400"/>
          </a:xfrm>
        </p:spPr>
        <p:txBody>
          <a:bodyPr>
            <a:noAutofit/>
          </a:bodyPr>
          <a:lstStyle>
            <a:lvl1pPr>
              <a:lnSpc>
                <a:spcPct val="100000"/>
              </a:lnSpc>
              <a:defRPr sz="14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B42362D5-E350-46C5-8BB1-F9E806A91933}"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564317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p:bg>
      <p:bgPr>
        <a:solidFill>
          <a:schemeClr val="tx2"/>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2C6C0090-085A-1FB3-B3B7-D8DA73A125FE}"/>
              </a:ext>
            </a:extLst>
          </p:cNvPr>
          <p:cNvSpPr>
            <a:spLocks noGrp="1"/>
          </p:cNvSpPr>
          <p:nvPr>
            <p:ph type="ctrTitle"/>
          </p:nvPr>
        </p:nvSpPr>
        <p:spPr>
          <a:xfrm>
            <a:off x="614172" y="4419600"/>
            <a:ext cx="10963657" cy="1352245"/>
          </a:xfrm>
        </p:spPr>
        <p:txBody>
          <a:bodyPr vert="horz" lIns="91440" tIns="45720" rIns="91440" bIns="45720" rtlCol="0" anchor="b">
            <a:noAutofit/>
          </a:bodyPr>
          <a:lstStyle>
            <a:lvl1pPr>
              <a:defRPr lang="en-US" sz="7000" dirty="0">
                <a:solidFill>
                  <a:schemeClr val="bg2"/>
                </a:solidFill>
              </a:defRPr>
            </a:lvl1pPr>
          </a:lstStyle>
          <a:p>
            <a:pPr lvl="0"/>
            <a:r>
              <a:rPr lang="en-US" dirty="0"/>
              <a:t>Click to edit Master title style</a:t>
            </a:r>
          </a:p>
        </p:txBody>
      </p:sp>
      <p:sp>
        <p:nvSpPr>
          <p:cNvPr id="10" name="Subtitle 2">
            <a:extLst>
              <a:ext uri="{FF2B5EF4-FFF2-40B4-BE49-F238E27FC236}">
                <a16:creationId xmlns:a16="http://schemas.microsoft.com/office/drawing/2014/main" id="{76834447-947D-F9FA-98D1-8BF0FC477ABA}"/>
              </a:ext>
            </a:extLst>
          </p:cNvPr>
          <p:cNvSpPr>
            <a:spLocks noGrp="1"/>
          </p:cNvSpPr>
          <p:nvPr>
            <p:ph type="subTitle" idx="1"/>
          </p:nvPr>
        </p:nvSpPr>
        <p:spPr>
          <a:xfrm>
            <a:off x="614172" y="5943600"/>
            <a:ext cx="10963657" cy="609600"/>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dirty="0"/>
              <a:t>Click to edit Master subtitle style</a:t>
            </a:r>
          </a:p>
        </p:txBody>
      </p:sp>
      <p:sp>
        <p:nvSpPr>
          <p:cNvPr id="15" name="Picture Placeholder 14">
            <a:extLst>
              <a:ext uri="{FF2B5EF4-FFF2-40B4-BE49-F238E27FC236}">
                <a16:creationId xmlns:a16="http://schemas.microsoft.com/office/drawing/2014/main" id="{2573ACD2-30C7-6922-D14F-66F23CBA3774}"/>
              </a:ext>
            </a:extLst>
          </p:cNvPr>
          <p:cNvSpPr>
            <a:spLocks noGrp="1"/>
          </p:cNvSpPr>
          <p:nvPr>
            <p:ph type="pic" sz="quarter" idx="17"/>
          </p:nvPr>
        </p:nvSpPr>
        <p:spPr>
          <a:xfrm>
            <a:off x="0" y="0"/>
            <a:ext cx="12192000" cy="4114800"/>
          </a:xfrm>
          <a:blipFill>
            <a:blip r:embed="rId2">
              <a:alphaModFix amt="60000"/>
            </a:blip>
            <a:stretch>
              <a:fillRect/>
            </a:stretch>
          </a:blipFill>
        </p:spPr>
        <p:txBody>
          <a:bodyPr/>
          <a:lstStyle/>
          <a:p>
            <a:endParaRPr lang="en-US" dirty="0"/>
          </a:p>
        </p:txBody>
      </p:sp>
    </p:spTree>
    <p:extLst>
      <p:ext uri="{BB962C8B-B14F-4D97-AF65-F5344CB8AC3E}">
        <p14:creationId xmlns:p14="http://schemas.microsoft.com/office/powerpoint/2010/main" val="2309385213"/>
      </p:ext>
    </p:extLst>
  </p:cSld>
  <p:clrMapOvr>
    <a:masterClrMapping/>
  </p:clrMapOvr>
  <p:hf sldNum="0" hdr="0" ftr="0" dt="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Picture 2">
    <p:bg>
      <p:bgPr>
        <a:solidFill>
          <a:schemeClr val="tx2"/>
        </a:solidFill>
        <a:effectLst/>
      </p:bgPr>
    </p:bg>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A813B312-A2CE-16E4-D28B-8DDFF5527304}"/>
              </a:ext>
            </a:extLst>
          </p:cNvPr>
          <p:cNvSpPr>
            <a:spLocks noGrp="1"/>
          </p:cNvSpPr>
          <p:nvPr>
            <p:ph type="ctrTitle"/>
          </p:nvPr>
        </p:nvSpPr>
        <p:spPr>
          <a:xfrm>
            <a:off x="4476746" y="685799"/>
            <a:ext cx="7080507" cy="3200400"/>
          </a:xfrm>
        </p:spPr>
        <p:txBody>
          <a:bodyPr vert="horz" lIns="91440" tIns="45720" rIns="91440" bIns="45720" rtlCol="0" anchor="t">
            <a:noAutofit/>
          </a:bodyPr>
          <a:lstStyle>
            <a:lvl1pPr>
              <a:defRPr lang="en-US" sz="7000" dirty="0">
                <a:solidFill>
                  <a:schemeClr val="bg2"/>
                </a:solidFill>
              </a:defRPr>
            </a:lvl1pPr>
          </a:lstStyle>
          <a:p>
            <a:pPr lvl="0"/>
            <a:r>
              <a:rPr lang="en-US" dirty="0"/>
              <a:t>Click to edit Master title style</a:t>
            </a:r>
          </a:p>
        </p:txBody>
      </p:sp>
      <p:sp>
        <p:nvSpPr>
          <p:cNvPr id="16" name="Subtitle 2">
            <a:extLst>
              <a:ext uri="{FF2B5EF4-FFF2-40B4-BE49-F238E27FC236}">
                <a16:creationId xmlns:a16="http://schemas.microsoft.com/office/drawing/2014/main" id="{4846D76D-B1D3-9330-420A-6ED740BDB970}"/>
              </a:ext>
            </a:extLst>
          </p:cNvPr>
          <p:cNvSpPr>
            <a:spLocks noGrp="1"/>
          </p:cNvSpPr>
          <p:nvPr>
            <p:ph type="subTitle" idx="1"/>
          </p:nvPr>
        </p:nvSpPr>
        <p:spPr>
          <a:xfrm>
            <a:off x="4476746" y="5277549"/>
            <a:ext cx="7080507" cy="894646"/>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dirty="0"/>
              <a:t>Click to edit Master subtitle style</a:t>
            </a:r>
          </a:p>
        </p:txBody>
      </p:sp>
      <p:sp>
        <p:nvSpPr>
          <p:cNvPr id="14" name="Picture Placeholder 25">
            <a:extLst>
              <a:ext uri="{FF2B5EF4-FFF2-40B4-BE49-F238E27FC236}">
                <a16:creationId xmlns:a16="http://schemas.microsoft.com/office/drawing/2014/main" id="{982E949F-6B9B-8268-EB83-127C78D43502}"/>
              </a:ext>
            </a:extLst>
          </p:cNvPr>
          <p:cNvSpPr>
            <a:spLocks noGrp="1"/>
          </p:cNvSpPr>
          <p:nvPr>
            <p:ph type="pic" sz="quarter" idx="17"/>
          </p:nvPr>
        </p:nvSpPr>
        <p:spPr>
          <a:xfrm>
            <a:off x="0" y="0"/>
            <a:ext cx="3889251" cy="6858000"/>
          </a:xfrm>
          <a:blipFill>
            <a:blip r:embed="rId2">
              <a:alphaModFix amt="60000"/>
            </a:blip>
            <a:stretch>
              <a:fillRect/>
            </a:stretch>
          </a:blipFill>
        </p:spPr>
        <p:txBody>
          <a:bodyPr/>
          <a:lstStyle/>
          <a:p>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476746" y="6343955"/>
            <a:ext cx="2100482" cy="365125"/>
          </a:xfrm>
        </p:spPr>
        <p:txBody>
          <a:bodyPr>
            <a:noAutofit/>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35138" y="6343955"/>
            <a:ext cx="1458908" cy="365125"/>
          </a:xfrm>
        </p:spPr>
        <p:txBody>
          <a:bodyPr>
            <a:noAutofit/>
          </a:bodyPr>
          <a:lstStyle>
            <a:lvl1pPr>
              <a:defRPr>
                <a:solidFill>
                  <a:schemeClr val="bg1"/>
                </a:solidFill>
                <a:effectLst/>
              </a:defRPr>
            </a:lvl1pPr>
          </a:lstStyle>
          <a:p>
            <a:fld id="{BFE899EF-3666-4EAB-A626-E7AA02E66CC1}" type="datetime1">
              <a:rPr lang="en-US" smtClean="0"/>
              <a:pPr/>
              <a:t>1/9/26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cxnSp>
        <p:nvCxnSpPr>
          <p:cNvPr id="18" name="Straight Connector 17">
            <a:extLst>
              <a:ext uri="{FF2B5EF4-FFF2-40B4-BE49-F238E27FC236}">
                <a16:creationId xmlns:a16="http://schemas.microsoft.com/office/drawing/2014/main" id="{DD53745E-5DC2-F332-24A5-4F8F509E820B}"/>
              </a:ext>
            </a:extLst>
          </p:cNvPr>
          <p:cNvCxnSpPr/>
          <p:nvPr userDrawn="1"/>
        </p:nvCxnSpPr>
        <p:spPr>
          <a:xfrm>
            <a:off x="4479797" y="4876800"/>
            <a:ext cx="70774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370207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704076" y="685801"/>
            <a:ext cx="4872227" cy="2743200"/>
          </a:xfrm>
        </p:spPr>
        <p:txBody>
          <a:bodyPr vert="horz" lIns="91440" tIns="45720" rIns="91440" bIns="45720" rtlCol="0" anchor="t">
            <a:noAutofit/>
          </a:bodyPr>
          <a:lstStyle>
            <a:lvl1pPr>
              <a:defRPr lang="en-US" sz="7000" dirty="0">
                <a:solidFill>
                  <a:schemeClr val="bg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702552" y="5277548"/>
            <a:ext cx="4873752" cy="894639"/>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dirty="0"/>
              <a:t>Click to edit Master subtitle style</a:t>
            </a:r>
          </a:p>
        </p:txBody>
      </p:sp>
      <p:sp>
        <p:nvSpPr>
          <p:cNvPr id="18" name="Picture Placeholder 17">
            <a:extLst>
              <a:ext uri="{FF2B5EF4-FFF2-40B4-BE49-F238E27FC236}">
                <a16:creationId xmlns:a16="http://schemas.microsoft.com/office/drawing/2014/main" id="{74A0A082-71CB-3C57-3B74-102869C0CAC7}"/>
              </a:ext>
            </a:extLst>
          </p:cNvPr>
          <p:cNvSpPr>
            <a:spLocks noGrp="1"/>
          </p:cNvSpPr>
          <p:nvPr>
            <p:ph type="pic" sz="quarter" idx="13"/>
          </p:nvPr>
        </p:nvSpPr>
        <p:spPr>
          <a:xfrm>
            <a:off x="0" y="0"/>
            <a:ext cx="6096000" cy="6858000"/>
          </a:xfrm>
          <a:blipFill>
            <a:blip r:embed="rId2">
              <a:alphaModFix amt="60000"/>
            </a:blip>
            <a:stretch>
              <a:fillRect/>
            </a:stretch>
          </a:blipFill>
        </p:spPr>
        <p:txBody>
          <a:bodyPr/>
          <a:lstStyle/>
          <a:p>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702552" y="6343955"/>
            <a:ext cx="2100482" cy="365125"/>
          </a:xfrm>
        </p:spPr>
        <p:txBody>
          <a:bodyPr>
            <a:noAutofit/>
          </a:bodyPr>
          <a:lstStyle>
            <a:lvl1pPr>
              <a:defRPr>
                <a:solidFill>
                  <a:schemeClr val="bg1"/>
                </a:solidFill>
              </a:defRPr>
            </a:lvl1p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p:spPr>
        <p:txBody>
          <a:bodyPr>
            <a:noAutofit/>
          </a:bodyPr>
          <a:lstStyle>
            <a:lvl1pPr>
              <a:defRPr>
                <a:solidFill>
                  <a:schemeClr val="bg1"/>
                </a:solidFill>
                <a:effectLst/>
              </a:defRPr>
            </a:lvl1pPr>
          </a:lstStyle>
          <a:p>
            <a:fld id="{1F92EF8E-B9EB-49F8-83E1-F362FA442011}" type="datetime1">
              <a:rPr lang="en-US" smtClean="0"/>
              <a:pPr/>
              <a:t>1/9/26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cxnSp>
        <p:nvCxnSpPr>
          <p:cNvPr id="10" name="Straight Connector 9">
            <a:extLst>
              <a:ext uri="{FF2B5EF4-FFF2-40B4-BE49-F238E27FC236}">
                <a16:creationId xmlns:a16="http://schemas.microsoft.com/office/drawing/2014/main" id="{0D373E34-3B51-EAD4-B8AB-256ACA4B8D8C}"/>
              </a:ext>
            </a:extLst>
          </p:cNvPr>
          <p:cNvCxnSpPr>
            <a:cxnSpLocks/>
          </p:cNvCxnSpPr>
          <p:nvPr userDrawn="1"/>
        </p:nvCxnSpPr>
        <p:spPr>
          <a:xfrm>
            <a:off x="6704076" y="4876800"/>
            <a:ext cx="4873752"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486033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4">
    <p:bg>
      <p:bgPr>
        <a:solidFill>
          <a:schemeClr val="tx2"/>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52BC951B-4746-1854-C399-682CFE142A50}"/>
              </a:ext>
            </a:extLst>
          </p:cNvPr>
          <p:cNvCxnSpPr/>
          <p:nvPr userDrawn="1"/>
        </p:nvCxnSpPr>
        <p:spPr>
          <a:xfrm>
            <a:off x="612646" y="4876800"/>
            <a:ext cx="70774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685799"/>
            <a:ext cx="7080507" cy="3200400"/>
          </a:xfrm>
        </p:spPr>
        <p:txBody>
          <a:bodyPr vert="horz" lIns="91440" tIns="45720" rIns="91440" bIns="45720" rtlCol="0" anchor="t">
            <a:noAutofit/>
          </a:bodyPr>
          <a:lstStyle>
            <a:lvl1pPr>
              <a:defRPr lang="en-US" sz="7000" dirty="0">
                <a:solidFill>
                  <a:schemeClr val="bg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5277549"/>
            <a:ext cx="7080507" cy="894646"/>
          </a:xfrm>
        </p:spPr>
        <p:txBody>
          <a:bodyPr vert="horz" lIns="91440" tIns="45720" rIns="91440" bIns="45720" rtlCol="0" anchor="t">
            <a:noAutofit/>
          </a:bodyPr>
          <a:lstStyle>
            <a:lvl1pPr marL="0" indent="0">
              <a:buNone/>
              <a:defRPr lang="en-US" sz="1800" dirty="0">
                <a:solidFill>
                  <a:schemeClr val="bg2"/>
                </a:solidFill>
              </a:defRPr>
            </a:lvl1pPr>
          </a:lstStyle>
          <a:p>
            <a:pPr lvl="0"/>
            <a:r>
              <a:rPr lang="en-US" dirty="0"/>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612646" y="6338703"/>
            <a:ext cx="2070484" cy="365125"/>
          </a:xfrm>
        </p:spPr>
        <p:txBody>
          <a:bodyPr>
            <a:noAutofit/>
          </a:bodyPr>
          <a:lstStyle>
            <a:lvl1pPr>
              <a:defRPr>
                <a:solidFill>
                  <a:schemeClr val="bg1"/>
                </a:solidFill>
              </a:defRPr>
            </a:lvl1pPr>
          </a:lstStyle>
          <a:p>
            <a:r>
              <a:rPr lang="en-US" dirty="0"/>
              <a:t>Sample Footer Text</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5887367" y="6338703"/>
            <a:ext cx="1392578" cy="365125"/>
          </a:xfrm>
        </p:spPr>
        <p:txBody>
          <a:bodyPr>
            <a:noAutofit/>
          </a:bodyPr>
          <a:lstStyle>
            <a:lvl1pPr>
              <a:defRPr>
                <a:solidFill>
                  <a:schemeClr val="bg1"/>
                </a:solidFill>
              </a:defRPr>
            </a:lvl1pPr>
          </a:lstStyle>
          <a:p>
            <a:fld id="{BC9EEDB3-BC19-4021-830F-B822E1DE9789}" type="datetime1">
              <a:rPr lang="en-US" smtClean="0"/>
              <a:pPr/>
              <a:t>1/9/26</a:t>
            </a:fld>
            <a:endParaRPr lang="en-US" dirty="0"/>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7279945" y="6342301"/>
            <a:ext cx="429207" cy="365125"/>
          </a:xfrm>
        </p:spPr>
        <p:txBody>
          <a:bodyPr>
            <a:noAutofit/>
          </a:bodyPr>
          <a:lstStyle>
            <a:lvl1pPr>
              <a:defRPr>
                <a:solidFill>
                  <a:schemeClr val="bg1"/>
                </a:solidFill>
              </a:defRPr>
            </a:lvl1pPr>
          </a:lstStyle>
          <a:p>
            <a:fld id="{AEAA3239-9EA4-4A65-A281-97F994456D9F}" type="slidenum">
              <a:rPr lang="en-US" smtClean="0"/>
              <a:pPr/>
              <a:t>‹#›</a:t>
            </a:fld>
            <a:endParaRPr lang="en-US" dirty="0"/>
          </a:p>
        </p:txBody>
      </p:sp>
      <p:sp>
        <p:nvSpPr>
          <p:cNvPr id="26" name="Picture Placeholder 25">
            <a:extLst>
              <a:ext uri="{FF2B5EF4-FFF2-40B4-BE49-F238E27FC236}">
                <a16:creationId xmlns:a16="http://schemas.microsoft.com/office/drawing/2014/main" id="{E193964F-665E-F49A-D553-C01524CDE0CA}"/>
              </a:ext>
            </a:extLst>
          </p:cNvPr>
          <p:cNvSpPr>
            <a:spLocks noGrp="1"/>
          </p:cNvSpPr>
          <p:nvPr>
            <p:ph type="pic" sz="quarter" idx="17"/>
          </p:nvPr>
        </p:nvSpPr>
        <p:spPr>
          <a:xfrm>
            <a:off x="8302749" y="0"/>
            <a:ext cx="3889251" cy="6858000"/>
          </a:xfrm>
          <a:blipFill>
            <a:blip r:embed="rId2">
              <a:alphaModFix amt="60000"/>
            </a:blip>
            <a:stretch>
              <a:fillRect/>
            </a:stretch>
          </a:blipFill>
        </p:spPr>
        <p:txBody>
          <a:bodyPr/>
          <a:lstStyle/>
          <a:p>
            <a:endParaRPr lang="en-US"/>
          </a:p>
        </p:txBody>
      </p:sp>
    </p:spTree>
    <p:extLst>
      <p:ext uri="{BB962C8B-B14F-4D97-AF65-F5344CB8AC3E}">
        <p14:creationId xmlns:p14="http://schemas.microsoft.com/office/powerpoint/2010/main" val="29636130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D384F42E-A74C-773B-7B96-F942975CEC14}"/>
              </a:ext>
            </a:extLst>
          </p:cNvPr>
          <p:cNvSpPr/>
          <p:nvPr/>
        </p:nvSpPr>
        <p:spPr>
          <a:xfrm>
            <a:off x="11250895" y="5144929"/>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9441727F-19A3-14E1-5EAC-C550CEB6A0D1}"/>
              </a:ext>
            </a:extLst>
          </p:cNvPr>
          <p:cNvSpPr/>
          <p:nvPr/>
        </p:nvSpPr>
        <p:spPr>
          <a:xfrm>
            <a:off x="685800" y="5495424"/>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38F4BC9-7EC1-BB35-827A-12F5DE411031}"/>
              </a:ext>
            </a:extLst>
          </p:cNvPr>
          <p:cNvSpPr/>
          <p:nvPr/>
        </p:nvSpPr>
        <p:spPr>
          <a:xfrm>
            <a:off x="10998565" y="5227361"/>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C4B01422-D65E-4B59-B62B-467B2E896592}"/>
              </a:ext>
            </a:extLst>
          </p:cNvPr>
          <p:cNvSpPr/>
          <p:nvPr/>
        </p:nvSpPr>
        <p:spPr>
          <a:xfrm>
            <a:off x="10976145" y="5227366"/>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6" y="1600200"/>
            <a:ext cx="10483927" cy="3492875"/>
          </a:xfrm>
        </p:spPr>
        <p:txBody>
          <a:bodyPr vert="horz" lIns="91440" tIns="45720" rIns="91440" bIns="45720" rtlCol="0" anchor="b">
            <a:noAutofit/>
          </a:bodyPr>
          <a:lstStyle>
            <a:lvl1pPr>
              <a:defRPr lang="en-US" sz="900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6" y="5931314"/>
            <a:ext cx="10483927" cy="816864"/>
          </a:xfrm>
        </p:spPr>
        <p:txBody>
          <a:bodyPr vert="horz" lIns="91440" tIns="45720" rIns="91440" bIns="45720" rtlCol="0">
            <a:noAutofit/>
          </a:bodyPr>
          <a:lstStyle>
            <a:lvl1pPr marL="0" indent="0">
              <a:buNone/>
              <a:defRPr lang="en-US" sz="1800" dirty="0"/>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34111"/>
            <a:ext cx="2805405" cy="365125"/>
          </a:xfrm>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234111"/>
            <a:ext cx="2875064" cy="365125"/>
          </a:xfrm>
        </p:spPr>
        <p:txBody>
          <a:bodyPr>
            <a:noAutofit/>
          </a:bodyPr>
          <a:lstStyle/>
          <a:p>
            <a:fld id="{014DD65C-314F-4399-90A8-B6DFCAF21BE4}" type="datetime1">
              <a:rPr lang="en-US" smtClean="0"/>
              <a:t>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234111"/>
            <a:ext cx="429207" cy="365125"/>
          </a:xfrm>
        </p:spPr>
        <p:txBody>
          <a:bodyPr>
            <a:noAutofit/>
          </a:bodyPr>
          <a:lstStyle/>
          <a:p>
            <a:fld id="{AEAA3239-9EA4-4A65-A281-97F994456D9F}" type="slidenum">
              <a:rPr lang="en-US" smtClean="0"/>
              <a:t>‹#›</a:t>
            </a:fld>
            <a:endParaRPr lang="en-US"/>
          </a:p>
        </p:txBody>
      </p:sp>
      <p:pic>
        <p:nvPicPr>
          <p:cNvPr id="13" name="Line">
            <a:extLst>
              <a:ext uri="{FF2B5EF4-FFF2-40B4-BE49-F238E27FC236}">
                <a16:creationId xmlns:a16="http://schemas.microsoft.com/office/drawing/2014/main" id="{92FB147E-E273-E8B6-AD8E-67F305FC224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971802" y="4038600"/>
            <a:ext cx="10923934" cy="745198"/>
          </a:xfrm>
          <a:prstGeom prst="rect">
            <a:avLst/>
          </a:prstGeom>
        </p:spPr>
      </p:pic>
    </p:spTree>
    <p:extLst>
      <p:ext uri="{BB962C8B-B14F-4D97-AF65-F5344CB8AC3E}">
        <p14:creationId xmlns:p14="http://schemas.microsoft.com/office/powerpoint/2010/main" val="6989312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accent1">
            <a:lumMod val="5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8BBA50F-B667-1177-26B1-7D22AB66A6BE}"/>
              </a:ext>
            </a:extLst>
          </p:cNvPr>
          <p:cNvSpPr/>
          <p:nvPr/>
        </p:nvSpPr>
        <p:spPr>
          <a:xfrm>
            <a:off x="11250895" y="4645152"/>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BCABC7F5-2293-EB7F-52E5-80715C8DB858}"/>
              </a:ext>
            </a:extLst>
          </p:cNvPr>
          <p:cNvSpPr/>
          <p:nvPr/>
        </p:nvSpPr>
        <p:spPr>
          <a:xfrm>
            <a:off x="685800" y="4995647"/>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6A8C943-7CF3-88D6-95B0-95E7B412DE0F}"/>
              </a:ext>
            </a:extLst>
          </p:cNvPr>
          <p:cNvSpPr/>
          <p:nvPr/>
        </p:nvSpPr>
        <p:spPr>
          <a:xfrm>
            <a:off x="10998565" y="4727584"/>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AFB0A8E7-2867-2D3A-F6B7-15ED02236CE8}"/>
              </a:ext>
            </a:extLst>
          </p:cNvPr>
          <p:cNvSpPr/>
          <p:nvPr/>
        </p:nvSpPr>
        <p:spPr>
          <a:xfrm>
            <a:off x="10976145" y="4727589"/>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2"/>
            </a:solidFill>
            <a:prstDash val="solid"/>
            <a:miter/>
          </a:ln>
        </p:spPr>
        <p:txBody>
          <a:bodyPr rtlCol="0" anchor="ctr"/>
          <a:lstStyle/>
          <a:p>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598" y="5431536"/>
            <a:ext cx="9144001" cy="745198"/>
          </a:xfrm>
        </p:spPr>
        <p:txBody>
          <a:bodyPr vert="horz" lIns="91440" tIns="45720" rIns="91440" bIns="45720" rtlCol="0" anchor="t">
            <a:noAutofit/>
          </a:bodyPr>
          <a:lstStyle>
            <a:lvl1pPr>
              <a:defRPr lang="en-US" dirty="0">
                <a:solidFill>
                  <a:schemeClr val="bg2"/>
                </a:solidFill>
              </a:defRPr>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noAutofit/>
          </a:bodyPr>
          <a:lstStyle>
            <a:lvl1pPr>
              <a:defRPr>
                <a:solidFill>
                  <a:schemeClr val="bg2"/>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noAutofit/>
          </a:bodyPr>
          <a:lstStyle>
            <a:lvl1pPr>
              <a:defRPr>
                <a:solidFill>
                  <a:schemeClr val="bg2"/>
                </a:solidFill>
              </a:defRPr>
            </a:lvl1pPr>
          </a:lstStyle>
          <a:p>
            <a:fld id="{D07A3B59-4DAC-4AFE-874D-3A86EC3801A0}" type="datetime1">
              <a:rPr lang="en-US" smtClean="0"/>
              <a:pPr/>
              <a:t>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noAutofit/>
          </a:bodyPr>
          <a:lstStyle>
            <a:lvl1pPr>
              <a:defRPr>
                <a:solidFill>
                  <a:schemeClr val="bg2"/>
                </a:solidFill>
              </a:defRPr>
            </a:lvl1pPr>
          </a:lstStyle>
          <a:p>
            <a:fld id="{AEAA3239-9EA4-4A65-A281-97F994456D9F}" type="slidenum">
              <a:rPr lang="en-US" smtClean="0"/>
              <a:pPr/>
              <a:t>‹#›</a:t>
            </a:fld>
            <a:endParaRPr lang="en-US"/>
          </a:p>
        </p:txBody>
      </p:sp>
      <p:sp>
        <p:nvSpPr>
          <p:cNvPr id="7" name="Title 6">
            <a:extLst>
              <a:ext uri="{FF2B5EF4-FFF2-40B4-BE49-F238E27FC236}">
                <a16:creationId xmlns:a16="http://schemas.microsoft.com/office/drawing/2014/main" id="{B53A7BE5-EAB2-BB8C-D7FC-D78B8A5AFACF}"/>
              </a:ext>
            </a:extLst>
          </p:cNvPr>
          <p:cNvSpPr>
            <a:spLocks noGrp="1"/>
          </p:cNvSpPr>
          <p:nvPr>
            <p:ph type="title"/>
          </p:nvPr>
        </p:nvSpPr>
        <p:spPr>
          <a:xfrm>
            <a:off x="612648" y="685798"/>
            <a:ext cx="10058400" cy="3355848"/>
          </a:xfrm>
        </p:spPr>
        <p:txBody>
          <a:bodyPr vert="horz" lIns="91440" tIns="45720" rIns="91440" bIns="45720" rtlCol="0" anchor="t">
            <a:noAutofit/>
          </a:bodyPr>
          <a:lstStyle>
            <a:lvl1pPr>
              <a:defRPr lang="en-US" sz="9000">
                <a:solidFill>
                  <a:schemeClr val="bg2"/>
                </a:solidFill>
              </a:defRPr>
            </a:lvl1pPr>
          </a:lstStyle>
          <a:p>
            <a:pPr lvl="0"/>
            <a:r>
              <a:rPr lang="en-US" dirty="0"/>
              <a:t>Click to edit Master title style</a:t>
            </a:r>
          </a:p>
        </p:txBody>
      </p:sp>
    </p:spTree>
    <p:extLst>
      <p:ext uri="{BB962C8B-B14F-4D97-AF65-F5344CB8AC3E}">
        <p14:creationId xmlns:p14="http://schemas.microsoft.com/office/powerpoint/2010/main" val="248939343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6AC1F45-7001-8B9F-DFF6-7AB9BDFFEEB2}"/>
              </a:ext>
            </a:extLst>
          </p:cNvPr>
          <p:cNvSpPr/>
          <p:nvPr/>
        </p:nvSpPr>
        <p:spPr>
          <a:xfrm>
            <a:off x="11250895" y="5791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54C7D192-E835-0A48-0A40-F45D83E2583F}"/>
              </a:ext>
            </a:extLst>
          </p:cNvPr>
          <p:cNvSpPr/>
          <p:nvPr/>
        </p:nvSpPr>
        <p:spPr>
          <a:xfrm>
            <a:off x="685800" y="6141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EFB376E1-8198-EB00-587E-C647BCF364D4}"/>
              </a:ext>
            </a:extLst>
          </p:cNvPr>
          <p:cNvSpPr/>
          <p:nvPr/>
        </p:nvSpPr>
        <p:spPr>
          <a:xfrm>
            <a:off x="10998565" y="5873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1F94599F-6DE1-A082-E9E1-D732956078AB}"/>
              </a:ext>
            </a:extLst>
          </p:cNvPr>
          <p:cNvSpPr/>
          <p:nvPr/>
        </p:nvSpPr>
        <p:spPr>
          <a:xfrm>
            <a:off x="10976145" y="5873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09600" y="990600"/>
            <a:ext cx="10058400" cy="5029200"/>
          </a:xfrm>
        </p:spPr>
        <p:txBody>
          <a:bodyPr vert="horz" lIns="91440" tIns="45720" rIns="91440" bIns="45720" rtlCol="0" anchor="b">
            <a:noAutofit/>
          </a:bodyPr>
          <a:lstStyle>
            <a:lvl1pPr>
              <a:defRPr lang="en-US" sz="11000" dirty="0"/>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noAutofit/>
          </a:bodyPr>
          <a:lstStyle/>
          <a:p>
            <a:fld id="{76FC08D9-20DE-421C-BE4E-310427BB699B}" type="datetime1">
              <a:rPr lang="en-US" smtClean="0"/>
              <a:t>1/9/26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7046496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4"/>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1C10CD-8205-284F-2921-9485E7A98F0D}"/>
              </a:ext>
            </a:extLst>
          </p:cNvPr>
          <p:cNvSpPr/>
          <p:nvPr/>
        </p:nvSpPr>
        <p:spPr>
          <a:xfrm>
            <a:off x="11250895" y="5791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bg2"/>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775DFD7E-DC78-4573-96D7-845D38E0273E}"/>
              </a:ext>
            </a:extLst>
          </p:cNvPr>
          <p:cNvSpPr/>
          <p:nvPr/>
        </p:nvSpPr>
        <p:spPr>
          <a:xfrm>
            <a:off x="685800" y="6141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bg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AFCC10B5-4890-B43F-DE24-5200F4E75EEB}"/>
              </a:ext>
            </a:extLst>
          </p:cNvPr>
          <p:cNvSpPr/>
          <p:nvPr/>
        </p:nvSpPr>
        <p:spPr>
          <a:xfrm>
            <a:off x="10998565" y="5873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bg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D5586E6-D520-6A63-5060-BF06C136BEF5}"/>
              </a:ext>
            </a:extLst>
          </p:cNvPr>
          <p:cNvSpPr/>
          <p:nvPr/>
        </p:nvSpPr>
        <p:spPr>
          <a:xfrm>
            <a:off x="10976145" y="5873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bg2"/>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09600" y="990600"/>
            <a:ext cx="10058400" cy="5029200"/>
          </a:xfrm>
        </p:spPr>
        <p:txBody>
          <a:bodyPr vert="horz" lIns="91440" tIns="45720" rIns="91440" bIns="45720" rtlCol="0" anchor="b">
            <a:noAutofit/>
          </a:bodyPr>
          <a:lstStyle>
            <a:lvl1pPr>
              <a:defRPr lang="en-US" sz="11000" dirty="0">
                <a:solidFill>
                  <a:schemeClr val="bg2"/>
                </a:solidFill>
              </a:defRPr>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noAutofit/>
          </a:bodyPr>
          <a:lstStyle>
            <a:lvl1pPr>
              <a:defRPr>
                <a:solidFill>
                  <a:schemeClr val="bg1"/>
                </a:solidFill>
              </a:defRPr>
            </a:lvl1p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noAutofit/>
          </a:bodyPr>
          <a:lstStyle>
            <a:lvl1pPr>
              <a:defRPr>
                <a:solidFill>
                  <a:schemeClr val="bg1"/>
                </a:solidFill>
              </a:defRPr>
            </a:lvl1pPr>
          </a:lstStyle>
          <a:p>
            <a:fld id="{76FC08D9-20DE-421C-BE4E-310427BB699B}" type="datetime1">
              <a:rPr lang="en-US" smtClean="0"/>
              <a:pPr/>
              <a:t>1/9/26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noAutofit/>
          </a:bodyPr>
          <a:lstStyle>
            <a:lvl1pPr>
              <a:defRPr>
                <a:solidFill>
                  <a:schemeClr val="bg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41489953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FADE904-3C65-5E48-6B12-22998C2ADF5E}"/>
              </a:ext>
            </a:extLst>
          </p:cNvPr>
          <p:cNvSpPr/>
          <p:nvPr/>
        </p:nvSpPr>
        <p:spPr>
          <a:xfrm>
            <a:off x="11250895" y="2172321"/>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16963C8-87F3-6B42-F30F-1915935FA752}"/>
              </a:ext>
            </a:extLst>
          </p:cNvPr>
          <p:cNvSpPr/>
          <p:nvPr/>
        </p:nvSpPr>
        <p:spPr>
          <a:xfrm>
            <a:off x="685800" y="2522816"/>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F0C119A-1D9E-D43F-8A7E-D24C1B551326}"/>
              </a:ext>
            </a:extLst>
          </p:cNvPr>
          <p:cNvSpPr/>
          <p:nvPr/>
        </p:nvSpPr>
        <p:spPr>
          <a:xfrm>
            <a:off x="10998565" y="2254753"/>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12018CE4-7594-0746-8B7E-8DEC95CB8822}"/>
              </a:ext>
            </a:extLst>
          </p:cNvPr>
          <p:cNvSpPr/>
          <p:nvPr/>
        </p:nvSpPr>
        <p:spPr>
          <a:xfrm>
            <a:off x="10976145" y="2254758"/>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12185" y="685800"/>
            <a:ext cx="9141415" cy="1532788"/>
          </a:xfrm>
        </p:spPr>
        <p:txBody>
          <a:bodyPr anchor="t">
            <a:noAutofit/>
          </a:bodyPr>
          <a:lstStyle>
            <a:lvl1pPr>
              <a:defRPr sz="90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185" y="2958705"/>
            <a:ext cx="9141415" cy="3213494"/>
          </a:xfrm>
        </p:spPr>
        <p:txBody>
          <a:bodyPr anchor="t">
            <a:noAutofit/>
          </a:bodyPr>
          <a:lstStyle>
            <a:lvl1pPr marL="0" indent="0">
              <a:lnSpc>
                <a:spcPct val="150000"/>
              </a:lnSpc>
              <a:buFont typeface="+mj-lt"/>
              <a:buNone/>
              <a:defRPr sz="1800"/>
            </a:lvl1pPr>
            <a:lvl2pPr marL="228600" indent="0">
              <a:lnSpc>
                <a:spcPct val="150000"/>
              </a:lnSpc>
              <a:buFont typeface="+mj-lt"/>
              <a:buNone/>
              <a:defRPr sz="1800"/>
            </a:lvl2pPr>
            <a:lvl3pPr marL="457200" indent="0">
              <a:lnSpc>
                <a:spcPct val="150000"/>
              </a:lnSpc>
              <a:buFont typeface="+mj-lt"/>
              <a:buNone/>
              <a:defRPr sz="1800"/>
            </a:lvl3pPr>
            <a:lvl4pPr marL="685800" indent="0">
              <a:lnSpc>
                <a:spcPct val="150000"/>
              </a:lnSpc>
              <a:buFont typeface="+mj-lt"/>
              <a:buNone/>
              <a:defRPr sz="1800"/>
            </a:lvl4pPr>
            <a:lvl5pPr marL="914400" indent="0">
              <a:lnSpc>
                <a:spcPct val="150000"/>
              </a:lnSpc>
              <a:buFont typeface="+mj-lt"/>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noAutofit/>
          </a:body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noAutofit/>
          </a:bodyPr>
          <a:lstStyle/>
          <a:p>
            <a:fld id="{4F1AC263-88EE-42CC-B640-B12BA856CF71}" type="datetime1">
              <a:rPr lang="en-US" smtClean="0"/>
              <a:t>1/9/26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68432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095999" y="685800"/>
            <a:ext cx="5480304" cy="1818050"/>
          </a:xfrm>
        </p:spPr>
        <p:txBody>
          <a:bodyPr anchor="t">
            <a:noAutofit/>
          </a:bodyPr>
          <a:lstStyle>
            <a:lvl1pPr>
              <a:defRPr sz="9000"/>
            </a:lvl1pPr>
          </a:lstStyle>
          <a:p>
            <a:r>
              <a:rPr lang="en-US" dirty="0"/>
              <a:t>Agenda</a:t>
            </a:r>
          </a:p>
        </p:txBody>
      </p:sp>
      <p:sp>
        <p:nvSpPr>
          <p:cNvPr id="11" name="Picture Placeholder 10">
            <a:extLst>
              <a:ext uri="{FF2B5EF4-FFF2-40B4-BE49-F238E27FC236}">
                <a16:creationId xmlns:a16="http://schemas.microsoft.com/office/drawing/2014/main" id="{FAF861DB-D5EF-3FC9-7595-570C8498D757}"/>
              </a:ext>
            </a:extLst>
          </p:cNvPr>
          <p:cNvSpPr>
            <a:spLocks noGrp="1"/>
          </p:cNvSpPr>
          <p:nvPr>
            <p:ph type="pic" sz="quarter" idx="14"/>
          </p:nvPr>
        </p:nvSpPr>
        <p:spPr>
          <a:xfrm>
            <a:off x="0" y="0"/>
            <a:ext cx="5477256" cy="6858000"/>
          </a:xfrm>
          <a:blipFill>
            <a:blip r:embed="rId2">
              <a:alphaModFix amt="60000"/>
            </a:blip>
            <a:stretch>
              <a:fillRect/>
            </a:stretch>
          </a:blipFill>
        </p:spPr>
        <p:txBody>
          <a:bodyPr/>
          <a:lstStyle/>
          <a:p>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96000" y="3189770"/>
            <a:ext cx="5480304" cy="2982429"/>
          </a:xfrm>
        </p:spPr>
        <p:txBody>
          <a:bodyPr anchor="t">
            <a:noAutofit/>
          </a:bodyPr>
          <a:lstStyle>
            <a:lvl1pPr marL="0" indent="0">
              <a:lnSpc>
                <a:spcPct val="150000"/>
              </a:lnSpc>
              <a:buFont typeface="+mj-lt"/>
              <a:buNone/>
              <a:defRPr sz="1800"/>
            </a:lvl1pPr>
            <a:lvl2pPr marL="228600" indent="0">
              <a:lnSpc>
                <a:spcPct val="150000"/>
              </a:lnSpc>
              <a:buFont typeface="+mj-lt"/>
              <a:buNone/>
              <a:defRPr sz="1800"/>
            </a:lvl2pPr>
            <a:lvl3pPr marL="457200" indent="0">
              <a:lnSpc>
                <a:spcPct val="150000"/>
              </a:lnSpc>
              <a:buFont typeface="+mj-lt"/>
              <a:buNone/>
              <a:defRPr sz="1800"/>
            </a:lvl3pPr>
            <a:lvl4pPr marL="685800" indent="0">
              <a:lnSpc>
                <a:spcPct val="150000"/>
              </a:lnSpc>
              <a:buFont typeface="+mj-lt"/>
              <a:buNone/>
              <a:defRPr sz="1800"/>
            </a:lvl4pPr>
            <a:lvl5pPr>
              <a:lnSpc>
                <a:spcPct val="150000"/>
              </a:lnSpc>
              <a:buFont typeface="+mj-lt"/>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6" name="Straight Connector 15">
            <a:extLst>
              <a:ext uri="{FF2B5EF4-FFF2-40B4-BE49-F238E27FC236}">
                <a16:creationId xmlns:a16="http://schemas.microsoft.com/office/drawing/2014/main" id="{79C1A172-F829-D2DE-BDB2-B86E6ACE1886}"/>
              </a:ext>
            </a:extLst>
          </p:cNvPr>
          <p:cNvCxnSpPr>
            <a:cxnSpLocks/>
          </p:cNvCxnSpPr>
          <p:nvPr userDrawn="1"/>
        </p:nvCxnSpPr>
        <p:spPr>
          <a:xfrm>
            <a:off x="6095999" y="2743200"/>
            <a:ext cx="54772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096000" y="6343955"/>
            <a:ext cx="2985400" cy="365125"/>
          </a:xfrm>
        </p:spPr>
        <p:txBody>
          <a:bodyPr>
            <a:noAutofit/>
          </a:bodyPr>
          <a:lstStyle/>
          <a:p>
            <a:r>
              <a:rPr lang="en-US"/>
              <a:t>Sample Footer Text</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p:spPr>
        <p:txBody>
          <a:bodyPr>
            <a:noAutofit/>
          </a:bodyPr>
          <a:lstStyle/>
          <a:p>
            <a:fld id="{68A32F6A-E7E2-4607-B207-B787B539B854}" type="datetime1">
              <a:rPr lang="en-US" smtClean="0"/>
              <a:t>1/9/26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87017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824824"/>
            <a:ext cx="6397753" cy="1527976"/>
          </a:xfrm>
        </p:spPr>
        <p:txBody>
          <a:bodyPr vert="horz" lIns="91440" tIns="45720" rIns="91440" bIns="45720" rtlCol="0" anchor="b">
            <a:noAutofit/>
          </a:bodyPr>
          <a:lstStyle>
            <a:lvl1pPr>
              <a:defRPr lang="en-US" dirty="0"/>
            </a:lvl1pPr>
          </a:lstStyle>
          <a:p>
            <a:pPr lvl="0"/>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12647" y="3505200"/>
            <a:ext cx="4568953" cy="1645198"/>
          </a:xfrm>
        </p:spPr>
        <p:txBody>
          <a:bodyPr vert="horz" lIns="91440" tIns="45720" rIns="91440" bIns="45720" rtlCol="0">
            <a:noAutofit/>
          </a:bodyPr>
          <a:lstStyle>
            <a:lvl1pPr>
              <a:defRPr lang="en-US" sz="1400" dirty="0"/>
            </a:lvl1pPr>
            <a:lvl2pPr>
              <a:defRPr lang="en-US" sz="1400"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9467FC12-63BB-4A63-9424-BFBF8E1D71D9}"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
        <p:nvSpPr>
          <p:cNvPr id="9" name="Freeform: Shape 8">
            <a:extLst>
              <a:ext uri="{FF2B5EF4-FFF2-40B4-BE49-F238E27FC236}">
                <a16:creationId xmlns:a16="http://schemas.microsoft.com/office/drawing/2014/main" id="{889251BE-373D-9B13-B9E2-73DFEBE40118}"/>
              </a:ext>
            </a:extLst>
          </p:cNvPr>
          <p:cNvSpPr/>
          <p:nvPr/>
        </p:nvSpPr>
        <p:spPr>
          <a:xfrm>
            <a:off x="11250895" y="57912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0698E032-CDEE-AA9B-44A7-CE5EBB6948C0}"/>
              </a:ext>
            </a:extLst>
          </p:cNvPr>
          <p:cNvSpPr/>
          <p:nvPr/>
        </p:nvSpPr>
        <p:spPr>
          <a:xfrm>
            <a:off x="685800" y="61416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CC778913-9F6C-8FDD-B123-16048004EC56}"/>
              </a:ext>
            </a:extLst>
          </p:cNvPr>
          <p:cNvSpPr/>
          <p:nvPr/>
        </p:nvSpPr>
        <p:spPr>
          <a:xfrm>
            <a:off x="10998565" y="58736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6283179-133D-0E64-C08A-4D59C8B2F9DB}"/>
              </a:ext>
            </a:extLst>
          </p:cNvPr>
          <p:cNvSpPr/>
          <p:nvPr/>
        </p:nvSpPr>
        <p:spPr>
          <a:xfrm>
            <a:off x="10976145" y="58736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Tree>
    <p:extLst>
      <p:ext uri="{BB962C8B-B14F-4D97-AF65-F5344CB8AC3E}">
        <p14:creationId xmlns:p14="http://schemas.microsoft.com/office/powerpoint/2010/main" val="15605455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685800"/>
            <a:ext cx="3654553" cy="3657600"/>
          </a:xfrm>
        </p:spPr>
        <p:txBody>
          <a:bodyPr anchor="t">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181601" y="685800"/>
            <a:ext cx="4572000" cy="365760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BAA7FA5-AD20-4A92-9D35-3CC6CFA49E64}"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9" name="Freeform: Shape 8">
            <a:extLst>
              <a:ext uri="{FF2B5EF4-FFF2-40B4-BE49-F238E27FC236}">
                <a16:creationId xmlns:a16="http://schemas.microsoft.com/office/drawing/2014/main" id="{C662DADE-FB83-6BD4-1D72-E22F0783A67E}"/>
              </a:ext>
            </a:extLst>
          </p:cNvPr>
          <p:cNvSpPr/>
          <p:nvPr/>
        </p:nvSpPr>
        <p:spPr>
          <a:xfrm>
            <a:off x="11254003" y="5410200"/>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tx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A7CD6A0-64A5-5058-DFD2-8DD1FAF7BEEB}"/>
              </a:ext>
            </a:extLst>
          </p:cNvPr>
          <p:cNvSpPr/>
          <p:nvPr/>
        </p:nvSpPr>
        <p:spPr>
          <a:xfrm>
            <a:off x="10866791" y="5761884"/>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tx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E8E4321-3109-17F5-C530-4108033F07F5}"/>
              </a:ext>
            </a:extLst>
          </p:cNvPr>
          <p:cNvSpPr/>
          <p:nvPr/>
        </p:nvSpPr>
        <p:spPr>
          <a:xfrm>
            <a:off x="11003886" y="5492382"/>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tx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0AAD0450-E765-A0E1-7C56-37246411FDD0}"/>
              </a:ext>
            </a:extLst>
          </p:cNvPr>
          <p:cNvSpPr/>
          <p:nvPr/>
        </p:nvSpPr>
        <p:spPr>
          <a:xfrm>
            <a:off x="10981626" y="5492388"/>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tx2"/>
            </a:solidFill>
            <a:prstDash val="solid"/>
            <a:miter/>
          </a:ln>
        </p:spPr>
        <p:txBody>
          <a:bodyPr rtlCol="0" anchor="ctr"/>
          <a:lstStyle/>
          <a:p>
            <a:endParaRPr lang="en-US"/>
          </a:p>
        </p:txBody>
      </p:sp>
    </p:spTree>
    <p:extLst>
      <p:ext uri="{BB962C8B-B14F-4D97-AF65-F5344CB8AC3E}">
        <p14:creationId xmlns:p14="http://schemas.microsoft.com/office/powerpoint/2010/main" val="3170403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405E2B5C-398A-3F2F-4BCC-FFF94D44632F}"/>
              </a:ext>
            </a:extLst>
          </p:cNvPr>
          <p:cNvSpPr/>
          <p:nvPr/>
        </p:nvSpPr>
        <p:spPr>
          <a:xfrm>
            <a:off x="11250895" y="5407944"/>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E2897460-3A7D-EC5C-76B9-2725193E10AF}"/>
              </a:ext>
            </a:extLst>
          </p:cNvPr>
          <p:cNvSpPr/>
          <p:nvPr/>
        </p:nvSpPr>
        <p:spPr>
          <a:xfrm>
            <a:off x="685800" y="5758439"/>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742E741-698E-A2B8-7BD5-9DE89C610C2F}"/>
              </a:ext>
            </a:extLst>
          </p:cNvPr>
          <p:cNvSpPr/>
          <p:nvPr/>
        </p:nvSpPr>
        <p:spPr>
          <a:xfrm>
            <a:off x="10998565" y="5490376"/>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5A04551B-2E70-1734-DA15-F26ABEC9D9D0}"/>
              </a:ext>
            </a:extLst>
          </p:cNvPr>
          <p:cNvSpPr/>
          <p:nvPr/>
        </p:nvSpPr>
        <p:spPr>
          <a:xfrm>
            <a:off x="10976145" y="5490381"/>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685800"/>
            <a:ext cx="3654553" cy="4083580"/>
          </a:xfrm>
        </p:spPr>
        <p:txBody>
          <a:bodyPr anchor="t">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81600" y="685800"/>
            <a:ext cx="6045390" cy="4083579"/>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02AB700-8552-46A0-B700-5DA0068ADBFC}"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380466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5">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C85B71F7-9EDC-DB6C-D713-7ACE3A2EADC0}"/>
              </a:ext>
            </a:extLst>
          </p:cNvPr>
          <p:cNvSpPr/>
          <p:nvPr/>
        </p:nvSpPr>
        <p:spPr>
          <a:xfrm>
            <a:off x="968457" y="5410200"/>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tx2"/>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5842DDA-AD76-0064-2B85-CB145F4CE540}"/>
              </a:ext>
            </a:extLst>
          </p:cNvPr>
          <p:cNvSpPr/>
          <p:nvPr/>
        </p:nvSpPr>
        <p:spPr>
          <a:xfrm>
            <a:off x="581245" y="5761884"/>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tx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5E58AC6-620E-20FA-E8F5-375DA2977A43}"/>
              </a:ext>
            </a:extLst>
          </p:cNvPr>
          <p:cNvSpPr/>
          <p:nvPr/>
        </p:nvSpPr>
        <p:spPr>
          <a:xfrm>
            <a:off x="718340" y="5492382"/>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tx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EA14E2E-5098-2800-A72C-138A5840365C}"/>
              </a:ext>
            </a:extLst>
          </p:cNvPr>
          <p:cNvSpPr/>
          <p:nvPr/>
        </p:nvSpPr>
        <p:spPr>
          <a:xfrm>
            <a:off x="696080" y="5492388"/>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tx2"/>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685800"/>
            <a:ext cx="3652523" cy="4102460"/>
          </a:xfrm>
        </p:spPr>
        <p:txBody>
          <a:bodyPr anchor="t">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81600" y="685800"/>
            <a:ext cx="6394703" cy="5455003"/>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A892AD61-D199-4B74-B80B-2001400510FA}"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562417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94DE839-4377-D8CF-B2A4-D0C3E0F49821}"/>
              </a:ext>
            </a:extLst>
          </p:cNvPr>
          <p:cNvSpPr/>
          <p:nvPr/>
        </p:nvSpPr>
        <p:spPr>
          <a:xfrm>
            <a:off x="968457" y="5410200"/>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tx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A5E5478-C025-8AD6-B7FE-E95C356E887C}"/>
              </a:ext>
            </a:extLst>
          </p:cNvPr>
          <p:cNvSpPr/>
          <p:nvPr/>
        </p:nvSpPr>
        <p:spPr>
          <a:xfrm>
            <a:off x="581245" y="5761884"/>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tx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F0EF54C8-1B9C-18F9-4647-D96F1A37BC05}"/>
              </a:ext>
            </a:extLst>
          </p:cNvPr>
          <p:cNvSpPr/>
          <p:nvPr/>
        </p:nvSpPr>
        <p:spPr>
          <a:xfrm>
            <a:off x="718340" y="5492382"/>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tx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3C1B42D9-101B-9822-0BAF-F80E962BB4CD}"/>
              </a:ext>
            </a:extLst>
          </p:cNvPr>
          <p:cNvSpPr/>
          <p:nvPr/>
        </p:nvSpPr>
        <p:spPr>
          <a:xfrm>
            <a:off x="696080" y="5492388"/>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tx2"/>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685800"/>
            <a:ext cx="3654554" cy="4550251"/>
          </a:xfrm>
        </p:spPr>
        <p:txBody>
          <a:bodyPr anchor="t">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181600" y="685800"/>
            <a:ext cx="6394703" cy="5464016"/>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D00D9374-B0AF-43C5-90A8-C409C7D54B55}"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5831670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bg2"/>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9AC2E340-F7F3-5093-0E0A-41015057E720}"/>
              </a:ext>
            </a:extLst>
          </p:cNvPr>
          <p:cNvCxnSpPr/>
          <p:nvPr userDrawn="1"/>
        </p:nvCxnSpPr>
        <p:spPr>
          <a:xfrm>
            <a:off x="5191026" y="2362200"/>
            <a:ext cx="63916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91026" y="685807"/>
            <a:ext cx="6391374" cy="1372001"/>
          </a:xfrm>
        </p:spPr>
        <p:txBody>
          <a:bodyPr anchor="b">
            <a:noAutofit/>
          </a:bodyPr>
          <a:lstStyle>
            <a:lvl1pPr>
              <a:defRPr>
                <a:solidFill>
                  <a:schemeClr val="tx2"/>
                </a:solidFill>
              </a:defRPr>
            </a:lvl1pPr>
          </a:lstStyle>
          <a:p>
            <a:r>
              <a:rPr lang="en-US" dirty="0"/>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80729" y="2743204"/>
            <a:ext cx="6395573" cy="3428989"/>
          </a:xfrm>
        </p:spPr>
        <p:txBody>
          <a:bodyPr>
            <a:noAutofit/>
          </a:bodyPr>
          <a:lstStyle>
            <a:lvl1pPr>
              <a:defRPr sz="14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91026" y="6343825"/>
            <a:ext cx="3364903" cy="365125"/>
          </a:xfrm>
        </p:spPr>
        <p:txBody>
          <a:bodyPr>
            <a:noAutofit/>
          </a:bodyPr>
          <a:lstStyle>
            <a:lvl1pPr>
              <a:defRPr>
                <a:solidFill>
                  <a:schemeClr val="tx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p:spPr>
        <p:txBody>
          <a:bodyPr>
            <a:noAutofit/>
          </a:bodyPr>
          <a:lstStyle>
            <a:lvl1pPr>
              <a:defRPr>
                <a:solidFill>
                  <a:schemeClr val="tx1"/>
                </a:solidFill>
              </a:defRPr>
            </a:lvl1pPr>
          </a:lstStyle>
          <a:p>
            <a:fld id="{9CBB6888-43ED-4D3A-B8DA-89EF29644561}" type="datetime1">
              <a:rPr lang="en-US" smtClean="0"/>
              <a:pPr/>
              <a:t>1/9/26</a:t>
            </a:fld>
            <a:endParaRPr lang="en-US" dirty="0"/>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p:spPr>
        <p:txBody>
          <a:bodyPr>
            <a:noAutofit/>
          </a:bodyP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560893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881EABF-B6BB-1FBF-962C-A6A6C8C2418A}"/>
              </a:ext>
            </a:extLst>
          </p:cNvPr>
          <p:cNvCxnSpPr/>
          <p:nvPr userDrawn="1"/>
        </p:nvCxnSpPr>
        <p:spPr>
          <a:xfrm>
            <a:off x="612647" y="2359152"/>
            <a:ext cx="6336792"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4"/>
            <a:ext cx="6391374" cy="1371996"/>
          </a:xfrm>
        </p:spPr>
        <p:txBody>
          <a:bodyPr anchor="b">
            <a:noAutofit/>
          </a:body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3" y="2742645"/>
            <a:ext cx="6391247" cy="3429551"/>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p:spPr>
        <p:txBody>
          <a:bodyPr>
            <a:noAutofit/>
          </a:bodyPr>
          <a:lstStyle/>
          <a:p>
            <a:r>
              <a:rPr lang="en-US"/>
              <a:t>Sample Footer Text</a:t>
            </a:r>
            <a:endParaRPr lang="en-US" dirty="0"/>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4886895" y="6346865"/>
            <a:ext cx="1607270" cy="365125"/>
          </a:xfrm>
        </p:spPr>
        <p:txBody>
          <a:bodyPr>
            <a:noAutofit/>
          </a:bodyPr>
          <a:lstStyle/>
          <a:p>
            <a:fld id="{27C7479B-2077-4468-85E0-F9294B46DEAE}" type="datetime1">
              <a:rPr lang="en-US" smtClean="0"/>
              <a:t>1/9/26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530932" y="6346865"/>
            <a:ext cx="429207" cy="365125"/>
          </a:xfrm>
        </p:spPr>
        <p:txBody>
          <a:bodyPr>
            <a:noAutofit/>
          </a:bodyPr>
          <a:lstStyle/>
          <a:p>
            <a:fld id="{AEAA3239-9EA4-4A65-A281-97F994456D9F}" type="slidenum">
              <a:rPr lang="en-US" smtClean="0"/>
              <a:t>‹#›</a:t>
            </a:fld>
            <a:endParaRPr lang="en-US" dirty="0"/>
          </a:p>
        </p:txBody>
      </p:sp>
      <p:sp>
        <p:nvSpPr>
          <p:cNvPr id="4" name="Picture Placeholder 13">
            <a:extLst>
              <a:ext uri="{FF2B5EF4-FFF2-40B4-BE49-F238E27FC236}">
                <a16:creationId xmlns:a16="http://schemas.microsoft.com/office/drawing/2014/main" id="{35EC8126-6431-465A-8AC3-0118DD8825B5}"/>
              </a:ext>
            </a:extLst>
          </p:cNvPr>
          <p:cNvSpPr>
            <a:spLocks noGrp="1"/>
          </p:cNvSpPr>
          <p:nvPr>
            <p:ph type="pic" sz="quarter" idx="13" hasCustomPrompt="1"/>
          </p:nvPr>
        </p:nvSpPr>
        <p:spPr>
          <a:xfrm>
            <a:off x="7631546"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a:t>
            </a:r>
          </a:p>
        </p:txBody>
      </p:sp>
    </p:spTree>
    <p:extLst>
      <p:ext uri="{BB962C8B-B14F-4D97-AF65-F5344CB8AC3E}">
        <p14:creationId xmlns:p14="http://schemas.microsoft.com/office/powerpoint/2010/main" val="34985427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18303" y="685800"/>
            <a:ext cx="6858000" cy="1111532"/>
          </a:xfrm>
        </p:spPr>
        <p:txBody>
          <a:bodyPr anchor="b">
            <a:noAutofit/>
          </a:bodyPr>
          <a:lstStyle/>
          <a:p>
            <a:r>
              <a:rPr lang="en-US" dirty="0"/>
              <a:t>Click to edit Master title style</a:t>
            </a:r>
          </a:p>
        </p:txBody>
      </p:sp>
      <p:sp>
        <p:nvSpPr>
          <p:cNvPr id="5" name="Picture Placeholder 10">
            <a:extLst>
              <a:ext uri="{FF2B5EF4-FFF2-40B4-BE49-F238E27FC236}">
                <a16:creationId xmlns:a16="http://schemas.microsoft.com/office/drawing/2014/main" id="{D2B02E8B-EB97-8158-B585-0E0E95CF40CC}"/>
              </a:ext>
            </a:extLst>
          </p:cNvPr>
          <p:cNvSpPr>
            <a:spLocks noGrp="1"/>
          </p:cNvSpPr>
          <p:nvPr>
            <p:ph type="pic" sz="quarter" idx="13" hasCustomPrompt="1"/>
          </p:nvPr>
        </p:nvSpPr>
        <p:spPr>
          <a:xfrm>
            <a:off x="0" y="0"/>
            <a:ext cx="4100267" cy="685800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18303" y="1965960"/>
            <a:ext cx="6858000" cy="42001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724397" y="6343954"/>
            <a:ext cx="3422906" cy="365125"/>
          </a:xfrm>
        </p:spPr>
        <p:txBody>
          <a:bodyPr>
            <a:noAutofit/>
          </a:bodyPr>
          <a:lstStyle/>
          <a:p>
            <a:r>
              <a:rPr lang="en-US"/>
              <a:t>Sample Footer Text</a:t>
            </a:r>
            <a:endParaRPr lang="en-US" dirty="0"/>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noAutofit/>
          </a:bodyPr>
          <a:lstStyle/>
          <a:p>
            <a:fld id="{28E9021D-675F-4984-8FE0-04DA4F4E22F1}" type="datetime1">
              <a:rPr lang="en-US" smtClean="0"/>
              <a:t>1/9/26</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62621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6858000" cy="1111532"/>
          </a:xfrm>
        </p:spPr>
        <p:txBody>
          <a:bodyPr anchor="b">
            <a:noAutofit/>
          </a:body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65960"/>
            <a:ext cx="6858000" cy="42001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noAutofit/>
          </a:bodyPr>
          <a:lstStyle/>
          <a:p>
            <a:r>
              <a:rPr lang="en-US"/>
              <a:t>Sample Footer Text</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noAutofit/>
          </a:bodyPr>
          <a:lstStyle/>
          <a:p>
            <a:fld id="{A7F72289-EB8A-47CA-A283-A769C9E761BF}" type="datetime1">
              <a:rPr lang="en-US" smtClean="0"/>
              <a:t>1/9/26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noAutofit/>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22362236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10400" y="685800"/>
            <a:ext cx="4561665" cy="1371264"/>
          </a:xfrm>
        </p:spPr>
        <p:txBody>
          <a:bodyPr anchor="b">
            <a:noAutofit/>
          </a:bodyPr>
          <a:lstStyle>
            <a:lvl1pPr>
              <a:defRPr sz="5400"/>
            </a:lvl1pPr>
          </a:lstStyle>
          <a:p>
            <a:r>
              <a:rPr lang="en-US" dirty="0"/>
              <a:t>Click to edit Master title style</a:t>
            </a:r>
          </a:p>
        </p:txBody>
      </p:sp>
      <p:sp>
        <p:nvSpPr>
          <p:cNvPr id="12" name="Picture Placeholder 11">
            <a:extLst>
              <a:ext uri="{FF2B5EF4-FFF2-40B4-BE49-F238E27FC236}">
                <a16:creationId xmlns:a16="http://schemas.microsoft.com/office/drawing/2014/main" id="{EEEFBBBB-A526-5A93-34B8-A377087586AE}"/>
              </a:ext>
            </a:extLst>
          </p:cNvPr>
          <p:cNvSpPr>
            <a:spLocks noGrp="1"/>
          </p:cNvSpPr>
          <p:nvPr>
            <p:ph type="pic" sz="quarter" idx="15"/>
          </p:nvPr>
        </p:nvSpPr>
        <p:spPr>
          <a:xfrm>
            <a:off x="1" y="0"/>
            <a:ext cx="6390464" cy="6858000"/>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20736" y="2286000"/>
            <a:ext cx="4561665" cy="388620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020736" y="6343955"/>
            <a:ext cx="2105099" cy="365125"/>
          </a:xfrm>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p:spPr>
        <p:txBody>
          <a:bodyPr>
            <a:noAutofit/>
          </a:bodyPr>
          <a:lstStyle>
            <a:lvl1pPr>
              <a:defRPr>
                <a:solidFill>
                  <a:schemeClr val="tx1"/>
                </a:solidFill>
                <a:effectLst/>
              </a:defRPr>
            </a:lvl1pPr>
          </a:lstStyle>
          <a:p>
            <a:fld id="{74049900-C118-46F7-B9EF-5F7C1F0005B2}"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0466992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4572002" cy="1371264"/>
          </a:xfrm>
        </p:spPr>
        <p:txBody>
          <a:bodyPr anchor="b">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09599" y="2286000"/>
            <a:ext cx="4561666" cy="388620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5">
            <a:extLst>
              <a:ext uri="{FF2B5EF4-FFF2-40B4-BE49-F238E27FC236}">
                <a16:creationId xmlns:a16="http://schemas.microsoft.com/office/drawing/2014/main" id="{3C6055EC-0CB7-A026-AE8C-74A36F768BEB}"/>
              </a:ext>
            </a:extLst>
          </p:cNvPr>
          <p:cNvSpPr>
            <a:spLocks noGrp="1"/>
          </p:cNvSpPr>
          <p:nvPr>
            <p:ph type="ftr" sz="quarter" idx="11"/>
          </p:nvPr>
        </p:nvSpPr>
        <p:spPr>
          <a:xfrm>
            <a:off x="609599" y="6343955"/>
            <a:ext cx="2105099" cy="365125"/>
          </a:xfrm>
        </p:spPr>
        <p:txBody>
          <a:bodyPr>
            <a:noAutofit/>
          </a:bodyPr>
          <a:lstStyle/>
          <a:p>
            <a:r>
              <a:rPr lang="en-US"/>
              <a:t>Sample Footer Text</a:t>
            </a:r>
          </a:p>
        </p:txBody>
      </p:sp>
      <p:sp>
        <p:nvSpPr>
          <p:cNvPr id="13" name="Date Placeholder 4">
            <a:extLst>
              <a:ext uri="{FF2B5EF4-FFF2-40B4-BE49-F238E27FC236}">
                <a16:creationId xmlns:a16="http://schemas.microsoft.com/office/drawing/2014/main" id="{AE86096B-57D4-1243-A86D-1D5E7DC3A755}"/>
              </a:ext>
            </a:extLst>
          </p:cNvPr>
          <p:cNvSpPr>
            <a:spLocks noGrp="1"/>
          </p:cNvSpPr>
          <p:nvPr>
            <p:ph type="dt" sz="half" idx="10"/>
          </p:nvPr>
        </p:nvSpPr>
        <p:spPr>
          <a:xfrm>
            <a:off x="2963930" y="6343955"/>
            <a:ext cx="1772029" cy="365125"/>
          </a:xfrm>
        </p:spPr>
        <p:txBody>
          <a:bodyPr>
            <a:noAutofit/>
          </a:bodyPr>
          <a:lstStyle>
            <a:lvl1pPr>
              <a:defRPr>
                <a:solidFill>
                  <a:schemeClr val="tx1"/>
                </a:solidFill>
                <a:effectLst/>
              </a:defRPr>
            </a:lvl1pPr>
          </a:lstStyle>
          <a:p>
            <a:fld id="{74049900-C118-46F7-B9EF-5F7C1F0005B2}" type="datetime1">
              <a:rPr lang="en-US" smtClean="0"/>
              <a:t>1/9/26</a:t>
            </a:fld>
            <a:endParaRPr lang="en-US"/>
          </a:p>
        </p:txBody>
      </p:sp>
      <p:sp>
        <p:nvSpPr>
          <p:cNvPr id="15" name="Slide Number Placeholder 6">
            <a:extLst>
              <a:ext uri="{FF2B5EF4-FFF2-40B4-BE49-F238E27FC236}">
                <a16:creationId xmlns:a16="http://schemas.microsoft.com/office/drawing/2014/main" id="{A98A8E55-200E-96B4-1462-6DA457A20CE9}"/>
              </a:ext>
            </a:extLst>
          </p:cNvPr>
          <p:cNvSpPr>
            <a:spLocks noGrp="1"/>
          </p:cNvSpPr>
          <p:nvPr>
            <p:ph type="sldNum" sz="quarter" idx="12"/>
          </p:nvPr>
        </p:nvSpPr>
        <p:spPr>
          <a:xfrm>
            <a:off x="4735959" y="6343955"/>
            <a:ext cx="429207" cy="365125"/>
          </a:xfrm>
        </p:spPr>
        <p:txBody>
          <a:bodyPr>
            <a:noAutofit/>
          </a:bodyPr>
          <a:lstStyle/>
          <a:p>
            <a:fld id="{AEAA3239-9EA4-4A65-A281-97F994456D9F}" type="slidenum">
              <a:rPr lang="en-US" smtClean="0"/>
              <a:t>‹#›</a:t>
            </a:fld>
            <a:endParaRPr lang="en-US"/>
          </a:p>
        </p:txBody>
      </p:sp>
      <p:sp>
        <p:nvSpPr>
          <p:cNvPr id="3" name="Picture Placeholder 11">
            <a:extLst>
              <a:ext uri="{FF2B5EF4-FFF2-40B4-BE49-F238E27FC236}">
                <a16:creationId xmlns:a16="http://schemas.microsoft.com/office/drawing/2014/main" id="{48233842-32AB-C53C-CA20-8101D4E63DC5}"/>
              </a:ext>
            </a:extLst>
          </p:cNvPr>
          <p:cNvSpPr>
            <a:spLocks noGrp="1"/>
          </p:cNvSpPr>
          <p:nvPr>
            <p:ph type="pic" sz="quarter" idx="15"/>
          </p:nvPr>
        </p:nvSpPr>
        <p:spPr>
          <a:xfrm>
            <a:off x="5801536" y="0"/>
            <a:ext cx="6390464" cy="6858000"/>
          </a:xfrm>
          <a:blipFill>
            <a:blip r:embed="rId2">
              <a:alphaModFix amt="60000"/>
            </a:blip>
            <a:stretch>
              <a:fillRect/>
            </a:stretch>
          </a:blipFill>
        </p:spPr>
        <p:txBody>
          <a:bodyPr/>
          <a:lstStyle/>
          <a:p>
            <a:endParaRPr lang="en-US"/>
          </a:p>
        </p:txBody>
      </p:sp>
    </p:spTree>
    <p:extLst>
      <p:ext uri="{BB962C8B-B14F-4D97-AF65-F5344CB8AC3E}">
        <p14:creationId xmlns:p14="http://schemas.microsoft.com/office/powerpoint/2010/main" val="9470453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212664" y="687787"/>
            <a:ext cx="3363259" cy="1993392"/>
          </a:xfrm>
        </p:spPr>
        <p:txBody>
          <a:bodyPr anchor="b">
            <a:noAutofit/>
          </a:bodyPr>
          <a:lstStyle>
            <a:lvl1pPr>
              <a:defRPr sz="54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0"/>
            <a:ext cx="7584144" cy="6858000"/>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212791" y="2880360"/>
            <a:ext cx="3363259" cy="3274612"/>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212663" y="6343955"/>
            <a:ext cx="2012061" cy="365125"/>
          </a:xfrm>
        </p:spPr>
        <p:txBody>
          <a:bodyPr>
            <a:noAutofit/>
          </a:bodyPr>
          <a:lstStyle/>
          <a:p>
            <a:r>
              <a:rPr lang="en-US"/>
              <a:t>Sample Footer Text</a:t>
            </a:r>
            <a:endParaRPr lang="en-US" dirty="0"/>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10224724" y="6343955"/>
            <a:ext cx="922372" cy="365125"/>
          </a:xfrm>
        </p:spPr>
        <p:txBody>
          <a:bodyPr>
            <a:noAutofit/>
          </a:bodyPr>
          <a:lstStyle/>
          <a:p>
            <a:fld id="{0B4A3A31-ACEE-4A00-9ED7-D579651BDB0B}" type="datetime1">
              <a:rPr lang="en-US" smtClean="0"/>
              <a:t>1/9/26</a:t>
            </a:fld>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18447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8" y="685800"/>
            <a:ext cx="3364992" cy="1996301"/>
          </a:xfrm>
        </p:spPr>
        <p:txBody>
          <a:bodyPr anchor="b">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698" y="2880360"/>
            <a:ext cx="3364992" cy="3234856"/>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Footer Placeholder 8">
            <a:extLst>
              <a:ext uri="{FF2B5EF4-FFF2-40B4-BE49-F238E27FC236}">
                <a16:creationId xmlns:a16="http://schemas.microsoft.com/office/drawing/2014/main" id="{C119522C-433C-CA02-AD5B-2ABB39A41622}"/>
              </a:ext>
            </a:extLst>
          </p:cNvPr>
          <p:cNvSpPr>
            <a:spLocks noGrp="1"/>
          </p:cNvSpPr>
          <p:nvPr>
            <p:ph type="ftr" sz="quarter" idx="16"/>
          </p:nvPr>
        </p:nvSpPr>
        <p:spPr>
          <a:xfrm>
            <a:off x="615698" y="6343955"/>
            <a:ext cx="2012061" cy="365125"/>
          </a:xfrm>
        </p:spPr>
        <p:txBody>
          <a:bodyPr>
            <a:noAutofit/>
          </a:bodyPr>
          <a:lstStyle/>
          <a:p>
            <a:r>
              <a:rPr lang="en-US"/>
              <a:t>Sample Footer Text</a:t>
            </a:r>
            <a:endParaRPr lang="en-US" dirty="0"/>
          </a:p>
        </p:txBody>
      </p:sp>
      <p:sp>
        <p:nvSpPr>
          <p:cNvPr id="7" name="Date Placeholder 3">
            <a:extLst>
              <a:ext uri="{FF2B5EF4-FFF2-40B4-BE49-F238E27FC236}">
                <a16:creationId xmlns:a16="http://schemas.microsoft.com/office/drawing/2014/main" id="{E76C67AD-99A1-8DF0-C332-BB3E0C537172}"/>
              </a:ext>
            </a:extLst>
          </p:cNvPr>
          <p:cNvSpPr>
            <a:spLocks noGrp="1"/>
          </p:cNvSpPr>
          <p:nvPr>
            <p:ph type="dt" sz="half" idx="15"/>
          </p:nvPr>
        </p:nvSpPr>
        <p:spPr>
          <a:xfrm>
            <a:off x="2627759" y="6343955"/>
            <a:ext cx="922372" cy="365125"/>
          </a:xfrm>
        </p:spPr>
        <p:txBody>
          <a:bodyPr>
            <a:noAutofit/>
          </a:bodyPr>
          <a:lstStyle/>
          <a:p>
            <a:fld id="{0B4A3A31-ACEE-4A00-9ED7-D579651BDB0B}" type="datetime1">
              <a:rPr lang="en-US" smtClean="0"/>
              <a:t>1/9/26</a:t>
            </a:fld>
            <a:endParaRPr lang="en-US" dirty="0"/>
          </a:p>
        </p:txBody>
      </p:sp>
      <p:sp>
        <p:nvSpPr>
          <p:cNvPr id="13" name="Slide Number Placeholder 9">
            <a:extLst>
              <a:ext uri="{FF2B5EF4-FFF2-40B4-BE49-F238E27FC236}">
                <a16:creationId xmlns:a16="http://schemas.microsoft.com/office/drawing/2014/main" id="{C8D2CF7B-FF7A-7960-DB96-2B1846DA41A0}"/>
              </a:ext>
            </a:extLst>
          </p:cNvPr>
          <p:cNvSpPr>
            <a:spLocks noGrp="1"/>
          </p:cNvSpPr>
          <p:nvPr>
            <p:ph type="sldNum" sz="quarter" idx="17"/>
          </p:nvPr>
        </p:nvSpPr>
        <p:spPr>
          <a:xfrm>
            <a:off x="3550131" y="6343955"/>
            <a:ext cx="429207" cy="365125"/>
          </a:xfrm>
        </p:spPr>
        <p:txBody>
          <a:bodyPr>
            <a:noAutofit/>
          </a:bodyPr>
          <a:lstStyle/>
          <a:p>
            <a:fld id="{AEAA3239-9EA4-4A65-A281-97F994456D9F}" type="slidenum">
              <a:rPr lang="en-US" smtClean="0"/>
              <a:t>‹#›</a:t>
            </a:fld>
            <a:endParaRPr lang="en-US"/>
          </a:p>
        </p:txBody>
      </p:sp>
      <p:sp>
        <p:nvSpPr>
          <p:cNvPr id="4" name="Picture Placeholder 10">
            <a:extLst>
              <a:ext uri="{FF2B5EF4-FFF2-40B4-BE49-F238E27FC236}">
                <a16:creationId xmlns:a16="http://schemas.microsoft.com/office/drawing/2014/main" id="{B08A763A-F1F9-D459-6C34-397656627599}"/>
              </a:ext>
            </a:extLst>
          </p:cNvPr>
          <p:cNvSpPr>
            <a:spLocks noGrp="1"/>
          </p:cNvSpPr>
          <p:nvPr>
            <p:ph type="pic" sz="quarter" idx="13" hasCustomPrompt="1"/>
          </p:nvPr>
        </p:nvSpPr>
        <p:spPr>
          <a:xfrm>
            <a:off x="4607856" y="0"/>
            <a:ext cx="7584144" cy="6858000"/>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21819643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9200" y="685800"/>
            <a:ext cx="2748115" cy="2743200"/>
          </a:xfrm>
          <a:noFill/>
        </p:spPr>
        <p:txBody>
          <a:bodyPr anchor="t">
            <a:noAutofit/>
          </a:bodyPr>
          <a:lstStyle/>
          <a:p>
            <a:r>
              <a:rPr lang="en-US" dirty="0"/>
              <a:t>Click to edit Master title style</a:t>
            </a:r>
          </a:p>
        </p:txBody>
      </p:sp>
      <p:sp>
        <p:nvSpPr>
          <p:cNvPr id="4" name="Picture Placeholder 3">
            <a:extLst>
              <a:ext uri="{FF2B5EF4-FFF2-40B4-BE49-F238E27FC236}">
                <a16:creationId xmlns:a16="http://schemas.microsoft.com/office/drawing/2014/main" id="{5487E718-4223-B4DB-C92A-99E891E642B8}"/>
              </a:ext>
            </a:extLst>
          </p:cNvPr>
          <p:cNvSpPr>
            <a:spLocks noGrp="1"/>
          </p:cNvSpPr>
          <p:nvPr>
            <p:ph type="pic" sz="quarter" idx="15"/>
          </p:nvPr>
        </p:nvSpPr>
        <p:spPr>
          <a:xfrm>
            <a:off x="0" y="0"/>
            <a:ext cx="8229600" cy="6858000"/>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9200" y="3703320"/>
            <a:ext cx="2743201" cy="2476061"/>
          </a:xfrm>
          <a:noFill/>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39200" y="6343955"/>
            <a:ext cx="1404460" cy="365125"/>
          </a:xfrm>
          <a:noFill/>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343955"/>
            <a:ext cx="854573" cy="365125"/>
          </a:xfrm>
          <a:noFill/>
        </p:spPr>
        <p:txBody>
          <a:bodyPr>
            <a:noAutofit/>
          </a:bodyPr>
          <a:lstStyle>
            <a:lvl1pPr>
              <a:defRPr>
                <a:solidFill>
                  <a:schemeClr val="tx1"/>
                </a:solidFill>
                <a:effectLst/>
              </a:defRPr>
            </a:lvl1pPr>
          </a:lstStyle>
          <a:p>
            <a:fld id="{FAD7B7F7-7F90-4F0B-A996-5443656EFF4A}" type="datetime1">
              <a:rPr lang="en-US" smtClean="0"/>
              <a:t>1/9/26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noFill/>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695498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685800"/>
            <a:ext cx="2748114" cy="2743200"/>
          </a:xfrm>
        </p:spPr>
        <p:txBody>
          <a:bodyPr anchor="t">
            <a:noAutofit/>
          </a:bodyPr>
          <a:lstStyle/>
          <a:p>
            <a:r>
              <a:rPr lang="en-US" dirty="0"/>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703320"/>
            <a:ext cx="2743200" cy="2476061"/>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Footer Placeholder 5">
            <a:extLst>
              <a:ext uri="{FF2B5EF4-FFF2-40B4-BE49-F238E27FC236}">
                <a16:creationId xmlns:a16="http://schemas.microsoft.com/office/drawing/2014/main" id="{644F6AEF-CB45-AC6F-F205-7AB277670F4E}"/>
              </a:ext>
            </a:extLst>
          </p:cNvPr>
          <p:cNvSpPr>
            <a:spLocks noGrp="1"/>
          </p:cNvSpPr>
          <p:nvPr>
            <p:ph type="ftr" sz="quarter" idx="11"/>
          </p:nvPr>
        </p:nvSpPr>
        <p:spPr>
          <a:xfrm>
            <a:off x="615697" y="6343955"/>
            <a:ext cx="1404460" cy="365125"/>
          </a:xfrm>
        </p:spPr>
        <p:txBody>
          <a:bodyPr>
            <a:noAutofit/>
          </a:bodyPr>
          <a:lstStyle/>
          <a:p>
            <a:r>
              <a:rPr lang="en-US"/>
              <a:t>Sample Footer Text</a:t>
            </a:r>
            <a:endParaRPr lang="en-US" dirty="0"/>
          </a:p>
        </p:txBody>
      </p:sp>
      <p:sp>
        <p:nvSpPr>
          <p:cNvPr id="14" name="Date Placeholder 4">
            <a:extLst>
              <a:ext uri="{FF2B5EF4-FFF2-40B4-BE49-F238E27FC236}">
                <a16:creationId xmlns:a16="http://schemas.microsoft.com/office/drawing/2014/main" id="{980DDA2F-B408-A7AF-463F-3F6ED55C1A9C}"/>
              </a:ext>
            </a:extLst>
          </p:cNvPr>
          <p:cNvSpPr>
            <a:spLocks noGrp="1"/>
          </p:cNvSpPr>
          <p:nvPr>
            <p:ph type="dt" sz="half" idx="10"/>
          </p:nvPr>
        </p:nvSpPr>
        <p:spPr>
          <a:xfrm>
            <a:off x="2069019" y="6343955"/>
            <a:ext cx="854573" cy="365125"/>
          </a:xfrm>
        </p:spPr>
        <p:txBody>
          <a:bodyPr>
            <a:noAutofit/>
          </a:bodyPr>
          <a:lstStyle>
            <a:lvl1pPr>
              <a:defRPr>
                <a:solidFill>
                  <a:schemeClr val="tx1"/>
                </a:solidFill>
                <a:effectLst/>
              </a:defRPr>
            </a:lvl1pPr>
          </a:lstStyle>
          <a:p>
            <a:fld id="{FAD7B7F7-7F90-4F0B-A996-5443656EFF4A}" type="datetime1">
              <a:rPr lang="en-US" smtClean="0"/>
              <a:t>1/9/26</a:t>
            </a:fld>
            <a:endParaRPr lang="en-US" dirty="0"/>
          </a:p>
        </p:txBody>
      </p:sp>
      <p:sp>
        <p:nvSpPr>
          <p:cNvPr id="16" name="Slide Number Placeholder 6">
            <a:extLst>
              <a:ext uri="{FF2B5EF4-FFF2-40B4-BE49-F238E27FC236}">
                <a16:creationId xmlns:a16="http://schemas.microsoft.com/office/drawing/2014/main" id="{9C6A3F52-E7A3-B732-2650-C47F8BE25FF4}"/>
              </a:ext>
            </a:extLst>
          </p:cNvPr>
          <p:cNvSpPr>
            <a:spLocks noGrp="1"/>
          </p:cNvSpPr>
          <p:nvPr>
            <p:ph type="sldNum" sz="quarter" idx="12"/>
          </p:nvPr>
        </p:nvSpPr>
        <p:spPr>
          <a:xfrm>
            <a:off x="2923593" y="6343955"/>
            <a:ext cx="429207" cy="365125"/>
          </a:xfrm>
        </p:spPr>
        <p:txBody>
          <a:bodyPr>
            <a:noAutofit/>
          </a:bodyPr>
          <a:lstStyle/>
          <a:p>
            <a:fld id="{AEAA3239-9EA4-4A65-A281-97F994456D9F}" type="slidenum">
              <a:rPr lang="en-US" smtClean="0"/>
              <a:t>‹#›</a:t>
            </a:fld>
            <a:endParaRPr lang="en-US"/>
          </a:p>
        </p:txBody>
      </p:sp>
      <p:sp>
        <p:nvSpPr>
          <p:cNvPr id="5" name="Picture Placeholder 3">
            <a:extLst>
              <a:ext uri="{FF2B5EF4-FFF2-40B4-BE49-F238E27FC236}">
                <a16:creationId xmlns:a16="http://schemas.microsoft.com/office/drawing/2014/main" id="{80894EEF-95B5-F8FE-9FBB-D5DFD413C066}"/>
              </a:ext>
            </a:extLst>
          </p:cNvPr>
          <p:cNvSpPr>
            <a:spLocks noGrp="1"/>
          </p:cNvSpPr>
          <p:nvPr>
            <p:ph type="pic" sz="quarter" idx="15"/>
          </p:nvPr>
        </p:nvSpPr>
        <p:spPr>
          <a:xfrm>
            <a:off x="3962400" y="0"/>
            <a:ext cx="8229600" cy="6858000"/>
          </a:xfrm>
          <a:blipFill>
            <a:blip r:embed="rId2">
              <a:alphaModFix amt="60000"/>
            </a:blip>
            <a:stretch>
              <a:fillRect/>
            </a:stretch>
          </a:blipFill>
        </p:spPr>
        <p:txBody>
          <a:bodyPr/>
          <a:lstStyle/>
          <a:p>
            <a:endParaRPr lang="en-US"/>
          </a:p>
        </p:txBody>
      </p:sp>
    </p:spTree>
    <p:extLst>
      <p:ext uri="{BB962C8B-B14F-4D97-AF65-F5344CB8AC3E}">
        <p14:creationId xmlns:p14="http://schemas.microsoft.com/office/powerpoint/2010/main" val="42611547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343400"/>
            <a:ext cx="4019522" cy="1159931"/>
          </a:xfrm>
        </p:spPr>
        <p:txBody>
          <a:bodyPr anchor="t">
            <a:noAutofit/>
          </a:bodyPr>
          <a:lstStyle>
            <a:lvl1pPr>
              <a:defRPr sz="5400"/>
            </a:lvl1pPr>
          </a:lstStyle>
          <a:p>
            <a:r>
              <a:rPr lang="en-US" dirty="0"/>
              <a:t>Click to edit Master title style</a:t>
            </a:r>
          </a:p>
        </p:txBody>
      </p:sp>
      <p:sp>
        <p:nvSpPr>
          <p:cNvPr id="4" name="Picture Placeholder 3">
            <a:extLst>
              <a:ext uri="{FF2B5EF4-FFF2-40B4-BE49-F238E27FC236}">
                <a16:creationId xmlns:a16="http://schemas.microsoft.com/office/drawing/2014/main" id="{0E0CE544-3552-FE00-5B00-942E522A2A5A}"/>
              </a:ext>
            </a:extLst>
          </p:cNvPr>
          <p:cNvSpPr>
            <a:spLocks noGrp="1"/>
          </p:cNvSpPr>
          <p:nvPr>
            <p:ph type="pic" sz="quarter" idx="15"/>
          </p:nvPr>
        </p:nvSpPr>
        <p:spPr>
          <a:xfrm>
            <a:off x="0" y="0"/>
            <a:ext cx="12192000" cy="3886200"/>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81600" y="4343400"/>
            <a:ext cx="6400800" cy="1159931"/>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2086C921-50A5-4289-8B96-30101E64A548}"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4860114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86200"/>
            <a:ext cx="3044954" cy="2245126"/>
          </a:xfrm>
        </p:spPr>
        <p:txBody>
          <a:bodyPr anchor="b">
            <a:noAutofit/>
          </a:bodyPr>
          <a:lstStyle>
            <a:lvl1pPr>
              <a:defRPr sz="54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a:blip r:embed="rId2">
              <a:alphaModFix amt="6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67200" y="3886200"/>
            <a:ext cx="7315199" cy="2245127"/>
          </a:xfrm>
        </p:spPr>
        <p:txBody>
          <a:bodyPr vert="horz" lIns="91440" tIns="45720" rIns="91440" bIns="45720" rtlCol="0">
            <a:noAutofit/>
          </a:bodyPr>
          <a:lstStyle>
            <a:lvl1pPr marL="0" indent="0">
              <a:buNone/>
              <a:defRPr lang="en-US" sz="1400" b="0" i="0" dirty="0">
                <a:latin typeface="+mn-lt"/>
              </a:defRPr>
            </a:lvl1pPr>
            <a:lvl2pPr marL="228600" indent="0">
              <a:buNone/>
              <a:defRPr lang="en-US" sz="1400" b="0" i="0" dirty="0">
                <a:latin typeface="+mn-lt"/>
              </a:defRPr>
            </a:lvl2pPr>
            <a:lvl3pPr marL="457200" indent="0">
              <a:buNone/>
              <a:defRPr lang="en-US" sz="1400" b="0" i="0" dirty="0">
                <a:latin typeface="+mn-lt"/>
              </a:defRPr>
            </a:lvl3pPr>
            <a:lvl4pPr marL="685800" indent="0">
              <a:buNone/>
              <a:defRPr lang="en-US" sz="1400" b="0" i="0" dirty="0">
                <a:latin typeface="+mn-lt"/>
              </a:defRPr>
            </a:lvl4pPr>
            <a:lvl5pPr marL="914400" indent="0">
              <a:buNone/>
              <a:defRPr lang="en-US" sz="1400" b="0" i="0" dirty="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1B948B66-4D7B-4FF2-9F42-B85226272225}"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2986600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3044954" cy="2035724"/>
          </a:xfrm>
        </p:spPr>
        <p:txBody>
          <a:bodyPr anchor="t">
            <a:no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59158" y="685800"/>
            <a:ext cx="7315199" cy="2014665"/>
          </a:xfrm>
        </p:spPr>
        <p:txBody>
          <a:bodyPr vert="horz" lIns="91440" tIns="45720" rIns="91440" bIns="45720" rtlCol="0" anchor="b">
            <a:noAutofit/>
          </a:bodyPr>
          <a:lstStyle>
            <a:lvl1pPr marL="0" indent="0">
              <a:buNone/>
              <a:defRPr lang="en-US" sz="1400" b="0" i="0" dirty="0">
                <a:latin typeface="+mn-lt"/>
              </a:defRPr>
            </a:lvl1pPr>
            <a:lvl2pPr marL="228600" indent="0">
              <a:buNone/>
              <a:defRPr lang="en-US" sz="1400" b="0" i="0" dirty="0">
                <a:latin typeface="+mn-lt"/>
              </a:defRPr>
            </a:lvl2pPr>
            <a:lvl3pPr marL="457200" indent="0">
              <a:buNone/>
              <a:defRPr lang="en-US" sz="1400" b="0" i="0" dirty="0">
                <a:latin typeface="+mn-lt"/>
              </a:defRPr>
            </a:lvl3pPr>
            <a:lvl4pPr marL="685800" indent="0">
              <a:buNone/>
              <a:defRPr lang="en-US" sz="1400" b="0" i="0" dirty="0">
                <a:latin typeface="+mn-lt"/>
              </a:defRPr>
            </a:lvl4pPr>
            <a:lvl5pPr marL="914400" indent="0">
              <a:buNone/>
              <a:defRPr lang="en-US" sz="1400" b="0" i="0" dirty="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2896372"/>
            <a:ext cx="2791027" cy="365125"/>
          </a:xfrm>
        </p:spPr>
        <p:txBody>
          <a:bodyPr>
            <a:noAutofit/>
          </a:bodyPr>
          <a:lstStyle/>
          <a:p>
            <a:r>
              <a:rPr lang="en-US"/>
              <a:t>Sample Footer Text</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2896372"/>
            <a:ext cx="1559379" cy="365125"/>
          </a:xfrm>
        </p:spPr>
        <p:txBody>
          <a:bodyPr>
            <a:noAutofit/>
          </a:bodyPr>
          <a:lstStyle/>
          <a:p>
            <a:fld id="{6D1D18D0-7308-42C5-B784-8892F327ABD3}"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2896372"/>
            <a:ext cx="429207" cy="365125"/>
          </a:xfrm>
        </p:spPr>
        <p:txBody>
          <a:bodyPr>
            <a:noAutofit/>
          </a:bodyPr>
          <a:lstStyle/>
          <a:p>
            <a:fld id="{AEAA3239-9EA4-4A65-A281-97F994456D9F}" type="slidenum">
              <a:rPr lang="en-US" smtClean="0"/>
              <a:t>‹#›</a:t>
            </a:fld>
            <a:endParaRPr lang="en-US"/>
          </a:p>
        </p:txBody>
      </p:sp>
      <p:sp>
        <p:nvSpPr>
          <p:cNvPr id="3" name="Picture Placeholder 10">
            <a:extLst>
              <a:ext uri="{FF2B5EF4-FFF2-40B4-BE49-F238E27FC236}">
                <a16:creationId xmlns:a16="http://schemas.microsoft.com/office/drawing/2014/main" id="{4178283B-8F20-CAA0-928D-318B857F9592}"/>
              </a:ext>
            </a:extLst>
          </p:cNvPr>
          <p:cNvSpPr>
            <a:spLocks noGrp="1"/>
          </p:cNvSpPr>
          <p:nvPr>
            <p:ph type="pic" sz="quarter" idx="13" hasCustomPrompt="1"/>
          </p:nvPr>
        </p:nvSpPr>
        <p:spPr>
          <a:xfrm>
            <a:off x="-1" y="3414669"/>
            <a:ext cx="12192000" cy="3443331"/>
          </a:xfrm>
          <a:blipFill>
            <a:blip r:embed="rId2">
              <a:alphaModFix amt="6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42076729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Picture 1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8"/>
            <a:ext cx="5483353" cy="1388318"/>
          </a:xfrm>
        </p:spPr>
        <p:txBody>
          <a:bodyPr anchor="b">
            <a:noAutofit/>
          </a:body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2651760"/>
            <a:ext cx="5483352" cy="352185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Picture Placeholder 5">
            <a:extLst>
              <a:ext uri="{FF2B5EF4-FFF2-40B4-BE49-F238E27FC236}">
                <a16:creationId xmlns:a16="http://schemas.microsoft.com/office/drawing/2014/main" id="{4AB12E0E-A617-768A-7E0E-472481185B12}"/>
              </a:ext>
            </a:extLst>
          </p:cNvPr>
          <p:cNvSpPr>
            <a:spLocks noGrp="1"/>
          </p:cNvSpPr>
          <p:nvPr>
            <p:ph type="pic" sz="quarter" idx="18"/>
          </p:nvPr>
        </p:nvSpPr>
        <p:spPr>
          <a:xfrm>
            <a:off x="6717792" y="685807"/>
            <a:ext cx="4864608" cy="5486377"/>
          </a:xfrm>
          <a:blipFill>
            <a:blip r:embed="rId2">
              <a:alphaModFix amt="60000"/>
            </a:blip>
            <a:stretch>
              <a:fillRect/>
            </a:stretch>
          </a:blipFill>
        </p:spPr>
        <p:txBody>
          <a:bodyPr/>
          <a:lstStyle/>
          <a:p>
            <a:endParaRPr lang="en-US"/>
          </a:p>
        </p:txBody>
      </p:sp>
      <p:cxnSp>
        <p:nvCxnSpPr>
          <p:cNvPr id="3" name="Straight Connector 2">
            <a:extLst>
              <a:ext uri="{FF2B5EF4-FFF2-40B4-BE49-F238E27FC236}">
                <a16:creationId xmlns:a16="http://schemas.microsoft.com/office/drawing/2014/main" id="{EC1D70B4-629A-1A3A-D1BB-D35C3AED4BAD}"/>
              </a:ext>
            </a:extLst>
          </p:cNvPr>
          <p:cNvCxnSpPr>
            <a:cxnSpLocks/>
          </p:cNvCxnSpPr>
          <p:nvPr userDrawn="1"/>
        </p:nvCxnSpPr>
        <p:spPr>
          <a:xfrm>
            <a:off x="609600" y="2362229"/>
            <a:ext cx="54864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Footer Placeholder 7">
            <a:extLst>
              <a:ext uri="{FF2B5EF4-FFF2-40B4-BE49-F238E27FC236}">
                <a16:creationId xmlns:a16="http://schemas.microsoft.com/office/drawing/2014/main" id="{8F922763-A12B-44C2-4F2D-AAD3B317EC9A}"/>
              </a:ext>
            </a:extLst>
          </p:cNvPr>
          <p:cNvSpPr>
            <a:spLocks noGrp="1"/>
          </p:cNvSpPr>
          <p:nvPr>
            <p:ph type="ftr" sz="quarter" idx="15"/>
          </p:nvPr>
        </p:nvSpPr>
        <p:spPr>
          <a:xfrm>
            <a:off x="612647" y="6343955"/>
            <a:ext cx="2805405" cy="365125"/>
          </a:xfrm>
        </p:spPr>
        <p:txBody>
          <a:bodyPr>
            <a:noAutofit/>
          </a:bodyPr>
          <a:lstStyle/>
          <a:p>
            <a:r>
              <a:rPr lang="en-US" dirty="0"/>
              <a:t>Sample Footer Text</a:t>
            </a:r>
          </a:p>
        </p:txBody>
      </p:sp>
      <p:sp>
        <p:nvSpPr>
          <p:cNvPr id="11" name="Date Placeholder 6">
            <a:extLst>
              <a:ext uri="{FF2B5EF4-FFF2-40B4-BE49-F238E27FC236}">
                <a16:creationId xmlns:a16="http://schemas.microsoft.com/office/drawing/2014/main" id="{88D44AB0-B4BD-5097-DB6C-0B96B75B1DA6}"/>
              </a:ext>
            </a:extLst>
          </p:cNvPr>
          <p:cNvSpPr>
            <a:spLocks noGrp="1"/>
          </p:cNvSpPr>
          <p:nvPr>
            <p:ph type="dt" sz="half" idx="19"/>
          </p:nvPr>
        </p:nvSpPr>
        <p:spPr>
          <a:xfrm>
            <a:off x="8893929" y="6343955"/>
            <a:ext cx="2202644" cy="365125"/>
          </a:xfrm>
        </p:spPr>
        <p:txBody>
          <a:bodyPr>
            <a:noAutofit/>
          </a:bodyPr>
          <a:lstStyle/>
          <a:p>
            <a:fld id="{5888334B-5C34-4E7E-A4B0-3A19575F6DD8}" type="datetime1">
              <a:rPr lang="en-US" smtClean="0"/>
              <a:t>1/9/26</a:t>
            </a:fld>
            <a:endParaRPr lang="en-US" dirty="0"/>
          </a:p>
        </p:txBody>
      </p:sp>
      <p:sp>
        <p:nvSpPr>
          <p:cNvPr id="14" name="Slide Number Placeholder 8">
            <a:extLst>
              <a:ext uri="{FF2B5EF4-FFF2-40B4-BE49-F238E27FC236}">
                <a16:creationId xmlns:a16="http://schemas.microsoft.com/office/drawing/2014/main" id="{8EA9CC9C-E71E-C316-0680-F4BD6EDC87C1}"/>
              </a:ext>
            </a:extLst>
          </p:cNvPr>
          <p:cNvSpPr>
            <a:spLocks noGrp="1"/>
          </p:cNvSpPr>
          <p:nvPr>
            <p:ph type="sldNum" sz="quarter" idx="16"/>
          </p:nvPr>
        </p:nvSpPr>
        <p:spPr>
          <a:xfrm>
            <a:off x="11147096" y="6343955"/>
            <a:ext cx="429207" cy="365125"/>
          </a:xfrm>
        </p:spPr>
        <p:txBody>
          <a:bodyPr>
            <a:noAutofit/>
          </a:bodyPr>
          <a:lstStyle/>
          <a:p>
            <a:fld id="{AEAA3239-9EA4-4A65-A281-97F994456D9F}" type="slidenum">
              <a:rPr lang="en-US" smtClean="0"/>
              <a:t>‹#›</a:t>
            </a:fld>
            <a:endParaRPr lang="en-US" dirty="0"/>
          </a:p>
        </p:txBody>
      </p:sp>
    </p:spTree>
    <p:extLst>
      <p:ext uri="{BB962C8B-B14F-4D97-AF65-F5344CB8AC3E}">
        <p14:creationId xmlns:p14="http://schemas.microsoft.com/office/powerpoint/2010/main" val="352334095"/>
      </p:ext>
    </p:extLst>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10969753" cy="898525"/>
          </a:xfrm>
        </p:spPr>
        <p:txBody>
          <a:bodyPr anchor="b">
            <a:noAutofit/>
          </a:bodyPr>
          <a:lstStyle/>
          <a:p>
            <a:r>
              <a:rPr lang="en-US" dirty="0"/>
              <a:t>Click to edit Master title style</a:t>
            </a:r>
          </a:p>
        </p:txBody>
      </p:sp>
      <p:cxnSp>
        <p:nvCxnSpPr>
          <p:cNvPr id="7" name="Straight Connector 6">
            <a:extLst>
              <a:ext uri="{FF2B5EF4-FFF2-40B4-BE49-F238E27FC236}">
                <a16:creationId xmlns:a16="http://schemas.microsoft.com/office/drawing/2014/main" id="{54E15E62-FEF2-298A-EC8D-72D59188CB27}"/>
              </a:ext>
            </a:extLst>
          </p:cNvPr>
          <p:cNvCxnSpPr>
            <a:cxnSpLocks/>
          </p:cNvCxnSpPr>
          <p:nvPr userDrawn="1"/>
        </p:nvCxnSpPr>
        <p:spPr>
          <a:xfrm>
            <a:off x="609600" y="1905000"/>
            <a:ext cx="109728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9600" y="2286012"/>
            <a:ext cx="5479474" cy="298765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C4892D5B-0772-8929-54F9-AA16EED38E2B}"/>
              </a:ext>
            </a:extLst>
          </p:cNvPr>
          <p:cNvSpPr>
            <a:spLocks noGrp="1"/>
          </p:cNvSpPr>
          <p:nvPr>
            <p:ph type="pic" sz="quarter" idx="18"/>
          </p:nvPr>
        </p:nvSpPr>
        <p:spPr>
          <a:xfrm>
            <a:off x="6715575" y="2285301"/>
            <a:ext cx="4863778" cy="3886188"/>
          </a:xfrm>
          <a:blipFill>
            <a:blip r:embed="rId2">
              <a:alphaModFix amt="60000"/>
            </a:blip>
            <a:stretch>
              <a:fillRect/>
            </a:stretch>
          </a:blipFill>
        </p:spPr>
        <p:txBody>
          <a:bodyPr/>
          <a:lstStyle/>
          <a:p>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noAutofit/>
          </a:bodyPr>
          <a:lstStyle/>
          <a:p>
            <a:r>
              <a:rPr lang="en-US"/>
              <a:t>Sample Footer Text</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noAutofit/>
          </a:bodyPr>
          <a:lstStyle/>
          <a:p>
            <a:fld id="{6C46EC71-0129-40A3-85CE-244216EACC39}" type="datetime1">
              <a:rPr lang="en-US" smtClean="0"/>
              <a:t>1/9/26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noAutofit/>
          </a:bodyPr>
          <a:lstStyle/>
          <a:p>
            <a:fld id="{AEAA3239-9EA4-4A65-A281-97F994456D9F}" type="slidenum">
              <a:rPr lang="en-US" smtClean="0"/>
              <a:t>‹#›</a:t>
            </a:fld>
            <a:endParaRPr lang="en-US" dirty="0"/>
          </a:p>
        </p:txBody>
      </p:sp>
    </p:spTree>
    <p:extLst>
      <p:ext uri="{BB962C8B-B14F-4D97-AF65-F5344CB8AC3E}">
        <p14:creationId xmlns:p14="http://schemas.microsoft.com/office/powerpoint/2010/main" val="1184242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89903" y="685807"/>
            <a:ext cx="5486400" cy="1388302"/>
          </a:xfrm>
        </p:spPr>
        <p:txBody>
          <a:bodyPr anchor="b">
            <a:noAutofit/>
          </a:bodyPr>
          <a:lstStyle/>
          <a:p>
            <a:r>
              <a:rPr lang="en-US" dirty="0"/>
              <a:t>Click to edit Master title style</a:t>
            </a:r>
          </a:p>
        </p:txBody>
      </p:sp>
      <p:sp>
        <p:nvSpPr>
          <p:cNvPr id="16" name="Picture Placeholder 5">
            <a:extLst>
              <a:ext uri="{FF2B5EF4-FFF2-40B4-BE49-F238E27FC236}">
                <a16:creationId xmlns:a16="http://schemas.microsoft.com/office/drawing/2014/main" id="{3F8ACB4F-E132-97B5-797E-ADFB9AC83456}"/>
              </a:ext>
            </a:extLst>
          </p:cNvPr>
          <p:cNvSpPr>
            <a:spLocks noGrp="1"/>
          </p:cNvSpPr>
          <p:nvPr>
            <p:ph type="pic" sz="quarter" idx="18"/>
          </p:nvPr>
        </p:nvSpPr>
        <p:spPr>
          <a:xfrm>
            <a:off x="616658" y="685807"/>
            <a:ext cx="4864608" cy="5486377"/>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89903" y="2650330"/>
            <a:ext cx="5486400" cy="3521854"/>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Straight Connector 14">
            <a:extLst>
              <a:ext uri="{FF2B5EF4-FFF2-40B4-BE49-F238E27FC236}">
                <a16:creationId xmlns:a16="http://schemas.microsoft.com/office/drawing/2014/main" id="{60415657-C9CC-A8DC-C841-09A42AC901EC}"/>
              </a:ext>
            </a:extLst>
          </p:cNvPr>
          <p:cNvCxnSpPr>
            <a:cxnSpLocks/>
          </p:cNvCxnSpPr>
          <p:nvPr userDrawn="1"/>
        </p:nvCxnSpPr>
        <p:spPr>
          <a:xfrm>
            <a:off x="6089903" y="2362219"/>
            <a:ext cx="5486400"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Footer Placeholder 7">
            <a:extLst>
              <a:ext uri="{FF2B5EF4-FFF2-40B4-BE49-F238E27FC236}">
                <a16:creationId xmlns:a16="http://schemas.microsoft.com/office/drawing/2014/main" id="{D65827FC-FBF0-2A7B-2AE9-11D916DB970C}"/>
              </a:ext>
            </a:extLst>
          </p:cNvPr>
          <p:cNvSpPr>
            <a:spLocks noGrp="1"/>
          </p:cNvSpPr>
          <p:nvPr>
            <p:ph type="ftr" sz="quarter" idx="15"/>
          </p:nvPr>
        </p:nvSpPr>
        <p:spPr>
          <a:xfrm>
            <a:off x="612647" y="6343955"/>
            <a:ext cx="2805405" cy="365125"/>
          </a:xfrm>
        </p:spPr>
        <p:txBody>
          <a:bodyPr>
            <a:noAutofit/>
          </a:bodyPr>
          <a:lstStyle/>
          <a:p>
            <a:r>
              <a:rPr lang="en-US" dirty="0"/>
              <a:t>Sample Footer Text</a:t>
            </a:r>
          </a:p>
        </p:txBody>
      </p:sp>
      <p:sp>
        <p:nvSpPr>
          <p:cNvPr id="3" name="Date Placeholder 6">
            <a:extLst>
              <a:ext uri="{FF2B5EF4-FFF2-40B4-BE49-F238E27FC236}">
                <a16:creationId xmlns:a16="http://schemas.microsoft.com/office/drawing/2014/main" id="{7D3F37AD-0904-9EC0-EFEE-899B457A4536}"/>
              </a:ext>
            </a:extLst>
          </p:cNvPr>
          <p:cNvSpPr>
            <a:spLocks noGrp="1"/>
          </p:cNvSpPr>
          <p:nvPr>
            <p:ph type="dt" sz="half" idx="19"/>
          </p:nvPr>
        </p:nvSpPr>
        <p:spPr>
          <a:xfrm>
            <a:off x="8893929" y="6343955"/>
            <a:ext cx="2202644" cy="365125"/>
          </a:xfrm>
        </p:spPr>
        <p:txBody>
          <a:bodyPr>
            <a:noAutofit/>
          </a:bodyPr>
          <a:lstStyle/>
          <a:p>
            <a:fld id="{5888334B-5C34-4E7E-A4B0-3A19575F6DD8}" type="datetime1">
              <a:rPr lang="en-US" smtClean="0"/>
              <a:t>1/9/26</a:t>
            </a:fld>
            <a:endParaRPr lang="en-US"/>
          </a:p>
        </p:txBody>
      </p:sp>
      <p:sp>
        <p:nvSpPr>
          <p:cNvPr id="6" name="Slide Number Placeholder 8">
            <a:extLst>
              <a:ext uri="{FF2B5EF4-FFF2-40B4-BE49-F238E27FC236}">
                <a16:creationId xmlns:a16="http://schemas.microsoft.com/office/drawing/2014/main" id="{655EC9E8-1A84-6C33-ADB3-D40020F50907}"/>
              </a:ext>
            </a:extLst>
          </p:cNvPr>
          <p:cNvSpPr>
            <a:spLocks noGrp="1"/>
          </p:cNvSpPr>
          <p:nvPr>
            <p:ph type="sldNum" sz="quarter" idx="16"/>
          </p:nvPr>
        </p:nvSpPr>
        <p:spPr>
          <a:xfrm>
            <a:off x="11147096" y="6343955"/>
            <a:ext cx="429207" cy="365125"/>
          </a:xfr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425829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599" y="685800"/>
            <a:ext cx="4564763" cy="1426798"/>
          </a:xfrm>
        </p:spPr>
        <p:txBody>
          <a:bodyPr anchor="b">
            <a:noAutofit/>
          </a:bodyPr>
          <a:lstStyle>
            <a:lvl1pPr>
              <a:defRPr sz="5400"/>
            </a:lvl1pPr>
          </a:lstStyle>
          <a:p>
            <a:r>
              <a:rPr lang="en-US" dirty="0"/>
              <a:t>Click to edit Master title style</a:t>
            </a:r>
          </a:p>
        </p:txBody>
      </p:sp>
      <p:sp>
        <p:nvSpPr>
          <p:cNvPr id="4" name="Picture Placeholder 3">
            <a:extLst>
              <a:ext uri="{FF2B5EF4-FFF2-40B4-BE49-F238E27FC236}">
                <a16:creationId xmlns:a16="http://schemas.microsoft.com/office/drawing/2014/main" id="{45580E71-5349-7975-EE00-1D48FBB45527}"/>
              </a:ext>
            </a:extLst>
          </p:cNvPr>
          <p:cNvSpPr>
            <a:spLocks noGrp="1"/>
          </p:cNvSpPr>
          <p:nvPr>
            <p:ph type="pic" sz="quarter" idx="15"/>
          </p:nvPr>
        </p:nvSpPr>
        <p:spPr>
          <a:xfrm>
            <a:off x="609599" y="2514600"/>
            <a:ext cx="4564763" cy="3636598"/>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790060" y="685800"/>
            <a:ext cx="5792341" cy="5465398"/>
          </a:xfrm>
        </p:spPr>
        <p:txBody>
          <a:bodyPr anchor="b">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3CC8FB4D-92F2-4C28-8BFC-2AE0229C3E9A}"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0979622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10963655" cy="891102"/>
          </a:xfrm>
        </p:spPr>
        <p:txBody>
          <a:bodyPr anchor="b">
            <a:noAutofit/>
          </a:bodyPr>
          <a:lstStyle>
            <a:lvl1pPr>
              <a:defRPr sz="5400"/>
            </a:lvl1pPr>
          </a:lstStyle>
          <a:p>
            <a:r>
              <a:rPr lang="en-US" dirty="0"/>
              <a:t>Click to edit Master title style</a:t>
            </a:r>
          </a:p>
        </p:txBody>
      </p:sp>
      <p:sp>
        <p:nvSpPr>
          <p:cNvPr id="9" name="Picture Placeholder 8">
            <a:extLst>
              <a:ext uri="{FF2B5EF4-FFF2-40B4-BE49-F238E27FC236}">
                <a16:creationId xmlns:a16="http://schemas.microsoft.com/office/drawing/2014/main" id="{2EC4665C-5805-BDA9-0EA4-387D86C88ABA}"/>
              </a:ext>
            </a:extLst>
          </p:cNvPr>
          <p:cNvSpPr>
            <a:spLocks noGrp="1"/>
          </p:cNvSpPr>
          <p:nvPr>
            <p:ph type="pic" sz="quarter" idx="15"/>
          </p:nvPr>
        </p:nvSpPr>
        <p:spPr>
          <a:xfrm>
            <a:off x="612647" y="2057400"/>
            <a:ext cx="2740153" cy="4091502"/>
          </a:xfrm>
          <a:blipFill>
            <a:blip r:embed="rId2">
              <a:alphaModFix amt="60000"/>
            </a:blip>
            <a:stretch>
              <a:fillRect/>
            </a:stretch>
          </a:blipFill>
        </p:spPr>
        <p:txBody>
          <a:body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3810001" y="2057400"/>
            <a:ext cx="7766302" cy="4091502"/>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7B708C30-1428-4C16-AD49-DE42CFEA37BF}"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850194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1DA757D-A9AE-985A-6EEE-C02E46D45DC9}"/>
              </a:ext>
            </a:extLst>
          </p:cNvPr>
          <p:cNvSpPr/>
          <p:nvPr/>
        </p:nvSpPr>
        <p:spPr>
          <a:xfrm>
            <a:off x="11250895" y="4343400"/>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50" cap="flat">
            <a:solidFill>
              <a:schemeClr val="accent4"/>
            </a:solidFill>
            <a:prstDash val="solid"/>
            <a:miter/>
          </a:ln>
        </p:spPr>
        <p:txBody>
          <a:bodyPr rtlCol="0" anchor="ctr"/>
          <a:lstStyle/>
          <a:p>
            <a:pPr algn="l" rtl="0"/>
            <a:endParaRPr lang="en-US"/>
          </a:p>
        </p:txBody>
      </p:sp>
      <p:sp>
        <p:nvSpPr>
          <p:cNvPr id="8" name="Freeform: Shape 7">
            <a:extLst>
              <a:ext uri="{FF2B5EF4-FFF2-40B4-BE49-F238E27FC236}">
                <a16:creationId xmlns:a16="http://schemas.microsoft.com/office/drawing/2014/main" id="{271E517F-7D77-FEA1-94A2-D8522A1BF181}"/>
              </a:ext>
            </a:extLst>
          </p:cNvPr>
          <p:cNvSpPr/>
          <p:nvPr/>
        </p:nvSpPr>
        <p:spPr>
          <a:xfrm>
            <a:off x="685800" y="4693895"/>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50" cap="flat">
            <a:solidFill>
              <a:schemeClr val="accent4"/>
            </a:solidFill>
            <a:prstDash val="solid"/>
            <a:miter/>
          </a:ln>
        </p:spPr>
        <p:txBody>
          <a:bodyPr rtlCol="0" anchor="ctr"/>
          <a:lstStyle/>
          <a:p>
            <a:pPr algn="l" rtl="0"/>
            <a:endParaRPr lang="en-US"/>
          </a:p>
        </p:txBody>
      </p:sp>
      <p:sp>
        <p:nvSpPr>
          <p:cNvPr id="11" name="Freeform: Shape 10">
            <a:extLst>
              <a:ext uri="{FF2B5EF4-FFF2-40B4-BE49-F238E27FC236}">
                <a16:creationId xmlns:a16="http://schemas.microsoft.com/office/drawing/2014/main" id="{562EAE4C-19D0-A0E4-1FDC-967BD2694E6F}"/>
              </a:ext>
            </a:extLst>
          </p:cNvPr>
          <p:cNvSpPr/>
          <p:nvPr/>
        </p:nvSpPr>
        <p:spPr>
          <a:xfrm>
            <a:off x="10998565" y="4425832"/>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50" cap="flat">
            <a:solidFill>
              <a:schemeClr val="accent4"/>
            </a:solidFill>
            <a:prstDash val="solid"/>
            <a:miter/>
          </a:ln>
        </p:spPr>
        <p:txBody>
          <a:bodyPr rtlCol="0" anchor="ctr"/>
          <a:lstStyle/>
          <a:p>
            <a:pPr algn="l" rtl="0"/>
            <a:endParaRPr lang="en-US"/>
          </a:p>
        </p:txBody>
      </p:sp>
      <p:sp>
        <p:nvSpPr>
          <p:cNvPr id="12" name="Freeform: Shape 11">
            <a:extLst>
              <a:ext uri="{FF2B5EF4-FFF2-40B4-BE49-F238E27FC236}">
                <a16:creationId xmlns:a16="http://schemas.microsoft.com/office/drawing/2014/main" id="{77E35C93-E0FF-6186-7502-985D78DA9B28}"/>
              </a:ext>
            </a:extLst>
          </p:cNvPr>
          <p:cNvSpPr/>
          <p:nvPr/>
        </p:nvSpPr>
        <p:spPr>
          <a:xfrm>
            <a:off x="10976145" y="4425837"/>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50" cap="flat">
            <a:solidFill>
              <a:schemeClr val="accent4"/>
            </a:solidFill>
            <a:prstDash val="solid"/>
            <a:miter/>
          </a:ln>
        </p:spPr>
        <p:txBody>
          <a:bodyPr rtlCol="0" anchor="ctr"/>
          <a:lstStyle/>
          <a:p>
            <a:pPr algn="l" rtl="0"/>
            <a:endParaRPr lang="en-US"/>
          </a:p>
        </p:txBody>
      </p:sp>
      <p:sp>
        <p:nvSpPr>
          <p:cNvPr id="15" name="Title 14">
            <a:extLst>
              <a:ext uri="{FF2B5EF4-FFF2-40B4-BE49-F238E27FC236}">
                <a16:creationId xmlns:a16="http://schemas.microsoft.com/office/drawing/2014/main" id="{D4E889F8-D8CB-1564-17A8-26A2F4258445}"/>
              </a:ext>
            </a:extLst>
          </p:cNvPr>
          <p:cNvSpPr>
            <a:spLocks noGrp="1"/>
          </p:cNvSpPr>
          <p:nvPr>
            <p:ph type="title"/>
          </p:nvPr>
        </p:nvSpPr>
        <p:spPr>
          <a:xfrm>
            <a:off x="612649" y="5025460"/>
            <a:ext cx="9144000" cy="868680"/>
          </a:xfrm>
        </p:spPr>
        <p:txBody>
          <a:bodyPr anchor="t">
            <a:normAutofit/>
          </a:bodyPr>
          <a:lstStyle>
            <a:lvl1pPr>
              <a:lnSpc>
                <a:spcPct val="110000"/>
              </a:lnSpc>
              <a:defRPr sz="1800" cap="none" baseline="0">
                <a:solidFill>
                  <a:schemeClr val="tx2"/>
                </a:solidFill>
              </a:defRPr>
            </a:lvl1pPr>
          </a:lstStyle>
          <a:p>
            <a:r>
              <a:rPr lang="en-US"/>
              <a:t>Click to edit Master title style</a:t>
            </a:r>
          </a:p>
        </p:txBody>
      </p:sp>
      <p:sp>
        <p:nvSpPr>
          <p:cNvPr id="13" name="Content Placeholder 12">
            <a:extLst>
              <a:ext uri="{FF2B5EF4-FFF2-40B4-BE49-F238E27FC236}">
                <a16:creationId xmlns:a16="http://schemas.microsoft.com/office/drawing/2014/main" id="{13B51AE5-91E2-069A-7DF2-EB394DA25E2D}"/>
              </a:ext>
            </a:extLst>
          </p:cNvPr>
          <p:cNvSpPr>
            <a:spLocks noGrp="1"/>
          </p:cNvSpPr>
          <p:nvPr>
            <p:ph sz="quarter" idx="15" hasCustomPrompt="1"/>
          </p:nvPr>
        </p:nvSpPr>
        <p:spPr>
          <a:xfrm>
            <a:off x="582484" y="1143000"/>
            <a:ext cx="10115679" cy="3474720"/>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lvl1pPr algn="l" rtl="0">
              <a:defRPr>
                <a:solidFill>
                  <a:schemeClr val="tx1"/>
                </a:solidFill>
              </a:defRPr>
            </a:lvl1p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lvl1pPr algn="r" rtl="0">
              <a:defRPr>
                <a:solidFill>
                  <a:schemeClr val="tx1"/>
                </a:solidFill>
              </a:defRPr>
            </a:lvl1pPr>
          </a:lstStyle>
          <a:p>
            <a:fld id="{DCE8854E-90F8-4761-A9B8-18B1C5A3D25C}" type="datetime1">
              <a:rPr lang="en-US" smtClean="0"/>
              <a:pPr/>
              <a:t>1/9/26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lvl1pPr algn="r" rtl="0">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651120387"/>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umber Large 2">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FE73F6F-B481-328B-CE64-8485DC66B8EA}"/>
              </a:ext>
            </a:extLst>
          </p:cNvPr>
          <p:cNvSpPr/>
          <p:nvPr/>
        </p:nvSpPr>
        <p:spPr>
          <a:xfrm>
            <a:off x="11254003" y="729226"/>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57D968F-BFC6-694E-9A7C-A113E7DEBF65}"/>
              </a:ext>
            </a:extLst>
          </p:cNvPr>
          <p:cNvSpPr/>
          <p:nvPr/>
        </p:nvSpPr>
        <p:spPr>
          <a:xfrm>
            <a:off x="10866791" y="1080910"/>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77A14AD-A403-0816-9FED-F4E7BB405B17}"/>
              </a:ext>
            </a:extLst>
          </p:cNvPr>
          <p:cNvSpPr/>
          <p:nvPr/>
        </p:nvSpPr>
        <p:spPr>
          <a:xfrm>
            <a:off x="11003886" y="811408"/>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4C5DE6E3-5C5B-04A2-6D84-63D852F6062A}"/>
              </a:ext>
            </a:extLst>
          </p:cNvPr>
          <p:cNvSpPr/>
          <p:nvPr/>
        </p:nvSpPr>
        <p:spPr>
          <a:xfrm>
            <a:off x="10981626" y="811414"/>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accent4"/>
            </a:solidFill>
            <a:prstDash val="solid"/>
            <a:miter/>
          </a:ln>
        </p:spPr>
        <p:txBody>
          <a:bodyPr rtlCol="0" anchor="ctr"/>
          <a:lstStyle/>
          <a:p>
            <a:endParaRPr lang="en-US"/>
          </a:p>
        </p:txBody>
      </p:sp>
      <p:sp>
        <p:nvSpPr>
          <p:cNvPr id="13" name="Title 12">
            <a:extLst>
              <a:ext uri="{FF2B5EF4-FFF2-40B4-BE49-F238E27FC236}">
                <a16:creationId xmlns:a16="http://schemas.microsoft.com/office/drawing/2014/main" id="{6D258FD5-5B6B-DBB1-0F00-D02C71197F95}"/>
              </a:ext>
            </a:extLst>
          </p:cNvPr>
          <p:cNvSpPr>
            <a:spLocks noGrp="1"/>
          </p:cNvSpPr>
          <p:nvPr>
            <p:ph type="title"/>
          </p:nvPr>
        </p:nvSpPr>
        <p:spPr>
          <a:xfrm>
            <a:off x="612648" y="4859867"/>
            <a:ext cx="9144000" cy="1097280"/>
          </a:xfrm>
        </p:spPr>
        <p:txBody>
          <a:bodyPr anchor="t">
            <a:normAutofit/>
          </a:bodyPr>
          <a:lstStyle>
            <a:lvl1pPr>
              <a:lnSpc>
                <a:spcPct val="110000"/>
              </a:lnSpc>
              <a:defRPr sz="1800" cap="none" baseline="0"/>
            </a:lvl1pPr>
          </a:lstStyle>
          <a:p>
            <a:r>
              <a:rPr lang="en-US" dirty="0"/>
              <a:t>Click to edit Master title style</a:t>
            </a:r>
          </a:p>
        </p:txBody>
      </p:sp>
      <p:sp>
        <p:nvSpPr>
          <p:cNvPr id="8" name="Content Placeholder 12">
            <a:extLst>
              <a:ext uri="{FF2B5EF4-FFF2-40B4-BE49-F238E27FC236}">
                <a16:creationId xmlns:a16="http://schemas.microsoft.com/office/drawing/2014/main" id="{196BB08E-5668-89FF-C0AE-D8A83C783F77}"/>
              </a:ext>
            </a:extLst>
          </p:cNvPr>
          <p:cNvSpPr>
            <a:spLocks noGrp="1"/>
          </p:cNvSpPr>
          <p:nvPr>
            <p:ph sz="quarter" idx="15" hasCustomPrompt="1"/>
          </p:nvPr>
        </p:nvSpPr>
        <p:spPr>
          <a:xfrm>
            <a:off x="582484" y="1600199"/>
            <a:ext cx="9171115" cy="3259668"/>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lvl1pPr>
              <a:defRPr>
                <a:solidFill>
                  <a:schemeClr val="tx1"/>
                </a:solidFill>
              </a:defRPr>
            </a:lvl1p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lvl1pPr>
              <a:defRPr>
                <a:solidFill>
                  <a:schemeClr val="tx1"/>
                </a:solidFill>
              </a:defRPr>
            </a:lvl1pPr>
          </a:lstStyle>
          <a:p>
            <a:fld id="{53DF09C0-6535-4055-81CC-988E059C8EEC}" type="datetime1">
              <a:rPr lang="en-US" smtClean="0"/>
              <a:t>1/9/26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lvl1pPr>
              <a:defRPr>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47274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1">
            <a:lumMod val="50000"/>
          </a:schemeClr>
        </a:solidFill>
        <a:effectLst/>
      </p:bgPr>
    </p:bg>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132C402C-8B4C-3690-6875-FE157681B853}"/>
              </a:ext>
            </a:extLst>
          </p:cNvPr>
          <p:cNvSpPr>
            <a:spLocks noGrp="1"/>
          </p:cNvSpPr>
          <p:nvPr>
            <p:ph type="title"/>
          </p:nvPr>
        </p:nvSpPr>
        <p:spPr>
          <a:xfrm>
            <a:off x="612648" y="5257800"/>
            <a:ext cx="9144000" cy="868680"/>
          </a:xfrm>
        </p:spPr>
        <p:txBody>
          <a:bodyPr anchor="t">
            <a:normAutofit/>
          </a:bodyPr>
          <a:lstStyle>
            <a:lvl1pPr>
              <a:lnSpc>
                <a:spcPct val="110000"/>
              </a:lnSpc>
              <a:defRPr sz="1800" cap="none" baseline="0">
                <a:solidFill>
                  <a:schemeClr val="tx2"/>
                </a:solidFill>
              </a:defRPr>
            </a:lvl1pPr>
          </a:lstStyle>
          <a:p>
            <a:r>
              <a:rPr lang="en-US"/>
              <a:t>Click to edit Master title style</a:t>
            </a:r>
          </a:p>
        </p:txBody>
      </p:sp>
      <p:sp>
        <p:nvSpPr>
          <p:cNvPr id="14" name="Content Placeholder 12">
            <a:extLst>
              <a:ext uri="{FF2B5EF4-FFF2-40B4-BE49-F238E27FC236}">
                <a16:creationId xmlns:a16="http://schemas.microsoft.com/office/drawing/2014/main" id="{C80DC0CF-9044-3D55-7D8F-4CD97232E3E8}"/>
              </a:ext>
            </a:extLst>
          </p:cNvPr>
          <p:cNvSpPr>
            <a:spLocks noGrp="1"/>
          </p:cNvSpPr>
          <p:nvPr>
            <p:ph sz="quarter" idx="15" hasCustomPrompt="1"/>
          </p:nvPr>
        </p:nvSpPr>
        <p:spPr>
          <a:xfrm>
            <a:off x="582484" y="1143000"/>
            <a:ext cx="10115679" cy="3474720"/>
          </a:xfrm>
        </p:spPr>
        <p:txBody>
          <a:bodyPr anchor="ctr">
            <a:noAutofit/>
          </a:bodyPr>
          <a:lstStyle>
            <a:lvl1pPr>
              <a:lnSpc>
                <a:spcPct val="90000"/>
              </a:lnSpc>
              <a:defRPr sz="28000"/>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noAutofit/>
          </a:bodyPr>
          <a:lstStyle/>
          <a:p>
            <a:fld id="{B85187EE-7BBC-405E-B3F5-9C3E88970356}" type="datetime1">
              <a:rPr lang="en-US" smtClean="0"/>
              <a:t>1/9/26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
        <p:nvSpPr>
          <p:cNvPr id="6" name="Freeform: Shape 5">
            <a:extLst>
              <a:ext uri="{FF2B5EF4-FFF2-40B4-BE49-F238E27FC236}">
                <a16:creationId xmlns:a16="http://schemas.microsoft.com/office/drawing/2014/main" id="{1B480B90-B64C-0559-ACB2-7DBB57135C77}"/>
              </a:ext>
            </a:extLst>
          </p:cNvPr>
          <p:cNvSpPr/>
          <p:nvPr/>
        </p:nvSpPr>
        <p:spPr>
          <a:xfrm>
            <a:off x="11250895" y="4562062"/>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50" cap="flat">
            <a:solidFill>
              <a:schemeClr val="accent2"/>
            </a:solid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CD2E866D-D29F-1CC5-14B2-BB24F10745FE}"/>
              </a:ext>
            </a:extLst>
          </p:cNvPr>
          <p:cNvSpPr/>
          <p:nvPr/>
        </p:nvSpPr>
        <p:spPr>
          <a:xfrm>
            <a:off x="685800" y="4912557"/>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50" cap="flat">
            <a:solidFill>
              <a:schemeClr val="accent2"/>
            </a:solid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8FA0DC7F-E416-CA3E-E389-945D5FA32CC9}"/>
              </a:ext>
            </a:extLst>
          </p:cNvPr>
          <p:cNvSpPr/>
          <p:nvPr/>
        </p:nvSpPr>
        <p:spPr>
          <a:xfrm>
            <a:off x="10998565" y="4644494"/>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50"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2D9CC5C-2252-AB09-49B5-FD1BE0E74E30}"/>
              </a:ext>
            </a:extLst>
          </p:cNvPr>
          <p:cNvSpPr/>
          <p:nvPr/>
        </p:nvSpPr>
        <p:spPr>
          <a:xfrm>
            <a:off x="10976145" y="4644499"/>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50" cap="flat">
            <a:solidFill>
              <a:schemeClr val="accent2"/>
            </a:solidFill>
            <a:prstDash val="solid"/>
            <a:miter/>
          </a:ln>
        </p:spPr>
        <p:txBody>
          <a:bodyPr rtlCol="0" anchor="ctr"/>
          <a:lstStyle/>
          <a:p>
            <a:endParaRPr lang="en-US"/>
          </a:p>
        </p:txBody>
      </p:sp>
    </p:spTree>
    <p:extLst>
      <p:ext uri="{BB962C8B-B14F-4D97-AF65-F5344CB8AC3E}">
        <p14:creationId xmlns:p14="http://schemas.microsoft.com/office/powerpoint/2010/main" val="2108005121"/>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979D7E7-81D7-BD45-ADEC-E83F7EF73EC8}"/>
              </a:ext>
            </a:extLst>
          </p:cNvPr>
          <p:cNvSpPr/>
          <p:nvPr/>
        </p:nvSpPr>
        <p:spPr>
          <a:xfrm>
            <a:off x="11254003" y="5410200"/>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6D6EAAA-843B-4F5B-47BF-3A0B75B59A45}"/>
              </a:ext>
            </a:extLst>
          </p:cNvPr>
          <p:cNvSpPr/>
          <p:nvPr/>
        </p:nvSpPr>
        <p:spPr>
          <a:xfrm>
            <a:off x="10866791" y="5761884"/>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D5A4CCB8-341A-D7B3-2B2F-C6943129C281}"/>
              </a:ext>
            </a:extLst>
          </p:cNvPr>
          <p:cNvSpPr/>
          <p:nvPr/>
        </p:nvSpPr>
        <p:spPr>
          <a:xfrm>
            <a:off x="11003886" y="5492382"/>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AA1B2662-9528-65C6-986B-EA4135BF4CA6}"/>
              </a:ext>
            </a:extLst>
          </p:cNvPr>
          <p:cNvSpPr/>
          <p:nvPr/>
        </p:nvSpPr>
        <p:spPr>
          <a:xfrm>
            <a:off x="10981626" y="5492388"/>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noAutofit/>
          </a:bodyPr>
          <a:lstStyle>
            <a:lvl1pPr>
              <a:defRPr sz="5400" b="0" i="0" cap="all" baseline="0">
                <a:solidFill>
                  <a:schemeClr val="accent1">
                    <a:lumMod val="50000"/>
                  </a:schemeClr>
                </a:solidFill>
                <a:latin typeface="+mj-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09600" y="685800"/>
            <a:ext cx="10972800" cy="4514529"/>
          </a:xfrm>
        </p:spPr>
        <p:txBody>
          <a:bodyPr anchor="t">
            <a:noAutofit/>
          </a:bodyPr>
          <a:lstStyle>
            <a:lvl1pPr marL="0" indent="0">
              <a:lnSpc>
                <a:spcPct val="90000"/>
              </a:lnSpc>
              <a:buNone/>
              <a:defRPr sz="7000" b="0" i="0" cap="all" baseline="0">
                <a:latin typeface="+mn-lt"/>
              </a:defRPr>
            </a:lvl1pPr>
            <a:lvl2pPr marL="228600" indent="0">
              <a:lnSpc>
                <a:spcPct val="90000"/>
              </a:lnSpc>
              <a:buNone/>
              <a:defRPr sz="7000" b="0" i="0" cap="all" baseline="0">
                <a:latin typeface="+mn-lt"/>
              </a:defRPr>
            </a:lvl2pPr>
            <a:lvl3pPr marL="457200" indent="0">
              <a:lnSpc>
                <a:spcPct val="90000"/>
              </a:lnSpc>
              <a:buNone/>
              <a:defRPr sz="7000" b="0" i="0" cap="all" baseline="0">
                <a:latin typeface="+mn-lt"/>
              </a:defRPr>
            </a:lvl3pPr>
            <a:lvl4pPr marL="685800" indent="0">
              <a:lnSpc>
                <a:spcPct val="90000"/>
              </a:lnSpc>
              <a:buNone/>
              <a:defRPr sz="7000" b="0" i="0" cap="all" baseline="0">
                <a:latin typeface="+mn-lt"/>
              </a:defRPr>
            </a:lvl4pPr>
            <a:lvl5pPr marL="914400" indent="0">
              <a:lnSpc>
                <a:spcPct val="90000"/>
              </a:lnSpc>
              <a:buNone/>
              <a:defRPr sz="7000" b="0" i="0" cap="all" baseline="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noAutofit/>
          </a:bodyPr>
          <a:lstStyle/>
          <a:p>
            <a:fld id="{967A35BA-41D5-4E87-94C2-E365E2A3656B}" type="datetime1">
              <a:rPr lang="en-US" smtClean="0"/>
              <a:t>1/9/26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251112780"/>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1">
            <a:lumMod val="5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0572EAA-9C03-6737-7961-89F7D9E127AC}"/>
              </a:ext>
            </a:extLst>
          </p:cNvPr>
          <p:cNvSpPr/>
          <p:nvPr/>
        </p:nvSpPr>
        <p:spPr>
          <a:xfrm>
            <a:off x="11250895" y="5430148"/>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D2A1F66-1FB1-8357-178D-CB1C0F8B7E56}"/>
              </a:ext>
            </a:extLst>
          </p:cNvPr>
          <p:cNvSpPr/>
          <p:nvPr/>
        </p:nvSpPr>
        <p:spPr>
          <a:xfrm>
            <a:off x="685800" y="5780643"/>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DAD8E75-63C0-8CE8-7E5A-37E4E429140F}"/>
              </a:ext>
            </a:extLst>
          </p:cNvPr>
          <p:cNvSpPr/>
          <p:nvPr/>
        </p:nvSpPr>
        <p:spPr>
          <a:xfrm>
            <a:off x="10998565" y="5512580"/>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9DF1B2A2-FEB2-CC42-0F0F-71CD13535424}"/>
              </a:ext>
            </a:extLst>
          </p:cNvPr>
          <p:cNvSpPr/>
          <p:nvPr/>
        </p:nvSpPr>
        <p:spPr>
          <a:xfrm>
            <a:off x="10976145" y="5512585"/>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2"/>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noAutofit/>
          </a:bodyPr>
          <a:lstStyle>
            <a:lvl1pPr>
              <a:defRPr sz="5400" b="0" i="0" cap="all" baseline="0">
                <a:solidFill>
                  <a:schemeClr val="accent1">
                    <a:lumMod val="50000"/>
                  </a:schemeClr>
                </a:solidFill>
                <a:latin typeface="+mj-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85800"/>
            <a:ext cx="10972800" cy="4572000"/>
          </a:xfrm>
        </p:spPr>
        <p:txBody>
          <a:bodyPr vert="horz" lIns="91440" tIns="45720" rIns="91440" bIns="45720" rtlCol="0" anchor="t">
            <a:noAutofit/>
          </a:bodyPr>
          <a:lstStyle>
            <a:lvl1pPr marL="0" indent="0">
              <a:lnSpc>
                <a:spcPct val="90000"/>
              </a:lnSpc>
              <a:buNone/>
              <a:defRPr lang="en-US" sz="7000" b="0" i="0" cap="all" baseline="0" dirty="0">
                <a:latin typeface="+mn-lt"/>
              </a:defRPr>
            </a:lvl1pPr>
            <a:lvl2pPr marL="228600" indent="0">
              <a:lnSpc>
                <a:spcPct val="90000"/>
              </a:lnSpc>
              <a:buNone/>
              <a:defRPr lang="en-US" sz="7000" b="0" i="0" cap="all" baseline="0" dirty="0">
                <a:latin typeface="+mn-lt"/>
              </a:defRPr>
            </a:lvl2pPr>
            <a:lvl3pPr marL="457200" indent="0">
              <a:lnSpc>
                <a:spcPct val="90000"/>
              </a:lnSpc>
              <a:buNone/>
              <a:defRPr lang="en-US" sz="7000" b="0" i="0" cap="all" baseline="0" dirty="0">
                <a:latin typeface="+mn-lt"/>
              </a:defRPr>
            </a:lvl3pPr>
            <a:lvl4pPr marL="685800" indent="0">
              <a:lnSpc>
                <a:spcPct val="90000"/>
              </a:lnSpc>
              <a:buNone/>
              <a:defRPr lang="en-US" sz="7000" b="0" i="0" cap="all" baseline="0" dirty="0">
                <a:latin typeface="+mn-lt"/>
              </a:defRPr>
            </a:lvl4pPr>
            <a:lvl5pPr marL="914400" indent="0">
              <a:lnSpc>
                <a:spcPct val="90000"/>
              </a:lnSpc>
              <a:buNone/>
              <a:defRPr lang="en-US" sz="7000" b="0" i="0" cap="all" baseline="0" dirty="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noAutofit/>
          </a:bodyPr>
          <a:lstStyle/>
          <a:p>
            <a:fld id="{DA4345C7-9F39-4767-92C9-EBF29396D0A9}" type="datetime1">
              <a:rPr lang="en-US" smtClean="0"/>
              <a:t>1/9/26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594551634"/>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2"/>
        </a:solidFill>
        <a:effectLst/>
      </p:bgPr>
    </p:bg>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22479" y="685800"/>
            <a:ext cx="9140953" cy="2699775"/>
          </a:xfrm>
        </p:spPr>
        <p:txBody>
          <a:bodyPr anchor="t">
            <a:noAutofit/>
          </a:bodyPr>
          <a:lstStyle>
            <a:lvl1pPr marL="164592" indent="-164592">
              <a:lnSpc>
                <a:spcPct val="10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4A6891D2-C712-4357-A4F9-7362E459A272}" type="datetime1">
              <a:rPr lang="en-US" smtClean="0"/>
              <a:pPr/>
              <a:t>1/9/26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8" name="Freeform: Shape 7">
            <a:extLst>
              <a:ext uri="{FF2B5EF4-FFF2-40B4-BE49-F238E27FC236}">
                <a16:creationId xmlns:a16="http://schemas.microsoft.com/office/drawing/2014/main" id="{FE594965-EF4A-40C0-FED1-CF5564CED970}"/>
              </a:ext>
            </a:extLst>
          </p:cNvPr>
          <p:cNvSpPr/>
          <p:nvPr/>
        </p:nvSpPr>
        <p:spPr>
          <a:xfrm>
            <a:off x="11250895" y="4562061"/>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9DE90F9-432C-AEEC-88D5-177A0E299391}"/>
              </a:ext>
            </a:extLst>
          </p:cNvPr>
          <p:cNvSpPr/>
          <p:nvPr/>
        </p:nvSpPr>
        <p:spPr>
          <a:xfrm>
            <a:off x="685800" y="4912556"/>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78ECD3CD-C697-A46B-71F2-D64BD77C395C}"/>
              </a:ext>
            </a:extLst>
          </p:cNvPr>
          <p:cNvSpPr/>
          <p:nvPr/>
        </p:nvSpPr>
        <p:spPr>
          <a:xfrm>
            <a:off x="10998565" y="4644493"/>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46793A7-6512-567E-DAFF-BB4A63B89DC3}"/>
              </a:ext>
            </a:extLst>
          </p:cNvPr>
          <p:cNvSpPr/>
          <p:nvPr/>
        </p:nvSpPr>
        <p:spPr>
          <a:xfrm>
            <a:off x="10976145" y="4644498"/>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4"/>
            </a:solidFill>
            <a:prstDash val="solid"/>
            <a:miter/>
          </a:ln>
        </p:spPr>
        <p:txBody>
          <a:bodyPr rtlCol="0" anchor="ctr"/>
          <a:lstStyle/>
          <a:p>
            <a:endParaRPr lang="en-US"/>
          </a:p>
        </p:txBody>
      </p:sp>
      <p:sp>
        <p:nvSpPr>
          <p:cNvPr id="6" name="Title 5">
            <a:extLst>
              <a:ext uri="{FF2B5EF4-FFF2-40B4-BE49-F238E27FC236}">
                <a16:creationId xmlns:a16="http://schemas.microsoft.com/office/drawing/2014/main" id="{A66A0D5A-6B2D-15B8-4FC0-30535DF01217}"/>
              </a:ext>
            </a:extLst>
          </p:cNvPr>
          <p:cNvSpPr>
            <a:spLocks noGrp="1"/>
          </p:cNvSpPr>
          <p:nvPr>
            <p:ph type="title" hasCustomPrompt="1"/>
          </p:nvPr>
        </p:nvSpPr>
        <p:spPr>
          <a:xfrm>
            <a:off x="612648" y="5486398"/>
            <a:ext cx="10058400" cy="669473"/>
          </a:xfrm>
        </p:spPr>
        <p:txBody>
          <a:bodyPr anchor="ctr">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17991821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4"/>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D86F34B-87C2-AC58-5483-78C0E5DB477C}"/>
              </a:ext>
            </a:extLst>
          </p:cNvPr>
          <p:cNvSpPr/>
          <p:nvPr/>
        </p:nvSpPr>
        <p:spPr>
          <a:xfrm>
            <a:off x="11254003" y="729226"/>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bg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B6B59A7-7C3C-7431-CC9A-51EFBA257959}"/>
              </a:ext>
            </a:extLst>
          </p:cNvPr>
          <p:cNvSpPr/>
          <p:nvPr/>
        </p:nvSpPr>
        <p:spPr>
          <a:xfrm>
            <a:off x="10866791" y="1080910"/>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bg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D2D0661-BB9A-E751-A4EB-2C95BF96A560}"/>
              </a:ext>
            </a:extLst>
          </p:cNvPr>
          <p:cNvSpPr/>
          <p:nvPr/>
        </p:nvSpPr>
        <p:spPr>
          <a:xfrm>
            <a:off x="11003886" y="811408"/>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bg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F09A5AB9-86E5-2BD1-8EFC-49C204619282}"/>
              </a:ext>
            </a:extLst>
          </p:cNvPr>
          <p:cNvSpPr/>
          <p:nvPr/>
        </p:nvSpPr>
        <p:spPr>
          <a:xfrm>
            <a:off x="10981626" y="811414"/>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bg2"/>
            </a:solidFill>
            <a:prstDash val="solid"/>
            <a:miter/>
          </a:ln>
        </p:spPr>
        <p:txBody>
          <a:bodyPr rtlCol="0" anchor="ctr"/>
          <a:lstStyle/>
          <a:p>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7" y="1600200"/>
            <a:ext cx="10055353" cy="3657601"/>
          </a:xfrm>
        </p:spPr>
        <p:txBody>
          <a:bodyPr anchor="b">
            <a:noAutofit/>
          </a:bodyPr>
          <a:lstStyle>
            <a:lvl1pPr marL="164592" indent="-164592">
              <a:lnSpc>
                <a:spcPct val="10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234566FD-24FB-4338-A35C-D9AE347B4F66}" type="datetime1">
              <a:rPr lang="en-US" smtClean="0"/>
              <a:pPr/>
              <a:t>1/9/26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13" name="Title 5">
            <a:extLst>
              <a:ext uri="{FF2B5EF4-FFF2-40B4-BE49-F238E27FC236}">
                <a16:creationId xmlns:a16="http://schemas.microsoft.com/office/drawing/2014/main" id="{A4A8879E-F637-BA38-C325-517B59E125EE}"/>
              </a:ext>
            </a:extLst>
          </p:cNvPr>
          <p:cNvSpPr>
            <a:spLocks noGrp="1"/>
          </p:cNvSpPr>
          <p:nvPr>
            <p:ph type="title" hasCustomPrompt="1"/>
          </p:nvPr>
        </p:nvSpPr>
        <p:spPr>
          <a:xfrm>
            <a:off x="612648" y="5486398"/>
            <a:ext cx="10058400" cy="669473"/>
          </a:xfrm>
        </p:spPr>
        <p:txBody>
          <a:bodyPr anchor="ctr">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216021963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3">
    <p:bg>
      <p:bgPr>
        <a:solidFill>
          <a:schemeClr val="accent1">
            <a:lumMod val="5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20ED10B2-4172-93C9-B408-242DDBA504A8}"/>
              </a:ext>
            </a:extLst>
          </p:cNvPr>
          <p:cNvSpPr/>
          <p:nvPr/>
        </p:nvSpPr>
        <p:spPr>
          <a:xfrm>
            <a:off x="11250895" y="5430148"/>
            <a:ext cx="6351" cy="745197"/>
          </a:xfrm>
          <a:custGeom>
            <a:avLst/>
            <a:gdLst>
              <a:gd name="connsiteX0" fmla="*/ 0 w 6351"/>
              <a:gd name="connsiteY0" fmla="*/ 0 h 745197"/>
              <a:gd name="connsiteX1" fmla="*/ 0 w 6351"/>
              <a:gd name="connsiteY1" fmla="*/ 745198 h 745197"/>
            </a:gdLst>
            <a:ahLst/>
            <a:cxnLst>
              <a:cxn ang="0">
                <a:pos x="connsiteX0" y="connsiteY0"/>
              </a:cxn>
              <a:cxn ang="0">
                <a:pos x="connsiteX1" y="connsiteY1"/>
              </a:cxn>
            </a:cxnLst>
            <a:rect l="l" t="t" r="r" b="b"/>
            <a:pathLst>
              <a:path w="6351" h="745197">
                <a:moveTo>
                  <a:pt x="0" y="0"/>
                </a:moveTo>
                <a:lnTo>
                  <a:pt x="0" y="745198"/>
                </a:lnTo>
              </a:path>
            </a:pathLst>
          </a:custGeom>
          <a:ln w="31732" cap="flat">
            <a:solidFill>
              <a:schemeClr val="accent2"/>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CF4AA95-C597-81F0-35EA-96B5BA7A12BB}"/>
              </a:ext>
            </a:extLst>
          </p:cNvPr>
          <p:cNvSpPr/>
          <p:nvPr/>
        </p:nvSpPr>
        <p:spPr>
          <a:xfrm>
            <a:off x="685800" y="5780643"/>
            <a:ext cx="10923933" cy="0"/>
          </a:xfrm>
          <a:custGeom>
            <a:avLst/>
            <a:gdLst>
              <a:gd name="connsiteX0" fmla="*/ 10923934 w 10923933"/>
              <a:gd name="connsiteY0" fmla="*/ 0 h 0"/>
              <a:gd name="connsiteX1" fmla="*/ 0 w 10923933"/>
              <a:gd name="connsiteY1" fmla="*/ 1 h 0"/>
            </a:gdLst>
            <a:ahLst/>
            <a:cxnLst>
              <a:cxn ang="0">
                <a:pos x="connsiteX0" y="connsiteY0"/>
              </a:cxn>
              <a:cxn ang="0">
                <a:pos x="connsiteX1" y="connsiteY1"/>
              </a:cxn>
            </a:cxnLst>
            <a:rect l="l" t="t" r="r" b="b"/>
            <a:pathLst>
              <a:path w="10923933">
                <a:moveTo>
                  <a:pt x="10923934" y="0"/>
                </a:moveTo>
                <a:lnTo>
                  <a:pt x="0" y="1"/>
                </a:lnTo>
              </a:path>
            </a:pathLst>
          </a:custGeom>
          <a:ln w="31732" cap="flat">
            <a:solidFill>
              <a:schemeClr val="accent2"/>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DA37871-D86F-9BA6-1D96-9B3392C2F247}"/>
              </a:ext>
            </a:extLst>
          </p:cNvPr>
          <p:cNvSpPr/>
          <p:nvPr/>
        </p:nvSpPr>
        <p:spPr>
          <a:xfrm>
            <a:off x="10998565" y="5512580"/>
            <a:ext cx="529937" cy="526934"/>
          </a:xfrm>
          <a:custGeom>
            <a:avLst/>
            <a:gdLst>
              <a:gd name="connsiteX0" fmla="*/ 529938 w 529937"/>
              <a:gd name="connsiteY0" fmla="*/ 0 h 526934"/>
              <a:gd name="connsiteX1" fmla="*/ 0 w 529937"/>
              <a:gd name="connsiteY1" fmla="*/ 526935 h 526934"/>
            </a:gdLst>
            <a:ahLst/>
            <a:cxnLst>
              <a:cxn ang="0">
                <a:pos x="connsiteX0" y="connsiteY0"/>
              </a:cxn>
              <a:cxn ang="0">
                <a:pos x="connsiteX1" y="connsiteY1"/>
              </a:cxn>
            </a:cxnLst>
            <a:rect l="l" t="t" r="r" b="b"/>
            <a:pathLst>
              <a:path w="529937" h="526934">
                <a:moveTo>
                  <a:pt x="529938" y="0"/>
                </a:moveTo>
                <a:lnTo>
                  <a:pt x="0" y="526935"/>
                </a:lnTo>
              </a:path>
            </a:pathLst>
          </a:custGeom>
          <a:ln w="31732" cap="flat">
            <a:solidFill>
              <a:schemeClr val="accent2"/>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B203EFA-FE43-9B63-5768-4A3FD1509639}"/>
              </a:ext>
            </a:extLst>
          </p:cNvPr>
          <p:cNvSpPr/>
          <p:nvPr/>
        </p:nvSpPr>
        <p:spPr>
          <a:xfrm>
            <a:off x="10976145" y="5512585"/>
            <a:ext cx="529937" cy="526934"/>
          </a:xfrm>
          <a:custGeom>
            <a:avLst/>
            <a:gdLst>
              <a:gd name="connsiteX0" fmla="*/ 529938 w 529937"/>
              <a:gd name="connsiteY0" fmla="*/ 526935 h 526934"/>
              <a:gd name="connsiteX1" fmla="*/ 0 w 529937"/>
              <a:gd name="connsiteY1" fmla="*/ 0 h 526934"/>
            </a:gdLst>
            <a:ahLst/>
            <a:cxnLst>
              <a:cxn ang="0">
                <a:pos x="connsiteX0" y="connsiteY0"/>
              </a:cxn>
              <a:cxn ang="0">
                <a:pos x="connsiteX1" y="connsiteY1"/>
              </a:cxn>
            </a:cxnLst>
            <a:rect l="l" t="t" r="r" b="b"/>
            <a:pathLst>
              <a:path w="529937" h="526934">
                <a:moveTo>
                  <a:pt x="529938" y="526935"/>
                </a:moveTo>
                <a:lnTo>
                  <a:pt x="0" y="0"/>
                </a:lnTo>
              </a:path>
            </a:pathLst>
          </a:custGeom>
          <a:ln w="31732" cap="flat">
            <a:solidFill>
              <a:schemeClr val="accent2"/>
            </a:solidFill>
            <a:prstDash val="solid"/>
            <a:miter/>
          </a:ln>
        </p:spPr>
        <p:txBody>
          <a:bodyPr rtlCol="0" anchor="ctr"/>
          <a:lstStyle/>
          <a:p>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8" y="868680"/>
            <a:ext cx="9140952" cy="3660746"/>
          </a:xfrm>
        </p:spPr>
        <p:txBody>
          <a:bodyPr anchor="ctr">
            <a:noAutofit/>
          </a:bodyPr>
          <a:lstStyle>
            <a:lvl1pPr marL="164592" indent="-164592">
              <a:lnSpc>
                <a:spcPct val="110000"/>
              </a:lnSpc>
              <a:spcBef>
                <a:spcPts val="0"/>
              </a:spcBef>
              <a:buNone/>
              <a:defRPr sz="5400" b="0" i="0" cap="all" baseline="0">
                <a:solidFill>
                  <a:schemeClr val="bg2"/>
                </a:solidFill>
                <a:latin typeface="+mj-lt"/>
              </a:defRPr>
            </a:lvl1pPr>
          </a:lstStyle>
          <a:p>
            <a:pPr lvl="0"/>
            <a:r>
              <a:rPr lang="en-US" dirty="0"/>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noAutofit/>
          </a:bodyPr>
          <a:lstStyle>
            <a:lvl1pPr>
              <a:defRPr>
                <a:solidFill>
                  <a:schemeClr val="bg1"/>
                </a:solidFill>
              </a:defRPr>
            </a:lvl1pPr>
          </a:lstStyle>
          <a:p>
            <a:r>
              <a:rPr lang="en-US"/>
              <a:t>Sample Footer Text</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noAutofit/>
          </a:bodyPr>
          <a:lstStyle>
            <a:lvl1pPr>
              <a:defRPr>
                <a:solidFill>
                  <a:schemeClr val="bg1"/>
                </a:solidFill>
              </a:defRPr>
            </a:lvl1pPr>
          </a:lstStyle>
          <a:p>
            <a:fld id="{D02BF1DD-1BF4-406D-9906-B4846BCC8D55}" type="datetime1">
              <a:rPr lang="en-US" smtClean="0"/>
              <a:pPr/>
              <a:t>1/9/26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noAutofit/>
          </a:bodyPr>
          <a:lstStyle>
            <a:lvl1pPr>
              <a:defRPr>
                <a:solidFill>
                  <a:schemeClr val="bg1"/>
                </a:solidFill>
              </a:defRPr>
            </a:lvl1pPr>
          </a:lstStyle>
          <a:p>
            <a:fld id="{AEAA3239-9EA4-4A65-A281-97F994456D9F}" type="slidenum">
              <a:rPr lang="en-US" smtClean="0"/>
              <a:pPr/>
              <a:t>‹#›</a:t>
            </a:fld>
            <a:endParaRPr lang="en-US"/>
          </a:p>
        </p:txBody>
      </p:sp>
      <p:sp>
        <p:nvSpPr>
          <p:cNvPr id="13" name="Title 12">
            <a:extLst>
              <a:ext uri="{FF2B5EF4-FFF2-40B4-BE49-F238E27FC236}">
                <a16:creationId xmlns:a16="http://schemas.microsoft.com/office/drawing/2014/main" id="{F259B8E5-883A-B6CE-4C6C-F6F48B038CDE}"/>
              </a:ext>
            </a:extLst>
          </p:cNvPr>
          <p:cNvSpPr>
            <a:spLocks noGrp="1"/>
          </p:cNvSpPr>
          <p:nvPr>
            <p:ph type="title" hasCustomPrompt="1"/>
          </p:nvPr>
        </p:nvSpPr>
        <p:spPr>
          <a:xfrm>
            <a:off x="612648" y="4617720"/>
            <a:ext cx="9140951" cy="788609"/>
          </a:xfrm>
        </p:spPr>
        <p:txBody>
          <a:bodyPr anchor="t">
            <a:normAutofit/>
          </a:bodyPr>
          <a:lstStyle>
            <a:lvl1pPr>
              <a:lnSpc>
                <a:spcPct val="120000"/>
              </a:lnSpc>
              <a:defRPr sz="1800" cap="none" baseline="0">
                <a:solidFill>
                  <a:schemeClr val="bg2"/>
                </a:solidFill>
              </a:defRPr>
            </a:lvl1pPr>
          </a:lstStyle>
          <a:p>
            <a:r>
              <a:rPr lang="en-US" dirty="0"/>
              <a:t>Quote Author</a:t>
            </a:r>
          </a:p>
        </p:txBody>
      </p:sp>
    </p:spTree>
    <p:extLst>
      <p:ext uri="{BB962C8B-B14F-4D97-AF65-F5344CB8AC3E}">
        <p14:creationId xmlns:p14="http://schemas.microsoft.com/office/powerpoint/2010/main" val="22918804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5800"/>
            <a:ext cx="10963655" cy="1133170"/>
          </a:xfrm>
        </p:spPr>
        <p:txBody>
          <a:bodyPr anchor="b">
            <a:noAutofit/>
          </a:bodyPr>
          <a:lstStyle/>
          <a:p>
            <a:r>
              <a:rPr lang="en-US" dirty="0"/>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965960"/>
            <a:ext cx="5074920" cy="4195763"/>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470969" y="1965960"/>
            <a:ext cx="5075237" cy="4195763"/>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noAutofit/>
          </a:bodyPr>
          <a:lstStyle/>
          <a:p>
            <a:fld id="{CD0A52C9-A7D6-4EB8-8F3D-1519181DDC1D}" type="datetime1">
              <a:rPr lang="en-US" smtClean="0"/>
              <a:t>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7902439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A77448-F1DA-CAC1-9B05-8F5CE65586ED}"/>
              </a:ext>
            </a:extLst>
          </p:cNvPr>
          <p:cNvSpPr>
            <a:spLocks noGrp="1"/>
          </p:cNvSpPr>
          <p:nvPr>
            <p:ph type="title"/>
          </p:nvPr>
        </p:nvSpPr>
        <p:spPr>
          <a:xfrm>
            <a:off x="612647" y="685800"/>
            <a:ext cx="10963655" cy="1133170"/>
          </a:xfrm>
        </p:spPr>
        <p:txBody>
          <a:bodyPr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40080" y="1878566"/>
            <a:ext cx="5074920" cy="559834"/>
          </a:xfrm>
        </p:spPr>
        <p:txBody>
          <a:bodyPr anchor="b">
            <a:no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497572" y="1878566"/>
            <a:ext cx="5075556" cy="559834"/>
          </a:xfrm>
        </p:spPr>
        <p:txBody>
          <a:bodyPr anchor="b">
            <a:no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514600"/>
            <a:ext cx="5075238" cy="36591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497572" y="2514600"/>
            <a:ext cx="5075556" cy="36591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noAutofit/>
          </a:bodyPr>
          <a:lstStyle/>
          <a:p>
            <a:r>
              <a:rPr lang="en-US"/>
              <a:t>Sample Footer Text</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noAutofit/>
          </a:bodyPr>
          <a:lstStyle/>
          <a:p>
            <a:fld id="{2E9CE581-A048-42A8-B14C-488A3338D2F0}" type="datetime1">
              <a:rPr lang="en-US" smtClean="0"/>
              <a:t>1/9/26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2853536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F5184-1DAA-DFF4-A408-3D5DD1517148}"/>
              </a:ext>
            </a:extLst>
          </p:cNvPr>
          <p:cNvSpPr>
            <a:spLocks noGrp="1"/>
          </p:cNvSpPr>
          <p:nvPr>
            <p:ph type="title"/>
          </p:nvPr>
        </p:nvSpPr>
        <p:spPr>
          <a:xfrm>
            <a:off x="612647" y="685800"/>
            <a:ext cx="10963655" cy="1133170"/>
          </a:xfrm>
        </p:spPr>
        <p:txBody>
          <a:bodyPr anchor="b">
            <a:noAutofit/>
          </a:body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noAutofit/>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noAutofit/>
          </a:bodyPr>
          <a:lstStyle/>
          <a:p>
            <a:fld id="{F37B15FB-E45F-4977-9C40-BB6531CE6EA6}" type="datetime1">
              <a:rPr lang="en-US" smtClean="0"/>
              <a:t>1/9/26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4881525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noAutofit/>
          </a:bodyPr>
          <a:lstStyle/>
          <a:p>
            <a:r>
              <a:rPr lang="en-US"/>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noAutofit/>
          </a:bodyPr>
          <a:lstStyle/>
          <a:p>
            <a:fld id="{18922BC5-E711-4A36-A80E-0A418F83672D}" type="datetime1">
              <a:rPr lang="en-US" smtClean="0"/>
              <a:t>1/9/26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1259901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A9EA653-B766-E096-036C-1C173E2991BD}"/>
              </a:ext>
            </a:extLst>
          </p:cNvPr>
          <p:cNvSpPr>
            <a:spLocks noGrp="1"/>
          </p:cNvSpPr>
          <p:nvPr>
            <p:ph type="title"/>
          </p:nvPr>
        </p:nvSpPr>
        <p:spPr>
          <a:xfrm>
            <a:off x="612647" y="685800"/>
            <a:ext cx="3654553" cy="3643916"/>
          </a:xfrm>
        </p:spPr>
        <p:txBody>
          <a:bodyPr anchor="t">
            <a:noAutofit/>
          </a:bodyPr>
          <a:lstStyle>
            <a:lvl1pPr>
              <a:defRPr sz="5400"/>
            </a:lvl1pPr>
          </a:lstStyle>
          <a:p>
            <a:r>
              <a:rPr lang="en-US" dirty="0"/>
              <a:t>Click to edit Master title style</a:t>
            </a:r>
          </a:p>
        </p:txBody>
      </p:sp>
      <p:sp>
        <p:nvSpPr>
          <p:cNvPr id="9" name="Text Placeholder 3">
            <a:extLst>
              <a:ext uri="{FF2B5EF4-FFF2-40B4-BE49-F238E27FC236}">
                <a16:creationId xmlns:a16="http://schemas.microsoft.com/office/drawing/2014/main" id="{31845593-CC30-27D6-3F82-E2BA784C49F2}"/>
              </a:ext>
            </a:extLst>
          </p:cNvPr>
          <p:cNvSpPr>
            <a:spLocks noGrp="1"/>
          </p:cNvSpPr>
          <p:nvPr>
            <p:ph type="body" sz="half" idx="2"/>
          </p:nvPr>
        </p:nvSpPr>
        <p:spPr>
          <a:xfrm>
            <a:off x="612647" y="4526280"/>
            <a:ext cx="3654553" cy="1621111"/>
          </a:xfrm>
        </p:spPr>
        <p:txBody>
          <a:bodyPr anchor="b">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76801" y="685800"/>
            <a:ext cx="6699502" cy="5486400"/>
          </a:xfrm>
        </p:spPr>
        <p:txBody>
          <a:bodyPr vert="horz" lIns="91440" tIns="45720" rIns="91440" bIns="45720" rtlCol="0">
            <a:no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noAutofit/>
          </a:bodyPr>
          <a:lstStyle/>
          <a:p>
            <a:fld id="{81D94988-488B-40CC-9623-27A54F95F7B4}" type="datetime1">
              <a:rPr lang="en-US" smtClean="0"/>
              <a:t>1/9/26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2736543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7" y="685800"/>
            <a:ext cx="3654553" cy="3643916"/>
          </a:xfrm>
        </p:spPr>
        <p:txBody>
          <a:bodyPr anchor="t">
            <a:noAutofit/>
          </a:bodyPr>
          <a:lstStyle>
            <a:lvl1pPr>
              <a:defRPr sz="54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7" y="4526280"/>
            <a:ext cx="3654553" cy="1621111"/>
          </a:xfrm>
        </p:spPr>
        <p:txBody>
          <a:bodyPr anchor="b">
            <a:no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872039" y="685800"/>
            <a:ext cx="6699502" cy="5442639"/>
          </a:xfrm>
          <a:blipFill>
            <a:blip r:embed="rId2">
              <a:alphaModFix amt="60000"/>
            </a:blip>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noAutofit/>
          </a:bodyPr>
          <a:lstStyle/>
          <a:p>
            <a:r>
              <a:rPr lang="en-US"/>
              <a:t>Sample Footer Text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noAutofit/>
          </a:bodyPr>
          <a:lstStyle/>
          <a:p>
            <a:fld id="{FA3C7011-18F0-49E4-85C9-3E22BE44E3EB}" type="datetime1">
              <a:rPr lang="en-US" smtClean="0"/>
              <a:t>1/9/26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53188313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0"/>
            <a:ext cx="10972800" cy="1828800"/>
          </a:xfrm>
        </p:spPr>
        <p:txBody>
          <a:bodyPr anchor="b">
            <a:noAutofit/>
          </a:bodyPr>
          <a:lstStyle>
            <a:lvl1pPr>
              <a:defRPr sz="90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29000"/>
            <a:ext cx="10972800" cy="2743198"/>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9" name="Straight Connector 8">
            <a:extLst>
              <a:ext uri="{FF2B5EF4-FFF2-40B4-BE49-F238E27FC236}">
                <a16:creationId xmlns:a16="http://schemas.microsoft.com/office/drawing/2014/main" id="{A07EC6D5-3C89-D412-4A74-4DD843571D29}"/>
              </a:ext>
            </a:extLst>
          </p:cNvPr>
          <p:cNvCxnSpPr/>
          <p:nvPr userDrawn="1"/>
        </p:nvCxnSpPr>
        <p:spPr>
          <a:xfrm>
            <a:off x="621792" y="2895600"/>
            <a:ext cx="10963656" cy="0"/>
          </a:xfrm>
          <a:prstGeom prst="line">
            <a:avLst/>
          </a:prstGeom>
          <a:ln w="317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8B1E6060-C53E-4F28-8D83-0C4FB26C4A3F}"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94120587"/>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FAB975A1-C2E9-D1D4-3C6F-7296B13798B1}"/>
              </a:ext>
            </a:extLst>
          </p:cNvPr>
          <p:cNvSpPr/>
          <p:nvPr/>
        </p:nvSpPr>
        <p:spPr>
          <a:xfrm>
            <a:off x="11254003" y="729226"/>
            <a:ext cx="6296" cy="742941"/>
          </a:xfrm>
          <a:custGeom>
            <a:avLst/>
            <a:gdLst>
              <a:gd name="connsiteX0" fmla="*/ 0 w 6296"/>
              <a:gd name="connsiteY0" fmla="*/ 0 h 742941"/>
              <a:gd name="connsiteX1" fmla="*/ 0 w 6296"/>
              <a:gd name="connsiteY1" fmla="*/ 742942 h 742941"/>
            </a:gdLst>
            <a:ahLst/>
            <a:cxnLst>
              <a:cxn ang="0">
                <a:pos x="connsiteX0" y="connsiteY0"/>
              </a:cxn>
              <a:cxn ang="0">
                <a:pos x="connsiteX1" y="connsiteY1"/>
              </a:cxn>
            </a:cxnLst>
            <a:rect l="l" t="t" r="r" b="b"/>
            <a:pathLst>
              <a:path w="6296" h="742941">
                <a:moveTo>
                  <a:pt x="0" y="0"/>
                </a:moveTo>
                <a:lnTo>
                  <a:pt x="0" y="742942"/>
                </a:lnTo>
              </a:path>
            </a:pathLst>
          </a:custGeom>
          <a:ln w="31077" cap="flat">
            <a:solidFill>
              <a:schemeClr val="accent4"/>
            </a:solid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B243F218-F67B-B464-9035-A6AA389E6224}"/>
              </a:ext>
            </a:extLst>
          </p:cNvPr>
          <p:cNvSpPr/>
          <p:nvPr/>
        </p:nvSpPr>
        <p:spPr>
          <a:xfrm>
            <a:off x="10866791" y="1080910"/>
            <a:ext cx="742942" cy="6296"/>
          </a:xfrm>
          <a:custGeom>
            <a:avLst/>
            <a:gdLst>
              <a:gd name="connsiteX0" fmla="*/ 742942 w 742942"/>
              <a:gd name="connsiteY0" fmla="*/ 0 h 6296"/>
              <a:gd name="connsiteX1" fmla="*/ 0 w 742942"/>
              <a:gd name="connsiteY1" fmla="*/ 0 h 6296"/>
            </a:gdLst>
            <a:ahLst/>
            <a:cxnLst>
              <a:cxn ang="0">
                <a:pos x="connsiteX0" y="connsiteY0"/>
              </a:cxn>
              <a:cxn ang="0">
                <a:pos x="connsiteX1" y="connsiteY1"/>
              </a:cxn>
            </a:cxnLst>
            <a:rect l="l" t="t" r="r" b="b"/>
            <a:pathLst>
              <a:path w="742942" h="6296">
                <a:moveTo>
                  <a:pt x="742942" y="0"/>
                </a:moveTo>
                <a:lnTo>
                  <a:pt x="0" y="0"/>
                </a:lnTo>
              </a:path>
            </a:pathLst>
          </a:custGeom>
          <a:ln w="31077" cap="flat">
            <a:solidFill>
              <a:schemeClr val="accent4"/>
            </a:solid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1F0E05A-E796-C1AE-DCB2-706459874FC1}"/>
              </a:ext>
            </a:extLst>
          </p:cNvPr>
          <p:cNvSpPr/>
          <p:nvPr/>
        </p:nvSpPr>
        <p:spPr>
          <a:xfrm>
            <a:off x="11003886" y="811408"/>
            <a:ext cx="525338" cy="525339"/>
          </a:xfrm>
          <a:custGeom>
            <a:avLst/>
            <a:gdLst>
              <a:gd name="connsiteX0" fmla="*/ 525339 w 525338"/>
              <a:gd name="connsiteY0" fmla="*/ 0 h 525339"/>
              <a:gd name="connsiteX1" fmla="*/ 0 w 525338"/>
              <a:gd name="connsiteY1" fmla="*/ 525339 h 525339"/>
            </a:gdLst>
            <a:ahLst/>
            <a:cxnLst>
              <a:cxn ang="0">
                <a:pos x="connsiteX0" y="connsiteY0"/>
              </a:cxn>
              <a:cxn ang="0">
                <a:pos x="connsiteX1" y="connsiteY1"/>
              </a:cxn>
            </a:cxnLst>
            <a:rect l="l" t="t" r="r" b="b"/>
            <a:pathLst>
              <a:path w="525338" h="525339">
                <a:moveTo>
                  <a:pt x="525339" y="0"/>
                </a:moveTo>
                <a:lnTo>
                  <a:pt x="0" y="525339"/>
                </a:lnTo>
              </a:path>
            </a:pathLst>
          </a:custGeom>
          <a:ln w="31077" cap="flat">
            <a:solidFill>
              <a:schemeClr val="accent4"/>
            </a:solid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C863187-9C01-45D7-5737-0DEACAA80C83}"/>
              </a:ext>
            </a:extLst>
          </p:cNvPr>
          <p:cNvSpPr/>
          <p:nvPr/>
        </p:nvSpPr>
        <p:spPr>
          <a:xfrm>
            <a:off x="10981626" y="811414"/>
            <a:ext cx="525342" cy="525339"/>
          </a:xfrm>
          <a:custGeom>
            <a:avLst/>
            <a:gdLst>
              <a:gd name="connsiteX0" fmla="*/ 525343 w 525342"/>
              <a:gd name="connsiteY0" fmla="*/ 525339 h 525339"/>
              <a:gd name="connsiteX1" fmla="*/ 0 w 525342"/>
              <a:gd name="connsiteY1" fmla="*/ 0 h 525339"/>
            </a:gdLst>
            <a:ahLst/>
            <a:cxnLst>
              <a:cxn ang="0">
                <a:pos x="connsiteX0" y="connsiteY0"/>
              </a:cxn>
              <a:cxn ang="0">
                <a:pos x="connsiteX1" y="connsiteY1"/>
              </a:cxn>
            </a:cxnLst>
            <a:rect l="l" t="t" r="r" b="b"/>
            <a:pathLst>
              <a:path w="525342" h="525339">
                <a:moveTo>
                  <a:pt x="525343" y="525339"/>
                </a:moveTo>
                <a:lnTo>
                  <a:pt x="0" y="0"/>
                </a:lnTo>
              </a:path>
            </a:pathLst>
          </a:custGeom>
          <a:ln w="31077" cap="flat">
            <a:solidFill>
              <a:schemeClr val="accent4"/>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0"/>
            <a:ext cx="8226424" cy="3725056"/>
          </a:xfrm>
        </p:spPr>
        <p:txBody>
          <a:bodyPr anchor="b">
            <a:noAutofit/>
          </a:bodyPr>
          <a:lstStyle>
            <a:lvl1pPr>
              <a:defRPr sz="90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7" y="4572000"/>
            <a:ext cx="8226424" cy="1608008"/>
          </a:xfrm>
        </p:spPr>
        <p:txBody>
          <a:bodyPr>
            <a:noAutofit/>
          </a:bodyPr>
          <a:lstStyle>
            <a:lvl1pPr marL="0" indent="0">
              <a:buNone/>
              <a:defRPr sz="1800"/>
            </a:lvl1pPr>
            <a:lvl2pPr marL="228600" indent="0">
              <a:buNone/>
              <a:defRPr sz="1800"/>
            </a:lvl2pPr>
            <a:lvl3pPr marL="457200" indent="0">
              <a:buNone/>
              <a:defRPr sz="1800"/>
            </a:lvl3pPr>
            <a:lvl4pPr marL="685800" indent="0">
              <a:buNone/>
              <a:defRPr sz="1800"/>
            </a:lvl4pPr>
            <a:lvl5pPr marL="914400" indent="0">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noAutofit/>
          </a:bodyPr>
          <a:lstStyle/>
          <a:p>
            <a:r>
              <a:rPr lang="en-US"/>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noAutofit/>
          </a:bodyPr>
          <a:lstStyle/>
          <a:p>
            <a:fld id="{1D3D1E3E-5DD4-4BAD-A138-1254BF94C224}" type="datetime1">
              <a:rPr lang="en-US" smtClean="0"/>
              <a:t>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91053645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685799"/>
            <a:ext cx="10963655" cy="914401"/>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600200"/>
            <a:ext cx="10963656" cy="45720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7" y="6343955"/>
            <a:ext cx="2805405" cy="365125"/>
          </a:xfrm>
          <a:prstGeom prst="rect">
            <a:avLst/>
          </a:prstGeom>
        </p:spPr>
        <p:txBody>
          <a:bodyPr vert="horz" lIns="91440" tIns="45720" rIns="91440" bIns="45720" rtlCol="0" anchor="ctr">
            <a:normAutofit/>
          </a:bodyPr>
          <a:lstStyle>
            <a:lvl1pPr algn="l" rtl="0">
              <a:defRPr sz="800" b="0" i="0" cap="all" baseline="0">
                <a:solidFill>
                  <a:schemeClr val="tx1"/>
                </a:solidFill>
                <a:latin typeface="+mn-lt"/>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normAutofit/>
          </a:bodyPr>
          <a:lstStyle>
            <a:lvl1pPr algn="r" rtl="0">
              <a:defRPr sz="800" b="0" i="0" cap="all" baseline="0">
                <a:solidFill>
                  <a:schemeClr val="tx1"/>
                </a:solidFill>
                <a:latin typeface="+mn-lt"/>
              </a:defRPr>
            </a:lvl1pPr>
          </a:lstStyle>
          <a:p>
            <a:fld id="{7DF4F7BB-A1DF-4BD2-8D5B-CA9EB40127CE}" type="datetime1">
              <a:rPr lang="en-US" smtClean="0"/>
              <a:pPr/>
              <a:t>1/9/26</a:t>
            </a:fld>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normAutofit/>
          </a:bodyPr>
          <a:lstStyle>
            <a:lvl1pPr algn="r" rtl="0">
              <a:defRPr sz="800" b="0" i="0" cap="all" baseline="0">
                <a:solidFill>
                  <a:schemeClr val="tx1"/>
                </a:solidFill>
                <a:latin typeface="+mn-lt"/>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889949673"/>
      </p:ext>
    </p:extLst>
  </p:cSld>
  <p:clrMap bg1="lt1" tx1="dk1" bg2="lt2" tx2="dk2" accent1="accent1" accent2="accent2" accent3="accent3" accent4="accent4" accent5="accent5" accent6="accent6" hlink="hlink" folHlink="folHlink"/>
  <p:sldLayoutIdLst>
    <p:sldLayoutId id="2147484119" r:id="rId1"/>
    <p:sldLayoutId id="2147484115" r:id="rId2"/>
    <p:sldLayoutId id="2147484114" r:id="rId3"/>
    <p:sldLayoutId id="2147484116" r:id="rId4"/>
    <p:sldLayoutId id="2147484117" r:id="rId5"/>
    <p:sldLayoutId id="2147484118" r:id="rId6"/>
    <p:sldLayoutId id="2147484120" r:id="rId7"/>
    <p:sldLayoutId id="2147484121" r:id="rId8"/>
    <p:sldLayoutId id="2147484122" r:id="rId9"/>
    <p:sldLayoutId id="2147484169" r:id="rId10"/>
    <p:sldLayoutId id="2147484124" r:id="rId11"/>
    <p:sldLayoutId id="2147484125" r:id="rId12"/>
    <p:sldLayoutId id="2147484126" r:id="rId13"/>
    <p:sldLayoutId id="2147484127" r:id="rId14"/>
    <p:sldLayoutId id="2147484128" r:id="rId15"/>
    <p:sldLayoutId id="2147484129" r:id="rId16"/>
    <p:sldLayoutId id="2147484130" r:id="rId17"/>
    <p:sldLayoutId id="2147484131" r:id="rId18"/>
    <p:sldLayoutId id="2147484132" r:id="rId19"/>
    <p:sldLayoutId id="2147484133" r:id="rId20"/>
    <p:sldLayoutId id="2147484134" r:id="rId21"/>
    <p:sldLayoutId id="2147484135" r:id="rId22"/>
    <p:sldLayoutId id="2147484136" r:id="rId23"/>
    <p:sldLayoutId id="2147484137" r:id="rId24"/>
    <p:sldLayoutId id="2147484138" r:id="rId25"/>
    <p:sldLayoutId id="2147484139" r:id="rId26"/>
    <p:sldLayoutId id="2147484140" r:id="rId27"/>
    <p:sldLayoutId id="2147484141" r:id="rId28"/>
    <p:sldLayoutId id="2147484142" r:id="rId29"/>
    <p:sldLayoutId id="2147484143" r:id="rId30"/>
    <p:sldLayoutId id="2147484144" r:id="rId31"/>
    <p:sldLayoutId id="2147484145" r:id="rId32"/>
    <p:sldLayoutId id="2147484146" r:id="rId33"/>
    <p:sldLayoutId id="2147484147" r:id="rId34"/>
    <p:sldLayoutId id="2147484148" r:id="rId35"/>
    <p:sldLayoutId id="2147484149" r:id="rId36"/>
    <p:sldLayoutId id="2147484150" r:id="rId37"/>
    <p:sldLayoutId id="2147484152" r:id="rId38"/>
    <p:sldLayoutId id="2147484153" r:id="rId39"/>
    <p:sldLayoutId id="2147484157" r:id="rId40"/>
    <p:sldLayoutId id="2147484158" r:id="rId41"/>
    <p:sldLayoutId id="2147484159" r:id="rId42"/>
    <p:sldLayoutId id="2147484160" r:id="rId43"/>
    <p:sldLayoutId id="2147484161" r:id="rId44"/>
    <p:sldLayoutId id="2147484162" r:id="rId45"/>
    <p:sldLayoutId id="2147484163" r:id="rId46"/>
    <p:sldLayoutId id="2147484164" r:id="rId47"/>
    <p:sldLayoutId id="2147484165" r:id="rId48"/>
    <p:sldLayoutId id="2147484166" r:id="rId49"/>
    <p:sldLayoutId id="2147484167" r:id="rId50"/>
    <p:sldLayoutId id="2147484168" r:id="rId51"/>
  </p:sldLayoutIdLst>
  <p:hf sldNum="0" hdr="0" ftr="0" dt="0"/>
  <p:txStyles>
    <p:titleStyle>
      <a:lvl1pPr algn="l" defTabSz="914400" rtl="0" eaLnBrk="1" latinLnBrk="0" hangingPunct="1">
        <a:lnSpc>
          <a:spcPct val="80000"/>
        </a:lnSpc>
        <a:spcBef>
          <a:spcPct val="0"/>
        </a:spcBef>
        <a:buNone/>
        <a:defRPr sz="5400" b="0" i="0" kern="1200" cap="all" spc="0" baseline="0">
          <a:solidFill>
            <a:schemeClr val="tx2"/>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2"/>
          </a:solidFill>
          <a:latin typeface="+mn-lt"/>
          <a:ea typeface="+mn-ea"/>
          <a:cs typeface="+mn-cs"/>
        </a:defRPr>
      </a:lvl1pPr>
      <a:lvl2pPr marL="228600" indent="0" algn="l" defTabSz="914400" rtl="0" eaLnBrk="1" latinLnBrk="0" hangingPunct="1">
        <a:lnSpc>
          <a:spcPct val="100000"/>
        </a:lnSpc>
        <a:spcBef>
          <a:spcPts val="500"/>
        </a:spcBef>
        <a:buFont typeface="Arial" panose="020B0604020202020204" pitchFamily="34" charset="0"/>
        <a:buNone/>
        <a:defRPr sz="1600" b="0" i="0" kern="1200">
          <a:solidFill>
            <a:schemeClr val="tx2"/>
          </a:solidFill>
          <a:latin typeface="+mn-lt"/>
          <a:ea typeface="+mn-ea"/>
          <a:cs typeface="+mn-cs"/>
        </a:defRPr>
      </a:lvl2pPr>
      <a:lvl3pPr marL="457200" indent="0" algn="l" defTabSz="914400" rtl="0" eaLnBrk="1" latinLnBrk="0" hangingPunct="1">
        <a:lnSpc>
          <a:spcPct val="100000"/>
        </a:lnSpc>
        <a:spcBef>
          <a:spcPts val="500"/>
        </a:spcBef>
        <a:buFont typeface="Arial" panose="020B0604020202020204" pitchFamily="34" charset="0"/>
        <a:buNone/>
        <a:defRPr sz="1400" b="0" i="0" kern="1200">
          <a:solidFill>
            <a:schemeClr val="tx2"/>
          </a:solidFill>
          <a:latin typeface="+mn-lt"/>
          <a:ea typeface="+mn-ea"/>
          <a:cs typeface="+mn-cs"/>
        </a:defRPr>
      </a:lvl3pPr>
      <a:lvl4pPr marL="685800" indent="0" algn="l" defTabSz="914400" rtl="0" eaLnBrk="1" latinLnBrk="0" hangingPunct="1">
        <a:lnSpc>
          <a:spcPct val="100000"/>
        </a:lnSpc>
        <a:spcBef>
          <a:spcPts val="500"/>
        </a:spcBef>
        <a:buFont typeface="Arial" panose="020B0604020202020204" pitchFamily="34" charset="0"/>
        <a:buNone/>
        <a:defRPr sz="1400" b="0" i="0" kern="1200">
          <a:solidFill>
            <a:schemeClr val="tx2"/>
          </a:solidFill>
          <a:latin typeface="+mn-lt"/>
          <a:ea typeface="+mn-ea"/>
          <a:cs typeface="+mn-cs"/>
        </a:defRPr>
      </a:lvl4pPr>
      <a:lvl5pPr marL="914400" indent="0" algn="l" defTabSz="914400" rtl="0" eaLnBrk="1" latinLnBrk="0" hangingPunct="1">
        <a:lnSpc>
          <a:spcPct val="100000"/>
        </a:lnSpc>
        <a:spcBef>
          <a:spcPts val="500"/>
        </a:spcBef>
        <a:buFont typeface="Arial" panose="020B0604020202020204" pitchFamily="34" charset="0"/>
        <a:buNone/>
        <a:defRPr sz="1400" b="0" i="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7" orient="horz" pos="2160">
          <p15:clr>
            <a:srgbClr val="F26B43"/>
          </p15:clr>
        </p15:guide>
        <p15:guide id="28" pos="3840">
          <p15:clr>
            <a:srgbClr val="F26B43"/>
          </p15:clr>
        </p15:guide>
        <p15:guide id="29" pos="7296">
          <p15:clr>
            <a:srgbClr val="F26B43"/>
          </p15:clr>
        </p15:guide>
        <p15:guide id="30"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8078667" y="3699719"/>
            <a:ext cx="4157869" cy="2895599"/>
          </a:xfrm>
          <a:prstGeom prst="rect">
            <a:avLst/>
          </a:prstGeom>
          <a:solidFill>
            <a:schemeClr val="tx2">
              <a:lumMod val="75000"/>
              <a:lumOff val="25000"/>
            </a:schemeClr>
          </a:solidFill>
          <a:ln>
            <a:solidFill>
              <a:schemeClr val="bg1"/>
            </a:solidFill>
          </a:ln>
        </p:spPr>
        <p:txBody>
          <a:bodyPr wrap="square" rtlCol="0">
            <a:spAutoFit/>
          </a:bodyPr>
          <a:lstStyle/>
          <a:p>
            <a:endParaRPr lang="en-GB" dirty="0"/>
          </a:p>
        </p:txBody>
      </p:sp>
      <p:sp>
        <p:nvSpPr>
          <p:cNvPr id="14" name="TextBox 13"/>
          <p:cNvSpPr txBox="1"/>
          <p:nvPr/>
        </p:nvSpPr>
        <p:spPr>
          <a:xfrm>
            <a:off x="0" y="2749407"/>
            <a:ext cx="7696638" cy="4069803"/>
          </a:xfrm>
          <a:prstGeom prst="rect">
            <a:avLst/>
          </a:prstGeom>
          <a:solidFill>
            <a:schemeClr val="tx2">
              <a:lumMod val="75000"/>
              <a:lumOff val="25000"/>
            </a:schemeClr>
          </a:solidFill>
          <a:ln w="57150">
            <a:solidFill>
              <a:schemeClr val="tx1"/>
            </a:solidFill>
          </a:ln>
        </p:spPr>
        <p:txBody>
          <a:bodyPr wrap="square" rtlCol="0">
            <a:spAutoFit/>
          </a:bodyPr>
          <a:lstStyle/>
          <a:p>
            <a:endParaRPr lang="en-GB" dirty="0"/>
          </a:p>
        </p:txBody>
      </p:sp>
      <p:sp>
        <p:nvSpPr>
          <p:cNvPr id="2065" name="Title 1">
            <a:extLst>
              <a:ext uri="{FF2B5EF4-FFF2-40B4-BE49-F238E27FC236}">
                <a16:creationId xmlns:a16="http://schemas.microsoft.com/office/drawing/2014/main" id="{1D8CC65B-14D4-6658-B3D4-672B01378E89}"/>
              </a:ext>
            </a:extLst>
          </p:cNvPr>
          <p:cNvSpPr>
            <a:spLocks noGrp="1"/>
          </p:cNvSpPr>
          <p:nvPr>
            <p:ph type="title"/>
          </p:nvPr>
        </p:nvSpPr>
        <p:spPr>
          <a:xfrm>
            <a:off x="0" y="139008"/>
            <a:ext cx="12192000" cy="1701995"/>
          </a:xfrm>
          <a:solidFill>
            <a:schemeClr val="tx1"/>
          </a:solidFill>
        </p:spPr>
        <p:txBody>
          <a:bodyPr anchor="b">
            <a:normAutofit/>
          </a:bodyPr>
          <a:lstStyle/>
          <a:p>
            <a:r>
              <a:rPr lang="en-US" sz="3200" b="1" dirty="0">
                <a:solidFill>
                  <a:schemeClr val="bg1"/>
                </a:solidFill>
                <a:latin typeface="Arial" panose="020B0604020202020204" pitchFamily="34" charset="0"/>
                <a:cs typeface="Arial" panose="020B0604020202020204" pitchFamily="34" charset="0"/>
              </a:rPr>
              <a:t>BUSINESS SKILLS FOR THE INTERNATIONAL </a:t>
            </a:r>
            <a:br>
              <a:rPr lang="en-US" sz="3200" b="1" dirty="0">
                <a:solidFill>
                  <a:schemeClr val="bg1"/>
                </a:solidFill>
                <a:latin typeface="Arial" panose="020B0604020202020204" pitchFamily="34" charset="0"/>
                <a:cs typeface="Arial" panose="020B0604020202020204" pitchFamily="34" charset="0"/>
              </a:rPr>
            </a:br>
            <a:r>
              <a:rPr lang="en-US" sz="3200" b="1" dirty="0">
                <a:solidFill>
                  <a:schemeClr val="bg1"/>
                </a:solidFill>
                <a:latin typeface="Arial" panose="020B0604020202020204" pitchFamily="34" charset="0"/>
                <a:cs typeface="Arial" panose="020B0604020202020204" pitchFamily="34" charset="0"/>
              </a:rPr>
              <a:t>HOTEL INDUSTRY</a:t>
            </a:r>
            <a:endParaRPr lang="en-US" sz="4400" b="1" dirty="0">
              <a:solidFill>
                <a:schemeClr val="bg1"/>
              </a:solidFill>
              <a:latin typeface="Arial Black" panose="020B0A04020102020204" pitchFamily="34" charset="0"/>
            </a:endParaRPr>
          </a:p>
        </p:txBody>
      </p:sp>
      <p:sp>
        <p:nvSpPr>
          <p:cNvPr id="6" name="object 5"/>
          <p:cNvSpPr/>
          <p:nvPr/>
        </p:nvSpPr>
        <p:spPr>
          <a:xfrm>
            <a:off x="0" y="2008679"/>
            <a:ext cx="12192000" cy="779518"/>
          </a:xfrm>
          <a:custGeom>
            <a:avLst/>
            <a:gdLst/>
            <a:ahLst/>
            <a:cxnLst/>
            <a:rect l="l" t="t" r="r" b="b"/>
            <a:pathLst>
              <a:path w="18288000" h="1116964">
                <a:moveTo>
                  <a:pt x="0" y="1116708"/>
                </a:moveTo>
                <a:lnTo>
                  <a:pt x="18287997" y="1116708"/>
                </a:lnTo>
                <a:lnTo>
                  <a:pt x="18287997" y="0"/>
                </a:lnTo>
                <a:lnTo>
                  <a:pt x="0" y="0"/>
                </a:lnTo>
                <a:lnTo>
                  <a:pt x="0" y="1116708"/>
                </a:lnTo>
                <a:close/>
              </a:path>
            </a:pathLst>
          </a:custGeom>
          <a:solidFill>
            <a:schemeClr val="tx2">
              <a:lumMod val="75000"/>
              <a:lumOff val="25000"/>
            </a:schemeClr>
          </a:solidFill>
          <a:ln w="57150">
            <a:solidFill>
              <a:schemeClr val="tx1"/>
            </a:solidFill>
          </a:ln>
        </p:spPr>
        <p:txBody>
          <a:bodyPr wrap="square" lIns="0" tIns="0" rIns="0" bIns="0" rtlCol="0"/>
          <a:lstStyle/>
          <a:p>
            <a:endParaRPr/>
          </a:p>
        </p:txBody>
      </p:sp>
      <p:sp>
        <p:nvSpPr>
          <p:cNvPr id="7" name="object 12"/>
          <p:cNvSpPr txBox="1"/>
          <p:nvPr/>
        </p:nvSpPr>
        <p:spPr>
          <a:xfrm>
            <a:off x="468748" y="2176580"/>
            <a:ext cx="2155326" cy="382156"/>
          </a:xfrm>
          <a:prstGeom prst="rect">
            <a:avLst/>
          </a:prstGeom>
        </p:spPr>
        <p:txBody>
          <a:bodyPr vert="horz" wrap="square" lIns="0" tIns="12700" rIns="0" bIns="0" rtlCol="0">
            <a:spAutoFit/>
          </a:bodyPr>
          <a:lstStyle/>
          <a:p>
            <a:pPr marL="12700">
              <a:lnSpc>
                <a:spcPct val="100000"/>
              </a:lnSpc>
              <a:spcBef>
                <a:spcPts val="100"/>
              </a:spcBef>
            </a:pPr>
            <a:r>
              <a:rPr sz="2400" spc="55" dirty="0">
                <a:solidFill>
                  <a:srgbClr val="FFFFFF"/>
                </a:solidFill>
                <a:latin typeface="Trebuchet MS"/>
                <a:cs typeface="Trebuchet MS"/>
              </a:rPr>
              <a:t>PRESENTER</a:t>
            </a:r>
            <a:endParaRPr sz="2400" dirty="0">
              <a:latin typeface="Trebuchet MS"/>
              <a:cs typeface="Trebuchet MS"/>
            </a:endParaRPr>
          </a:p>
        </p:txBody>
      </p:sp>
      <p:sp>
        <p:nvSpPr>
          <p:cNvPr id="12" name="TextBox 11"/>
          <p:cNvSpPr txBox="1"/>
          <p:nvPr/>
        </p:nvSpPr>
        <p:spPr>
          <a:xfrm>
            <a:off x="2998424" y="2145804"/>
            <a:ext cx="6914226" cy="461665"/>
          </a:xfrm>
          <a:prstGeom prst="rect">
            <a:avLst/>
          </a:prstGeom>
          <a:noFill/>
        </p:spPr>
        <p:txBody>
          <a:bodyPr wrap="square" rtlCol="0">
            <a:spAutoFit/>
          </a:bodyPr>
          <a:lstStyle/>
          <a:p>
            <a:pPr algn="ctr"/>
            <a:r>
              <a:rPr lang="en-IN" sz="2400" dirty="0">
                <a:solidFill>
                  <a:schemeClr val="bg1"/>
                </a:solidFill>
                <a:latin typeface="Trebuchet MS" panose="020B0603020202020204" pitchFamily="34" charset="0"/>
              </a:rPr>
              <a:t>SANDY GLADYS LOZANO GRIMALDO</a:t>
            </a:r>
          </a:p>
        </p:txBody>
      </p:sp>
      <p:sp>
        <p:nvSpPr>
          <p:cNvPr id="16" name="TextBox 15"/>
          <p:cNvSpPr txBox="1"/>
          <p:nvPr/>
        </p:nvSpPr>
        <p:spPr>
          <a:xfrm>
            <a:off x="8519694" y="2955050"/>
            <a:ext cx="3091543" cy="553998"/>
          </a:xfrm>
          <a:prstGeom prst="rect">
            <a:avLst/>
          </a:prstGeom>
          <a:solidFill>
            <a:schemeClr val="tx1"/>
          </a:solidFill>
        </p:spPr>
        <p:txBody>
          <a:bodyPr wrap="square" rtlCol="0">
            <a:spAutoFit/>
          </a:bodyPr>
          <a:lstStyle/>
          <a:p>
            <a:pPr algn="ctr"/>
            <a:r>
              <a:rPr lang="en-IN" sz="3000" b="1" u="sng" dirty="0">
                <a:solidFill>
                  <a:schemeClr val="bg1"/>
                </a:solidFill>
                <a:latin typeface="Arial Black" panose="020B0A04020102020204" pitchFamily="34" charset="0"/>
              </a:rPr>
              <a:t>CONTENTS</a:t>
            </a:r>
          </a:p>
        </p:txBody>
      </p:sp>
      <p:sp>
        <p:nvSpPr>
          <p:cNvPr id="20" name="object 12"/>
          <p:cNvSpPr txBox="1"/>
          <p:nvPr/>
        </p:nvSpPr>
        <p:spPr>
          <a:xfrm>
            <a:off x="10287000" y="2175532"/>
            <a:ext cx="2381250" cy="382156"/>
          </a:xfrm>
          <a:prstGeom prst="rect">
            <a:avLst/>
          </a:prstGeom>
        </p:spPr>
        <p:txBody>
          <a:bodyPr vert="horz" wrap="square" lIns="0" tIns="12700" rIns="0" bIns="0" rtlCol="0">
            <a:spAutoFit/>
          </a:bodyPr>
          <a:lstStyle/>
          <a:p>
            <a:pPr marL="12700">
              <a:lnSpc>
                <a:spcPct val="100000"/>
              </a:lnSpc>
              <a:spcBef>
                <a:spcPts val="100"/>
              </a:spcBef>
            </a:pPr>
            <a:r>
              <a:rPr lang="en-IN" sz="2400" spc="55" dirty="0">
                <a:solidFill>
                  <a:srgbClr val="FFFFFF"/>
                </a:solidFill>
                <a:latin typeface="Trebuchet MS"/>
                <a:cs typeface="Trebuchet MS"/>
              </a:rPr>
              <a:t>2514605</a:t>
            </a:r>
            <a:endParaRPr sz="2400" dirty="0">
              <a:latin typeface="Trebuchet MS"/>
              <a:cs typeface="Trebuchet MS"/>
            </a:endParaRPr>
          </a:p>
        </p:txBody>
      </p:sp>
      <p:sp>
        <p:nvSpPr>
          <p:cNvPr id="15" name="TextBox 14"/>
          <p:cNvSpPr txBox="1"/>
          <p:nvPr/>
        </p:nvSpPr>
        <p:spPr>
          <a:xfrm>
            <a:off x="8208893" y="4131855"/>
            <a:ext cx="3883716" cy="2031325"/>
          </a:xfrm>
          <a:prstGeom prst="rect">
            <a:avLst/>
          </a:prstGeom>
          <a:noFill/>
          <a:ln w="38100">
            <a:solidFill>
              <a:schemeClr val="tx1"/>
            </a:solidFill>
          </a:ln>
        </p:spPr>
        <p:txBody>
          <a:bodyPr wrap="square" rtlCol="0">
            <a:spAutoFit/>
          </a:bodyPr>
          <a:lstStyle/>
          <a:p>
            <a:pPr marL="285750" indent="-285750">
              <a:buFont typeface="Wingdings" panose="05000000000000000000" pitchFamily="2" charset="2"/>
              <a:buChar char="§"/>
            </a:pPr>
            <a:endParaRPr lang="en-GB"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dirty="0">
                <a:solidFill>
                  <a:schemeClr val="bg1"/>
                </a:solidFill>
                <a:latin typeface="Arial" panose="020B0604020202020204" pitchFamily="34" charset="0"/>
                <a:cs typeface="Arial" panose="020B0604020202020204" pitchFamily="34" charset="0"/>
              </a:rPr>
              <a:t>Key Attributes Required by Employees</a:t>
            </a:r>
          </a:p>
          <a:p>
            <a:pPr marL="285750" indent="-285750">
              <a:buFont typeface="Wingdings" panose="05000000000000000000" pitchFamily="2" charset="2"/>
              <a:buChar char="§"/>
            </a:pPr>
            <a:r>
              <a:rPr lang="en-GB" dirty="0">
                <a:solidFill>
                  <a:schemeClr val="bg1"/>
                </a:solidFill>
                <a:latin typeface="Arial" panose="020B0604020202020204" pitchFamily="34" charset="0"/>
                <a:cs typeface="Arial" panose="020B0604020202020204" pitchFamily="34" charset="0"/>
              </a:rPr>
              <a:t>My Learnings from the Module</a:t>
            </a:r>
          </a:p>
          <a:p>
            <a:pPr marL="285750" indent="-285750">
              <a:buFont typeface="Wingdings" panose="05000000000000000000" pitchFamily="2" charset="2"/>
              <a:buChar char="§"/>
            </a:pPr>
            <a:r>
              <a:rPr lang="en-GB" dirty="0">
                <a:solidFill>
                  <a:schemeClr val="bg1"/>
                </a:solidFill>
                <a:latin typeface="Arial" panose="020B0604020202020204" pitchFamily="34" charset="0"/>
                <a:cs typeface="Arial" panose="020B0604020202020204" pitchFamily="34" charset="0"/>
              </a:rPr>
              <a:t>My Personality and Skills</a:t>
            </a:r>
          </a:p>
          <a:p>
            <a:pPr marL="285750" indent="-285750">
              <a:buFont typeface="Wingdings" panose="05000000000000000000" pitchFamily="2" charset="2"/>
              <a:buChar char="§"/>
            </a:pPr>
            <a:r>
              <a:rPr lang="en-GB" dirty="0">
                <a:solidFill>
                  <a:schemeClr val="bg1"/>
                </a:solidFill>
                <a:latin typeface="Arial" panose="020B0604020202020204" pitchFamily="34" charset="0"/>
                <a:cs typeface="Arial" panose="020B0604020202020204" pitchFamily="34" charset="0"/>
              </a:rPr>
              <a:t>References &amp; Conclusion</a:t>
            </a:r>
          </a:p>
          <a:p>
            <a:endParaRPr lang="en-GB" dirty="0">
              <a:latin typeface="Arial" panose="020B0604020202020204" pitchFamily="34" charset="0"/>
              <a:cs typeface="Arial" panose="020B0604020202020204" pitchFamily="34" charset="0"/>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34600" y="227543"/>
            <a:ext cx="1958009" cy="1545989"/>
          </a:xfrm>
          <a:prstGeom prst="rect">
            <a:avLst/>
          </a:prstGeom>
        </p:spPr>
      </p:pic>
      <p:pic>
        <p:nvPicPr>
          <p:cNvPr id="1026" name="Picture 2" descr="5 Business Skills Every Freelancer Should Mas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3039984"/>
            <a:ext cx="4412026" cy="3488647"/>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2" name="Picture 4" descr="Graphic of people inside of gea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9226" y="2978868"/>
            <a:ext cx="3209441" cy="3798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9452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Box 66"/>
          <p:cNvSpPr txBox="1"/>
          <p:nvPr/>
        </p:nvSpPr>
        <p:spPr>
          <a:xfrm>
            <a:off x="0" y="956691"/>
            <a:ext cx="12192000" cy="5334000"/>
          </a:xfrm>
          <a:prstGeom prst="rect">
            <a:avLst/>
          </a:prstGeom>
          <a:solidFill>
            <a:schemeClr val="tx2">
              <a:lumMod val="75000"/>
              <a:lumOff val="25000"/>
            </a:schemeClr>
          </a:solidFill>
          <a:ln w="57150">
            <a:solidFill>
              <a:schemeClr val="tx1"/>
            </a:solidFill>
          </a:ln>
        </p:spPr>
        <p:txBody>
          <a:bodyPr wrap="square" rtlCol="0">
            <a:spAutoFit/>
          </a:bodyPr>
          <a:lstStyle/>
          <a:p>
            <a:endParaRPr lang="en-GB" dirty="0"/>
          </a:p>
        </p:txBody>
      </p:sp>
      <p:sp>
        <p:nvSpPr>
          <p:cNvPr id="6" name="object 5"/>
          <p:cNvSpPr/>
          <p:nvPr/>
        </p:nvSpPr>
        <p:spPr>
          <a:xfrm>
            <a:off x="10259" y="84445"/>
            <a:ext cx="12185469" cy="762000"/>
          </a:xfrm>
          <a:custGeom>
            <a:avLst/>
            <a:gdLst/>
            <a:ahLst/>
            <a:cxnLst/>
            <a:rect l="l" t="t" r="r" b="b"/>
            <a:pathLst>
              <a:path w="18288000" h="3625850">
                <a:moveTo>
                  <a:pt x="0" y="0"/>
                </a:moveTo>
                <a:lnTo>
                  <a:pt x="18288000" y="0"/>
                </a:lnTo>
                <a:lnTo>
                  <a:pt x="18288000" y="3625801"/>
                </a:lnTo>
                <a:lnTo>
                  <a:pt x="0" y="3625801"/>
                </a:lnTo>
                <a:lnTo>
                  <a:pt x="0" y="0"/>
                </a:lnTo>
                <a:close/>
              </a:path>
            </a:pathLst>
          </a:custGeom>
          <a:solidFill>
            <a:schemeClr val="tx2">
              <a:lumMod val="75000"/>
              <a:lumOff val="25000"/>
            </a:schemeClr>
          </a:solidFill>
          <a:ln w="57150">
            <a:solidFill>
              <a:schemeClr val="tx1"/>
            </a:solidFill>
          </a:ln>
        </p:spPr>
        <p:txBody>
          <a:bodyPr wrap="square" lIns="0" tIns="0" rIns="0" bIns="0" rtlCol="0"/>
          <a:lstStyle/>
          <a:p>
            <a:pPr algn="ctr"/>
            <a:r>
              <a:rPr lang="en-IN" sz="4000" b="1" dirty="0">
                <a:latin typeface="Arial" panose="020B0604020202020204" pitchFamily="34" charset="0"/>
                <a:cs typeface="Arial" panose="020B0604020202020204" pitchFamily="34" charset="0"/>
              </a:rPr>
              <a:t>Key Attributes Required By Employees</a:t>
            </a:r>
            <a:endParaRPr sz="4000" b="1" dirty="0">
              <a:latin typeface="Arial" panose="020B0604020202020204" pitchFamily="34" charset="0"/>
              <a:cs typeface="Arial" panose="020B0604020202020204" pitchFamily="34" charset="0"/>
            </a:endParaRPr>
          </a:p>
        </p:txBody>
      </p:sp>
      <p:sp>
        <p:nvSpPr>
          <p:cNvPr id="68" name="TextBox 67"/>
          <p:cNvSpPr txBox="1"/>
          <p:nvPr/>
        </p:nvSpPr>
        <p:spPr>
          <a:xfrm>
            <a:off x="7696200" y="6400905"/>
            <a:ext cx="4304851" cy="338554"/>
          </a:xfrm>
          <a:prstGeom prst="rect">
            <a:avLst/>
          </a:prstGeom>
          <a:solidFill>
            <a:schemeClr val="bg1"/>
          </a:solidFill>
          <a:ln w="38100">
            <a:solidFill>
              <a:schemeClr val="tx1"/>
            </a:solidFill>
          </a:ln>
        </p:spPr>
        <p:txBody>
          <a:bodyPr wrap="square" rtlCol="0">
            <a:spAutoFit/>
          </a:bodyPr>
          <a:lstStyle/>
          <a:p>
            <a:pPr algn="ctr"/>
            <a:r>
              <a:rPr lang="en-GB" sz="1600" b="1" dirty="0">
                <a:latin typeface="Arial" panose="020B0604020202020204" pitchFamily="34" charset="0"/>
                <a:cs typeface="Arial" panose="020B0604020202020204" pitchFamily="34" charset="0"/>
              </a:rPr>
              <a:t>Source – (ACCOR, 2024; Dapo, 2023)</a:t>
            </a:r>
          </a:p>
        </p:txBody>
      </p:sp>
      <p:grpSp>
        <p:nvGrpSpPr>
          <p:cNvPr id="69" name="Group 68">
            <a:extLst>
              <a:ext uri="{FF2B5EF4-FFF2-40B4-BE49-F238E27FC236}">
                <a16:creationId xmlns:a16="http://schemas.microsoft.com/office/drawing/2014/main" id="{B7E41BBF-F586-133E-750E-7580AC96FA42}"/>
              </a:ext>
            </a:extLst>
          </p:cNvPr>
          <p:cNvGrpSpPr/>
          <p:nvPr/>
        </p:nvGrpSpPr>
        <p:grpSpPr>
          <a:xfrm>
            <a:off x="360396" y="956690"/>
            <a:ext cx="11316518" cy="5063109"/>
            <a:chOff x="434244" y="1903846"/>
            <a:chExt cx="11316518" cy="3584226"/>
          </a:xfrm>
        </p:grpSpPr>
        <p:grpSp>
          <p:nvGrpSpPr>
            <p:cNvPr id="70" name="Group 69">
              <a:extLst>
                <a:ext uri="{FF2B5EF4-FFF2-40B4-BE49-F238E27FC236}">
                  <a16:creationId xmlns:a16="http://schemas.microsoft.com/office/drawing/2014/main" id="{3AFFD1A2-535F-A739-ACE0-1C0E43898C6E}"/>
                </a:ext>
              </a:extLst>
            </p:cNvPr>
            <p:cNvGrpSpPr/>
            <p:nvPr/>
          </p:nvGrpSpPr>
          <p:grpSpPr>
            <a:xfrm>
              <a:off x="434244" y="1903846"/>
              <a:ext cx="2520576" cy="932378"/>
              <a:chOff x="4443412" y="2971800"/>
              <a:chExt cx="3922701" cy="909447"/>
            </a:xfrm>
          </p:grpSpPr>
          <p:sp>
            <p:nvSpPr>
              <p:cNvPr id="114" name="Rectangle: Rounded Corners 8">
                <a:extLst>
                  <a:ext uri="{FF2B5EF4-FFF2-40B4-BE49-F238E27FC236}">
                    <a16:creationId xmlns:a16="http://schemas.microsoft.com/office/drawing/2014/main" id="{8E1032C9-54D9-81C4-D490-D7E950FCB4B4}"/>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15" name="Freeform: Shape 9">
                <a:extLst>
                  <a:ext uri="{FF2B5EF4-FFF2-40B4-BE49-F238E27FC236}">
                    <a16:creationId xmlns:a16="http://schemas.microsoft.com/office/drawing/2014/main" id="{8B500A13-1A24-D2A9-6116-6586842D6616}"/>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tx2">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16" name="Freeform: Shape 10">
                <a:extLst>
                  <a:ext uri="{FF2B5EF4-FFF2-40B4-BE49-F238E27FC236}">
                    <a16:creationId xmlns:a16="http://schemas.microsoft.com/office/drawing/2014/main" id="{77158D37-A133-BBE1-F919-A5DA766B59B9}"/>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tx2"/>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01</a:t>
                </a:r>
              </a:p>
            </p:txBody>
          </p:sp>
        </p:grpSp>
        <p:grpSp>
          <p:nvGrpSpPr>
            <p:cNvPr id="71" name="Group 70">
              <a:extLst>
                <a:ext uri="{FF2B5EF4-FFF2-40B4-BE49-F238E27FC236}">
                  <a16:creationId xmlns:a16="http://schemas.microsoft.com/office/drawing/2014/main" id="{2713E8E7-4866-DCA2-36FF-17B5CA8B468A}"/>
                </a:ext>
              </a:extLst>
            </p:cNvPr>
            <p:cNvGrpSpPr/>
            <p:nvPr/>
          </p:nvGrpSpPr>
          <p:grpSpPr>
            <a:xfrm>
              <a:off x="3221204" y="1903846"/>
              <a:ext cx="2520576" cy="932378"/>
              <a:chOff x="4443412" y="2971800"/>
              <a:chExt cx="3922701" cy="909447"/>
            </a:xfrm>
          </p:grpSpPr>
          <p:sp>
            <p:nvSpPr>
              <p:cNvPr id="111" name="Rectangle: Rounded Corners 2096">
                <a:extLst>
                  <a:ext uri="{FF2B5EF4-FFF2-40B4-BE49-F238E27FC236}">
                    <a16:creationId xmlns:a16="http://schemas.microsoft.com/office/drawing/2014/main" id="{747A4550-3C62-D803-0EC6-766A28AC5D23}"/>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12" name="Freeform: Shape 2097">
                <a:extLst>
                  <a:ext uri="{FF2B5EF4-FFF2-40B4-BE49-F238E27FC236}">
                    <a16:creationId xmlns:a16="http://schemas.microsoft.com/office/drawing/2014/main" id="{2E759110-D2D2-2AF1-3A67-B2CEF6A9C711}"/>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accent2">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13" name="Freeform: Shape 2098">
                <a:extLst>
                  <a:ext uri="{FF2B5EF4-FFF2-40B4-BE49-F238E27FC236}">
                    <a16:creationId xmlns:a16="http://schemas.microsoft.com/office/drawing/2014/main" id="{C01A99C9-E0E6-653B-3AA6-EA60ED283425}"/>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2"/>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02</a:t>
                </a:r>
              </a:p>
            </p:txBody>
          </p:sp>
        </p:grpSp>
        <p:sp>
          <p:nvSpPr>
            <p:cNvPr id="72" name="Freeform: Shape 2143">
              <a:extLst>
                <a:ext uri="{FF2B5EF4-FFF2-40B4-BE49-F238E27FC236}">
                  <a16:creationId xmlns:a16="http://schemas.microsoft.com/office/drawing/2014/main" id="{F1D17092-A3F3-6800-E0B3-4D307335DC48}"/>
                </a:ext>
              </a:extLst>
            </p:cNvPr>
            <p:cNvSpPr/>
            <p:nvPr/>
          </p:nvSpPr>
          <p:spPr>
            <a:xfrm>
              <a:off x="10871200" y="2427335"/>
              <a:ext cx="879562" cy="2680422"/>
            </a:xfrm>
            <a:custGeom>
              <a:avLst/>
              <a:gdLst>
                <a:gd name="connsiteX0" fmla="*/ 0 w 879562"/>
                <a:gd name="connsiteY0" fmla="*/ 0 h 2680422"/>
                <a:gd name="connsiteX1" fmla="*/ 879562 w 879562"/>
                <a:gd name="connsiteY1" fmla="*/ 0 h 2680422"/>
                <a:gd name="connsiteX2" fmla="*/ 879562 w 879562"/>
                <a:gd name="connsiteY2" fmla="*/ 2680422 h 2680422"/>
                <a:gd name="connsiteX3" fmla="*/ 0 w 879562"/>
                <a:gd name="connsiteY3" fmla="*/ 2680422 h 2680422"/>
                <a:gd name="connsiteX4" fmla="*/ 0 w 879562"/>
                <a:gd name="connsiteY4" fmla="*/ 2572070 h 2680422"/>
                <a:gd name="connsiteX5" fmla="*/ 771210 w 879562"/>
                <a:gd name="connsiteY5" fmla="*/ 2572070 h 2680422"/>
                <a:gd name="connsiteX6" fmla="*/ 771210 w 879562"/>
                <a:gd name="connsiteY6" fmla="*/ 108352 h 2680422"/>
                <a:gd name="connsiteX7" fmla="*/ 0 w 879562"/>
                <a:gd name="connsiteY7" fmla="*/ 108352 h 2680422"/>
                <a:gd name="connsiteX8" fmla="*/ 0 w 879562"/>
                <a:gd name="connsiteY8" fmla="*/ 0 h 268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79562" h="2680422">
                  <a:moveTo>
                    <a:pt x="0" y="0"/>
                  </a:moveTo>
                  <a:lnTo>
                    <a:pt x="879562" y="0"/>
                  </a:lnTo>
                  <a:lnTo>
                    <a:pt x="879562" y="2680422"/>
                  </a:lnTo>
                  <a:lnTo>
                    <a:pt x="0" y="2680422"/>
                  </a:lnTo>
                  <a:lnTo>
                    <a:pt x="0" y="2572070"/>
                  </a:lnTo>
                  <a:lnTo>
                    <a:pt x="771210" y="2572070"/>
                  </a:lnTo>
                  <a:lnTo>
                    <a:pt x="771210" y="108352"/>
                  </a:lnTo>
                  <a:lnTo>
                    <a:pt x="0" y="108352"/>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latin typeface="Segoe UI" panose="020B0502040204020203" pitchFamily="34" charset="0"/>
                <a:cs typeface="Segoe UI" panose="020B0502040204020203" pitchFamily="34" charset="0"/>
              </a:endParaRPr>
            </a:p>
          </p:txBody>
        </p:sp>
        <p:grpSp>
          <p:nvGrpSpPr>
            <p:cNvPr id="73" name="Group 72">
              <a:extLst>
                <a:ext uri="{FF2B5EF4-FFF2-40B4-BE49-F238E27FC236}">
                  <a16:creationId xmlns:a16="http://schemas.microsoft.com/office/drawing/2014/main" id="{171BF2A7-5A88-96CA-E362-033D6CD8E3D0}"/>
                </a:ext>
              </a:extLst>
            </p:cNvPr>
            <p:cNvGrpSpPr/>
            <p:nvPr/>
          </p:nvGrpSpPr>
          <p:grpSpPr>
            <a:xfrm>
              <a:off x="6008164" y="1903846"/>
              <a:ext cx="2520576" cy="932378"/>
              <a:chOff x="4443412" y="2971800"/>
              <a:chExt cx="3922701" cy="909447"/>
            </a:xfrm>
          </p:grpSpPr>
          <p:sp>
            <p:nvSpPr>
              <p:cNvPr id="108" name="Rectangle: Rounded Corners 2101">
                <a:extLst>
                  <a:ext uri="{FF2B5EF4-FFF2-40B4-BE49-F238E27FC236}">
                    <a16:creationId xmlns:a16="http://schemas.microsoft.com/office/drawing/2014/main" id="{8858EB2D-D29D-A756-FE86-FBDC17A298F8}"/>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9" name="Freeform: Shape 2102">
                <a:extLst>
                  <a:ext uri="{FF2B5EF4-FFF2-40B4-BE49-F238E27FC236}">
                    <a16:creationId xmlns:a16="http://schemas.microsoft.com/office/drawing/2014/main" id="{62906D1E-0E9C-6E6A-6506-1FC431ED3202}"/>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accent1">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10" name="Freeform: Shape 2103">
                <a:extLst>
                  <a:ext uri="{FF2B5EF4-FFF2-40B4-BE49-F238E27FC236}">
                    <a16:creationId xmlns:a16="http://schemas.microsoft.com/office/drawing/2014/main" id="{5BB055EE-FB4B-2D77-4F67-C9DC0926C672}"/>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1"/>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03</a:t>
                </a:r>
              </a:p>
            </p:txBody>
          </p:sp>
        </p:grpSp>
        <p:grpSp>
          <p:nvGrpSpPr>
            <p:cNvPr id="74" name="Group 73">
              <a:extLst>
                <a:ext uri="{FF2B5EF4-FFF2-40B4-BE49-F238E27FC236}">
                  <a16:creationId xmlns:a16="http://schemas.microsoft.com/office/drawing/2014/main" id="{F0D65AF7-79EB-0DAF-4936-019F102E533D}"/>
                </a:ext>
              </a:extLst>
            </p:cNvPr>
            <p:cNvGrpSpPr/>
            <p:nvPr/>
          </p:nvGrpSpPr>
          <p:grpSpPr>
            <a:xfrm>
              <a:off x="8795124" y="1903846"/>
              <a:ext cx="2520576" cy="932378"/>
              <a:chOff x="4443412" y="2971800"/>
              <a:chExt cx="3922701" cy="909447"/>
            </a:xfrm>
          </p:grpSpPr>
          <p:sp>
            <p:nvSpPr>
              <p:cNvPr id="105" name="Rectangle: Rounded Corners 2106">
                <a:extLst>
                  <a:ext uri="{FF2B5EF4-FFF2-40B4-BE49-F238E27FC236}">
                    <a16:creationId xmlns:a16="http://schemas.microsoft.com/office/drawing/2014/main" id="{0585D30E-E3BB-12A7-80D3-5CAFF7EFDA96}"/>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6" name="Freeform: Shape 2107">
                <a:extLst>
                  <a:ext uri="{FF2B5EF4-FFF2-40B4-BE49-F238E27FC236}">
                    <a16:creationId xmlns:a16="http://schemas.microsoft.com/office/drawing/2014/main" id="{02DBBFDE-AC8F-8646-49FC-152F5DEDC565}"/>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accent3">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7" name="Freeform: Shape 2108">
                <a:extLst>
                  <a:ext uri="{FF2B5EF4-FFF2-40B4-BE49-F238E27FC236}">
                    <a16:creationId xmlns:a16="http://schemas.microsoft.com/office/drawing/2014/main" id="{DD803E13-E630-9BC5-BD8A-C4757348DEFD}"/>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3"/>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04</a:t>
                </a:r>
              </a:p>
            </p:txBody>
          </p:sp>
        </p:grpSp>
        <p:grpSp>
          <p:nvGrpSpPr>
            <p:cNvPr id="75" name="Group 74">
              <a:extLst>
                <a:ext uri="{FF2B5EF4-FFF2-40B4-BE49-F238E27FC236}">
                  <a16:creationId xmlns:a16="http://schemas.microsoft.com/office/drawing/2014/main" id="{3E6F058D-A399-4CDA-D611-1DD0570250A6}"/>
                </a:ext>
              </a:extLst>
            </p:cNvPr>
            <p:cNvGrpSpPr/>
            <p:nvPr/>
          </p:nvGrpSpPr>
          <p:grpSpPr>
            <a:xfrm>
              <a:off x="434244" y="4507346"/>
              <a:ext cx="2520576" cy="932378"/>
              <a:chOff x="4443412" y="2971800"/>
              <a:chExt cx="3922701" cy="909447"/>
            </a:xfrm>
          </p:grpSpPr>
          <p:sp>
            <p:nvSpPr>
              <p:cNvPr id="102" name="Rectangle: Rounded Corners 2111">
                <a:extLst>
                  <a:ext uri="{FF2B5EF4-FFF2-40B4-BE49-F238E27FC236}">
                    <a16:creationId xmlns:a16="http://schemas.microsoft.com/office/drawing/2014/main" id="{C68085E8-E33C-4F15-7C71-F9430A8C6B22}"/>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3" name="Freeform: Shape 2112">
                <a:extLst>
                  <a:ext uri="{FF2B5EF4-FFF2-40B4-BE49-F238E27FC236}">
                    <a16:creationId xmlns:a16="http://schemas.microsoft.com/office/drawing/2014/main" id="{094D789F-4505-AB4A-BC67-7871F513C951}"/>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rgbClr val="470101"/>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4" name="Freeform: Shape 2113">
                <a:extLst>
                  <a:ext uri="{FF2B5EF4-FFF2-40B4-BE49-F238E27FC236}">
                    <a16:creationId xmlns:a16="http://schemas.microsoft.com/office/drawing/2014/main" id="{381DB920-8F75-E4C9-265B-35F05C90462E}"/>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2">
                  <a:lumMod val="50000"/>
                </a:schemeClr>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08</a:t>
                </a:r>
              </a:p>
            </p:txBody>
          </p:sp>
        </p:grpSp>
        <p:grpSp>
          <p:nvGrpSpPr>
            <p:cNvPr id="76" name="Group 75">
              <a:extLst>
                <a:ext uri="{FF2B5EF4-FFF2-40B4-BE49-F238E27FC236}">
                  <a16:creationId xmlns:a16="http://schemas.microsoft.com/office/drawing/2014/main" id="{9D572CD9-CB59-0476-C0FB-C61BD9667CDF}"/>
                </a:ext>
              </a:extLst>
            </p:cNvPr>
            <p:cNvGrpSpPr/>
            <p:nvPr/>
          </p:nvGrpSpPr>
          <p:grpSpPr>
            <a:xfrm>
              <a:off x="3221204" y="4507346"/>
              <a:ext cx="2520576" cy="932378"/>
              <a:chOff x="4443412" y="2971800"/>
              <a:chExt cx="3922701" cy="909447"/>
            </a:xfrm>
          </p:grpSpPr>
          <p:sp>
            <p:nvSpPr>
              <p:cNvPr id="99" name="Rectangle: Rounded Corners 2116">
                <a:extLst>
                  <a:ext uri="{FF2B5EF4-FFF2-40B4-BE49-F238E27FC236}">
                    <a16:creationId xmlns:a16="http://schemas.microsoft.com/office/drawing/2014/main" id="{115A6778-397C-D0C0-861C-89A5C54F4171}"/>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0" name="Freeform: Shape 2117">
                <a:extLst>
                  <a:ext uri="{FF2B5EF4-FFF2-40B4-BE49-F238E27FC236}">
                    <a16:creationId xmlns:a16="http://schemas.microsoft.com/office/drawing/2014/main" id="{3E135EDE-1772-E99A-3BF1-9EB0A47A3D48}"/>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rgbClr val="005250"/>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101" name="Freeform: Shape 2118">
                <a:extLst>
                  <a:ext uri="{FF2B5EF4-FFF2-40B4-BE49-F238E27FC236}">
                    <a16:creationId xmlns:a16="http://schemas.microsoft.com/office/drawing/2014/main" id="{7D4C8B5A-0027-45FF-7830-D7D55DFB4C8D}"/>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6">
                  <a:lumMod val="50000"/>
                </a:schemeClr>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07</a:t>
                </a:r>
              </a:p>
            </p:txBody>
          </p:sp>
        </p:grpSp>
        <p:grpSp>
          <p:nvGrpSpPr>
            <p:cNvPr id="77" name="Group 76">
              <a:extLst>
                <a:ext uri="{FF2B5EF4-FFF2-40B4-BE49-F238E27FC236}">
                  <a16:creationId xmlns:a16="http://schemas.microsoft.com/office/drawing/2014/main" id="{A7AD01CB-08D7-A8C8-A8E1-04B84E94ED32}"/>
                </a:ext>
              </a:extLst>
            </p:cNvPr>
            <p:cNvGrpSpPr/>
            <p:nvPr/>
          </p:nvGrpSpPr>
          <p:grpSpPr>
            <a:xfrm>
              <a:off x="6008164" y="4507346"/>
              <a:ext cx="2520576" cy="932378"/>
              <a:chOff x="4443412" y="2971800"/>
              <a:chExt cx="3922701" cy="909447"/>
            </a:xfrm>
          </p:grpSpPr>
          <p:sp>
            <p:nvSpPr>
              <p:cNvPr id="96" name="Rectangle: Rounded Corners 2121">
                <a:extLst>
                  <a:ext uri="{FF2B5EF4-FFF2-40B4-BE49-F238E27FC236}">
                    <a16:creationId xmlns:a16="http://schemas.microsoft.com/office/drawing/2014/main" id="{99353258-56AF-455C-69BA-785CFC14A0E9}"/>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97" name="Freeform: Shape 2122">
                <a:extLst>
                  <a:ext uri="{FF2B5EF4-FFF2-40B4-BE49-F238E27FC236}">
                    <a16:creationId xmlns:a16="http://schemas.microsoft.com/office/drawing/2014/main" id="{F4481F46-14C9-0C86-2397-EB56000BAF47}"/>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accent5">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98" name="Freeform: Shape 2123">
                <a:extLst>
                  <a:ext uri="{FF2B5EF4-FFF2-40B4-BE49-F238E27FC236}">
                    <a16:creationId xmlns:a16="http://schemas.microsoft.com/office/drawing/2014/main" id="{ADA4AF95-C01D-86BD-8EEC-73BA567C92D9}"/>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5"/>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06</a:t>
                </a:r>
              </a:p>
            </p:txBody>
          </p:sp>
        </p:grpSp>
        <p:grpSp>
          <p:nvGrpSpPr>
            <p:cNvPr id="78" name="Group 77">
              <a:extLst>
                <a:ext uri="{FF2B5EF4-FFF2-40B4-BE49-F238E27FC236}">
                  <a16:creationId xmlns:a16="http://schemas.microsoft.com/office/drawing/2014/main" id="{0C1A422C-D2FA-BAD8-A364-39C37EA7774F}"/>
                </a:ext>
              </a:extLst>
            </p:cNvPr>
            <p:cNvGrpSpPr/>
            <p:nvPr/>
          </p:nvGrpSpPr>
          <p:grpSpPr>
            <a:xfrm>
              <a:off x="8795124" y="4507346"/>
              <a:ext cx="2520576" cy="932378"/>
              <a:chOff x="4443412" y="2971800"/>
              <a:chExt cx="3922701" cy="909447"/>
            </a:xfrm>
          </p:grpSpPr>
          <p:sp>
            <p:nvSpPr>
              <p:cNvPr id="93" name="Rectangle: Rounded Corners 2126">
                <a:extLst>
                  <a:ext uri="{FF2B5EF4-FFF2-40B4-BE49-F238E27FC236}">
                    <a16:creationId xmlns:a16="http://schemas.microsoft.com/office/drawing/2014/main" id="{4681DC98-A2D7-A0B5-01ED-3F6F08BB1160}"/>
                  </a:ext>
                </a:extLst>
              </p:cNvPr>
              <p:cNvSpPr/>
              <p:nvPr/>
            </p:nvSpPr>
            <p:spPr>
              <a:xfrm>
                <a:off x="4705921" y="3170212"/>
                <a:ext cx="3660192" cy="711035"/>
              </a:xfrm>
              <a:prstGeom prst="roundRect">
                <a:avLst/>
              </a:prstGeom>
              <a:solidFill>
                <a:schemeClr val="bg1">
                  <a:lumMod val="9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94" name="Freeform: Shape 2127">
                <a:extLst>
                  <a:ext uri="{FF2B5EF4-FFF2-40B4-BE49-F238E27FC236}">
                    <a16:creationId xmlns:a16="http://schemas.microsoft.com/office/drawing/2014/main" id="{2EFFBE12-54A8-479E-38B0-48FB3E09A21E}"/>
                  </a:ext>
                </a:extLst>
              </p:cNvPr>
              <p:cNvSpPr/>
              <p:nvPr/>
            </p:nvSpPr>
            <p:spPr>
              <a:xfrm>
                <a:off x="4443412" y="2971800"/>
                <a:ext cx="695515" cy="373334"/>
              </a:xfrm>
              <a:custGeom>
                <a:avLst/>
                <a:gdLst>
                  <a:gd name="connsiteX0" fmla="*/ 0 w 695515"/>
                  <a:gd name="connsiteY0" fmla="*/ 314897 h 314896"/>
                  <a:gd name="connsiteX1" fmla="*/ 695515 w 695515"/>
                  <a:gd name="connsiteY1" fmla="*/ 0 h 314896"/>
                  <a:gd name="connsiteX2" fmla="*/ 695515 w 695515"/>
                  <a:gd name="connsiteY2" fmla="*/ 201549 h 314896"/>
                  <a:gd name="connsiteX3" fmla="*/ 0 w 695515"/>
                  <a:gd name="connsiteY3" fmla="*/ 314897 h 314896"/>
                </a:gdLst>
                <a:ahLst/>
                <a:cxnLst>
                  <a:cxn ang="0">
                    <a:pos x="connsiteX0" y="connsiteY0"/>
                  </a:cxn>
                  <a:cxn ang="0">
                    <a:pos x="connsiteX1" y="connsiteY1"/>
                  </a:cxn>
                  <a:cxn ang="0">
                    <a:pos x="connsiteX2" y="connsiteY2"/>
                  </a:cxn>
                  <a:cxn ang="0">
                    <a:pos x="connsiteX3" y="connsiteY3"/>
                  </a:cxn>
                </a:cxnLst>
                <a:rect l="l" t="t" r="r" b="b"/>
                <a:pathLst>
                  <a:path w="695515" h="314896">
                    <a:moveTo>
                      <a:pt x="0" y="314897"/>
                    </a:moveTo>
                    <a:lnTo>
                      <a:pt x="695515" y="0"/>
                    </a:lnTo>
                    <a:lnTo>
                      <a:pt x="695515" y="201549"/>
                    </a:lnTo>
                    <a:lnTo>
                      <a:pt x="0" y="314897"/>
                    </a:lnTo>
                    <a:close/>
                  </a:path>
                </a:pathLst>
              </a:custGeom>
              <a:solidFill>
                <a:schemeClr val="accent4">
                  <a:lumMod val="75000"/>
                </a:schemeClr>
              </a:solidFill>
              <a:ln w="9525" cap="flat">
                <a:noFill/>
                <a:prstDash val="solid"/>
                <a:miter/>
              </a:ln>
            </p:spPr>
            <p:txBody>
              <a:bodyPr rtlCol="0" anchor="ctr"/>
              <a:lstStyle/>
              <a:p>
                <a:pPr algn="ctr"/>
                <a:endParaRPr lang="en-US">
                  <a:latin typeface="Segoe UI" panose="020B0502040204020203" pitchFamily="34" charset="0"/>
                  <a:cs typeface="Segoe UI" panose="020B0502040204020203" pitchFamily="34" charset="0"/>
                </a:endParaRPr>
              </a:p>
            </p:txBody>
          </p:sp>
          <p:sp>
            <p:nvSpPr>
              <p:cNvPr id="95" name="Freeform: Shape 2128">
                <a:extLst>
                  <a:ext uri="{FF2B5EF4-FFF2-40B4-BE49-F238E27FC236}">
                    <a16:creationId xmlns:a16="http://schemas.microsoft.com/office/drawing/2014/main" id="{B0399160-A50B-BB3D-2BA7-E88E22D36C12}"/>
                  </a:ext>
                </a:extLst>
              </p:cNvPr>
              <p:cNvSpPr/>
              <p:nvPr/>
            </p:nvSpPr>
            <p:spPr>
              <a:xfrm>
                <a:off x="4443412" y="3054291"/>
                <a:ext cx="1117603" cy="826954"/>
              </a:xfrm>
              <a:custGeom>
                <a:avLst/>
                <a:gdLst>
                  <a:gd name="connsiteX0" fmla="*/ 0 w 1120902"/>
                  <a:gd name="connsiteY0" fmla="*/ 297942 h 892492"/>
                  <a:gd name="connsiteX1" fmla="*/ 250222 w 1120902"/>
                  <a:gd name="connsiteY1" fmla="*/ 892493 h 892492"/>
                  <a:gd name="connsiteX2" fmla="*/ 744284 w 1120902"/>
                  <a:gd name="connsiteY2" fmla="*/ 892493 h 892492"/>
                  <a:gd name="connsiteX3" fmla="*/ 1120902 w 1120902"/>
                  <a:gd name="connsiteY3" fmla="*/ 0 h 892492"/>
                  <a:gd name="connsiteX4" fmla="*/ 0 w 1120902"/>
                  <a:gd name="connsiteY4" fmla="*/ 297942 h 89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902" h="892492">
                    <a:moveTo>
                      <a:pt x="0" y="297942"/>
                    </a:moveTo>
                    <a:lnTo>
                      <a:pt x="250222" y="892493"/>
                    </a:lnTo>
                    <a:lnTo>
                      <a:pt x="744284" y="892493"/>
                    </a:lnTo>
                    <a:lnTo>
                      <a:pt x="1120902" y="0"/>
                    </a:lnTo>
                    <a:lnTo>
                      <a:pt x="0" y="297942"/>
                    </a:lnTo>
                    <a:close/>
                  </a:path>
                </a:pathLst>
              </a:custGeom>
              <a:solidFill>
                <a:schemeClr val="accent4"/>
              </a:solidFill>
              <a:ln w="9525" cap="flat">
                <a:noFill/>
                <a:prstDash val="solid"/>
                <a:miter/>
              </a:ln>
            </p:spPr>
            <p:txBody>
              <a:bodyPr rtlCol="0" anchor="ctr"/>
              <a:lstStyle/>
              <a:p>
                <a:pPr algn="ctr"/>
                <a:r>
                  <a:rPr lang="en-US" b="1" dirty="0">
                    <a:solidFill>
                      <a:schemeClr val="bg1"/>
                    </a:solidFill>
                    <a:latin typeface="Segoe UI" panose="020B0502040204020203" pitchFamily="34" charset="0"/>
                    <a:cs typeface="Segoe UI" panose="020B0502040204020203" pitchFamily="34" charset="0"/>
                  </a:rPr>
                  <a:t>05</a:t>
                </a:r>
              </a:p>
            </p:txBody>
          </p:sp>
        </p:grpSp>
        <p:sp>
          <p:nvSpPr>
            <p:cNvPr id="79" name="Isosceles Triangle 78">
              <a:extLst>
                <a:ext uri="{FF2B5EF4-FFF2-40B4-BE49-F238E27FC236}">
                  <a16:creationId xmlns:a16="http://schemas.microsoft.com/office/drawing/2014/main" id="{D73E6E38-3E2B-7B14-E5A4-205C8D80AB5D}"/>
                </a:ext>
              </a:extLst>
            </p:cNvPr>
            <p:cNvSpPr/>
            <p:nvPr/>
          </p:nvSpPr>
          <p:spPr>
            <a:xfrm rot="5400000">
              <a:off x="3031812" y="2413320"/>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0" name="Isosceles Triangle 79">
              <a:extLst>
                <a:ext uri="{FF2B5EF4-FFF2-40B4-BE49-F238E27FC236}">
                  <a16:creationId xmlns:a16="http://schemas.microsoft.com/office/drawing/2014/main" id="{4083B21E-0AED-17E9-6DC2-C26174500A73}"/>
                </a:ext>
              </a:extLst>
            </p:cNvPr>
            <p:cNvSpPr/>
            <p:nvPr/>
          </p:nvSpPr>
          <p:spPr>
            <a:xfrm rot="5400000">
              <a:off x="5854450" y="2413320"/>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1" name="Isosceles Triangle 80">
              <a:extLst>
                <a:ext uri="{FF2B5EF4-FFF2-40B4-BE49-F238E27FC236}">
                  <a16:creationId xmlns:a16="http://schemas.microsoft.com/office/drawing/2014/main" id="{7942D657-B003-C8BC-D5DB-2A49B8AF01B8}"/>
                </a:ext>
              </a:extLst>
            </p:cNvPr>
            <p:cNvSpPr/>
            <p:nvPr/>
          </p:nvSpPr>
          <p:spPr>
            <a:xfrm rot="5400000">
              <a:off x="8584079" y="2413320"/>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2" name="Isosceles Triangle 81">
              <a:extLst>
                <a:ext uri="{FF2B5EF4-FFF2-40B4-BE49-F238E27FC236}">
                  <a16:creationId xmlns:a16="http://schemas.microsoft.com/office/drawing/2014/main" id="{3FEF3C1E-9F31-759E-6C1E-8A54D8DC03C1}"/>
                </a:ext>
              </a:extLst>
            </p:cNvPr>
            <p:cNvSpPr/>
            <p:nvPr/>
          </p:nvSpPr>
          <p:spPr>
            <a:xfrm rot="16200000" flipH="1">
              <a:off x="3038807" y="5093743"/>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3" name="Isosceles Triangle 82">
              <a:extLst>
                <a:ext uri="{FF2B5EF4-FFF2-40B4-BE49-F238E27FC236}">
                  <a16:creationId xmlns:a16="http://schemas.microsoft.com/office/drawing/2014/main" id="{D46DE715-78EA-7073-B3BE-DFF1601C6B69}"/>
                </a:ext>
              </a:extLst>
            </p:cNvPr>
            <p:cNvSpPr/>
            <p:nvPr/>
          </p:nvSpPr>
          <p:spPr>
            <a:xfrm rot="16200000" flipH="1">
              <a:off x="5861445" y="5093743"/>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4" name="Isosceles Triangle 83">
              <a:extLst>
                <a:ext uri="{FF2B5EF4-FFF2-40B4-BE49-F238E27FC236}">
                  <a16:creationId xmlns:a16="http://schemas.microsoft.com/office/drawing/2014/main" id="{8378630A-5CC2-6E75-BC1B-5855FCECC3FD}"/>
                </a:ext>
              </a:extLst>
            </p:cNvPr>
            <p:cNvSpPr/>
            <p:nvPr/>
          </p:nvSpPr>
          <p:spPr>
            <a:xfrm rot="16200000" flipH="1">
              <a:off x="8591074" y="5093743"/>
              <a:ext cx="165100" cy="142328"/>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Segoe UI" panose="020B0502040204020203" pitchFamily="34" charset="0"/>
                <a:cs typeface="Segoe UI" panose="020B0502040204020203" pitchFamily="34" charset="0"/>
              </a:endParaRPr>
            </a:p>
          </p:txBody>
        </p:sp>
        <p:sp>
          <p:nvSpPr>
            <p:cNvPr id="85" name="TextBox 84">
              <a:extLst>
                <a:ext uri="{FF2B5EF4-FFF2-40B4-BE49-F238E27FC236}">
                  <a16:creationId xmlns:a16="http://schemas.microsoft.com/office/drawing/2014/main" id="{6D545FCF-52EC-549F-12E6-DE5134AB688D}"/>
                </a:ext>
              </a:extLst>
            </p:cNvPr>
            <p:cNvSpPr txBox="1"/>
            <p:nvPr/>
          </p:nvSpPr>
          <p:spPr>
            <a:xfrm>
              <a:off x="1104986" y="4841741"/>
              <a:ext cx="1775715"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Industry Knowledge</a:t>
              </a:r>
            </a:p>
          </p:txBody>
        </p:sp>
        <p:sp>
          <p:nvSpPr>
            <p:cNvPr id="86" name="TextBox 85">
              <a:extLst>
                <a:ext uri="{FF2B5EF4-FFF2-40B4-BE49-F238E27FC236}">
                  <a16:creationId xmlns:a16="http://schemas.microsoft.com/office/drawing/2014/main" id="{14731F94-3E1B-7BEF-D58E-29DB871BC3F1}"/>
                </a:ext>
              </a:extLst>
            </p:cNvPr>
            <p:cNvSpPr txBox="1"/>
            <p:nvPr/>
          </p:nvSpPr>
          <p:spPr>
            <a:xfrm>
              <a:off x="3931114" y="4835905"/>
              <a:ext cx="1736422"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Emotional Intelligence</a:t>
              </a:r>
            </a:p>
          </p:txBody>
        </p:sp>
        <p:sp>
          <p:nvSpPr>
            <p:cNvPr id="87" name="TextBox 86">
              <a:extLst>
                <a:ext uri="{FF2B5EF4-FFF2-40B4-BE49-F238E27FC236}">
                  <a16:creationId xmlns:a16="http://schemas.microsoft.com/office/drawing/2014/main" id="{C74196DF-8306-63D6-BD98-90143D681E7E}"/>
                </a:ext>
              </a:extLst>
            </p:cNvPr>
            <p:cNvSpPr txBox="1"/>
            <p:nvPr/>
          </p:nvSpPr>
          <p:spPr>
            <a:xfrm>
              <a:off x="6676359" y="4841741"/>
              <a:ext cx="1736422"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Attention to Detail</a:t>
              </a:r>
            </a:p>
          </p:txBody>
        </p:sp>
        <p:sp>
          <p:nvSpPr>
            <p:cNvPr id="88" name="TextBox 87">
              <a:extLst>
                <a:ext uri="{FF2B5EF4-FFF2-40B4-BE49-F238E27FC236}">
                  <a16:creationId xmlns:a16="http://schemas.microsoft.com/office/drawing/2014/main" id="{9F11B896-A568-CBAF-8E77-387C258C05BE}"/>
                </a:ext>
              </a:extLst>
            </p:cNvPr>
            <p:cNvSpPr txBox="1"/>
            <p:nvPr/>
          </p:nvSpPr>
          <p:spPr>
            <a:xfrm>
              <a:off x="9293800" y="4841741"/>
              <a:ext cx="1974381"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Problem-Solving &amp; Initiative</a:t>
              </a:r>
            </a:p>
          </p:txBody>
        </p:sp>
        <p:sp>
          <p:nvSpPr>
            <p:cNvPr id="89" name="TextBox 88">
              <a:extLst>
                <a:ext uri="{FF2B5EF4-FFF2-40B4-BE49-F238E27FC236}">
                  <a16:creationId xmlns:a16="http://schemas.microsoft.com/office/drawing/2014/main" id="{4C5424B1-F1E0-278C-CC8B-BE4D1517FB45}"/>
                </a:ext>
              </a:extLst>
            </p:cNvPr>
            <p:cNvSpPr txBox="1"/>
            <p:nvPr/>
          </p:nvSpPr>
          <p:spPr>
            <a:xfrm>
              <a:off x="1104476" y="2202346"/>
              <a:ext cx="1736422"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Customer Service</a:t>
              </a:r>
            </a:p>
          </p:txBody>
        </p:sp>
        <p:sp>
          <p:nvSpPr>
            <p:cNvPr id="90" name="TextBox 89">
              <a:extLst>
                <a:ext uri="{FF2B5EF4-FFF2-40B4-BE49-F238E27FC236}">
                  <a16:creationId xmlns:a16="http://schemas.microsoft.com/office/drawing/2014/main" id="{CF5133A1-1E03-68DC-8BC9-6575E5355EA8}"/>
                </a:ext>
              </a:extLst>
            </p:cNvPr>
            <p:cNvSpPr txBox="1"/>
            <p:nvPr/>
          </p:nvSpPr>
          <p:spPr>
            <a:xfrm>
              <a:off x="3820166" y="2226156"/>
              <a:ext cx="1736422" cy="646331"/>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Teamwork &amp; Adaptability</a:t>
              </a:r>
            </a:p>
          </p:txBody>
        </p:sp>
        <p:sp>
          <p:nvSpPr>
            <p:cNvPr id="91" name="TextBox 90">
              <a:extLst>
                <a:ext uri="{FF2B5EF4-FFF2-40B4-BE49-F238E27FC236}">
                  <a16:creationId xmlns:a16="http://schemas.microsoft.com/office/drawing/2014/main" id="{BFBD6DBB-65FE-170F-4F28-8892418540B3}"/>
                </a:ext>
              </a:extLst>
            </p:cNvPr>
            <p:cNvSpPr txBox="1"/>
            <p:nvPr/>
          </p:nvSpPr>
          <p:spPr>
            <a:xfrm>
              <a:off x="6687827" y="2155000"/>
              <a:ext cx="1736422" cy="830997"/>
            </a:xfrm>
            <a:prstGeom prst="rect">
              <a:avLst/>
            </a:prstGeom>
            <a:noFill/>
          </p:spPr>
          <p:txBody>
            <a:bodyPr wrap="square" rtlCol="0">
              <a:spAutoFit/>
            </a:bodyPr>
            <a:lstStyle/>
            <a:p>
              <a:pPr algn="ctr"/>
              <a:r>
                <a:rPr lang="en-US" sz="1600" dirty="0">
                  <a:latin typeface="Arial" panose="020B0604020202020204" pitchFamily="34" charset="0"/>
                  <a:cs typeface="Arial" panose="020B0604020202020204" pitchFamily="34" charset="0"/>
                </a:rPr>
                <a:t>Organization &amp; Time Management</a:t>
              </a:r>
            </a:p>
          </p:txBody>
        </p:sp>
        <p:sp>
          <p:nvSpPr>
            <p:cNvPr id="92" name="TextBox 91">
              <a:extLst>
                <a:ext uri="{FF2B5EF4-FFF2-40B4-BE49-F238E27FC236}">
                  <a16:creationId xmlns:a16="http://schemas.microsoft.com/office/drawing/2014/main" id="{90F45C16-8E83-D4DB-621A-F28ECE9225C0}"/>
                </a:ext>
              </a:extLst>
            </p:cNvPr>
            <p:cNvSpPr txBox="1"/>
            <p:nvPr/>
          </p:nvSpPr>
          <p:spPr>
            <a:xfrm>
              <a:off x="9465734" y="2272295"/>
              <a:ext cx="1802447"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Communication</a:t>
              </a:r>
            </a:p>
          </p:txBody>
        </p:sp>
      </p:grpSp>
      <p:pic>
        <p:nvPicPr>
          <p:cNvPr id="2050" name="Picture 2" descr="290+ Personal Attributes Stock Photos, Pictures &amp; Royalty-Free Images -  iStock"/>
          <p:cNvPicPr>
            <a:picLocks noChangeAspect="1" noChangeArrowheads="1"/>
          </p:cNvPicPr>
          <p:nvPr/>
        </p:nvPicPr>
        <p:blipFill rotWithShape="1">
          <a:blip r:embed="rId2">
            <a:extLst>
              <a:ext uri="{28A0092B-C50C-407E-A947-70E740481C1C}">
                <a14:useLocalDpi xmlns:a14="http://schemas.microsoft.com/office/drawing/2010/main" val="0"/>
              </a:ext>
            </a:extLst>
          </a:blip>
          <a:srcRect l="23529" t="4269" r="28105" b="13726"/>
          <a:stretch/>
        </p:blipFill>
        <p:spPr bwMode="auto">
          <a:xfrm>
            <a:off x="4750342" y="2512618"/>
            <a:ext cx="2390441" cy="2026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762030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checkerboard(across)">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3375" y="984557"/>
            <a:ext cx="12192000" cy="5715000"/>
          </a:xfrm>
          <a:prstGeom prst="rect">
            <a:avLst/>
          </a:prstGeom>
          <a:solidFill>
            <a:schemeClr val="tx2">
              <a:lumMod val="75000"/>
              <a:lumOff val="25000"/>
            </a:schemeClr>
          </a:solidFill>
          <a:ln w="38100">
            <a:solidFill>
              <a:schemeClr val="tx1"/>
            </a:solidFill>
          </a:ln>
        </p:spPr>
        <p:txBody>
          <a:bodyPr wrap="square" rtlCol="0">
            <a:spAutoFit/>
          </a:bodyPr>
          <a:lstStyle/>
          <a:p>
            <a:endParaRPr lang="en-GB" dirty="0"/>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object 5"/>
          <p:cNvSpPr/>
          <p:nvPr/>
        </p:nvSpPr>
        <p:spPr>
          <a:xfrm>
            <a:off x="6531" y="91111"/>
            <a:ext cx="12185469" cy="762000"/>
          </a:xfrm>
          <a:custGeom>
            <a:avLst/>
            <a:gdLst/>
            <a:ahLst/>
            <a:cxnLst/>
            <a:rect l="l" t="t" r="r" b="b"/>
            <a:pathLst>
              <a:path w="18288000" h="3625850">
                <a:moveTo>
                  <a:pt x="0" y="0"/>
                </a:moveTo>
                <a:lnTo>
                  <a:pt x="18288000" y="0"/>
                </a:lnTo>
                <a:lnTo>
                  <a:pt x="18288000" y="3625801"/>
                </a:lnTo>
                <a:lnTo>
                  <a:pt x="0" y="3625801"/>
                </a:lnTo>
                <a:lnTo>
                  <a:pt x="0" y="0"/>
                </a:lnTo>
                <a:close/>
              </a:path>
            </a:pathLst>
          </a:custGeom>
          <a:solidFill>
            <a:schemeClr val="tx2">
              <a:lumMod val="75000"/>
              <a:lumOff val="25000"/>
            </a:schemeClr>
          </a:solidFill>
          <a:ln w="57150">
            <a:solidFill>
              <a:schemeClr val="tx1"/>
            </a:solidFill>
          </a:ln>
        </p:spPr>
        <p:txBody>
          <a:bodyPr wrap="square" lIns="0" tIns="0" rIns="0" bIns="0" rtlCol="0"/>
          <a:lstStyle/>
          <a:p>
            <a:pPr algn="ctr"/>
            <a:r>
              <a:rPr lang="en-IN" sz="4000" b="1" dirty="0">
                <a:latin typeface="Arial" panose="020B0604020202020204" pitchFamily="34" charset="0"/>
                <a:cs typeface="Arial" panose="020B0604020202020204" pitchFamily="34" charset="0"/>
              </a:rPr>
              <a:t>My Learnings From the Module</a:t>
            </a:r>
            <a:endParaRPr sz="4000" b="1" dirty="0">
              <a:latin typeface="Arial" panose="020B060402020202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BEC9D29E-8115-FB93-3F2D-4F423A40361C}"/>
              </a:ext>
            </a:extLst>
          </p:cNvPr>
          <p:cNvGrpSpPr/>
          <p:nvPr/>
        </p:nvGrpSpPr>
        <p:grpSpPr>
          <a:xfrm>
            <a:off x="16035" y="1271075"/>
            <a:ext cx="11919001" cy="5410681"/>
            <a:chOff x="4451450" y="-36645"/>
            <a:chExt cx="7930812" cy="6435619"/>
          </a:xfrm>
        </p:grpSpPr>
        <p:sp>
          <p:nvSpPr>
            <p:cNvPr id="18" name="Freeform: Shape 5">
              <a:extLst>
                <a:ext uri="{FF2B5EF4-FFF2-40B4-BE49-F238E27FC236}">
                  <a16:creationId xmlns:a16="http://schemas.microsoft.com/office/drawing/2014/main" id="{DF5E9CA4-98B1-250F-28E1-D0EEC09613CF}"/>
                </a:ext>
              </a:extLst>
            </p:cNvPr>
            <p:cNvSpPr/>
            <p:nvPr/>
          </p:nvSpPr>
          <p:spPr>
            <a:xfrm>
              <a:off x="7205984" y="532163"/>
              <a:ext cx="2045217" cy="2489191"/>
            </a:xfrm>
            <a:custGeom>
              <a:avLst/>
              <a:gdLst>
                <a:gd name="connsiteX0" fmla="*/ 228488 w 2045217"/>
                <a:gd name="connsiteY0" fmla="*/ 143389 h 2489191"/>
                <a:gd name="connsiteX1" fmla="*/ 167515 w 2045217"/>
                <a:gd name="connsiteY1" fmla="*/ 207863 h 2489191"/>
                <a:gd name="connsiteX2" fmla="*/ 167134 w 2045217"/>
                <a:gd name="connsiteY2" fmla="*/ 207863 h 2489191"/>
                <a:gd name="connsiteX3" fmla="*/ 157081 w 2045217"/>
                <a:gd name="connsiteY3" fmla="*/ 207863 h 2489191"/>
                <a:gd name="connsiteX4" fmla="*/ 107859 w 2045217"/>
                <a:gd name="connsiteY4" fmla="*/ 1022804 h 2489191"/>
                <a:gd name="connsiteX5" fmla="*/ 107859 w 2045217"/>
                <a:gd name="connsiteY5" fmla="*/ 1022804 h 2489191"/>
                <a:gd name="connsiteX6" fmla="*/ 511690 w 2045217"/>
                <a:gd name="connsiteY6" fmla="*/ 1505668 h 2489191"/>
                <a:gd name="connsiteX7" fmla="*/ 514463 w 2045217"/>
                <a:gd name="connsiteY7" fmla="*/ 1505668 h 2489191"/>
                <a:gd name="connsiteX8" fmla="*/ 1025057 w 2045217"/>
                <a:gd name="connsiteY8" fmla="*/ 2134812 h 2489191"/>
                <a:gd name="connsiteX9" fmla="*/ 1535305 w 2045217"/>
                <a:gd name="connsiteY9" fmla="*/ 1505668 h 2489191"/>
                <a:gd name="connsiteX10" fmla="*/ 1538425 w 2045217"/>
                <a:gd name="connsiteY10" fmla="*/ 1505668 h 2489191"/>
                <a:gd name="connsiteX11" fmla="*/ 1941909 w 2045217"/>
                <a:gd name="connsiteY11" fmla="*/ 1022804 h 2489191"/>
                <a:gd name="connsiteX12" fmla="*/ 1941909 w 2045217"/>
                <a:gd name="connsiteY12" fmla="*/ 1022804 h 2489191"/>
                <a:gd name="connsiteX13" fmla="*/ 1891647 w 2045217"/>
                <a:gd name="connsiteY13" fmla="*/ 206130 h 2489191"/>
                <a:gd name="connsiteX14" fmla="*/ 1888874 w 2045217"/>
                <a:gd name="connsiteY14" fmla="*/ 200931 h 2489191"/>
                <a:gd name="connsiteX15" fmla="*/ 1876048 w 2045217"/>
                <a:gd name="connsiteY15" fmla="*/ 178053 h 2489191"/>
                <a:gd name="connsiteX16" fmla="*/ 1830986 w 2045217"/>
                <a:gd name="connsiteY16" fmla="*/ 225542 h 2489191"/>
                <a:gd name="connsiteX17" fmla="*/ 1807414 w 2045217"/>
                <a:gd name="connsiteY17" fmla="*/ 112539 h 2489191"/>
                <a:gd name="connsiteX18" fmla="*/ 1782457 w 2045217"/>
                <a:gd name="connsiteY18" fmla="*/ -118 h 2489191"/>
                <a:gd name="connsiteX19" fmla="*/ 1873968 w 2045217"/>
                <a:gd name="connsiteY19" fmla="*/ 69209 h 2489191"/>
                <a:gd name="connsiteX20" fmla="*/ 1965827 w 2045217"/>
                <a:gd name="connsiteY20" fmla="*/ 138536 h 2489191"/>
                <a:gd name="connsiteX21" fmla="*/ 1908632 w 2045217"/>
                <a:gd name="connsiteY21" fmla="*/ 153441 h 2489191"/>
                <a:gd name="connsiteX22" fmla="*/ 1923884 w 2045217"/>
                <a:gd name="connsiteY22" fmla="*/ 180826 h 2489191"/>
                <a:gd name="connsiteX23" fmla="*/ 1929084 w 2045217"/>
                <a:gd name="connsiteY23" fmla="*/ 190185 h 2489191"/>
                <a:gd name="connsiteX24" fmla="*/ 1932897 w 2045217"/>
                <a:gd name="connsiteY24" fmla="*/ 197811 h 2489191"/>
                <a:gd name="connsiteX25" fmla="*/ 2045207 w 2045217"/>
                <a:gd name="connsiteY25" fmla="*/ 683101 h 2489191"/>
                <a:gd name="connsiteX26" fmla="*/ 1982466 w 2045217"/>
                <a:gd name="connsiteY26" fmla="*/ 1018298 h 2489191"/>
                <a:gd name="connsiteX27" fmla="*/ 1982466 w 2045217"/>
                <a:gd name="connsiteY27" fmla="*/ 1018298 h 2489191"/>
                <a:gd name="connsiteX28" fmla="*/ 1557837 w 2045217"/>
                <a:gd name="connsiteY28" fmla="*/ 1536519 h 2489191"/>
                <a:gd name="connsiteX29" fmla="*/ 1555064 w 2045217"/>
                <a:gd name="connsiteY29" fmla="*/ 1538599 h 2489191"/>
                <a:gd name="connsiteX30" fmla="*/ 1043429 w 2045217"/>
                <a:gd name="connsiteY30" fmla="*/ 2291492 h 2489191"/>
                <a:gd name="connsiteX31" fmla="*/ 1102704 w 2045217"/>
                <a:gd name="connsiteY31" fmla="*/ 2272774 h 2489191"/>
                <a:gd name="connsiteX32" fmla="*/ 1062841 w 2045217"/>
                <a:gd name="connsiteY32" fmla="*/ 2380924 h 2489191"/>
                <a:gd name="connsiteX33" fmla="*/ 1022631 w 2045217"/>
                <a:gd name="connsiteY33" fmla="*/ 2489074 h 2489191"/>
                <a:gd name="connsiteX34" fmla="*/ 982421 w 2045217"/>
                <a:gd name="connsiteY34" fmla="*/ 2380924 h 2489191"/>
                <a:gd name="connsiteX35" fmla="*/ 942558 w 2045217"/>
                <a:gd name="connsiteY35" fmla="*/ 2272774 h 2489191"/>
                <a:gd name="connsiteX36" fmla="*/ 1001486 w 2045217"/>
                <a:gd name="connsiteY36" fmla="*/ 2291145 h 2489191"/>
                <a:gd name="connsiteX37" fmla="*/ 490198 w 2045217"/>
                <a:gd name="connsiteY37" fmla="*/ 1538599 h 2489191"/>
                <a:gd name="connsiteX38" fmla="*/ 487079 w 2045217"/>
                <a:gd name="connsiteY38" fmla="*/ 1536519 h 2489191"/>
                <a:gd name="connsiteX39" fmla="*/ 63143 w 2045217"/>
                <a:gd name="connsiteY39" fmla="*/ 1020378 h 2489191"/>
                <a:gd name="connsiteX40" fmla="*/ 63143 w 2045217"/>
                <a:gd name="connsiteY40" fmla="*/ 1020378 h 2489191"/>
                <a:gd name="connsiteX41" fmla="*/ 402 w 2045217"/>
                <a:gd name="connsiteY41" fmla="*/ 685181 h 2489191"/>
                <a:gd name="connsiteX42" fmla="*/ 113058 w 2045217"/>
                <a:gd name="connsiteY42" fmla="*/ 199891 h 2489191"/>
                <a:gd name="connsiteX43" fmla="*/ 116871 w 2045217"/>
                <a:gd name="connsiteY43" fmla="*/ 192265 h 2489191"/>
                <a:gd name="connsiteX44" fmla="*/ 120337 w 2045217"/>
                <a:gd name="connsiteY44" fmla="*/ 185679 h 2489191"/>
                <a:gd name="connsiteX45" fmla="*/ 104046 w 2045217"/>
                <a:gd name="connsiteY45" fmla="*/ 143736 h 2489191"/>
                <a:gd name="connsiteX46" fmla="*/ 167134 w 2045217"/>
                <a:gd name="connsiteY46" fmla="*/ 80995 h 2489191"/>
                <a:gd name="connsiteX47" fmla="*/ 228488 w 2045217"/>
                <a:gd name="connsiteY47" fmla="*/ 143389 h 2489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045217" h="2489191">
                  <a:moveTo>
                    <a:pt x="228488" y="143389"/>
                  </a:moveTo>
                  <a:cubicBezTo>
                    <a:pt x="229459" y="178018"/>
                    <a:pt x="202144" y="206893"/>
                    <a:pt x="167515" y="207863"/>
                  </a:cubicBezTo>
                  <a:cubicBezTo>
                    <a:pt x="167376" y="207863"/>
                    <a:pt x="167272" y="207863"/>
                    <a:pt x="167134" y="207863"/>
                  </a:cubicBezTo>
                  <a:cubicBezTo>
                    <a:pt x="163806" y="208210"/>
                    <a:pt x="160409" y="208210"/>
                    <a:pt x="157081" y="207863"/>
                  </a:cubicBezTo>
                  <a:cubicBezTo>
                    <a:pt x="23314" y="459521"/>
                    <a:pt x="5358" y="756865"/>
                    <a:pt x="107859" y="1022804"/>
                  </a:cubicBezTo>
                  <a:lnTo>
                    <a:pt x="107859" y="1022804"/>
                  </a:lnTo>
                  <a:cubicBezTo>
                    <a:pt x="185782" y="1223749"/>
                    <a:pt x="327695" y="1393427"/>
                    <a:pt x="511690" y="1505668"/>
                  </a:cubicBezTo>
                  <a:lnTo>
                    <a:pt x="514463" y="1505668"/>
                  </a:lnTo>
                  <a:cubicBezTo>
                    <a:pt x="783105" y="1670320"/>
                    <a:pt x="965089" y="1837052"/>
                    <a:pt x="1025057" y="2134812"/>
                  </a:cubicBezTo>
                  <a:cubicBezTo>
                    <a:pt x="1086065" y="1837052"/>
                    <a:pt x="1267702" y="1670320"/>
                    <a:pt x="1535305" y="1505668"/>
                  </a:cubicBezTo>
                  <a:lnTo>
                    <a:pt x="1538425" y="1505668"/>
                  </a:lnTo>
                  <a:cubicBezTo>
                    <a:pt x="1722329" y="1393427"/>
                    <a:pt x="1864131" y="1223715"/>
                    <a:pt x="1941909" y="1022804"/>
                  </a:cubicBezTo>
                  <a:lnTo>
                    <a:pt x="1941909" y="1022804"/>
                  </a:lnTo>
                  <a:cubicBezTo>
                    <a:pt x="2044437" y="756172"/>
                    <a:pt x="2026093" y="458169"/>
                    <a:pt x="1891647" y="206130"/>
                  </a:cubicBezTo>
                  <a:cubicBezTo>
                    <a:pt x="1890860" y="204328"/>
                    <a:pt x="1889931" y="202595"/>
                    <a:pt x="1888874" y="200931"/>
                  </a:cubicBezTo>
                  <a:cubicBezTo>
                    <a:pt x="1884714" y="193305"/>
                    <a:pt x="1880555" y="185679"/>
                    <a:pt x="1876048" y="178053"/>
                  </a:cubicBezTo>
                  <a:lnTo>
                    <a:pt x="1830986" y="225542"/>
                  </a:lnTo>
                  <a:lnTo>
                    <a:pt x="1807414" y="112539"/>
                  </a:lnTo>
                  <a:lnTo>
                    <a:pt x="1782457" y="-118"/>
                  </a:lnTo>
                  <a:lnTo>
                    <a:pt x="1873968" y="69209"/>
                  </a:lnTo>
                  <a:lnTo>
                    <a:pt x="1965827" y="138536"/>
                  </a:lnTo>
                  <a:lnTo>
                    <a:pt x="1908632" y="153441"/>
                  </a:lnTo>
                  <a:cubicBezTo>
                    <a:pt x="1913832" y="162454"/>
                    <a:pt x="1919031" y="171467"/>
                    <a:pt x="1923884" y="180826"/>
                  </a:cubicBezTo>
                  <a:lnTo>
                    <a:pt x="1929084" y="190185"/>
                  </a:lnTo>
                  <a:lnTo>
                    <a:pt x="1932897" y="197811"/>
                  </a:lnTo>
                  <a:cubicBezTo>
                    <a:pt x="2009982" y="347766"/>
                    <a:pt x="2048576" y="514532"/>
                    <a:pt x="2045207" y="683101"/>
                  </a:cubicBezTo>
                  <a:cubicBezTo>
                    <a:pt x="2043536" y="797595"/>
                    <a:pt x="2022318" y="910945"/>
                    <a:pt x="1982466" y="1018298"/>
                  </a:cubicBezTo>
                  <a:lnTo>
                    <a:pt x="1982466" y="1018298"/>
                  </a:lnTo>
                  <a:cubicBezTo>
                    <a:pt x="1903658" y="1234114"/>
                    <a:pt x="1753956" y="1416825"/>
                    <a:pt x="1557837" y="1536519"/>
                  </a:cubicBezTo>
                  <a:lnTo>
                    <a:pt x="1555064" y="1538599"/>
                  </a:lnTo>
                  <a:cubicBezTo>
                    <a:pt x="1251411" y="1724395"/>
                    <a:pt x="1064574" y="1944162"/>
                    <a:pt x="1043429" y="2291492"/>
                  </a:cubicBezTo>
                  <a:lnTo>
                    <a:pt x="1102704" y="2272774"/>
                  </a:lnTo>
                  <a:lnTo>
                    <a:pt x="1062841" y="2380924"/>
                  </a:lnTo>
                  <a:lnTo>
                    <a:pt x="1022631" y="2489074"/>
                  </a:lnTo>
                  <a:lnTo>
                    <a:pt x="982421" y="2380924"/>
                  </a:lnTo>
                  <a:lnTo>
                    <a:pt x="942558" y="2272774"/>
                  </a:lnTo>
                  <a:lnTo>
                    <a:pt x="1001486" y="2291145"/>
                  </a:lnTo>
                  <a:cubicBezTo>
                    <a:pt x="980341" y="1944509"/>
                    <a:pt x="793505" y="1724395"/>
                    <a:pt x="490198" y="1538599"/>
                  </a:cubicBezTo>
                  <a:lnTo>
                    <a:pt x="487079" y="1536519"/>
                  </a:lnTo>
                  <a:cubicBezTo>
                    <a:pt x="291645" y="1417172"/>
                    <a:pt x="142245" y="1235292"/>
                    <a:pt x="63143" y="1020378"/>
                  </a:cubicBezTo>
                  <a:lnTo>
                    <a:pt x="63143" y="1020378"/>
                  </a:lnTo>
                  <a:cubicBezTo>
                    <a:pt x="23626" y="912921"/>
                    <a:pt x="2447" y="799640"/>
                    <a:pt x="402" y="685181"/>
                  </a:cubicBezTo>
                  <a:cubicBezTo>
                    <a:pt x="-3030" y="516578"/>
                    <a:pt x="35689" y="349742"/>
                    <a:pt x="113058" y="199891"/>
                  </a:cubicBezTo>
                  <a:lnTo>
                    <a:pt x="116871" y="192265"/>
                  </a:lnTo>
                  <a:lnTo>
                    <a:pt x="120337" y="185679"/>
                  </a:lnTo>
                  <a:cubicBezTo>
                    <a:pt x="109835" y="174240"/>
                    <a:pt x="104046" y="159265"/>
                    <a:pt x="104046" y="143736"/>
                  </a:cubicBezTo>
                  <a:cubicBezTo>
                    <a:pt x="104254" y="109038"/>
                    <a:pt x="132435" y="80995"/>
                    <a:pt x="167134" y="80995"/>
                  </a:cubicBezTo>
                  <a:cubicBezTo>
                    <a:pt x="201104" y="81757"/>
                    <a:pt x="228315" y="109419"/>
                    <a:pt x="228488" y="143389"/>
                  </a:cubicBezTo>
                  <a:close/>
                </a:path>
              </a:pathLst>
            </a:custGeom>
            <a:solidFill>
              <a:schemeClr val="tx2"/>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1" name="Freeform: Shape 6">
              <a:extLst>
                <a:ext uri="{FF2B5EF4-FFF2-40B4-BE49-F238E27FC236}">
                  <a16:creationId xmlns:a16="http://schemas.microsoft.com/office/drawing/2014/main" id="{1CCA5148-82D4-8114-EC09-B2ADF4B9727E}"/>
                </a:ext>
              </a:extLst>
            </p:cNvPr>
            <p:cNvSpPr/>
            <p:nvPr/>
          </p:nvSpPr>
          <p:spPr>
            <a:xfrm>
              <a:off x="7203549" y="3678230"/>
              <a:ext cx="2045238" cy="2489538"/>
            </a:xfrm>
            <a:custGeom>
              <a:avLst/>
              <a:gdLst>
                <a:gd name="connsiteX0" fmla="*/ 1818515 w 2045238"/>
                <a:gd name="connsiteY0" fmla="*/ 2345567 h 2489538"/>
                <a:gd name="connsiteX1" fmla="*/ 1880910 w 2045238"/>
                <a:gd name="connsiteY1" fmla="*/ 2282479 h 2489538"/>
                <a:gd name="connsiteX2" fmla="*/ 1881256 w 2045238"/>
                <a:gd name="connsiteY2" fmla="*/ 2282479 h 2489538"/>
                <a:gd name="connsiteX3" fmla="*/ 1891309 w 2045238"/>
                <a:gd name="connsiteY3" fmla="*/ 2282479 h 2489538"/>
                <a:gd name="connsiteX4" fmla="*/ 1940531 w 2045238"/>
                <a:gd name="connsiteY4" fmla="*/ 1467539 h 2489538"/>
                <a:gd name="connsiteX5" fmla="*/ 1940531 w 2045238"/>
                <a:gd name="connsiteY5" fmla="*/ 1467539 h 2489538"/>
                <a:gd name="connsiteX6" fmla="*/ 1538087 w 2045238"/>
                <a:gd name="connsiteY6" fmla="*/ 985714 h 2489538"/>
                <a:gd name="connsiteX7" fmla="*/ 1534967 w 2045238"/>
                <a:gd name="connsiteY7" fmla="*/ 985714 h 2489538"/>
                <a:gd name="connsiteX8" fmla="*/ 1024719 w 2045238"/>
                <a:gd name="connsiteY8" fmla="*/ 356571 h 2489538"/>
                <a:gd name="connsiteX9" fmla="*/ 514125 w 2045238"/>
                <a:gd name="connsiteY9" fmla="*/ 985714 h 2489538"/>
                <a:gd name="connsiteX10" fmla="*/ 511351 w 2045238"/>
                <a:gd name="connsiteY10" fmla="*/ 985714 h 2489538"/>
                <a:gd name="connsiteX11" fmla="*/ 107867 w 2045238"/>
                <a:gd name="connsiteY11" fmla="*/ 1468578 h 2489538"/>
                <a:gd name="connsiteX12" fmla="*/ 107867 w 2045238"/>
                <a:gd name="connsiteY12" fmla="*/ 1468578 h 2489538"/>
                <a:gd name="connsiteX13" fmla="*/ 157783 w 2045238"/>
                <a:gd name="connsiteY13" fmla="*/ 2284906 h 2489538"/>
                <a:gd name="connsiteX14" fmla="*/ 160556 w 2045238"/>
                <a:gd name="connsiteY14" fmla="*/ 2290105 h 2489538"/>
                <a:gd name="connsiteX15" fmla="*/ 173381 w 2045238"/>
                <a:gd name="connsiteY15" fmla="*/ 2312983 h 2489538"/>
                <a:gd name="connsiteX16" fmla="*/ 215671 w 2045238"/>
                <a:gd name="connsiteY16" fmla="*/ 2263067 h 2489538"/>
                <a:gd name="connsiteX17" fmla="*/ 239589 w 2045238"/>
                <a:gd name="connsiteY17" fmla="*/ 2376418 h 2489538"/>
                <a:gd name="connsiteX18" fmla="*/ 263507 w 2045238"/>
                <a:gd name="connsiteY18" fmla="*/ 2489421 h 2489538"/>
                <a:gd name="connsiteX19" fmla="*/ 171648 w 2045238"/>
                <a:gd name="connsiteY19" fmla="*/ 2420093 h 2489538"/>
                <a:gd name="connsiteX20" fmla="*/ 80136 w 2045238"/>
                <a:gd name="connsiteY20" fmla="*/ 2350766 h 2489538"/>
                <a:gd name="connsiteX21" fmla="*/ 136985 w 2045238"/>
                <a:gd name="connsiteY21" fmla="*/ 2335861 h 2489538"/>
                <a:gd name="connsiteX22" fmla="*/ 121732 w 2045238"/>
                <a:gd name="connsiteY22" fmla="*/ 2308477 h 2489538"/>
                <a:gd name="connsiteX23" fmla="*/ 116880 w 2045238"/>
                <a:gd name="connsiteY23" fmla="*/ 2298771 h 2489538"/>
                <a:gd name="connsiteX24" fmla="*/ 113067 w 2045238"/>
                <a:gd name="connsiteY24" fmla="*/ 2291145 h 2489538"/>
                <a:gd name="connsiteX25" fmla="*/ 410 w 2045238"/>
                <a:gd name="connsiteY25" fmla="*/ 1805854 h 2489538"/>
                <a:gd name="connsiteX26" fmla="*/ 63151 w 2045238"/>
                <a:gd name="connsiteY26" fmla="*/ 1470658 h 2489538"/>
                <a:gd name="connsiteX27" fmla="*/ 63151 w 2045238"/>
                <a:gd name="connsiteY27" fmla="*/ 1470658 h 2489538"/>
                <a:gd name="connsiteX28" fmla="*/ 487433 w 2045238"/>
                <a:gd name="connsiteY28" fmla="*/ 950704 h 2489538"/>
                <a:gd name="connsiteX29" fmla="*/ 490553 w 2045238"/>
                <a:gd name="connsiteY29" fmla="*/ 950704 h 2489538"/>
                <a:gd name="connsiteX30" fmla="*/ 1001841 w 2045238"/>
                <a:gd name="connsiteY30" fmla="*/ 197811 h 2489538"/>
                <a:gd name="connsiteX31" fmla="*/ 942567 w 2045238"/>
                <a:gd name="connsiteY31" fmla="*/ 216529 h 2489538"/>
                <a:gd name="connsiteX32" fmla="*/ 982776 w 2045238"/>
                <a:gd name="connsiteY32" fmla="*/ 108033 h 2489538"/>
                <a:gd name="connsiteX33" fmla="*/ 1022986 w 2045238"/>
                <a:gd name="connsiteY33" fmla="*/ -118 h 2489538"/>
                <a:gd name="connsiteX34" fmla="*/ 1062849 w 2045238"/>
                <a:gd name="connsiteY34" fmla="*/ 108033 h 2489538"/>
                <a:gd name="connsiteX35" fmla="*/ 1103059 w 2045238"/>
                <a:gd name="connsiteY35" fmla="*/ 216529 h 2489538"/>
                <a:gd name="connsiteX36" fmla="*/ 1043784 w 2045238"/>
                <a:gd name="connsiteY36" fmla="*/ 197811 h 2489538"/>
                <a:gd name="connsiteX37" fmla="*/ 1555419 w 2045238"/>
                <a:gd name="connsiteY37" fmla="*/ 950704 h 2489538"/>
                <a:gd name="connsiteX38" fmla="*/ 1558192 w 2045238"/>
                <a:gd name="connsiteY38" fmla="*/ 950704 h 2489538"/>
                <a:gd name="connsiteX39" fmla="*/ 1982821 w 2045238"/>
                <a:gd name="connsiteY39" fmla="*/ 1470658 h 2489538"/>
                <a:gd name="connsiteX40" fmla="*/ 1982821 w 2045238"/>
                <a:gd name="connsiteY40" fmla="*/ 1470658 h 2489538"/>
                <a:gd name="connsiteX41" fmla="*/ 2045215 w 2045238"/>
                <a:gd name="connsiteY41" fmla="*/ 1805854 h 2489538"/>
                <a:gd name="connsiteX42" fmla="*/ 1932905 w 2045238"/>
                <a:gd name="connsiteY42" fmla="*/ 2291145 h 2489538"/>
                <a:gd name="connsiteX43" fmla="*/ 1929092 w 2045238"/>
                <a:gd name="connsiteY43" fmla="*/ 2298771 h 2489538"/>
                <a:gd name="connsiteX44" fmla="*/ 1925626 w 2045238"/>
                <a:gd name="connsiteY44" fmla="*/ 2305357 h 2489538"/>
                <a:gd name="connsiteX45" fmla="*/ 1941571 w 2045238"/>
                <a:gd name="connsiteY45" fmla="*/ 2347647 h 2489538"/>
                <a:gd name="connsiteX46" fmla="*/ 1878830 w 2045238"/>
                <a:gd name="connsiteY46" fmla="*/ 2410388 h 2489538"/>
                <a:gd name="connsiteX47" fmla="*/ 1818515 w 2045238"/>
                <a:gd name="connsiteY47" fmla="*/ 2345567 h 2489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045238" h="2489538">
                  <a:moveTo>
                    <a:pt x="1818515" y="2345567"/>
                  </a:moveTo>
                  <a:cubicBezTo>
                    <a:pt x="1818325" y="2310903"/>
                    <a:pt x="1846260" y="2282687"/>
                    <a:pt x="1880910" y="2282479"/>
                  </a:cubicBezTo>
                  <a:cubicBezTo>
                    <a:pt x="1881024" y="2282479"/>
                    <a:pt x="1881142" y="2282479"/>
                    <a:pt x="1881256" y="2282479"/>
                  </a:cubicBezTo>
                  <a:lnTo>
                    <a:pt x="1891309" y="2282479"/>
                  </a:lnTo>
                  <a:cubicBezTo>
                    <a:pt x="2024895" y="2030752"/>
                    <a:pt x="2042848" y="1733512"/>
                    <a:pt x="1940531" y="1467539"/>
                  </a:cubicBezTo>
                  <a:lnTo>
                    <a:pt x="1940531" y="1467539"/>
                  </a:lnTo>
                  <a:cubicBezTo>
                    <a:pt x="1863030" y="1267044"/>
                    <a:pt x="1721579" y="1097678"/>
                    <a:pt x="1538087" y="985714"/>
                  </a:cubicBezTo>
                  <a:lnTo>
                    <a:pt x="1534967" y="985714"/>
                  </a:lnTo>
                  <a:cubicBezTo>
                    <a:pt x="1266324" y="820716"/>
                    <a:pt x="1084340" y="653984"/>
                    <a:pt x="1024719" y="356571"/>
                  </a:cubicBezTo>
                  <a:cubicBezTo>
                    <a:pt x="963711" y="653984"/>
                    <a:pt x="782074" y="820716"/>
                    <a:pt x="514125" y="985714"/>
                  </a:cubicBezTo>
                  <a:lnTo>
                    <a:pt x="511351" y="985714"/>
                  </a:lnTo>
                  <a:cubicBezTo>
                    <a:pt x="327288" y="1097782"/>
                    <a:pt x="185444" y="1267530"/>
                    <a:pt x="107867" y="1468578"/>
                  </a:cubicBezTo>
                  <a:lnTo>
                    <a:pt x="107867" y="1468578"/>
                  </a:lnTo>
                  <a:cubicBezTo>
                    <a:pt x="5436" y="1735072"/>
                    <a:pt x="23634" y="2032902"/>
                    <a:pt x="157783" y="2284906"/>
                  </a:cubicBezTo>
                  <a:cubicBezTo>
                    <a:pt x="158857" y="2286570"/>
                    <a:pt x="159758" y="2288303"/>
                    <a:pt x="160556" y="2290105"/>
                  </a:cubicBezTo>
                  <a:lnTo>
                    <a:pt x="173381" y="2312983"/>
                  </a:lnTo>
                  <a:lnTo>
                    <a:pt x="215671" y="2263067"/>
                  </a:lnTo>
                  <a:lnTo>
                    <a:pt x="239589" y="2376418"/>
                  </a:lnTo>
                  <a:lnTo>
                    <a:pt x="263507" y="2489421"/>
                  </a:lnTo>
                  <a:lnTo>
                    <a:pt x="171648" y="2420093"/>
                  </a:lnTo>
                  <a:lnTo>
                    <a:pt x="80136" y="2350766"/>
                  </a:lnTo>
                  <a:lnTo>
                    <a:pt x="136985" y="2335861"/>
                  </a:lnTo>
                  <a:lnTo>
                    <a:pt x="121732" y="2308477"/>
                  </a:lnTo>
                  <a:lnTo>
                    <a:pt x="116880" y="2298771"/>
                  </a:lnTo>
                  <a:cubicBezTo>
                    <a:pt x="115389" y="2296345"/>
                    <a:pt x="114141" y="2293780"/>
                    <a:pt x="113067" y="2291145"/>
                  </a:cubicBezTo>
                  <a:cubicBezTo>
                    <a:pt x="35628" y="2141294"/>
                    <a:pt x="-3091" y="1974494"/>
                    <a:pt x="410" y="1805854"/>
                  </a:cubicBezTo>
                  <a:cubicBezTo>
                    <a:pt x="2455" y="1691396"/>
                    <a:pt x="23634" y="1578081"/>
                    <a:pt x="63151" y="1470658"/>
                  </a:cubicBezTo>
                  <a:lnTo>
                    <a:pt x="63151" y="1470658"/>
                  </a:lnTo>
                  <a:cubicBezTo>
                    <a:pt x="141734" y="1254357"/>
                    <a:pt x="291307" y="1071091"/>
                    <a:pt x="487433" y="950704"/>
                  </a:cubicBezTo>
                  <a:lnTo>
                    <a:pt x="490553" y="950704"/>
                  </a:lnTo>
                  <a:cubicBezTo>
                    <a:pt x="793860" y="764561"/>
                    <a:pt x="980696" y="544794"/>
                    <a:pt x="1001841" y="197811"/>
                  </a:cubicBezTo>
                  <a:lnTo>
                    <a:pt x="942567" y="216529"/>
                  </a:lnTo>
                  <a:lnTo>
                    <a:pt x="982776" y="108033"/>
                  </a:lnTo>
                  <a:lnTo>
                    <a:pt x="1022986" y="-118"/>
                  </a:lnTo>
                  <a:lnTo>
                    <a:pt x="1062849" y="108033"/>
                  </a:lnTo>
                  <a:lnTo>
                    <a:pt x="1103059" y="216529"/>
                  </a:lnTo>
                  <a:lnTo>
                    <a:pt x="1043784" y="197811"/>
                  </a:lnTo>
                  <a:cubicBezTo>
                    <a:pt x="1065275" y="544447"/>
                    <a:pt x="1251766" y="764561"/>
                    <a:pt x="1555419" y="950704"/>
                  </a:cubicBezTo>
                  <a:lnTo>
                    <a:pt x="1558192" y="950704"/>
                  </a:lnTo>
                  <a:cubicBezTo>
                    <a:pt x="1754505" y="1070952"/>
                    <a:pt x="1904207" y="1254288"/>
                    <a:pt x="1982821" y="1470658"/>
                  </a:cubicBezTo>
                  <a:lnTo>
                    <a:pt x="1982821" y="1470658"/>
                  </a:lnTo>
                  <a:cubicBezTo>
                    <a:pt x="2022379" y="1578081"/>
                    <a:pt x="2043475" y="1691396"/>
                    <a:pt x="2045215" y="1805854"/>
                  </a:cubicBezTo>
                  <a:cubicBezTo>
                    <a:pt x="2048685" y="1974424"/>
                    <a:pt x="2010087" y="2141225"/>
                    <a:pt x="1932905" y="2291145"/>
                  </a:cubicBezTo>
                  <a:lnTo>
                    <a:pt x="1929092" y="2298771"/>
                  </a:lnTo>
                  <a:cubicBezTo>
                    <a:pt x="1929092" y="2301197"/>
                    <a:pt x="1926666" y="2303277"/>
                    <a:pt x="1925626" y="2305357"/>
                  </a:cubicBezTo>
                  <a:cubicBezTo>
                    <a:pt x="1935817" y="2317109"/>
                    <a:pt x="1941471" y="2332082"/>
                    <a:pt x="1941571" y="2347647"/>
                  </a:cubicBezTo>
                  <a:cubicBezTo>
                    <a:pt x="1941571" y="2382310"/>
                    <a:pt x="1913480" y="2410388"/>
                    <a:pt x="1878830" y="2410388"/>
                  </a:cubicBezTo>
                  <a:cubicBezTo>
                    <a:pt x="1844309" y="2409071"/>
                    <a:pt x="1817344" y="2380092"/>
                    <a:pt x="1818515" y="2345567"/>
                  </a:cubicBezTo>
                  <a:close/>
                </a:path>
              </a:pathLst>
            </a:custGeom>
            <a:solidFill>
              <a:schemeClr val="accent3"/>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2" name="Freeform: Shape 7">
              <a:extLst>
                <a:ext uri="{FF2B5EF4-FFF2-40B4-BE49-F238E27FC236}">
                  <a16:creationId xmlns:a16="http://schemas.microsoft.com/office/drawing/2014/main" id="{950AAB7D-01F8-083D-6F5A-34146E636F6C}"/>
                </a:ext>
              </a:extLst>
            </p:cNvPr>
            <p:cNvSpPr/>
            <p:nvPr/>
          </p:nvSpPr>
          <p:spPr>
            <a:xfrm>
              <a:off x="5421006" y="1198397"/>
              <a:ext cx="2524215" cy="2098928"/>
            </a:xfrm>
            <a:custGeom>
              <a:avLst/>
              <a:gdLst>
                <a:gd name="connsiteX0" fmla="*/ 94490 w 2524215"/>
                <a:gd name="connsiteY0" fmla="*/ 1501508 h 2098928"/>
                <a:gd name="connsiteX1" fmla="*/ 117714 w 2524215"/>
                <a:gd name="connsiteY1" fmla="*/ 1587474 h 2098928"/>
                <a:gd name="connsiteX2" fmla="*/ 111822 w 2524215"/>
                <a:gd name="connsiteY2" fmla="*/ 1595447 h 2098928"/>
                <a:gd name="connsiteX3" fmla="*/ 792961 w 2524215"/>
                <a:gd name="connsiteY3" fmla="*/ 2046073 h 2098928"/>
                <a:gd name="connsiteX4" fmla="*/ 792961 w 2524215"/>
                <a:gd name="connsiteY4" fmla="*/ 2046073 h 2098928"/>
                <a:gd name="connsiteX5" fmla="*/ 1413093 w 2524215"/>
                <a:gd name="connsiteY5" fmla="*/ 1937923 h 2098928"/>
                <a:gd name="connsiteX6" fmla="*/ 1415866 w 2524215"/>
                <a:gd name="connsiteY6" fmla="*/ 1936190 h 2098928"/>
                <a:gd name="connsiteX7" fmla="*/ 2216248 w 2524215"/>
                <a:gd name="connsiteY7" fmla="*/ 1808975 h 2098928"/>
                <a:gd name="connsiteX8" fmla="*/ 1926460 w 2524215"/>
                <a:gd name="connsiteY8" fmla="*/ 1052268 h 2098928"/>
                <a:gd name="connsiteX9" fmla="*/ 1926460 w 2524215"/>
                <a:gd name="connsiteY9" fmla="*/ 1048802 h 2098928"/>
                <a:gd name="connsiteX10" fmla="*/ 1709466 w 2524215"/>
                <a:gd name="connsiteY10" fmla="*/ 458481 h 2098928"/>
                <a:gd name="connsiteX11" fmla="*/ 1709466 w 2524215"/>
                <a:gd name="connsiteY11" fmla="*/ 458481 h 2098928"/>
                <a:gd name="connsiteX12" fmla="*/ 976678 w 2524215"/>
                <a:gd name="connsiteY12" fmla="*/ 96247 h 2098928"/>
                <a:gd name="connsiteX13" fmla="*/ 944441 w 2524215"/>
                <a:gd name="connsiteY13" fmla="*/ 96247 h 2098928"/>
                <a:gd name="connsiteX14" fmla="*/ 966626 w 2524215"/>
                <a:gd name="connsiteY14" fmla="*/ 157601 h 2098928"/>
                <a:gd name="connsiteX15" fmla="*/ 856742 w 2524215"/>
                <a:gd name="connsiteY15" fmla="*/ 122938 h 2098928"/>
                <a:gd name="connsiteX16" fmla="*/ 746858 w 2524215"/>
                <a:gd name="connsiteY16" fmla="*/ 88274 h 2098928"/>
                <a:gd name="connsiteX17" fmla="*/ 853622 w 2524215"/>
                <a:gd name="connsiteY17" fmla="*/ 44251 h 2098928"/>
                <a:gd name="connsiteX18" fmla="*/ 960386 w 2524215"/>
                <a:gd name="connsiteY18" fmla="*/ -118 h 2098928"/>
                <a:gd name="connsiteX19" fmla="*/ 944788 w 2524215"/>
                <a:gd name="connsiteY19" fmla="*/ 56730 h 2098928"/>
                <a:gd name="connsiteX20" fmla="*/ 976332 w 2524215"/>
                <a:gd name="connsiteY20" fmla="*/ 56730 h 2098928"/>
                <a:gd name="connsiteX21" fmla="*/ 995396 w 2524215"/>
                <a:gd name="connsiteY21" fmla="*/ 56730 h 2098928"/>
                <a:gd name="connsiteX22" fmla="*/ 1472021 w 2524215"/>
                <a:gd name="connsiteY22" fmla="*/ 200237 h 2098928"/>
                <a:gd name="connsiteX23" fmla="*/ 1730958 w 2524215"/>
                <a:gd name="connsiteY23" fmla="*/ 422431 h 2098928"/>
                <a:gd name="connsiteX24" fmla="*/ 1730958 w 2524215"/>
                <a:gd name="connsiteY24" fmla="*/ 422431 h 2098928"/>
                <a:gd name="connsiteX25" fmla="*/ 1967364 w 2524215"/>
                <a:gd name="connsiteY25" fmla="*/ 1049149 h 2098928"/>
                <a:gd name="connsiteX26" fmla="*/ 1967364 w 2524215"/>
                <a:gd name="connsiteY26" fmla="*/ 1052615 h 2098928"/>
                <a:gd name="connsiteX27" fmla="*/ 2363568 w 2524215"/>
                <a:gd name="connsiteY27" fmla="*/ 1872062 h 2098928"/>
                <a:gd name="connsiteX28" fmla="*/ 2377087 w 2524215"/>
                <a:gd name="connsiteY28" fmla="*/ 1811401 h 2098928"/>
                <a:gd name="connsiteX29" fmla="*/ 2450920 w 2524215"/>
                <a:gd name="connsiteY29" fmla="*/ 1900139 h 2098928"/>
                <a:gd name="connsiteX30" fmla="*/ 2524407 w 2524215"/>
                <a:gd name="connsiteY30" fmla="*/ 1989225 h 2098928"/>
                <a:gd name="connsiteX31" fmla="*/ 2410711 w 2524215"/>
                <a:gd name="connsiteY31" fmla="*/ 1969814 h 2098928"/>
                <a:gd name="connsiteX32" fmla="*/ 2296668 w 2524215"/>
                <a:gd name="connsiteY32" fmla="*/ 1950402 h 2098928"/>
                <a:gd name="connsiteX33" fmla="*/ 2342424 w 2524215"/>
                <a:gd name="connsiteY33" fmla="*/ 1908459 h 2098928"/>
                <a:gd name="connsiteX34" fmla="*/ 1434584 w 2524215"/>
                <a:gd name="connsiteY34" fmla="*/ 1975013 h 2098928"/>
                <a:gd name="connsiteX35" fmla="*/ 1431811 w 2524215"/>
                <a:gd name="connsiteY35" fmla="*/ 1975013 h 2098928"/>
                <a:gd name="connsiteX36" fmla="*/ 770776 w 2524215"/>
                <a:gd name="connsiteY36" fmla="*/ 2083510 h 2098928"/>
                <a:gd name="connsiteX37" fmla="*/ 770776 w 2524215"/>
                <a:gd name="connsiteY37" fmla="*/ 2083510 h 2098928"/>
                <a:gd name="connsiteX38" fmla="*/ 449098 w 2524215"/>
                <a:gd name="connsiteY38" fmla="*/ 1970160 h 2098928"/>
                <a:gd name="connsiteX39" fmla="*/ 84784 w 2524215"/>
                <a:gd name="connsiteY39" fmla="*/ 1629764 h 2098928"/>
                <a:gd name="connsiteX40" fmla="*/ 80278 w 2524215"/>
                <a:gd name="connsiteY40" fmla="*/ 1622831 h 2098928"/>
                <a:gd name="connsiteX41" fmla="*/ 76118 w 2524215"/>
                <a:gd name="connsiteY41" fmla="*/ 1616245 h 2098928"/>
                <a:gd name="connsiteX42" fmla="*/ 31749 w 2524215"/>
                <a:gd name="connsiteY42" fmla="*/ 1609312 h 2098928"/>
                <a:gd name="connsiteX43" fmla="*/ 8351 w 2524215"/>
                <a:gd name="connsiteY43" fmla="*/ 1524213 h 2098928"/>
                <a:gd name="connsiteX44" fmla="*/ 8871 w 2524215"/>
                <a:gd name="connsiteY44" fmla="*/ 1523346 h 2098928"/>
                <a:gd name="connsiteX45" fmla="*/ 94490 w 2524215"/>
                <a:gd name="connsiteY45" fmla="*/ 1501508 h 2098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215" h="2098928">
                  <a:moveTo>
                    <a:pt x="94490" y="1501508"/>
                  </a:moveTo>
                  <a:cubicBezTo>
                    <a:pt x="124578" y="1518875"/>
                    <a:pt x="134977" y="1557317"/>
                    <a:pt x="117714" y="1587474"/>
                  </a:cubicBezTo>
                  <a:cubicBezTo>
                    <a:pt x="115947" y="1590282"/>
                    <a:pt x="113971" y="1592916"/>
                    <a:pt x="111822" y="1595447"/>
                  </a:cubicBezTo>
                  <a:cubicBezTo>
                    <a:pt x="262955" y="1837156"/>
                    <a:pt x="511389" y="2001531"/>
                    <a:pt x="792961" y="2046073"/>
                  </a:cubicBezTo>
                  <a:lnTo>
                    <a:pt x="792961" y="2046073"/>
                  </a:lnTo>
                  <a:cubicBezTo>
                    <a:pt x="1005934" y="2079177"/>
                    <a:pt x="1223899" y="2041151"/>
                    <a:pt x="1413093" y="1937923"/>
                  </a:cubicBezTo>
                  <a:lnTo>
                    <a:pt x="1415866" y="1936190"/>
                  </a:lnTo>
                  <a:cubicBezTo>
                    <a:pt x="1693174" y="1786097"/>
                    <a:pt x="1927847" y="1712956"/>
                    <a:pt x="2216248" y="1808975"/>
                  </a:cubicBezTo>
                  <a:cubicBezTo>
                    <a:pt x="1988855" y="1607232"/>
                    <a:pt x="1934780" y="1367360"/>
                    <a:pt x="1926460" y="1052268"/>
                  </a:cubicBezTo>
                  <a:lnTo>
                    <a:pt x="1926460" y="1048802"/>
                  </a:lnTo>
                  <a:cubicBezTo>
                    <a:pt x="1920775" y="833576"/>
                    <a:pt x="1844550" y="626149"/>
                    <a:pt x="1709466" y="458481"/>
                  </a:cubicBezTo>
                  <a:lnTo>
                    <a:pt x="1709466" y="458481"/>
                  </a:lnTo>
                  <a:cubicBezTo>
                    <a:pt x="1529146" y="237362"/>
                    <a:pt x="1261856" y="105225"/>
                    <a:pt x="976678" y="96247"/>
                  </a:cubicBezTo>
                  <a:lnTo>
                    <a:pt x="944441" y="96247"/>
                  </a:lnTo>
                  <a:lnTo>
                    <a:pt x="966626" y="157601"/>
                  </a:lnTo>
                  <a:lnTo>
                    <a:pt x="856742" y="122938"/>
                  </a:lnTo>
                  <a:lnTo>
                    <a:pt x="746858" y="88274"/>
                  </a:lnTo>
                  <a:lnTo>
                    <a:pt x="853622" y="44251"/>
                  </a:lnTo>
                  <a:lnTo>
                    <a:pt x="960386" y="-118"/>
                  </a:lnTo>
                  <a:lnTo>
                    <a:pt x="944788" y="56730"/>
                  </a:lnTo>
                  <a:lnTo>
                    <a:pt x="976332" y="56730"/>
                  </a:lnTo>
                  <a:lnTo>
                    <a:pt x="995396" y="56730"/>
                  </a:lnTo>
                  <a:cubicBezTo>
                    <a:pt x="1163688" y="64356"/>
                    <a:pt x="1327473" y="113648"/>
                    <a:pt x="1472021" y="200237"/>
                  </a:cubicBezTo>
                  <a:cubicBezTo>
                    <a:pt x="1570292" y="259131"/>
                    <a:pt x="1657852" y="334247"/>
                    <a:pt x="1730958" y="422431"/>
                  </a:cubicBezTo>
                  <a:lnTo>
                    <a:pt x="1730958" y="422431"/>
                  </a:lnTo>
                  <a:cubicBezTo>
                    <a:pt x="1878347" y="598592"/>
                    <a:pt x="1961679" y="819537"/>
                    <a:pt x="1967364" y="1049149"/>
                  </a:cubicBezTo>
                  <a:lnTo>
                    <a:pt x="1967364" y="1052615"/>
                  </a:lnTo>
                  <a:cubicBezTo>
                    <a:pt x="1976723" y="1408610"/>
                    <a:pt x="2073434" y="1680026"/>
                    <a:pt x="2363568" y="1872062"/>
                  </a:cubicBezTo>
                  <a:lnTo>
                    <a:pt x="2377087" y="1811401"/>
                  </a:lnTo>
                  <a:lnTo>
                    <a:pt x="2450920" y="1900139"/>
                  </a:lnTo>
                  <a:lnTo>
                    <a:pt x="2524407" y="1989225"/>
                  </a:lnTo>
                  <a:lnTo>
                    <a:pt x="2410711" y="1969814"/>
                  </a:lnTo>
                  <a:lnTo>
                    <a:pt x="2296668" y="1950402"/>
                  </a:lnTo>
                  <a:lnTo>
                    <a:pt x="2342424" y="1908459"/>
                  </a:lnTo>
                  <a:cubicBezTo>
                    <a:pt x="2030451" y="1753166"/>
                    <a:pt x="1747596" y="1804468"/>
                    <a:pt x="1434584" y="1975013"/>
                  </a:cubicBezTo>
                  <a:lnTo>
                    <a:pt x="1431811" y="1975013"/>
                  </a:lnTo>
                  <a:cubicBezTo>
                    <a:pt x="1230104" y="2085001"/>
                    <a:pt x="997060" y="2123269"/>
                    <a:pt x="770776" y="2083510"/>
                  </a:cubicBezTo>
                  <a:lnTo>
                    <a:pt x="770776" y="2083510"/>
                  </a:lnTo>
                  <a:cubicBezTo>
                    <a:pt x="657981" y="2063960"/>
                    <a:pt x="549242" y="2025656"/>
                    <a:pt x="449098" y="1970160"/>
                  </a:cubicBezTo>
                  <a:cubicBezTo>
                    <a:pt x="301223" y="1888770"/>
                    <a:pt x="176018" y="1771781"/>
                    <a:pt x="84784" y="1629764"/>
                  </a:cubicBezTo>
                  <a:cubicBezTo>
                    <a:pt x="83085" y="1627580"/>
                    <a:pt x="81560" y="1625258"/>
                    <a:pt x="80278" y="1622831"/>
                  </a:cubicBezTo>
                  <a:lnTo>
                    <a:pt x="76118" y="1616245"/>
                  </a:lnTo>
                  <a:cubicBezTo>
                    <a:pt x="60970" y="1619503"/>
                    <a:pt x="45163" y="1617007"/>
                    <a:pt x="31749" y="1609312"/>
                  </a:cubicBezTo>
                  <a:cubicBezTo>
                    <a:pt x="1799" y="1592292"/>
                    <a:pt x="-8669" y="1554197"/>
                    <a:pt x="8351" y="1524213"/>
                  </a:cubicBezTo>
                  <a:cubicBezTo>
                    <a:pt x="8524" y="1523936"/>
                    <a:pt x="8697" y="1523624"/>
                    <a:pt x="8871" y="1523346"/>
                  </a:cubicBezTo>
                  <a:cubicBezTo>
                    <a:pt x="26584" y="1493813"/>
                    <a:pt x="64783" y="1484038"/>
                    <a:pt x="94490" y="1501508"/>
                  </a:cubicBezTo>
                  <a:close/>
                </a:path>
              </a:pathLst>
            </a:custGeom>
            <a:solidFill>
              <a:schemeClr val="accent5"/>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5" name="Freeform: Shape 8">
              <a:extLst>
                <a:ext uri="{FF2B5EF4-FFF2-40B4-BE49-F238E27FC236}">
                  <a16:creationId xmlns:a16="http://schemas.microsoft.com/office/drawing/2014/main" id="{06B351B0-5774-201C-06BE-9BBBB925C46B}"/>
                </a:ext>
              </a:extLst>
            </p:cNvPr>
            <p:cNvSpPr/>
            <p:nvPr/>
          </p:nvSpPr>
          <p:spPr>
            <a:xfrm>
              <a:off x="8510584" y="3402012"/>
              <a:ext cx="2524087" cy="2103335"/>
            </a:xfrm>
            <a:custGeom>
              <a:avLst/>
              <a:gdLst>
                <a:gd name="connsiteX0" fmla="*/ 2430110 w 2524087"/>
                <a:gd name="connsiteY0" fmla="*/ 596392 h 2103335"/>
                <a:gd name="connsiteX1" fmla="*/ 2407232 w 2524087"/>
                <a:gd name="connsiteY1" fmla="*/ 510772 h 2103335"/>
                <a:gd name="connsiteX2" fmla="*/ 2413124 w 2524087"/>
                <a:gd name="connsiteY2" fmla="*/ 502453 h 2103335"/>
                <a:gd name="connsiteX3" fmla="*/ 1731985 w 2524087"/>
                <a:gd name="connsiteY3" fmla="*/ 51826 h 2103335"/>
                <a:gd name="connsiteX4" fmla="*/ 1731985 w 2524087"/>
                <a:gd name="connsiteY4" fmla="*/ 51826 h 2103335"/>
                <a:gd name="connsiteX5" fmla="*/ 1112200 w 2524087"/>
                <a:gd name="connsiteY5" fmla="*/ 160324 h 2103335"/>
                <a:gd name="connsiteX6" fmla="*/ 1109080 w 2524087"/>
                <a:gd name="connsiteY6" fmla="*/ 160324 h 2103335"/>
                <a:gd name="connsiteX7" fmla="*/ 309045 w 2524087"/>
                <a:gd name="connsiteY7" fmla="*/ 287886 h 2103335"/>
                <a:gd name="connsiteX8" fmla="*/ 599179 w 2524087"/>
                <a:gd name="connsiteY8" fmla="*/ 1047018 h 2103335"/>
                <a:gd name="connsiteX9" fmla="*/ 599179 w 2524087"/>
                <a:gd name="connsiteY9" fmla="*/ 1050138 h 2103335"/>
                <a:gd name="connsiteX10" fmla="*/ 815479 w 2524087"/>
                <a:gd name="connsiteY10" fmla="*/ 1641152 h 2103335"/>
                <a:gd name="connsiteX11" fmla="*/ 815479 w 2524087"/>
                <a:gd name="connsiteY11" fmla="*/ 1641152 h 2103335"/>
                <a:gd name="connsiteX12" fmla="*/ 1547575 w 2524087"/>
                <a:gd name="connsiteY12" fmla="*/ 2006160 h 2103335"/>
                <a:gd name="connsiteX13" fmla="*/ 1579465 w 2524087"/>
                <a:gd name="connsiteY13" fmla="*/ 2006160 h 2103335"/>
                <a:gd name="connsiteX14" fmla="*/ 1557627 w 2524087"/>
                <a:gd name="connsiteY14" fmla="*/ 1944805 h 2103335"/>
                <a:gd name="connsiteX15" fmla="*/ 1667510 w 2524087"/>
                <a:gd name="connsiteY15" fmla="*/ 1979468 h 2103335"/>
                <a:gd name="connsiteX16" fmla="*/ 1777048 w 2524087"/>
                <a:gd name="connsiteY16" fmla="*/ 2014132 h 2103335"/>
                <a:gd name="connsiteX17" fmla="*/ 1670284 w 2524087"/>
                <a:gd name="connsiteY17" fmla="*/ 2059195 h 2103335"/>
                <a:gd name="connsiteX18" fmla="*/ 1566293 w 2524087"/>
                <a:gd name="connsiteY18" fmla="*/ 2103218 h 2103335"/>
                <a:gd name="connsiteX19" fmla="*/ 1581545 w 2524087"/>
                <a:gd name="connsiteY19" fmla="*/ 2046369 h 2103335"/>
                <a:gd name="connsiteX20" fmla="*/ 1539602 w 2524087"/>
                <a:gd name="connsiteY20" fmla="*/ 2046369 h 2103335"/>
                <a:gd name="connsiteX21" fmla="*/ 1531283 w 2524087"/>
                <a:gd name="connsiteY21" fmla="*/ 2046369 h 2103335"/>
                <a:gd name="connsiteX22" fmla="*/ 1054312 w 2524087"/>
                <a:gd name="connsiteY22" fmla="*/ 1901129 h 2103335"/>
                <a:gd name="connsiteX23" fmla="*/ 795375 w 2524087"/>
                <a:gd name="connsiteY23" fmla="*/ 1679282 h 2103335"/>
                <a:gd name="connsiteX24" fmla="*/ 795375 w 2524087"/>
                <a:gd name="connsiteY24" fmla="*/ 1679282 h 2103335"/>
                <a:gd name="connsiteX25" fmla="*/ 558622 w 2524087"/>
                <a:gd name="connsiteY25" fmla="*/ 1052564 h 2103335"/>
                <a:gd name="connsiteX26" fmla="*/ 558622 w 2524087"/>
                <a:gd name="connsiteY26" fmla="*/ 1047018 h 2103335"/>
                <a:gd name="connsiteX27" fmla="*/ 162418 w 2524087"/>
                <a:gd name="connsiteY27" fmla="*/ 227917 h 2103335"/>
                <a:gd name="connsiteX28" fmla="*/ 148899 w 2524087"/>
                <a:gd name="connsiteY28" fmla="*/ 288579 h 2103335"/>
                <a:gd name="connsiteX29" fmla="*/ 75065 w 2524087"/>
                <a:gd name="connsiteY29" fmla="*/ 199494 h 2103335"/>
                <a:gd name="connsiteX30" fmla="*/ 192 w 2524087"/>
                <a:gd name="connsiteY30" fmla="*/ 111101 h 2103335"/>
                <a:gd name="connsiteX31" fmla="*/ 113888 w 2524087"/>
                <a:gd name="connsiteY31" fmla="*/ 130513 h 2103335"/>
                <a:gd name="connsiteX32" fmla="*/ 227585 w 2524087"/>
                <a:gd name="connsiteY32" fmla="*/ 149924 h 2103335"/>
                <a:gd name="connsiteX33" fmla="*/ 182176 w 2524087"/>
                <a:gd name="connsiteY33" fmla="*/ 191868 h 2103335"/>
                <a:gd name="connsiteX34" fmla="*/ 1089669 w 2524087"/>
                <a:gd name="connsiteY34" fmla="*/ 125313 h 2103335"/>
                <a:gd name="connsiteX35" fmla="*/ 1092788 w 2524087"/>
                <a:gd name="connsiteY35" fmla="*/ 123580 h 2103335"/>
                <a:gd name="connsiteX36" fmla="*/ 1753823 w 2524087"/>
                <a:gd name="connsiteY36" fmla="*/ 15083 h 2103335"/>
                <a:gd name="connsiteX37" fmla="*/ 1753823 w 2524087"/>
                <a:gd name="connsiteY37" fmla="*/ 15083 h 2103335"/>
                <a:gd name="connsiteX38" fmla="*/ 2075501 w 2524087"/>
                <a:gd name="connsiteY38" fmla="*/ 128433 h 2103335"/>
                <a:gd name="connsiteX39" fmla="*/ 2439815 w 2524087"/>
                <a:gd name="connsiteY39" fmla="*/ 468483 h 2103335"/>
                <a:gd name="connsiteX40" fmla="*/ 2444322 w 2524087"/>
                <a:gd name="connsiteY40" fmla="*/ 475415 h 2103335"/>
                <a:gd name="connsiteX41" fmla="*/ 2448481 w 2524087"/>
                <a:gd name="connsiteY41" fmla="*/ 482002 h 2103335"/>
                <a:gd name="connsiteX42" fmla="*/ 2492851 w 2524087"/>
                <a:gd name="connsiteY42" fmla="*/ 488934 h 2103335"/>
                <a:gd name="connsiteX43" fmla="*/ 2515891 w 2524087"/>
                <a:gd name="connsiteY43" fmla="*/ 574623 h 2103335"/>
                <a:gd name="connsiteX44" fmla="*/ 2515729 w 2524087"/>
                <a:gd name="connsiteY44" fmla="*/ 574900 h 2103335"/>
                <a:gd name="connsiteX45" fmla="*/ 2430155 w 2524087"/>
                <a:gd name="connsiteY45" fmla="*/ 596426 h 2103335"/>
                <a:gd name="connsiteX46" fmla="*/ 2430110 w 2524087"/>
                <a:gd name="connsiteY46" fmla="*/ 596392 h 2103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524087" h="2103335">
                  <a:moveTo>
                    <a:pt x="2430110" y="596392"/>
                  </a:moveTo>
                  <a:cubicBezTo>
                    <a:pt x="2400184" y="579025"/>
                    <a:pt x="2389952" y="540757"/>
                    <a:pt x="2407232" y="510772"/>
                  </a:cubicBezTo>
                  <a:cubicBezTo>
                    <a:pt x="2408774" y="507722"/>
                    <a:pt x="2410760" y="504914"/>
                    <a:pt x="2413124" y="502453"/>
                  </a:cubicBezTo>
                  <a:cubicBezTo>
                    <a:pt x="2262002" y="260744"/>
                    <a:pt x="2013550" y="96369"/>
                    <a:pt x="1731985" y="51826"/>
                  </a:cubicBezTo>
                  <a:lnTo>
                    <a:pt x="1731985" y="51826"/>
                  </a:lnTo>
                  <a:cubicBezTo>
                    <a:pt x="1519081" y="18896"/>
                    <a:pt x="1301252" y="57026"/>
                    <a:pt x="1112200" y="160324"/>
                  </a:cubicBezTo>
                  <a:lnTo>
                    <a:pt x="1109080" y="160324"/>
                  </a:lnTo>
                  <a:cubicBezTo>
                    <a:pt x="831771" y="310763"/>
                    <a:pt x="597446" y="383904"/>
                    <a:pt x="309045" y="287886"/>
                  </a:cubicBezTo>
                  <a:cubicBezTo>
                    <a:pt x="536784" y="492401"/>
                    <a:pt x="590860" y="730886"/>
                    <a:pt x="599179" y="1047018"/>
                  </a:cubicBezTo>
                  <a:lnTo>
                    <a:pt x="599179" y="1050138"/>
                  </a:lnTo>
                  <a:cubicBezTo>
                    <a:pt x="604233" y="1265572"/>
                    <a:pt x="680267" y="1473345"/>
                    <a:pt x="815479" y="1641152"/>
                  </a:cubicBezTo>
                  <a:lnTo>
                    <a:pt x="815479" y="1641152"/>
                  </a:lnTo>
                  <a:cubicBezTo>
                    <a:pt x="994954" y="1863311"/>
                    <a:pt x="1262127" y="1996523"/>
                    <a:pt x="1547575" y="2006160"/>
                  </a:cubicBezTo>
                  <a:lnTo>
                    <a:pt x="1579465" y="2006160"/>
                  </a:lnTo>
                  <a:lnTo>
                    <a:pt x="1557627" y="1944805"/>
                  </a:lnTo>
                  <a:lnTo>
                    <a:pt x="1667510" y="1979468"/>
                  </a:lnTo>
                  <a:lnTo>
                    <a:pt x="1777048" y="2014132"/>
                  </a:lnTo>
                  <a:lnTo>
                    <a:pt x="1670284" y="2059195"/>
                  </a:lnTo>
                  <a:lnTo>
                    <a:pt x="1566293" y="2103218"/>
                  </a:lnTo>
                  <a:lnTo>
                    <a:pt x="1581545" y="2046369"/>
                  </a:lnTo>
                  <a:lnTo>
                    <a:pt x="1539602" y="2046369"/>
                  </a:lnTo>
                  <a:lnTo>
                    <a:pt x="1531283" y="2046369"/>
                  </a:lnTo>
                  <a:cubicBezTo>
                    <a:pt x="1362686" y="2038397"/>
                    <a:pt x="1198748" y="1988446"/>
                    <a:pt x="1054312" y="1901129"/>
                  </a:cubicBezTo>
                  <a:cubicBezTo>
                    <a:pt x="956193" y="1842201"/>
                    <a:pt x="868664" y="1767189"/>
                    <a:pt x="795375" y="1679282"/>
                  </a:cubicBezTo>
                  <a:lnTo>
                    <a:pt x="795375" y="1679282"/>
                  </a:lnTo>
                  <a:cubicBezTo>
                    <a:pt x="647822" y="1503191"/>
                    <a:pt x="564359" y="1282245"/>
                    <a:pt x="558622" y="1052564"/>
                  </a:cubicBezTo>
                  <a:lnTo>
                    <a:pt x="558622" y="1047018"/>
                  </a:lnTo>
                  <a:cubicBezTo>
                    <a:pt x="549263" y="691370"/>
                    <a:pt x="452552" y="419607"/>
                    <a:pt x="162418" y="227917"/>
                  </a:cubicBezTo>
                  <a:lnTo>
                    <a:pt x="148899" y="288579"/>
                  </a:lnTo>
                  <a:lnTo>
                    <a:pt x="75065" y="199494"/>
                  </a:lnTo>
                  <a:lnTo>
                    <a:pt x="192" y="111101"/>
                  </a:lnTo>
                  <a:lnTo>
                    <a:pt x="113888" y="130513"/>
                  </a:lnTo>
                  <a:lnTo>
                    <a:pt x="227585" y="149924"/>
                  </a:lnTo>
                  <a:lnTo>
                    <a:pt x="182176" y="191868"/>
                  </a:lnTo>
                  <a:cubicBezTo>
                    <a:pt x="494148" y="346814"/>
                    <a:pt x="776656" y="295858"/>
                    <a:pt x="1089669" y="125313"/>
                  </a:cubicBezTo>
                  <a:lnTo>
                    <a:pt x="1092788" y="123580"/>
                  </a:lnTo>
                  <a:cubicBezTo>
                    <a:pt x="1294541" y="13766"/>
                    <a:pt x="1527549" y="-24503"/>
                    <a:pt x="1753823" y="15083"/>
                  </a:cubicBezTo>
                  <a:lnTo>
                    <a:pt x="1753823" y="15083"/>
                  </a:lnTo>
                  <a:cubicBezTo>
                    <a:pt x="1866670" y="34460"/>
                    <a:pt x="1975427" y="72798"/>
                    <a:pt x="2075501" y="128433"/>
                  </a:cubicBezTo>
                  <a:cubicBezTo>
                    <a:pt x="2223355" y="209684"/>
                    <a:pt x="2348581" y="326570"/>
                    <a:pt x="2439815" y="468483"/>
                  </a:cubicBezTo>
                  <a:lnTo>
                    <a:pt x="2444322" y="475415"/>
                  </a:lnTo>
                  <a:lnTo>
                    <a:pt x="2448481" y="482002"/>
                  </a:lnTo>
                  <a:cubicBezTo>
                    <a:pt x="2463622" y="478778"/>
                    <a:pt x="2479412" y="481274"/>
                    <a:pt x="2492851" y="488934"/>
                  </a:cubicBezTo>
                  <a:cubicBezTo>
                    <a:pt x="2522876" y="506232"/>
                    <a:pt x="2533189" y="544604"/>
                    <a:pt x="2515891" y="574623"/>
                  </a:cubicBezTo>
                  <a:cubicBezTo>
                    <a:pt x="2515836" y="574727"/>
                    <a:pt x="2515784" y="574796"/>
                    <a:pt x="2515729" y="574900"/>
                  </a:cubicBezTo>
                  <a:cubicBezTo>
                    <a:pt x="2498040" y="604468"/>
                    <a:pt x="2459726" y="614105"/>
                    <a:pt x="2430155" y="596426"/>
                  </a:cubicBezTo>
                  <a:cubicBezTo>
                    <a:pt x="2430137" y="596392"/>
                    <a:pt x="2430123" y="596392"/>
                    <a:pt x="2430110" y="596392"/>
                  </a:cubicBezTo>
                  <a:close/>
                </a:path>
              </a:pathLst>
            </a:custGeom>
            <a:solidFill>
              <a:schemeClr val="accent1"/>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6" name="Freeform: Shape 9">
              <a:extLst>
                <a:ext uri="{FF2B5EF4-FFF2-40B4-BE49-F238E27FC236}">
                  <a16:creationId xmlns:a16="http://schemas.microsoft.com/office/drawing/2014/main" id="{429CE523-A78D-75A6-1433-0D84338078B0}"/>
                </a:ext>
              </a:extLst>
            </p:cNvPr>
            <p:cNvSpPr/>
            <p:nvPr/>
          </p:nvSpPr>
          <p:spPr>
            <a:xfrm>
              <a:off x="5406806" y="3401621"/>
              <a:ext cx="2538761" cy="2088145"/>
            </a:xfrm>
            <a:custGeom>
              <a:avLst/>
              <a:gdLst>
                <a:gd name="connsiteX0" fmla="*/ 902485 w 2538761"/>
                <a:gd name="connsiteY0" fmla="*/ 1972234 h 2088145"/>
                <a:gd name="connsiteX1" fmla="*/ 988451 w 2538761"/>
                <a:gd name="connsiteY1" fmla="*/ 1995459 h 2088145"/>
                <a:gd name="connsiteX2" fmla="*/ 992611 w 2538761"/>
                <a:gd name="connsiteY2" fmla="*/ 2004471 h 2088145"/>
                <a:gd name="connsiteX3" fmla="*/ 1723666 w 2538761"/>
                <a:gd name="connsiteY3" fmla="*/ 1639464 h 2088145"/>
                <a:gd name="connsiteX4" fmla="*/ 1723666 w 2538761"/>
                <a:gd name="connsiteY4" fmla="*/ 1639464 h 2088145"/>
                <a:gd name="connsiteX5" fmla="*/ 1939967 w 2538761"/>
                <a:gd name="connsiteY5" fmla="*/ 1048449 h 2088145"/>
                <a:gd name="connsiteX6" fmla="*/ 1939967 w 2538761"/>
                <a:gd name="connsiteY6" fmla="*/ 1047409 h 2088145"/>
                <a:gd name="connsiteX7" fmla="*/ 2229754 w 2538761"/>
                <a:gd name="connsiteY7" fmla="*/ 290703 h 2088145"/>
                <a:gd name="connsiteX8" fmla="*/ 1429372 w 2538761"/>
                <a:gd name="connsiteY8" fmla="*/ 163142 h 2088145"/>
                <a:gd name="connsiteX9" fmla="*/ 1426598 w 2538761"/>
                <a:gd name="connsiteY9" fmla="*/ 163142 h 2088145"/>
                <a:gd name="connsiteX10" fmla="*/ 806467 w 2538761"/>
                <a:gd name="connsiteY10" fmla="*/ 54644 h 2088145"/>
                <a:gd name="connsiteX11" fmla="*/ 806467 w 2538761"/>
                <a:gd name="connsiteY11" fmla="*/ 54644 h 2088145"/>
                <a:gd name="connsiteX12" fmla="*/ 124288 w 2538761"/>
                <a:gd name="connsiteY12" fmla="*/ 505271 h 2088145"/>
                <a:gd name="connsiteX13" fmla="*/ 121168 w 2538761"/>
                <a:gd name="connsiteY13" fmla="*/ 510470 h 2088145"/>
                <a:gd name="connsiteX14" fmla="*/ 107996 w 2538761"/>
                <a:gd name="connsiteY14" fmla="*/ 533002 h 2088145"/>
                <a:gd name="connsiteX15" fmla="*/ 172124 w 2538761"/>
                <a:gd name="connsiteY15" fmla="*/ 544787 h 2088145"/>
                <a:gd name="connsiteX16" fmla="*/ 86158 w 2538761"/>
                <a:gd name="connsiteY16" fmla="*/ 621741 h 2088145"/>
                <a:gd name="connsiteX17" fmla="*/ 192 w 2538761"/>
                <a:gd name="connsiteY17" fmla="*/ 698694 h 2088145"/>
                <a:gd name="connsiteX18" fmla="*/ 15098 w 2538761"/>
                <a:gd name="connsiteY18" fmla="*/ 584304 h 2088145"/>
                <a:gd name="connsiteX19" fmla="*/ 30349 w 2538761"/>
                <a:gd name="connsiteY19" fmla="*/ 469914 h 2088145"/>
                <a:gd name="connsiteX20" fmla="*/ 71946 w 2538761"/>
                <a:gd name="connsiteY20" fmla="*/ 511857 h 2088145"/>
                <a:gd name="connsiteX21" fmla="*/ 87891 w 2538761"/>
                <a:gd name="connsiteY21" fmla="*/ 484820 h 2088145"/>
                <a:gd name="connsiteX22" fmla="*/ 93784 w 2538761"/>
                <a:gd name="connsiteY22" fmla="*/ 475807 h 2088145"/>
                <a:gd name="connsiteX23" fmla="*/ 98290 w 2538761"/>
                <a:gd name="connsiteY23" fmla="*/ 468528 h 2088145"/>
                <a:gd name="connsiteX24" fmla="*/ 462604 w 2538761"/>
                <a:gd name="connsiteY24" fmla="*/ 128478 h 2088145"/>
                <a:gd name="connsiteX25" fmla="*/ 784282 w 2538761"/>
                <a:gd name="connsiteY25" fmla="*/ 15128 h 2088145"/>
                <a:gd name="connsiteX26" fmla="*/ 784282 w 2538761"/>
                <a:gd name="connsiteY26" fmla="*/ 15128 h 2088145"/>
                <a:gd name="connsiteX27" fmla="*/ 1446357 w 2538761"/>
                <a:gd name="connsiteY27" fmla="*/ 123625 h 2088145"/>
                <a:gd name="connsiteX28" fmla="*/ 1449476 w 2538761"/>
                <a:gd name="connsiteY28" fmla="*/ 125358 h 2088145"/>
                <a:gd name="connsiteX29" fmla="*/ 2356969 w 2538761"/>
                <a:gd name="connsiteY29" fmla="*/ 191912 h 2088145"/>
                <a:gd name="connsiteX30" fmla="*/ 2311213 w 2538761"/>
                <a:gd name="connsiteY30" fmla="*/ 149969 h 2088145"/>
                <a:gd name="connsiteX31" fmla="*/ 2425257 w 2538761"/>
                <a:gd name="connsiteY31" fmla="*/ 130211 h 2088145"/>
                <a:gd name="connsiteX32" fmla="*/ 2538953 w 2538761"/>
                <a:gd name="connsiteY32" fmla="*/ 111146 h 2088145"/>
                <a:gd name="connsiteX33" fmla="*/ 2465120 w 2538761"/>
                <a:gd name="connsiteY33" fmla="*/ 199885 h 2088145"/>
                <a:gd name="connsiteX34" fmla="*/ 2391633 w 2538761"/>
                <a:gd name="connsiteY34" fmla="*/ 288624 h 2088145"/>
                <a:gd name="connsiteX35" fmla="*/ 2378114 w 2538761"/>
                <a:gd name="connsiteY35" fmla="*/ 228309 h 2088145"/>
                <a:gd name="connsiteX36" fmla="*/ 1981909 w 2538761"/>
                <a:gd name="connsiteY36" fmla="*/ 1047756 h 2088145"/>
                <a:gd name="connsiteX37" fmla="*/ 1981909 w 2538761"/>
                <a:gd name="connsiteY37" fmla="*/ 1050876 h 2088145"/>
                <a:gd name="connsiteX38" fmla="*/ 1745504 w 2538761"/>
                <a:gd name="connsiteY38" fmla="*/ 1677593 h 2088145"/>
                <a:gd name="connsiteX39" fmla="*/ 1745504 w 2538761"/>
                <a:gd name="connsiteY39" fmla="*/ 1677593 h 2088145"/>
                <a:gd name="connsiteX40" fmla="*/ 1486567 w 2538761"/>
                <a:gd name="connsiteY40" fmla="*/ 1899440 h 2088145"/>
                <a:gd name="connsiteX41" fmla="*/ 1009942 w 2538761"/>
                <a:gd name="connsiteY41" fmla="*/ 2044680 h 2088145"/>
                <a:gd name="connsiteX42" fmla="*/ 1001623 w 2538761"/>
                <a:gd name="connsiteY42" fmla="*/ 2044680 h 2088145"/>
                <a:gd name="connsiteX43" fmla="*/ 993997 w 2538761"/>
                <a:gd name="connsiteY43" fmla="*/ 2044680 h 2088145"/>
                <a:gd name="connsiteX44" fmla="*/ 965573 w 2538761"/>
                <a:gd name="connsiteY44" fmla="*/ 2079344 h 2088145"/>
                <a:gd name="connsiteX45" fmla="*/ 880127 w 2538761"/>
                <a:gd name="connsiteY45" fmla="*/ 2057333 h 2088145"/>
                <a:gd name="connsiteX46" fmla="*/ 879607 w 2538761"/>
                <a:gd name="connsiteY46" fmla="*/ 2056466 h 2088145"/>
                <a:gd name="connsiteX47" fmla="*/ 902485 w 2538761"/>
                <a:gd name="connsiteY47" fmla="*/ 1972234 h 2088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538761" h="2088145">
                  <a:moveTo>
                    <a:pt x="902485" y="1972234"/>
                  </a:moveTo>
                  <a:cubicBezTo>
                    <a:pt x="932642" y="1954972"/>
                    <a:pt x="971084" y="1965370"/>
                    <a:pt x="988451" y="1995459"/>
                  </a:cubicBezTo>
                  <a:cubicBezTo>
                    <a:pt x="990045" y="1998370"/>
                    <a:pt x="991432" y="2001386"/>
                    <a:pt x="992611" y="2004471"/>
                  </a:cubicBezTo>
                  <a:cubicBezTo>
                    <a:pt x="1277684" y="1994488"/>
                    <a:pt x="1544386" y="1861345"/>
                    <a:pt x="1723666" y="1639464"/>
                  </a:cubicBezTo>
                  <a:lnTo>
                    <a:pt x="1723666" y="1639464"/>
                  </a:lnTo>
                  <a:cubicBezTo>
                    <a:pt x="1858888" y="1471657"/>
                    <a:pt x="1934905" y="1263883"/>
                    <a:pt x="1939967" y="1048449"/>
                  </a:cubicBezTo>
                  <a:lnTo>
                    <a:pt x="1939967" y="1047409"/>
                  </a:lnTo>
                  <a:cubicBezTo>
                    <a:pt x="1948285" y="732318"/>
                    <a:pt x="2002361" y="492792"/>
                    <a:pt x="2229754" y="290703"/>
                  </a:cubicBezTo>
                  <a:cubicBezTo>
                    <a:pt x="1941353" y="386722"/>
                    <a:pt x="1706680" y="313581"/>
                    <a:pt x="1429372" y="163142"/>
                  </a:cubicBezTo>
                  <a:lnTo>
                    <a:pt x="1426598" y="163142"/>
                  </a:lnTo>
                  <a:cubicBezTo>
                    <a:pt x="1237440" y="59809"/>
                    <a:pt x="1019475" y="21679"/>
                    <a:pt x="806467" y="54644"/>
                  </a:cubicBezTo>
                  <a:lnTo>
                    <a:pt x="806467" y="54644"/>
                  </a:lnTo>
                  <a:cubicBezTo>
                    <a:pt x="524514" y="98875"/>
                    <a:pt x="275594" y="263284"/>
                    <a:pt x="124288" y="505271"/>
                  </a:cubicBezTo>
                  <a:lnTo>
                    <a:pt x="121168" y="510470"/>
                  </a:lnTo>
                  <a:cubicBezTo>
                    <a:pt x="116662" y="517750"/>
                    <a:pt x="112502" y="525376"/>
                    <a:pt x="107996" y="533002"/>
                  </a:cubicBezTo>
                  <a:lnTo>
                    <a:pt x="172124" y="544787"/>
                  </a:lnTo>
                  <a:lnTo>
                    <a:pt x="86158" y="621741"/>
                  </a:lnTo>
                  <a:lnTo>
                    <a:pt x="192" y="698694"/>
                  </a:lnTo>
                  <a:lnTo>
                    <a:pt x="15098" y="584304"/>
                  </a:lnTo>
                  <a:lnTo>
                    <a:pt x="30349" y="469914"/>
                  </a:lnTo>
                  <a:lnTo>
                    <a:pt x="71946" y="511857"/>
                  </a:lnTo>
                  <a:cubicBezTo>
                    <a:pt x="77145" y="502498"/>
                    <a:pt x="82344" y="493485"/>
                    <a:pt x="87891" y="484820"/>
                  </a:cubicBezTo>
                  <a:cubicBezTo>
                    <a:pt x="89971" y="481699"/>
                    <a:pt x="91704" y="478580"/>
                    <a:pt x="93784" y="475807"/>
                  </a:cubicBezTo>
                  <a:lnTo>
                    <a:pt x="98290" y="468528"/>
                  </a:lnTo>
                  <a:cubicBezTo>
                    <a:pt x="189420" y="326545"/>
                    <a:pt x="314695" y="209625"/>
                    <a:pt x="462604" y="128478"/>
                  </a:cubicBezTo>
                  <a:cubicBezTo>
                    <a:pt x="562678" y="72842"/>
                    <a:pt x="671453" y="34505"/>
                    <a:pt x="784282" y="15128"/>
                  </a:cubicBezTo>
                  <a:lnTo>
                    <a:pt x="784282" y="15128"/>
                  </a:lnTo>
                  <a:cubicBezTo>
                    <a:pt x="1010878" y="-24527"/>
                    <a:pt x="1244268" y="13707"/>
                    <a:pt x="1446357" y="123625"/>
                  </a:cubicBezTo>
                  <a:lnTo>
                    <a:pt x="1449476" y="125358"/>
                  </a:lnTo>
                  <a:cubicBezTo>
                    <a:pt x="1761449" y="295210"/>
                    <a:pt x="2046037" y="347205"/>
                    <a:pt x="2356969" y="191912"/>
                  </a:cubicBezTo>
                  <a:lnTo>
                    <a:pt x="2311213" y="149969"/>
                  </a:lnTo>
                  <a:lnTo>
                    <a:pt x="2425257" y="130211"/>
                  </a:lnTo>
                  <a:lnTo>
                    <a:pt x="2538953" y="111146"/>
                  </a:lnTo>
                  <a:lnTo>
                    <a:pt x="2465120" y="199885"/>
                  </a:lnTo>
                  <a:lnTo>
                    <a:pt x="2391633" y="288624"/>
                  </a:lnTo>
                  <a:lnTo>
                    <a:pt x="2378114" y="228309"/>
                  </a:lnTo>
                  <a:cubicBezTo>
                    <a:pt x="2087980" y="419998"/>
                    <a:pt x="1991269" y="691761"/>
                    <a:pt x="1981909" y="1047756"/>
                  </a:cubicBezTo>
                  <a:lnTo>
                    <a:pt x="1981909" y="1050876"/>
                  </a:lnTo>
                  <a:cubicBezTo>
                    <a:pt x="1976294" y="1280522"/>
                    <a:pt x="1892963" y="1501468"/>
                    <a:pt x="1745504" y="1677593"/>
                  </a:cubicBezTo>
                  <a:lnTo>
                    <a:pt x="1745504" y="1677593"/>
                  </a:lnTo>
                  <a:cubicBezTo>
                    <a:pt x="1672364" y="1765674"/>
                    <a:pt x="1584803" y="1840686"/>
                    <a:pt x="1486567" y="1899440"/>
                  </a:cubicBezTo>
                  <a:cubicBezTo>
                    <a:pt x="1342331" y="1986931"/>
                    <a:pt x="1178442" y="2036847"/>
                    <a:pt x="1009942" y="2044680"/>
                  </a:cubicBezTo>
                  <a:lnTo>
                    <a:pt x="1001623" y="2044680"/>
                  </a:lnTo>
                  <a:lnTo>
                    <a:pt x="993997" y="2044680"/>
                  </a:lnTo>
                  <a:cubicBezTo>
                    <a:pt x="989075" y="2059308"/>
                    <a:pt x="978988" y="2071649"/>
                    <a:pt x="965573" y="2079344"/>
                  </a:cubicBezTo>
                  <a:cubicBezTo>
                    <a:pt x="935901" y="2096884"/>
                    <a:pt x="897632" y="2087005"/>
                    <a:pt x="880127" y="2057333"/>
                  </a:cubicBezTo>
                  <a:cubicBezTo>
                    <a:pt x="879954" y="2057056"/>
                    <a:pt x="879780" y="2056778"/>
                    <a:pt x="879607" y="2056466"/>
                  </a:cubicBezTo>
                  <a:cubicBezTo>
                    <a:pt x="863454" y="2026794"/>
                    <a:pt x="873541" y="1989670"/>
                    <a:pt x="902485" y="1972234"/>
                  </a:cubicBezTo>
                  <a:close/>
                </a:path>
              </a:pathLst>
            </a:custGeom>
            <a:solidFill>
              <a:schemeClr val="accent4"/>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7" name="Freeform: Shape 10">
              <a:extLst>
                <a:ext uri="{FF2B5EF4-FFF2-40B4-BE49-F238E27FC236}">
                  <a16:creationId xmlns:a16="http://schemas.microsoft.com/office/drawing/2014/main" id="{75A80BF3-1B0A-A69B-27CE-D4009F30797F}"/>
                </a:ext>
              </a:extLst>
            </p:cNvPr>
            <p:cNvSpPr/>
            <p:nvPr/>
          </p:nvSpPr>
          <p:spPr>
            <a:xfrm>
              <a:off x="8511971" y="1210509"/>
              <a:ext cx="2537374" cy="2086836"/>
            </a:xfrm>
            <a:custGeom>
              <a:avLst/>
              <a:gdLst>
                <a:gd name="connsiteX0" fmla="*/ 1634233 w 2537374"/>
                <a:gd name="connsiteY0" fmla="*/ 114639 h 2086836"/>
                <a:gd name="connsiteX1" fmla="*/ 1548431 w 2537374"/>
                <a:gd name="connsiteY1" fmla="*/ 92038 h 2086836"/>
                <a:gd name="connsiteX2" fmla="*/ 1548268 w 2537374"/>
                <a:gd name="connsiteY2" fmla="*/ 91761 h 2086836"/>
                <a:gd name="connsiteX3" fmla="*/ 1544108 w 2537374"/>
                <a:gd name="connsiteY3" fmla="*/ 82749 h 2086836"/>
                <a:gd name="connsiteX4" fmla="*/ 813746 w 2537374"/>
                <a:gd name="connsiteY4" fmla="*/ 447409 h 2086836"/>
                <a:gd name="connsiteX5" fmla="*/ 813746 w 2537374"/>
                <a:gd name="connsiteY5" fmla="*/ 447409 h 2086836"/>
                <a:gd name="connsiteX6" fmla="*/ 597792 w 2537374"/>
                <a:gd name="connsiteY6" fmla="*/ 1037384 h 2086836"/>
                <a:gd name="connsiteX7" fmla="*/ 597792 w 2537374"/>
                <a:gd name="connsiteY7" fmla="*/ 1040850 h 2086836"/>
                <a:gd name="connsiteX8" fmla="*/ 308005 w 2537374"/>
                <a:gd name="connsiteY8" fmla="*/ 1797556 h 2086836"/>
                <a:gd name="connsiteX9" fmla="*/ 1108040 w 2537374"/>
                <a:gd name="connsiteY9" fmla="*/ 1924772 h 2086836"/>
                <a:gd name="connsiteX10" fmla="*/ 1111160 w 2537374"/>
                <a:gd name="connsiteY10" fmla="*/ 1926505 h 2086836"/>
                <a:gd name="connsiteX11" fmla="*/ 1730945 w 2537374"/>
                <a:gd name="connsiteY11" fmla="*/ 2034655 h 2086836"/>
                <a:gd name="connsiteX12" fmla="*/ 1730945 w 2537374"/>
                <a:gd name="connsiteY12" fmla="*/ 2034655 h 2086836"/>
                <a:gd name="connsiteX13" fmla="*/ 2413124 w 2537374"/>
                <a:gd name="connsiteY13" fmla="*/ 1584029 h 2086836"/>
                <a:gd name="connsiteX14" fmla="*/ 2416244 w 2537374"/>
                <a:gd name="connsiteY14" fmla="*/ 1579176 h 2086836"/>
                <a:gd name="connsiteX15" fmla="*/ 2429763 w 2537374"/>
                <a:gd name="connsiteY15" fmla="*/ 1556644 h 2086836"/>
                <a:gd name="connsiteX16" fmla="*/ 2365289 w 2537374"/>
                <a:gd name="connsiteY16" fmla="*/ 1544859 h 2086836"/>
                <a:gd name="connsiteX17" fmla="*/ 2451601 w 2537374"/>
                <a:gd name="connsiteY17" fmla="*/ 1467559 h 2086836"/>
                <a:gd name="connsiteX18" fmla="*/ 2537567 w 2537374"/>
                <a:gd name="connsiteY18" fmla="*/ 1390606 h 2086836"/>
                <a:gd name="connsiteX19" fmla="*/ 2522315 w 2537374"/>
                <a:gd name="connsiteY19" fmla="*/ 1504996 h 2086836"/>
                <a:gd name="connsiteX20" fmla="*/ 2507063 w 2537374"/>
                <a:gd name="connsiteY20" fmla="*/ 1619732 h 2086836"/>
                <a:gd name="connsiteX21" fmla="*/ 2466160 w 2537374"/>
                <a:gd name="connsiteY21" fmla="*/ 1574669 h 2086836"/>
                <a:gd name="connsiteX22" fmla="*/ 2449868 w 2537374"/>
                <a:gd name="connsiteY22" fmla="*/ 1601707 h 2086836"/>
                <a:gd name="connsiteX23" fmla="*/ 2444322 w 2537374"/>
                <a:gd name="connsiteY23" fmla="*/ 1610719 h 2086836"/>
                <a:gd name="connsiteX24" fmla="*/ 2439815 w 2537374"/>
                <a:gd name="connsiteY24" fmla="*/ 1617652 h 2086836"/>
                <a:gd name="connsiteX25" fmla="*/ 2075501 w 2537374"/>
                <a:gd name="connsiteY25" fmla="*/ 1958048 h 2086836"/>
                <a:gd name="connsiteX26" fmla="*/ 1753823 w 2537374"/>
                <a:gd name="connsiteY26" fmla="*/ 2071399 h 2086836"/>
                <a:gd name="connsiteX27" fmla="*/ 1753823 w 2537374"/>
                <a:gd name="connsiteY27" fmla="*/ 2071399 h 2086836"/>
                <a:gd name="connsiteX28" fmla="*/ 1092788 w 2537374"/>
                <a:gd name="connsiteY28" fmla="*/ 1962901 h 2086836"/>
                <a:gd name="connsiteX29" fmla="*/ 1089669 w 2537374"/>
                <a:gd name="connsiteY29" fmla="*/ 1962901 h 2086836"/>
                <a:gd name="connsiteX30" fmla="*/ 181829 w 2537374"/>
                <a:gd name="connsiteY30" fmla="*/ 1896347 h 2086836"/>
                <a:gd name="connsiteX31" fmla="*/ 227585 w 2537374"/>
                <a:gd name="connsiteY31" fmla="*/ 1938291 h 2086836"/>
                <a:gd name="connsiteX32" fmla="*/ 113888 w 2537374"/>
                <a:gd name="connsiteY32" fmla="*/ 1957702 h 2086836"/>
                <a:gd name="connsiteX33" fmla="*/ 192 w 2537374"/>
                <a:gd name="connsiteY33" fmla="*/ 1977114 h 2086836"/>
                <a:gd name="connsiteX34" fmla="*/ 73679 w 2537374"/>
                <a:gd name="connsiteY34" fmla="*/ 1888375 h 2086836"/>
                <a:gd name="connsiteX35" fmla="*/ 147512 w 2537374"/>
                <a:gd name="connsiteY35" fmla="*/ 1799289 h 2086836"/>
                <a:gd name="connsiteX36" fmla="*/ 161031 w 2537374"/>
                <a:gd name="connsiteY36" fmla="*/ 1859950 h 2086836"/>
                <a:gd name="connsiteX37" fmla="*/ 557236 w 2537374"/>
                <a:gd name="connsiteY37" fmla="*/ 1040503 h 2086836"/>
                <a:gd name="connsiteX38" fmla="*/ 557236 w 2537374"/>
                <a:gd name="connsiteY38" fmla="*/ 1037037 h 2086836"/>
                <a:gd name="connsiteX39" fmla="*/ 793988 w 2537374"/>
                <a:gd name="connsiteY39" fmla="*/ 410320 h 2086836"/>
                <a:gd name="connsiteX40" fmla="*/ 793988 w 2537374"/>
                <a:gd name="connsiteY40" fmla="*/ 410320 h 2086836"/>
                <a:gd name="connsiteX41" fmla="*/ 1051192 w 2537374"/>
                <a:gd name="connsiteY41" fmla="*/ 188126 h 2086836"/>
                <a:gd name="connsiteX42" fmla="*/ 1527816 w 2537374"/>
                <a:gd name="connsiteY42" fmla="*/ 42885 h 2086836"/>
                <a:gd name="connsiteX43" fmla="*/ 1544108 w 2537374"/>
                <a:gd name="connsiteY43" fmla="*/ 42885 h 2086836"/>
                <a:gd name="connsiteX44" fmla="*/ 1572186 w 2537374"/>
                <a:gd name="connsiteY44" fmla="*/ 8222 h 2086836"/>
                <a:gd name="connsiteX45" fmla="*/ 1658151 w 2537374"/>
                <a:gd name="connsiteY45" fmla="*/ 31446 h 2086836"/>
                <a:gd name="connsiteX46" fmla="*/ 1634233 w 2537374"/>
                <a:gd name="connsiteY46" fmla="*/ 114639 h 2086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537374" h="2086836">
                  <a:moveTo>
                    <a:pt x="1634233" y="114639"/>
                  </a:moveTo>
                  <a:cubicBezTo>
                    <a:pt x="1604298" y="132110"/>
                    <a:pt x="1565884" y="121988"/>
                    <a:pt x="1548431" y="92038"/>
                  </a:cubicBezTo>
                  <a:cubicBezTo>
                    <a:pt x="1548375" y="91935"/>
                    <a:pt x="1548323" y="91865"/>
                    <a:pt x="1548268" y="91761"/>
                  </a:cubicBezTo>
                  <a:cubicBezTo>
                    <a:pt x="1546535" y="88919"/>
                    <a:pt x="1545138" y="85903"/>
                    <a:pt x="1544108" y="82749"/>
                  </a:cubicBezTo>
                  <a:cubicBezTo>
                    <a:pt x="1259319" y="92732"/>
                    <a:pt x="992867" y="225770"/>
                    <a:pt x="813746" y="447409"/>
                  </a:cubicBezTo>
                  <a:lnTo>
                    <a:pt x="813746" y="447409"/>
                  </a:lnTo>
                  <a:cubicBezTo>
                    <a:pt x="678985" y="615042"/>
                    <a:pt x="603103" y="822365"/>
                    <a:pt x="597792" y="1037384"/>
                  </a:cubicBezTo>
                  <a:lnTo>
                    <a:pt x="597792" y="1040850"/>
                  </a:lnTo>
                  <a:cubicBezTo>
                    <a:pt x="589473" y="1355942"/>
                    <a:pt x="535398" y="1595468"/>
                    <a:pt x="308005" y="1797556"/>
                  </a:cubicBezTo>
                  <a:cubicBezTo>
                    <a:pt x="596406" y="1701538"/>
                    <a:pt x="831078" y="1774678"/>
                    <a:pt x="1108040" y="1924772"/>
                  </a:cubicBezTo>
                  <a:lnTo>
                    <a:pt x="1111160" y="1926505"/>
                  </a:lnTo>
                  <a:cubicBezTo>
                    <a:pt x="1300243" y="2029733"/>
                    <a:pt x="1518079" y="2067724"/>
                    <a:pt x="1730945" y="2034655"/>
                  </a:cubicBezTo>
                  <a:lnTo>
                    <a:pt x="1730945" y="2034655"/>
                  </a:lnTo>
                  <a:cubicBezTo>
                    <a:pt x="2012961" y="1990563"/>
                    <a:pt x="2261908" y="1826119"/>
                    <a:pt x="2413124" y="1584029"/>
                  </a:cubicBezTo>
                  <a:lnTo>
                    <a:pt x="2416244" y="1579176"/>
                  </a:lnTo>
                  <a:lnTo>
                    <a:pt x="2429763" y="1556644"/>
                  </a:lnTo>
                  <a:lnTo>
                    <a:pt x="2365289" y="1544859"/>
                  </a:lnTo>
                  <a:lnTo>
                    <a:pt x="2451601" y="1467559"/>
                  </a:lnTo>
                  <a:lnTo>
                    <a:pt x="2537567" y="1390606"/>
                  </a:lnTo>
                  <a:lnTo>
                    <a:pt x="2522315" y="1504996"/>
                  </a:lnTo>
                  <a:lnTo>
                    <a:pt x="2507063" y="1619732"/>
                  </a:lnTo>
                  <a:lnTo>
                    <a:pt x="2466160" y="1574669"/>
                  </a:lnTo>
                  <a:cubicBezTo>
                    <a:pt x="2460960" y="1583682"/>
                    <a:pt x="2455414" y="1592695"/>
                    <a:pt x="2449868" y="1601707"/>
                  </a:cubicBezTo>
                  <a:lnTo>
                    <a:pt x="2444322" y="1610719"/>
                  </a:lnTo>
                  <a:lnTo>
                    <a:pt x="2439815" y="1617652"/>
                  </a:lnTo>
                  <a:cubicBezTo>
                    <a:pt x="2348501" y="1759600"/>
                    <a:pt x="2223303" y="1876554"/>
                    <a:pt x="2075501" y="1958048"/>
                  </a:cubicBezTo>
                  <a:cubicBezTo>
                    <a:pt x="1975361" y="2013545"/>
                    <a:pt x="1866629" y="2051848"/>
                    <a:pt x="1753823" y="2071399"/>
                  </a:cubicBezTo>
                  <a:lnTo>
                    <a:pt x="1753823" y="2071399"/>
                  </a:lnTo>
                  <a:cubicBezTo>
                    <a:pt x="1527549" y="2111192"/>
                    <a:pt x="1294468" y="2072923"/>
                    <a:pt x="1092788" y="1962901"/>
                  </a:cubicBezTo>
                  <a:lnTo>
                    <a:pt x="1089669" y="1962901"/>
                  </a:lnTo>
                  <a:cubicBezTo>
                    <a:pt x="777696" y="1793050"/>
                    <a:pt x="493108" y="1741055"/>
                    <a:pt x="181829" y="1896347"/>
                  </a:cubicBezTo>
                  <a:lnTo>
                    <a:pt x="227585" y="1938291"/>
                  </a:lnTo>
                  <a:lnTo>
                    <a:pt x="113888" y="1957702"/>
                  </a:lnTo>
                  <a:lnTo>
                    <a:pt x="192" y="1977114"/>
                  </a:lnTo>
                  <a:lnTo>
                    <a:pt x="73679" y="1888375"/>
                  </a:lnTo>
                  <a:lnTo>
                    <a:pt x="147512" y="1799289"/>
                  </a:lnTo>
                  <a:lnTo>
                    <a:pt x="161031" y="1859950"/>
                  </a:lnTo>
                  <a:cubicBezTo>
                    <a:pt x="450819" y="1667914"/>
                    <a:pt x="547877" y="1396499"/>
                    <a:pt x="557236" y="1040503"/>
                  </a:cubicBezTo>
                  <a:lnTo>
                    <a:pt x="557236" y="1037037"/>
                  </a:lnTo>
                  <a:cubicBezTo>
                    <a:pt x="562973" y="807356"/>
                    <a:pt x="646436" y="586411"/>
                    <a:pt x="793988" y="410320"/>
                  </a:cubicBezTo>
                  <a:lnTo>
                    <a:pt x="793988" y="410320"/>
                  </a:lnTo>
                  <a:cubicBezTo>
                    <a:pt x="866747" y="322447"/>
                    <a:pt x="953676" y="247331"/>
                    <a:pt x="1051192" y="188126"/>
                  </a:cubicBezTo>
                  <a:cubicBezTo>
                    <a:pt x="1195590" y="100981"/>
                    <a:pt x="1359365" y="51101"/>
                    <a:pt x="1527816" y="42885"/>
                  </a:cubicBezTo>
                  <a:lnTo>
                    <a:pt x="1544108" y="42885"/>
                  </a:lnTo>
                  <a:cubicBezTo>
                    <a:pt x="1548847" y="28257"/>
                    <a:pt x="1558854" y="15883"/>
                    <a:pt x="1572186" y="8222"/>
                  </a:cubicBezTo>
                  <a:cubicBezTo>
                    <a:pt x="1602346" y="-9041"/>
                    <a:pt x="1640781" y="1358"/>
                    <a:pt x="1658151" y="31446"/>
                  </a:cubicBezTo>
                  <a:cubicBezTo>
                    <a:pt x="1673649" y="61118"/>
                    <a:pt x="1663122" y="97723"/>
                    <a:pt x="1634233" y="114639"/>
                  </a:cubicBezTo>
                  <a:close/>
                </a:path>
              </a:pathLst>
            </a:custGeom>
            <a:solidFill>
              <a:schemeClr val="accent2"/>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8" name="Freeform: Shape 11">
              <a:extLst>
                <a:ext uri="{FF2B5EF4-FFF2-40B4-BE49-F238E27FC236}">
                  <a16:creationId xmlns:a16="http://schemas.microsoft.com/office/drawing/2014/main" id="{03511712-D065-75CA-4AFA-4A35A42C5CCD}"/>
                </a:ext>
              </a:extLst>
            </p:cNvPr>
            <p:cNvSpPr/>
            <p:nvPr/>
          </p:nvSpPr>
          <p:spPr>
            <a:xfrm>
              <a:off x="7314691" y="291944"/>
              <a:ext cx="1819144" cy="1819145"/>
            </a:xfrm>
            <a:custGeom>
              <a:avLst/>
              <a:gdLst>
                <a:gd name="connsiteX0" fmla="*/ 1819337 w 1819144"/>
                <a:gd name="connsiteY0" fmla="*/ 909454 h 1819145"/>
                <a:gd name="connsiteX1" fmla="*/ 909764 w 1819144"/>
                <a:gd name="connsiteY1" fmla="*/ 1819027 h 1819145"/>
                <a:gd name="connsiteX2" fmla="*/ 192 w 1819144"/>
                <a:gd name="connsiteY2" fmla="*/ 909454 h 1819145"/>
                <a:gd name="connsiteX3" fmla="*/ 909764 w 1819144"/>
                <a:gd name="connsiteY3" fmla="*/ -118 h 1819145"/>
                <a:gd name="connsiteX4" fmla="*/ 1819337 w 1819144"/>
                <a:gd name="connsiteY4" fmla="*/ 909454 h 181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9144" h="1819145">
                  <a:moveTo>
                    <a:pt x="1819337" y="909454"/>
                  </a:moveTo>
                  <a:cubicBezTo>
                    <a:pt x="1819337" y="1411799"/>
                    <a:pt x="1412109" y="1819027"/>
                    <a:pt x="909764" y="1819027"/>
                  </a:cubicBezTo>
                  <a:cubicBezTo>
                    <a:pt x="407420" y="1819027"/>
                    <a:pt x="192" y="1411799"/>
                    <a:pt x="192" y="909454"/>
                  </a:cubicBezTo>
                  <a:cubicBezTo>
                    <a:pt x="192" y="407110"/>
                    <a:pt x="407420" y="-118"/>
                    <a:pt x="909764" y="-118"/>
                  </a:cubicBezTo>
                  <a:cubicBezTo>
                    <a:pt x="1412109" y="-118"/>
                    <a:pt x="1819337" y="407110"/>
                    <a:pt x="1819337" y="909454"/>
                  </a:cubicBezTo>
                  <a:close/>
                </a:path>
              </a:pathLst>
            </a:custGeom>
            <a:solidFill>
              <a:schemeClr val="tx2"/>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29" name="Freeform: Shape 1048">
              <a:extLst>
                <a:ext uri="{FF2B5EF4-FFF2-40B4-BE49-F238E27FC236}">
                  <a16:creationId xmlns:a16="http://schemas.microsoft.com/office/drawing/2014/main" id="{3AA318D4-A1F9-50DC-FE7C-102E04628EC5}"/>
                </a:ext>
              </a:extLst>
            </p:cNvPr>
            <p:cNvSpPr/>
            <p:nvPr/>
          </p:nvSpPr>
          <p:spPr>
            <a:xfrm>
              <a:off x="7429080" y="408761"/>
              <a:ext cx="1590365" cy="1590365"/>
            </a:xfrm>
            <a:custGeom>
              <a:avLst/>
              <a:gdLst>
                <a:gd name="connsiteX0" fmla="*/ 1590558 w 1590365"/>
                <a:gd name="connsiteY0" fmla="*/ 795065 h 1590365"/>
                <a:gd name="connsiteX1" fmla="*/ 795375 w 1590365"/>
                <a:gd name="connsiteY1" fmla="*/ 1590247 h 1590365"/>
                <a:gd name="connsiteX2" fmla="*/ 192 w 1590365"/>
                <a:gd name="connsiteY2" fmla="*/ 795065 h 1590365"/>
                <a:gd name="connsiteX3" fmla="*/ 795375 w 1590365"/>
                <a:gd name="connsiteY3" fmla="*/ -118 h 1590365"/>
                <a:gd name="connsiteX4" fmla="*/ 1590558 w 1590365"/>
                <a:gd name="connsiteY4" fmla="*/ 795065 h 1590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0365" h="1590365">
                  <a:moveTo>
                    <a:pt x="1590558" y="795065"/>
                  </a:moveTo>
                  <a:cubicBezTo>
                    <a:pt x="1590558" y="1234217"/>
                    <a:pt x="1234542" y="1590247"/>
                    <a:pt x="795375" y="1590247"/>
                  </a:cubicBezTo>
                  <a:cubicBezTo>
                    <a:pt x="356222" y="1590247"/>
                    <a:pt x="192" y="1234217"/>
                    <a:pt x="192" y="795065"/>
                  </a:cubicBezTo>
                  <a:cubicBezTo>
                    <a:pt x="192" y="355911"/>
                    <a:pt x="356222" y="-118"/>
                    <a:pt x="795375" y="-118"/>
                  </a:cubicBezTo>
                  <a:cubicBezTo>
                    <a:pt x="1234542" y="-118"/>
                    <a:pt x="1590558" y="355911"/>
                    <a:pt x="1590558"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0" name="Freeform: Shape 1049">
              <a:extLst>
                <a:ext uri="{FF2B5EF4-FFF2-40B4-BE49-F238E27FC236}">
                  <a16:creationId xmlns:a16="http://schemas.microsoft.com/office/drawing/2014/main" id="{8973C140-F52A-EB45-6B60-C26761F48A72}"/>
                </a:ext>
              </a:extLst>
            </p:cNvPr>
            <p:cNvSpPr/>
            <p:nvPr/>
          </p:nvSpPr>
          <p:spPr>
            <a:xfrm>
              <a:off x="7442252" y="395242"/>
              <a:ext cx="1590712" cy="1590367"/>
            </a:xfrm>
            <a:custGeom>
              <a:avLst/>
              <a:gdLst>
                <a:gd name="connsiteX0" fmla="*/ 1590904 w 1590712"/>
                <a:gd name="connsiteY0" fmla="*/ 795411 h 1590367"/>
                <a:gd name="connsiteX1" fmla="*/ 797455 w 1590712"/>
                <a:gd name="connsiteY1" fmla="*/ 1590247 h 1590367"/>
                <a:gd name="connsiteX2" fmla="*/ 192 w 1590712"/>
                <a:gd name="connsiteY2" fmla="*/ 797144 h 1590367"/>
                <a:gd name="connsiteX3" fmla="*/ 192 w 1590712"/>
                <a:gd name="connsiteY3" fmla="*/ 795411 h 1590367"/>
                <a:gd name="connsiteX4" fmla="*/ 795028 w 1590712"/>
                <a:gd name="connsiteY4" fmla="*/ -118 h 1590367"/>
                <a:gd name="connsiteX5" fmla="*/ 797455 w 1590712"/>
                <a:gd name="connsiteY5" fmla="*/ -118 h 1590367"/>
                <a:gd name="connsiteX6" fmla="*/ 1590904 w 1590712"/>
                <a:gd name="connsiteY6" fmla="*/ 795411 h 1590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0712" h="1590367">
                  <a:moveTo>
                    <a:pt x="1590904" y="795411"/>
                  </a:moveTo>
                  <a:cubicBezTo>
                    <a:pt x="1590713" y="1233767"/>
                    <a:pt x="1235810" y="1589276"/>
                    <a:pt x="797455" y="1590247"/>
                  </a:cubicBezTo>
                  <a:cubicBezTo>
                    <a:pt x="358302" y="1591391"/>
                    <a:pt x="1336" y="1236297"/>
                    <a:pt x="192" y="797144"/>
                  </a:cubicBezTo>
                  <a:cubicBezTo>
                    <a:pt x="192" y="796555"/>
                    <a:pt x="192" y="796000"/>
                    <a:pt x="192" y="795411"/>
                  </a:cubicBezTo>
                  <a:cubicBezTo>
                    <a:pt x="-16" y="356258"/>
                    <a:pt x="355875" y="55"/>
                    <a:pt x="795028" y="-118"/>
                  </a:cubicBezTo>
                  <a:cubicBezTo>
                    <a:pt x="795825" y="-118"/>
                    <a:pt x="796657" y="-118"/>
                    <a:pt x="797455" y="-118"/>
                  </a:cubicBezTo>
                  <a:cubicBezTo>
                    <a:pt x="1236081" y="853"/>
                    <a:pt x="1591095" y="356778"/>
                    <a:pt x="1590904" y="795411"/>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1" name="Freeform: Shape 1051">
              <a:extLst>
                <a:ext uri="{FF2B5EF4-FFF2-40B4-BE49-F238E27FC236}">
                  <a16:creationId xmlns:a16="http://schemas.microsoft.com/office/drawing/2014/main" id="{701EBD4A-10A9-CF9A-E53D-9FB825C18309}"/>
                </a:ext>
              </a:extLst>
            </p:cNvPr>
            <p:cNvSpPr/>
            <p:nvPr/>
          </p:nvSpPr>
          <p:spPr>
            <a:xfrm>
              <a:off x="9180976" y="1354037"/>
              <a:ext cx="1819146" cy="1819144"/>
            </a:xfrm>
            <a:custGeom>
              <a:avLst/>
              <a:gdLst>
                <a:gd name="connsiteX0" fmla="*/ 1819339 w 1819146"/>
                <a:gd name="connsiteY0" fmla="*/ 911187 h 1819144"/>
                <a:gd name="connsiteX1" fmla="*/ 909766 w 1819146"/>
                <a:gd name="connsiteY1" fmla="*/ 1819027 h 1819144"/>
                <a:gd name="connsiteX2" fmla="*/ 194 w 1819146"/>
                <a:gd name="connsiteY2" fmla="*/ 911187 h 1819144"/>
                <a:gd name="connsiteX3" fmla="*/ 908029 w 1819146"/>
                <a:gd name="connsiteY3" fmla="*/ -118 h 1819144"/>
                <a:gd name="connsiteX4" fmla="*/ 909766 w 1819146"/>
                <a:gd name="connsiteY4" fmla="*/ -118 h 1819144"/>
                <a:gd name="connsiteX5" fmla="*/ 1819339 w 1819146"/>
                <a:gd name="connsiteY5" fmla="*/ 909454 h 1819144"/>
                <a:gd name="connsiteX6" fmla="*/ 1819339 w 1819146"/>
                <a:gd name="connsiteY6" fmla="*/ 911187 h 1819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146" h="1819144">
                  <a:moveTo>
                    <a:pt x="1819339" y="911187"/>
                  </a:moveTo>
                  <a:cubicBezTo>
                    <a:pt x="1818382" y="1412839"/>
                    <a:pt x="1411431" y="1819027"/>
                    <a:pt x="909766" y="1819027"/>
                  </a:cubicBezTo>
                  <a:cubicBezTo>
                    <a:pt x="408101" y="1819027"/>
                    <a:pt x="1150" y="1412839"/>
                    <a:pt x="194" y="911187"/>
                  </a:cubicBezTo>
                  <a:cubicBezTo>
                    <a:pt x="-763" y="408843"/>
                    <a:pt x="405688" y="853"/>
                    <a:pt x="908029" y="-118"/>
                  </a:cubicBezTo>
                  <a:cubicBezTo>
                    <a:pt x="908608" y="-118"/>
                    <a:pt x="909187" y="-118"/>
                    <a:pt x="909766" y="-118"/>
                  </a:cubicBezTo>
                  <a:cubicBezTo>
                    <a:pt x="1412107" y="-118"/>
                    <a:pt x="1819339" y="407109"/>
                    <a:pt x="1819339" y="909454"/>
                  </a:cubicBezTo>
                  <a:cubicBezTo>
                    <a:pt x="1819339" y="910043"/>
                    <a:pt x="1819339" y="910598"/>
                    <a:pt x="1819339" y="911187"/>
                  </a:cubicBezTo>
                  <a:close/>
                </a:path>
              </a:pathLst>
            </a:custGeom>
            <a:solidFill>
              <a:schemeClr val="accent2"/>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2" name="Freeform: Shape 1095">
              <a:extLst>
                <a:ext uri="{FF2B5EF4-FFF2-40B4-BE49-F238E27FC236}">
                  <a16:creationId xmlns:a16="http://schemas.microsoft.com/office/drawing/2014/main" id="{9F3E009C-5A27-191A-A03E-3DA7D6B6CD08}"/>
                </a:ext>
              </a:extLst>
            </p:cNvPr>
            <p:cNvSpPr/>
            <p:nvPr/>
          </p:nvSpPr>
          <p:spPr>
            <a:xfrm>
              <a:off x="9295017" y="1470160"/>
              <a:ext cx="1590719" cy="1592445"/>
            </a:xfrm>
            <a:custGeom>
              <a:avLst/>
              <a:gdLst>
                <a:gd name="connsiteX0" fmla="*/ 1590908 w 1590719"/>
                <a:gd name="connsiteY0" fmla="*/ 795065 h 1592445"/>
                <a:gd name="connsiteX1" fmla="*/ 798501 w 1590719"/>
                <a:gd name="connsiteY1" fmla="*/ 1592327 h 1592445"/>
                <a:gd name="connsiteX2" fmla="*/ 795378 w 1590719"/>
                <a:gd name="connsiteY2" fmla="*/ 1592327 h 1592445"/>
                <a:gd name="connsiteX3" fmla="*/ 192 w 1590719"/>
                <a:gd name="connsiteY3" fmla="*/ 797145 h 1592445"/>
                <a:gd name="connsiteX4" fmla="*/ 195 w 1590719"/>
                <a:gd name="connsiteY4" fmla="*/ 795065 h 1592445"/>
                <a:gd name="connsiteX5" fmla="*/ 795378 w 1590719"/>
                <a:gd name="connsiteY5" fmla="*/ -118 h 1592445"/>
                <a:gd name="connsiteX6" fmla="*/ 1590908 w 1590719"/>
                <a:gd name="connsiteY6" fmla="*/ 794718 h 1592445"/>
                <a:gd name="connsiteX7" fmla="*/ 1590908 w 1590719"/>
                <a:gd name="connsiteY7" fmla="*/ 795065 h 159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90719" h="1592445">
                  <a:moveTo>
                    <a:pt x="1590908" y="795065"/>
                  </a:moveTo>
                  <a:cubicBezTo>
                    <a:pt x="1592249" y="1234045"/>
                    <a:pt x="1237474" y="1590975"/>
                    <a:pt x="798501" y="1592327"/>
                  </a:cubicBezTo>
                  <a:cubicBezTo>
                    <a:pt x="797461" y="1592327"/>
                    <a:pt x="796418" y="1592327"/>
                    <a:pt x="795378" y="1592327"/>
                  </a:cubicBezTo>
                  <a:cubicBezTo>
                    <a:pt x="356211" y="1592327"/>
                    <a:pt x="195" y="1236298"/>
                    <a:pt x="192" y="797145"/>
                  </a:cubicBezTo>
                  <a:cubicBezTo>
                    <a:pt x="192" y="796451"/>
                    <a:pt x="192" y="795758"/>
                    <a:pt x="195" y="795065"/>
                  </a:cubicBezTo>
                  <a:cubicBezTo>
                    <a:pt x="1339" y="356362"/>
                    <a:pt x="356686" y="1026"/>
                    <a:pt x="795378" y="-118"/>
                  </a:cubicBezTo>
                  <a:cubicBezTo>
                    <a:pt x="1234545" y="-326"/>
                    <a:pt x="1590717" y="355565"/>
                    <a:pt x="1590908" y="794718"/>
                  </a:cubicBezTo>
                  <a:cubicBezTo>
                    <a:pt x="1590908" y="794822"/>
                    <a:pt x="1590908" y="794961"/>
                    <a:pt x="1590908"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3" name="Freeform: Shape 1098">
              <a:extLst>
                <a:ext uri="{FF2B5EF4-FFF2-40B4-BE49-F238E27FC236}">
                  <a16:creationId xmlns:a16="http://schemas.microsoft.com/office/drawing/2014/main" id="{E656DEF7-B0D5-7EFD-0073-603D8C619A3D}"/>
                </a:ext>
              </a:extLst>
            </p:cNvPr>
            <p:cNvSpPr/>
            <p:nvPr/>
          </p:nvSpPr>
          <p:spPr>
            <a:xfrm>
              <a:off x="9161566" y="3506992"/>
              <a:ext cx="1819145" cy="1819144"/>
            </a:xfrm>
            <a:custGeom>
              <a:avLst/>
              <a:gdLst>
                <a:gd name="connsiteX0" fmla="*/ 1819337 w 1819145"/>
                <a:gd name="connsiteY0" fmla="*/ 909454 h 1819144"/>
                <a:gd name="connsiteX1" fmla="*/ 909765 w 1819145"/>
                <a:gd name="connsiteY1" fmla="*/ 1819026 h 1819144"/>
                <a:gd name="connsiteX2" fmla="*/ 192 w 1819145"/>
                <a:gd name="connsiteY2" fmla="*/ 909454 h 1819144"/>
                <a:gd name="connsiteX3" fmla="*/ 909765 w 1819145"/>
                <a:gd name="connsiteY3" fmla="*/ -118 h 1819144"/>
                <a:gd name="connsiteX4" fmla="*/ 1819337 w 1819145"/>
                <a:gd name="connsiteY4" fmla="*/ 908761 h 1819144"/>
                <a:gd name="connsiteX5" fmla="*/ 1819337 w 1819145"/>
                <a:gd name="connsiteY5" fmla="*/ 909454 h 1819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19145" h="1819144">
                  <a:moveTo>
                    <a:pt x="1819337" y="909454"/>
                  </a:moveTo>
                  <a:cubicBezTo>
                    <a:pt x="1819337" y="1411799"/>
                    <a:pt x="1412109" y="1819026"/>
                    <a:pt x="909765" y="1819026"/>
                  </a:cubicBezTo>
                  <a:cubicBezTo>
                    <a:pt x="407420" y="1819026"/>
                    <a:pt x="192" y="1411799"/>
                    <a:pt x="192" y="909454"/>
                  </a:cubicBezTo>
                  <a:cubicBezTo>
                    <a:pt x="192" y="407109"/>
                    <a:pt x="407420" y="-118"/>
                    <a:pt x="909765" y="-118"/>
                  </a:cubicBezTo>
                  <a:cubicBezTo>
                    <a:pt x="1411915" y="-326"/>
                    <a:pt x="1819146" y="406624"/>
                    <a:pt x="1819337" y="908761"/>
                  </a:cubicBezTo>
                  <a:cubicBezTo>
                    <a:pt x="1819337" y="909004"/>
                    <a:pt x="1819337" y="909211"/>
                    <a:pt x="1819337" y="909454"/>
                  </a:cubicBezTo>
                  <a:close/>
                </a:path>
              </a:pathLst>
            </a:custGeom>
            <a:solidFill>
              <a:srgbClr val="7030A0"/>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4" name="Freeform: Shape 1142">
              <a:extLst>
                <a:ext uri="{FF2B5EF4-FFF2-40B4-BE49-F238E27FC236}">
                  <a16:creationId xmlns:a16="http://schemas.microsoft.com/office/drawing/2014/main" id="{B61C2927-64D8-DF9B-503D-2D0F761AABAD}"/>
                </a:ext>
              </a:extLst>
            </p:cNvPr>
            <p:cNvSpPr/>
            <p:nvPr/>
          </p:nvSpPr>
          <p:spPr>
            <a:xfrm>
              <a:off x="9275956" y="3623808"/>
              <a:ext cx="1590365" cy="1590018"/>
            </a:xfrm>
            <a:custGeom>
              <a:avLst/>
              <a:gdLst>
                <a:gd name="connsiteX0" fmla="*/ 1590557 w 1590365"/>
                <a:gd name="connsiteY0" fmla="*/ 795065 h 1590018"/>
                <a:gd name="connsiteX1" fmla="*/ 796414 w 1590365"/>
                <a:gd name="connsiteY1" fmla="*/ 1589900 h 1590018"/>
                <a:gd name="connsiteX2" fmla="*/ 795375 w 1590365"/>
                <a:gd name="connsiteY2" fmla="*/ 1589900 h 1590018"/>
                <a:gd name="connsiteX3" fmla="*/ 192 w 1590365"/>
                <a:gd name="connsiteY3" fmla="*/ 796105 h 1590018"/>
                <a:gd name="connsiteX4" fmla="*/ 192 w 1590365"/>
                <a:gd name="connsiteY4" fmla="*/ 795065 h 1590018"/>
                <a:gd name="connsiteX5" fmla="*/ 795375 w 1590365"/>
                <a:gd name="connsiteY5" fmla="*/ -118 h 1590018"/>
                <a:gd name="connsiteX6" fmla="*/ 1590557 w 1590365"/>
                <a:gd name="connsiteY6" fmla="*/ 795065 h 159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0365" h="1590018">
                  <a:moveTo>
                    <a:pt x="1590557" y="795065"/>
                  </a:moveTo>
                  <a:cubicBezTo>
                    <a:pt x="1590748" y="1233836"/>
                    <a:pt x="1235200" y="1589692"/>
                    <a:pt x="796414" y="1589900"/>
                  </a:cubicBezTo>
                  <a:cubicBezTo>
                    <a:pt x="796068" y="1589900"/>
                    <a:pt x="795721" y="1589900"/>
                    <a:pt x="795375" y="1589900"/>
                  </a:cubicBezTo>
                  <a:cubicBezTo>
                    <a:pt x="356589" y="1590282"/>
                    <a:pt x="577" y="1234876"/>
                    <a:pt x="192" y="796105"/>
                  </a:cubicBezTo>
                  <a:cubicBezTo>
                    <a:pt x="192" y="795758"/>
                    <a:pt x="192" y="795411"/>
                    <a:pt x="192" y="795065"/>
                  </a:cubicBezTo>
                  <a:cubicBezTo>
                    <a:pt x="192" y="355911"/>
                    <a:pt x="356208" y="-118"/>
                    <a:pt x="795375" y="-118"/>
                  </a:cubicBezTo>
                  <a:cubicBezTo>
                    <a:pt x="1234541" y="-118"/>
                    <a:pt x="1590557" y="355911"/>
                    <a:pt x="1590557"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5" name="Freeform: Shape 1145">
              <a:extLst>
                <a:ext uri="{FF2B5EF4-FFF2-40B4-BE49-F238E27FC236}">
                  <a16:creationId xmlns:a16="http://schemas.microsoft.com/office/drawing/2014/main" id="{4EEB2DE7-1B38-1A43-BC60-BF5A672FA9A3}"/>
                </a:ext>
              </a:extLst>
            </p:cNvPr>
            <p:cNvSpPr/>
            <p:nvPr/>
          </p:nvSpPr>
          <p:spPr>
            <a:xfrm>
              <a:off x="7314691" y="4579483"/>
              <a:ext cx="1819144" cy="1819491"/>
            </a:xfrm>
            <a:custGeom>
              <a:avLst/>
              <a:gdLst>
                <a:gd name="connsiteX0" fmla="*/ 1819337 w 1819144"/>
                <a:gd name="connsiteY0" fmla="*/ 909455 h 1819491"/>
                <a:gd name="connsiteX1" fmla="*/ 910111 w 1819144"/>
                <a:gd name="connsiteY1" fmla="*/ 1819374 h 1819491"/>
                <a:gd name="connsiteX2" fmla="*/ 909764 w 1819144"/>
                <a:gd name="connsiteY2" fmla="*/ 1819374 h 1819491"/>
                <a:gd name="connsiteX3" fmla="*/ 192 w 1819144"/>
                <a:gd name="connsiteY3" fmla="*/ 909802 h 1819491"/>
                <a:gd name="connsiteX4" fmla="*/ 192 w 1819144"/>
                <a:gd name="connsiteY4" fmla="*/ 909455 h 1819491"/>
                <a:gd name="connsiteX5" fmla="*/ 909764 w 1819144"/>
                <a:gd name="connsiteY5" fmla="*/ -118 h 1819491"/>
                <a:gd name="connsiteX6" fmla="*/ 1819337 w 1819144"/>
                <a:gd name="connsiteY6" fmla="*/ 909455 h 1819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144" h="1819491">
                  <a:moveTo>
                    <a:pt x="1819337" y="909455"/>
                  </a:moveTo>
                  <a:cubicBezTo>
                    <a:pt x="1819527" y="1411800"/>
                    <a:pt x="1412455" y="1819165"/>
                    <a:pt x="910111" y="1819374"/>
                  </a:cubicBezTo>
                  <a:cubicBezTo>
                    <a:pt x="910007" y="1819374"/>
                    <a:pt x="909868" y="1819374"/>
                    <a:pt x="909764" y="1819374"/>
                  </a:cubicBezTo>
                  <a:cubicBezTo>
                    <a:pt x="407420" y="1819374"/>
                    <a:pt x="192" y="1412146"/>
                    <a:pt x="192" y="909802"/>
                  </a:cubicBezTo>
                  <a:cubicBezTo>
                    <a:pt x="192" y="909697"/>
                    <a:pt x="192" y="909558"/>
                    <a:pt x="192" y="909455"/>
                  </a:cubicBezTo>
                  <a:cubicBezTo>
                    <a:pt x="192" y="407110"/>
                    <a:pt x="407420" y="-118"/>
                    <a:pt x="909764" y="-118"/>
                  </a:cubicBezTo>
                  <a:cubicBezTo>
                    <a:pt x="1412109" y="-118"/>
                    <a:pt x="1819337" y="407110"/>
                    <a:pt x="1819337" y="909455"/>
                  </a:cubicBezTo>
                  <a:close/>
                </a:path>
              </a:pathLst>
            </a:custGeom>
            <a:solidFill>
              <a:schemeClr val="accent3"/>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6" name="Freeform: Shape 1189">
              <a:extLst>
                <a:ext uri="{FF2B5EF4-FFF2-40B4-BE49-F238E27FC236}">
                  <a16:creationId xmlns:a16="http://schemas.microsoft.com/office/drawing/2014/main" id="{BD49F903-E0B6-A70E-66E8-BD2C8A229697}"/>
                </a:ext>
              </a:extLst>
            </p:cNvPr>
            <p:cNvSpPr/>
            <p:nvPr/>
          </p:nvSpPr>
          <p:spPr>
            <a:xfrm>
              <a:off x="7429080" y="4693873"/>
              <a:ext cx="1590369" cy="1592445"/>
            </a:xfrm>
            <a:custGeom>
              <a:avLst/>
              <a:gdLst>
                <a:gd name="connsiteX0" fmla="*/ 1590558 w 1590369"/>
                <a:gd name="connsiteY0" fmla="*/ 795065 h 1592445"/>
                <a:gd name="connsiteX1" fmla="*/ 798148 w 1590369"/>
                <a:gd name="connsiteY1" fmla="*/ 1592327 h 1592445"/>
                <a:gd name="connsiteX2" fmla="*/ 795375 w 1590369"/>
                <a:gd name="connsiteY2" fmla="*/ 1592327 h 1592445"/>
                <a:gd name="connsiteX3" fmla="*/ 192 w 1590369"/>
                <a:gd name="connsiteY3" fmla="*/ 797837 h 1592445"/>
                <a:gd name="connsiteX4" fmla="*/ 192 w 1590369"/>
                <a:gd name="connsiteY4" fmla="*/ 795065 h 1592445"/>
                <a:gd name="connsiteX5" fmla="*/ 795375 w 1590369"/>
                <a:gd name="connsiteY5" fmla="*/ -118 h 1592445"/>
                <a:gd name="connsiteX6" fmla="*/ 1590558 w 1590369"/>
                <a:gd name="connsiteY6" fmla="*/ 795065 h 159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0369" h="1592445">
                  <a:moveTo>
                    <a:pt x="1590558" y="795065"/>
                  </a:moveTo>
                  <a:cubicBezTo>
                    <a:pt x="1591899" y="1234044"/>
                    <a:pt x="1237124" y="1590975"/>
                    <a:pt x="798148" y="1592327"/>
                  </a:cubicBezTo>
                  <a:cubicBezTo>
                    <a:pt x="797212" y="1592327"/>
                    <a:pt x="796311" y="1592327"/>
                    <a:pt x="795375" y="1592327"/>
                  </a:cubicBezTo>
                  <a:cubicBezTo>
                    <a:pt x="356395" y="1592536"/>
                    <a:pt x="365" y="1236817"/>
                    <a:pt x="192" y="797837"/>
                  </a:cubicBezTo>
                  <a:cubicBezTo>
                    <a:pt x="192" y="796902"/>
                    <a:pt x="192" y="796001"/>
                    <a:pt x="192" y="795065"/>
                  </a:cubicBezTo>
                  <a:cubicBezTo>
                    <a:pt x="192" y="355911"/>
                    <a:pt x="356222" y="-118"/>
                    <a:pt x="795375" y="-118"/>
                  </a:cubicBezTo>
                  <a:cubicBezTo>
                    <a:pt x="1234542" y="-118"/>
                    <a:pt x="1590558" y="355911"/>
                    <a:pt x="1590558"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7" name="Freeform: Shape 1192">
              <a:extLst>
                <a:ext uri="{FF2B5EF4-FFF2-40B4-BE49-F238E27FC236}">
                  <a16:creationId xmlns:a16="http://schemas.microsoft.com/office/drawing/2014/main" id="{C81D69F3-30FD-C89F-FA3C-704D7F6EC59C}"/>
                </a:ext>
              </a:extLst>
            </p:cNvPr>
            <p:cNvSpPr/>
            <p:nvPr/>
          </p:nvSpPr>
          <p:spPr>
            <a:xfrm>
              <a:off x="5454989" y="3516698"/>
              <a:ext cx="1819144" cy="1819144"/>
            </a:xfrm>
            <a:custGeom>
              <a:avLst/>
              <a:gdLst>
                <a:gd name="connsiteX0" fmla="*/ 1819337 w 1819144"/>
                <a:gd name="connsiteY0" fmla="*/ 909108 h 1819144"/>
                <a:gd name="connsiteX1" fmla="*/ 910111 w 1819144"/>
                <a:gd name="connsiteY1" fmla="*/ 1819026 h 1819144"/>
                <a:gd name="connsiteX2" fmla="*/ 909765 w 1819144"/>
                <a:gd name="connsiteY2" fmla="*/ 1819026 h 1819144"/>
                <a:gd name="connsiteX3" fmla="*/ 192 w 1819144"/>
                <a:gd name="connsiteY3" fmla="*/ 909454 h 1819144"/>
                <a:gd name="connsiteX4" fmla="*/ 192 w 1819144"/>
                <a:gd name="connsiteY4" fmla="*/ 909108 h 1819144"/>
                <a:gd name="connsiteX5" fmla="*/ 909418 w 1819144"/>
                <a:gd name="connsiteY5" fmla="*/ -118 h 1819144"/>
                <a:gd name="connsiteX6" fmla="*/ 909765 w 1819144"/>
                <a:gd name="connsiteY6" fmla="*/ -118 h 1819144"/>
                <a:gd name="connsiteX7" fmla="*/ 1819337 w 1819144"/>
                <a:gd name="connsiteY7" fmla="*/ 908761 h 1819144"/>
                <a:gd name="connsiteX8" fmla="*/ 1819337 w 1819144"/>
                <a:gd name="connsiteY8" fmla="*/ 909108 h 1819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9144" h="1819144">
                  <a:moveTo>
                    <a:pt x="1819337" y="909108"/>
                  </a:moveTo>
                  <a:cubicBezTo>
                    <a:pt x="1819545" y="1411453"/>
                    <a:pt x="1412456" y="1818819"/>
                    <a:pt x="910111" y="1819026"/>
                  </a:cubicBezTo>
                  <a:cubicBezTo>
                    <a:pt x="910007" y="1819026"/>
                    <a:pt x="909868" y="1819026"/>
                    <a:pt x="909765" y="1819026"/>
                  </a:cubicBezTo>
                  <a:cubicBezTo>
                    <a:pt x="407420" y="1819026"/>
                    <a:pt x="192" y="1411799"/>
                    <a:pt x="192" y="909454"/>
                  </a:cubicBezTo>
                  <a:cubicBezTo>
                    <a:pt x="192" y="909351"/>
                    <a:pt x="192" y="909211"/>
                    <a:pt x="192" y="909108"/>
                  </a:cubicBezTo>
                  <a:cubicBezTo>
                    <a:pt x="192" y="406971"/>
                    <a:pt x="407281" y="-118"/>
                    <a:pt x="909418" y="-118"/>
                  </a:cubicBezTo>
                  <a:cubicBezTo>
                    <a:pt x="909522" y="-118"/>
                    <a:pt x="909660" y="-118"/>
                    <a:pt x="909765" y="-118"/>
                  </a:cubicBezTo>
                  <a:cubicBezTo>
                    <a:pt x="1411901" y="-326"/>
                    <a:pt x="1819129" y="406624"/>
                    <a:pt x="1819337" y="908761"/>
                  </a:cubicBezTo>
                  <a:cubicBezTo>
                    <a:pt x="1819337" y="908865"/>
                    <a:pt x="1819337" y="909004"/>
                    <a:pt x="1819337" y="909108"/>
                  </a:cubicBezTo>
                  <a:close/>
                </a:path>
              </a:pathLst>
            </a:custGeom>
            <a:solidFill>
              <a:srgbClr val="00B050"/>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8" name="Freeform: Shape 1236">
              <a:extLst>
                <a:ext uri="{FF2B5EF4-FFF2-40B4-BE49-F238E27FC236}">
                  <a16:creationId xmlns:a16="http://schemas.microsoft.com/office/drawing/2014/main" id="{D71BCC63-E436-450B-5115-DC9B1072BF95}"/>
                </a:ext>
              </a:extLst>
            </p:cNvPr>
            <p:cNvSpPr/>
            <p:nvPr/>
          </p:nvSpPr>
          <p:spPr>
            <a:xfrm>
              <a:off x="5570419" y="3633514"/>
              <a:ext cx="1589325" cy="1590018"/>
            </a:xfrm>
            <a:custGeom>
              <a:avLst/>
              <a:gdLst>
                <a:gd name="connsiteX0" fmla="*/ 1589518 w 1589325"/>
                <a:gd name="connsiteY0" fmla="*/ 795065 h 1590018"/>
                <a:gd name="connsiteX1" fmla="*/ 793988 w 1589325"/>
                <a:gd name="connsiteY1" fmla="*/ 1589900 h 1590018"/>
                <a:gd name="connsiteX2" fmla="*/ 192 w 1589325"/>
                <a:gd name="connsiteY2" fmla="*/ 795065 h 1590018"/>
                <a:gd name="connsiteX3" fmla="*/ 795375 w 1589325"/>
                <a:gd name="connsiteY3" fmla="*/ -118 h 1590018"/>
                <a:gd name="connsiteX4" fmla="*/ 1589518 w 1589325"/>
                <a:gd name="connsiteY4" fmla="*/ 795065 h 1590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9325" h="1590018">
                  <a:moveTo>
                    <a:pt x="1589518" y="795065"/>
                  </a:moveTo>
                  <a:cubicBezTo>
                    <a:pt x="1589309" y="1234217"/>
                    <a:pt x="1233141" y="1590109"/>
                    <a:pt x="793988" y="1589900"/>
                  </a:cubicBezTo>
                  <a:cubicBezTo>
                    <a:pt x="355494" y="1589138"/>
                    <a:pt x="400" y="1233559"/>
                    <a:pt x="192" y="795065"/>
                  </a:cubicBezTo>
                  <a:cubicBezTo>
                    <a:pt x="1336" y="356362"/>
                    <a:pt x="356672" y="1026"/>
                    <a:pt x="795375" y="-118"/>
                  </a:cubicBezTo>
                  <a:cubicBezTo>
                    <a:pt x="1233661" y="1580"/>
                    <a:pt x="1588374" y="356778"/>
                    <a:pt x="1589518"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39" name="Freeform: Shape 1239">
              <a:extLst>
                <a:ext uri="{FF2B5EF4-FFF2-40B4-BE49-F238E27FC236}">
                  <a16:creationId xmlns:a16="http://schemas.microsoft.com/office/drawing/2014/main" id="{49E578BD-5CAF-8C5E-8986-6E9CCD30EB46}"/>
                </a:ext>
              </a:extLst>
            </p:cNvPr>
            <p:cNvSpPr/>
            <p:nvPr/>
          </p:nvSpPr>
          <p:spPr>
            <a:xfrm>
              <a:off x="5454989" y="1364089"/>
              <a:ext cx="1819144" cy="1818798"/>
            </a:xfrm>
            <a:custGeom>
              <a:avLst/>
              <a:gdLst>
                <a:gd name="connsiteX0" fmla="*/ 1819337 w 1819144"/>
                <a:gd name="connsiteY0" fmla="*/ 909108 h 1818798"/>
                <a:gd name="connsiteX1" fmla="*/ 909765 w 1819144"/>
                <a:gd name="connsiteY1" fmla="*/ 1818680 h 1818798"/>
                <a:gd name="connsiteX2" fmla="*/ 192 w 1819144"/>
                <a:gd name="connsiteY2" fmla="*/ 909108 h 1818798"/>
                <a:gd name="connsiteX3" fmla="*/ 909765 w 1819144"/>
                <a:gd name="connsiteY3" fmla="*/ -118 h 1818798"/>
                <a:gd name="connsiteX4" fmla="*/ 1819337 w 1819144"/>
                <a:gd name="connsiteY4" fmla="*/ 909108 h 1818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9144" h="1818798">
                  <a:moveTo>
                    <a:pt x="1819337" y="909108"/>
                  </a:moveTo>
                  <a:cubicBezTo>
                    <a:pt x="1819337" y="1411453"/>
                    <a:pt x="1412109" y="1818680"/>
                    <a:pt x="909765" y="1818680"/>
                  </a:cubicBezTo>
                  <a:cubicBezTo>
                    <a:pt x="407420" y="1818680"/>
                    <a:pt x="192" y="1411453"/>
                    <a:pt x="192" y="909108"/>
                  </a:cubicBezTo>
                  <a:cubicBezTo>
                    <a:pt x="400" y="406902"/>
                    <a:pt x="407558" y="-118"/>
                    <a:pt x="909765" y="-118"/>
                  </a:cubicBezTo>
                  <a:cubicBezTo>
                    <a:pt x="1411970" y="-118"/>
                    <a:pt x="1819129" y="406902"/>
                    <a:pt x="1819337" y="909108"/>
                  </a:cubicBezTo>
                  <a:close/>
                </a:path>
              </a:pathLst>
            </a:custGeom>
            <a:solidFill>
              <a:schemeClr val="accent5"/>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40" name="Freeform: Shape 1283">
              <a:extLst>
                <a:ext uri="{FF2B5EF4-FFF2-40B4-BE49-F238E27FC236}">
                  <a16:creationId xmlns:a16="http://schemas.microsoft.com/office/drawing/2014/main" id="{A4AF83AB-EF75-BF0A-F1EA-881A6BE7F6A9}"/>
                </a:ext>
              </a:extLst>
            </p:cNvPr>
            <p:cNvSpPr/>
            <p:nvPr/>
          </p:nvSpPr>
          <p:spPr>
            <a:xfrm>
              <a:off x="5570419" y="1480559"/>
              <a:ext cx="1589325" cy="1590018"/>
            </a:xfrm>
            <a:custGeom>
              <a:avLst/>
              <a:gdLst>
                <a:gd name="connsiteX0" fmla="*/ 1589518 w 1589325"/>
                <a:gd name="connsiteY0" fmla="*/ 795065 h 1590018"/>
                <a:gd name="connsiteX1" fmla="*/ 794681 w 1589325"/>
                <a:gd name="connsiteY1" fmla="*/ 1589900 h 1590018"/>
                <a:gd name="connsiteX2" fmla="*/ 793988 w 1589325"/>
                <a:gd name="connsiteY2" fmla="*/ 1589900 h 1590018"/>
                <a:gd name="connsiteX3" fmla="*/ 192 w 1589325"/>
                <a:gd name="connsiteY3" fmla="*/ 795065 h 1590018"/>
                <a:gd name="connsiteX4" fmla="*/ 795375 w 1589325"/>
                <a:gd name="connsiteY4" fmla="*/ -118 h 1590018"/>
                <a:gd name="connsiteX5" fmla="*/ 1589518 w 1589325"/>
                <a:gd name="connsiteY5" fmla="*/ 795065 h 159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9325" h="1590018">
                  <a:moveTo>
                    <a:pt x="1589518" y="795065"/>
                  </a:moveTo>
                  <a:cubicBezTo>
                    <a:pt x="1589518" y="1234044"/>
                    <a:pt x="1233661" y="1589900"/>
                    <a:pt x="794681" y="1589900"/>
                  </a:cubicBezTo>
                  <a:cubicBezTo>
                    <a:pt x="794439" y="1589900"/>
                    <a:pt x="794231" y="1589900"/>
                    <a:pt x="793988" y="1589900"/>
                  </a:cubicBezTo>
                  <a:cubicBezTo>
                    <a:pt x="355424" y="1589311"/>
                    <a:pt x="192" y="1233628"/>
                    <a:pt x="192" y="795065"/>
                  </a:cubicBezTo>
                  <a:cubicBezTo>
                    <a:pt x="1336" y="356362"/>
                    <a:pt x="356672" y="1026"/>
                    <a:pt x="795375" y="-118"/>
                  </a:cubicBezTo>
                  <a:cubicBezTo>
                    <a:pt x="1233661" y="1580"/>
                    <a:pt x="1588374" y="356778"/>
                    <a:pt x="1589518" y="795065"/>
                  </a:cubicBezTo>
                  <a:close/>
                </a:path>
              </a:pathLst>
            </a:custGeom>
            <a:solidFill>
              <a:srgbClr val="E6E6E6"/>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pic>
          <p:nvPicPr>
            <p:cNvPr id="41" name="Picture 4" descr="Stakeholder Icons &amp; Symbols">
              <a:extLst>
                <a:ext uri="{FF2B5EF4-FFF2-40B4-BE49-F238E27FC236}">
                  <a16:creationId xmlns:a16="http://schemas.microsoft.com/office/drawing/2014/main" id="{CAD5A4BC-BD16-02A4-3B10-81F2915869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2553" y="3102919"/>
              <a:ext cx="475688" cy="47568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CFD97D69-8FC2-3B7B-2475-638872E9D1D0}"/>
                </a:ext>
              </a:extLst>
            </p:cNvPr>
            <p:cNvSpPr txBox="1"/>
            <p:nvPr/>
          </p:nvSpPr>
          <p:spPr>
            <a:xfrm>
              <a:off x="7404804" y="836442"/>
              <a:ext cx="1637853" cy="695548"/>
            </a:xfrm>
            <a:prstGeom prst="rect">
              <a:avLst/>
            </a:prstGeom>
            <a:noFill/>
            <a:ln>
              <a:noFill/>
            </a:ln>
          </p:spPr>
          <p:txBody>
            <a:bodyPr wrap="square">
              <a:spAutoFit/>
            </a:bodyPr>
            <a:lstStyle/>
            <a:p>
              <a:pPr algn="ctr"/>
              <a:r>
                <a:rPr lang="en-US" sz="1600" b="1" i="0" dirty="0">
                  <a:effectLst/>
                  <a:latin typeface="Arial" panose="020B0604020202020204" pitchFamily="34" charset="0"/>
                  <a:cs typeface="Arial" panose="020B0604020202020204" pitchFamily="34" charset="0"/>
                </a:rPr>
                <a:t>Communication in Hospitality</a:t>
              </a:r>
              <a:endParaRPr lang="en-US" sz="1600" b="1" dirty="0">
                <a:latin typeface="Arial" panose="020B0604020202020204" pitchFamily="34" charset="0"/>
                <a:cs typeface="Arial" panose="020B0604020202020204" pitchFamily="34" charset="0"/>
              </a:endParaRPr>
            </a:p>
          </p:txBody>
        </p:sp>
        <p:grpSp>
          <p:nvGrpSpPr>
            <p:cNvPr id="43" name="Group 42">
              <a:extLst>
                <a:ext uri="{FF2B5EF4-FFF2-40B4-BE49-F238E27FC236}">
                  <a16:creationId xmlns:a16="http://schemas.microsoft.com/office/drawing/2014/main" id="{50DF24CD-FCCF-6D0B-F6D5-39FAA34C471E}"/>
                </a:ext>
              </a:extLst>
            </p:cNvPr>
            <p:cNvGrpSpPr/>
            <p:nvPr/>
          </p:nvGrpSpPr>
          <p:grpSpPr>
            <a:xfrm>
              <a:off x="9308886" y="1457334"/>
              <a:ext cx="1590365" cy="1590365"/>
              <a:chOff x="9308886" y="1457334"/>
              <a:chExt cx="1590365" cy="1590365"/>
            </a:xfrm>
          </p:grpSpPr>
          <p:sp>
            <p:nvSpPr>
              <p:cNvPr id="62" name="Freeform: Shape 1096">
                <a:extLst>
                  <a:ext uri="{FF2B5EF4-FFF2-40B4-BE49-F238E27FC236}">
                    <a16:creationId xmlns:a16="http://schemas.microsoft.com/office/drawing/2014/main" id="{4B230DBC-2D8B-5098-14E3-DE4648F376C6}"/>
                  </a:ext>
                </a:extLst>
              </p:cNvPr>
              <p:cNvSpPr/>
              <p:nvPr/>
            </p:nvSpPr>
            <p:spPr>
              <a:xfrm>
                <a:off x="9308886" y="1457334"/>
                <a:ext cx="1590365" cy="1590365"/>
              </a:xfrm>
              <a:custGeom>
                <a:avLst/>
                <a:gdLst>
                  <a:gd name="connsiteX0" fmla="*/ 1590557 w 1590365"/>
                  <a:gd name="connsiteY0" fmla="*/ 795065 h 1590365"/>
                  <a:gd name="connsiteX1" fmla="*/ 795375 w 1590365"/>
                  <a:gd name="connsiteY1" fmla="*/ 1590248 h 1590365"/>
                  <a:gd name="connsiteX2" fmla="*/ 795028 w 1590365"/>
                  <a:gd name="connsiteY2" fmla="*/ 1590248 h 1590365"/>
                  <a:gd name="connsiteX3" fmla="*/ 192 w 1590365"/>
                  <a:gd name="connsiteY3" fmla="*/ 795411 h 1590365"/>
                  <a:gd name="connsiteX4" fmla="*/ 192 w 1590365"/>
                  <a:gd name="connsiteY4" fmla="*/ 795065 h 1590365"/>
                  <a:gd name="connsiteX5" fmla="*/ 794682 w 1590365"/>
                  <a:gd name="connsiteY5" fmla="*/ -118 h 1590365"/>
                  <a:gd name="connsiteX6" fmla="*/ 795028 w 1590365"/>
                  <a:gd name="connsiteY6" fmla="*/ -118 h 1590365"/>
                  <a:gd name="connsiteX7" fmla="*/ 1590557 w 1590365"/>
                  <a:gd name="connsiteY7" fmla="*/ 794718 h 1590365"/>
                  <a:gd name="connsiteX8" fmla="*/ 1590557 w 1590365"/>
                  <a:gd name="connsiteY8" fmla="*/ 795065 h 1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0365" h="1590365">
                    <a:moveTo>
                      <a:pt x="1590557" y="795065"/>
                    </a:moveTo>
                    <a:cubicBezTo>
                      <a:pt x="1590557" y="1234217"/>
                      <a:pt x="1234542" y="1590248"/>
                      <a:pt x="795375" y="1590248"/>
                    </a:cubicBezTo>
                    <a:cubicBezTo>
                      <a:pt x="795260" y="1590248"/>
                      <a:pt x="795142" y="1590248"/>
                      <a:pt x="795028" y="1590248"/>
                    </a:cubicBezTo>
                    <a:cubicBezTo>
                      <a:pt x="356052" y="1590248"/>
                      <a:pt x="192" y="1234391"/>
                      <a:pt x="192" y="795411"/>
                    </a:cubicBezTo>
                    <a:cubicBezTo>
                      <a:pt x="192" y="795307"/>
                      <a:pt x="192" y="795168"/>
                      <a:pt x="192" y="795065"/>
                    </a:cubicBezTo>
                    <a:cubicBezTo>
                      <a:pt x="1" y="356085"/>
                      <a:pt x="355705" y="90"/>
                      <a:pt x="794682" y="-118"/>
                    </a:cubicBezTo>
                    <a:cubicBezTo>
                      <a:pt x="794796" y="-118"/>
                      <a:pt x="794914" y="-118"/>
                      <a:pt x="795028" y="-118"/>
                    </a:cubicBezTo>
                    <a:cubicBezTo>
                      <a:pt x="1234195" y="-326"/>
                      <a:pt x="1590367" y="355565"/>
                      <a:pt x="1590557" y="794718"/>
                    </a:cubicBezTo>
                    <a:cubicBezTo>
                      <a:pt x="1590557" y="794822"/>
                      <a:pt x="1590557" y="794961"/>
                      <a:pt x="1590557" y="795065"/>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63" name="TextBox 62">
                <a:extLst>
                  <a:ext uri="{FF2B5EF4-FFF2-40B4-BE49-F238E27FC236}">
                    <a16:creationId xmlns:a16="http://schemas.microsoft.com/office/drawing/2014/main" id="{61F283C2-70CD-E31A-7867-67EA8090BA5B}"/>
                  </a:ext>
                </a:extLst>
              </p:cNvPr>
              <p:cNvSpPr txBox="1"/>
              <p:nvPr/>
            </p:nvSpPr>
            <p:spPr>
              <a:xfrm>
                <a:off x="9350321" y="1768535"/>
                <a:ext cx="1501595" cy="988412"/>
              </a:xfrm>
              <a:prstGeom prst="rect">
                <a:avLst/>
              </a:prstGeom>
              <a:noFill/>
              <a:ln>
                <a:noFill/>
              </a:ln>
            </p:spPr>
            <p:txBody>
              <a:bodyPr wrap="square">
                <a:spAutoFit/>
              </a:bodyPr>
              <a:lstStyle/>
              <a:p>
                <a:pPr algn="ctr"/>
                <a:r>
                  <a:rPr lang="en-US" sz="1600" b="1" i="0" dirty="0">
                    <a:effectLst/>
                    <a:latin typeface="Arial" panose="020B0604020202020204" pitchFamily="34" charset="0"/>
                    <a:cs typeface="Arial" panose="020B0604020202020204" pitchFamily="34" charset="0"/>
                  </a:rPr>
                  <a:t>Effective Planning and Tips for Successful Planning</a:t>
                </a:r>
                <a:endParaRPr lang="en-US" sz="1600" b="1" dirty="0">
                  <a:latin typeface="Arial" panose="020B0604020202020204" pitchFamily="34" charset="0"/>
                  <a:cs typeface="Arial" panose="020B0604020202020204" pitchFamily="34" charset="0"/>
                </a:endParaRPr>
              </a:p>
            </p:txBody>
          </p:sp>
        </p:grpSp>
        <p:grpSp>
          <p:nvGrpSpPr>
            <p:cNvPr id="44" name="Group 43">
              <a:extLst>
                <a:ext uri="{FF2B5EF4-FFF2-40B4-BE49-F238E27FC236}">
                  <a16:creationId xmlns:a16="http://schemas.microsoft.com/office/drawing/2014/main" id="{95FE18F7-06FB-6B55-CFC8-079B3449C16C}"/>
                </a:ext>
              </a:extLst>
            </p:cNvPr>
            <p:cNvGrpSpPr/>
            <p:nvPr/>
          </p:nvGrpSpPr>
          <p:grpSpPr>
            <a:xfrm>
              <a:off x="9289475" y="3610290"/>
              <a:ext cx="1590365" cy="1590365"/>
              <a:chOff x="9289475" y="3610290"/>
              <a:chExt cx="1590365" cy="1590365"/>
            </a:xfrm>
          </p:grpSpPr>
          <p:sp>
            <p:nvSpPr>
              <p:cNvPr id="60" name="Freeform: Shape 1143">
                <a:extLst>
                  <a:ext uri="{FF2B5EF4-FFF2-40B4-BE49-F238E27FC236}">
                    <a16:creationId xmlns:a16="http://schemas.microsoft.com/office/drawing/2014/main" id="{B6A6B858-6F72-D1C0-EAEA-DA3191012592}"/>
                  </a:ext>
                </a:extLst>
              </p:cNvPr>
              <p:cNvSpPr/>
              <p:nvPr/>
            </p:nvSpPr>
            <p:spPr>
              <a:xfrm>
                <a:off x="9289475" y="3610290"/>
                <a:ext cx="1590365" cy="1590365"/>
              </a:xfrm>
              <a:custGeom>
                <a:avLst/>
                <a:gdLst>
                  <a:gd name="connsiteX0" fmla="*/ 1590557 w 1590365"/>
                  <a:gd name="connsiteY0" fmla="*/ 795065 h 1590365"/>
                  <a:gd name="connsiteX1" fmla="*/ 795375 w 1590365"/>
                  <a:gd name="connsiteY1" fmla="*/ 1590247 h 1590365"/>
                  <a:gd name="connsiteX2" fmla="*/ 192 w 1590365"/>
                  <a:gd name="connsiteY2" fmla="*/ 795065 h 1590365"/>
                  <a:gd name="connsiteX3" fmla="*/ 794681 w 1590365"/>
                  <a:gd name="connsiteY3" fmla="*/ -118 h 1590365"/>
                  <a:gd name="connsiteX4" fmla="*/ 795375 w 1590365"/>
                  <a:gd name="connsiteY4" fmla="*/ -118 h 1590365"/>
                  <a:gd name="connsiteX5" fmla="*/ 1590557 w 1590365"/>
                  <a:gd name="connsiteY5" fmla="*/ 794371 h 1590365"/>
                  <a:gd name="connsiteX6" fmla="*/ 1590557 w 1590365"/>
                  <a:gd name="connsiteY6" fmla="*/ 795065 h 1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0365" h="1590365">
                    <a:moveTo>
                      <a:pt x="1590557" y="795065"/>
                    </a:moveTo>
                    <a:cubicBezTo>
                      <a:pt x="1590557" y="1234217"/>
                      <a:pt x="1234542" y="1590247"/>
                      <a:pt x="795375" y="1590247"/>
                    </a:cubicBezTo>
                    <a:cubicBezTo>
                      <a:pt x="356208" y="1590247"/>
                      <a:pt x="192" y="1234217"/>
                      <a:pt x="192" y="795065"/>
                    </a:cubicBezTo>
                    <a:cubicBezTo>
                      <a:pt x="1" y="356085"/>
                      <a:pt x="355705" y="90"/>
                      <a:pt x="794681" y="-118"/>
                    </a:cubicBezTo>
                    <a:cubicBezTo>
                      <a:pt x="794914" y="-118"/>
                      <a:pt x="795142" y="-118"/>
                      <a:pt x="795375" y="-118"/>
                    </a:cubicBezTo>
                    <a:cubicBezTo>
                      <a:pt x="1234351" y="-326"/>
                      <a:pt x="1590367" y="355392"/>
                      <a:pt x="1590557" y="794371"/>
                    </a:cubicBezTo>
                    <a:cubicBezTo>
                      <a:pt x="1590557" y="794614"/>
                      <a:pt x="1590557" y="794822"/>
                      <a:pt x="1590557" y="795065"/>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61" name="TextBox 60">
                <a:extLst>
                  <a:ext uri="{FF2B5EF4-FFF2-40B4-BE49-F238E27FC236}">
                    <a16:creationId xmlns:a16="http://schemas.microsoft.com/office/drawing/2014/main" id="{2B46AC89-72D1-60CE-2BB9-43666B4CA338}"/>
                  </a:ext>
                </a:extLst>
              </p:cNvPr>
              <p:cNvSpPr txBox="1"/>
              <p:nvPr/>
            </p:nvSpPr>
            <p:spPr>
              <a:xfrm>
                <a:off x="9333860" y="3989974"/>
                <a:ext cx="1501595" cy="695548"/>
              </a:xfrm>
              <a:prstGeom prst="rect">
                <a:avLst/>
              </a:prstGeom>
              <a:noFill/>
              <a:ln>
                <a:noFill/>
              </a:ln>
            </p:spPr>
            <p:txBody>
              <a:bodyPr wrap="square">
                <a:spAutoFit/>
              </a:bodyPr>
              <a:lstStyle/>
              <a:p>
                <a:pPr algn="ctr"/>
                <a:r>
                  <a:rPr lang="en-US" sz="1600" b="1" i="0" dirty="0">
                    <a:effectLst/>
                    <a:latin typeface="Arial" panose="020B0604020202020204" pitchFamily="34" charset="0"/>
                    <a:cs typeface="Arial" panose="020B0604020202020204" pitchFamily="34" charset="0"/>
                  </a:rPr>
                  <a:t>Hotel- Specific Time Management Tips</a:t>
                </a:r>
                <a:endParaRPr lang="en-US" sz="1600" b="1" dirty="0">
                  <a:latin typeface="Arial" panose="020B0604020202020204" pitchFamily="34" charset="0"/>
                  <a:cs typeface="Arial" panose="020B0604020202020204" pitchFamily="34" charset="0"/>
                </a:endParaRPr>
              </a:p>
            </p:txBody>
          </p:sp>
        </p:grpSp>
        <p:grpSp>
          <p:nvGrpSpPr>
            <p:cNvPr id="45" name="Group 44">
              <a:extLst>
                <a:ext uri="{FF2B5EF4-FFF2-40B4-BE49-F238E27FC236}">
                  <a16:creationId xmlns:a16="http://schemas.microsoft.com/office/drawing/2014/main" id="{CBCACB75-A0D6-71C3-681F-48B4C6F0FF88}"/>
                </a:ext>
              </a:extLst>
            </p:cNvPr>
            <p:cNvGrpSpPr/>
            <p:nvPr/>
          </p:nvGrpSpPr>
          <p:grpSpPr>
            <a:xfrm>
              <a:off x="7442252" y="4681741"/>
              <a:ext cx="1604177" cy="1590368"/>
              <a:chOff x="7442252" y="4681741"/>
              <a:chExt cx="1604177" cy="1590368"/>
            </a:xfrm>
          </p:grpSpPr>
          <p:sp>
            <p:nvSpPr>
              <p:cNvPr id="58" name="Freeform: Shape 1190">
                <a:extLst>
                  <a:ext uri="{FF2B5EF4-FFF2-40B4-BE49-F238E27FC236}">
                    <a16:creationId xmlns:a16="http://schemas.microsoft.com/office/drawing/2014/main" id="{CBDE804D-DBC0-FCF0-130E-8F0ECD8FF703}"/>
                  </a:ext>
                </a:extLst>
              </p:cNvPr>
              <p:cNvSpPr/>
              <p:nvPr/>
            </p:nvSpPr>
            <p:spPr>
              <a:xfrm>
                <a:off x="7442252" y="4681741"/>
                <a:ext cx="1590712" cy="1590368"/>
              </a:xfrm>
              <a:custGeom>
                <a:avLst/>
                <a:gdLst>
                  <a:gd name="connsiteX0" fmla="*/ 1590904 w 1590712"/>
                  <a:gd name="connsiteY0" fmla="*/ 795064 h 1590368"/>
                  <a:gd name="connsiteX1" fmla="*/ 797454 w 1590712"/>
                  <a:gd name="connsiteY1" fmla="*/ 1590247 h 1590368"/>
                  <a:gd name="connsiteX2" fmla="*/ 192 w 1590712"/>
                  <a:gd name="connsiteY2" fmla="*/ 797838 h 1590368"/>
                  <a:gd name="connsiteX3" fmla="*/ 192 w 1590712"/>
                  <a:gd name="connsiteY3" fmla="*/ 795064 h 1590368"/>
                  <a:gd name="connsiteX4" fmla="*/ 795375 w 1590712"/>
                  <a:gd name="connsiteY4" fmla="*/ -118 h 1590368"/>
                  <a:gd name="connsiteX5" fmla="*/ 797454 w 1590712"/>
                  <a:gd name="connsiteY5" fmla="*/ -118 h 1590368"/>
                  <a:gd name="connsiteX6" fmla="*/ 1590904 w 1590712"/>
                  <a:gd name="connsiteY6" fmla="*/ 795064 h 1590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0712" h="1590368">
                    <a:moveTo>
                      <a:pt x="1590904" y="795064"/>
                    </a:moveTo>
                    <a:cubicBezTo>
                      <a:pt x="1591095" y="1233628"/>
                      <a:pt x="1236025" y="1589484"/>
                      <a:pt x="797454" y="1590247"/>
                    </a:cubicBezTo>
                    <a:cubicBezTo>
                      <a:pt x="358475" y="1591599"/>
                      <a:pt x="1544" y="1236818"/>
                      <a:pt x="192" y="797838"/>
                    </a:cubicBezTo>
                    <a:cubicBezTo>
                      <a:pt x="192" y="796902"/>
                      <a:pt x="192" y="796000"/>
                      <a:pt x="192" y="795064"/>
                    </a:cubicBezTo>
                    <a:cubicBezTo>
                      <a:pt x="192" y="355911"/>
                      <a:pt x="356222" y="-118"/>
                      <a:pt x="795375" y="-118"/>
                    </a:cubicBezTo>
                    <a:cubicBezTo>
                      <a:pt x="796068" y="-118"/>
                      <a:pt x="796761" y="-118"/>
                      <a:pt x="797454" y="-118"/>
                    </a:cubicBezTo>
                    <a:cubicBezTo>
                      <a:pt x="1235945" y="853"/>
                      <a:pt x="1590904" y="356570"/>
                      <a:pt x="1590904" y="795064"/>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59" name="TextBox 58">
                <a:extLst>
                  <a:ext uri="{FF2B5EF4-FFF2-40B4-BE49-F238E27FC236}">
                    <a16:creationId xmlns:a16="http://schemas.microsoft.com/office/drawing/2014/main" id="{E9685588-D94B-EE59-3C72-E29FA4BF5820}"/>
                  </a:ext>
                </a:extLst>
              </p:cNvPr>
              <p:cNvSpPr txBox="1"/>
              <p:nvPr/>
            </p:nvSpPr>
            <p:spPr>
              <a:xfrm>
                <a:off x="7544834" y="5209511"/>
                <a:ext cx="1501595" cy="695548"/>
              </a:xfrm>
              <a:prstGeom prst="rect">
                <a:avLst/>
              </a:prstGeom>
              <a:noFill/>
              <a:ln>
                <a:noFill/>
              </a:ln>
            </p:spPr>
            <p:txBody>
              <a:bodyPr wrap="square">
                <a:spAutoFit/>
              </a:bodyPr>
              <a:lstStyle/>
              <a:p>
                <a:pPr algn="ctr"/>
                <a:r>
                  <a:rPr lang="en-US" sz="1600" b="1" i="0" dirty="0">
                    <a:effectLst/>
                    <a:latin typeface="Segoe UI" panose="020B0502040204020203" pitchFamily="34" charset="0"/>
                    <a:cs typeface="Segoe UI" panose="020B0502040204020203" pitchFamily="34" charset="0"/>
                  </a:rPr>
                  <a:t>Why Digital Skills Matter</a:t>
                </a:r>
                <a:endParaRPr lang="en-US" sz="1600" b="1" dirty="0">
                  <a:latin typeface="Segoe UI" panose="020B0502040204020203" pitchFamily="34" charset="0"/>
                  <a:cs typeface="Segoe UI" panose="020B0502040204020203" pitchFamily="34" charset="0"/>
                </a:endParaRPr>
              </a:p>
            </p:txBody>
          </p:sp>
        </p:grpSp>
        <p:grpSp>
          <p:nvGrpSpPr>
            <p:cNvPr id="46" name="Group 45">
              <a:extLst>
                <a:ext uri="{FF2B5EF4-FFF2-40B4-BE49-F238E27FC236}">
                  <a16:creationId xmlns:a16="http://schemas.microsoft.com/office/drawing/2014/main" id="{07CEF523-AFC9-8C4C-95D8-DC3044A4931E}"/>
                </a:ext>
              </a:extLst>
            </p:cNvPr>
            <p:cNvGrpSpPr/>
            <p:nvPr/>
          </p:nvGrpSpPr>
          <p:grpSpPr>
            <a:xfrm>
              <a:off x="5554404" y="3619302"/>
              <a:ext cx="1590369" cy="1592445"/>
              <a:chOff x="5554404" y="3619302"/>
              <a:chExt cx="1590369" cy="1592445"/>
            </a:xfrm>
          </p:grpSpPr>
          <p:sp>
            <p:nvSpPr>
              <p:cNvPr id="56" name="Freeform: Shape 1237">
                <a:extLst>
                  <a:ext uri="{FF2B5EF4-FFF2-40B4-BE49-F238E27FC236}">
                    <a16:creationId xmlns:a16="http://schemas.microsoft.com/office/drawing/2014/main" id="{66F2B04F-7CE4-CD51-8121-88130AEC93EE}"/>
                  </a:ext>
                </a:extLst>
              </p:cNvPr>
              <p:cNvSpPr/>
              <p:nvPr/>
            </p:nvSpPr>
            <p:spPr>
              <a:xfrm>
                <a:off x="5554404" y="3619302"/>
                <a:ext cx="1590369" cy="1592445"/>
              </a:xfrm>
              <a:custGeom>
                <a:avLst/>
                <a:gdLst>
                  <a:gd name="connsiteX0" fmla="*/ 1590558 w 1590369"/>
                  <a:gd name="connsiteY0" fmla="*/ 795065 h 1592445"/>
                  <a:gd name="connsiteX1" fmla="*/ 798148 w 1590369"/>
                  <a:gd name="connsiteY1" fmla="*/ 1592327 h 1592445"/>
                  <a:gd name="connsiteX2" fmla="*/ 795375 w 1590369"/>
                  <a:gd name="connsiteY2" fmla="*/ 1592327 h 1592445"/>
                  <a:gd name="connsiteX3" fmla="*/ 192 w 1590369"/>
                  <a:gd name="connsiteY3" fmla="*/ 798531 h 1592445"/>
                  <a:gd name="connsiteX4" fmla="*/ 192 w 1590369"/>
                  <a:gd name="connsiteY4" fmla="*/ 795065 h 1592445"/>
                  <a:gd name="connsiteX5" fmla="*/ 794681 w 1590369"/>
                  <a:gd name="connsiteY5" fmla="*/ -118 h 1592445"/>
                  <a:gd name="connsiteX6" fmla="*/ 795375 w 1590369"/>
                  <a:gd name="connsiteY6" fmla="*/ -118 h 1592445"/>
                  <a:gd name="connsiteX7" fmla="*/ 1590558 w 1590369"/>
                  <a:gd name="connsiteY7" fmla="*/ 794371 h 1592445"/>
                  <a:gd name="connsiteX8" fmla="*/ 1590558 w 1590369"/>
                  <a:gd name="connsiteY8" fmla="*/ 795065 h 159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90369" h="1592445">
                    <a:moveTo>
                      <a:pt x="1590558" y="795065"/>
                    </a:moveTo>
                    <a:cubicBezTo>
                      <a:pt x="1591910" y="1234045"/>
                      <a:pt x="1237128" y="1590975"/>
                      <a:pt x="798148" y="1592327"/>
                    </a:cubicBezTo>
                    <a:cubicBezTo>
                      <a:pt x="797212" y="1592327"/>
                      <a:pt x="796311" y="1592327"/>
                      <a:pt x="795375" y="1592327"/>
                    </a:cubicBezTo>
                    <a:cubicBezTo>
                      <a:pt x="356603" y="1592708"/>
                      <a:pt x="573" y="1237338"/>
                      <a:pt x="192" y="798531"/>
                    </a:cubicBezTo>
                    <a:cubicBezTo>
                      <a:pt x="192" y="797387"/>
                      <a:pt x="192" y="796209"/>
                      <a:pt x="192" y="795065"/>
                    </a:cubicBezTo>
                    <a:cubicBezTo>
                      <a:pt x="-16" y="356085"/>
                      <a:pt x="355702" y="90"/>
                      <a:pt x="794681" y="-118"/>
                    </a:cubicBezTo>
                    <a:cubicBezTo>
                      <a:pt x="794924" y="-118"/>
                      <a:pt x="795132" y="-118"/>
                      <a:pt x="795375" y="-118"/>
                    </a:cubicBezTo>
                    <a:cubicBezTo>
                      <a:pt x="1234355" y="-326"/>
                      <a:pt x="1590349" y="355392"/>
                      <a:pt x="1590558" y="794371"/>
                    </a:cubicBezTo>
                    <a:cubicBezTo>
                      <a:pt x="1590558" y="794614"/>
                      <a:pt x="1590558" y="794822"/>
                      <a:pt x="1590558" y="795065"/>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57" name="TextBox 56">
                <a:extLst>
                  <a:ext uri="{FF2B5EF4-FFF2-40B4-BE49-F238E27FC236}">
                    <a16:creationId xmlns:a16="http://schemas.microsoft.com/office/drawing/2014/main" id="{10FB6CA3-BA94-CF39-631C-99F293A16219}"/>
                  </a:ext>
                </a:extLst>
              </p:cNvPr>
              <p:cNvSpPr txBox="1"/>
              <p:nvPr/>
            </p:nvSpPr>
            <p:spPr>
              <a:xfrm>
                <a:off x="5563360" y="4000026"/>
                <a:ext cx="1572457" cy="695548"/>
              </a:xfrm>
              <a:prstGeom prst="rect">
                <a:avLst/>
              </a:prstGeom>
              <a:noFill/>
              <a:ln>
                <a:noFill/>
              </a:ln>
            </p:spPr>
            <p:txBody>
              <a:bodyPr wrap="square">
                <a:spAutoFit/>
              </a:bodyPr>
              <a:lstStyle/>
              <a:p>
                <a:pPr algn="ctr"/>
                <a:r>
                  <a:rPr lang="en-US" sz="1600" b="1" i="0" dirty="0">
                    <a:effectLst/>
                    <a:latin typeface="Arial" panose="020B0604020202020204" pitchFamily="34" charset="0"/>
                    <a:cs typeface="Arial" panose="020B0604020202020204" pitchFamily="34" charset="0"/>
                  </a:rPr>
                  <a:t>What is Professional Writing</a:t>
                </a:r>
                <a:endParaRPr lang="en-US" sz="1600" b="1" dirty="0">
                  <a:latin typeface="Arial" panose="020B0604020202020204" pitchFamily="34" charset="0"/>
                  <a:cs typeface="Arial" panose="020B0604020202020204" pitchFamily="34" charset="0"/>
                </a:endParaRPr>
              </a:p>
            </p:txBody>
          </p:sp>
        </p:grpSp>
        <p:grpSp>
          <p:nvGrpSpPr>
            <p:cNvPr id="47" name="Group 46">
              <a:extLst>
                <a:ext uri="{FF2B5EF4-FFF2-40B4-BE49-F238E27FC236}">
                  <a16:creationId xmlns:a16="http://schemas.microsoft.com/office/drawing/2014/main" id="{C4ABADE8-D03A-0D8E-3E6F-84B412C0F762}"/>
                </a:ext>
              </a:extLst>
            </p:cNvPr>
            <p:cNvGrpSpPr/>
            <p:nvPr/>
          </p:nvGrpSpPr>
          <p:grpSpPr>
            <a:xfrm>
              <a:off x="5575226" y="1468080"/>
              <a:ext cx="1594754" cy="1589325"/>
              <a:chOff x="5575226" y="1468080"/>
              <a:chExt cx="1594754" cy="1589325"/>
            </a:xfrm>
          </p:grpSpPr>
          <p:sp>
            <p:nvSpPr>
              <p:cNvPr id="54" name="Freeform: Shape 1284">
                <a:extLst>
                  <a:ext uri="{FF2B5EF4-FFF2-40B4-BE49-F238E27FC236}">
                    <a16:creationId xmlns:a16="http://schemas.microsoft.com/office/drawing/2014/main" id="{DBC753F4-A847-152A-273C-6A6826786037}"/>
                  </a:ext>
                </a:extLst>
              </p:cNvPr>
              <p:cNvSpPr/>
              <p:nvPr/>
            </p:nvSpPr>
            <p:spPr>
              <a:xfrm>
                <a:off x="5579615" y="1468080"/>
                <a:ext cx="1590365" cy="1589325"/>
              </a:xfrm>
              <a:custGeom>
                <a:avLst/>
                <a:gdLst>
                  <a:gd name="connsiteX0" fmla="*/ 1590558 w 1590365"/>
                  <a:gd name="connsiteY0" fmla="*/ 794025 h 1589325"/>
                  <a:gd name="connsiteX1" fmla="*/ 795375 w 1590365"/>
                  <a:gd name="connsiteY1" fmla="*/ 1589208 h 1589325"/>
                  <a:gd name="connsiteX2" fmla="*/ 192 w 1590365"/>
                  <a:gd name="connsiteY2" fmla="*/ 794718 h 1589325"/>
                  <a:gd name="connsiteX3" fmla="*/ 192 w 1590365"/>
                  <a:gd name="connsiteY3" fmla="*/ 794025 h 1589325"/>
                  <a:gd name="connsiteX4" fmla="*/ 795375 w 1590365"/>
                  <a:gd name="connsiteY4" fmla="*/ -118 h 1589325"/>
                  <a:gd name="connsiteX5" fmla="*/ 1590558 w 1590365"/>
                  <a:gd name="connsiteY5" fmla="*/ 794025 h 158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0365" h="1589325">
                    <a:moveTo>
                      <a:pt x="1590558" y="794025"/>
                    </a:moveTo>
                    <a:cubicBezTo>
                      <a:pt x="1590558" y="1233178"/>
                      <a:pt x="1234527" y="1589208"/>
                      <a:pt x="795375" y="1589208"/>
                    </a:cubicBezTo>
                    <a:cubicBezTo>
                      <a:pt x="356395" y="1589416"/>
                      <a:pt x="400" y="1233698"/>
                      <a:pt x="192" y="794718"/>
                    </a:cubicBezTo>
                    <a:cubicBezTo>
                      <a:pt x="192" y="794476"/>
                      <a:pt x="192" y="794268"/>
                      <a:pt x="192" y="794025"/>
                    </a:cubicBezTo>
                    <a:cubicBezTo>
                      <a:pt x="573" y="355184"/>
                      <a:pt x="356534" y="-326"/>
                      <a:pt x="795375" y="-118"/>
                    </a:cubicBezTo>
                    <a:cubicBezTo>
                      <a:pt x="1234146" y="-118"/>
                      <a:pt x="1589968" y="355253"/>
                      <a:pt x="1590558" y="794025"/>
                    </a:cubicBezTo>
                    <a:close/>
                  </a:path>
                </a:pathLst>
              </a:custGeom>
              <a:solidFill>
                <a:srgbClr val="FFFFFF"/>
              </a:solidFill>
              <a:ln w="34621" cap="flat">
                <a:noFill/>
                <a:prstDash val="solid"/>
                <a:miter/>
              </a:ln>
            </p:spPr>
            <p:txBody>
              <a:bodyPr rtlCol="0" anchor="ctr"/>
              <a:lstStyle/>
              <a:p>
                <a:endParaRPr lang="en-US">
                  <a:solidFill>
                    <a:schemeClr val="tx1">
                      <a:lumMod val="75000"/>
                      <a:lumOff val="25000"/>
                    </a:schemeClr>
                  </a:solidFill>
                  <a:latin typeface="Segoe UI" panose="020B0502040204020203" pitchFamily="34" charset="0"/>
                  <a:cs typeface="Segoe UI" panose="020B0502040204020203" pitchFamily="34" charset="0"/>
                </a:endParaRPr>
              </a:p>
            </p:txBody>
          </p:sp>
          <p:sp>
            <p:nvSpPr>
              <p:cNvPr id="55" name="TextBox 54">
                <a:extLst>
                  <a:ext uri="{FF2B5EF4-FFF2-40B4-BE49-F238E27FC236}">
                    <a16:creationId xmlns:a16="http://schemas.microsoft.com/office/drawing/2014/main" id="{323E9277-586C-CD7B-B880-8AD5CA3B88A0}"/>
                  </a:ext>
                </a:extLst>
              </p:cNvPr>
              <p:cNvSpPr txBox="1"/>
              <p:nvPr/>
            </p:nvSpPr>
            <p:spPr>
              <a:xfrm>
                <a:off x="5575226" y="2046518"/>
                <a:ext cx="1572457" cy="402686"/>
              </a:xfrm>
              <a:prstGeom prst="rect">
                <a:avLst/>
              </a:prstGeom>
              <a:noFill/>
              <a:ln>
                <a:noFill/>
              </a:ln>
            </p:spPr>
            <p:txBody>
              <a:bodyPr wrap="square">
                <a:spAutoFit/>
              </a:bodyPr>
              <a:lstStyle/>
              <a:p>
                <a:pPr algn="ctr"/>
                <a:r>
                  <a:rPr lang="en-US" sz="1600" b="1" i="0" dirty="0">
                    <a:solidFill>
                      <a:schemeClr val="tx1">
                        <a:lumMod val="75000"/>
                        <a:lumOff val="25000"/>
                      </a:schemeClr>
                    </a:solidFill>
                    <a:effectLst/>
                    <a:latin typeface="Arial" panose="020B0604020202020204" pitchFamily="34" charset="0"/>
                    <a:cs typeface="Arial" panose="020B0604020202020204" pitchFamily="34" charset="0"/>
                  </a:rPr>
                  <a:t> </a:t>
                </a:r>
                <a:r>
                  <a:rPr lang="en-US" sz="1600" b="1" i="0" dirty="0">
                    <a:effectLst/>
                    <a:latin typeface="Arial" panose="020B0604020202020204" pitchFamily="34" charset="0"/>
                    <a:cs typeface="Arial" panose="020B0604020202020204" pitchFamily="34" charset="0"/>
                  </a:rPr>
                  <a:t>The ERA Cycle</a:t>
                </a:r>
                <a:endParaRPr lang="en-US" sz="1600" b="1" dirty="0">
                  <a:latin typeface="Arial" panose="020B0604020202020204" pitchFamily="34" charset="0"/>
                  <a:cs typeface="Arial" panose="020B0604020202020204" pitchFamily="34" charset="0"/>
                </a:endParaRPr>
              </a:p>
            </p:txBody>
          </p:sp>
        </p:grpSp>
        <p:sp>
          <p:nvSpPr>
            <p:cNvPr id="48" name="TextBox 47">
              <a:extLst>
                <a:ext uri="{FF2B5EF4-FFF2-40B4-BE49-F238E27FC236}">
                  <a16:creationId xmlns:a16="http://schemas.microsoft.com/office/drawing/2014/main" id="{810428C7-F9F6-868D-3F4E-9F97D17133B3}"/>
                </a:ext>
              </a:extLst>
            </p:cNvPr>
            <p:cNvSpPr txBox="1"/>
            <p:nvPr/>
          </p:nvSpPr>
          <p:spPr>
            <a:xfrm>
              <a:off x="9275478" y="-36645"/>
              <a:ext cx="1015872" cy="1134842"/>
            </a:xfrm>
            <a:prstGeom prst="rect">
              <a:avLst/>
            </a:prstGeom>
            <a:noFill/>
            <a:ln>
              <a:solidFill>
                <a:schemeClr val="bg1"/>
              </a:solidFill>
            </a:ln>
          </p:spPr>
          <p:txBody>
            <a:bodyPr wrap="square">
              <a:spAutoFit/>
            </a:bodyPr>
            <a:lstStyle/>
            <a:p>
              <a:pPr marL="342900" indent="-342900">
                <a:buFont typeface="+mj-lt"/>
                <a:buAutoNum type="arabicPeriod"/>
              </a:pPr>
              <a:r>
                <a:rPr lang="en-US" sz="1400" b="1" i="0" dirty="0">
                  <a:solidFill>
                    <a:schemeClr val="bg1"/>
                  </a:solidFill>
                  <a:effectLst/>
                  <a:latin typeface="Arial" panose="020B0604020202020204" pitchFamily="34" charset="0"/>
                  <a:cs typeface="Arial" panose="020B0604020202020204" pitchFamily="34" charset="0"/>
                </a:rPr>
                <a:t>Verbal </a:t>
              </a:r>
            </a:p>
            <a:p>
              <a:pPr marL="342900" indent="-342900">
                <a:buFont typeface="+mj-lt"/>
                <a:buAutoNum type="arabicPeriod"/>
              </a:pPr>
              <a:r>
                <a:rPr lang="en-US" sz="1400" b="1" dirty="0">
                  <a:solidFill>
                    <a:schemeClr val="bg1"/>
                  </a:solidFill>
                  <a:latin typeface="Arial" panose="020B0604020202020204" pitchFamily="34" charset="0"/>
                  <a:cs typeface="Arial" panose="020B0604020202020204" pitchFamily="34" charset="0"/>
                </a:rPr>
                <a:t>No Verbal</a:t>
              </a:r>
            </a:p>
            <a:p>
              <a:pPr marL="342900" indent="-342900">
                <a:buFont typeface="+mj-lt"/>
                <a:buAutoNum type="arabicPeriod"/>
              </a:pPr>
              <a:r>
                <a:rPr lang="en-US" sz="1400" b="1" dirty="0">
                  <a:solidFill>
                    <a:schemeClr val="bg1"/>
                  </a:solidFill>
                  <a:latin typeface="Arial" panose="020B0604020202020204" pitchFamily="34" charset="0"/>
                  <a:cs typeface="Arial" panose="020B0604020202020204" pitchFamily="34" charset="0"/>
                </a:rPr>
                <a:t>Writing </a:t>
              </a:r>
            </a:p>
            <a:p>
              <a:pPr marL="342900" indent="-342900">
                <a:buFont typeface="+mj-lt"/>
                <a:buAutoNum type="arabicPeriod"/>
              </a:pPr>
              <a:r>
                <a:rPr lang="en-US" sz="1400" b="1" dirty="0">
                  <a:solidFill>
                    <a:schemeClr val="bg1"/>
                  </a:solidFill>
                  <a:latin typeface="Arial" panose="020B0604020202020204" pitchFamily="34" charset="0"/>
                  <a:cs typeface="Arial" panose="020B0604020202020204" pitchFamily="34" charset="0"/>
                </a:rPr>
                <a:t>Digital</a:t>
              </a:r>
            </a:p>
          </p:txBody>
        </p:sp>
        <p:sp>
          <p:nvSpPr>
            <p:cNvPr id="49" name="TextBox 48">
              <a:extLst>
                <a:ext uri="{FF2B5EF4-FFF2-40B4-BE49-F238E27FC236}">
                  <a16:creationId xmlns:a16="http://schemas.microsoft.com/office/drawing/2014/main" id="{2AC49573-ACC4-E755-DE9E-65097BB70312}"/>
                </a:ext>
              </a:extLst>
            </p:cNvPr>
            <p:cNvSpPr txBox="1"/>
            <p:nvPr/>
          </p:nvSpPr>
          <p:spPr>
            <a:xfrm>
              <a:off x="11049615" y="1105842"/>
              <a:ext cx="799678" cy="878588"/>
            </a:xfrm>
            <a:prstGeom prst="rect">
              <a:avLst/>
            </a:prstGeom>
            <a:noFill/>
            <a:ln>
              <a:solidFill>
                <a:schemeClr val="bg1"/>
              </a:solidFill>
            </a:ln>
          </p:spPr>
          <p:txBody>
            <a:bodyPr wrap="square">
              <a:spAutoFit/>
            </a:bodyPr>
            <a:lstStyle/>
            <a:p>
              <a:pPr marL="228600" indent="-228600">
                <a:buAutoNum type="arabicPeriod"/>
              </a:pPr>
              <a:r>
                <a:rPr lang="en-US" sz="1400" b="1" i="0" dirty="0">
                  <a:solidFill>
                    <a:schemeClr val="bg1"/>
                  </a:solidFill>
                  <a:effectLst/>
                  <a:latin typeface="Arial" panose="020B0604020202020204" pitchFamily="34" charset="0"/>
                  <a:cs typeface="Arial" panose="020B0604020202020204" pitchFamily="34" charset="0"/>
                </a:rPr>
                <a:t>Think</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Prioritize </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Adjust</a:t>
              </a:r>
            </a:p>
          </p:txBody>
        </p:sp>
        <p:sp>
          <p:nvSpPr>
            <p:cNvPr id="50" name="TextBox 49">
              <a:extLst>
                <a:ext uri="{FF2B5EF4-FFF2-40B4-BE49-F238E27FC236}">
                  <a16:creationId xmlns:a16="http://schemas.microsoft.com/office/drawing/2014/main" id="{F5097461-0637-84E8-C0DE-DDB4876F035A}"/>
                </a:ext>
              </a:extLst>
            </p:cNvPr>
            <p:cNvSpPr txBox="1"/>
            <p:nvPr/>
          </p:nvSpPr>
          <p:spPr>
            <a:xfrm>
              <a:off x="10910375" y="3307746"/>
              <a:ext cx="1471887" cy="622333"/>
            </a:xfrm>
            <a:prstGeom prst="rect">
              <a:avLst/>
            </a:prstGeom>
            <a:noFill/>
            <a:ln>
              <a:solidFill>
                <a:schemeClr val="bg1"/>
              </a:solidFill>
            </a:ln>
          </p:spPr>
          <p:txBody>
            <a:bodyPr wrap="square">
              <a:spAutoFit/>
            </a:bodyPr>
            <a:lstStyle/>
            <a:p>
              <a:pPr marL="228600" indent="-228600">
                <a:buAutoNum type="arabicPeriod"/>
              </a:pPr>
              <a:r>
                <a:rPr lang="en-US" sz="1400" b="1" i="0" dirty="0">
                  <a:solidFill>
                    <a:schemeClr val="bg1"/>
                  </a:solidFill>
                  <a:effectLst/>
                  <a:latin typeface="Arial" panose="020B0604020202020204" pitchFamily="34" charset="0"/>
                  <a:cs typeface="Arial" panose="020B0604020202020204" pitchFamily="34" charset="0"/>
                </a:rPr>
                <a:t>Check-in / Check-out </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Room Reservations</a:t>
              </a:r>
            </a:p>
          </p:txBody>
        </p:sp>
        <p:sp>
          <p:nvSpPr>
            <p:cNvPr id="51" name="TextBox 50">
              <a:extLst>
                <a:ext uri="{FF2B5EF4-FFF2-40B4-BE49-F238E27FC236}">
                  <a16:creationId xmlns:a16="http://schemas.microsoft.com/office/drawing/2014/main" id="{7AAA4D84-1D32-A5C9-1CFA-0CC0AA3026E6}"/>
                </a:ext>
              </a:extLst>
            </p:cNvPr>
            <p:cNvSpPr txBox="1"/>
            <p:nvPr/>
          </p:nvSpPr>
          <p:spPr>
            <a:xfrm>
              <a:off x="9334186" y="5467840"/>
              <a:ext cx="1095391" cy="878588"/>
            </a:xfrm>
            <a:prstGeom prst="rect">
              <a:avLst/>
            </a:prstGeom>
            <a:noFill/>
            <a:ln>
              <a:solidFill>
                <a:schemeClr val="bg1"/>
              </a:solidFill>
            </a:ln>
          </p:spPr>
          <p:txBody>
            <a:bodyPr wrap="square">
              <a:spAutoFit/>
            </a:bodyPr>
            <a:lstStyle/>
            <a:p>
              <a:pPr marL="228600" indent="-228600">
                <a:buAutoNum type="arabicPeriod"/>
              </a:pPr>
              <a:r>
                <a:rPr lang="en-US" sz="1400" b="1" i="0" dirty="0">
                  <a:solidFill>
                    <a:schemeClr val="bg1"/>
                  </a:solidFill>
                  <a:effectLst/>
                  <a:latin typeface="Arial" panose="020B0604020202020204" pitchFamily="34" charset="0"/>
                  <a:cs typeface="Arial" panose="020B0604020202020204" pitchFamily="34" charset="0"/>
                </a:rPr>
                <a:t>In University</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In Workplace</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Objectives</a:t>
              </a:r>
            </a:p>
          </p:txBody>
        </p:sp>
        <p:sp>
          <p:nvSpPr>
            <p:cNvPr id="52" name="TextBox 51">
              <a:extLst>
                <a:ext uri="{FF2B5EF4-FFF2-40B4-BE49-F238E27FC236}">
                  <a16:creationId xmlns:a16="http://schemas.microsoft.com/office/drawing/2014/main" id="{AAEAB852-1BE2-E780-D1EC-3BB0C51D55BC}"/>
                </a:ext>
              </a:extLst>
            </p:cNvPr>
            <p:cNvSpPr txBox="1"/>
            <p:nvPr/>
          </p:nvSpPr>
          <p:spPr>
            <a:xfrm>
              <a:off x="4541090" y="5066168"/>
              <a:ext cx="1025799" cy="1134842"/>
            </a:xfrm>
            <a:prstGeom prst="rect">
              <a:avLst/>
            </a:prstGeom>
            <a:noFill/>
            <a:ln>
              <a:solidFill>
                <a:schemeClr val="bg1"/>
              </a:solidFill>
            </a:ln>
          </p:spPr>
          <p:txBody>
            <a:bodyPr wrap="square">
              <a:spAutoFit/>
            </a:bodyPr>
            <a:lstStyle/>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Clarity</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Conciseness</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Coherence</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Correctness</a:t>
              </a:r>
            </a:p>
          </p:txBody>
        </p:sp>
        <p:sp>
          <p:nvSpPr>
            <p:cNvPr id="53" name="TextBox 52">
              <a:extLst>
                <a:ext uri="{FF2B5EF4-FFF2-40B4-BE49-F238E27FC236}">
                  <a16:creationId xmlns:a16="http://schemas.microsoft.com/office/drawing/2014/main" id="{5AD71661-26F5-E76B-5AE8-370B34C0909B}"/>
                </a:ext>
              </a:extLst>
            </p:cNvPr>
            <p:cNvSpPr txBox="1"/>
            <p:nvPr/>
          </p:nvSpPr>
          <p:spPr>
            <a:xfrm>
              <a:off x="4451450" y="1768535"/>
              <a:ext cx="945279" cy="878588"/>
            </a:xfrm>
            <a:prstGeom prst="rect">
              <a:avLst/>
            </a:prstGeom>
            <a:noFill/>
            <a:ln>
              <a:solidFill>
                <a:schemeClr val="bg1"/>
              </a:solidFill>
            </a:ln>
          </p:spPr>
          <p:txBody>
            <a:bodyPr wrap="square">
              <a:spAutoFit/>
            </a:bodyPr>
            <a:lstStyle/>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Experience</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Reflection</a:t>
              </a:r>
            </a:p>
            <a:p>
              <a:pPr marL="228600" indent="-228600">
                <a:buAutoNum type="arabicPeriod"/>
              </a:pPr>
              <a:r>
                <a:rPr lang="en-US" sz="1400" b="1" dirty="0">
                  <a:solidFill>
                    <a:schemeClr val="bg1"/>
                  </a:solidFill>
                  <a:latin typeface="Arial" panose="020B0604020202020204" pitchFamily="34" charset="0"/>
                  <a:cs typeface="Arial" panose="020B0604020202020204" pitchFamily="34" charset="0"/>
                </a:rPr>
                <a:t>Action</a:t>
              </a:r>
            </a:p>
          </p:txBody>
        </p:sp>
      </p:grpSp>
    </p:spTree>
    <p:extLst>
      <p:ext uri="{BB962C8B-B14F-4D97-AF65-F5344CB8AC3E}">
        <p14:creationId xmlns:p14="http://schemas.microsoft.com/office/powerpoint/2010/main" val="291000793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Box 56"/>
          <p:cNvSpPr txBox="1"/>
          <p:nvPr/>
        </p:nvSpPr>
        <p:spPr>
          <a:xfrm>
            <a:off x="6531" y="990600"/>
            <a:ext cx="12192000" cy="5867400"/>
          </a:xfrm>
          <a:prstGeom prst="rect">
            <a:avLst/>
          </a:prstGeom>
          <a:solidFill>
            <a:schemeClr val="tx2">
              <a:lumMod val="75000"/>
              <a:lumOff val="25000"/>
            </a:schemeClr>
          </a:solidFill>
          <a:ln w="57150">
            <a:solidFill>
              <a:schemeClr val="tx1"/>
            </a:solidFill>
          </a:ln>
        </p:spPr>
        <p:txBody>
          <a:bodyPr wrap="square" rtlCol="0">
            <a:spAutoFit/>
          </a:bodyPr>
          <a:lstStyle/>
          <a:p>
            <a:endParaRPr lang="en-GB" dirty="0"/>
          </a:p>
        </p:txBody>
      </p:sp>
      <p:sp>
        <p:nvSpPr>
          <p:cNvPr id="7" name="TextBox 6"/>
          <p:cNvSpPr txBox="1"/>
          <p:nvPr/>
        </p:nvSpPr>
        <p:spPr>
          <a:xfrm>
            <a:off x="6531" y="990600"/>
            <a:ext cx="12185469" cy="2438400"/>
          </a:xfrm>
          <a:prstGeom prst="rect">
            <a:avLst/>
          </a:prstGeom>
          <a:solidFill>
            <a:schemeClr val="bg1"/>
          </a:solidFill>
          <a:ln>
            <a:solidFill>
              <a:schemeClr val="tx1"/>
            </a:solidFill>
          </a:ln>
        </p:spPr>
        <p:txBody>
          <a:bodyPr wrap="square" rtlCol="0">
            <a:spAutoFit/>
          </a:bodyPr>
          <a:lstStyle/>
          <a:p>
            <a:endParaRPr lang="en-GB" dirty="0"/>
          </a:p>
        </p:txBody>
      </p:sp>
      <p:sp>
        <p:nvSpPr>
          <p:cNvPr id="5" name="object 5"/>
          <p:cNvSpPr/>
          <p:nvPr/>
        </p:nvSpPr>
        <p:spPr>
          <a:xfrm>
            <a:off x="6531" y="91111"/>
            <a:ext cx="12185469" cy="762000"/>
          </a:xfrm>
          <a:custGeom>
            <a:avLst/>
            <a:gdLst/>
            <a:ahLst/>
            <a:cxnLst/>
            <a:rect l="l" t="t" r="r" b="b"/>
            <a:pathLst>
              <a:path w="18288000" h="3625850">
                <a:moveTo>
                  <a:pt x="0" y="0"/>
                </a:moveTo>
                <a:lnTo>
                  <a:pt x="18288000" y="0"/>
                </a:lnTo>
                <a:lnTo>
                  <a:pt x="18288000" y="3625801"/>
                </a:lnTo>
                <a:lnTo>
                  <a:pt x="0" y="3625801"/>
                </a:lnTo>
                <a:lnTo>
                  <a:pt x="0" y="0"/>
                </a:lnTo>
                <a:close/>
              </a:path>
            </a:pathLst>
          </a:custGeom>
          <a:solidFill>
            <a:schemeClr val="tx2">
              <a:lumMod val="75000"/>
              <a:lumOff val="25000"/>
            </a:schemeClr>
          </a:solidFill>
          <a:ln w="57150">
            <a:solidFill>
              <a:schemeClr val="tx1"/>
            </a:solidFill>
          </a:ln>
        </p:spPr>
        <p:txBody>
          <a:bodyPr wrap="square" lIns="0" tIns="0" rIns="0" bIns="0" rtlCol="0"/>
          <a:lstStyle/>
          <a:p>
            <a:pPr algn="ctr"/>
            <a:r>
              <a:rPr lang="en-IN" sz="4000" b="1" dirty="0">
                <a:latin typeface="Arial" panose="020B0604020202020204" pitchFamily="34" charset="0"/>
                <a:cs typeface="Arial" panose="020B0604020202020204" pitchFamily="34" charset="0"/>
              </a:rPr>
              <a:t>My Personality and Skills</a:t>
            </a:r>
            <a:endParaRPr sz="40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52800" y="3628723"/>
            <a:ext cx="5822396" cy="3025561"/>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aphicFrame>
        <p:nvGraphicFramePr>
          <p:cNvPr id="6" name="Diagram 5"/>
          <p:cNvGraphicFramePr/>
          <p:nvPr>
            <p:extLst>
              <p:ext uri="{D42A27DB-BD31-4B8C-83A1-F6EECF244321}">
                <p14:modId xmlns:p14="http://schemas.microsoft.com/office/powerpoint/2010/main" val="200047547"/>
              </p:ext>
            </p:extLst>
          </p:nvPr>
        </p:nvGraphicFramePr>
        <p:xfrm>
          <a:off x="127191" y="1219199"/>
          <a:ext cx="11937618" cy="21557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3088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66800"/>
            <a:ext cx="12178938" cy="6172200"/>
          </a:xfrm>
          <a:solidFill>
            <a:schemeClr val="tx2">
              <a:lumMod val="75000"/>
              <a:lumOff val="25000"/>
            </a:schemeClr>
          </a:solidFill>
          <a:ln w="38100">
            <a:solidFill>
              <a:schemeClr val="tx1"/>
            </a:solidFill>
          </a:ln>
        </p:spPr>
        <p:txBody>
          <a:bodyPr/>
          <a:lstStyle/>
          <a:p>
            <a:endParaRPr lang="en-US" sz="2800" dirty="0">
              <a:solidFill>
                <a:schemeClr val="bg1">
                  <a:lumMod val="9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solidFill>
                  <a:schemeClr val="bg1">
                    <a:lumMod val="95000"/>
                  </a:schemeClr>
                </a:solidFill>
                <a:latin typeface="Arial" panose="020B0604020202020204" pitchFamily="34" charset="0"/>
                <a:cs typeface="Arial" panose="020B0604020202020204" pitchFamily="34" charset="0"/>
              </a:rPr>
              <a:t>ACCOR. “Top 10 Must-Have Skills to Thrive in a Hospitality Career  | Accor News and Blogs.” </a:t>
            </a:r>
            <a:r>
              <a:rPr lang="en-US" sz="2800" i="1" dirty="0">
                <a:solidFill>
                  <a:schemeClr val="bg1">
                    <a:lumMod val="95000"/>
                  </a:schemeClr>
                </a:solidFill>
                <a:latin typeface="Arial" panose="020B0604020202020204" pitchFamily="34" charset="0"/>
                <a:cs typeface="Arial" panose="020B0604020202020204" pitchFamily="34" charset="0"/>
              </a:rPr>
              <a:t>Accor</a:t>
            </a:r>
            <a:r>
              <a:rPr lang="en-US" sz="2800" dirty="0">
                <a:solidFill>
                  <a:schemeClr val="bg1">
                    <a:lumMod val="95000"/>
                  </a:schemeClr>
                </a:solidFill>
                <a:latin typeface="Arial" panose="020B0604020202020204" pitchFamily="34" charset="0"/>
                <a:cs typeface="Arial" panose="020B0604020202020204" pitchFamily="34" charset="0"/>
              </a:rPr>
              <a:t>, 2024, careers.accor.com/global/en/blogs/2024-11/top-10-must-have-skills-to-thrive-in-a-hospitality-career.</a:t>
            </a:r>
          </a:p>
          <a:p>
            <a:endParaRPr lang="en-GB" sz="2800" dirty="0">
              <a:solidFill>
                <a:schemeClr val="bg1">
                  <a:lumMod val="9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solidFill>
                  <a:schemeClr val="bg1">
                    <a:lumMod val="95000"/>
                  </a:schemeClr>
                </a:solidFill>
                <a:latin typeface="Arial" panose="020B0604020202020204" pitchFamily="34" charset="0"/>
                <a:cs typeface="Arial" panose="020B0604020202020204" pitchFamily="34" charset="0"/>
              </a:rPr>
              <a:t>Dapo, Michelin . “Top 10 Essential Skills That Hospitality Employees Need.” </a:t>
            </a:r>
            <a:r>
              <a:rPr lang="en-US" sz="2800" i="1" dirty="0">
                <a:solidFill>
                  <a:schemeClr val="bg1">
                    <a:lumMod val="95000"/>
                  </a:schemeClr>
                </a:solidFill>
                <a:latin typeface="Arial" panose="020B0604020202020204" pitchFamily="34" charset="0"/>
                <a:cs typeface="Arial" panose="020B0604020202020204" pitchFamily="34" charset="0"/>
              </a:rPr>
              <a:t>Www.torrens.edu.au</a:t>
            </a:r>
            <a:r>
              <a:rPr lang="en-US" sz="2800" dirty="0">
                <a:solidFill>
                  <a:schemeClr val="bg1">
                    <a:lumMod val="95000"/>
                  </a:schemeClr>
                </a:solidFill>
                <a:latin typeface="Arial" panose="020B0604020202020204" pitchFamily="34" charset="0"/>
                <a:cs typeface="Arial" panose="020B0604020202020204" pitchFamily="34" charset="0"/>
              </a:rPr>
              <a:t>, 3 Feb. 2023, www.torrens.edu.au/stories/blog/hospitality/top-10-essential-skills-that-hospitality-employees-need.</a:t>
            </a:r>
          </a:p>
          <a:p>
            <a:pPr marL="285750" indent="-285750">
              <a:buFont typeface="Arial" panose="020B0604020202020204" pitchFamily="34" charset="0"/>
              <a:buChar char="•"/>
            </a:pPr>
            <a:endParaRPr lang="en-GB" dirty="0">
              <a:solidFill>
                <a:schemeClr val="tx1"/>
              </a:solidFill>
            </a:endParaRPr>
          </a:p>
        </p:txBody>
      </p:sp>
      <p:sp>
        <p:nvSpPr>
          <p:cNvPr id="6" name="object 5"/>
          <p:cNvSpPr/>
          <p:nvPr/>
        </p:nvSpPr>
        <p:spPr>
          <a:xfrm>
            <a:off x="6531" y="91111"/>
            <a:ext cx="12185469" cy="762000"/>
          </a:xfrm>
          <a:custGeom>
            <a:avLst/>
            <a:gdLst/>
            <a:ahLst/>
            <a:cxnLst/>
            <a:rect l="l" t="t" r="r" b="b"/>
            <a:pathLst>
              <a:path w="18288000" h="3625850">
                <a:moveTo>
                  <a:pt x="0" y="0"/>
                </a:moveTo>
                <a:lnTo>
                  <a:pt x="18288000" y="0"/>
                </a:lnTo>
                <a:lnTo>
                  <a:pt x="18288000" y="3625801"/>
                </a:lnTo>
                <a:lnTo>
                  <a:pt x="0" y="3625801"/>
                </a:lnTo>
                <a:lnTo>
                  <a:pt x="0" y="0"/>
                </a:lnTo>
                <a:close/>
              </a:path>
            </a:pathLst>
          </a:custGeom>
          <a:solidFill>
            <a:schemeClr val="tx2">
              <a:lumMod val="75000"/>
              <a:lumOff val="25000"/>
            </a:schemeClr>
          </a:solidFill>
          <a:ln w="57150">
            <a:solidFill>
              <a:schemeClr val="tx1"/>
            </a:solidFill>
          </a:ln>
        </p:spPr>
        <p:txBody>
          <a:bodyPr wrap="square" lIns="0" tIns="0" rIns="0" bIns="0" rtlCol="0"/>
          <a:lstStyle/>
          <a:p>
            <a:pPr algn="ctr"/>
            <a:r>
              <a:rPr lang="en-IN" sz="4000" b="1" dirty="0">
                <a:latin typeface="Arial" panose="020B0604020202020204" pitchFamily="34" charset="0"/>
                <a:cs typeface="Arial" panose="020B0604020202020204" pitchFamily="34" charset="0"/>
              </a:rPr>
              <a:t>References &amp; Conclusion</a:t>
            </a:r>
            <a:endParaRPr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4442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0"/>
            <a:ext cx="12192000" cy="6858000"/>
          </a:xfrm>
          <a:prstGeom prst="rect">
            <a:avLst/>
          </a:prstGeom>
          <a:solidFill>
            <a:schemeClr val="tx2">
              <a:lumMod val="75000"/>
              <a:lumOff val="25000"/>
            </a:schemeClr>
          </a:solidFill>
          <a:ln w="57150">
            <a:solidFill>
              <a:schemeClr val="tx1"/>
            </a:solidFill>
          </a:ln>
        </p:spPr>
        <p:txBody>
          <a:bodyPr wrap="square" rtlCol="0">
            <a:spAutoFit/>
          </a:bodyPr>
          <a:lstStyle/>
          <a:p>
            <a:endParaRPr lang="en-GB" dirty="0"/>
          </a:p>
        </p:txBody>
      </p:sp>
      <p:pic>
        <p:nvPicPr>
          <p:cNvPr id="4098" name="Picture 2" descr="Blue thank you Images - Free Download on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81000"/>
            <a:ext cx="8197416" cy="54605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6038953"/>
            <a:ext cx="12115800" cy="584775"/>
          </a:xfrm>
          <a:prstGeom prst="rect">
            <a:avLst/>
          </a:prstGeom>
          <a:solidFill>
            <a:schemeClr val="bg1"/>
          </a:solidFill>
          <a:ln w="57150">
            <a:solidFill>
              <a:schemeClr val="tx1"/>
            </a:solidFill>
          </a:ln>
        </p:spPr>
        <p:txBody>
          <a:bodyPr wrap="square" rtlCol="0">
            <a:spAutoFit/>
          </a:bodyPr>
          <a:lstStyle/>
          <a:p>
            <a:pPr algn="ctr"/>
            <a:r>
              <a:rPr lang="en-GB" sz="3200" b="1" dirty="0">
                <a:latin typeface="Arial" panose="020B0604020202020204" pitchFamily="34" charset="0"/>
                <a:cs typeface="Arial" panose="020B0604020202020204" pitchFamily="34" charset="0"/>
              </a:rPr>
              <a:t>ANY QUESTIONS ?</a:t>
            </a:r>
          </a:p>
        </p:txBody>
      </p:sp>
    </p:spTree>
    <p:extLst>
      <p:ext uri="{BB962C8B-B14F-4D97-AF65-F5344CB8AC3E}">
        <p14:creationId xmlns:p14="http://schemas.microsoft.com/office/powerpoint/2010/main" val="1205131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Blockwork elegance">
  <a:themeElements>
    <a:clrScheme name="Blockwork Elegance- Copilot 1">
      <a:dk1>
        <a:srgbClr val="000000"/>
      </a:dk1>
      <a:lt1>
        <a:srgbClr val="FFFFFF"/>
      </a:lt1>
      <a:dk2>
        <a:srgbClr val="000102"/>
      </a:dk2>
      <a:lt2>
        <a:srgbClr val="F6F2E6"/>
      </a:lt2>
      <a:accent1>
        <a:srgbClr val="28436C"/>
      </a:accent1>
      <a:accent2>
        <a:srgbClr val="F3BC24"/>
      </a:accent2>
      <a:accent3>
        <a:srgbClr val="8E7B63"/>
      </a:accent3>
      <a:accent4>
        <a:srgbClr val="CC563B"/>
      </a:accent4>
      <a:accent5>
        <a:srgbClr val="A3452F"/>
      </a:accent5>
      <a:accent6>
        <a:srgbClr val="BB9D83"/>
      </a:accent6>
      <a:hlink>
        <a:srgbClr val="4E60DA"/>
      </a:hlink>
      <a:folHlink>
        <a:srgbClr val="4E6094"/>
      </a:folHlink>
    </a:clrScheme>
    <a:fontScheme name="Blockwork Elegance">
      <a:majorFont>
        <a:latin typeface="Bahnschrift SemiLight"/>
        <a:ea typeface=""/>
        <a:cs typeface=""/>
      </a:majorFont>
      <a:minorFont>
        <a:latin typeface="Bahnschrift Semi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work Elegance_Copilot Layouts_win32_KO_V11" id="{190D3195-6803-4DBD-A5E5-D3BB0A934856}" vid="{D3DF0ADA-3EA0-49DE-8FCB-DFEAAB5B3A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DE0AE46-2EED-447A-8B24-DFD65B70D448}">
  <ds:schemaRefs>
    <ds:schemaRef ds:uri="http://schemas.microsoft.com/sharepoint/v3/contenttype/forms"/>
  </ds:schemaRefs>
</ds:datastoreItem>
</file>

<file path=customXml/itemProps2.xml><?xml version="1.0" encoding="utf-8"?>
<ds:datastoreItem xmlns:ds="http://schemas.openxmlformats.org/officeDocument/2006/customXml" ds:itemID="{7DF10072-02C4-49CD-A62E-A2D45571E0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A42C18-4C38-43BB-8CE3-C963EDA9CBBA}">
  <ds:schemaRefs>
    <ds:schemaRef ds:uri="http://purl.org/dc/elements/1.1/"/>
    <ds:schemaRef ds:uri="71af3243-3dd4-4a8d-8c0d-dd76da1f02a5"/>
    <ds:schemaRef ds:uri="http://schemas.microsoft.com/sharepoint/v3"/>
    <ds:schemaRef ds:uri="http://purl.org/dc/dcmitype/"/>
    <ds:schemaRef ds:uri="http://schemas.microsoft.com/office/2006/metadata/properties"/>
    <ds:schemaRef ds:uri="230e9df3-be65-4c73-a93b-d1236ebd677e"/>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16c05727-aa75-4e4a-9b5f-8a80a1165891"/>
    <ds:schemaRef ds:uri="http://purl.org/dc/terms/"/>
  </ds:schemaRefs>
</ds:datastoreItem>
</file>

<file path=docMetadata/LabelInfo.xml><?xml version="1.0" encoding="utf-8"?>
<clbl:labelList xmlns:clbl="http://schemas.microsoft.com/office/2020/mipLabelMetadata">
</clbl:labelList>
</file>

<file path=docProps/app.xml><?xml version="1.0" encoding="utf-8"?>
<Properties xmlns="http://schemas.openxmlformats.org/officeDocument/2006/extended-properties" xmlns:vt="http://schemas.openxmlformats.org/officeDocument/2006/docPropsVTypes">
  <Template/>
  <TotalTime>10142</TotalTime>
  <Words>338</Words>
  <Application>Microsoft Macintosh PowerPoint</Application>
  <PresentationFormat>Widescreen</PresentationFormat>
  <Paragraphs>73</Paragraphs>
  <Slides>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Aptos</vt:lpstr>
      <vt:lpstr>Arial</vt:lpstr>
      <vt:lpstr>Arial Black</vt:lpstr>
      <vt:lpstr>Bahnschrift SemiLight</vt:lpstr>
      <vt:lpstr>Segoe UI</vt:lpstr>
      <vt:lpstr>Trebuchet MS</vt:lpstr>
      <vt:lpstr>Wingdings</vt:lpstr>
      <vt:lpstr>Blockwork elegance</vt:lpstr>
      <vt:lpstr>BUSINESS SKILLS FOR THE INTERNATIONAL  HOTEL INDUSTRY</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UPPER CRUST CAFE</dc:title>
  <dc:creator>Ajay Singh</dc:creator>
  <cp:lastModifiedBy>Sandyta The One🥰🫶🏻</cp:lastModifiedBy>
  <cp:revision>88</cp:revision>
  <dcterms:created xsi:type="dcterms:W3CDTF">2025-08-04T03:17:32Z</dcterms:created>
  <dcterms:modified xsi:type="dcterms:W3CDTF">2026-01-09T16:08:35Z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