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8" r:id="rId3"/>
    <p:sldId id="259" r:id="rId4"/>
    <p:sldId id="260" r:id="rId5"/>
    <p:sldId id="261" r:id="rId6"/>
    <p:sldId id="267" r:id="rId7"/>
    <p:sldId id="268" r:id="rId8"/>
    <p:sldId id="269"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2999A-90C5-AF9B-E692-2B97A8B0B875}" v="283" dt="2021-01-18T13:17:57.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56E2999A-90C5-AF9B-E692-2B97A8B0B875}"/>
    <pc:docChg chg="addSld delSld modSld">
      <pc:chgData name="Ross Phillips" userId="S::r.phillips@uwtsd.ac.uk::c604230b-847d-4cb1-9e23-f810d4c0fde1" providerId="AD" clId="Web-{56E2999A-90C5-AF9B-E692-2B97A8B0B875}" dt="2021-01-18T13:17:30.136" v="140" actId="20577"/>
      <pc:docMkLst>
        <pc:docMk/>
      </pc:docMkLst>
      <pc:sldChg chg="modSp del">
        <pc:chgData name="Ross Phillips" userId="S::r.phillips@uwtsd.ac.uk::c604230b-847d-4cb1-9e23-f810d4c0fde1" providerId="AD" clId="Web-{56E2999A-90C5-AF9B-E692-2B97A8B0B875}" dt="2021-01-18T11:39:03.865" v="24"/>
        <pc:sldMkLst>
          <pc:docMk/>
          <pc:sldMk cId="132219598" sldId="257"/>
        </pc:sldMkLst>
        <pc:spChg chg="mod">
          <ac:chgData name="Ross Phillips" userId="S::r.phillips@uwtsd.ac.uk::c604230b-847d-4cb1-9e23-f810d4c0fde1" providerId="AD" clId="Web-{56E2999A-90C5-AF9B-E692-2B97A8B0B875}" dt="2021-01-18T11:38:27.487" v="2" actId="20577"/>
          <ac:spMkLst>
            <pc:docMk/>
            <pc:sldMk cId="132219598" sldId="257"/>
            <ac:spMk id="2" creationId="{00000000-0000-0000-0000-000000000000}"/>
          </ac:spMkLst>
        </pc:spChg>
        <pc:spChg chg="mod">
          <ac:chgData name="Ross Phillips" userId="S::r.phillips@uwtsd.ac.uk::c604230b-847d-4cb1-9e23-f810d4c0fde1" providerId="AD" clId="Web-{56E2999A-90C5-AF9B-E692-2B97A8B0B875}" dt="2021-01-18T11:38:55.505" v="23" actId="20577"/>
          <ac:spMkLst>
            <pc:docMk/>
            <pc:sldMk cId="132219598" sldId="257"/>
            <ac:spMk id="3" creationId="{00000000-0000-0000-0000-000000000000}"/>
          </ac:spMkLst>
        </pc:spChg>
      </pc:sldChg>
      <pc:sldChg chg="modSp">
        <pc:chgData name="Ross Phillips" userId="S::r.phillips@uwtsd.ac.uk::c604230b-847d-4cb1-9e23-f810d4c0fde1" providerId="AD" clId="Web-{56E2999A-90C5-AF9B-E692-2B97A8B0B875}" dt="2021-01-18T11:46:03.954" v="83" actId="20577"/>
        <pc:sldMkLst>
          <pc:docMk/>
          <pc:sldMk cId="3934328237" sldId="258"/>
        </pc:sldMkLst>
        <pc:spChg chg="mod">
          <ac:chgData name="Ross Phillips" userId="S::r.phillips@uwtsd.ac.uk::c604230b-847d-4cb1-9e23-f810d4c0fde1" providerId="AD" clId="Web-{56E2999A-90C5-AF9B-E692-2B97A8B0B875}" dt="2021-01-18T11:43:33.491" v="34" actId="20577"/>
          <ac:spMkLst>
            <pc:docMk/>
            <pc:sldMk cId="3934328237" sldId="258"/>
            <ac:spMk id="2" creationId="{00000000-0000-0000-0000-000000000000}"/>
          </ac:spMkLst>
        </pc:spChg>
        <pc:spChg chg="mod">
          <ac:chgData name="Ross Phillips" userId="S::r.phillips@uwtsd.ac.uk::c604230b-847d-4cb1-9e23-f810d4c0fde1" providerId="AD" clId="Web-{56E2999A-90C5-AF9B-E692-2B97A8B0B875}" dt="2021-01-18T11:46:03.954" v="83" actId="20577"/>
          <ac:spMkLst>
            <pc:docMk/>
            <pc:sldMk cId="3934328237" sldId="258"/>
            <ac:spMk id="3" creationId="{00000000-0000-0000-0000-000000000000}"/>
          </ac:spMkLst>
        </pc:spChg>
      </pc:sldChg>
      <pc:sldChg chg="modSp">
        <pc:chgData name="Ross Phillips" userId="S::r.phillips@uwtsd.ac.uk::c604230b-847d-4cb1-9e23-f810d4c0fde1" providerId="AD" clId="Web-{56E2999A-90C5-AF9B-E692-2B97A8B0B875}" dt="2021-01-18T11:47:16.584" v="94" actId="20577"/>
        <pc:sldMkLst>
          <pc:docMk/>
          <pc:sldMk cId="3734450559" sldId="259"/>
        </pc:sldMkLst>
        <pc:spChg chg="mod">
          <ac:chgData name="Ross Phillips" userId="S::r.phillips@uwtsd.ac.uk::c604230b-847d-4cb1-9e23-f810d4c0fde1" providerId="AD" clId="Web-{56E2999A-90C5-AF9B-E692-2B97A8B0B875}" dt="2021-01-18T11:46:37.300" v="85" actId="20577"/>
          <ac:spMkLst>
            <pc:docMk/>
            <pc:sldMk cId="3734450559" sldId="259"/>
            <ac:spMk id="2" creationId="{00000000-0000-0000-0000-000000000000}"/>
          </ac:spMkLst>
        </pc:spChg>
        <pc:spChg chg="mod">
          <ac:chgData name="Ross Phillips" userId="S::r.phillips@uwtsd.ac.uk::c604230b-847d-4cb1-9e23-f810d4c0fde1" providerId="AD" clId="Web-{56E2999A-90C5-AF9B-E692-2B97A8B0B875}" dt="2021-01-18T11:47:16.584" v="94" actId="20577"/>
          <ac:spMkLst>
            <pc:docMk/>
            <pc:sldMk cId="3734450559" sldId="259"/>
            <ac:spMk id="3" creationId="{00000000-0000-0000-0000-000000000000}"/>
          </ac:spMkLst>
        </pc:spChg>
      </pc:sldChg>
      <pc:sldChg chg="modSp">
        <pc:chgData name="Ross Phillips" userId="S::r.phillips@uwtsd.ac.uk::c604230b-847d-4cb1-9e23-f810d4c0fde1" providerId="AD" clId="Web-{56E2999A-90C5-AF9B-E692-2B97A8B0B875}" dt="2021-01-18T11:49:46.500" v="106" actId="20577"/>
        <pc:sldMkLst>
          <pc:docMk/>
          <pc:sldMk cId="1813512819" sldId="260"/>
        </pc:sldMkLst>
        <pc:spChg chg="mod">
          <ac:chgData name="Ross Phillips" userId="S::r.phillips@uwtsd.ac.uk::c604230b-847d-4cb1-9e23-f810d4c0fde1" providerId="AD" clId="Web-{56E2999A-90C5-AF9B-E692-2B97A8B0B875}" dt="2021-01-18T11:48:11.556" v="103" actId="20577"/>
          <ac:spMkLst>
            <pc:docMk/>
            <pc:sldMk cId="1813512819" sldId="260"/>
            <ac:spMk id="2" creationId="{00000000-0000-0000-0000-000000000000}"/>
          </ac:spMkLst>
        </pc:spChg>
        <pc:spChg chg="mod">
          <ac:chgData name="Ross Phillips" userId="S::r.phillips@uwtsd.ac.uk::c604230b-847d-4cb1-9e23-f810d4c0fde1" providerId="AD" clId="Web-{56E2999A-90C5-AF9B-E692-2B97A8B0B875}" dt="2021-01-18T11:49:46.500" v="106" actId="20577"/>
          <ac:spMkLst>
            <pc:docMk/>
            <pc:sldMk cId="1813512819" sldId="260"/>
            <ac:spMk id="3" creationId="{00000000-0000-0000-0000-000000000000}"/>
          </ac:spMkLst>
        </pc:spChg>
      </pc:sldChg>
      <pc:sldChg chg="modSp new mod modClrScheme chgLayout">
        <pc:chgData name="Ross Phillips" userId="S::r.phillips@uwtsd.ac.uk::c604230b-847d-4cb1-9e23-f810d4c0fde1" providerId="AD" clId="Web-{56E2999A-90C5-AF9B-E692-2B97A8B0B875}" dt="2021-01-18T13:16:28.884" v="120"/>
        <pc:sldMkLst>
          <pc:docMk/>
          <pc:sldMk cId="369558669" sldId="261"/>
        </pc:sldMkLst>
        <pc:spChg chg="mod ord">
          <ac:chgData name="Ross Phillips" userId="S::r.phillips@uwtsd.ac.uk::c604230b-847d-4cb1-9e23-f810d4c0fde1" providerId="AD" clId="Web-{56E2999A-90C5-AF9B-E692-2B97A8B0B875}" dt="2021-01-18T13:16:28.884" v="120"/>
          <ac:spMkLst>
            <pc:docMk/>
            <pc:sldMk cId="369558669" sldId="261"/>
            <ac:spMk id="2" creationId="{34ABE008-1324-4855-9092-6ED54FABFCAC}"/>
          </ac:spMkLst>
        </pc:spChg>
        <pc:spChg chg="mod ord">
          <ac:chgData name="Ross Phillips" userId="S::r.phillips@uwtsd.ac.uk::c604230b-847d-4cb1-9e23-f810d4c0fde1" providerId="AD" clId="Web-{56E2999A-90C5-AF9B-E692-2B97A8B0B875}" dt="2021-01-18T13:16:28.884" v="120"/>
          <ac:spMkLst>
            <pc:docMk/>
            <pc:sldMk cId="369558669" sldId="261"/>
            <ac:spMk id="3" creationId="{A520CE23-4D69-44E9-99F3-2FA8C3C49D1D}"/>
          </ac:spMkLst>
        </pc:spChg>
      </pc:sldChg>
      <pc:sldChg chg="modSp new mod modClrScheme chgLayout">
        <pc:chgData name="Ross Phillips" userId="S::r.phillips@uwtsd.ac.uk::c604230b-847d-4cb1-9e23-f810d4c0fde1" providerId="AD" clId="Web-{56E2999A-90C5-AF9B-E692-2B97A8B0B875}" dt="2021-01-18T13:17:30.136" v="140" actId="20577"/>
        <pc:sldMkLst>
          <pc:docMk/>
          <pc:sldMk cId="2857528265" sldId="262"/>
        </pc:sldMkLst>
        <pc:spChg chg="mod ord">
          <ac:chgData name="Ross Phillips" userId="S::r.phillips@uwtsd.ac.uk::c604230b-847d-4cb1-9e23-f810d4c0fde1" providerId="AD" clId="Web-{56E2999A-90C5-AF9B-E692-2B97A8B0B875}" dt="2021-01-18T13:17:30.136" v="140" actId="20577"/>
          <ac:spMkLst>
            <pc:docMk/>
            <pc:sldMk cId="2857528265" sldId="262"/>
            <ac:spMk id="2" creationId="{3AC10824-0C1E-4868-A5CD-96FDAC0FFB40}"/>
          </ac:spMkLst>
        </pc:spChg>
        <pc:spChg chg="mod ord">
          <ac:chgData name="Ross Phillips" userId="S::r.phillips@uwtsd.ac.uk::c604230b-847d-4cb1-9e23-f810d4c0fde1" providerId="AD" clId="Web-{56E2999A-90C5-AF9B-E692-2B97A8B0B875}" dt="2021-01-18T13:17:22.995" v="132"/>
          <ac:spMkLst>
            <pc:docMk/>
            <pc:sldMk cId="2857528265" sldId="262"/>
            <ac:spMk id="3" creationId="{E9C91383-37FD-4481-B6F5-2F32CE283B05}"/>
          </ac:spMkLst>
        </pc:spChg>
      </pc:sldChg>
      <pc:sldChg chg="new del">
        <pc:chgData name="Ross Phillips" userId="S::r.phillips@uwtsd.ac.uk::c604230b-847d-4cb1-9e23-f810d4c0fde1" providerId="AD" clId="Web-{56E2999A-90C5-AF9B-E692-2B97A8B0B875}" dt="2021-01-18T13:17:13.667" v="128"/>
        <pc:sldMkLst>
          <pc:docMk/>
          <pc:sldMk cId="1682536470" sldId="263"/>
        </pc:sldMkLst>
      </pc:sldChg>
      <pc:sldChg chg="new del">
        <pc:chgData name="Ross Phillips" userId="S::r.phillips@uwtsd.ac.uk::c604230b-847d-4cb1-9e23-f810d4c0fde1" providerId="AD" clId="Web-{56E2999A-90C5-AF9B-E692-2B97A8B0B875}" dt="2021-01-18T13:17:15.292" v="129"/>
        <pc:sldMkLst>
          <pc:docMk/>
          <pc:sldMk cId="3744436316" sldId="264"/>
        </pc:sldMkLst>
      </pc:sldChg>
      <pc:sldChg chg="new del">
        <pc:chgData name="Ross Phillips" userId="S::r.phillips@uwtsd.ac.uk::c604230b-847d-4cb1-9e23-f810d4c0fde1" providerId="AD" clId="Web-{56E2999A-90C5-AF9B-E692-2B97A8B0B875}" dt="2021-01-18T13:17:15.995" v="130"/>
        <pc:sldMkLst>
          <pc:docMk/>
          <pc:sldMk cId="194393156" sldId="265"/>
        </pc:sldMkLst>
      </pc:sldChg>
      <pc:sldChg chg="new del">
        <pc:chgData name="Ross Phillips" userId="S::r.phillips@uwtsd.ac.uk::c604230b-847d-4cb1-9e23-f810d4c0fde1" providerId="AD" clId="Web-{56E2999A-90C5-AF9B-E692-2B97A8B0B875}" dt="2021-01-18T13:17:17.714" v="131"/>
        <pc:sldMkLst>
          <pc:docMk/>
          <pc:sldMk cId="3852983554" sldId="266"/>
        </pc:sldMkLst>
      </pc:sldChg>
      <pc:sldChg chg="modSp add replId">
        <pc:chgData name="Ross Phillips" userId="S::r.phillips@uwtsd.ac.uk::c604230b-847d-4cb1-9e23-f810d4c0fde1" providerId="AD" clId="Web-{56E2999A-90C5-AF9B-E692-2B97A8B0B875}" dt="2021-01-18T13:16:53.994" v="124" actId="20577"/>
        <pc:sldMkLst>
          <pc:docMk/>
          <pc:sldMk cId="3166217791" sldId="267"/>
        </pc:sldMkLst>
        <pc:spChg chg="mod">
          <ac:chgData name="Ross Phillips" userId="S::r.phillips@uwtsd.ac.uk::c604230b-847d-4cb1-9e23-f810d4c0fde1" providerId="AD" clId="Web-{56E2999A-90C5-AF9B-E692-2B97A8B0B875}" dt="2021-01-18T13:16:53.994" v="124" actId="20577"/>
          <ac:spMkLst>
            <pc:docMk/>
            <pc:sldMk cId="3166217791" sldId="267"/>
            <ac:spMk id="2" creationId="{34ABE008-1324-4855-9092-6ED54FABFCAC}"/>
          </ac:spMkLst>
        </pc:spChg>
      </pc:sldChg>
      <pc:sldChg chg="modSp add replId">
        <pc:chgData name="Ross Phillips" userId="S::r.phillips@uwtsd.ac.uk::c604230b-847d-4cb1-9e23-f810d4c0fde1" providerId="AD" clId="Web-{56E2999A-90C5-AF9B-E692-2B97A8B0B875}" dt="2021-01-18T13:16:58.401" v="126" actId="20577"/>
        <pc:sldMkLst>
          <pc:docMk/>
          <pc:sldMk cId="3667251776" sldId="268"/>
        </pc:sldMkLst>
        <pc:spChg chg="mod">
          <ac:chgData name="Ross Phillips" userId="S::r.phillips@uwtsd.ac.uk::c604230b-847d-4cb1-9e23-f810d4c0fde1" providerId="AD" clId="Web-{56E2999A-90C5-AF9B-E692-2B97A8B0B875}" dt="2021-01-18T13:16:58.401" v="126" actId="20577"/>
          <ac:spMkLst>
            <pc:docMk/>
            <pc:sldMk cId="3667251776" sldId="268"/>
            <ac:spMk id="2" creationId="{34ABE008-1324-4855-9092-6ED54FABFCAC}"/>
          </ac:spMkLst>
        </pc:spChg>
      </pc:sldChg>
      <pc:sldChg chg="modSp add replId">
        <pc:chgData name="Ross Phillips" userId="S::r.phillips@uwtsd.ac.uk::c604230b-847d-4cb1-9e23-f810d4c0fde1" providerId="AD" clId="Web-{56E2999A-90C5-AF9B-E692-2B97A8B0B875}" dt="2021-01-18T13:17:06.370" v="127" actId="20577"/>
        <pc:sldMkLst>
          <pc:docMk/>
          <pc:sldMk cId="3165536291" sldId="269"/>
        </pc:sldMkLst>
        <pc:spChg chg="mod">
          <ac:chgData name="Ross Phillips" userId="S::r.phillips@uwtsd.ac.uk::c604230b-847d-4cb1-9e23-f810d4c0fde1" providerId="AD" clId="Web-{56E2999A-90C5-AF9B-E692-2B97A8B0B875}" dt="2021-01-18T13:17:06.370" v="127" actId="20577"/>
          <ac:spMkLst>
            <pc:docMk/>
            <pc:sldMk cId="3165536291" sldId="269"/>
            <ac:spMk id="2" creationId="{34ABE008-1324-4855-9092-6ED54FABFCA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5437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53978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5347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08829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5071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3433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27965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9857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62620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2874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3341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849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41560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1815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888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4763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4257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18/01/2021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63054643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and Evaluation</a:t>
            </a:r>
          </a:p>
        </p:txBody>
      </p:sp>
      <p:sp>
        <p:nvSpPr>
          <p:cNvPr id="3" name="Subtitle 2"/>
          <p:cNvSpPr>
            <a:spLocks noGrp="1"/>
          </p:cNvSpPr>
          <p:nvPr>
            <p:ph type="subTitle" idx="1"/>
          </p:nvPr>
        </p:nvSpPr>
        <p:spPr/>
        <p:txBody>
          <a:bodyPr/>
          <a:lstStyle/>
          <a:p>
            <a:r>
              <a:rPr lang="en-GB" dirty="0"/>
              <a:t>Introduction and assessment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 of action.</a:t>
            </a:r>
          </a:p>
        </p:txBody>
      </p:sp>
      <p:sp>
        <p:nvSpPr>
          <p:cNvPr id="3" name="Content Placeholder 2"/>
          <p:cNvSpPr>
            <a:spLocks noGrp="1"/>
          </p:cNvSpPr>
          <p:nvPr>
            <p:ph idx="1"/>
          </p:nvPr>
        </p:nvSpPr>
        <p:spPr/>
        <p:txBody>
          <a:bodyPr>
            <a:normAutofit lnSpcReduction="10000"/>
          </a:bodyPr>
          <a:lstStyle/>
          <a:p>
            <a:r>
              <a:rPr lang="en-GB" b="1" dirty="0">
                <a:ea typeface="+mn-lt"/>
                <a:cs typeface="+mn-lt"/>
              </a:rPr>
              <a:t>Session 1: Introduction to the module and discussion of the assignment</a:t>
            </a:r>
            <a:endParaRPr lang="en-GB" dirty="0">
              <a:ea typeface="+mn-lt"/>
              <a:cs typeface="+mn-lt"/>
            </a:endParaRPr>
          </a:p>
          <a:p>
            <a:pPr>
              <a:buSzPct val="114999"/>
            </a:pPr>
            <a:r>
              <a:rPr lang="en-GB" b="1" dirty="0">
                <a:ea typeface="+mn-lt"/>
                <a:cs typeface="+mn-lt"/>
              </a:rPr>
              <a:t>Session 2: What is assessment? </a:t>
            </a:r>
            <a:endParaRPr lang="en-GB">
              <a:ea typeface="+mn-lt"/>
              <a:cs typeface="+mn-lt"/>
            </a:endParaRPr>
          </a:p>
          <a:p>
            <a:pPr>
              <a:buSzPct val="114999"/>
            </a:pPr>
            <a:r>
              <a:rPr lang="en-GB" b="1" dirty="0">
                <a:ea typeface="+mn-lt"/>
                <a:cs typeface="+mn-lt"/>
              </a:rPr>
              <a:t>Session 3: Assessment in Primary Schools</a:t>
            </a:r>
            <a:endParaRPr lang="en-GB" dirty="0">
              <a:ea typeface="+mn-lt"/>
              <a:cs typeface="+mn-lt"/>
            </a:endParaRPr>
          </a:p>
          <a:p>
            <a:pPr>
              <a:buSzPct val="114999"/>
            </a:pPr>
            <a:r>
              <a:rPr lang="en-GB" b="1" dirty="0">
                <a:ea typeface="+mn-lt"/>
                <a:cs typeface="+mn-lt"/>
              </a:rPr>
              <a:t>Session 4: Assessment in Secondary Schools </a:t>
            </a:r>
            <a:endParaRPr lang="en-GB" dirty="0">
              <a:ea typeface="+mn-lt"/>
              <a:cs typeface="+mn-lt"/>
            </a:endParaRPr>
          </a:p>
          <a:p>
            <a:pPr>
              <a:buSzPct val="114999"/>
            </a:pPr>
            <a:r>
              <a:rPr lang="en-GB" b="1" dirty="0">
                <a:ea typeface="+mn-lt"/>
                <a:cs typeface="+mn-lt"/>
              </a:rPr>
              <a:t>Session 5: Assessment in post compulsory education and Marking</a:t>
            </a:r>
            <a:endParaRPr lang="en-GB" dirty="0">
              <a:ea typeface="+mn-lt"/>
              <a:cs typeface="+mn-lt"/>
            </a:endParaRPr>
          </a:p>
          <a:p>
            <a:pPr>
              <a:buSzPct val="114999"/>
            </a:pPr>
            <a:r>
              <a:rPr lang="en-GB" b="1" dirty="0">
                <a:ea typeface="+mn-lt"/>
                <a:cs typeface="+mn-lt"/>
              </a:rPr>
              <a:t>Session 6: Assessment in Successful Futures</a:t>
            </a:r>
            <a:r>
              <a:rPr lang="en-GB" dirty="0">
                <a:ea typeface="+mn-lt"/>
                <a:cs typeface="+mn-lt"/>
              </a:rPr>
              <a:t>  </a:t>
            </a:r>
          </a:p>
          <a:p>
            <a:pPr>
              <a:buSzPct val="114999"/>
            </a:pPr>
            <a:endParaRPr lang="en-GB" dirty="0"/>
          </a:p>
        </p:txBody>
      </p:sp>
    </p:spTree>
    <p:extLst>
      <p:ext uri="{BB962C8B-B14F-4D97-AF65-F5344CB8AC3E}">
        <p14:creationId xmlns:p14="http://schemas.microsoft.com/office/powerpoint/2010/main" val="3934328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Asynchronous learning:</a:t>
            </a:r>
            <a:endParaRPr lang="en-US" dirty="0"/>
          </a:p>
        </p:txBody>
      </p:sp>
      <p:sp>
        <p:nvSpPr>
          <p:cNvPr id="3" name="Content Placeholder 2"/>
          <p:cNvSpPr>
            <a:spLocks noGrp="1"/>
          </p:cNvSpPr>
          <p:nvPr>
            <p:ph idx="1"/>
          </p:nvPr>
        </p:nvSpPr>
        <p:spPr/>
        <p:txBody>
          <a:bodyPr/>
          <a:lstStyle/>
          <a:p>
            <a:r>
              <a:rPr lang="en-GB" b="1" dirty="0">
                <a:ea typeface="+mn-lt"/>
                <a:cs typeface="+mn-lt"/>
              </a:rPr>
              <a:t>Inside the </a:t>
            </a:r>
            <a:r>
              <a:rPr lang="en-GB" b="1" dirty="0" err="1">
                <a:ea typeface="+mn-lt"/>
                <a:cs typeface="+mn-lt"/>
              </a:rPr>
              <a:t>blackbox</a:t>
            </a:r>
            <a:endParaRPr lang="en-GB" b="1">
              <a:ea typeface="+mn-lt"/>
              <a:cs typeface="+mn-lt"/>
            </a:endParaRPr>
          </a:p>
          <a:p>
            <a:pPr>
              <a:buSzPct val="114999"/>
            </a:pPr>
            <a:r>
              <a:rPr lang="en-GB" b="1" dirty="0"/>
              <a:t>Assessment for Learning toolkit</a:t>
            </a:r>
            <a:endParaRPr lang="en-GB" dirty="0">
              <a:ea typeface="+mn-lt"/>
              <a:cs typeface="+mn-lt"/>
            </a:endParaRPr>
          </a:p>
          <a:p>
            <a:pPr>
              <a:buSzPct val="114999"/>
            </a:pPr>
            <a:r>
              <a:rPr lang="en-GB" b="1" dirty="0"/>
              <a:t>The Literacy &amp; Numeracy Framework</a:t>
            </a:r>
          </a:p>
          <a:p>
            <a:pPr>
              <a:buSzPct val="114999"/>
            </a:pPr>
            <a:r>
              <a:rPr lang="en-GB" b="1" dirty="0"/>
              <a:t>Assessment in ALN  </a:t>
            </a:r>
            <a:endParaRPr lang="en-GB" dirty="0"/>
          </a:p>
          <a:p>
            <a:pPr>
              <a:buSzPct val="114999"/>
            </a:pPr>
            <a:endParaRPr lang="en-GB" b="1" dirty="0"/>
          </a:p>
        </p:txBody>
      </p:sp>
    </p:spTree>
    <p:extLst>
      <p:ext uri="{BB962C8B-B14F-4D97-AF65-F5344CB8AC3E}">
        <p14:creationId xmlns:p14="http://schemas.microsoft.com/office/powerpoint/2010/main" val="3734450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a:t>
            </a:r>
          </a:p>
        </p:txBody>
      </p:sp>
      <p:sp>
        <p:nvSpPr>
          <p:cNvPr id="3" name="Content Placeholder 2"/>
          <p:cNvSpPr>
            <a:spLocks noGrp="1"/>
          </p:cNvSpPr>
          <p:nvPr>
            <p:ph idx="1"/>
          </p:nvPr>
        </p:nvSpPr>
        <p:spPr/>
        <p:txBody>
          <a:bodyPr>
            <a:normAutofit fontScale="92500" lnSpcReduction="10000"/>
          </a:bodyPr>
          <a:lstStyle/>
          <a:p>
            <a:r>
              <a:rPr lang="en-GB" dirty="0">
                <a:ea typeface="+mn-lt"/>
                <a:cs typeface="+mn-lt"/>
              </a:rPr>
              <a:t>Through a series of reflective journal entries, critically discuss the principles of self-assessment and self-evaluation and the importance of these to the development of effective learners.  Use your own learning journey in Higher Education to illustrate your understanding of the principles involved. This should include reflection on how you have used feedback to inform your self-assessment and evaluation.  </a:t>
            </a:r>
          </a:p>
          <a:p>
            <a:pPr>
              <a:buSzPct val="114999"/>
            </a:pPr>
            <a:endParaRPr lang="en-GB">
              <a:ea typeface="+mn-lt"/>
              <a:cs typeface="+mn-lt"/>
            </a:endParaRPr>
          </a:p>
          <a:p>
            <a:pPr>
              <a:buSzPct val="114999"/>
            </a:pPr>
            <a:r>
              <a:rPr lang="en-GB" dirty="0">
                <a:ea typeface="+mn-lt"/>
                <a:cs typeface="+mn-lt"/>
              </a:rPr>
              <a:t>Consider the variety of teaching and learning situations and assessments you have experienced to strengthen your reflections and areas of development necessary for your future work as an educational professional. </a:t>
            </a:r>
          </a:p>
          <a:p>
            <a:pPr>
              <a:buSzPct val="114999"/>
            </a:pPr>
            <a:endParaRPr lang="en-GB" dirty="0"/>
          </a:p>
        </p:txBody>
      </p:sp>
    </p:spTree>
    <p:extLst>
      <p:ext uri="{BB962C8B-B14F-4D97-AF65-F5344CB8AC3E}">
        <p14:creationId xmlns:p14="http://schemas.microsoft.com/office/powerpoint/2010/main" val="1813512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E008-1324-4855-9092-6ED54FABFCAC}"/>
              </a:ext>
            </a:extLst>
          </p:cNvPr>
          <p:cNvSpPr>
            <a:spLocks noGrp="1"/>
          </p:cNvSpPr>
          <p:nvPr>
            <p:ph type="title"/>
          </p:nvPr>
        </p:nvSpPr>
        <p:spPr/>
        <p:txBody>
          <a:bodyPr/>
          <a:lstStyle/>
          <a:p>
            <a:r>
              <a:rPr lang="en-GB"/>
              <a:t>Assignment example 1</a:t>
            </a:r>
          </a:p>
        </p:txBody>
      </p:sp>
      <p:sp>
        <p:nvSpPr>
          <p:cNvPr id="3" name="Content Placeholder 2">
            <a:extLst>
              <a:ext uri="{FF2B5EF4-FFF2-40B4-BE49-F238E27FC236}">
                <a16:creationId xmlns:a16="http://schemas.microsoft.com/office/drawing/2014/main" id="{A520CE23-4D69-44E9-99F3-2FA8C3C49D1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955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E008-1324-4855-9092-6ED54FABFCAC}"/>
              </a:ext>
            </a:extLst>
          </p:cNvPr>
          <p:cNvSpPr>
            <a:spLocks noGrp="1"/>
          </p:cNvSpPr>
          <p:nvPr>
            <p:ph type="title"/>
          </p:nvPr>
        </p:nvSpPr>
        <p:spPr/>
        <p:txBody>
          <a:bodyPr/>
          <a:lstStyle/>
          <a:p>
            <a:r>
              <a:rPr lang="en-GB"/>
              <a:t>Assignment example 2</a:t>
            </a:r>
          </a:p>
        </p:txBody>
      </p:sp>
      <p:sp>
        <p:nvSpPr>
          <p:cNvPr id="3" name="Content Placeholder 2">
            <a:extLst>
              <a:ext uri="{FF2B5EF4-FFF2-40B4-BE49-F238E27FC236}">
                <a16:creationId xmlns:a16="http://schemas.microsoft.com/office/drawing/2014/main" id="{A520CE23-4D69-44E9-99F3-2FA8C3C49D1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6621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E008-1324-4855-9092-6ED54FABFCAC}"/>
              </a:ext>
            </a:extLst>
          </p:cNvPr>
          <p:cNvSpPr>
            <a:spLocks noGrp="1"/>
          </p:cNvSpPr>
          <p:nvPr>
            <p:ph type="title"/>
          </p:nvPr>
        </p:nvSpPr>
        <p:spPr/>
        <p:txBody>
          <a:bodyPr/>
          <a:lstStyle/>
          <a:p>
            <a:r>
              <a:rPr lang="en-GB"/>
              <a:t>Assignment example 3</a:t>
            </a:r>
          </a:p>
        </p:txBody>
      </p:sp>
      <p:sp>
        <p:nvSpPr>
          <p:cNvPr id="3" name="Content Placeholder 2">
            <a:extLst>
              <a:ext uri="{FF2B5EF4-FFF2-40B4-BE49-F238E27FC236}">
                <a16:creationId xmlns:a16="http://schemas.microsoft.com/office/drawing/2014/main" id="{A520CE23-4D69-44E9-99F3-2FA8C3C49D1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6725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E008-1324-4855-9092-6ED54FABFCAC}"/>
              </a:ext>
            </a:extLst>
          </p:cNvPr>
          <p:cNvSpPr>
            <a:spLocks noGrp="1"/>
          </p:cNvSpPr>
          <p:nvPr>
            <p:ph type="title"/>
          </p:nvPr>
        </p:nvSpPr>
        <p:spPr/>
        <p:txBody>
          <a:bodyPr/>
          <a:lstStyle/>
          <a:p>
            <a:r>
              <a:rPr lang="en-GB"/>
              <a:t>Assignment example 4</a:t>
            </a:r>
          </a:p>
        </p:txBody>
      </p:sp>
      <p:sp>
        <p:nvSpPr>
          <p:cNvPr id="3" name="Content Placeholder 2">
            <a:extLst>
              <a:ext uri="{FF2B5EF4-FFF2-40B4-BE49-F238E27FC236}">
                <a16:creationId xmlns:a16="http://schemas.microsoft.com/office/drawing/2014/main" id="{A520CE23-4D69-44E9-99F3-2FA8C3C49D1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65536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10824-0C1E-4868-A5CD-96FDAC0FFB40}"/>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E9C91383-37FD-4481-B6F5-2F32CE283B0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575282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TotalTime>
  <Words>6</Words>
  <Application>Microsoft Office PowerPoint</Application>
  <PresentationFormat>Widescreen</PresentationFormat>
  <Paragraphs>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Assessment and Evaluation</vt:lpstr>
      <vt:lpstr>Plan of action.</vt:lpstr>
      <vt:lpstr>Asynchronous learning:</vt:lpstr>
      <vt:lpstr>Assignment</vt:lpstr>
      <vt:lpstr>Assignment example 1</vt:lpstr>
      <vt:lpstr>Assignment example 2</vt:lpstr>
      <vt:lpstr>Assignment example 3</vt:lpstr>
      <vt:lpstr>Assignment example 4</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53</cp:revision>
  <dcterms:created xsi:type="dcterms:W3CDTF">2021-01-15T11:42:44Z</dcterms:created>
  <dcterms:modified xsi:type="dcterms:W3CDTF">2021-01-18T13:17:57Z</dcterms:modified>
</cp:coreProperties>
</file>