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4" r:id="rId5"/>
    <p:sldId id="259" r:id="rId6"/>
    <p:sldId id="260" r:id="rId7"/>
    <p:sldId id="265" r:id="rId8"/>
    <p:sldId id="266"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10F2E3-084E-43B5-9E47-2E794583ADC3}" v="173" dt="2022-02-20T07:24:31.9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Dinca" userId="8430838f-40fa-4648-bf3e-75706d0061e9" providerId="ADAL" clId="{8510F2E3-084E-43B5-9E47-2E794583ADC3}"/>
    <pc:docChg chg="undo redo custSel addSld delSld modSld">
      <pc:chgData name="Stefania Dinca" userId="8430838f-40fa-4648-bf3e-75706d0061e9" providerId="ADAL" clId="{8510F2E3-084E-43B5-9E47-2E794583ADC3}" dt="2022-02-20T11:37:43.407" v="4605" actId="20577"/>
      <pc:docMkLst>
        <pc:docMk/>
      </pc:docMkLst>
      <pc:sldChg chg="addSp delSp modSp new mod setBg addAnim delDesignElem">
        <pc:chgData name="Stefania Dinca" userId="8430838f-40fa-4648-bf3e-75706d0061e9" providerId="ADAL" clId="{8510F2E3-084E-43B5-9E47-2E794583ADC3}" dt="2022-02-20T11:37:43.407" v="4605" actId="20577"/>
        <pc:sldMkLst>
          <pc:docMk/>
          <pc:sldMk cId="2404999720" sldId="256"/>
        </pc:sldMkLst>
        <pc:spChg chg="mod">
          <ac:chgData name="Stefania Dinca" userId="8430838f-40fa-4648-bf3e-75706d0061e9" providerId="ADAL" clId="{8510F2E3-084E-43B5-9E47-2E794583ADC3}" dt="2022-02-20T07:21:14.426" v="4500" actId="14100"/>
          <ac:spMkLst>
            <pc:docMk/>
            <pc:sldMk cId="2404999720" sldId="256"/>
            <ac:spMk id="2" creationId="{1FE64A47-D5F8-4462-A3FB-ADEC84E12B94}"/>
          </ac:spMkLst>
        </pc:spChg>
        <pc:spChg chg="add del mod">
          <ac:chgData name="Stefania Dinca" userId="8430838f-40fa-4648-bf3e-75706d0061e9" providerId="ADAL" clId="{8510F2E3-084E-43B5-9E47-2E794583ADC3}" dt="2022-02-20T11:37:43.407" v="4605" actId="20577"/>
          <ac:spMkLst>
            <pc:docMk/>
            <pc:sldMk cId="2404999720" sldId="256"/>
            <ac:spMk id="3" creationId="{F34FFFC4-A8AD-410D-85DE-A28C6587421A}"/>
          </ac:spMkLst>
        </pc:spChg>
        <pc:spChg chg="add del mod">
          <ac:chgData name="Stefania Dinca" userId="8430838f-40fa-4648-bf3e-75706d0061e9" providerId="ADAL" clId="{8510F2E3-084E-43B5-9E47-2E794583ADC3}" dt="2022-02-20T07:24:31.702" v="4504"/>
          <ac:spMkLst>
            <pc:docMk/>
            <pc:sldMk cId="2404999720" sldId="256"/>
            <ac:spMk id="4" creationId="{41A22122-39F8-49C8-9631-B60E822E9E14}"/>
          </ac:spMkLst>
        </pc:spChg>
        <pc:spChg chg="add del">
          <ac:chgData name="Stefania Dinca" userId="8430838f-40fa-4648-bf3e-75706d0061e9" providerId="ADAL" clId="{8510F2E3-084E-43B5-9E47-2E794583ADC3}" dt="2022-02-19T08:47:18.383" v="2734" actId="26606"/>
          <ac:spMkLst>
            <pc:docMk/>
            <pc:sldMk cId="2404999720" sldId="256"/>
            <ac:spMk id="8" creationId="{5A292AEA-2528-46C0-B426-95822B6141FB}"/>
          </ac:spMkLst>
        </pc:spChg>
        <pc:spChg chg="add del">
          <ac:chgData name="Stefania Dinca" userId="8430838f-40fa-4648-bf3e-75706d0061e9" providerId="ADAL" clId="{8510F2E3-084E-43B5-9E47-2E794583ADC3}" dt="2022-02-19T08:47:18.383" v="2734" actId="26606"/>
          <ac:spMkLst>
            <pc:docMk/>
            <pc:sldMk cId="2404999720" sldId="256"/>
            <ac:spMk id="10" creationId="{D8B7B198-E4DF-43CD-AD8C-199884323745}"/>
          </ac:spMkLst>
        </pc:spChg>
        <pc:spChg chg="add del">
          <ac:chgData name="Stefania Dinca" userId="8430838f-40fa-4648-bf3e-75706d0061e9" providerId="ADAL" clId="{8510F2E3-084E-43B5-9E47-2E794583ADC3}" dt="2022-02-19T08:47:18.383" v="2734" actId="26606"/>
          <ac:spMkLst>
            <pc:docMk/>
            <pc:sldMk cId="2404999720" sldId="256"/>
            <ac:spMk id="12" creationId="{2BE67753-EA0E-4819-8D22-0B6600CF7231}"/>
          </ac:spMkLst>
        </pc:spChg>
        <pc:spChg chg="add del">
          <ac:chgData name="Stefania Dinca" userId="8430838f-40fa-4648-bf3e-75706d0061e9" providerId="ADAL" clId="{8510F2E3-084E-43B5-9E47-2E794583ADC3}" dt="2022-02-20T07:21:09.021" v="4499" actId="26606"/>
          <ac:spMkLst>
            <pc:docMk/>
            <pc:sldMk cId="2404999720" sldId="256"/>
            <ac:spMk id="39" creationId="{9203DE33-2CD4-4CA8-9AF3-37C3B65133B0}"/>
          </ac:spMkLst>
        </pc:spChg>
        <pc:spChg chg="add del">
          <ac:chgData name="Stefania Dinca" userId="8430838f-40fa-4648-bf3e-75706d0061e9" providerId="ADAL" clId="{8510F2E3-084E-43B5-9E47-2E794583ADC3}" dt="2022-02-20T07:21:09.021" v="4499" actId="26606"/>
          <ac:spMkLst>
            <pc:docMk/>
            <pc:sldMk cId="2404999720" sldId="256"/>
            <ac:spMk id="41" creationId="{0AF57B88-1D4C-41FA-A761-EC1DD10C35CB}"/>
          </ac:spMkLst>
        </pc:spChg>
        <pc:spChg chg="add del">
          <ac:chgData name="Stefania Dinca" userId="8430838f-40fa-4648-bf3e-75706d0061e9" providerId="ADAL" clId="{8510F2E3-084E-43B5-9E47-2E794583ADC3}" dt="2022-02-20T07:21:09.021" v="4499" actId="26606"/>
          <ac:spMkLst>
            <pc:docMk/>
            <pc:sldMk cId="2404999720" sldId="256"/>
            <ac:spMk id="43" creationId="{D2548F45-5164-4ABB-8212-7F293FDED8D4}"/>
          </ac:spMkLst>
        </pc:spChg>
        <pc:spChg chg="add del">
          <ac:chgData name="Stefania Dinca" userId="8430838f-40fa-4648-bf3e-75706d0061e9" providerId="ADAL" clId="{8510F2E3-084E-43B5-9E47-2E794583ADC3}" dt="2022-02-20T07:21:09.021" v="4499" actId="26606"/>
          <ac:spMkLst>
            <pc:docMk/>
            <pc:sldMk cId="2404999720" sldId="256"/>
            <ac:spMk id="45" creationId="{5E81CCFB-7BEF-4186-86FB-D09450B4D02D}"/>
          </ac:spMkLst>
        </pc:spChg>
        <pc:spChg chg="add">
          <ac:chgData name="Stefania Dinca" userId="8430838f-40fa-4648-bf3e-75706d0061e9" providerId="ADAL" clId="{8510F2E3-084E-43B5-9E47-2E794583ADC3}" dt="2022-02-20T07:21:09.021" v="4499" actId="26606"/>
          <ac:spMkLst>
            <pc:docMk/>
            <pc:sldMk cId="2404999720" sldId="256"/>
            <ac:spMk id="50" creationId="{8D0D6D3E-D7F9-4591-9CA9-DDF4DB1F73DA}"/>
          </ac:spMkLst>
        </pc:spChg>
        <pc:spChg chg="add">
          <ac:chgData name="Stefania Dinca" userId="8430838f-40fa-4648-bf3e-75706d0061e9" providerId="ADAL" clId="{8510F2E3-084E-43B5-9E47-2E794583ADC3}" dt="2022-02-20T07:21:09.021" v="4499" actId="26606"/>
          <ac:spMkLst>
            <pc:docMk/>
            <pc:sldMk cId="2404999720" sldId="256"/>
            <ac:spMk id="52" creationId="{C4C9F2B0-1044-46EB-8AEB-C3BFFDE6C2CC}"/>
          </ac:spMkLst>
        </pc:spChg>
        <pc:spChg chg="add">
          <ac:chgData name="Stefania Dinca" userId="8430838f-40fa-4648-bf3e-75706d0061e9" providerId="ADAL" clId="{8510F2E3-084E-43B5-9E47-2E794583ADC3}" dt="2022-02-20T07:21:09.021" v="4499" actId="26606"/>
          <ac:spMkLst>
            <pc:docMk/>
            <pc:sldMk cId="2404999720" sldId="256"/>
            <ac:spMk id="54" creationId="{D28B54C3-B57B-472A-B96E-1FCB67093DC2}"/>
          </ac:spMkLst>
        </pc:spChg>
        <pc:spChg chg="add">
          <ac:chgData name="Stefania Dinca" userId="8430838f-40fa-4648-bf3e-75706d0061e9" providerId="ADAL" clId="{8510F2E3-084E-43B5-9E47-2E794583ADC3}" dt="2022-02-20T07:21:09.021" v="4499" actId="26606"/>
          <ac:spMkLst>
            <pc:docMk/>
            <pc:sldMk cId="2404999720" sldId="256"/>
            <ac:spMk id="56" creationId="{7DB3C429-F8DA-49B9-AF84-21996FCF78B5}"/>
          </ac:spMkLst>
        </pc:spChg>
        <pc:grpChg chg="add del">
          <ac:chgData name="Stefania Dinca" userId="8430838f-40fa-4648-bf3e-75706d0061e9" providerId="ADAL" clId="{8510F2E3-084E-43B5-9E47-2E794583ADC3}" dt="2022-02-19T08:47:18.383" v="2734" actId="26606"/>
          <ac:grpSpMkLst>
            <pc:docMk/>
            <pc:sldMk cId="2404999720" sldId="256"/>
            <ac:grpSpMk id="14" creationId="{D76D63AC-0421-45EC-B383-E79A61A78C6B}"/>
          </ac:grpSpMkLst>
        </pc:grpChg>
        <pc:grpChg chg="add del">
          <ac:chgData name="Stefania Dinca" userId="8430838f-40fa-4648-bf3e-75706d0061e9" providerId="ADAL" clId="{8510F2E3-084E-43B5-9E47-2E794583ADC3}" dt="2022-02-19T08:47:18.383" v="2734" actId="26606"/>
          <ac:grpSpMkLst>
            <pc:docMk/>
            <pc:sldMk cId="2404999720" sldId="256"/>
            <ac:grpSpMk id="23" creationId="{87F87F1B-42BA-4AC7-A4E2-41544DDB2CE3}"/>
          </ac:grpSpMkLst>
        </pc:grpChg>
        <pc:grpChg chg="add del">
          <ac:chgData name="Stefania Dinca" userId="8430838f-40fa-4648-bf3e-75706d0061e9" providerId="ADAL" clId="{8510F2E3-084E-43B5-9E47-2E794583ADC3}" dt="2022-02-19T08:47:18.383" v="2734" actId="26606"/>
          <ac:grpSpMkLst>
            <pc:docMk/>
            <pc:sldMk cId="2404999720" sldId="256"/>
            <ac:grpSpMk id="29" creationId="{967346A5-7569-4F15-AB5D-BE3DADF192C0}"/>
          </ac:grpSpMkLst>
        </pc:grpChg>
        <pc:picChg chg="add mod ord">
          <ac:chgData name="Stefania Dinca" userId="8430838f-40fa-4648-bf3e-75706d0061e9" providerId="ADAL" clId="{8510F2E3-084E-43B5-9E47-2E794583ADC3}" dt="2022-02-20T07:21:09.021" v="4499" actId="26606"/>
          <ac:picMkLst>
            <pc:docMk/>
            <pc:sldMk cId="2404999720" sldId="256"/>
            <ac:picMk id="35" creationId="{FF81CA9A-7563-4C5B-80FF-578854D7128D}"/>
          </ac:picMkLst>
        </pc:picChg>
      </pc:sldChg>
      <pc:sldChg chg="addSp delSp modSp new mod setBg delDesignElem">
        <pc:chgData name="Stefania Dinca" userId="8430838f-40fa-4648-bf3e-75706d0061e9" providerId="ADAL" clId="{8510F2E3-084E-43B5-9E47-2E794583ADC3}" dt="2022-02-20T07:09:16.800" v="4410" actId="20577"/>
        <pc:sldMkLst>
          <pc:docMk/>
          <pc:sldMk cId="2336181732" sldId="257"/>
        </pc:sldMkLst>
        <pc:spChg chg="del">
          <ac:chgData name="Stefania Dinca" userId="8430838f-40fa-4648-bf3e-75706d0061e9" providerId="ADAL" clId="{8510F2E3-084E-43B5-9E47-2E794583ADC3}" dt="2022-02-16T08:03:11.779" v="8" actId="478"/>
          <ac:spMkLst>
            <pc:docMk/>
            <pc:sldMk cId="2336181732" sldId="257"/>
            <ac:spMk id="2" creationId="{E2E51F55-0F0D-4F46-91EF-EE1BB46BD7F9}"/>
          </ac:spMkLst>
        </pc:spChg>
        <pc:spChg chg="del">
          <ac:chgData name="Stefania Dinca" userId="8430838f-40fa-4648-bf3e-75706d0061e9" providerId="ADAL" clId="{8510F2E3-084E-43B5-9E47-2E794583ADC3}" dt="2022-02-16T08:03:15.403" v="9" actId="478"/>
          <ac:spMkLst>
            <pc:docMk/>
            <pc:sldMk cId="2336181732" sldId="257"/>
            <ac:spMk id="3" creationId="{8BE41151-3E20-4112-9AA8-AF6D11571459}"/>
          </ac:spMkLst>
        </pc:spChg>
        <pc:spChg chg="add mod">
          <ac:chgData name="Stefania Dinca" userId="8430838f-40fa-4648-bf3e-75706d0061e9" providerId="ADAL" clId="{8510F2E3-084E-43B5-9E47-2E794583ADC3}" dt="2022-02-19T08:44:30.761" v="2651" actId="26606"/>
          <ac:spMkLst>
            <pc:docMk/>
            <pc:sldMk cId="2336181732" sldId="257"/>
            <ac:spMk id="5" creationId="{360200C8-47DF-4530-8B02-D6CA78A69FC3}"/>
          </ac:spMkLst>
        </pc:spChg>
        <pc:spChg chg="add del">
          <ac:chgData name="Stefania Dinca" userId="8430838f-40fa-4648-bf3e-75706d0061e9" providerId="ADAL" clId="{8510F2E3-084E-43B5-9E47-2E794583ADC3}" dt="2022-02-19T08:39:37.058" v="1741" actId="478"/>
          <ac:spMkLst>
            <pc:docMk/>
            <pc:sldMk cId="2336181732" sldId="257"/>
            <ac:spMk id="6" creationId="{9AC18B83-255E-4D9C-85FF-24C8CC23073B}"/>
          </ac:spMkLst>
        </pc:spChg>
        <pc:spChg chg="add del mod">
          <ac:chgData name="Stefania Dinca" userId="8430838f-40fa-4648-bf3e-75706d0061e9" providerId="ADAL" clId="{8510F2E3-084E-43B5-9E47-2E794583ADC3}" dt="2022-02-19T08:44:30.761" v="2651" actId="26606"/>
          <ac:spMkLst>
            <pc:docMk/>
            <pc:sldMk cId="2336181732" sldId="257"/>
            <ac:spMk id="7" creationId="{46D50828-2610-4E17-B7DF-25DD65222F86}"/>
          </ac:spMkLst>
        </pc:spChg>
        <pc:spChg chg="add del">
          <ac:chgData name="Stefania Dinca" userId="8430838f-40fa-4648-bf3e-75706d0061e9" providerId="ADAL" clId="{8510F2E3-084E-43B5-9E47-2E794583ADC3}" dt="2022-02-19T10:39:35.383" v="3646"/>
          <ac:spMkLst>
            <pc:docMk/>
            <pc:sldMk cId="2336181732" sldId="257"/>
            <ac:spMk id="13" creationId="{BACC6370-2D7E-4714-9D71-7542949D7D5D}"/>
          </ac:spMkLst>
        </pc:spChg>
        <pc:spChg chg="add del">
          <ac:chgData name="Stefania Dinca" userId="8430838f-40fa-4648-bf3e-75706d0061e9" providerId="ADAL" clId="{8510F2E3-084E-43B5-9E47-2E794583ADC3}" dt="2022-02-19T10:39:35.383" v="3646"/>
          <ac:spMkLst>
            <pc:docMk/>
            <pc:sldMk cId="2336181732" sldId="257"/>
            <ac:spMk id="15" creationId="{F68B3F68-107C-434F-AA38-110D5EA91B85}"/>
          </ac:spMkLst>
        </pc:spChg>
        <pc:spChg chg="add del">
          <ac:chgData name="Stefania Dinca" userId="8430838f-40fa-4648-bf3e-75706d0061e9" providerId="ADAL" clId="{8510F2E3-084E-43B5-9E47-2E794583ADC3}" dt="2022-02-19T10:39:35.383" v="3646"/>
          <ac:spMkLst>
            <pc:docMk/>
            <pc:sldMk cId="2336181732" sldId="257"/>
            <ac:spMk id="17" creationId="{AAD0DBB9-1A4B-4391-81D4-CB19F9AB918A}"/>
          </ac:spMkLst>
        </pc:spChg>
        <pc:spChg chg="add del">
          <ac:chgData name="Stefania Dinca" userId="8430838f-40fa-4648-bf3e-75706d0061e9" providerId="ADAL" clId="{8510F2E3-084E-43B5-9E47-2E794583ADC3}" dt="2022-02-19T10:39:35.383" v="3646"/>
          <ac:spMkLst>
            <pc:docMk/>
            <pc:sldMk cId="2336181732" sldId="257"/>
            <ac:spMk id="19" creationId="{063BBA22-50EA-4C4D-BE05-F1CE4E63AA56}"/>
          </ac:spMkLst>
        </pc:spChg>
        <pc:graphicFrameChg chg="add del mod modGraphic">
          <ac:chgData name="Stefania Dinca" userId="8430838f-40fa-4648-bf3e-75706d0061e9" providerId="ADAL" clId="{8510F2E3-084E-43B5-9E47-2E794583ADC3}" dt="2022-02-16T08:04:20.885" v="150" actId="478"/>
          <ac:graphicFrameMkLst>
            <pc:docMk/>
            <pc:sldMk cId="2336181732" sldId="257"/>
            <ac:graphicFrameMk id="4" creationId="{8650945E-8D66-4620-BFEF-C57BF34CD759}"/>
          </ac:graphicFrameMkLst>
        </pc:graphicFrameChg>
        <pc:graphicFrameChg chg="add mod">
          <ac:chgData name="Stefania Dinca" userId="8430838f-40fa-4648-bf3e-75706d0061e9" providerId="ADAL" clId="{8510F2E3-084E-43B5-9E47-2E794583ADC3}" dt="2022-02-20T07:09:16.800" v="4410" actId="20577"/>
          <ac:graphicFrameMkLst>
            <pc:docMk/>
            <pc:sldMk cId="2336181732" sldId="257"/>
            <ac:graphicFrameMk id="9" creationId="{2FC26E92-F172-4668-ABA9-9AFC1564BBFE}"/>
          </ac:graphicFrameMkLst>
        </pc:graphicFrameChg>
      </pc:sldChg>
      <pc:sldChg chg="addSp delSp modSp new mod setBg delDesignElem">
        <pc:chgData name="Stefania Dinca" userId="8430838f-40fa-4648-bf3e-75706d0061e9" providerId="ADAL" clId="{8510F2E3-084E-43B5-9E47-2E794583ADC3}" dt="2022-02-19T14:30:47.462" v="3689"/>
        <pc:sldMkLst>
          <pc:docMk/>
          <pc:sldMk cId="74011228" sldId="258"/>
        </pc:sldMkLst>
        <pc:spChg chg="mod">
          <ac:chgData name="Stefania Dinca" userId="8430838f-40fa-4648-bf3e-75706d0061e9" providerId="ADAL" clId="{8510F2E3-084E-43B5-9E47-2E794583ADC3}" dt="2022-02-19T08:46:43.068" v="2733" actId="26606"/>
          <ac:spMkLst>
            <pc:docMk/>
            <pc:sldMk cId="74011228" sldId="258"/>
            <ac:spMk id="2" creationId="{8951D615-BBF7-4E4E-B051-F79D7EE2B2B9}"/>
          </ac:spMkLst>
        </pc:spChg>
        <pc:spChg chg="del">
          <ac:chgData name="Stefania Dinca" userId="8430838f-40fa-4648-bf3e-75706d0061e9" providerId="ADAL" clId="{8510F2E3-084E-43B5-9E47-2E794583ADC3}" dt="2022-02-16T08:04:46.193" v="166" actId="478"/>
          <ac:spMkLst>
            <pc:docMk/>
            <pc:sldMk cId="74011228" sldId="258"/>
            <ac:spMk id="3" creationId="{1723C306-DDAD-415C-B851-4C63449D8CA2}"/>
          </ac:spMkLst>
        </pc:spChg>
        <pc:spChg chg="add del mod">
          <ac:chgData name="Stefania Dinca" userId="8430838f-40fa-4648-bf3e-75706d0061e9" providerId="ADAL" clId="{8510F2E3-084E-43B5-9E47-2E794583ADC3}" dt="2022-02-19T07:24:50.437" v="349"/>
          <ac:spMkLst>
            <pc:docMk/>
            <pc:sldMk cId="74011228" sldId="258"/>
            <ac:spMk id="4" creationId="{3204D4A8-3701-4160-935B-4B8C5EF2AE75}"/>
          </ac:spMkLst>
        </pc:spChg>
        <pc:spChg chg="add del mod">
          <ac:chgData name="Stefania Dinca" userId="8430838f-40fa-4648-bf3e-75706d0061e9" providerId="ADAL" clId="{8510F2E3-084E-43B5-9E47-2E794583ADC3}" dt="2022-02-19T08:50:26.487" v="2736" actId="26606"/>
          <ac:spMkLst>
            <pc:docMk/>
            <pc:sldMk cId="74011228" sldId="258"/>
            <ac:spMk id="5" creationId="{1D9158C1-5DCB-4062-BB4A-96BEEE7E01CB}"/>
          </ac:spMkLst>
        </pc:spChg>
        <pc:spChg chg="add del">
          <ac:chgData name="Stefania Dinca" userId="8430838f-40fa-4648-bf3e-75706d0061e9" providerId="ADAL" clId="{8510F2E3-084E-43B5-9E47-2E794583ADC3}" dt="2022-02-19T10:39:35.383" v="3646"/>
          <ac:spMkLst>
            <pc:docMk/>
            <pc:sldMk cId="74011228" sldId="258"/>
            <ac:spMk id="10" creationId="{DEE2AD96-B495-4E06-9291-B71706F728CB}"/>
          </ac:spMkLst>
        </pc:spChg>
        <pc:spChg chg="add del">
          <ac:chgData name="Stefania Dinca" userId="8430838f-40fa-4648-bf3e-75706d0061e9" providerId="ADAL" clId="{8510F2E3-084E-43B5-9E47-2E794583ADC3}" dt="2022-02-19T10:39:35.383" v="3646"/>
          <ac:spMkLst>
            <pc:docMk/>
            <pc:sldMk cId="74011228" sldId="258"/>
            <ac:spMk id="12" creationId="{53CF6D67-C5A8-4ADD-9E8E-1E38CA1D3166}"/>
          </ac:spMkLst>
        </pc:spChg>
        <pc:spChg chg="add del">
          <ac:chgData name="Stefania Dinca" userId="8430838f-40fa-4648-bf3e-75706d0061e9" providerId="ADAL" clId="{8510F2E3-084E-43B5-9E47-2E794583ADC3}" dt="2022-02-19T10:39:35.383" v="3646"/>
          <ac:spMkLst>
            <pc:docMk/>
            <pc:sldMk cId="74011228" sldId="258"/>
            <ac:spMk id="14" creationId="{86909FA0-B515-4681-B7A8-FA281D133B94}"/>
          </ac:spMkLst>
        </pc:spChg>
        <pc:spChg chg="add del">
          <ac:chgData name="Stefania Dinca" userId="8430838f-40fa-4648-bf3e-75706d0061e9" providerId="ADAL" clId="{8510F2E3-084E-43B5-9E47-2E794583ADC3}" dt="2022-02-19T10:39:35.383" v="3646"/>
          <ac:spMkLst>
            <pc:docMk/>
            <pc:sldMk cId="74011228" sldId="258"/>
            <ac:spMk id="16" creationId="{21C9FE86-FCC3-4A31-AA1C-C882262B7FE7}"/>
          </ac:spMkLst>
        </pc:spChg>
        <pc:spChg chg="add del">
          <ac:chgData name="Stefania Dinca" userId="8430838f-40fa-4648-bf3e-75706d0061e9" providerId="ADAL" clId="{8510F2E3-084E-43B5-9E47-2E794583ADC3}" dt="2022-02-19T10:39:35.383" v="3646"/>
          <ac:spMkLst>
            <pc:docMk/>
            <pc:sldMk cId="74011228" sldId="258"/>
            <ac:spMk id="18" creationId="{7D96243B-ECED-4B71-8E06-AE9A285EAD20}"/>
          </ac:spMkLst>
        </pc:spChg>
        <pc:spChg chg="add del">
          <ac:chgData name="Stefania Dinca" userId="8430838f-40fa-4648-bf3e-75706d0061e9" providerId="ADAL" clId="{8510F2E3-084E-43B5-9E47-2E794583ADC3}" dt="2022-02-19T10:39:35.383" v="3646"/>
          <ac:spMkLst>
            <pc:docMk/>
            <pc:sldMk cId="74011228" sldId="258"/>
            <ac:spMk id="20" creationId="{A09989E4-EFDC-4A90-A633-E0525FB4139E}"/>
          </ac:spMkLst>
        </pc:spChg>
        <pc:graphicFrameChg chg="add mod modGraphic">
          <ac:chgData name="Stefania Dinca" userId="8430838f-40fa-4648-bf3e-75706d0061e9" providerId="ADAL" clId="{8510F2E3-084E-43B5-9E47-2E794583ADC3}" dt="2022-02-19T14:30:47.462" v="3689"/>
          <ac:graphicFrameMkLst>
            <pc:docMk/>
            <pc:sldMk cId="74011228" sldId="258"/>
            <ac:graphicFrameMk id="22" creationId="{6D614349-DD9F-4B08-8156-529F5AF9EF8D}"/>
          </ac:graphicFrameMkLst>
        </pc:graphicFrameChg>
      </pc:sldChg>
      <pc:sldChg chg="addSp delSp modSp new mod">
        <pc:chgData name="Stefania Dinca" userId="8430838f-40fa-4648-bf3e-75706d0061e9" providerId="ADAL" clId="{8510F2E3-084E-43B5-9E47-2E794583ADC3}" dt="2022-02-19T14:32:57.797" v="3717" actId="207"/>
        <pc:sldMkLst>
          <pc:docMk/>
          <pc:sldMk cId="2561598044" sldId="259"/>
        </pc:sldMkLst>
        <pc:spChg chg="del">
          <ac:chgData name="Stefania Dinca" userId="8430838f-40fa-4648-bf3e-75706d0061e9" providerId="ADAL" clId="{8510F2E3-084E-43B5-9E47-2E794583ADC3}" dt="2022-02-19T07:35:30.479" v="1142" actId="478"/>
          <ac:spMkLst>
            <pc:docMk/>
            <pc:sldMk cId="2561598044" sldId="259"/>
            <ac:spMk id="2" creationId="{806843AE-2072-4F01-827C-033808C09E99}"/>
          </ac:spMkLst>
        </pc:spChg>
        <pc:spChg chg="del mod">
          <ac:chgData name="Stefania Dinca" userId="8430838f-40fa-4648-bf3e-75706d0061e9" providerId="ADAL" clId="{8510F2E3-084E-43B5-9E47-2E794583ADC3}" dt="2022-02-19T07:35:33.351" v="1143" actId="478"/>
          <ac:spMkLst>
            <pc:docMk/>
            <pc:sldMk cId="2561598044" sldId="259"/>
            <ac:spMk id="3" creationId="{3849454B-719A-4A8E-9EFB-49D819DF016F}"/>
          </ac:spMkLst>
        </pc:spChg>
        <pc:spChg chg="add mod">
          <ac:chgData name="Stefania Dinca" userId="8430838f-40fa-4648-bf3e-75706d0061e9" providerId="ADAL" clId="{8510F2E3-084E-43B5-9E47-2E794583ADC3}" dt="2022-02-19T08:08:42.221" v="1175" actId="1076"/>
          <ac:spMkLst>
            <pc:docMk/>
            <pc:sldMk cId="2561598044" sldId="259"/>
            <ac:spMk id="4" creationId="{1ACA65EA-1AE6-48B8-8C7D-8DD1647E8BCA}"/>
          </ac:spMkLst>
        </pc:spChg>
        <pc:spChg chg="add mod">
          <ac:chgData name="Stefania Dinca" userId="8430838f-40fa-4648-bf3e-75706d0061e9" providerId="ADAL" clId="{8510F2E3-084E-43B5-9E47-2E794583ADC3}" dt="2022-02-19T08:08:34.285" v="1173" actId="1076"/>
          <ac:spMkLst>
            <pc:docMk/>
            <pc:sldMk cId="2561598044" sldId="259"/>
            <ac:spMk id="5" creationId="{585241FC-300B-43AB-B295-38768AA6F770}"/>
          </ac:spMkLst>
        </pc:spChg>
        <pc:spChg chg="add mod">
          <ac:chgData name="Stefania Dinca" userId="8430838f-40fa-4648-bf3e-75706d0061e9" providerId="ADAL" clId="{8510F2E3-084E-43B5-9E47-2E794583ADC3}" dt="2022-02-19T10:40:02.206" v="3667" actId="1076"/>
          <ac:spMkLst>
            <pc:docMk/>
            <pc:sldMk cId="2561598044" sldId="259"/>
            <ac:spMk id="8" creationId="{BD9E4454-FF47-4882-946A-92B6E2414890}"/>
          </ac:spMkLst>
        </pc:spChg>
        <pc:spChg chg="add mod">
          <ac:chgData name="Stefania Dinca" userId="8430838f-40fa-4648-bf3e-75706d0061e9" providerId="ADAL" clId="{8510F2E3-084E-43B5-9E47-2E794583ADC3}" dt="2022-02-19T10:39:59.535" v="3666" actId="1076"/>
          <ac:spMkLst>
            <pc:docMk/>
            <pc:sldMk cId="2561598044" sldId="259"/>
            <ac:spMk id="9" creationId="{2D4028C6-77B3-4E14-9071-82EAA02EA14B}"/>
          </ac:spMkLst>
        </pc:spChg>
        <pc:spChg chg="add mod">
          <ac:chgData name="Stefania Dinca" userId="8430838f-40fa-4648-bf3e-75706d0061e9" providerId="ADAL" clId="{8510F2E3-084E-43B5-9E47-2E794583ADC3}" dt="2022-02-19T10:39:52.310" v="3663" actId="1076"/>
          <ac:spMkLst>
            <pc:docMk/>
            <pc:sldMk cId="2561598044" sldId="259"/>
            <ac:spMk id="10" creationId="{E0B9CB50-00DB-4C2E-939D-3B74AFAC1B99}"/>
          </ac:spMkLst>
        </pc:spChg>
        <pc:spChg chg="add mod">
          <ac:chgData name="Stefania Dinca" userId="8430838f-40fa-4648-bf3e-75706d0061e9" providerId="ADAL" clId="{8510F2E3-084E-43B5-9E47-2E794583ADC3}" dt="2022-02-19T10:39:37.883" v="3660" actId="1076"/>
          <ac:spMkLst>
            <pc:docMk/>
            <pc:sldMk cId="2561598044" sldId="259"/>
            <ac:spMk id="11" creationId="{92185464-A9D7-4204-B1FA-92C65D4D0D88}"/>
          </ac:spMkLst>
        </pc:spChg>
        <pc:spChg chg="add mod">
          <ac:chgData name="Stefania Dinca" userId="8430838f-40fa-4648-bf3e-75706d0061e9" providerId="ADAL" clId="{8510F2E3-084E-43B5-9E47-2E794583ADC3}" dt="2022-02-19T10:39:38.226" v="3662" actId="1076"/>
          <ac:spMkLst>
            <pc:docMk/>
            <pc:sldMk cId="2561598044" sldId="259"/>
            <ac:spMk id="12" creationId="{8E53B9E5-F774-4601-8A3F-C3E2E6FE300D}"/>
          </ac:spMkLst>
        </pc:spChg>
        <pc:spChg chg="add mod">
          <ac:chgData name="Stefania Dinca" userId="8430838f-40fa-4648-bf3e-75706d0061e9" providerId="ADAL" clId="{8510F2E3-084E-43B5-9E47-2E794583ADC3}" dt="2022-02-19T10:36:39.752" v="3616" actId="1076"/>
          <ac:spMkLst>
            <pc:docMk/>
            <pc:sldMk cId="2561598044" sldId="259"/>
            <ac:spMk id="13" creationId="{D2E53685-73D3-4B03-A519-F05D7190C52E}"/>
          </ac:spMkLst>
        </pc:spChg>
        <pc:spChg chg="add mod">
          <ac:chgData name="Stefania Dinca" userId="8430838f-40fa-4648-bf3e-75706d0061e9" providerId="ADAL" clId="{8510F2E3-084E-43B5-9E47-2E794583ADC3}" dt="2022-02-19T10:36:15.221" v="3611" actId="1076"/>
          <ac:spMkLst>
            <pc:docMk/>
            <pc:sldMk cId="2561598044" sldId="259"/>
            <ac:spMk id="14" creationId="{9F09399A-1976-40D6-AEA5-68BCBE151B42}"/>
          </ac:spMkLst>
        </pc:spChg>
        <pc:spChg chg="add mod">
          <ac:chgData name="Stefania Dinca" userId="8430838f-40fa-4648-bf3e-75706d0061e9" providerId="ADAL" clId="{8510F2E3-084E-43B5-9E47-2E794583ADC3}" dt="2022-02-19T10:36:04.147" v="3608" actId="1076"/>
          <ac:spMkLst>
            <pc:docMk/>
            <pc:sldMk cId="2561598044" sldId="259"/>
            <ac:spMk id="15" creationId="{B46FC4AE-38EA-475D-A915-569B87D7EEDA}"/>
          </ac:spMkLst>
        </pc:spChg>
        <pc:spChg chg="add del mod">
          <ac:chgData name="Stefania Dinca" userId="8430838f-40fa-4648-bf3e-75706d0061e9" providerId="ADAL" clId="{8510F2E3-084E-43B5-9E47-2E794583ADC3}" dt="2022-02-19T08:12:22.303" v="1193" actId="478"/>
          <ac:spMkLst>
            <pc:docMk/>
            <pc:sldMk cId="2561598044" sldId="259"/>
            <ac:spMk id="16" creationId="{1CD02A21-054F-4E72-9FC0-5E36991BABE4}"/>
          </ac:spMkLst>
        </pc:spChg>
        <pc:spChg chg="add del mod">
          <ac:chgData name="Stefania Dinca" userId="8430838f-40fa-4648-bf3e-75706d0061e9" providerId="ADAL" clId="{8510F2E3-084E-43B5-9E47-2E794583ADC3}" dt="2022-02-19T08:21:26.682" v="1445"/>
          <ac:spMkLst>
            <pc:docMk/>
            <pc:sldMk cId="2561598044" sldId="259"/>
            <ac:spMk id="22" creationId="{9BEAF19C-D5F0-4067-9606-0BECB6D29820}"/>
          </ac:spMkLst>
        </pc:spChg>
        <pc:spChg chg="add mod">
          <ac:chgData name="Stefania Dinca" userId="8430838f-40fa-4648-bf3e-75706d0061e9" providerId="ADAL" clId="{8510F2E3-084E-43B5-9E47-2E794583ADC3}" dt="2022-02-19T10:35:51.671" v="3607" actId="1076"/>
          <ac:spMkLst>
            <pc:docMk/>
            <pc:sldMk cId="2561598044" sldId="259"/>
            <ac:spMk id="23" creationId="{EF2FD7C6-06D8-45AB-AC07-7193CD78FA95}"/>
          </ac:spMkLst>
        </pc:spChg>
        <pc:spChg chg="add mod">
          <ac:chgData name="Stefania Dinca" userId="8430838f-40fa-4648-bf3e-75706d0061e9" providerId="ADAL" clId="{8510F2E3-084E-43B5-9E47-2E794583ADC3}" dt="2022-02-19T10:40:10.201" v="3669" actId="1076"/>
          <ac:spMkLst>
            <pc:docMk/>
            <pc:sldMk cId="2561598044" sldId="259"/>
            <ac:spMk id="24" creationId="{42BC7CD3-956E-48A5-A6C3-DA99D9CDD1A8}"/>
          </ac:spMkLst>
        </pc:spChg>
        <pc:spChg chg="add mod">
          <ac:chgData name="Stefania Dinca" userId="8430838f-40fa-4648-bf3e-75706d0061e9" providerId="ADAL" clId="{8510F2E3-084E-43B5-9E47-2E794583ADC3}" dt="2022-02-19T14:32:54.974" v="3705" actId="1076"/>
          <ac:spMkLst>
            <pc:docMk/>
            <pc:sldMk cId="2561598044" sldId="259"/>
            <ac:spMk id="25" creationId="{A6E7AC4F-703F-4519-B6E7-56BCC74764E9}"/>
          </ac:spMkLst>
        </pc:spChg>
        <pc:spChg chg="add mod">
          <ac:chgData name="Stefania Dinca" userId="8430838f-40fa-4648-bf3e-75706d0061e9" providerId="ADAL" clId="{8510F2E3-084E-43B5-9E47-2E794583ADC3}" dt="2022-02-19T14:32:55.764" v="3708" actId="1076"/>
          <ac:spMkLst>
            <pc:docMk/>
            <pc:sldMk cId="2561598044" sldId="259"/>
            <ac:spMk id="26" creationId="{851C44A7-B735-4C20-B0A2-03A7904E3BF9}"/>
          </ac:spMkLst>
        </pc:spChg>
        <pc:spChg chg="add mod">
          <ac:chgData name="Stefania Dinca" userId="8430838f-40fa-4648-bf3e-75706d0061e9" providerId="ADAL" clId="{8510F2E3-084E-43B5-9E47-2E794583ADC3}" dt="2022-02-19T10:40:05.524" v="3668" actId="1076"/>
          <ac:spMkLst>
            <pc:docMk/>
            <pc:sldMk cId="2561598044" sldId="259"/>
            <ac:spMk id="27" creationId="{85C7ED3E-604F-4A87-B893-1887F16388A7}"/>
          </ac:spMkLst>
        </pc:spChg>
        <pc:spChg chg="add mod">
          <ac:chgData name="Stefania Dinca" userId="8430838f-40fa-4648-bf3e-75706d0061e9" providerId="ADAL" clId="{8510F2E3-084E-43B5-9E47-2E794583ADC3}" dt="2022-02-19T14:32:55.993" v="3709" actId="1076"/>
          <ac:spMkLst>
            <pc:docMk/>
            <pc:sldMk cId="2561598044" sldId="259"/>
            <ac:spMk id="28" creationId="{97597746-37C4-4D58-A170-EDF955A7FA40}"/>
          </ac:spMkLst>
        </pc:spChg>
        <pc:spChg chg="add mod">
          <ac:chgData name="Stefania Dinca" userId="8430838f-40fa-4648-bf3e-75706d0061e9" providerId="ADAL" clId="{8510F2E3-084E-43B5-9E47-2E794583ADC3}" dt="2022-02-19T14:32:56.603" v="3712" actId="1076"/>
          <ac:spMkLst>
            <pc:docMk/>
            <pc:sldMk cId="2561598044" sldId="259"/>
            <ac:spMk id="29" creationId="{7581F69D-4696-4289-8F49-349AD46D1F2B}"/>
          </ac:spMkLst>
        </pc:spChg>
        <pc:spChg chg="add mod">
          <ac:chgData name="Stefania Dinca" userId="8430838f-40fa-4648-bf3e-75706d0061e9" providerId="ADAL" clId="{8510F2E3-084E-43B5-9E47-2E794583ADC3}" dt="2022-02-19T14:32:56.424" v="3711" actId="1076"/>
          <ac:spMkLst>
            <pc:docMk/>
            <pc:sldMk cId="2561598044" sldId="259"/>
            <ac:spMk id="30" creationId="{C58C432C-D018-4ED7-B4CC-F6DA3FB0E663}"/>
          </ac:spMkLst>
        </pc:spChg>
        <pc:spChg chg="add mod">
          <ac:chgData name="Stefania Dinca" userId="8430838f-40fa-4648-bf3e-75706d0061e9" providerId="ADAL" clId="{8510F2E3-084E-43B5-9E47-2E794583ADC3}" dt="2022-02-19T14:32:56.756" v="3713" actId="1076"/>
          <ac:spMkLst>
            <pc:docMk/>
            <pc:sldMk cId="2561598044" sldId="259"/>
            <ac:spMk id="31" creationId="{1F7749DF-1EA4-4CB6-A3ED-C9569244B9FB}"/>
          </ac:spMkLst>
        </pc:spChg>
        <pc:spChg chg="add mod">
          <ac:chgData name="Stefania Dinca" userId="8430838f-40fa-4648-bf3e-75706d0061e9" providerId="ADAL" clId="{8510F2E3-084E-43B5-9E47-2E794583ADC3}" dt="2022-02-19T10:36:10.496" v="3610" actId="1076"/>
          <ac:spMkLst>
            <pc:docMk/>
            <pc:sldMk cId="2561598044" sldId="259"/>
            <ac:spMk id="32" creationId="{539E5A65-A75F-4EE2-9737-B16005B903C9}"/>
          </ac:spMkLst>
        </pc:spChg>
        <pc:spChg chg="add del mod">
          <ac:chgData name="Stefania Dinca" userId="8430838f-40fa-4648-bf3e-75706d0061e9" providerId="ADAL" clId="{8510F2E3-084E-43B5-9E47-2E794583ADC3}" dt="2022-02-19T08:36:31.648" v="1693" actId="478"/>
          <ac:spMkLst>
            <pc:docMk/>
            <pc:sldMk cId="2561598044" sldId="259"/>
            <ac:spMk id="33" creationId="{D0C429D2-6516-421E-B6DB-818A20A721B6}"/>
          </ac:spMkLst>
        </pc:spChg>
        <pc:spChg chg="add del mod">
          <ac:chgData name="Stefania Dinca" userId="8430838f-40fa-4648-bf3e-75706d0061e9" providerId="ADAL" clId="{8510F2E3-084E-43B5-9E47-2E794583ADC3}" dt="2022-02-19T10:35:42.047" v="3605" actId="478"/>
          <ac:spMkLst>
            <pc:docMk/>
            <pc:sldMk cId="2561598044" sldId="259"/>
            <ac:spMk id="34" creationId="{D44CB2B0-79A8-4FE9-A532-41E892AFBF62}"/>
          </ac:spMkLst>
        </pc:spChg>
        <pc:spChg chg="add del mod">
          <ac:chgData name="Stefania Dinca" userId="8430838f-40fa-4648-bf3e-75706d0061e9" providerId="ADAL" clId="{8510F2E3-084E-43B5-9E47-2E794583ADC3}" dt="2022-02-19T10:39:34.602" v="3643" actId="11529"/>
          <ac:spMkLst>
            <pc:docMk/>
            <pc:sldMk cId="2561598044" sldId="259"/>
            <ac:spMk id="35" creationId="{91E1F0AB-957C-4D54-BF97-4F2D65CC0DD2}"/>
          </ac:spMkLst>
        </pc:spChg>
        <pc:spChg chg="add del mod">
          <ac:chgData name="Stefania Dinca" userId="8430838f-40fa-4648-bf3e-75706d0061e9" providerId="ADAL" clId="{8510F2E3-084E-43B5-9E47-2E794583ADC3}" dt="2022-02-19T14:32:57.797" v="3717" actId="207"/>
          <ac:spMkLst>
            <pc:docMk/>
            <pc:sldMk cId="2561598044" sldId="259"/>
            <ac:spMk id="36" creationId="{61F88F7C-5760-49F2-B3EC-93ABD191B5CB}"/>
          </ac:spMkLst>
        </pc:spChg>
        <pc:cxnChg chg="add mod">
          <ac:chgData name="Stefania Dinca" userId="8430838f-40fa-4648-bf3e-75706d0061e9" providerId="ADAL" clId="{8510F2E3-084E-43B5-9E47-2E794583ADC3}" dt="2022-02-19T10:36:05.803" v="3609" actId="1076"/>
          <ac:cxnSpMkLst>
            <pc:docMk/>
            <pc:sldMk cId="2561598044" sldId="259"/>
            <ac:cxnSpMk id="18" creationId="{B2D95A30-0F87-43C2-B338-09AEE27DC7B8}"/>
          </ac:cxnSpMkLst>
        </pc:cxnChg>
      </pc:sldChg>
      <pc:sldChg chg="addSp delSp modSp new mod setBg">
        <pc:chgData name="Stefania Dinca" userId="8430838f-40fa-4648-bf3e-75706d0061e9" providerId="ADAL" clId="{8510F2E3-084E-43B5-9E47-2E794583ADC3}" dt="2022-02-20T07:15:21.149" v="4449" actId="123"/>
        <pc:sldMkLst>
          <pc:docMk/>
          <pc:sldMk cId="2367982376" sldId="260"/>
        </pc:sldMkLst>
        <pc:spChg chg="del">
          <ac:chgData name="Stefania Dinca" userId="8430838f-40fa-4648-bf3e-75706d0061e9" providerId="ADAL" clId="{8510F2E3-084E-43B5-9E47-2E794583ADC3}" dt="2022-02-19T08:37:55.263" v="1703" actId="478"/>
          <ac:spMkLst>
            <pc:docMk/>
            <pc:sldMk cId="2367982376" sldId="260"/>
            <ac:spMk id="2" creationId="{919B6236-3F78-4355-A518-F7DF47F0FA63}"/>
          </ac:spMkLst>
        </pc:spChg>
        <pc:spChg chg="del">
          <ac:chgData name="Stefania Dinca" userId="8430838f-40fa-4648-bf3e-75706d0061e9" providerId="ADAL" clId="{8510F2E3-084E-43B5-9E47-2E794583ADC3}" dt="2022-02-19T08:37:58.343" v="1704" actId="478"/>
          <ac:spMkLst>
            <pc:docMk/>
            <pc:sldMk cId="2367982376" sldId="260"/>
            <ac:spMk id="3" creationId="{71EB4381-8B4D-488D-9754-980234E73004}"/>
          </ac:spMkLst>
        </pc:spChg>
        <pc:spChg chg="add mod">
          <ac:chgData name="Stefania Dinca" userId="8430838f-40fa-4648-bf3e-75706d0061e9" providerId="ADAL" clId="{8510F2E3-084E-43B5-9E47-2E794583ADC3}" dt="2022-02-20T06:31:58.267" v="3890" actId="26606"/>
          <ac:spMkLst>
            <pc:docMk/>
            <pc:sldMk cId="2367982376" sldId="260"/>
            <ac:spMk id="4" creationId="{5DBB43D3-4CC6-424F-ABAA-E45F75883F4F}"/>
          </ac:spMkLst>
        </pc:spChg>
        <pc:spChg chg="add del">
          <ac:chgData name="Stefania Dinca" userId="8430838f-40fa-4648-bf3e-75706d0061e9" providerId="ADAL" clId="{8510F2E3-084E-43B5-9E47-2E794583ADC3}" dt="2022-02-19T14:33:02.280" v="3719" actId="22"/>
          <ac:spMkLst>
            <pc:docMk/>
            <pc:sldMk cId="2367982376" sldId="260"/>
            <ac:spMk id="6" creationId="{BD799895-7644-44DA-B141-C113F3EB5D33}"/>
          </ac:spMkLst>
        </pc:spChg>
        <pc:spChg chg="add mod">
          <ac:chgData name="Stefania Dinca" userId="8430838f-40fa-4648-bf3e-75706d0061e9" providerId="ADAL" clId="{8510F2E3-084E-43B5-9E47-2E794583ADC3}" dt="2022-02-20T07:15:21.149" v="4449" actId="123"/>
          <ac:spMkLst>
            <pc:docMk/>
            <pc:sldMk cId="2367982376" sldId="260"/>
            <ac:spMk id="7" creationId="{3EC0FA75-0061-43D1-8568-67FDD29EE915}"/>
          </ac:spMkLst>
        </pc:spChg>
        <pc:spChg chg="add">
          <ac:chgData name="Stefania Dinca" userId="8430838f-40fa-4648-bf3e-75706d0061e9" providerId="ADAL" clId="{8510F2E3-084E-43B5-9E47-2E794583ADC3}" dt="2022-02-20T06:31:58.267" v="3890" actId="26606"/>
          <ac:spMkLst>
            <pc:docMk/>
            <pc:sldMk cId="2367982376" sldId="260"/>
            <ac:spMk id="12" creationId="{09588DA8-065E-4F6F-8EFD-43104AB2E0CF}"/>
          </ac:spMkLst>
        </pc:spChg>
        <pc:spChg chg="add del">
          <ac:chgData name="Stefania Dinca" userId="8430838f-40fa-4648-bf3e-75706d0061e9" providerId="ADAL" clId="{8510F2E3-084E-43B5-9E47-2E794583ADC3}" dt="2022-02-20T06:31:54.439" v="3887" actId="26606"/>
          <ac:spMkLst>
            <pc:docMk/>
            <pc:sldMk cId="2367982376" sldId="260"/>
            <ac:spMk id="13" creationId="{2C61293E-6EBE-43EF-A52C-9BEBFD7679D4}"/>
          </ac:spMkLst>
        </pc:spChg>
        <pc:spChg chg="add">
          <ac:chgData name="Stefania Dinca" userId="8430838f-40fa-4648-bf3e-75706d0061e9" providerId="ADAL" clId="{8510F2E3-084E-43B5-9E47-2E794583ADC3}" dt="2022-02-20T06:31:58.267" v="3890" actId="26606"/>
          <ac:spMkLst>
            <pc:docMk/>
            <pc:sldMk cId="2367982376" sldId="260"/>
            <ac:spMk id="14" creationId="{C4285719-470E-454C-AF62-8323075F1F5B}"/>
          </ac:spMkLst>
        </pc:spChg>
        <pc:spChg chg="add del">
          <ac:chgData name="Stefania Dinca" userId="8430838f-40fa-4648-bf3e-75706d0061e9" providerId="ADAL" clId="{8510F2E3-084E-43B5-9E47-2E794583ADC3}" dt="2022-02-20T06:31:54.439" v="3887" actId="26606"/>
          <ac:spMkLst>
            <pc:docMk/>
            <pc:sldMk cId="2367982376" sldId="260"/>
            <ac:spMk id="15" creationId="{21540236-BFD5-4A9D-8840-4703E7F76825}"/>
          </ac:spMkLst>
        </pc:spChg>
        <pc:spChg chg="add">
          <ac:chgData name="Stefania Dinca" userId="8430838f-40fa-4648-bf3e-75706d0061e9" providerId="ADAL" clId="{8510F2E3-084E-43B5-9E47-2E794583ADC3}" dt="2022-02-20T06:31:58.267" v="3890" actId="26606"/>
          <ac:spMkLst>
            <pc:docMk/>
            <pc:sldMk cId="2367982376" sldId="260"/>
            <ac:spMk id="16" creationId="{CD9FE4EF-C4D8-49A0-B2FF-81D8DB7D8A24}"/>
          </ac:spMkLst>
        </pc:spChg>
        <pc:spChg chg="add">
          <ac:chgData name="Stefania Dinca" userId="8430838f-40fa-4648-bf3e-75706d0061e9" providerId="ADAL" clId="{8510F2E3-084E-43B5-9E47-2E794583ADC3}" dt="2022-02-20T06:31:58.267" v="3890" actId="26606"/>
          <ac:spMkLst>
            <pc:docMk/>
            <pc:sldMk cId="2367982376" sldId="260"/>
            <ac:spMk id="20" creationId="{D2B78728-A580-49A7-84F9-6EF6F583ADE0}"/>
          </ac:spMkLst>
        </pc:spChg>
        <pc:spChg chg="add">
          <ac:chgData name="Stefania Dinca" userId="8430838f-40fa-4648-bf3e-75706d0061e9" providerId="ADAL" clId="{8510F2E3-084E-43B5-9E47-2E794583ADC3}" dt="2022-02-20T06:31:58.267" v="3890" actId="26606"/>
          <ac:spMkLst>
            <pc:docMk/>
            <pc:sldMk cId="2367982376" sldId="260"/>
            <ac:spMk id="21" creationId="{4300840D-0A0B-4512-BACA-B439D5B9C57C}"/>
          </ac:spMkLst>
        </pc:spChg>
        <pc:spChg chg="add">
          <ac:chgData name="Stefania Dinca" userId="8430838f-40fa-4648-bf3e-75706d0061e9" providerId="ADAL" clId="{8510F2E3-084E-43B5-9E47-2E794583ADC3}" dt="2022-02-20T06:31:58.267" v="3890" actId="26606"/>
          <ac:spMkLst>
            <pc:docMk/>
            <pc:sldMk cId="2367982376" sldId="260"/>
            <ac:spMk id="22" creationId="{38FAA1A1-D861-433F-88FA-1E9D6FD31D11}"/>
          </ac:spMkLst>
        </pc:spChg>
        <pc:spChg chg="add">
          <ac:chgData name="Stefania Dinca" userId="8430838f-40fa-4648-bf3e-75706d0061e9" providerId="ADAL" clId="{8510F2E3-084E-43B5-9E47-2E794583ADC3}" dt="2022-02-20T06:31:58.267" v="3890" actId="26606"/>
          <ac:spMkLst>
            <pc:docMk/>
            <pc:sldMk cId="2367982376" sldId="260"/>
            <ac:spMk id="24" creationId="{8D71EDA1-87BF-4D5D-AB79-F346FD19278A}"/>
          </ac:spMkLst>
        </pc:spChg>
        <pc:picChg chg="add del">
          <ac:chgData name="Stefania Dinca" userId="8430838f-40fa-4648-bf3e-75706d0061e9" providerId="ADAL" clId="{8510F2E3-084E-43B5-9E47-2E794583ADC3}" dt="2022-02-20T06:31:54.439" v="3887" actId="26606"/>
          <ac:picMkLst>
            <pc:docMk/>
            <pc:sldMk cId="2367982376" sldId="260"/>
            <ac:picMk id="9" creationId="{4760346B-27F6-4E1B-ACF6-43EC9E635794}"/>
          </ac:picMkLst>
        </pc:picChg>
        <pc:picChg chg="add mod">
          <ac:chgData name="Stefania Dinca" userId="8430838f-40fa-4648-bf3e-75706d0061e9" providerId="ADAL" clId="{8510F2E3-084E-43B5-9E47-2E794583ADC3}" dt="2022-02-20T07:12:21.286" v="4417" actId="1076"/>
          <ac:picMkLst>
            <pc:docMk/>
            <pc:sldMk cId="2367982376" sldId="260"/>
            <ac:picMk id="10" creationId="{5BABDD6F-4885-4D76-B948-C1FF7A99CDEF}"/>
          </ac:picMkLst>
        </pc:picChg>
        <pc:picChg chg="add del">
          <ac:chgData name="Stefania Dinca" userId="8430838f-40fa-4648-bf3e-75706d0061e9" providerId="ADAL" clId="{8510F2E3-084E-43B5-9E47-2E794583ADC3}" dt="2022-02-20T06:31:58.251" v="3889" actId="26606"/>
          <ac:picMkLst>
            <pc:docMk/>
            <pc:sldMk cId="2367982376" sldId="260"/>
            <ac:picMk id="17" creationId="{990BFED0-40BA-4DFE-AB9E-814A7AC17C45}"/>
          </ac:picMkLst>
        </pc:picChg>
        <pc:cxnChg chg="add del">
          <ac:chgData name="Stefania Dinca" userId="8430838f-40fa-4648-bf3e-75706d0061e9" providerId="ADAL" clId="{8510F2E3-084E-43B5-9E47-2E794583ADC3}" dt="2022-02-20T06:31:58.251" v="3889" actId="26606"/>
          <ac:cxnSpMkLst>
            <pc:docMk/>
            <pc:sldMk cId="2367982376" sldId="260"/>
            <ac:cxnSpMk id="18" creationId="{A7F400EE-A8A5-48AF-B4D6-291B52C6F0B0}"/>
          </ac:cxnSpMkLst>
        </pc:cxnChg>
      </pc:sldChg>
      <pc:sldChg chg="addSp delSp modSp new mod modMedia setBg delAnim">
        <pc:chgData name="Stefania Dinca" userId="8430838f-40fa-4648-bf3e-75706d0061e9" providerId="ADAL" clId="{8510F2E3-084E-43B5-9E47-2E794583ADC3}" dt="2022-02-20T07:20:48.242" v="4498" actId="5793"/>
        <pc:sldMkLst>
          <pc:docMk/>
          <pc:sldMk cId="1169200864" sldId="261"/>
        </pc:sldMkLst>
        <pc:spChg chg="mod ord">
          <ac:chgData name="Stefania Dinca" userId="8430838f-40fa-4648-bf3e-75706d0061e9" providerId="ADAL" clId="{8510F2E3-084E-43B5-9E47-2E794583ADC3}" dt="2022-02-20T07:20:44.302" v="4497" actId="26606"/>
          <ac:spMkLst>
            <pc:docMk/>
            <pc:sldMk cId="1169200864" sldId="261"/>
            <ac:spMk id="2" creationId="{65AC721B-B9C3-4DA1-8EA2-4537E167E19F}"/>
          </ac:spMkLst>
        </pc:spChg>
        <pc:spChg chg="del">
          <ac:chgData name="Stefania Dinca" userId="8430838f-40fa-4648-bf3e-75706d0061e9" providerId="ADAL" clId="{8510F2E3-084E-43B5-9E47-2E794583ADC3}" dt="2022-02-19T10:27:59.712" v="3120" actId="478"/>
          <ac:spMkLst>
            <pc:docMk/>
            <pc:sldMk cId="1169200864" sldId="261"/>
            <ac:spMk id="3" creationId="{E9F7216D-77F8-4B4B-8A88-B8ED41629132}"/>
          </ac:spMkLst>
        </pc:spChg>
        <pc:spChg chg="add del mod">
          <ac:chgData name="Stefania Dinca" userId="8430838f-40fa-4648-bf3e-75706d0061e9" providerId="ADAL" clId="{8510F2E3-084E-43B5-9E47-2E794583ADC3}" dt="2022-02-19T10:28:38.500" v="3123"/>
          <ac:spMkLst>
            <pc:docMk/>
            <pc:sldMk cId="1169200864" sldId="261"/>
            <ac:spMk id="4" creationId="{31A0CEF9-699A-4C7B-BFE5-C01D4A6E1B5E}"/>
          </ac:spMkLst>
        </pc:spChg>
        <pc:spChg chg="add mod ord">
          <ac:chgData name="Stefania Dinca" userId="8430838f-40fa-4648-bf3e-75706d0061e9" providerId="ADAL" clId="{8510F2E3-084E-43B5-9E47-2E794583ADC3}" dt="2022-02-20T07:20:48.242" v="4498" actId="5793"/>
          <ac:spMkLst>
            <pc:docMk/>
            <pc:sldMk cId="1169200864" sldId="261"/>
            <ac:spMk id="6" creationId="{286ABBD0-1480-452A-B09B-4D98F2AE87C6}"/>
          </ac:spMkLst>
        </pc:spChg>
        <pc:spChg chg="add del">
          <ac:chgData name="Stefania Dinca" userId="8430838f-40fa-4648-bf3e-75706d0061e9" providerId="ADAL" clId="{8510F2E3-084E-43B5-9E47-2E794583ADC3}" dt="2022-02-20T07:01:46.247" v="4065" actId="26606"/>
          <ac:spMkLst>
            <pc:docMk/>
            <pc:sldMk cId="1169200864" sldId="261"/>
            <ac:spMk id="8" creationId="{C1DD1A8A-57D5-4A81-AD04-532B043C5611}"/>
          </ac:spMkLst>
        </pc:spChg>
        <pc:spChg chg="add del">
          <ac:chgData name="Stefania Dinca" userId="8430838f-40fa-4648-bf3e-75706d0061e9" providerId="ADAL" clId="{8510F2E3-084E-43B5-9E47-2E794583ADC3}" dt="2022-02-20T07:01:46.247" v="4065" actId="26606"/>
          <ac:spMkLst>
            <pc:docMk/>
            <pc:sldMk cId="1169200864" sldId="261"/>
            <ac:spMk id="10" creationId="{007891EC-4501-44ED-A8C8-B11B6DB767AB}"/>
          </ac:spMkLst>
        </pc:spChg>
        <pc:spChg chg="add del">
          <ac:chgData name="Stefania Dinca" userId="8430838f-40fa-4648-bf3e-75706d0061e9" providerId="ADAL" clId="{8510F2E3-084E-43B5-9E47-2E794583ADC3}" dt="2022-02-20T07:01:35.618" v="4062" actId="26606"/>
          <ac:spMkLst>
            <pc:docMk/>
            <pc:sldMk cId="1169200864" sldId="261"/>
            <ac:spMk id="15" creationId="{A8384FB5-9ADC-4DDC-881B-597D56F5B15D}"/>
          </ac:spMkLst>
        </pc:spChg>
        <pc:spChg chg="add del">
          <ac:chgData name="Stefania Dinca" userId="8430838f-40fa-4648-bf3e-75706d0061e9" providerId="ADAL" clId="{8510F2E3-084E-43B5-9E47-2E794583ADC3}" dt="2022-02-20T07:01:35.618" v="4062" actId="26606"/>
          <ac:spMkLst>
            <pc:docMk/>
            <pc:sldMk cId="1169200864" sldId="261"/>
            <ac:spMk id="17" creationId="{BC05CA36-AD6A-4ABF-9A05-52E5A143D2BB}"/>
          </ac:spMkLst>
        </pc:spChg>
        <pc:spChg chg="add del">
          <ac:chgData name="Stefania Dinca" userId="8430838f-40fa-4648-bf3e-75706d0061e9" providerId="ADAL" clId="{8510F2E3-084E-43B5-9E47-2E794583ADC3}" dt="2022-02-20T07:01:35.618" v="4062" actId="26606"/>
          <ac:spMkLst>
            <pc:docMk/>
            <pc:sldMk cId="1169200864" sldId="261"/>
            <ac:spMk id="19" creationId="{D4331EE8-85A4-4588-8D9E-70E534D477DB}"/>
          </ac:spMkLst>
        </pc:spChg>
        <pc:spChg chg="add del">
          <ac:chgData name="Stefania Dinca" userId="8430838f-40fa-4648-bf3e-75706d0061e9" providerId="ADAL" clId="{8510F2E3-084E-43B5-9E47-2E794583ADC3}" dt="2022-02-20T07:01:35.618" v="4062" actId="26606"/>
          <ac:spMkLst>
            <pc:docMk/>
            <pc:sldMk cId="1169200864" sldId="261"/>
            <ac:spMk id="21" creationId="{49D6C862-61CC-4B46-8080-96583D653BAB}"/>
          </ac:spMkLst>
        </pc:spChg>
        <pc:spChg chg="add del">
          <ac:chgData name="Stefania Dinca" userId="8430838f-40fa-4648-bf3e-75706d0061e9" providerId="ADAL" clId="{8510F2E3-084E-43B5-9E47-2E794583ADC3}" dt="2022-02-20T07:01:35.618" v="4062" actId="26606"/>
          <ac:spMkLst>
            <pc:docMk/>
            <pc:sldMk cId="1169200864" sldId="261"/>
            <ac:spMk id="23" creationId="{E37EECFC-A684-4391-AE85-4CDAF5565F61}"/>
          </ac:spMkLst>
        </pc:spChg>
        <pc:spChg chg="add del">
          <ac:chgData name="Stefania Dinca" userId="8430838f-40fa-4648-bf3e-75706d0061e9" providerId="ADAL" clId="{8510F2E3-084E-43B5-9E47-2E794583ADC3}" dt="2022-02-20T07:01:46.227" v="4064" actId="26606"/>
          <ac:spMkLst>
            <pc:docMk/>
            <pc:sldMk cId="1169200864" sldId="261"/>
            <ac:spMk id="25" creationId="{D4771268-CB57-404A-9271-370EB28F6090}"/>
          </ac:spMkLst>
        </pc:spChg>
        <pc:spChg chg="add del">
          <ac:chgData name="Stefania Dinca" userId="8430838f-40fa-4648-bf3e-75706d0061e9" providerId="ADAL" clId="{8510F2E3-084E-43B5-9E47-2E794583ADC3}" dt="2022-02-20T07:18:48.648" v="4480" actId="26606"/>
          <ac:spMkLst>
            <pc:docMk/>
            <pc:sldMk cId="1169200864" sldId="261"/>
            <ac:spMk id="27" creationId="{A8384FB5-9ADC-4DDC-881B-597D56F5B15D}"/>
          </ac:spMkLst>
        </pc:spChg>
        <pc:spChg chg="add del">
          <ac:chgData name="Stefania Dinca" userId="8430838f-40fa-4648-bf3e-75706d0061e9" providerId="ADAL" clId="{8510F2E3-084E-43B5-9E47-2E794583ADC3}" dt="2022-02-20T07:18:48.648" v="4480" actId="26606"/>
          <ac:spMkLst>
            <pc:docMk/>
            <pc:sldMk cId="1169200864" sldId="261"/>
            <ac:spMk id="28" creationId="{91E5A9A7-95C6-4F4F-B00E-C82E07FE62EF}"/>
          </ac:spMkLst>
        </pc:spChg>
        <pc:spChg chg="add del">
          <ac:chgData name="Stefania Dinca" userId="8430838f-40fa-4648-bf3e-75706d0061e9" providerId="ADAL" clId="{8510F2E3-084E-43B5-9E47-2E794583ADC3}" dt="2022-02-20T07:18:48.648" v="4480" actId="26606"/>
          <ac:spMkLst>
            <pc:docMk/>
            <pc:sldMk cId="1169200864" sldId="261"/>
            <ac:spMk id="29" creationId="{D07DD2DE-F619-49DD-B5E7-03A290FF4ED1}"/>
          </ac:spMkLst>
        </pc:spChg>
        <pc:spChg chg="add del">
          <ac:chgData name="Stefania Dinca" userId="8430838f-40fa-4648-bf3e-75706d0061e9" providerId="ADAL" clId="{8510F2E3-084E-43B5-9E47-2E794583ADC3}" dt="2022-02-20T07:18:48.648" v="4480" actId="26606"/>
          <ac:spMkLst>
            <pc:docMk/>
            <pc:sldMk cId="1169200864" sldId="261"/>
            <ac:spMk id="30" creationId="{85149191-5F60-4A28-AAFF-039F96B0F3EC}"/>
          </ac:spMkLst>
        </pc:spChg>
        <pc:spChg chg="add del">
          <ac:chgData name="Stefania Dinca" userId="8430838f-40fa-4648-bf3e-75706d0061e9" providerId="ADAL" clId="{8510F2E3-084E-43B5-9E47-2E794583ADC3}" dt="2022-02-20T07:18:48.648" v="4480" actId="26606"/>
          <ac:spMkLst>
            <pc:docMk/>
            <pc:sldMk cId="1169200864" sldId="261"/>
            <ac:spMk id="31" creationId="{F8260ED5-17F7-4158-B241-D51DD4CF1B7E}"/>
          </ac:spMkLst>
        </pc:spChg>
        <pc:spChg chg="add del">
          <ac:chgData name="Stefania Dinca" userId="8430838f-40fa-4648-bf3e-75706d0061e9" providerId="ADAL" clId="{8510F2E3-084E-43B5-9E47-2E794583ADC3}" dt="2022-02-20T07:18:40.560" v="4473" actId="26606"/>
          <ac:spMkLst>
            <pc:docMk/>
            <pc:sldMk cId="1169200864" sldId="261"/>
            <ac:spMk id="36" creationId="{F5493CFF-E43B-4B10-ACE1-C8A1246629EA}"/>
          </ac:spMkLst>
        </pc:spChg>
        <pc:spChg chg="add del">
          <ac:chgData name="Stefania Dinca" userId="8430838f-40fa-4648-bf3e-75706d0061e9" providerId="ADAL" clId="{8510F2E3-084E-43B5-9E47-2E794583ADC3}" dt="2022-02-20T07:18:42.866" v="4475" actId="26606"/>
          <ac:spMkLst>
            <pc:docMk/>
            <pc:sldMk cId="1169200864" sldId="261"/>
            <ac:spMk id="38" creationId="{02EBFA83-D4DB-4CA0-B229-9E44634D7FE9}"/>
          </ac:spMkLst>
        </pc:spChg>
        <pc:spChg chg="add del">
          <ac:chgData name="Stefania Dinca" userId="8430838f-40fa-4648-bf3e-75706d0061e9" providerId="ADAL" clId="{8510F2E3-084E-43B5-9E47-2E794583ADC3}" dt="2022-02-20T07:18:42.866" v="4475" actId="26606"/>
          <ac:spMkLst>
            <pc:docMk/>
            <pc:sldMk cId="1169200864" sldId="261"/>
            <ac:spMk id="39" creationId="{0D7B6173-1D58-48E2-83CF-37350F315F75}"/>
          </ac:spMkLst>
        </pc:spChg>
        <pc:spChg chg="add del">
          <ac:chgData name="Stefania Dinca" userId="8430838f-40fa-4648-bf3e-75706d0061e9" providerId="ADAL" clId="{8510F2E3-084E-43B5-9E47-2E794583ADC3}" dt="2022-02-20T07:18:42.866" v="4475" actId="26606"/>
          <ac:spMkLst>
            <pc:docMk/>
            <pc:sldMk cId="1169200864" sldId="261"/>
            <ac:spMk id="42" creationId="{21BDEC81-16A7-4451-B893-C15000083B77}"/>
          </ac:spMkLst>
        </pc:spChg>
        <pc:spChg chg="add del">
          <ac:chgData name="Stefania Dinca" userId="8430838f-40fa-4648-bf3e-75706d0061e9" providerId="ADAL" clId="{8510F2E3-084E-43B5-9E47-2E794583ADC3}" dt="2022-02-20T07:18:42.866" v="4475" actId="26606"/>
          <ac:spMkLst>
            <pc:docMk/>
            <pc:sldMk cId="1169200864" sldId="261"/>
            <ac:spMk id="44" creationId="{26A515A1-4D80-430E-BE0A-71A290516A82}"/>
          </ac:spMkLst>
        </pc:spChg>
        <pc:spChg chg="add del">
          <ac:chgData name="Stefania Dinca" userId="8430838f-40fa-4648-bf3e-75706d0061e9" providerId="ADAL" clId="{8510F2E3-084E-43B5-9E47-2E794583ADC3}" dt="2022-02-20T07:18:47.258" v="4477" actId="26606"/>
          <ac:spMkLst>
            <pc:docMk/>
            <pc:sldMk cId="1169200864" sldId="261"/>
            <ac:spMk id="46" creationId="{1B15ED52-F352-441B-82BF-E0EA34836D08}"/>
          </ac:spMkLst>
        </pc:spChg>
        <pc:spChg chg="add del">
          <ac:chgData name="Stefania Dinca" userId="8430838f-40fa-4648-bf3e-75706d0061e9" providerId="ADAL" clId="{8510F2E3-084E-43B5-9E47-2E794583ADC3}" dt="2022-02-20T07:18:47.258" v="4477" actId="26606"/>
          <ac:spMkLst>
            <pc:docMk/>
            <pc:sldMk cId="1169200864" sldId="261"/>
            <ac:spMk id="47" creationId="{3B2E3793-BFE6-45A2-9B7B-E18844431C99}"/>
          </ac:spMkLst>
        </pc:spChg>
        <pc:spChg chg="add del">
          <ac:chgData name="Stefania Dinca" userId="8430838f-40fa-4648-bf3e-75706d0061e9" providerId="ADAL" clId="{8510F2E3-084E-43B5-9E47-2E794583ADC3}" dt="2022-02-20T07:18:47.258" v="4477" actId="26606"/>
          <ac:spMkLst>
            <pc:docMk/>
            <pc:sldMk cId="1169200864" sldId="261"/>
            <ac:spMk id="48" creationId="{BC4C4868-CB8F-4AF9-9CDB-8108F2C19B67}"/>
          </ac:spMkLst>
        </pc:spChg>
        <pc:spChg chg="add del">
          <ac:chgData name="Stefania Dinca" userId="8430838f-40fa-4648-bf3e-75706d0061e9" providerId="ADAL" clId="{8510F2E3-084E-43B5-9E47-2E794583ADC3}" dt="2022-02-20T07:18:47.258" v="4477" actId="26606"/>
          <ac:spMkLst>
            <pc:docMk/>
            <pc:sldMk cId="1169200864" sldId="261"/>
            <ac:spMk id="49" creationId="{375E0459-6403-40CD-989D-56A4407CA12E}"/>
          </ac:spMkLst>
        </pc:spChg>
        <pc:spChg chg="add del">
          <ac:chgData name="Stefania Dinca" userId="8430838f-40fa-4648-bf3e-75706d0061e9" providerId="ADAL" clId="{8510F2E3-084E-43B5-9E47-2E794583ADC3}" dt="2022-02-20T07:18:47.258" v="4477" actId="26606"/>
          <ac:spMkLst>
            <pc:docMk/>
            <pc:sldMk cId="1169200864" sldId="261"/>
            <ac:spMk id="50" creationId="{53E5B1A8-3AC9-4BD1-9BBC-78CA94F2D1BA}"/>
          </ac:spMkLst>
        </pc:spChg>
        <pc:spChg chg="add del">
          <ac:chgData name="Stefania Dinca" userId="8430838f-40fa-4648-bf3e-75706d0061e9" providerId="ADAL" clId="{8510F2E3-084E-43B5-9E47-2E794583ADC3}" dt="2022-02-20T07:18:48.626" v="4479" actId="26606"/>
          <ac:spMkLst>
            <pc:docMk/>
            <pc:sldMk cId="1169200864" sldId="261"/>
            <ac:spMk id="52" creationId="{3346177D-ADC4-4968-B747-5CFCD390B5B9}"/>
          </ac:spMkLst>
        </pc:spChg>
        <pc:spChg chg="add del">
          <ac:chgData name="Stefania Dinca" userId="8430838f-40fa-4648-bf3e-75706d0061e9" providerId="ADAL" clId="{8510F2E3-084E-43B5-9E47-2E794583ADC3}" dt="2022-02-20T07:18:48.626" v="4479" actId="26606"/>
          <ac:spMkLst>
            <pc:docMk/>
            <pc:sldMk cId="1169200864" sldId="261"/>
            <ac:spMk id="53" creationId="{0844A943-BF79-4FEA-ABB1-3BD54D236606}"/>
          </ac:spMkLst>
        </pc:spChg>
        <pc:spChg chg="add del">
          <ac:chgData name="Stefania Dinca" userId="8430838f-40fa-4648-bf3e-75706d0061e9" providerId="ADAL" clId="{8510F2E3-084E-43B5-9E47-2E794583ADC3}" dt="2022-02-20T07:18:48.626" v="4479" actId="26606"/>
          <ac:spMkLst>
            <pc:docMk/>
            <pc:sldMk cId="1169200864" sldId="261"/>
            <ac:spMk id="54" creationId="{6437CC72-F4A8-4DC3-AFAB-D22C482C8100}"/>
          </ac:spMkLst>
        </pc:spChg>
        <pc:spChg chg="add del">
          <ac:chgData name="Stefania Dinca" userId="8430838f-40fa-4648-bf3e-75706d0061e9" providerId="ADAL" clId="{8510F2E3-084E-43B5-9E47-2E794583ADC3}" dt="2022-02-20T07:20:30.864" v="4495" actId="26606"/>
          <ac:spMkLst>
            <pc:docMk/>
            <pc:sldMk cId="1169200864" sldId="261"/>
            <ac:spMk id="56" creationId="{12609869-9E80-471B-A487-A53288E0E791}"/>
          </ac:spMkLst>
        </pc:spChg>
        <pc:spChg chg="add del">
          <ac:chgData name="Stefania Dinca" userId="8430838f-40fa-4648-bf3e-75706d0061e9" providerId="ADAL" clId="{8510F2E3-084E-43B5-9E47-2E794583ADC3}" dt="2022-02-20T07:20:30.864" v="4495" actId="26606"/>
          <ac:spMkLst>
            <pc:docMk/>
            <pc:sldMk cId="1169200864" sldId="261"/>
            <ac:spMk id="57" creationId="{7004738A-9D34-43E8-97D2-CA0EED4F8BE0}"/>
          </ac:spMkLst>
        </pc:spChg>
        <pc:spChg chg="add del">
          <ac:chgData name="Stefania Dinca" userId="8430838f-40fa-4648-bf3e-75706d0061e9" providerId="ADAL" clId="{8510F2E3-084E-43B5-9E47-2E794583ADC3}" dt="2022-02-20T07:20:30.864" v="4495" actId="26606"/>
          <ac:spMkLst>
            <pc:docMk/>
            <pc:sldMk cId="1169200864" sldId="261"/>
            <ac:spMk id="58" creationId="{B8B8D07F-F13E-443E-BA68-2D26672D76B9}"/>
          </ac:spMkLst>
        </pc:spChg>
        <pc:spChg chg="add del">
          <ac:chgData name="Stefania Dinca" userId="8430838f-40fa-4648-bf3e-75706d0061e9" providerId="ADAL" clId="{8510F2E3-084E-43B5-9E47-2E794583ADC3}" dt="2022-02-20T07:20:30.864" v="4495" actId="26606"/>
          <ac:spMkLst>
            <pc:docMk/>
            <pc:sldMk cId="1169200864" sldId="261"/>
            <ac:spMk id="59" creationId="{2813A4FA-24A5-41ED-A534-3807D1B2F344}"/>
          </ac:spMkLst>
        </pc:spChg>
        <pc:spChg chg="add del">
          <ac:chgData name="Stefania Dinca" userId="8430838f-40fa-4648-bf3e-75706d0061e9" providerId="ADAL" clId="{8510F2E3-084E-43B5-9E47-2E794583ADC3}" dt="2022-02-20T07:20:30.864" v="4495" actId="26606"/>
          <ac:spMkLst>
            <pc:docMk/>
            <pc:sldMk cId="1169200864" sldId="261"/>
            <ac:spMk id="60" creationId="{C3944F27-CA70-4E84-A51A-E6BF89558979}"/>
          </ac:spMkLst>
        </pc:spChg>
        <pc:spChg chg="add del">
          <ac:chgData name="Stefania Dinca" userId="8430838f-40fa-4648-bf3e-75706d0061e9" providerId="ADAL" clId="{8510F2E3-084E-43B5-9E47-2E794583ADC3}" dt="2022-02-20T07:20:12.907" v="4486" actId="26606"/>
          <ac:spMkLst>
            <pc:docMk/>
            <pc:sldMk cId="1169200864" sldId="261"/>
            <ac:spMk id="65" creationId="{91F32EBA-ED97-466E-8CFA-8382584155D0}"/>
          </ac:spMkLst>
        </pc:spChg>
        <pc:spChg chg="add del">
          <ac:chgData name="Stefania Dinca" userId="8430838f-40fa-4648-bf3e-75706d0061e9" providerId="ADAL" clId="{8510F2E3-084E-43B5-9E47-2E794583ADC3}" dt="2022-02-20T07:20:19.480" v="4488" actId="26606"/>
          <ac:spMkLst>
            <pc:docMk/>
            <pc:sldMk cId="1169200864" sldId="261"/>
            <ac:spMk id="73" creationId="{DD38EE57-B708-47C9-A4A4-E25F09FAB029}"/>
          </ac:spMkLst>
        </pc:spChg>
        <pc:spChg chg="add del">
          <ac:chgData name="Stefania Dinca" userId="8430838f-40fa-4648-bf3e-75706d0061e9" providerId="ADAL" clId="{8510F2E3-084E-43B5-9E47-2E794583ADC3}" dt="2022-02-20T07:20:20.635" v="4490" actId="26606"/>
          <ac:spMkLst>
            <pc:docMk/>
            <pc:sldMk cId="1169200864" sldId="261"/>
            <ac:spMk id="75" creationId="{3346177D-ADC4-4968-B747-5CFCD390B5B9}"/>
          </ac:spMkLst>
        </pc:spChg>
        <pc:spChg chg="add del">
          <ac:chgData name="Stefania Dinca" userId="8430838f-40fa-4648-bf3e-75706d0061e9" providerId="ADAL" clId="{8510F2E3-084E-43B5-9E47-2E794583ADC3}" dt="2022-02-20T07:20:20.635" v="4490" actId="26606"/>
          <ac:spMkLst>
            <pc:docMk/>
            <pc:sldMk cId="1169200864" sldId="261"/>
            <ac:spMk id="76" creationId="{0844A943-BF79-4FEA-ABB1-3BD54D236606}"/>
          </ac:spMkLst>
        </pc:spChg>
        <pc:spChg chg="add del">
          <ac:chgData name="Stefania Dinca" userId="8430838f-40fa-4648-bf3e-75706d0061e9" providerId="ADAL" clId="{8510F2E3-084E-43B5-9E47-2E794583ADC3}" dt="2022-02-20T07:20:20.635" v="4490" actId="26606"/>
          <ac:spMkLst>
            <pc:docMk/>
            <pc:sldMk cId="1169200864" sldId="261"/>
            <ac:spMk id="77" creationId="{6437CC72-F4A8-4DC3-AFAB-D22C482C8100}"/>
          </ac:spMkLst>
        </pc:spChg>
        <pc:spChg chg="add del">
          <ac:chgData name="Stefania Dinca" userId="8430838f-40fa-4648-bf3e-75706d0061e9" providerId="ADAL" clId="{8510F2E3-084E-43B5-9E47-2E794583ADC3}" dt="2022-02-20T07:20:22.426" v="4492" actId="26606"/>
          <ac:spMkLst>
            <pc:docMk/>
            <pc:sldMk cId="1169200864" sldId="261"/>
            <ac:spMk id="79" creationId="{B95B9BA8-1D69-4796-85F5-B6D0BD52354B}"/>
          </ac:spMkLst>
        </pc:spChg>
        <pc:spChg chg="add del">
          <ac:chgData name="Stefania Dinca" userId="8430838f-40fa-4648-bf3e-75706d0061e9" providerId="ADAL" clId="{8510F2E3-084E-43B5-9E47-2E794583ADC3}" dt="2022-02-20T07:20:30.849" v="4494" actId="26606"/>
          <ac:spMkLst>
            <pc:docMk/>
            <pc:sldMk cId="1169200864" sldId="261"/>
            <ac:spMk id="82" creationId="{3346177D-ADC4-4968-B747-5CFCD390B5B9}"/>
          </ac:spMkLst>
        </pc:spChg>
        <pc:spChg chg="add del">
          <ac:chgData name="Stefania Dinca" userId="8430838f-40fa-4648-bf3e-75706d0061e9" providerId="ADAL" clId="{8510F2E3-084E-43B5-9E47-2E794583ADC3}" dt="2022-02-20T07:20:30.849" v="4494" actId="26606"/>
          <ac:spMkLst>
            <pc:docMk/>
            <pc:sldMk cId="1169200864" sldId="261"/>
            <ac:spMk id="83" creationId="{0844A943-BF79-4FEA-ABB1-3BD54D236606}"/>
          </ac:spMkLst>
        </pc:spChg>
        <pc:spChg chg="add del">
          <ac:chgData name="Stefania Dinca" userId="8430838f-40fa-4648-bf3e-75706d0061e9" providerId="ADAL" clId="{8510F2E3-084E-43B5-9E47-2E794583ADC3}" dt="2022-02-20T07:20:30.849" v="4494" actId="26606"/>
          <ac:spMkLst>
            <pc:docMk/>
            <pc:sldMk cId="1169200864" sldId="261"/>
            <ac:spMk id="84" creationId="{6437CC72-F4A8-4DC3-AFAB-D22C482C8100}"/>
          </ac:spMkLst>
        </pc:spChg>
        <pc:spChg chg="add del">
          <ac:chgData name="Stefania Dinca" userId="8430838f-40fa-4648-bf3e-75706d0061e9" providerId="ADAL" clId="{8510F2E3-084E-43B5-9E47-2E794583ADC3}" dt="2022-02-20T07:20:44.302" v="4497" actId="26606"/>
          <ac:spMkLst>
            <pc:docMk/>
            <pc:sldMk cId="1169200864" sldId="261"/>
            <ac:spMk id="86" creationId="{F4C0B10B-D2C4-4A54-AFAD-3D27DF88BB37}"/>
          </ac:spMkLst>
        </pc:spChg>
        <pc:spChg chg="add">
          <ac:chgData name="Stefania Dinca" userId="8430838f-40fa-4648-bf3e-75706d0061e9" providerId="ADAL" clId="{8510F2E3-084E-43B5-9E47-2E794583ADC3}" dt="2022-02-20T07:20:44.302" v="4497" actId="26606"/>
          <ac:spMkLst>
            <pc:docMk/>
            <pc:sldMk cId="1169200864" sldId="261"/>
            <ac:spMk id="92" creationId="{12609869-9E80-471B-A487-A53288E0E791}"/>
          </ac:spMkLst>
        </pc:spChg>
        <pc:spChg chg="add">
          <ac:chgData name="Stefania Dinca" userId="8430838f-40fa-4648-bf3e-75706d0061e9" providerId="ADAL" clId="{8510F2E3-084E-43B5-9E47-2E794583ADC3}" dt="2022-02-20T07:20:44.302" v="4497" actId="26606"/>
          <ac:spMkLst>
            <pc:docMk/>
            <pc:sldMk cId="1169200864" sldId="261"/>
            <ac:spMk id="94" creationId="{7004738A-9D34-43E8-97D2-CA0EED4F8BE0}"/>
          </ac:spMkLst>
        </pc:spChg>
        <pc:spChg chg="add">
          <ac:chgData name="Stefania Dinca" userId="8430838f-40fa-4648-bf3e-75706d0061e9" providerId="ADAL" clId="{8510F2E3-084E-43B5-9E47-2E794583ADC3}" dt="2022-02-20T07:20:44.302" v="4497" actId="26606"/>
          <ac:spMkLst>
            <pc:docMk/>
            <pc:sldMk cId="1169200864" sldId="261"/>
            <ac:spMk id="96" creationId="{B8B8D07F-F13E-443E-BA68-2D26672D76B9}"/>
          </ac:spMkLst>
        </pc:spChg>
        <pc:spChg chg="add">
          <ac:chgData name="Stefania Dinca" userId="8430838f-40fa-4648-bf3e-75706d0061e9" providerId="ADAL" clId="{8510F2E3-084E-43B5-9E47-2E794583ADC3}" dt="2022-02-20T07:20:44.302" v="4497" actId="26606"/>
          <ac:spMkLst>
            <pc:docMk/>
            <pc:sldMk cId="1169200864" sldId="261"/>
            <ac:spMk id="98" creationId="{2813A4FA-24A5-41ED-A534-3807D1B2F344}"/>
          </ac:spMkLst>
        </pc:spChg>
        <pc:spChg chg="add">
          <ac:chgData name="Stefania Dinca" userId="8430838f-40fa-4648-bf3e-75706d0061e9" providerId="ADAL" clId="{8510F2E3-084E-43B5-9E47-2E794583ADC3}" dt="2022-02-20T07:20:44.302" v="4497" actId="26606"/>
          <ac:spMkLst>
            <pc:docMk/>
            <pc:sldMk cId="1169200864" sldId="261"/>
            <ac:spMk id="100" creationId="{C3944F27-CA70-4E84-A51A-E6BF89558979}"/>
          </ac:spMkLst>
        </pc:spChg>
        <pc:grpChg chg="add del">
          <ac:chgData name="Stefania Dinca" userId="8430838f-40fa-4648-bf3e-75706d0061e9" providerId="ADAL" clId="{8510F2E3-084E-43B5-9E47-2E794583ADC3}" dt="2022-02-20T07:20:19.480" v="4488" actId="26606"/>
          <ac:grpSpMkLst>
            <pc:docMk/>
            <pc:sldMk cId="1169200864" sldId="261"/>
            <ac:grpSpMk id="67" creationId="{57A28182-58A5-4DBB-8F64-BD944BCA8154}"/>
          </ac:grpSpMkLst>
        </pc:grpChg>
        <pc:grpChg chg="add del">
          <ac:chgData name="Stefania Dinca" userId="8430838f-40fa-4648-bf3e-75706d0061e9" providerId="ADAL" clId="{8510F2E3-084E-43B5-9E47-2E794583ADC3}" dt="2022-02-20T07:20:22.426" v="4492" actId="26606"/>
          <ac:grpSpMkLst>
            <pc:docMk/>
            <pc:sldMk cId="1169200864" sldId="261"/>
            <ac:grpSpMk id="80" creationId="{23705FF7-CAB4-430F-A07B-AF2245F17F1C}"/>
          </ac:grpSpMkLst>
        </pc:grpChg>
        <pc:grpChg chg="add del">
          <ac:chgData name="Stefania Dinca" userId="8430838f-40fa-4648-bf3e-75706d0061e9" providerId="ADAL" clId="{8510F2E3-084E-43B5-9E47-2E794583ADC3}" dt="2022-02-20T07:20:44.302" v="4497" actId="26606"/>
          <ac:grpSpMkLst>
            <pc:docMk/>
            <pc:sldMk cId="1169200864" sldId="261"/>
            <ac:grpSpMk id="87" creationId="{B6BADB90-C74B-40D6-86DC-503F65FCE8DC}"/>
          </ac:grpSpMkLst>
        </pc:grpChg>
        <pc:picChg chg="add del mod ord">
          <ac:chgData name="Stefania Dinca" userId="8430838f-40fa-4648-bf3e-75706d0061e9" providerId="ADAL" clId="{8510F2E3-084E-43B5-9E47-2E794583ADC3}" dt="2022-02-20T07:19:09.821" v="4481" actId="478"/>
          <ac:picMkLst>
            <pc:docMk/>
            <pc:sldMk cId="1169200864" sldId="261"/>
            <ac:picMk id="5" creationId="{54892545-A0CF-44E2-BB65-F3BCDFE6555E}"/>
          </ac:picMkLst>
        </pc:picChg>
        <pc:picChg chg="add mod">
          <ac:chgData name="Stefania Dinca" userId="8430838f-40fa-4648-bf3e-75706d0061e9" providerId="ADAL" clId="{8510F2E3-084E-43B5-9E47-2E794583ADC3}" dt="2022-02-20T07:20:44.302" v="4497" actId="26606"/>
          <ac:picMkLst>
            <pc:docMk/>
            <pc:sldMk cId="1169200864" sldId="261"/>
            <ac:picMk id="9" creationId="{45CB46E6-F172-4014-8820-2D125D2DB555}"/>
          </ac:picMkLst>
        </pc:picChg>
        <pc:picChg chg="add del">
          <ac:chgData name="Stefania Dinca" userId="8430838f-40fa-4648-bf3e-75706d0061e9" providerId="ADAL" clId="{8510F2E3-084E-43B5-9E47-2E794583ADC3}" dt="2022-02-20T07:18:42.866" v="4475" actId="26606"/>
          <ac:picMkLst>
            <pc:docMk/>
            <pc:sldMk cId="1169200864" sldId="261"/>
            <ac:picMk id="40" creationId="{B0DAC8FB-A162-44E3-A606-C855A03A5B09}"/>
          </ac:picMkLst>
        </pc:picChg>
      </pc:sldChg>
      <pc:sldChg chg="modSp new del">
        <pc:chgData name="Stefania Dinca" userId="8430838f-40fa-4648-bf3e-75706d0061e9" providerId="ADAL" clId="{8510F2E3-084E-43B5-9E47-2E794583ADC3}" dt="2022-02-20T07:07:35.857" v="4374" actId="47"/>
        <pc:sldMkLst>
          <pc:docMk/>
          <pc:sldMk cId="3561989439" sldId="262"/>
        </pc:sldMkLst>
        <pc:spChg chg="mod">
          <ac:chgData name="Stefania Dinca" userId="8430838f-40fa-4648-bf3e-75706d0061e9" providerId="ADAL" clId="{8510F2E3-084E-43B5-9E47-2E794583ADC3}" dt="2022-02-19T10:39:35.383" v="3646"/>
          <ac:spMkLst>
            <pc:docMk/>
            <pc:sldMk cId="3561989439" sldId="262"/>
            <ac:spMk id="2" creationId="{000895AE-6DE6-4EA8-B94A-B8F18919BD6D}"/>
          </ac:spMkLst>
        </pc:spChg>
        <pc:spChg chg="mod">
          <ac:chgData name="Stefania Dinca" userId="8430838f-40fa-4648-bf3e-75706d0061e9" providerId="ADAL" clId="{8510F2E3-084E-43B5-9E47-2E794583ADC3}" dt="2022-02-19T10:39:35.383" v="3646"/>
          <ac:spMkLst>
            <pc:docMk/>
            <pc:sldMk cId="3561989439" sldId="262"/>
            <ac:spMk id="3" creationId="{C5F65D90-3834-4DCD-8A3F-3D7E647F7F07}"/>
          </ac:spMkLst>
        </pc:spChg>
      </pc:sldChg>
      <pc:sldChg chg="modSp new del">
        <pc:chgData name="Stefania Dinca" userId="8430838f-40fa-4648-bf3e-75706d0061e9" providerId="ADAL" clId="{8510F2E3-084E-43B5-9E47-2E794583ADC3}" dt="2022-02-20T07:07:33.929" v="4373" actId="47"/>
        <pc:sldMkLst>
          <pc:docMk/>
          <pc:sldMk cId="612500847" sldId="263"/>
        </pc:sldMkLst>
        <pc:spChg chg="mod">
          <ac:chgData name="Stefania Dinca" userId="8430838f-40fa-4648-bf3e-75706d0061e9" providerId="ADAL" clId="{8510F2E3-084E-43B5-9E47-2E794583ADC3}" dt="2022-02-19T10:39:35.383" v="3646"/>
          <ac:spMkLst>
            <pc:docMk/>
            <pc:sldMk cId="612500847" sldId="263"/>
            <ac:spMk id="2" creationId="{A06DAFD4-8782-4020-B86B-BD8E05E2EB76}"/>
          </ac:spMkLst>
        </pc:spChg>
        <pc:spChg chg="mod">
          <ac:chgData name="Stefania Dinca" userId="8430838f-40fa-4648-bf3e-75706d0061e9" providerId="ADAL" clId="{8510F2E3-084E-43B5-9E47-2E794583ADC3}" dt="2022-02-19T10:39:35.383" v="3646"/>
          <ac:spMkLst>
            <pc:docMk/>
            <pc:sldMk cId="612500847" sldId="263"/>
            <ac:spMk id="3" creationId="{0AC92482-FDC5-4ABD-ACE4-E12F3A4E57EB}"/>
          </ac:spMkLst>
        </pc:spChg>
      </pc:sldChg>
      <pc:sldChg chg="addSp delSp modSp new mod setBg delDesignElem">
        <pc:chgData name="Stefania Dinca" userId="8430838f-40fa-4648-bf3e-75706d0061e9" providerId="ADAL" clId="{8510F2E3-084E-43B5-9E47-2E794583ADC3}" dt="2022-02-20T07:28:16.131" v="4574" actId="20577"/>
        <pc:sldMkLst>
          <pc:docMk/>
          <pc:sldMk cId="2039420467" sldId="264"/>
        </pc:sldMkLst>
        <pc:spChg chg="del">
          <ac:chgData name="Stefania Dinca" userId="8430838f-40fa-4648-bf3e-75706d0061e9" providerId="ADAL" clId="{8510F2E3-084E-43B5-9E47-2E794583ADC3}" dt="2022-02-19T10:07:01.989" v="2756" actId="478"/>
          <ac:spMkLst>
            <pc:docMk/>
            <pc:sldMk cId="2039420467" sldId="264"/>
            <ac:spMk id="2" creationId="{BC1D5EDD-7033-4003-BA55-FBDDB0A20700}"/>
          </ac:spMkLst>
        </pc:spChg>
        <pc:spChg chg="del">
          <ac:chgData name="Stefania Dinca" userId="8430838f-40fa-4648-bf3e-75706d0061e9" providerId="ADAL" clId="{8510F2E3-084E-43B5-9E47-2E794583ADC3}" dt="2022-02-19T10:07:05.887" v="2757" actId="478"/>
          <ac:spMkLst>
            <pc:docMk/>
            <pc:sldMk cId="2039420467" sldId="264"/>
            <ac:spMk id="3" creationId="{B8CD8F06-D6B1-4961-B525-234EFA9C3729}"/>
          </ac:spMkLst>
        </pc:spChg>
        <pc:spChg chg="add mod">
          <ac:chgData name="Stefania Dinca" userId="8430838f-40fa-4648-bf3e-75706d0061e9" providerId="ADAL" clId="{8510F2E3-084E-43B5-9E47-2E794583ADC3}" dt="2022-02-19T10:34:44.734" v="3603" actId="26606"/>
          <ac:spMkLst>
            <pc:docMk/>
            <pc:sldMk cId="2039420467" sldId="264"/>
            <ac:spMk id="4" creationId="{18169FD9-CC83-4B7E-AA86-E3AA0E79DE27}"/>
          </ac:spMkLst>
        </pc:spChg>
        <pc:spChg chg="add mod">
          <ac:chgData name="Stefania Dinca" userId="8430838f-40fa-4648-bf3e-75706d0061e9" providerId="ADAL" clId="{8510F2E3-084E-43B5-9E47-2E794583ADC3}" dt="2022-02-20T07:28:16.131" v="4574" actId="20577"/>
          <ac:spMkLst>
            <pc:docMk/>
            <pc:sldMk cId="2039420467" sldId="264"/>
            <ac:spMk id="5" creationId="{1DD6F77A-D837-46EE-BB69-D0C49517A34F}"/>
          </ac:spMkLst>
        </pc:spChg>
        <pc:spChg chg="add del">
          <ac:chgData name="Stefania Dinca" userId="8430838f-40fa-4648-bf3e-75706d0061e9" providerId="ADAL" clId="{8510F2E3-084E-43B5-9E47-2E794583ADC3}" dt="2022-02-19T10:34:44.703" v="3602" actId="26606"/>
          <ac:spMkLst>
            <pc:docMk/>
            <pc:sldMk cId="2039420467" sldId="264"/>
            <ac:spMk id="10" creationId="{C7FA33FF-088D-4F16-95A2-2C64D353DEA8}"/>
          </ac:spMkLst>
        </pc:spChg>
        <pc:spChg chg="add del">
          <ac:chgData name="Stefania Dinca" userId="8430838f-40fa-4648-bf3e-75706d0061e9" providerId="ADAL" clId="{8510F2E3-084E-43B5-9E47-2E794583ADC3}" dt="2022-02-19T10:34:44.703" v="3602" actId="26606"/>
          <ac:spMkLst>
            <pc:docMk/>
            <pc:sldMk cId="2039420467" sldId="264"/>
            <ac:spMk id="12" creationId="{A376EFB1-01CF-419F-ABF1-2AF02BBFCBD1}"/>
          </ac:spMkLst>
        </pc:spChg>
        <pc:spChg chg="add del">
          <ac:chgData name="Stefania Dinca" userId="8430838f-40fa-4648-bf3e-75706d0061e9" providerId="ADAL" clId="{8510F2E3-084E-43B5-9E47-2E794583ADC3}" dt="2022-02-19T10:34:44.703" v="3602" actId="26606"/>
          <ac:spMkLst>
            <pc:docMk/>
            <pc:sldMk cId="2039420467" sldId="264"/>
            <ac:spMk id="14" creationId="{FF9DEA15-78BD-4750-AA18-B9F28A6D5AB8}"/>
          </ac:spMkLst>
        </pc:spChg>
        <pc:spChg chg="add del">
          <ac:chgData name="Stefania Dinca" userId="8430838f-40fa-4648-bf3e-75706d0061e9" providerId="ADAL" clId="{8510F2E3-084E-43B5-9E47-2E794583ADC3}" dt="2022-02-19T10:39:35.383" v="3646"/>
          <ac:spMkLst>
            <pc:docMk/>
            <pc:sldMk cId="2039420467" sldId="264"/>
            <ac:spMk id="16" creationId="{4300840D-0A0B-4512-BACA-B439D5B9C57C}"/>
          </ac:spMkLst>
        </pc:spChg>
        <pc:spChg chg="add del">
          <ac:chgData name="Stefania Dinca" userId="8430838f-40fa-4648-bf3e-75706d0061e9" providerId="ADAL" clId="{8510F2E3-084E-43B5-9E47-2E794583ADC3}" dt="2022-02-19T10:39:35.383" v="3646"/>
          <ac:spMkLst>
            <pc:docMk/>
            <pc:sldMk cId="2039420467" sldId="264"/>
            <ac:spMk id="17" creationId="{09588DA8-065E-4F6F-8EFD-43104AB2E0CF}"/>
          </ac:spMkLst>
        </pc:spChg>
        <pc:spChg chg="add del">
          <ac:chgData name="Stefania Dinca" userId="8430838f-40fa-4648-bf3e-75706d0061e9" providerId="ADAL" clId="{8510F2E3-084E-43B5-9E47-2E794583ADC3}" dt="2022-02-19T10:39:35.383" v="3646"/>
          <ac:spMkLst>
            <pc:docMk/>
            <pc:sldMk cId="2039420467" sldId="264"/>
            <ac:spMk id="18" creationId="{D2B78728-A580-49A7-84F9-6EF6F583ADE0}"/>
          </ac:spMkLst>
        </pc:spChg>
        <pc:spChg chg="add del">
          <ac:chgData name="Stefania Dinca" userId="8430838f-40fa-4648-bf3e-75706d0061e9" providerId="ADAL" clId="{8510F2E3-084E-43B5-9E47-2E794583ADC3}" dt="2022-02-19T10:39:35.383" v="3646"/>
          <ac:spMkLst>
            <pc:docMk/>
            <pc:sldMk cId="2039420467" sldId="264"/>
            <ac:spMk id="19" creationId="{C4285719-470E-454C-AF62-8323075F1F5B}"/>
          </ac:spMkLst>
        </pc:spChg>
        <pc:spChg chg="add del">
          <ac:chgData name="Stefania Dinca" userId="8430838f-40fa-4648-bf3e-75706d0061e9" providerId="ADAL" clId="{8510F2E3-084E-43B5-9E47-2E794583ADC3}" dt="2022-02-19T10:39:35.383" v="3646"/>
          <ac:spMkLst>
            <pc:docMk/>
            <pc:sldMk cId="2039420467" sldId="264"/>
            <ac:spMk id="20" creationId="{38FAA1A1-D861-433F-88FA-1E9D6FD31D11}"/>
          </ac:spMkLst>
        </pc:spChg>
        <pc:spChg chg="add del">
          <ac:chgData name="Stefania Dinca" userId="8430838f-40fa-4648-bf3e-75706d0061e9" providerId="ADAL" clId="{8510F2E3-084E-43B5-9E47-2E794583ADC3}" dt="2022-02-19T10:39:35.383" v="3646"/>
          <ac:spMkLst>
            <pc:docMk/>
            <pc:sldMk cId="2039420467" sldId="264"/>
            <ac:spMk id="21" creationId="{CD9FE4EF-C4D8-49A0-B2FF-81D8DB7D8A24}"/>
          </ac:spMkLst>
        </pc:spChg>
        <pc:spChg chg="add del">
          <ac:chgData name="Stefania Dinca" userId="8430838f-40fa-4648-bf3e-75706d0061e9" providerId="ADAL" clId="{8510F2E3-084E-43B5-9E47-2E794583ADC3}" dt="2022-02-19T10:39:35.383" v="3646"/>
          <ac:spMkLst>
            <pc:docMk/>
            <pc:sldMk cId="2039420467" sldId="264"/>
            <ac:spMk id="22" creationId="{8D71EDA1-87BF-4D5D-AB79-F346FD19278A}"/>
          </ac:spMkLst>
        </pc:spChg>
      </pc:sldChg>
      <pc:sldChg chg="addSp delSp modSp new mod setBg">
        <pc:chgData name="Stefania Dinca" userId="8430838f-40fa-4648-bf3e-75706d0061e9" providerId="ADAL" clId="{8510F2E3-084E-43B5-9E47-2E794583ADC3}" dt="2022-02-20T07:15:09.018" v="4448" actId="123"/>
        <pc:sldMkLst>
          <pc:docMk/>
          <pc:sldMk cId="2591972924" sldId="265"/>
        </pc:sldMkLst>
        <pc:spChg chg="del">
          <ac:chgData name="Stefania Dinca" userId="8430838f-40fa-4648-bf3e-75706d0061e9" providerId="ADAL" clId="{8510F2E3-084E-43B5-9E47-2E794583ADC3}" dt="2022-02-20T06:31:36.337" v="3883" actId="478"/>
          <ac:spMkLst>
            <pc:docMk/>
            <pc:sldMk cId="2591972924" sldId="265"/>
            <ac:spMk id="2" creationId="{F1477900-AF20-42FC-B014-B0DA46292E27}"/>
          </ac:spMkLst>
        </pc:spChg>
        <pc:spChg chg="del">
          <ac:chgData name="Stefania Dinca" userId="8430838f-40fa-4648-bf3e-75706d0061e9" providerId="ADAL" clId="{8510F2E3-084E-43B5-9E47-2E794583ADC3}" dt="2022-02-20T06:31:39.280" v="3884" actId="478"/>
          <ac:spMkLst>
            <pc:docMk/>
            <pc:sldMk cId="2591972924" sldId="265"/>
            <ac:spMk id="3" creationId="{AF1EDE5F-EBB5-4D3F-95E5-F2B2170B822D}"/>
          </ac:spMkLst>
        </pc:spChg>
        <pc:spChg chg="add mod">
          <ac:chgData name="Stefania Dinca" userId="8430838f-40fa-4648-bf3e-75706d0061e9" providerId="ADAL" clId="{8510F2E3-084E-43B5-9E47-2E794583ADC3}" dt="2022-02-20T07:14:29.088" v="4442" actId="1076"/>
          <ac:spMkLst>
            <pc:docMk/>
            <pc:sldMk cId="2591972924" sldId="265"/>
            <ac:spMk id="4" creationId="{5B4036FF-BB26-45DC-BF34-BCAA933FBFD9}"/>
          </ac:spMkLst>
        </pc:spChg>
        <pc:spChg chg="add del mod">
          <ac:chgData name="Stefania Dinca" userId="8430838f-40fa-4648-bf3e-75706d0061e9" providerId="ADAL" clId="{8510F2E3-084E-43B5-9E47-2E794583ADC3}" dt="2022-02-20T06:56:02.561" v="3987" actId="26606"/>
          <ac:spMkLst>
            <pc:docMk/>
            <pc:sldMk cId="2591972924" sldId="265"/>
            <ac:spMk id="5" creationId="{C8EC9679-463E-4003-B79A-3FD0E7970DB6}"/>
          </ac:spMkLst>
        </pc:spChg>
        <pc:spChg chg="add del">
          <ac:chgData name="Stefania Dinca" userId="8430838f-40fa-4648-bf3e-75706d0061e9" providerId="ADAL" clId="{8510F2E3-084E-43B5-9E47-2E794583ADC3}" dt="2022-02-20T06:56:02.545" v="3986" actId="26606"/>
          <ac:spMkLst>
            <pc:docMk/>
            <pc:sldMk cId="2591972924" sldId="265"/>
            <ac:spMk id="10" creationId="{DEE2AD96-B495-4E06-9291-B71706F728CB}"/>
          </ac:spMkLst>
        </pc:spChg>
        <pc:spChg chg="add del">
          <ac:chgData name="Stefania Dinca" userId="8430838f-40fa-4648-bf3e-75706d0061e9" providerId="ADAL" clId="{8510F2E3-084E-43B5-9E47-2E794583ADC3}" dt="2022-02-20T06:55:55.759" v="3984" actId="26606"/>
          <ac:spMkLst>
            <pc:docMk/>
            <pc:sldMk cId="2591972924" sldId="265"/>
            <ac:spMk id="11" creationId="{BACC6370-2D7E-4714-9D71-7542949D7D5D}"/>
          </ac:spMkLst>
        </pc:spChg>
        <pc:spChg chg="add del">
          <ac:chgData name="Stefania Dinca" userId="8430838f-40fa-4648-bf3e-75706d0061e9" providerId="ADAL" clId="{8510F2E3-084E-43B5-9E47-2E794583ADC3}" dt="2022-02-20T06:56:02.545" v="3986" actId="26606"/>
          <ac:spMkLst>
            <pc:docMk/>
            <pc:sldMk cId="2591972924" sldId="265"/>
            <ac:spMk id="12" creationId="{53CF6D67-C5A8-4ADD-9E8E-1E38CA1D3166}"/>
          </ac:spMkLst>
        </pc:spChg>
        <pc:spChg chg="add del">
          <ac:chgData name="Stefania Dinca" userId="8430838f-40fa-4648-bf3e-75706d0061e9" providerId="ADAL" clId="{8510F2E3-084E-43B5-9E47-2E794583ADC3}" dt="2022-02-20T06:55:55.759" v="3984" actId="26606"/>
          <ac:spMkLst>
            <pc:docMk/>
            <pc:sldMk cId="2591972924" sldId="265"/>
            <ac:spMk id="13" creationId="{256B2C21-A230-48C0-8DF1-C46611373C44}"/>
          </ac:spMkLst>
        </pc:spChg>
        <pc:spChg chg="add del">
          <ac:chgData name="Stefania Dinca" userId="8430838f-40fa-4648-bf3e-75706d0061e9" providerId="ADAL" clId="{8510F2E3-084E-43B5-9E47-2E794583ADC3}" dt="2022-02-20T06:56:02.545" v="3986" actId="26606"/>
          <ac:spMkLst>
            <pc:docMk/>
            <pc:sldMk cId="2591972924" sldId="265"/>
            <ac:spMk id="14" creationId="{86909FA0-B515-4681-B7A8-FA281D133B94}"/>
          </ac:spMkLst>
        </pc:spChg>
        <pc:spChg chg="add del">
          <ac:chgData name="Stefania Dinca" userId="8430838f-40fa-4648-bf3e-75706d0061e9" providerId="ADAL" clId="{8510F2E3-084E-43B5-9E47-2E794583ADC3}" dt="2022-02-20T06:55:55.759" v="3984" actId="26606"/>
          <ac:spMkLst>
            <pc:docMk/>
            <pc:sldMk cId="2591972924" sldId="265"/>
            <ac:spMk id="15" creationId="{3847E18C-932D-4C95-AABA-FEC7C9499AD7}"/>
          </ac:spMkLst>
        </pc:spChg>
        <pc:spChg chg="add del">
          <ac:chgData name="Stefania Dinca" userId="8430838f-40fa-4648-bf3e-75706d0061e9" providerId="ADAL" clId="{8510F2E3-084E-43B5-9E47-2E794583ADC3}" dt="2022-02-20T06:56:02.545" v="3986" actId="26606"/>
          <ac:spMkLst>
            <pc:docMk/>
            <pc:sldMk cId="2591972924" sldId="265"/>
            <ac:spMk id="16" creationId="{21C9FE86-FCC3-4A31-AA1C-C882262B7FE7}"/>
          </ac:spMkLst>
        </pc:spChg>
        <pc:spChg chg="add del">
          <ac:chgData name="Stefania Dinca" userId="8430838f-40fa-4648-bf3e-75706d0061e9" providerId="ADAL" clId="{8510F2E3-084E-43B5-9E47-2E794583ADC3}" dt="2022-02-20T06:55:55.759" v="3984" actId="26606"/>
          <ac:spMkLst>
            <pc:docMk/>
            <pc:sldMk cId="2591972924" sldId="265"/>
            <ac:spMk id="17" creationId="{3150CB11-0C61-439E-910F-5787759E72A0}"/>
          </ac:spMkLst>
        </pc:spChg>
        <pc:spChg chg="add del">
          <ac:chgData name="Stefania Dinca" userId="8430838f-40fa-4648-bf3e-75706d0061e9" providerId="ADAL" clId="{8510F2E3-084E-43B5-9E47-2E794583ADC3}" dt="2022-02-20T06:56:02.545" v="3986" actId="26606"/>
          <ac:spMkLst>
            <pc:docMk/>
            <pc:sldMk cId="2591972924" sldId="265"/>
            <ac:spMk id="18" creationId="{7D96243B-ECED-4B71-8E06-AE9A285EAD20}"/>
          </ac:spMkLst>
        </pc:spChg>
        <pc:spChg chg="add del">
          <ac:chgData name="Stefania Dinca" userId="8430838f-40fa-4648-bf3e-75706d0061e9" providerId="ADAL" clId="{8510F2E3-084E-43B5-9E47-2E794583ADC3}" dt="2022-02-20T06:55:55.759" v="3984" actId="26606"/>
          <ac:spMkLst>
            <pc:docMk/>
            <pc:sldMk cId="2591972924" sldId="265"/>
            <ac:spMk id="19" creationId="{43F8A58B-5155-44CE-A5FF-7647B47D0A7A}"/>
          </ac:spMkLst>
        </pc:spChg>
        <pc:spChg chg="add del">
          <ac:chgData name="Stefania Dinca" userId="8430838f-40fa-4648-bf3e-75706d0061e9" providerId="ADAL" clId="{8510F2E3-084E-43B5-9E47-2E794583ADC3}" dt="2022-02-20T06:56:02.545" v="3986" actId="26606"/>
          <ac:spMkLst>
            <pc:docMk/>
            <pc:sldMk cId="2591972924" sldId="265"/>
            <ac:spMk id="20" creationId="{A09989E4-EFDC-4A90-A633-E0525FB4139E}"/>
          </ac:spMkLst>
        </pc:spChg>
        <pc:spChg chg="add del">
          <ac:chgData name="Stefania Dinca" userId="8430838f-40fa-4648-bf3e-75706d0061e9" providerId="ADAL" clId="{8510F2E3-084E-43B5-9E47-2E794583ADC3}" dt="2022-02-20T06:55:55.759" v="3984" actId="26606"/>
          <ac:spMkLst>
            <pc:docMk/>
            <pc:sldMk cId="2591972924" sldId="265"/>
            <ac:spMk id="21" creationId="{443F2ACA-E6D6-4028-82DD-F03C262D5DE6}"/>
          </ac:spMkLst>
        </pc:spChg>
        <pc:spChg chg="add del">
          <ac:chgData name="Stefania Dinca" userId="8430838f-40fa-4648-bf3e-75706d0061e9" providerId="ADAL" clId="{8510F2E3-084E-43B5-9E47-2E794583ADC3}" dt="2022-02-20T07:13:47.661" v="4432" actId="26606"/>
          <ac:spMkLst>
            <pc:docMk/>
            <pc:sldMk cId="2591972924" sldId="265"/>
            <ac:spMk id="22" creationId="{8D71EDA1-87BF-4D5D-AB79-F346FD19278A}"/>
          </ac:spMkLst>
        </pc:spChg>
        <pc:spChg chg="add del">
          <ac:chgData name="Stefania Dinca" userId="8430838f-40fa-4648-bf3e-75706d0061e9" providerId="ADAL" clId="{8510F2E3-084E-43B5-9E47-2E794583ADC3}" dt="2022-02-20T06:56:02.545" v="3986" actId="26606"/>
          <ac:spMkLst>
            <pc:docMk/>
            <pc:sldMk cId="2591972924" sldId="265"/>
            <ac:spMk id="23" creationId="{C8EC9679-463E-4003-B79A-3FD0E7970DB6}"/>
          </ac:spMkLst>
        </pc:spChg>
        <pc:spChg chg="add del">
          <ac:chgData name="Stefania Dinca" userId="8430838f-40fa-4648-bf3e-75706d0061e9" providerId="ADAL" clId="{8510F2E3-084E-43B5-9E47-2E794583ADC3}" dt="2022-02-20T07:13:47.661" v="4432" actId="26606"/>
          <ac:spMkLst>
            <pc:docMk/>
            <pc:sldMk cId="2591972924" sldId="265"/>
            <ac:spMk id="25" creationId="{09588DA8-065E-4F6F-8EFD-43104AB2E0CF}"/>
          </ac:spMkLst>
        </pc:spChg>
        <pc:spChg chg="add del">
          <ac:chgData name="Stefania Dinca" userId="8430838f-40fa-4648-bf3e-75706d0061e9" providerId="ADAL" clId="{8510F2E3-084E-43B5-9E47-2E794583ADC3}" dt="2022-02-20T07:13:47.661" v="4432" actId="26606"/>
          <ac:spMkLst>
            <pc:docMk/>
            <pc:sldMk cId="2591972924" sldId="265"/>
            <ac:spMk id="26" creationId="{C4285719-470E-454C-AF62-8323075F1F5B}"/>
          </ac:spMkLst>
        </pc:spChg>
        <pc:spChg chg="add del">
          <ac:chgData name="Stefania Dinca" userId="8430838f-40fa-4648-bf3e-75706d0061e9" providerId="ADAL" clId="{8510F2E3-084E-43B5-9E47-2E794583ADC3}" dt="2022-02-20T07:13:47.661" v="4432" actId="26606"/>
          <ac:spMkLst>
            <pc:docMk/>
            <pc:sldMk cId="2591972924" sldId="265"/>
            <ac:spMk id="27" creationId="{CD9FE4EF-C4D8-49A0-B2FF-81D8DB7D8A24}"/>
          </ac:spMkLst>
        </pc:spChg>
        <pc:spChg chg="add del">
          <ac:chgData name="Stefania Dinca" userId="8430838f-40fa-4648-bf3e-75706d0061e9" providerId="ADAL" clId="{8510F2E3-084E-43B5-9E47-2E794583ADC3}" dt="2022-02-20T07:13:47.661" v="4432" actId="26606"/>
          <ac:spMkLst>
            <pc:docMk/>
            <pc:sldMk cId="2591972924" sldId="265"/>
            <ac:spMk id="28" creationId="{4300840D-0A0B-4512-BACA-B439D5B9C57C}"/>
          </ac:spMkLst>
        </pc:spChg>
        <pc:spChg chg="add del">
          <ac:chgData name="Stefania Dinca" userId="8430838f-40fa-4648-bf3e-75706d0061e9" providerId="ADAL" clId="{8510F2E3-084E-43B5-9E47-2E794583ADC3}" dt="2022-02-20T07:13:47.661" v="4432" actId="26606"/>
          <ac:spMkLst>
            <pc:docMk/>
            <pc:sldMk cId="2591972924" sldId="265"/>
            <ac:spMk id="29" creationId="{D2B78728-A580-49A7-84F9-6EF6F583ADE0}"/>
          </ac:spMkLst>
        </pc:spChg>
        <pc:spChg chg="add del">
          <ac:chgData name="Stefania Dinca" userId="8430838f-40fa-4648-bf3e-75706d0061e9" providerId="ADAL" clId="{8510F2E3-084E-43B5-9E47-2E794583ADC3}" dt="2022-02-20T07:13:47.661" v="4432" actId="26606"/>
          <ac:spMkLst>
            <pc:docMk/>
            <pc:sldMk cId="2591972924" sldId="265"/>
            <ac:spMk id="30" creationId="{38FAA1A1-D861-433F-88FA-1E9D6FD31D11}"/>
          </ac:spMkLst>
        </pc:spChg>
        <pc:spChg chg="add mod ord">
          <ac:chgData name="Stefania Dinca" userId="8430838f-40fa-4648-bf3e-75706d0061e9" providerId="ADAL" clId="{8510F2E3-084E-43B5-9E47-2E794583ADC3}" dt="2022-02-20T07:15:09.018" v="4448" actId="123"/>
          <ac:spMkLst>
            <pc:docMk/>
            <pc:sldMk cId="2591972924" sldId="265"/>
            <ac:spMk id="31" creationId="{C8EC9679-463E-4003-B79A-3FD0E7970DB6}"/>
          </ac:spMkLst>
        </pc:spChg>
        <pc:spChg chg="add del">
          <ac:chgData name="Stefania Dinca" userId="8430838f-40fa-4648-bf3e-75706d0061e9" providerId="ADAL" clId="{8510F2E3-084E-43B5-9E47-2E794583ADC3}" dt="2022-02-20T07:13:41.058" v="4429" actId="26606"/>
          <ac:spMkLst>
            <pc:docMk/>
            <pc:sldMk cId="2591972924" sldId="265"/>
            <ac:spMk id="36" creationId="{F4C0B10B-D2C4-4A54-AFAD-3D27DF88BB37}"/>
          </ac:spMkLst>
        </pc:spChg>
        <pc:spChg chg="add del">
          <ac:chgData name="Stefania Dinca" userId="8430838f-40fa-4648-bf3e-75706d0061e9" providerId="ADAL" clId="{8510F2E3-084E-43B5-9E47-2E794583ADC3}" dt="2022-02-20T07:14:16.187" v="4439" actId="26606"/>
          <ac:spMkLst>
            <pc:docMk/>
            <pc:sldMk cId="2591972924" sldId="265"/>
            <ac:spMk id="40" creationId="{6437CC72-F4A8-4DC3-AFAB-D22C482C8100}"/>
          </ac:spMkLst>
        </pc:spChg>
        <pc:spChg chg="add del">
          <ac:chgData name="Stefania Dinca" userId="8430838f-40fa-4648-bf3e-75706d0061e9" providerId="ADAL" clId="{8510F2E3-084E-43B5-9E47-2E794583ADC3}" dt="2022-02-20T07:13:47.645" v="4431" actId="26606"/>
          <ac:spMkLst>
            <pc:docMk/>
            <pc:sldMk cId="2591972924" sldId="265"/>
            <ac:spMk id="45" creationId="{CEB41C5C-0F34-4DDA-9D7C-5E717F35F60C}"/>
          </ac:spMkLst>
        </pc:spChg>
        <pc:spChg chg="add del">
          <ac:chgData name="Stefania Dinca" userId="8430838f-40fa-4648-bf3e-75706d0061e9" providerId="ADAL" clId="{8510F2E3-084E-43B5-9E47-2E794583ADC3}" dt="2022-02-20T07:14:16.187" v="4439" actId="26606"/>
          <ac:spMkLst>
            <pc:docMk/>
            <pc:sldMk cId="2591972924" sldId="265"/>
            <ac:spMk id="48" creationId="{3346177D-ADC4-4968-B747-5CFCD390B5B9}"/>
          </ac:spMkLst>
        </pc:spChg>
        <pc:spChg chg="add del">
          <ac:chgData name="Stefania Dinca" userId="8430838f-40fa-4648-bf3e-75706d0061e9" providerId="ADAL" clId="{8510F2E3-084E-43B5-9E47-2E794583ADC3}" dt="2022-02-20T07:14:16.187" v="4439" actId="26606"/>
          <ac:spMkLst>
            <pc:docMk/>
            <pc:sldMk cId="2591972924" sldId="265"/>
            <ac:spMk id="49" creationId="{0844A943-BF79-4FEA-ABB1-3BD54D236606}"/>
          </ac:spMkLst>
        </pc:spChg>
        <pc:spChg chg="add">
          <ac:chgData name="Stefania Dinca" userId="8430838f-40fa-4648-bf3e-75706d0061e9" providerId="ADAL" clId="{8510F2E3-084E-43B5-9E47-2E794583ADC3}" dt="2022-02-20T07:14:16.187" v="4439" actId="26606"/>
          <ac:spMkLst>
            <pc:docMk/>
            <pc:sldMk cId="2591972924" sldId="265"/>
            <ac:spMk id="54" creationId="{12609869-9E80-471B-A487-A53288E0E791}"/>
          </ac:spMkLst>
        </pc:spChg>
        <pc:spChg chg="add">
          <ac:chgData name="Stefania Dinca" userId="8430838f-40fa-4648-bf3e-75706d0061e9" providerId="ADAL" clId="{8510F2E3-084E-43B5-9E47-2E794583ADC3}" dt="2022-02-20T07:14:16.187" v="4439" actId="26606"/>
          <ac:spMkLst>
            <pc:docMk/>
            <pc:sldMk cId="2591972924" sldId="265"/>
            <ac:spMk id="56" creationId="{7004738A-9D34-43E8-97D2-CA0EED4F8BE0}"/>
          </ac:spMkLst>
        </pc:spChg>
        <pc:spChg chg="add">
          <ac:chgData name="Stefania Dinca" userId="8430838f-40fa-4648-bf3e-75706d0061e9" providerId="ADAL" clId="{8510F2E3-084E-43B5-9E47-2E794583ADC3}" dt="2022-02-20T07:14:16.187" v="4439" actId="26606"/>
          <ac:spMkLst>
            <pc:docMk/>
            <pc:sldMk cId="2591972924" sldId="265"/>
            <ac:spMk id="58" creationId="{B8B8D07F-F13E-443E-BA68-2D26672D76B9}"/>
          </ac:spMkLst>
        </pc:spChg>
        <pc:spChg chg="add">
          <ac:chgData name="Stefania Dinca" userId="8430838f-40fa-4648-bf3e-75706d0061e9" providerId="ADAL" clId="{8510F2E3-084E-43B5-9E47-2E794583ADC3}" dt="2022-02-20T07:14:16.187" v="4439" actId="26606"/>
          <ac:spMkLst>
            <pc:docMk/>
            <pc:sldMk cId="2591972924" sldId="265"/>
            <ac:spMk id="60" creationId="{2813A4FA-24A5-41ED-A534-3807D1B2F344}"/>
          </ac:spMkLst>
        </pc:spChg>
        <pc:spChg chg="add">
          <ac:chgData name="Stefania Dinca" userId="8430838f-40fa-4648-bf3e-75706d0061e9" providerId="ADAL" clId="{8510F2E3-084E-43B5-9E47-2E794583ADC3}" dt="2022-02-20T07:14:16.187" v="4439" actId="26606"/>
          <ac:spMkLst>
            <pc:docMk/>
            <pc:sldMk cId="2591972924" sldId="265"/>
            <ac:spMk id="62" creationId="{C3944F27-CA70-4E84-A51A-E6BF89558979}"/>
          </ac:spMkLst>
        </pc:spChg>
        <pc:grpChg chg="add del">
          <ac:chgData name="Stefania Dinca" userId="8430838f-40fa-4648-bf3e-75706d0061e9" providerId="ADAL" clId="{8510F2E3-084E-43B5-9E47-2E794583ADC3}" dt="2022-02-20T07:13:41.058" v="4429" actId="26606"/>
          <ac:grpSpMkLst>
            <pc:docMk/>
            <pc:sldMk cId="2591972924" sldId="265"/>
            <ac:grpSpMk id="38" creationId="{B6BADB90-C74B-40D6-86DC-503F65FCE8DC}"/>
          </ac:grpSpMkLst>
        </pc:grpChg>
        <pc:graphicFrameChg chg="add del">
          <ac:chgData name="Stefania Dinca" userId="8430838f-40fa-4648-bf3e-75706d0061e9" providerId="ADAL" clId="{8510F2E3-084E-43B5-9E47-2E794583ADC3}" dt="2022-02-20T06:55:55.759" v="3984" actId="26606"/>
          <ac:graphicFrameMkLst>
            <pc:docMk/>
            <pc:sldMk cId="2591972924" sldId="265"/>
            <ac:graphicFrameMk id="7" creationId="{628B429D-A065-41A5-9740-DBD75ABA0AD9}"/>
          </ac:graphicFrameMkLst>
        </pc:graphicFrameChg>
        <pc:picChg chg="add mod ord">
          <ac:chgData name="Stefania Dinca" userId="8430838f-40fa-4648-bf3e-75706d0061e9" providerId="ADAL" clId="{8510F2E3-084E-43B5-9E47-2E794583ADC3}" dt="2022-02-20T07:14:20.699" v="4440" actId="1076"/>
          <ac:picMkLst>
            <pc:docMk/>
            <pc:sldMk cId="2591972924" sldId="265"/>
            <ac:picMk id="8" creationId="{78091BAB-FCD9-4DD5-90A2-0BD50D91BD9A}"/>
          </ac:picMkLst>
        </pc:picChg>
        <pc:cxnChg chg="add del">
          <ac:chgData name="Stefania Dinca" userId="8430838f-40fa-4648-bf3e-75706d0061e9" providerId="ADAL" clId="{8510F2E3-084E-43B5-9E47-2E794583ADC3}" dt="2022-02-20T07:13:47.645" v="4431" actId="26606"/>
          <ac:cxnSpMkLst>
            <pc:docMk/>
            <pc:sldMk cId="2591972924" sldId="265"/>
            <ac:cxnSpMk id="46" creationId="{57E1E5E6-F385-4E9C-B201-BA5BDE5CAD52}"/>
          </ac:cxnSpMkLst>
        </pc:cxnChg>
      </pc:sldChg>
      <pc:sldChg chg="addSp delSp modSp new mod setBg">
        <pc:chgData name="Stefania Dinca" userId="8430838f-40fa-4648-bf3e-75706d0061e9" providerId="ADAL" clId="{8510F2E3-084E-43B5-9E47-2E794583ADC3}" dt="2022-02-20T07:18:14.320" v="4471" actId="255"/>
        <pc:sldMkLst>
          <pc:docMk/>
          <pc:sldMk cId="3759194699" sldId="266"/>
        </pc:sldMkLst>
        <pc:spChg chg="del">
          <ac:chgData name="Stefania Dinca" userId="8430838f-40fa-4648-bf3e-75706d0061e9" providerId="ADAL" clId="{8510F2E3-084E-43B5-9E47-2E794583ADC3}" dt="2022-02-20T06:56:12.460" v="3989" actId="478"/>
          <ac:spMkLst>
            <pc:docMk/>
            <pc:sldMk cId="3759194699" sldId="266"/>
            <ac:spMk id="2" creationId="{3786155F-D077-4988-9168-46C3C8A130DB}"/>
          </ac:spMkLst>
        </pc:spChg>
        <pc:spChg chg="del">
          <ac:chgData name="Stefania Dinca" userId="8430838f-40fa-4648-bf3e-75706d0061e9" providerId="ADAL" clId="{8510F2E3-084E-43B5-9E47-2E794583ADC3}" dt="2022-02-20T06:56:14.795" v="3990" actId="478"/>
          <ac:spMkLst>
            <pc:docMk/>
            <pc:sldMk cId="3759194699" sldId="266"/>
            <ac:spMk id="3" creationId="{1F46BFAB-A41A-4EE7-9673-B6D24D0174C2}"/>
          </ac:spMkLst>
        </pc:spChg>
        <pc:spChg chg="add del mod">
          <ac:chgData name="Stefania Dinca" userId="8430838f-40fa-4648-bf3e-75706d0061e9" providerId="ADAL" clId="{8510F2E3-084E-43B5-9E47-2E794583ADC3}" dt="2022-02-20T06:56:26.870" v="3992" actId="478"/>
          <ac:spMkLst>
            <pc:docMk/>
            <pc:sldMk cId="3759194699" sldId="266"/>
            <ac:spMk id="4" creationId="{4EDE5F24-63D6-457B-B5C3-02F4D9CFE812}"/>
          </ac:spMkLst>
        </pc:spChg>
        <pc:spChg chg="add mod">
          <ac:chgData name="Stefania Dinca" userId="8430838f-40fa-4648-bf3e-75706d0061e9" providerId="ADAL" clId="{8510F2E3-084E-43B5-9E47-2E794583ADC3}" dt="2022-02-20T07:18:03.426" v="4469" actId="1076"/>
          <ac:spMkLst>
            <pc:docMk/>
            <pc:sldMk cId="3759194699" sldId="266"/>
            <ac:spMk id="5" creationId="{D0DEC8B5-1DBB-46A3-A5E8-BE9C5A43C8AE}"/>
          </ac:spMkLst>
        </pc:spChg>
        <pc:spChg chg="add mod ord">
          <ac:chgData name="Stefania Dinca" userId="8430838f-40fa-4648-bf3e-75706d0061e9" providerId="ADAL" clId="{8510F2E3-084E-43B5-9E47-2E794583ADC3}" dt="2022-02-20T07:18:14.320" v="4471" actId="255"/>
          <ac:spMkLst>
            <pc:docMk/>
            <pc:sldMk cId="3759194699" sldId="266"/>
            <ac:spMk id="6" creationId="{F88C92C4-EEF3-4C35-8BC2-A011B68680F1}"/>
          </ac:spMkLst>
        </pc:spChg>
        <pc:spChg chg="add del">
          <ac:chgData name="Stefania Dinca" userId="8430838f-40fa-4648-bf3e-75706d0061e9" providerId="ADAL" clId="{8510F2E3-084E-43B5-9E47-2E794583ADC3}" dt="2022-02-20T07:16:48.347" v="4453" actId="26606"/>
          <ac:spMkLst>
            <pc:docMk/>
            <pc:sldMk cId="3759194699" sldId="266"/>
            <ac:spMk id="11" creationId="{09588DA8-065E-4F6F-8EFD-43104AB2E0CF}"/>
          </ac:spMkLst>
        </pc:spChg>
        <pc:spChg chg="add del">
          <ac:chgData name="Stefania Dinca" userId="8430838f-40fa-4648-bf3e-75706d0061e9" providerId="ADAL" clId="{8510F2E3-084E-43B5-9E47-2E794583ADC3}" dt="2022-02-20T07:16:48.347" v="4453" actId="26606"/>
          <ac:spMkLst>
            <pc:docMk/>
            <pc:sldMk cId="3759194699" sldId="266"/>
            <ac:spMk id="13" creationId="{C4285719-470E-454C-AF62-8323075F1F5B}"/>
          </ac:spMkLst>
        </pc:spChg>
        <pc:spChg chg="add del">
          <ac:chgData name="Stefania Dinca" userId="8430838f-40fa-4648-bf3e-75706d0061e9" providerId="ADAL" clId="{8510F2E3-084E-43B5-9E47-2E794583ADC3}" dt="2022-02-20T07:16:48.347" v="4453" actId="26606"/>
          <ac:spMkLst>
            <pc:docMk/>
            <pc:sldMk cId="3759194699" sldId="266"/>
            <ac:spMk id="15" creationId="{CD9FE4EF-C4D8-49A0-B2FF-81D8DB7D8A24}"/>
          </ac:spMkLst>
        </pc:spChg>
        <pc:spChg chg="add del">
          <ac:chgData name="Stefania Dinca" userId="8430838f-40fa-4648-bf3e-75706d0061e9" providerId="ADAL" clId="{8510F2E3-084E-43B5-9E47-2E794583ADC3}" dt="2022-02-20T07:16:48.347" v="4453" actId="26606"/>
          <ac:spMkLst>
            <pc:docMk/>
            <pc:sldMk cId="3759194699" sldId="266"/>
            <ac:spMk id="17" creationId="{4300840D-0A0B-4512-BACA-B439D5B9C57C}"/>
          </ac:spMkLst>
        </pc:spChg>
        <pc:spChg chg="add del">
          <ac:chgData name="Stefania Dinca" userId="8430838f-40fa-4648-bf3e-75706d0061e9" providerId="ADAL" clId="{8510F2E3-084E-43B5-9E47-2E794583ADC3}" dt="2022-02-20T07:16:48.347" v="4453" actId="26606"/>
          <ac:spMkLst>
            <pc:docMk/>
            <pc:sldMk cId="3759194699" sldId="266"/>
            <ac:spMk id="19" creationId="{D2B78728-A580-49A7-84F9-6EF6F583ADE0}"/>
          </ac:spMkLst>
        </pc:spChg>
        <pc:spChg chg="add del">
          <ac:chgData name="Stefania Dinca" userId="8430838f-40fa-4648-bf3e-75706d0061e9" providerId="ADAL" clId="{8510F2E3-084E-43B5-9E47-2E794583ADC3}" dt="2022-02-20T07:16:48.347" v="4453" actId="26606"/>
          <ac:spMkLst>
            <pc:docMk/>
            <pc:sldMk cId="3759194699" sldId="266"/>
            <ac:spMk id="21" creationId="{38FAA1A1-D861-433F-88FA-1E9D6FD31D11}"/>
          </ac:spMkLst>
        </pc:spChg>
        <pc:spChg chg="add del">
          <ac:chgData name="Stefania Dinca" userId="8430838f-40fa-4648-bf3e-75706d0061e9" providerId="ADAL" clId="{8510F2E3-084E-43B5-9E47-2E794583ADC3}" dt="2022-02-20T07:16:48.347" v="4453" actId="26606"/>
          <ac:spMkLst>
            <pc:docMk/>
            <pc:sldMk cId="3759194699" sldId="266"/>
            <ac:spMk id="23" creationId="{8D71EDA1-87BF-4D5D-AB79-F346FD19278A}"/>
          </ac:spMkLst>
        </pc:spChg>
        <pc:spChg chg="add del">
          <ac:chgData name="Stefania Dinca" userId="8430838f-40fa-4648-bf3e-75706d0061e9" providerId="ADAL" clId="{8510F2E3-084E-43B5-9E47-2E794583ADC3}" dt="2022-02-20T07:17:47.062" v="4465" actId="26606"/>
          <ac:spMkLst>
            <pc:docMk/>
            <pc:sldMk cId="3759194699" sldId="266"/>
            <ac:spMk id="28" creationId="{12609869-9E80-471B-A487-A53288E0E791}"/>
          </ac:spMkLst>
        </pc:spChg>
        <pc:spChg chg="add del">
          <ac:chgData name="Stefania Dinca" userId="8430838f-40fa-4648-bf3e-75706d0061e9" providerId="ADAL" clId="{8510F2E3-084E-43B5-9E47-2E794583ADC3}" dt="2022-02-20T07:17:47.062" v="4465" actId="26606"/>
          <ac:spMkLst>
            <pc:docMk/>
            <pc:sldMk cId="3759194699" sldId="266"/>
            <ac:spMk id="30" creationId="{7004738A-9D34-43E8-97D2-CA0EED4F8BE0}"/>
          </ac:spMkLst>
        </pc:spChg>
        <pc:spChg chg="add del">
          <ac:chgData name="Stefania Dinca" userId="8430838f-40fa-4648-bf3e-75706d0061e9" providerId="ADAL" clId="{8510F2E3-084E-43B5-9E47-2E794583ADC3}" dt="2022-02-20T07:17:47.062" v="4465" actId="26606"/>
          <ac:spMkLst>
            <pc:docMk/>
            <pc:sldMk cId="3759194699" sldId="266"/>
            <ac:spMk id="32" creationId="{B8B8D07F-F13E-443E-BA68-2D26672D76B9}"/>
          </ac:spMkLst>
        </pc:spChg>
        <pc:spChg chg="add del">
          <ac:chgData name="Stefania Dinca" userId="8430838f-40fa-4648-bf3e-75706d0061e9" providerId="ADAL" clId="{8510F2E3-084E-43B5-9E47-2E794583ADC3}" dt="2022-02-20T07:17:47.062" v="4465" actId="26606"/>
          <ac:spMkLst>
            <pc:docMk/>
            <pc:sldMk cId="3759194699" sldId="266"/>
            <ac:spMk id="34" creationId="{2813A4FA-24A5-41ED-A534-3807D1B2F344}"/>
          </ac:spMkLst>
        </pc:spChg>
        <pc:spChg chg="add del">
          <ac:chgData name="Stefania Dinca" userId="8430838f-40fa-4648-bf3e-75706d0061e9" providerId="ADAL" clId="{8510F2E3-084E-43B5-9E47-2E794583ADC3}" dt="2022-02-20T07:17:47.062" v="4465" actId="26606"/>
          <ac:spMkLst>
            <pc:docMk/>
            <pc:sldMk cId="3759194699" sldId="266"/>
            <ac:spMk id="36" creationId="{C3944F27-CA70-4E84-A51A-E6BF89558979}"/>
          </ac:spMkLst>
        </pc:spChg>
        <pc:spChg chg="add">
          <ac:chgData name="Stefania Dinca" userId="8430838f-40fa-4648-bf3e-75706d0061e9" providerId="ADAL" clId="{8510F2E3-084E-43B5-9E47-2E794583ADC3}" dt="2022-02-20T07:17:47.062" v="4465" actId="26606"/>
          <ac:spMkLst>
            <pc:docMk/>
            <pc:sldMk cId="3759194699" sldId="266"/>
            <ac:spMk id="41" creationId="{3346177D-ADC4-4968-B747-5CFCD390B5B9}"/>
          </ac:spMkLst>
        </pc:spChg>
        <pc:spChg chg="add">
          <ac:chgData name="Stefania Dinca" userId="8430838f-40fa-4648-bf3e-75706d0061e9" providerId="ADAL" clId="{8510F2E3-084E-43B5-9E47-2E794583ADC3}" dt="2022-02-20T07:17:47.062" v="4465" actId="26606"/>
          <ac:spMkLst>
            <pc:docMk/>
            <pc:sldMk cId="3759194699" sldId="266"/>
            <ac:spMk id="43" creationId="{0844A943-BF79-4FEA-ABB1-3BD54D236606}"/>
          </ac:spMkLst>
        </pc:spChg>
        <pc:spChg chg="add">
          <ac:chgData name="Stefania Dinca" userId="8430838f-40fa-4648-bf3e-75706d0061e9" providerId="ADAL" clId="{8510F2E3-084E-43B5-9E47-2E794583ADC3}" dt="2022-02-20T07:17:47.062" v="4465" actId="26606"/>
          <ac:spMkLst>
            <pc:docMk/>
            <pc:sldMk cId="3759194699" sldId="266"/>
            <ac:spMk id="45" creationId="{6437CC72-F4A8-4DC3-AFAB-D22C482C8100}"/>
          </ac:spMkLst>
        </pc:spChg>
        <pc:picChg chg="add del mod">
          <ac:chgData name="Stefania Dinca" userId="8430838f-40fa-4648-bf3e-75706d0061e9" providerId="ADAL" clId="{8510F2E3-084E-43B5-9E47-2E794583ADC3}" dt="2022-02-20T07:16:50.904" v="4454" actId="478"/>
          <ac:picMkLst>
            <pc:docMk/>
            <pc:sldMk cId="3759194699" sldId="266"/>
            <ac:picMk id="8" creationId="{FBC76119-8609-4CC6-B76A-8C777297F2EA}"/>
          </ac:picMkLst>
        </pc:picChg>
        <pc:picChg chg="add del mod">
          <ac:chgData name="Stefania Dinca" userId="8430838f-40fa-4648-bf3e-75706d0061e9" providerId="ADAL" clId="{8510F2E3-084E-43B5-9E47-2E794583ADC3}" dt="2022-02-20T07:17:06.161" v="4460" actId="478"/>
          <ac:picMkLst>
            <pc:docMk/>
            <pc:sldMk cId="3759194699" sldId="266"/>
            <ac:picMk id="10" creationId="{370F3076-FFA4-4130-8535-2F99779EA3E5}"/>
          </ac:picMkLst>
        </pc:picChg>
        <pc:picChg chg="add mod">
          <ac:chgData name="Stefania Dinca" userId="8430838f-40fa-4648-bf3e-75706d0061e9" providerId="ADAL" clId="{8510F2E3-084E-43B5-9E47-2E794583ADC3}" dt="2022-02-20T07:17:54.697" v="4467" actId="1076"/>
          <ac:picMkLst>
            <pc:docMk/>
            <pc:sldMk cId="3759194699" sldId="266"/>
            <ac:picMk id="14" creationId="{7398DFE7-0421-48CE-941B-BBBCBAFB8430}"/>
          </ac:picMkLst>
        </pc:picChg>
      </pc:sldChg>
      <pc:sldMasterChg chg="addSldLayout">
        <pc:chgData name="Stefania Dinca" userId="8430838f-40fa-4648-bf3e-75706d0061e9" providerId="ADAL" clId="{8510F2E3-084E-43B5-9E47-2E794583ADC3}" dt="2022-02-16T08:02:37.974" v="0" actId="680"/>
        <pc:sldMasterMkLst>
          <pc:docMk/>
          <pc:sldMasterMk cId="2048238290" sldId="2147483648"/>
        </pc:sldMasterMkLst>
        <pc:sldLayoutChg chg="add">
          <pc:chgData name="Stefania Dinca" userId="8430838f-40fa-4648-bf3e-75706d0061e9" providerId="ADAL" clId="{8510F2E3-084E-43B5-9E47-2E794583ADC3}" dt="2022-02-16T08:02:37.974" v="0" actId="680"/>
          <pc:sldLayoutMkLst>
            <pc:docMk/>
            <pc:sldMasterMk cId="2048238290" sldId="2147483648"/>
            <pc:sldLayoutMk cId="3028545541" sldId="2147483649"/>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A6C098-F46F-4924-8BDC-4EE93879522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FFFC1F0-783E-46D5-A59A-BF346B5771D5}">
      <dgm:prSet/>
      <dgm:spPr/>
      <dgm:t>
        <a:bodyPr/>
        <a:lstStyle/>
        <a:p>
          <a:r>
            <a:rPr lang="en-GB" dirty="0"/>
            <a:t>Introduction ………………………………………………Slide 03</a:t>
          </a:r>
          <a:endParaRPr lang="en-US" dirty="0"/>
        </a:p>
      </dgm:t>
    </dgm:pt>
    <dgm:pt modelId="{86F5C5A2-D5D9-40BF-BF4E-6CDE84406215}" type="parTrans" cxnId="{E5200F2A-B119-4151-BD5D-C66E9DB6E890}">
      <dgm:prSet/>
      <dgm:spPr/>
      <dgm:t>
        <a:bodyPr/>
        <a:lstStyle/>
        <a:p>
          <a:endParaRPr lang="en-US"/>
        </a:p>
      </dgm:t>
    </dgm:pt>
    <dgm:pt modelId="{7F0B9ACD-B893-461A-9FA5-B9FC1AE522FF}" type="sibTrans" cxnId="{E5200F2A-B119-4151-BD5D-C66E9DB6E890}">
      <dgm:prSet/>
      <dgm:spPr/>
      <dgm:t>
        <a:bodyPr/>
        <a:lstStyle/>
        <a:p>
          <a:endParaRPr lang="en-US"/>
        </a:p>
      </dgm:t>
    </dgm:pt>
    <dgm:pt modelId="{C09E14BC-9F42-4465-9955-6197F20AEEEB}">
      <dgm:prSet/>
      <dgm:spPr/>
      <dgm:t>
        <a:bodyPr/>
        <a:lstStyle/>
        <a:p>
          <a:r>
            <a:rPr lang="en-GB" dirty="0"/>
            <a:t>Discussion ………………………………………....…..Slide 04</a:t>
          </a:r>
          <a:endParaRPr lang="en-US" dirty="0"/>
        </a:p>
      </dgm:t>
    </dgm:pt>
    <dgm:pt modelId="{13436048-D6A9-46E4-80AE-F6D154DABC26}" type="parTrans" cxnId="{18499ACE-DCFE-4E8E-A9D7-2D8106F564A9}">
      <dgm:prSet/>
      <dgm:spPr/>
      <dgm:t>
        <a:bodyPr/>
        <a:lstStyle/>
        <a:p>
          <a:endParaRPr lang="en-US"/>
        </a:p>
      </dgm:t>
    </dgm:pt>
    <dgm:pt modelId="{22BEECF5-DF08-41EA-AB20-E9B4FBBAA555}" type="sibTrans" cxnId="{18499ACE-DCFE-4E8E-A9D7-2D8106F564A9}">
      <dgm:prSet/>
      <dgm:spPr/>
      <dgm:t>
        <a:bodyPr/>
        <a:lstStyle/>
        <a:p>
          <a:endParaRPr lang="en-US"/>
        </a:p>
      </dgm:t>
    </dgm:pt>
    <dgm:pt modelId="{69DF94DF-9BE9-469B-BB19-259B9F3374DC}">
      <dgm:prSet/>
      <dgm:spPr/>
      <dgm:t>
        <a:bodyPr/>
        <a:lstStyle/>
        <a:p>
          <a:r>
            <a:rPr lang="en-GB" dirty="0"/>
            <a:t>Theory of Development ………….…………………………………..Slide 05</a:t>
          </a:r>
          <a:endParaRPr lang="en-US" dirty="0"/>
        </a:p>
      </dgm:t>
    </dgm:pt>
    <dgm:pt modelId="{B007A983-5EF1-45D6-A121-772C5D4B583D}" type="parTrans" cxnId="{62A41E9B-DABA-4BB7-9A5C-409C423B4EF5}">
      <dgm:prSet/>
      <dgm:spPr/>
      <dgm:t>
        <a:bodyPr/>
        <a:lstStyle/>
        <a:p>
          <a:endParaRPr lang="en-US"/>
        </a:p>
      </dgm:t>
    </dgm:pt>
    <dgm:pt modelId="{14778544-A108-4673-9F73-F2BCED143771}" type="sibTrans" cxnId="{62A41E9B-DABA-4BB7-9A5C-409C423B4EF5}">
      <dgm:prSet/>
      <dgm:spPr/>
      <dgm:t>
        <a:bodyPr/>
        <a:lstStyle/>
        <a:p>
          <a:endParaRPr lang="en-US"/>
        </a:p>
      </dgm:t>
    </dgm:pt>
    <dgm:pt modelId="{21D9DCB7-5099-4EAA-87F1-38AF199E1123}">
      <dgm:prSet/>
      <dgm:spPr/>
      <dgm:t>
        <a:bodyPr/>
        <a:lstStyle/>
        <a:p>
          <a:r>
            <a:rPr lang="en-GB" dirty="0"/>
            <a:t>Continue</a:t>
          </a:r>
        </a:p>
        <a:p>
          <a:r>
            <a:rPr lang="en-GB" dirty="0"/>
            <a:t>…………….………………………………..Slide 06</a:t>
          </a:r>
          <a:endParaRPr lang="en-US" dirty="0"/>
        </a:p>
      </dgm:t>
    </dgm:pt>
    <dgm:pt modelId="{0F848A6F-8A64-41B8-9D50-18E62568D49D}" type="parTrans" cxnId="{C6D96FCA-E4EB-4C94-935B-F6253740BD97}">
      <dgm:prSet/>
      <dgm:spPr/>
      <dgm:t>
        <a:bodyPr/>
        <a:lstStyle/>
        <a:p>
          <a:endParaRPr lang="en-US"/>
        </a:p>
      </dgm:t>
    </dgm:pt>
    <dgm:pt modelId="{FFCD10B3-099E-4BB1-8060-7D1EDF40768D}" type="sibTrans" cxnId="{C6D96FCA-E4EB-4C94-935B-F6253740BD97}">
      <dgm:prSet/>
      <dgm:spPr/>
      <dgm:t>
        <a:bodyPr/>
        <a:lstStyle/>
        <a:p>
          <a:endParaRPr lang="en-US"/>
        </a:p>
      </dgm:t>
    </dgm:pt>
    <dgm:pt modelId="{9CB1C0BB-4AC0-418B-8337-57CDD5F5D67B}">
      <dgm:prSet/>
      <dgm:spPr/>
      <dgm:t>
        <a:bodyPr/>
        <a:lstStyle/>
        <a:p>
          <a:r>
            <a:rPr lang="en-GB" dirty="0"/>
            <a:t>Conclusion</a:t>
          </a:r>
        </a:p>
        <a:p>
          <a:r>
            <a:rPr lang="en-GB" dirty="0"/>
            <a:t>……………………………………………...Slide 09</a:t>
          </a:r>
          <a:endParaRPr lang="en-US" dirty="0"/>
        </a:p>
      </dgm:t>
    </dgm:pt>
    <dgm:pt modelId="{EC28F62F-A58C-405C-97EB-8F03CAAB1D1F}" type="parTrans" cxnId="{C42ACD7E-DC14-454F-8CDF-512AC7113858}">
      <dgm:prSet/>
      <dgm:spPr/>
      <dgm:t>
        <a:bodyPr/>
        <a:lstStyle/>
        <a:p>
          <a:endParaRPr lang="en-US"/>
        </a:p>
      </dgm:t>
    </dgm:pt>
    <dgm:pt modelId="{E29A7198-93E2-4F20-A8CD-AEF7C976E726}" type="sibTrans" cxnId="{C42ACD7E-DC14-454F-8CDF-512AC7113858}">
      <dgm:prSet/>
      <dgm:spPr/>
      <dgm:t>
        <a:bodyPr/>
        <a:lstStyle/>
        <a:p>
          <a:endParaRPr lang="en-US"/>
        </a:p>
      </dgm:t>
    </dgm:pt>
    <dgm:pt modelId="{68456F73-8C29-46B1-91A9-71B74FB16499}" type="pres">
      <dgm:prSet presAssocID="{50A6C098-F46F-4924-8BDC-4EE938795225}" presName="root" presStyleCnt="0">
        <dgm:presLayoutVars>
          <dgm:dir/>
          <dgm:resizeHandles val="exact"/>
        </dgm:presLayoutVars>
      </dgm:prSet>
      <dgm:spPr/>
    </dgm:pt>
    <dgm:pt modelId="{307BFF2D-6902-42F5-9771-55589606AE2B}" type="pres">
      <dgm:prSet presAssocID="{DFFFC1F0-783E-46D5-A59A-BF346B5771D5}" presName="compNode" presStyleCnt="0"/>
      <dgm:spPr/>
    </dgm:pt>
    <dgm:pt modelId="{89AB7F5A-563D-4CC5-8DBF-CAB723C05B48}" type="pres">
      <dgm:prSet presAssocID="{DFFFC1F0-783E-46D5-A59A-BF346B5771D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8B54625A-D490-400C-9998-19DB2631386F}" type="pres">
      <dgm:prSet presAssocID="{DFFFC1F0-783E-46D5-A59A-BF346B5771D5}" presName="spaceRect" presStyleCnt="0"/>
      <dgm:spPr/>
    </dgm:pt>
    <dgm:pt modelId="{A2B96999-3970-4E69-BFA7-100CEA67D42C}" type="pres">
      <dgm:prSet presAssocID="{DFFFC1F0-783E-46D5-A59A-BF346B5771D5}" presName="textRect" presStyleLbl="revTx" presStyleIdx="0" presStyleCnt="5" custLinFactNeighborY="-1351">
        <dgm:presLayoutVars>
          <dgm:chMax val="1"/>
          <dgm:chPref val="1"/>
        </dgm:presLayoutVars>
      </dgm:prSet>
      <dgm:spPr/>
    </dgm:pt>
    <dgm:pt modelId="{6FD86D3B-C9DD-4C69-864A-6B4D3CBF1D7E}" type="pres">
      <dgm:prSet presAssocID="{7F0B9ACD-B893-461A-9FA5-B9FC1AE522FF}" presName="sibTrans" presStyleCnt="0"/>
      <dgm:spPr/>
    </dgm:pt>
    <dgm:pt modelId="{3DAB0125-EEB2-4275-8EA9-3E75A2E932A4}" type="pres">
      <dgm:prSet presAssocID="{C09E14BC-9F42-4465-9955-6197F20AEEEB}" presName="compNode" presStyleCnt="0"/>
      <dgm:spPr/>
    </dgm:pt>
    <dgm:pt modelId="{D882B496-6753-4C14-B3C2-6B2F59E60DCE}" type="pres">
      <dgm:prSet presAssocID="{C09E14BC-9F42-4465-9955-6197F20AEEE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9A0A5CF1-4B0D-46CA-A6D5-05F8039A5D08}" type="pres">
      <dgm:prSet presAssocID="{C09E14BC-9F42-4465-9955-6197F20AEEEB}" presName="spaceRect" presStyleCnt="0"/>
      <dgm:spPr/>
    </dgm:pt>
    <dgm:pt modelId="{47B9DF12-F582-4D86-8F6A-5E0688C761D6}" type="pres">
      <dgm:prSet presAssocID="{C09E14BC-9F42-4465-9955-6197F20AEEEB}" presName="textRect" presStyleLbl="revTx" presStyleIdx="1" presStyleCnt="5">
        <dgm:presLayoutVars>
          <dgm:chMax val="1"/>
          <dgm:chPref val="1"/>
        </dgm:presLayoutVars>
      </dgm:prSet>
      <dgm:spPr/>
    </dgm:pt>
    <dgm:pt modelId="{0FA76965-AECC-4A89-8A76-FCE16223EDE5}" type="pres">
      <dgm:prSet presAssocID="{22BEECF5-DF08-41EA-AB20-E9B4FBBAA555}" presName="sibTrans" presStyleCnt="0"/>
      <dgm:spPr/>
    </dgm:pt>
    <dgm:pt modelId="{D41F434B-33B2-4AB9-8F4C-79B09B0164B5}" type="pres">
      <dgm:prSet presAssocID="{69DF94DF-9BE9-469B-BB19-259B9F3374DC}" presName="compNode" presStyleCnt="0"/>
      <dgm:spPr/>
    </dgm:pt>
    <dgm:pt modelId="{3E51C1F6-EC5B-4215-8914-A17093B32096}" type="pres">
      <dgm:prSet presAssocID="{69DF94DF-9BE9-469B-BB19-259B9F3374D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DF6E2393-19F1-49E2-BEB3-3D9739BACC23}" type="pres">
      <dgm:prSet presAssocID="{69DF94DF-9BE9-469B-BB19-259B9F3374DC}" presName="spaceRect" presStyleCnt="0"/>
      <dgm:spPr/>
    </dgm:pt>
    <dgm:pt modelId="{C04E9989-E867-4117-A24F-56872376171E}" type="pres">
      <dgm:prSet presAssocID="{69DF94DF-9BE9-469B-BB19-259B9F3374DC}" presName="textRect" presStyleLbl="revTx" presStyleIdx="2" presStyleCnt="5">
        <dgm:presLayoutVars>
          <dgm:chMax val="1"/>
          <dgm:chPref val="1"/>
        </dgm:presLayoutVars>
      </dgm:prSet>
      <dgm:spPr/>
    </dgm:pt>
    <dgm:pt modelId="{FDF05D0C-14E4-4D30-90D3-34B7D9D3961D}" type="pres">
      <dgm:prSet presAssocID="{14778544-A108-4673-9F73-F2BCED143771}" presName="sibTrans" presStyleCnt="0"/>
      <dgm:spPr/>
    </dgm:pt>
    <dgm:pt modelId="{43B094C0-C4FA-4026-8856-F71B1FCAB66A}" type="pres">
      <dgm:prSet presAssocID="{21D9DCB7-5099-4EAA-87F1-38AF199E1123}" presName="compNode" presStyleCnt="0"/>
      <dgm:spPr/>
    </dgm:pt>
    <dgm:pt modelId="{E26DC628-F3A3-41A9-BFEC-AB4C29AE77EC}" type="pres">
      <dgm:prSet presAssocID="{21D9DCB7-5099-4EAA-87F1-38AF199E112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eginning"/>
        </a:ext>
      </dgm:extLst>
    </dgm:pt>
    <dgm:pt modelId="{2F2629FF-C53B-4E29-9E2C-81D9138E2559}" type="pres">
      <dgm:prSet presAssocID="{21D9DCB7-5099-4EAA-87F1-38AF199E1123}" presName="spaceRect" presStyleCnt="0"/>
      <dgm:spPr/>
    </dgm:pt>
    <dgm:pt modelId="{CDBB9B71-6CF1-4469-96BA-92F4B513B942}" type="pres">
      <dgm:prSet presAssocID="{21D9DCB7-5099-4EAA-87F1-38AF199E1123}" presName="textRect" presStyleLbl="revTx" presStyleIdx="3" presStyleCnt="5">
        <dgm:presLayoutVars>
          <dgm:chMax val="1"/>
          <dgm:chPref val="1"/>
        </dgm:presLayoutVars>
      </dgm:prSet>
      <dgm:spPr/>
    </dgm:pt>
    <dgm:pt modelId="{17F3E5F5-9833-4249-90C2-254EF76C01F0}" type="pres">
      <dgm:prSet presAssocID="{FFCD10B3-099E-4BB1-8060-7D1EDF40768D}" presName="sibTrans" presStyleCnt="0"/>
      <dgm:spPr/>
    </dgm:pt>
    <dgm:pt modelId="{DFB710B2-07F0-476E-8B8B-05B0FF338915}" type="pres">
      <dgm:prSet presAssocID="{9CB1C0BB-4AC0-418B-8337-57CDD5F5D67B}" presName="compNode" presStyleCnt="0"/>
      <dgm:spPr/>
    </dgm:pt>
    <dgm:pt modelId="{68BEFB9A-FA83-4FD8-BE09-4BBAADB7F992}" type="pres">
      <dgm:prSet presAssocID="{9CB1C0BB-4AC0-418B-8337-57CDD5F5D67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54717425-D5C3-4F72-9D71-8C2887797F4A}" type="pres">
      <dgm:prSet presAssocID="{9CB1C0BB-4AC0-418B-8337-57CDD5F5D67B}" presName="spaceRect" presStyleCnt="0"/>
      <dgm:spPr/>
    </dgm:pt>
    <dgm:pt modelId="{4A9A4650-CC00-43C5-95BD-9142A7643896}" type="pres">
      <dgm:prSet presAssocID="{9CB1C0BB-4AC0-418B-8337-57CDD5F5D67B}" presName="textRect" presStyleLbl="revTx" presStyleIdx="4" presStyleCnt="5">
        <dgm:presLayoutVars>
          <dgm:chMax val="1"/>
          <dgm:chPref val="1"/>
        </dgm:presLayoutVars>
      </dgm:prSet>
      <dgm:spPr/>
    </dgm:pt>
  </dgm:ptLst>
  <dgm:cxnLst>
    <dgm:cxn modelId="{F781F31F-DA8A-4A83-8BC0-0FA5F0690144}" type="presOf" srcId="{21D9DCB7-5099-4EAA-87F1-38AF199E1123}" destId="{CDBB9B71-6CF1-4469-96BA-92F4B513B942}" srcOrd="0" destOrd="0" presId="urn:microsoft.com/office/officeart/2018/2/layout/IconLabelList"/>
    <dgm:cxn modelId="{E5200F2A-B119-4151-BD5D-C66E9DB6E890}" srcId="{50A6C098-F46F-4924-8BDC-4EE938795225}" destId="{DFFFC1F0-783E-46D5-A59A-BF346B5771D5}" srcOrd="0" destOrd="0" parTransId="{86F5C5A2-D5D9-40BF-BF4E-6CDE84406215}" sibTransId="{7F0B9ACD-B893-461A-9FA5-B9FC1AE522FF}"/>
    <dgm:cxn modelId="{B83C6352-E843-4D6C-B79B-A88D324357D4}" type="presOf" srcId="{C09E14BC-9F42-4465-9955-6197F20AEEEB}" destId="{47B9DF12-F582-4D86-8F6A-5E0688C761D6}" srcOrd="0" destOrd="0" presId="urn:microsoft.com/office/officeart/2018/2/layout/IconLabelList"/>
    <dgm:cxn modelId="{C42ACD7E-DC14-454F-8CDF-512AC7113858}" srcId="{50A6C098-F46F-4924-8BDC-4EE938795225}" destId="{9CB1C0BB-4AC0-418B-8337-57CDD5F5D67B}" srcOrd="4" destOrd="0" parTransId="{EC28F62F-A58C-405C-97EB-8F03CAAB1D1F}" sibTransId="{E29A7198-93E2-4F20-A8CD-AEF7C976E726}"/>
    <dgm:cxn modelId="{62A41E9B-DABA-4BB7-9A5C-409C423B4EF5}" srcId="{50A6C098-F46F-4924-8BDC-4EE938795225}" destId="{69DF94DF-9BE9-469B-BB19-259B9F3374DC}" srcOrd="2" destOrd="0" parTransId="{B007A983-5EF1-45D6-A121-772C5D4B583D}" sibTransId="{14778544-A108-4673-9F73-F2BCED143771}"/>
    <dgm:cxn modelId="{0AF62B9E-C850-4FFC-97D4-F876C68AED99}" type="presOf" srcId="{9CB1C0BB-4AC0-418B-8337-57CDD5F5D67B}" destId="{4A9A4650-CC00-43C5-95BD-9142A7643896}" srcOrd="0" destOrd="0" presId="urn:microsoft.com/office/officeart/2018/2/layout/IconLabelList"/>
    <dgm:cxn modelId="{924FAEB9-46D1-4C30-8C52-B1AC8CE13D42}" type="presOf" srcId="{50A6C098-F46F-4924-8BDC-4EE938795225}" destId="{68456F73-8C29-46B1-91A9-71B74FB16499}" srcOrd="0" destOrd="0" presId="urn:microsoft.com/office/officeart/2018/2/layout/IconLabelList"/>
    <dgm:cxn modelId="{C6D96FCA-E4EB-4C94-935B-F6253740BD97}" srcId="{50A6C098-F46F-4924-8BDC-4EE938795225}" destId="{21D9DCB7-5099-4EAA-87F1-38AF199E1123}" srcOrd="3" destOrd="0" parTransId="{0F848A6F-8A64-41B8-9D50-18E62568D49D}" sibTransId="{FFCD10B3-099E-4BB1-8060-7D1EDF40768D}"/>
    <dgm:cxn modelId="{18499ACE-DCFE-4E8E-A9D7-2D8106F564A9}" srcId="{50A6C098-F46F-4924-8BDC-4EE938795225}" destId="{C09E14BC-9F42-4465-9955-6197F20AEEEB}" srcOrd="1" destOrd="0" parTransId="{13436048-D6A9-46E4-80AE-F6D154DABC26}" sibTransId="{22BEECF5-DF08-41EA-AB20-E9B4FBBAA555}"/>
    <dgm:cxn modelId="{503CE7F1-B121-49FB-8792-B3FDA910C79F}" type="presOf" srcId="{DFFFC1F0-783E-46D5-A59A-BF346B5771D5}" destId="{A2B96999-3970-4E69-BFA7-100CEA67D42C}" srcOrd="0" destOrd="0" presId="urn:microsoft.com/office/officeart/2018/2/layout/IconLabelList"/>
    <dgm:cxn modelId="{DE04DCFB-691D-44FD-9ACA-72AADAF5E6BC}" type="presOf" srcId="{69DF94DF-9BE9-469B-BB19-259B9F3374DC}" destId="{C04E9989-E867-4117-A24F-56872376171E}" srcOrd="0" destOrd="0" presId="urn:microsoft.com/office/officeart/2018/2/layout/IconLabelList"/>
    <dgm:cxn modelId="{4B493FDE-29C1-4FA4-BB0A-76D05C10C25A}" type="presParOf" srcId="{68456F73-8C29-46B1-91A9-71B74FB16499}" destId="{307BFF2D-6902-42F5-9771-55589606AE2B}" srcOrd="0" destOrd="0" presId="urn:microsoft.com/office/officeart/2018/2/layout/IconLabelList"/>
    <dgm:cxn modelId="{5F8E4B44-4D46-4362-835F-15BE5BA8BE3F}" type="presParOf" srcId="{307BFF2D-6902-42F5-9771-55589606AE2B}" destId="{89AB7F5A-563D-4CC5-8DBF-CAB723C05B48}" srcOrd="0" destOrd="0" presId="urn:microsoft.com/office/officeart/2018/2/layout/IconLabelList"/>
    <dgm:cxn modelId="{5DF7FBCB-A28B-4C18-B828-A83781589126}" type="presParOf" srcId="{307BFF2D-6902-42F5-9771-55589606AE2B}" destId="{8B54625A-D490-400C-9998-19DB2631386F}" srcOrd="1" destOrd="0" presId="urn:microsoft.com/office/officeart/2018/2/layout/IconLabelList"/>
    <dgm:cxn modelId="{27139DB4-5BF7-45F8-9C6C-D36C85ECE1DE}" type="presParOf" srcId="{307BFF2D-6902-42F5-9771-55589606AE2B}" destId="{A2B96999-3970-4E69-BFA7-100CEA67D42C}" srcOrd="2" destOrd="0" presId="urn:microsoft.com/office/officeart/2018/2/layout/IconLabelList"/>
    <dgm:cxn modelId="{451DFE0F-079E-469F-9837-E1A6F5A74028}" type="presParOf" srcId="{68456F73-8C29-46B1-91A9-71B74FB16499}" destId="{6FD86D3B-C9DD-4C69-864A-6B4D3CBF1D7E}" srcOrd="1" destOrd="0" presId="urn:microsoft.com/office/officeart/2018/2/layout/IconLabelList"/>
    <dgm:cxn modelId="{C85597C3-6D33-4CA9-9863-B349EA92BEE0}" type="presParOf" srcId="{68456F73-8C29-46B1-91A9-71B74FB16499}" destId="{3DAB0125-EEB2-4275-8EA9-3E75A2E932A4}" srcOrd="2" destOrd="0" presId="urn:microsoft.com/office/officeart/2018/2/layout/IconLabelList"/>
    <dgm:cxn modelId="{88C860FD-E7E3-4F89-A1C8-7B2C2EA21CFF}" type="presParOf" srcId="{3DAB0125-EEB2-4275-8EA9-3E75A2E932A4}" destId="{D882B496-6753-4C14-B3C2-6B2F59E60DCE}" srcOrd="0" destOrd="0" presId="urn:microsoft.com/office/officeart/2018/2/layout/IconLabelList"/>
    <dgm:cxn modelId="{2C1C89D3-0549-406F-824E-93087B92BA02}" type="presParOf" srcId="{3DAB0125-EEB2-4275-8EA9-3E75A2E932A4}" destId="{9A0A5CF1-4B0D-46CA-A6D5-05F8039A5D08}" srcOrd="1" destOrd="0" presId="urn:microsoft.com/office/officeart/2018/2/layout/IconLabelList"/>
    <dgm:cxn modelId="{338EF414-C3D1-4434-98C0-7EBCA8C42CD9}" type="presParOf" srcId="{3DAB0125-EEB2-4275-8EA9-3E75A2E932A4}" destId="{47B9DF12-F582-4D86-8F6A-5E0688C761D6}" srcOrd="2" destOrd="0" presId="urn:microsoft.com/office/officeart/2018/2/layout/IconLabelList"/>
    <dgm:cxn modelId="{09C4C757-86DF-4DA5-BA90-F741340BBA1C}" type="presParOf" srcId="{68456F73-8C29-46B1-91A9-71B74FB16499}" destId="{0FA76965-AECC-4A89-8A76-FCE16223EDE5}" srcOrd="3" destOrd="0" presId="urn:microsoft.com/office/officeart/2018/2/layout/IconLabelList"/>
    <dgm:cxn modelId="{853FF44C-A8D9-4FC0-B892-BCEE78B9520B}" type="presParOf" srcId="{68456F73-8C29-46B1-91A9-71B74FB16499}" destId="{D41F434B-33B2-4AB9-8F4C-79B09B0164B5}" srcOrd="4" destOrd="0" presId="urn:microsoft.com/office/officeart/2018/2/layout/IconLabelList"/>
    <dgm:cxn modelId="{AF7D0C3C-AC44-4568-B3D6-1070DA16394A}" type="presParOf" srcId="{D41F434B-33B2-4AB9-8F4C-79B09B0164B5}" destId="{3E51C1F6-EC5B-4215-8914-A17093B32096}" srcOrd="0" destOrd="0" presId="urn:microsoft.com/office/officeart/2018/2/layout/IconLabelList"/>
    <dgm:cxn modelId="{B0060514-24FD-41A6-944C-76F9852A6387}" type="presParOf" srcId="{D41F434B-33B2-4AB9-8F4C-79B09B0164B5}" destId="{DF6E2393-19F1-49E2-BEB3-3D9739BACC23}" srcOrd="1" destOrd="0" presId="urn:microsoft.com/office/officeart/2018/2/layout/IconLabelList"/>
    <dgm:cxn modelId="{6644026C-5932-4683-ABE4-3BBE0815BD82}" type="presParOf" srcId="{D41F434B-33B2-4AB9-8F4C-79B09B0164B5}" destId="{C04E9989-E867-4117-A24F-56872376171E}" srcOrd="2" destOrd="0" presId="urn:microsoft.com/office/officeart/2018/2/layout/IconLabelList"/>
    <dgm:cxn modelId="{9237B543-0A9F-4A4D-B50F-849C65CAF490}" type="presParOf" srcId="{68456F73-8C29-46B1-91A9-71B74FB16499}" destId="{FDF05D0C-14E4-4D30-90D3-34B7D9D3961D}" srcOrd="5" destOrd="0" presId="urn:microsoft.com/office/officeart/2018/2/layout/IconLabelList"/>
    <dgm:cxn modelId="{486E704A-AB67-4B87-8889-8DD9549A4E55}" type="presParOf" srcId="{68456F73-8C29-46B1-91A9-71B74FB16499}" destId="{43B094C0-C4FA-4026-8856-F71B1FCAB66A}" srcOrd="6" destOrd="0" presId="urn:microsoft.com/office/officeart/2018/2/layout/IconLabelList"/>
    <dgm:cxn modelId="{754847DB-EED5-4C8B-9BDE-1209F711B9DF}" type="presParOf" srcId="{43B094C0-C4FA-4026-8856-F71B1FCAB66A}" destId="{E26DC628-F3A3-41A9-BFEC-AB4C29AE77EC}" srcOrd="0" destOrd="0" presId="urn:microsoft.com/office/officeart/2018/2/layout/IconLabelList"/>
    <dgm:cxn modelId="{589D1EBC-9BE9-48E8-9C07-17901D8C4CB7}" type="presParOf" srcId="{43B094C0-C4FA-4026-8856-F71B1FCAB66A}" destId="{2F2629FF-C53B-4E29-9E2C-81D9138E2559}" srcOrd="1" destOrd="0" presId="urn:microsoft.com/office/officeart/2018/2/layout/IconLabelList"/>
    <dgm:cxn modelId="{472C1265-C2F2-4C80-8FE2-75B602DE6038}" type="presParOf" srcId="{43B094C0-C4FA-4026-8856-F71B1FCAB66A}" destId="{CDBB9B71-6CF1-4469-96BA-92F4B513B942}" srcOrd="2" destOrd="0" presId="urn:microsoft.com/office/officeart/2018/2/layout/IconLabelList"/>
    <dgm:cxn modelId="{E5384471-4AB6-4863-BA6A-515030FE8685}" type="presParOf" srcId="{68456F73-8C29-46B1-91A9-71B74FB16499}" destId="{17F3E5F5-9833-4249-90C2-254EF76C01F0}" srcOrd="7" destOrd="0" presId="urn:microsoft.com/office/officeart/2018/2/layout/IconLabelList"/>
    <dgm:cxn modelId="{5C281F5B-0FDB-4E73-BE3D-30FBF8460F4A}" type="presParOf" srcId="{68456F73-8C29-46B1-91A9-71B74FB16499}" destId="{DFB710B2-07F0-476E-8B8B-05B0FF338915}" srcOrd="8" destOrd="0" presId="urn:microsoft.com/office/officeart/2018/2/layout/IconLabelList"/>
    <dgm:cxn modelId="{54BA0113-197A-49E6-B3CC-876108D0506F}" type="presParOf" srcId="{DFB710B2-07F0-476E-8B8B-05B0FF338915}" destId="{68BEFB9A-FA83-4FD8-BE09-4BBAADB7F992}" srcOrd="0" destOrd="0" presId="urn:microsoft.com/office/officeart/2018/2/layout/IconLabelList"/>
    <dgm:cxn modelId="{2EF669B3-38D3-4794-B132-D38BD737552A}" type="presParOf" srcId="{DFB710B2-07F0-476E-8B8B-05B0FF338915}" destId="{54717425-D5C3-4F72-9D71-8C2887797F4A}" srcOrd="1" destOrd="0" presId="urn:microsoft.com/office/officeart/2018/2/layout/IconLabelList"/>
    <dgm:cxn modelId="{4D98E3F5-9E83-4F24-A679-8895C656BD2A}" type="presParOf" srcId="{DFB710B2-07F0-476E-8B8B-05B0FF338915}" destId="{4A9A4650-CC00-43C5-95BD-9142A764389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612130-B9C2-46CD-B65B-D2C8DB4A42E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CC2D54A-ECA3-41BB-9732-788F98F754BB}">
      <dgm:prSet/>
      <dgm:spPr/>
      <dgm:t>
        <a:bodyPr/>
        <a:lstStyle/>
        <a:p>
          <a:r>
            <a:rPr lang="en-GB" dirty="0"/>
            <a:t>Social workers help people solve and cope with everyday problems that arise in their lives.</a:t>
          </a:r>
          <a:endParaRPr lang="en-US" dirty="0"/>
        </a:p>
        <a:p>
          <a:r>
            <a:rPr lang="en-US" dirty="0"/>
            <a:t>For social workers, psychology is important because this will help they to understand the complexity of human behavior development.</a:t>
          </a:r>
        </a:p>
      </dgm:t>
    </dgm:pt>
    <dgm:pt modelId="{CAA0157B-781F-495E-BFFB-F46B5C3D85E7}" type="parTrans" cxnId="{5D345C83-AECE-47FD-997A-5EF6CD31BE1D}">
      <dgm:prSet/>
      <dgm:spPr/>
      <dgm:t>
        <a:bodyPr/>
        <a:lstStyle/>
        <a:p>
          <a:endParaRPr lang="en-US"/>
        </a:p>
      </dgm:t>
    </dgm:pt>
    <dgm:pt modelId="{5A3EB23B-A840-427F-8353-65DB63144198}" type="sibTrans" cxnId="{5D345C83-AECE-47FD-997A-5EF6CD31BE1D}">
      <dgm:prSet/>
      <dgm:spPr/>
      <dgm:t>
        <a:bodyPr/>
        <a:lstStyle/>
        <a:p>
          <a:endParaRPr lang="en-US"/>
        </a:p>
      </dgm:t>
    </dgm:pt>
    <dgm:pt modelId="{9CB4B759-DE01-47CC-9702-3AA891F0FE04}">
      <dgm:prSet/>
      <dgm:spPr/>
      <dgm:t>
        <a:bodyPr/>
        <a:lstStyle/>
        <a:p>
          <a:r>
            <a:rPr lang="en-US" dirty="0"/>
            <a:t>Also a social worker is required to learn in education the following in order to be able to understand the human need and aspects:</a:t>
          </a:r>
        </a:p>
      </dgm:t>
    </dgm:pt>
    <dgm:pt modelId="{B78F1D4C-943C-455A-8D53-FDA23CA1871B}" type="parTrans" cxnId="{EA2D4C10-D61A-4BE5-9A5E-FCBA65F6DCB8}">
      <dgm:prSet/>
      <dgm:spPr/>
      <dgm:t>
        <a:bodyPr/>
        <a:lstStyle/>
        <a:p>
          <a:endParaRPr lang="en-US"/>
        </a:p>
      </dgm:t>
    </dgm:pt>
    <dgm:pt modelId="{ADA0F0DF-1767-4812-BFF7-848EEAF49DB4}" type="sibTrans" cxnId="{EA2D4C10-D61A-4BE5-9A5E-FCBA65F6DCB8}">
      <dgm:prSet/>
      <dgm:spPr/>
      <dgm:t>
        <a:bodyPr/>
        <a:lstStyle/>
        <a:p>
          <a:endParaRPr lang="en-US"/>
        </a:p>
      </dgm:t>
    </dgm:pt>
    <dgm:pt modelId="{9D456EEF-89DF-4478-90F8-CE58E917A2E6}">
      <dgm:prSet/>
      <dgm:spPr/>
      <dgm:t>
        <a:bodyPr/>
        <a:lstStyle/>
        <a:p>
          <a:r>
            <a:rPr lang="en-US"/>
            <a:t>Learn to work with individuals; what is family cares; learn about groups and communities; how to manage risks with individuals and so on.. </a:t>
          </a:r>
        </a:p>
      </dgm:t>
    </dgm:pt>
    <dgm:pt modelId="{4A78CE61-E49E-45F0-966A-F3F46936ECEF}" type="parTrans" cxnId="{D49F6101-CF9D-487B-B25D-1BFCFA0A388E}">
      <dgm:prSet/>
      <dgm:spPr/>
      <dgm:t>
        <a:bodyPr/>
        <a:lstStyle/>
        <a:p>
          <a:endParaRPr lang="en-US"/>
        </a:p>
      </dgm:t>
    </dgm:pt>
    <dgm:pt modelId="{D88C6EEA-9EC6-42A8-9057-7049EB7CB76B}" type="sibTrans" cxnId="{D49F6101-CF9D-487B-B25D-1BFCFA0A388E}">
      <dgm:prSet/>
      <dgm:spPr/>
      <dgm:t>
        <a:bodyPr/>
        <a:lstStyle/>
        <a:p>
          <a:endParaRPr lang="en-US"/>
        </a:p>
      </dgm:t>
    </dgm:pt>
    <dgm:pt modelId="{2A165ECF-5F90-4EEE-B906-34B1032E84BE}" type="pres">
      <dgm:prSet presAssocID="{E0612130-B9C2-46CD-B65B-D2C8DB4A42EB}" presName="vert0" presStyleCnt="0">
        <dgm:presLayoutVars>
          <dgm:dir/>
          <dgm:animOne val="branch"/>
          <dgm:animLvl val="lvl"/>
        </dgm:presLayoutVars>
      </dgm:prSet>
      <dgm:spPr/>
    </dgm:pt>
    <dgm:pt modelId="{5B4442DB-F9AB-4704-9CD2-60A02C9F732A}" type="pres">
      <dgm:prSet presAssocID="{1CC2D54A-ECA3-41BB-9732-788F98F754BB}" presName="thickLine" presStyleLbl="alignNode1" presStyleIdx="0" presStyleCnt="3"/>
      <dgm:spPr/>
    </dgm:pt>
    <dgm:pt modelId="{B3CCA958-17A8-4A75-AB47-74CD345CED0C}" type="pres">
      <dgm:prSet presAssocID="{1CC2D54A-ECA3-41BB-9732-788F98F754BB}" presName="horz1" presStyleCnt="0"/>
      <dgm:spPr/>
    </dgm:pt>
    <dgm:pt modelId="{330A5D07-13C0-417C-951A-E7E1F6B772AD}" type="pres">
      <dgm:prSet presAssocID="{1CC2D54A-ECA3-41BB-9732-788F98F754BB}" presName="tx1" presStyleLbl="revTx" presStyleIdx="0" presStyleCnt="3"/>
      <dgm:spPr/>
    </dgm:pt>
    <dgm:pt modelId="{B88440D2-E8BF-4609-A852-4F083B308D56}" type="pres">
      <dgm:prSet presAssocID="{1CC2D54A-ECA3-41BB-9732-788F98F754BB}" presName="vert1" presStyleCnt="0"/>
      <dgm:spPr/>
    </dgm:pt>
    <dgm:pt modelId="{D0541F49-1647-4EA4-8DAD-34737B8306C6}" type="pres">
      <dgm:prSet presAssocID="{9CB4B759-DE01-47CC-9702-3AA891F0FE04}" presName="thickLine" presStyleLbl="alignNode1" presStyleIdx="1" presStyleCnt="3"/>
      <dgm:spPr/>
    </dgm:pt>
    <dgm:pt modelId="{BC3D3A65-5F5A-43A1-B943-D122366FDEAA}" type="pres">
      <dgm:prSet presAssocID="{9CB4B759-DE01-47CC-9702-3AA891F0FE04}" presName="horz1" presStyleCnt="0"/>
      <dgm:spPr/>
    </dgm:pt>
    <dgm:pt modelId="{898AD1CF-4E37-4E50-ABD8-193FA6A1582F}" type="pres">
      <dgm:prSet presAssocID="{9CB4B759-DE01-47CC-9702-3AA891F0FE04}" presName="tx1" presStyleLbl="revTx" presStyleIdx="1" presStyleCnt="3"/>
      <dgm:spPr/>
    </dgm:pt>
    <dgm:pt modelId="{BB36D90D-AC6E-4EEE-BCA8-134528B5236E}" type="pres">
      <dgm:prSet presAssocID="{9CB4B759-DE01-47CC-9702-3AA891F0FE04}" presName="vert1" presStyleCnt="0"/>
      <dgm:spPr/>
    </dgm:pt>
    <dgm:pt modelId="{E211B704-2636-4A18-B4BD-F9B3A727D38C}" type="pres">
      <dgm:prSet presAssocID="{9D456EEF-89DF-4478-90F8-CE58E917A2E6}" presName="thickLine" presStyleLbl="alignNode1" presStyleIdx="2" presStyleCnt="3"/>
      <dgm:spPr/>
    </dgm:pt>
    <dgm:pt modelId="{1D321DFE-9DF0-4B8F-AA55-D10692295289}" type="pres">
      <dgm:prSet presAssocID="{9D456EEF-89DF-4478-90F8-CE58E917A2E6}" presName="horz1" presStyleCnt="0"/>
      <dgm:spPr/>
    </dgm:pt>
    <dgm:pt modelId="{DE61FCF2-059D-4022-8D5D-06071FC372C4}" type="pres">
      <dgm:prSet presAssocID="{9D456EEF-89DF-4478-90F8-CE58E917A2E6}" presName="tx1" presStyleLbl="revTx" presStyleIdx="2" presStyleCnt="3"/>
      <dgm:spPr/>
    </dgm:pt>
    <dgm:pt modelId="{8A987BB9-CBE8-471F-98FA-239B7CAC9C4D}" type="pres">
      <dgm:prSet presAssocID="{9D456EEF-89DF-4478-90F8-CE58E917A2E6}" presName="vert1" presStyleCnt="0"/>
      <dgm:spPr/>
    </dgm:pt>
  </dgm:ptLst>
  <dgm:cxnLst>
    <dgm:cxn modelId="{D49F6101-CF9D-487B-B25D-1BFCFA0A388E}" srcId="{E0612130-B9C2-46CD-B65B-D2C8DB4A42EB}" destId="{9D456EEF-89DF-4478-90F8-CE58E917A2E6}" srcOrd="2" destOrd="0" parTransId="{4A78CE61-E49E-45F0-966A-F3F46936ECEF}" sibTransId="{D88C6EEA-9EC6-42A8-9057-7049EB7CB76B}"/>
    <dgm:cxn modelId="{2E521608-0950-4E31-ACEC-39D6FF5466EB}" type="presOf" srcId="{E0612130-B9C2-46CD-B65B-D2C8DB4A42EB}" destId="{2A165ECF-5F90-4EEE-B906-34B1032E84BE}" srcOrd="0" destOrd="0" presId="urn:microsoft.com/office/officeart/2008/layout/LinedList"/>
    <dgm:cxn modelId="{EA2D4C10-D61A-4BE5-9A5E-FCBA65F6DCB8}" srcId="{E0612130-B9C2-46CD-B65B-D2C8DB4A42EB}" destId="{9CB4B759-DE01-47CC-9702-3AA891F0FE04}" srcOrd="1" destOrd="0" parTransId="{B78F1D4C-943C-455A-8D53-FDA23CA1871B}" sibTransId="{ADA0F0DF-1767-4812-BFF7-848EEAF49DB4}"/>
    <dgm:cxn modelId="{9C14C075-732F-4D34-9B14-3EDF0272A445}" type="presOf" srcId="{9D456EEF-89DF-4478-90F8-CE58E917A2E6}" destId="{DE61FCF2-059D-4022-8D5D-06071FC372C4}" srcOrd="0" destOrd="0" presId="urn:microsoft.com/office/officeart/2008/layout/LinedList"/>
    <dgm:cxn modelId="{5D345C83-AECE-47FD-997A-5EF6CD31BE1D}" srcId="{E0612130-B9C2-46CD-B65B-D2C8DB4A42EB}" destId="{1CC2D54A-ECA3-41BB-9732-788F98F754BB}" srcOrd="0" destOrd="0" parTransId="{CAA0157B-781F-495E-BFFB-F46B5C3D85E7}" sibTransId="{5A3EB23B-A840-427F-8353-65DB63144198}"/>
    <dgm:cxn modelId="{8BF77196-A964-4FD6-B4E2-21CB895D6A26}" type="presOf" srcId="{1CC2D54A-ECA3-41BB-9732-788F98F754BB}" destId="{330A5D07-13C0-417C-951A-E7E1F6B772AD}" srcOrd="0" destOrd="0" presId="urn:microsoft.com/office/officeart/2008/layout/LinedList"/>
    <dgm:cxn modelId="{4B3A479B-1C79-47BA-859A-2E155F4A293D}" type="presOf" srcId="{9CB4B759-DE01-47CC-9702-3AA891F0FE04}" destId="{898AD1CF-4E37-4E50-ABD8-193FA6A1582F}" srcOrd="0" destOrd="0" presId="urn:microsoft.com/office/officeart/2008/layout/LinedList"/>
    <dgm:cxn modelId="{DD587A8F-FEF7-4344-B316-AFB23329F006}" type="presParOf" srcId="{2A165ECF-5F90-4EEE-B906-34B1032E84BE}" destId="{5B4442DB-F9AB-4704-9CD2-60A02C9F732A}" srcOrd="0" destOrd="0" presId="urn:microsoft.com/office/officeart/2008/layout/LinedList"/>
    <dgm:cxn modelId="{614671A4-1AAB-469E-B58D-8B43153B85A5}" type="presParOf" srcId="{2A165ECF-5F90-4EEE-B906-34B1032E84BE}" destId="{B3CCA958-17A8-4A75-AB47-74CD345CED0C}" srcOrd="1" destOrd="0" presId="urn:microsoft.com/office/officeart/2008/layout/LinedList"/>
    <dgm:cxn modelId="{7DA8C330-55D8-477E-A25E-B20F4669FD2D}" type="presParOf" srcId="{B3CCA958-17A8-4A75-AB47-74CD345CED0C}" destId="{330A5D07-13C0-417C-951A-E7E1F6B772AD}" srcOrd="0" destOrd="0" presId="urn:microsoft.com/office/officeart/2008/layout/LinedList"/>
    <dgm:cxn modelId="{4EFF79AB-5282-4643-8746-06AE4FFDF6F0}" type="presParOf" srcId="{B3CCA958-17A8-4A75-AB47-74CD345CED0C}" destId="{B88440D2-E8BF-4609-A852-4F083B308D56}" srcOrd="1" destOrd="0" presId="urn:microsoft.com/office/officeart/2008/layout/LinedList"/>
    <dgm:cxn modelId="{281230E4-64E1-4E98-AC00-FC4C2A3EF8BD}" type="presParOf" srcId="{2A165ECF-5F90-4EEE-B906-34B1032E84BE}" destId="{D0541F49-1647-4EA4-8DAD-34737B8306C6}" srcOrd="2" destOrd="0" presId="urn:microsoft.com/office/officeart/2008/layout/LinedList"/>
    <dgm:cxn modelId="{A8C59F49-582B-4AD5-AE44-0AA42C1294A9}" type="presParOf" srcId="{2A165ECF-5F90-4EEE-B906-34B1032E84BE}" destId="{BC3D3A65-5F5A-43A1-B943-D122366FDEAA}" srcOrd="3" destOrd="0" presId="urn:microsoft.com/office/officeart/2008/layout/LinedList"/>
    <dgm:cxn modelId="{2BFD4554-D3A3-494A-A5C2-1C1A0411AFBF}" type="presParOf" srcId="{BC3D3A65-5F5A-43A1-B943-D122366FDEAA}" destId="{898AD1CF-4E37-4E50-ABD8-193FA6A1582F}" srcOrd="0" destOrd="0" presId="urn:microsoft.com/office/officeart/2008/layout/LinedList"/>
    <dgm:cxn modelId="{A5679148-02D7-4300-B55A-60F411FC6620}" type="presParOf" srcId="{BC3D3A65-5F5A-43A1-B943-D122366FDEAA}" destId="{BB36D90D-AC6E-4EEE-BCA8-134528B5236E}" srcOrd="1" destOrd="0" presId="urn:microsoft.com/office/officeart/2008/layout/LinedList"/>
    <dgm:cxn modelId="{1C72181F-C15A-4A11-8BD8-0EC5871972E0}" type="presParOf" srcId="{2A165ECF-5F90-4EEE-B906-34B1032E84BE}" destId="{E211B704-2636-4A18-B4BD-F9B3A727D38C}" srcOrd="4" destOrd="0" presId="urn:microsoft.com/office/officeart/2008/layout/LinedList"/>
    <dgm:cxn modelId="{C4B2F5E2-9401-4C47-A6A8-CE9AA5B522AB}" type="presParOf" srcId="{2A165ECF-5F90-4EEE-B906-34B1032E84BE}" destId="{1D321DFE-9DF0-4B8F-AA55-D10692295289}" srcOrd="5" destOrd="0" presId="urn:microsoft.com/office/officeart/2008/layout/LinedList"/>
    <dgm:cxn modelId="{DD1F989C-5EC4-4331-8D5B-EF0B9BD51727}" type="presParOf" srcId="{1D321DFE-9DF0-4B8F-AA55-D10692295289}" destId="{DE61FCF2-059D-4022-8D5D-06071FC372C4}" srcOrd="0" destOrd="0" presId="urn:microsoft.com/office/officeart/2008/layout/LinedList"/>
    <dgm:cxn modelId="{0C11EA41-61C3-4A13-8DBE-A04145AD27BB}" type="presParOf" srcId="{1D321DFE-9DF0-4B8F-AA55-D10692295289}" destId="{8A987BB9-CBE8-471F-98FA-239B7CAC9C4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B7F5A-563D-4CC5-8DBF-CAB723C05B48}">
      <dsp:nvSpPr>
        <dsp:cNvPr id="0" name=""/>
        <dsp:cNvSpPr/>
      </dsp:nvSpPr>
      <dsp:spPr>
        <a:xfrm>
          <a:off x="828914" y="119628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B96999-3970-4E69-BFA7-100CEA67D42C}">
      <dsp:nvSpPr>
        <dsp:cNvPr id="0" name=""/>
        <dsp:cNvSpPr/>
      </dsp:nvSpPr>
      <dsp:spPr>
        <a:xfrm>
          <a:off x="333914" y="226679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Introduction ………………………………………………Slide 03</a:t>
          </a:r>
          <a:endParaRPr lang="en-US" sz="1100" kern="1200" dirty="0"/>
        </a:p>
      </dsp:txBody>
      <dsp:txXfrm>
        <a:off x="333914" y="2266794"/>
        <a:ext cx="1800000" cy="720000"/>
      </dsp:txXfrm>
    </dsp:sp>
    <dsp:sp modelId="{D882B496-6753-4C14-B3C2-6B2F59E60DCE}">
      <dsp:nvSpPr>
        <dsp:cNvPr id="0" name=""/>
        <dsp:cNvSpPr/>
      </dsp:nvSpPr>
      <dsp:spPr>
        <a:xfrm>
          <a:off x="2943914" y="119628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B9DF12-F582-4D86-8F6A-5E0688C761D6}">
      <dsp:nvSpPr>
        <dsp:cNvPr id="0" name=""/>
        <dsp:cNvSpPr/>
      </dsp:nvSpPr>
      <dsp:spPr>
        <a:xfrm>
          <a:off x="2448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Discussion ………………………………………....…..Slide 04</a:t>
          </a:r>
          <a:endParaRPr lang="en-US" sz="1100" kern="1200" dirty="0"/>
        </a:p>
      </dsp:txBody>
      <dsp:txXfrm>
        <a:off x="2448914" y="2276522"/>
        <a:ext cx="1800000" cy="720000"/>
      </dsp:txXfrm>
    </dsp:sp>
    <dsp:sp modelId="{3E51C1F6-EC5B-4215-8914-A17093B32096}">
      <dsp:nvSpPr>
        <dsp:cNvPr id="0" name=""/>
        <dsp:cNvSpPr/>
      </dsp:nvSpPr>
      <dsp:spPr>
        <a:xfrm>
          <a:off x="5058914" y="119628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4E9989-E867-4117-A24F-56872376171E}">
      <dsp:nvSpPr>
        <dsp:cNvPr id="0" name=""/>
        <dsp:cNvSpPr/>
      </dsp:nvSpPr>
      <dsp:spPr>
        <a:xfrm>
          <a:off x="456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Theory of Development ………….…………………………………..Slide 05</a:t>
          </a:r>
          <a:endParaRPr lang="en-US" sz="1100" kern="1200" dirty="0"/>
        </a:p>
      </dsp:txBody>
      <dsp:txXfrm>
        <a:off x="4563914" y="2276522"/>
        <a:ext cx="1800000" cy="720000"/>
      </dsp:txXfrm>
    </dsp:sp>
    <dsp:sp modelId="{E26DC628-F3A3-41A9-BFEC-AB4C29AE77EC}">
      <dsp:nvSpPr>
        <dsp:cNvPr id="0" name=""/>
        <dsp:cNvSpPr/>
      </dsp:nvSpPr>
      <dsp:spPr>
        <a:xfrm>
          <a:off x="7173914" y="119628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BB9B71-6CF1-4469-96BA-92F4B513B942}">
      <dsp:nvSpPr>
        <dsp:cNvPr id="0" name=""/>
        <dsp:cNvSpPr/>
      </dsp:nvSpPr>
      <dsp:spPr>
        <a:xfrm>
          <a:off x="6678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Continue</a:t>
          </a:r>
        </a:p>
        <a:p>
          <a:pPr marL="0" lvl="0" indent="0" algn="ctr" defTabSz="488950">
            <a:lnSpc>
              <a:spcPct val="90000"/>
            </a:lnSpc>
            <a:spcBef>
              <a:spcPct val="0"/>
            </a:spcBef>
            <a:spcAft>
              <a:spcPct val="35000"/>
            </a:spcAft>
            <a:buNone/>
          </a:pPr>
          <a:r>
            <a:rPr lang="en-GB" sz="1100" kern="1200" dirty="0"/>
            <a:t>…………….………………………………..Slide 06</a:t>
          </a:r>
          <a:endParaRPr lang="en-US" sz="1100" kern="1200" dirty="0"/>
        </a:p>
      </dsp:txBody>
      <dsp:txXfrm>
        <a:off x="6678914" y="2276522"/>
        <a:ext cx="1800000" cy="720000"/>
      </dsp:txXfrm>
    </dsp:sp>
    <dsp:sp modelId="{68BEFB9A-FA83-4FD8-BE09-4BBAADB7F992}">
      <dsp:nvSpPr>
        <dsp:cNvPr id="0" name=""/>
        <dsp:cNvSpPr/>
      </dsp:nvSpPr>
      <dsp:spPr>
        <a:xfrm>
          <a:off x="9288914" y="1196282"/>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9A4650-CC00-43C5-95BD-9142A7643896}">
      <dsp:nvSpPr>
        <dsp:cNvPr id="0" name=""/>
        <dsp:cNvSpPr/>
      </dsp:nvSpPr>
      <dsp:spPr>
        <a:xfrm>
          <a:off x="879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Conclusion</a:t>
          </a:r>
        </a:p>
        <a:p>
          <a:pPr marL="0" lvl="0" indent="0" algn="ctr" defTabSz="488950">
            <a:lnSpc>
              <a:spcPct val="90000"/>
            </a:lnSpc>
            <a:spcBef>
              <a:spcPct val="0"/>
            </a:spcBef>
            <a:spcAft>
              <a:spcPct val="35000"/>
            </a:spcAft>
            <a:buNone/>
          </a:pPr>
          <a:r>
            <a:rPr lang="en-GB" sz="1100" kern="1200" dirty="0"/>
            <a:t>……………………………………………...Slide 09</a:t>
          </a:r>
          <a:endParaRPr lang="en-US" sz="1100" kern="1200" dirty="0"/>
        </a:p>
      </dsp:txBody>
      <dsp:txXfrm>
        <a:off x="8793914" y="2276522"/>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4442DB-F9AB-4704-9CD2-60A02C9F732A}">
      <dsp:nvSpPr>
        <dsp:cNvPr id="0" name=""/>
        <dsp:cNvSpPr/>
      </dsp:nvSpPr>
      <dsp:spPr>
        <a:xfrm>
          <a:off x="0" y="2708"/>
          <a:ext cx="48624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0A5D07-13C0-417C-951A-E7E1F6B772AD}">
      <dsp:nvSpPr>
        <dsp:cNvPr id="0" name=""/>
        <dsp:cNvSpPr/>
      </dsp:nvSpPr>
      <dsp:spPr>
        <a:xfrm>
          <a:off x="0" y="2708"/>
          <a:ext cx="4862446" cy="1846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Social workers help people solve and cope with everyday problems that arise in their lives.</a:t>
          </a:r>
          <a:endParaRPr lang="en-US" sz="1900" kern="1200" dirty="0"/>
        </a:p>
        <a:p>
          <a:pPr marL="0" lvl="0" indent="0" algn="l" defTabSz="844550">
            <a:lnSpc>
              <a:spcPct val="90000"/>
            </a:lnSpc>
            <a:spcBef>
              <a:spcPct val="0"/>
            </a:spcBef>
            <a:spcAft>
              <a:spcPct val="35000"/>
            </a:spcAft>
            <a:buNone/>
          </a:pPr>
          <a:r>
            <a:rPr lang="en-US" sz="1900" kern="1200" dirty="0"/>
            <a:t>For social workers, psychology is important because this will help they to understand the complexity of human behavior development.</a:t>
          </a:r>
        </a:p>
      </dsp:txBody>
      <dsp:txXfrm>
        <a:off x="0" y="2708"/>
        <a:ext cx="4862446" cy="1846876"/>
      </dsp:txXfrm>
    </dsp:sp>
    <dsp:sp modelId="{D0541F49-1647-4EA4-8DAD-34737B8306C6}">
      <dsp:nvSpPr>
        <dsp:cNvPr id="0" name=""/>
        <dsp:cNvSpPr/>
      </dsp:nvSpPr>
      <dsp:spPr>
        <a:xfrm>
          <a:off x="0" y="1849585"/>
          <a:ext cx="48624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8AD1CF-4E37-4E50-ABD8-193FA6A1582F}">
      <dsp:nvSpPr>
        <dsp:cNvPr id="0" name=""/>
        <dsp:cNvSpPr/>
      </dsp:nvSpPr>
      <dsp:spPr>
        <a:xfrm>
          <a:off x="0" y="1849585"/>
          <a:ext cx="4862446" cy="1846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Also a social worker is required to learn in education the following in order to be able to understand the human need and aspects:</a:t>
          </a:r>
        </a:p>
      </dsp:txBody>
      <dsp:txXfrm>
        <a:off x="0" y="1849585"/>
        <a:ext cx="4862446" cy="1846876"/>
      </dsp:txXfrm>
    </dsp:sp>
    <dsp:sp modelId="{E211B704-2636-4A18-B4BD-F9B3A727D38C}">
      <dsp:nvSpPr>
        <dsp:cNvPr id="0" name=""/>
        <dsp:cNvSpPr/>
      </dsp:nvSpPr>
      <dsp:spPr>
        <a:xfrm>
          <a:off x="0" y="3696461"/>
          <a:ext cx="48624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61FCF2-059D-4022-8D5D-06071FC372C4}">
      <dsp:nvSpPr>
        <dsp:cNvPr id="0" name=""/>
        <dsp:cNvSpPr/>
      </dsp:nvSpPr>
      <dsp:spPr>
        <a:xfrm>
          <a:off x="0" y="3696461"/>
          <a:ext cx="4862446" cy="1846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Learn to work with individuals; what is family cares; learn about groups and communities; how to manage risks with individuals and so on.. </a:t>
          </a:r>
        </a:p>
      </dsp:txBody>
      <dsp:txXfrm>
        <a:off x="0" y="3696461"/>
        <a:ext cx="4862446" cy="184687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B9120-7C24-4AEA-BF03-B1D87B528B90}"/>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FFC4A9-9D81-4CE8-A6A1-E26C485283A6}"/>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028545541"/>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8238290"/>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E64A47-D5F8-4462-A3FB-ADEC84E12B94}"/>
              </a:ext>
            </a:extLst>
          </p:cNvPr>
          <p:cNvSpPr>
            <a:spLocks noGrp="1"/>
          </p:cNvSpPr>
          <p:nvPr>
            <p:ph type="ctrTitle"/>
          </p:nvPr>
        </p:nvSpPr>
        <p:spPr>
          <a:xfrm>
            <a:off x="982638" y="1012536"/>
            <a:ext cx="5029055" cy="3163224"/>
          </a:xfrm>
        </p:spPr>
        <p:txBody>
          <a:bodyPr anchor="t">
            <a:normAutofit/>
          </a:bodyPr>
          <a:lstStyle/>
          <a:p>
            <a:pPr algn="l"/>
            <a:r>
              <a:rPr lang="en-GB" sz="4800" dirty="0"/>
              <a:t>Why is Psychology important in Social Working</a:t>
            </a:r>
          </a:p>
        </p:txBody>
      </p:sp>
      <p:sp>
        <p:nvSpPr>
          <p:cNvPr id="3" name="Subtitle 2">
            <a:extLst>
              <a:ext uri="{FF2B5EF4-FFF2-40B4-BE49-F238E27FC236}">
                <a16:creationId xmlns:a16="http://schemas.microsoft.com/office/drawing/2014/main" id="{F34FFFC4-A8AD-410D-85DE-A28C6587421A}"/>
              </a:ext>
            </a:extLst>
          </p:cNvPr>
          <p:cNvSpPr>
            <a:spLocks noGrp="1"/>
          </p:cNvSpPr>
          <p:nvPr>
            <p:ph type="subTitle" idx="1"/>
          </p:nvPr>
        </p:nvSpPr>
        <p:spPr>
          <a:xfrm>
            <a:off x="965445" y="5408579"/>
            <a:ext cx="4756162" cy="1136396"/>
          </a:xfrm>
        </p:spPr>
        <p:txBody>
          <a:bodyPr anchor="b">
            <a:normAutofit fontScale="70000" lnSpcReduction="20000"/>
          </a:bodyPr>
          <a:lstStyle/>
          <a:p>
            <a:pPr algn="l"/>
            <a:r>
              <a:rPr lang="en-GB" dirty="0"/>
              <a:t>Psychology for health and social care</a:t>
            </a:r>
          </a:p>
          <a:p>
            <a:pPr algn="l"/>
            <a:r>
              <a:rPr lang="en-GB" dirty="0"/>
              <a:t>BMHP4003_BIRM Lecturer: </a:t>
            </a:r>
            <a:r>
              <a:rPr lang="en-GB"/>
              <a:t>Rebecca Kavanagh</a:t>
            </a:r>
            <a:endParaRPr lang="en-GB" dirty="0"/>
          </a:p>
          <a:p>
            <a:pPr algn="l"/>
            <a:r>
              <a:rPr lang="en-GB" dirty="0"/>
              <a:t>Student ID: 2019388 |  Student Name: </a:t>
            </a:r>
            <a:r>
              <a:rPr lang="en-GB" dirty="0" err="1"/>
              <a:t>Ghegea</a:t>
            </a:r>
            <a:r>
              <a:rPr lang="en-GB" dirty="0"/>
              <a:t> Mariana Florentina </a:t>
            </a:r>
          </a:p>
        </p:txBody>
      </p:sp>
      <p:sp>
        <p:nvSpPr>
          <p:cNvPr id="52" name="Rectangle 51">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descr="Wood human figure">
            <a:extLst>
              <a:ext uri="{FF2B5EF4-FFF2-40B4-BE49-F238E27FC236}">
                <a16:creationId xmlns:a16="http://schemas.microsoft.com/office/drawing/2014/main" id="{FF81CA9A-7563-4C5B-80FF-578854D7128D}"/>
              </a:ext>
            </a:extLst>
          </p:cNvPr>
          <p:cNvPicPr>
            <a:picLocks noChangeAspect="1"/>
          </p:cNvPicPr>
          <p:nvPr/>
        </p:nvPicPr>
        <p:blipFill rotWithShape="1">
          <a:blip r:embed="rId2"/>
          <a:srcRect r="33249" b="-2"/>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2404999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360200C8-47DF-4530-8B02-D6CA78A69FC3}"/>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rgbClr val="FFFFFF"/>
                </a:solidFill>
                <a:latin typeface="+mj-lt"/>
                <a:ea typeface="+mj-ea"/>
                <a:cs typeface="+mj-cs"/>
              </a:rPr>
              <a:t>Table of Content</a:t>
            </a:r>
          </a:p>
        </p:txBody>
      </p:sp>
      <p:graphicFrame>
        <p:nvGraphicFramePr>
          <p:cNvPr id="9" name="TextBox 6">
            <a:extLst>
              <a:ext uri="{FF2B5EF4-FFF2-40B4-BE49-F238E27FC236}">
                <a16:creationId xmlns:a16="http://schemas.microsoft.com/office/drawing/2014/main" id="{2FC26E92-F172-4668-ABA9-9AFC1564BBFE}"/>
              </a:ext>
            </a:extLst>
          </p:cNvPr>
          <p:cNvGraphicFramePr/>
          <p:nvPr>
            <p:extLst>
              <p:ext uri="{D42A27DB-BD31-4B8C-83A1-F6EECF244321}">
                <p14:modId xmlns:p14="http://schemas.microsoft.com/office/powerpoint/2010/main" val="83921099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6181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951D615-BBF7-4E4E-B051-F79D7EE2B2B9}"/>
              </a:ext>
            </a:extLst>
          </p:cNvPr>
          <p:cNvSpPr>
            <a:spLocks noGrp="1"/>
          </p:cNvSpPr>
          <p:nvPr>
            <p:ph type="ctr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Introduction</a:t>
            </a:r>
          </a:p>
        </p:txBody>
      </p:sp>
      <p:graphicFrame>
        <p:nvGraphicFramePr>
          <p:cNvPr id="22" name="TextBox 4">
            <a:extLst>
              <a:ext uri="{FF2B5EF4-FFF2-40B4-BE49-F238E27FC236}">
                <a16:creationId xmlns:a16="http://schemas.microsoft.com/office/drawing/2014/main" id="{6D614349-DD9F-4B08-8156-529F5AF9EF8D}"/>
              </a:ext>
            </a:extLst>
          </p:cNvPr>
          <p:cNvGraphicFramePr/>
          <p:nvPr>
            <p:extLst>
              <p:ext uri="{D42A27DB-BD31-4B8C-83A1-F6EECF244321}">
                <p14:modId xmlns:p14="http://schemas.microsoft.com/office/powerpoint/2010/main" val="3931069121"/>
              </p:ext>
            </p:extLst>
          </p:nvPr>
        </p:nvGraphicFramePr>
        <p:xfrm>
          <a:off x="6503158" y="649480"/>
          <a:ext cx="4862447"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011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8169FD9-CC83-4B7E-AA86-E3AA0E79DE27}"/>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kern="1200">
                <a:solidFill>
                  <a:srgbClr val="FFFFFF"/>
                </a:solidFill>
                <a:latin typeface="+mj-lt"/>
                <a:ea typeface="+mj-ea"/>
                <a:cs typeface="+mj-cs"/>
              </a:rPr>
              <a:t>Discussion</a:t>
            </a:r>
          </a:p>
        </p:txBody>
      </p:sp>
      <p:sp>
        <p:nvSpPr>
          <p:cNvPr id="5" name="TextBox 4">
            <a:extLst>
              <a:ext uri="{FF2B5EF4-FFF2-40B4-BE49-F238E27FC236}">
                <a16:creationId xmlns:a16="http://schemas.microsoft.com/office/drawing/2014/main" id="{1DD6F77A-D837-46EE-BB69-D0C49517A34F}"/>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t>Psychology can be defined as the scientific study of the human mind and its functions, especially those affecting behavior in a given context.</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For example the knowledge of Psychology in Social Care for Social worker according with Erik Erikson it help the social worker to understand the individual behavior.</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Also in order to help as more in understanding the individuals behavior , Erik Eriksson develop the 8</a:t>
            </a:r>
            <a:r>
              <a:rPr lang="en-US" sz="2000" baseline="30000" dirty="0"/>
              <a:t>th</a:t>
            </a:r>
            <a:r>
              <a:rPr lang="en-US" sz="2000" dirty="0"/>
              <a:t> Stages of Psychosocial Development theory.</a:t>
            </a:r>
          </a:p>
        </p:txBody>
      </p:sp>
    </p:spTree>
    <p:extLst>
      <p:ext uri="{BB962C8B-B14F-4D97-AF65-F5344CB8AC3E}">
        <p14:creationId xmlns:p14="http://schemas.microsoft.com/office/powerpoint/2010/main" val="2039420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CA65EA-1AE6-48B8-8C7D-8DD1647E8BCA}"/>
              </a:ext>
            </a:extLst>
          </p:cNvPr>
          <p:cNvSpPr txBox="1"/>
          <p:nvPr/>
        </p:nvSpPr>
        <p:spPr>
          <a:xfrm>
            <a:off x="1848255" y="661481"/>
            <a:ext cx="7928043" cy="369332"/>
          </a:xfrm>
          <a:prstGeom prst="rect">
            <a:avLst/>
          </a:prstGeom>
          <a:noFill/>
        </p:spPr>
        <p:txBody>
          <a:bodyPr wrap="square" rtlCol="0">
            <a:spAutoFit/>
          </a:bodyPr>
          <a:lstStyle/>
          <a:p>
            <a:pPr algn="ctr"/>
            <a:r>
              <a:rPr lang="en-GB" b="1" i="0" dirty="0">
                <a:solidFill>
                  <a:srgbClr val="333333"/>
                </a:solidFill>
                <a:effectLst/>
                <a:latin typeface="helvetica neue"/>
              </a:rPr>
              <a:t>Erik Erikson's Stages of Psychosocial Development</a:t>
            </a:r>
          </a:p>
        </p:txBody>
      </p:sp>
      <p:sp>
        <p:nvSpPr>
          <p:cNvPr id="5" name="TextBox 4">
            <a:extLst>
              <a:ext uri="{FF2B5EF4-FFF2-40B4-BE49-F238E27FC236}">
                <a16:creationId xmlns:a16="http://schemas.microsoft.com/office/drawing/2014/main" id="{585241FC-300B-43AB-B295-38768AA6F770}"/>
              </a:ext>
            </a:extLst>
          </p:cNvPr>
          <p:cNvSpPr txBox="1"/>
          <p:nvPr/>
        </p:nvSpPr>
        <p:spPr>
          <a:xfrm>
            <a:off x="632298" y="1557223"/>
            <a:ext cx="10048672" cy="923330"/>
          </a:xfrm>
          <a:prstGeom prst="rect">
            <a:avLst/>
          </a:prstGeom>
          <a:noFill/>
        </p:spPr>
        <p:txBody>
          <a:bodyPr wrap="square" rtlCol="0">
            <a:spAutoFit/>
          </a:bodyPr>
          <a:lstStyle/>
          <a:p>
            <a:pPr marL="285750" indent="-285750">
              <a:buFont typeface="Arial" panose="020B0604020202020204" pitchFamily="34" charset="0"/>
              <a:buChar char="•"/>
            </a:pPr>
            <a:r>
              <a:rPr lang="en-GB" dirty="0"/>
              <a:t>Further in this presentation for a better understanding I will explain the stage of Psychosocial development theory by Erik Erikson.</a:t>
            </a:r>
          </a:p>
          <a:p>
            <a:pPr marL="285750" indent="-285750">
              <a:buFont typeface="Arial" panose="020B0604020202020204" pitchFamily="34" charset="0"/>
              <a:buChar char="•"/>
            </a:pPr>
            <a:endParaRPr lang="en-GB" dirty="0"/>
          </a:p>
        </p:txBody>
      </p:sp>
      <p:sp>
        <p:nvSpPr>
          <p:cNvPr id="8" name="Rectangle 7">
            <a:extLst>
              <a:ext uri="{FF2B5EF4-FFF2-40B4-BE49-F238E27FC236}">
                <a16:creationId xmlns:a16="http://schemas.microsoft.com/office/drawing/2014/main" id="{BD9E4454-FF47-4882-946A-92B6E2414890}"/>
              </a:ext>
            </a:extLst>
          </p:cNvPr>
          <p:cNvSpPr/>
          <p:nvPr/>
        </p:nvSpPr>
        <p:spPr>
          <a:xfrm>
            <a:off x="6035201" y="5589350"/>
            <a:ext cx="3618690" cy="44747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Trusts vs Mistrust</a:t>
            </a:r>
          </a:p>
        </p:txBody>
      </p:sp>
      <p:sp>
        <p:nvSpPr>
          <p:cNvPr id="9" name="Rectangle 8">
            <a:extLst>
              <a:ext uri="{FF2B5EF4-FFF2-40B4-BE49-F238E27FC236}">
                <a16:creationId xmlns:a16="http://schemas.microsoft.com/office/drawing/2014/main" id="{2D4028C6-77B3-4E14-9071-82EAA02EA14B}"/>
              </a:ext>
            </a:extLst>
          </p:cNvPr>
          <p:cNvSpPr/>
          <p:nvPr/>
        </p:nvSpPr>
        <p:spPr>
          <a:xfrm>
            <a:off x="6421065" y="5148872"/>
            <a:ext cx="3232826" cy="447472"/>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Autonomy VS Shame and Doubt</a:t>
            </a:r>
          </a:p>
        </p:txBody>
      </p:sp>
      <p:sp>
        <p:nvSpPr>
          <p:cNvPr id="10" name="Rectangle 9">
            <a:extLst>
              <a:ext uri="{FF2B5EF4-FFF2-40B4-BE49-F238E27FC236}">
                <a16:creationId xmlns:a16="http://schemas.microsoft.com/office/drawing/2014/main" id="{E0B9CB50-00DB-4C2E-939D-3B74AFAC1B99}"/>
              </a:ext>
            </a:extLst>
          </p:cNvPr>
          <p:cNvSpPr/>
          <p:nvPr/>
        </p:nvSpPr>
        <p:spPr>
          <a:xfrm>
            <a:off x="6806929" y="4691824"/>
            <a:ext cx="2846962" cy="44667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Initiative VS Guilt</a:t>
            </a:r>
          </a:p>
        </p:txBody>
      </p:sp>
      <p:sp>
        <p:nvSpPr>
          <p:cNvPr id="11" name="Rectangle 10">
            <a:extLst>
              <a:ext uri="{FF2B5EF4-FFF2-40B4-BE49-F238E27FC236}">
                <a16:creationId xmlns:a16="http://schemas.microsoft.com/office/drawing/2014/main" id="{92185464-A9D7-4204-B1FA-92C65D4D0D88}"/>
              </a:ext>
            </a:extLst>
          </p:cNvPr>
          <p:cNvSpPr/>
          <p:nvPr/>
        </p:nvSpPr>
        <p:spPr>
          <a:xfrm>
            <a:off x="7192793" y="4231710"/>
            <a:ext cx="2461098" cy="500177"/>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Industry VS Inferiority</a:t>
            </a:r>
          </a:p>
        </p:txBody>
      </p:sp>
      <p:sp>
        <p:nvSpPr>
          <p:cNvPr id="12" name="Rectangle 11">
            <a:extLst>
              <a:ext uri="{FF2B5EF4-FFF2-40B4-BE49-F238E27FC236}">
                <a16:creationId xmlns:a16="http://schemas.microsoft.com/office/drawing/2014/main" id="{8E53B9E5-F774-4601-8A3F-C3E2E6FE300D}"/>
              </a:ext>
            </a:extLst>
          </p:cNvPr>
          <p:cNvSpPr/>
          <p:nvPr/>
        </p:nvSpPr>
        <p:spPr>
          <a:xfrm>
            <a:off x="7579481" y="3719333"/>
            <a:ext cx="2075234" cy="512377"/>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Identity VS Role confusion</a:t>
            </a:r>
          </a:p>
        </p:txBody>
      </p:sp>
      <p:sp>
        <p:nvSpPr>
          <p:cNvPr id="13" name="Rectangle 12">
            <a:extLst>
              <a:ext uri="{FF2B5EF4-FFF2-40B4-BE49-F238E27FC236}">
                <a16:creationId xmlns:a16="http://schemas.microsoft.com/office/drawing/2014/main" id="{D2E53685-73D3-4B03-A519-F05D7190C52E}"/>
              </a:ext>
            </a:extLst>
          </p:cNvPr>
          <p:cNvSpPr/>
          <p:nvPr/>
        </p:nvSpPr>
        <p:spPr>
          <a:xfrm>
            <a:off x="7928505" y="3208314"/>
            <a:ext cx="1707205" cy="512375"/>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Intimacy VS Isolation</a:t>
            </a:r>
          </a:p>
        </p:txBody>
      </p:sp>
      <p:sp>
        <p:nvSpPr>
          <p:cNvPr id="14" name="Rectangle 13">
            <a:extLst>
              <a:ext uri="{FF2B5EF4-FFF2-40B4-BE49-F238E27FC236}">
                <a16:creationId xmlns:a16="http://schemas.microsoft.com/office/drawing/2014/main" id="{9F09399A-1976-40D6-AEA5-68BCBE151B42}"/>
              </a:ext>
            </a:extLst>
          </p:cNvPr>
          <p:cNvSpPr/>
          <p:nvPr/>
        </p:nvSpPr>
        <p:spPr>
          <a:xfrm>
            <a:off x="8305798" y="2751391"/>
            <a:ext cx="1339176" cy="446673"/>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Generativity VS stagnation</a:t>
            </a:r>
          </a:p>
        </p:txBody>
      </p:sp>
      <p:sp>
        <p:nvSpPr>
          <p:cNvPr id="15" name="Rectangle 14">
            <a:extLst>
              <a:ext uri="{FF2B5EF4-FFF2-40B4-BE49-F238E27FC236}">
                <a16:creationId xmlns:a16="http://schemas.microsoft.com/office/drawing/2014/main" id="{B46FC4AE-38EA-475D-A915-569B87D7EEDA}"/>
              </a:ext>
            </a:extLst>
          </p:cNvPr>
          <p:cNvSpPr/>
          <p:nvPr/>
        </p:nvSpPr>
        <p:spPr>
          <a:xfrm>
            <a:off x="8607357" y="2326161"/>
            <a:ext cx="1037617" cy="422037"/>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Integrity VS despair</a:t>
            </a:r>
          </a:p>
        </p:txBody>
      </p:sp>
      <p:cxnSp>
        <p:nvCxnSpPr>
          <p:cNvPr id="18" name="Straight Arrow Connector 17">
            <a:extLst>
              <a:ext uri="{FF2B5EF4-FFF2-40B4-BE49-F238E27FC236}">
                <a16:creationId xmlns:a16="http://schemas.microsoft.com/office/drawing/2014/main" id="{B2D95A30-0F87-43C2-B338-09AEE27DC7B8}"/>
              </a:ext>
            </a:extLst>
          </p:cNvPr>
          <p:cNvCxnSpPr>
            <a:cxnSpLocks/>
          </p:cNvCxnSpPr>
          <p:nvPr/>
        </p:nvCxnSpPr>
        <p:spPr>
          <a:xfrm flipV="1">
            <a:off x="6293409" y="3128087"/>
            <a:ext cx="1388219" cy="189267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3" name="TextBox 22">
            <a:extLst>
              <a:ext uri="{FF2B5EF4-FFF2-40B4-BE49-F238E27FC236}">
                <a16:creationId xmlns:a16="http://schemas.microsoft.com/office/drawing/2014/main" id="{EF2FD7C6-06D8-45AB-AC07-7193CD78FA95}"/>
              </a:ext>
            </a:extLst>
          </p:cNvPr>
          <p:cNvSpPr txBox="1"/>
          <p:nvPr/>
        </p:nvSpPr>
        <p:spPr>
          <a:xfrm>
            <a:off x="2349436" y="2746232"/>
            <a:ext cx="3216068" cy="2554545"/>
          </a:xfrm>
          <a:prstGeom prst="rect">
            <a:avLst/>
          </a:prstGeom>
          <a:noFill/>
        </p:spPr>
        <p:txBody>
          <a:bodyPr wrap="square" rtlCol="0">
            <a:spAutoFit/>
          </a:bodyPr>
          <a:lstStyle/>
          <a:p>
            <a:r>
              <a:rPr lang="en-GB" sz="2000" dirty="0"/>
              <a:t>Infant</a:t>
            </a:r>
          </a:p>
          <a:p>
            <a:r>
              <a:rPr lang="en-GB" sz="2000" dirty="0"/>
              <a:t>Toddler </a:t>
            </a:r>
          </a:p>
          <a:p>
            <a:r>
              <a:rPr lang="en-GB" sz="2000" dirty="0"/>
              <a:t>Pre-Schooler</a:t>
            </a:r>
          </a:p>
          <a:p>
            <a:r>
              <a:rPr lang="en-GB" sz="2000" dirty="0"/>
              <a:t>Grade-Schooler</a:t>
            </a:r>
          </a:p>
          <a:p>
            <a:r>
              <a:rPr lang="en-GB" sz="2000" dirty="0"/>
              <a:t>Teenager</a:t>
            </a:r>
          </a:p>
          <a:p>
            <a:r>
              <a:rPr lang="en-GB" sz="2000" dirty="0"/>
              <a:t>Young Adult</a:t>
            </a:r>
          </a:p>
          <a:p>
            <a:r>
              <a:rPr lang="en-GB" sz="2000" dirty="0"/>
              <a:t>Middle Age Adult</a:t>
            </a:r>
          </a:p>
          <a:p>
            <a:r>
              <a:rPr lang="en-GB" sz="2000" dirty="0"/>
              <a:t>Older Adult</a:t>
            </a:r>
          </a:p>
        </p:txBody>
      </p:sp>
      <p:sp>
        <p:nvSpPr>
          <p:cNvPr id="24" name="Rectangle 23">
            <a:extLst>
              <a:ext uri="{FF2B5EF4-FFF2-40B4-BE49-F238E27FC236}">
                <a16:creationId xmlns:a16="http://schemas.microsoft.com/office/drawing/2014/main" id="{42BC7CD3-956E-48A5-A6C3-DA99D9CDD1A8}"/>
              </a:ext>
            </a:extLst>
          </p:cNvPr>
          <p:cNvSpPr/>
          <p:nvPr/>
        </p:nvSpPr>
        <p:spPr>
          <a:xfrm>
            <a:off x="1989967" y="3173469"/>
            <a:ext cx="304800" cy="182662"/>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A6E7AC4F-703F-4519-B6E7-56BCC74764E9}"/>
              </a:ext>
            </a:extLst>
          </p:cNvPr>
          <p:cNvSpPr/>
          <p:nvPr/>
        </p:nvSpPr>
        <p:spPr>
          <a:xfrm>
            <a:off x="1989967" y="3474463"/>
            <a:ext cx="304800" cy="182662"/>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851C44A7-B735-4C20-B0A2-03A7904E3BF9}"/>
              </a:ext>
            </a:extLst>
          </p:cNvPr>
          <p:cNvSpPr/>
          <p:nvPr/>
        </p:nvSpPr>
        <p:spPr>
          <a:xfrm>
            <a:off x="1989967" y="3789248"/>
            <a:ext cx="304800" cy="182662"/>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85C7ED3E-604F-4A87-B893-1887F16388A7}"/>
              </a:ext>
            </a:extLst>
          </p:cNvPr>
          <p:cNvSpPr/>
          <p:nvPr/>
        </p:nvSpPr>
        <p:spPr>
          <a:xfrm>
            <a:off x="1993974" y="2844660"/>
            <a:ext cx="304800" cy="18266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97597746-37C4-4D58-A170-EDF955A7FA40}"/>
              </a:ext>
            </a:extLst>
          </p:cNvPr>
          <p:cNvSpPr/>
          <p:nvPr/>
        </p:nvSpPr>
        <p:spPr>
          <a:xfrm>
            <a:off x="1989967" y="4104033"/>
            <a:ext cx="304800" cy="182662"/>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7581F69D-4696-4289-8F49-349AD46D1F2B}"/>
              </a:ext>
            </a:extLst>
          </p:cNvPr>
          <p:cNvSpPr/>
          <p:nvPr/>
        </p:nvSpPr>
        <p:spPr>
          <a:xfrm>
            <a:off x="1980240" y="4418818"/>
            <a:ext cx="304800" cy="18266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C58C432C-D018-4ED7-B4CC-F6DA3FB0E663}"/>
              </a:ext>
            </a:extLst>
          </p:cNvPr>
          <p:cNvSpPr/>
          <p:nvPr/>
        </p:nvSpPr>
        <p:spPr>
          <a:xfrm>
            <a:off x="1980240" y="4691824"/>
            <a:ext cx="304800" cy="182662"/>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1F7749DF-1EA4-4CB6-A3ED-C9569244B9FB}"/>
              </a:ext>
            </a:extLst>
          </p:cNvPr>
          <p:cNvSpPr/>
          <p:nvPr/>
        </p:nvSpPr>
        <p:spPr>
          <a:xfrm>
            <a:off x="1981651" y="4993994"/>
            <a:ext cx="304800" cy="182662"/>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539E5A65-A75F-4EE2-9737-B16005B903C9}"/>
              </a:ext>
            </a:extLst>
          </p:cNvPr>
          <p:cNvSpPr txBox="1"/>
          <p:nvPr/>
        </p:nvSpPr>
        <p:spPr>
          <a:xfrm rot="18413036">
            <a:off x="5641185" y="3869067"/>
            <a:ext cx="2302312" cy="369332"/>
          </a:xfrm>
          <a:prstGeom prst="rect">
            <a:avLst/>
          </a:prstGeom>
          <a:noFill/>
        </p:spPr>
        <p:txBody>
          <a:bodyPr wrap="square" rtlCol="0">
            <a:spAutoFit/>
          </a:bodyPr>
          <a:lstStyle/>
          <a:p>
            <a:r>
              <a:rPr lang="en-GB" dirty="0"/>
              <a:t>Increase of Complexity</a:t>
            </a:r>
          </a:p>
        </p:txBody>
      </p:sp>
      <p:sp>
        <p:nvSpPr>
          <p:cNvPr id="36" name="Rectangle 35">
            <a:extLst>
              <a:ext uri="{FF2B5EF4-FFF2-40B4-BE49-F238E27FC236}">
                <a16:creationId xmlns:a16="http://schemas.microsoft.com/office/drawing/2014/main" id="{61F88F7C-5760-49F2-B3EC-93ABD191B5CB}"/>
              </a:ext>
            </a:extLst>
          </p:cNvPr>
          <p:cNvSpPr/>
          <p:nvPr/>
        </p:nvSpPr>
        <p:spPr>
          <a:xfrm>
            <a:off x="0" y="6164166"/>
            <a:ext cx="12192000" cy="693833"/>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1598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DBB43D3-4CC6-424F-ABAA-E45F75883F4F}"/>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kern="1200">
                <a:solidFill>
                  <a:srgbClr val="FFFFFF"/>
                </a:solidFill>
                <a:latin typeface="+mj-lt"/>
                <a:ea typeface="+mj-ea"/>
                <a:cs typeface="+mj-cs"/>
              </a:rPr>
              <a:t>Continue</a:t>
            </a:r>
          </a:p>
        </p:txBody>
      </p:sp>
      <p:sp>
        <p:nvSpPr>
          <p:cNvPr id="7" name="TextBox 6">
            <a:extLst>
              <a:ext uri="{FF2B5EF4-FFF2-40B4-BE49-F238E27FC236}">
                <a16:creationId xmlns:a16="http://schemas.microsoft.com/office/drawing/2014/main" id="{3EC0FA75-0061-43D1-8568-67FDD29EE915}"/>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gn="just">
              <a:lnSpc>
                <a:spcPct val="90000"/>
              </a:lnSpc>
              <a:spcAft>
                <a:spcPts val="600"/>
              </a:spcAft>
            </a:pPr>
            <a:r>
              <a:rPr lang="en-US" sz="1400" dirty="0"/>
              <a:t>The 8</a:t>
            </a:r>
            <a:r>
              <a:rPr lang="en-US" sz="1400" baseline="30000" dirty="0"/>
              <a:t>th</a:t>
            </a:r>
            <a:r>
              <a:rPr lang="en-US" sz="1400" dirty="0"/>
              <a:t> stage of Erik Erikson are:</a:t>
            </a:r>
          </a:p>
          <a:p>
            <a:pPr marL="285750" indent="-228600" algn="just">
              <a:lnSpc>
                <a:spcPct val="90000"/>
              </a:lnSpc>
              <a:spcAft>
                <a:spcPts val="600"/>
              </a:spcAft>
              <a:buFont typeface="Arial" panose="020B0604020202020204" pitchFamily="34" charset="0"/>
              <a:buChar char="•"/>
            </a:pPr>
            <a:r>
              <a:rPr lang="en-US" sz="1400" dirty="0"/>
              <a:t>Stage 1. Infancy- Trust VS Mistrust: Infants learn to trust their caretakers depending on how successfully they supply their fundamental needs and respond to their cries throughout the initial stage of human development. If an infant screams out for food, the parent has the option of feeding and consoling the child or ignoring the child. They learn that relying on others is safe when their wants are met; when their needs are not supplied, infants grow up to be less trusting.</a:t>
            </a:r>
          </a:p>
          <a:p>
            <a:pPr marL="285750" indent="-228600" algn="just">
              <a:lnSpc>
                <a:spcPct val="90000"/>
              </a:lnSpc>
              <a:spcAft>
                <a:spcPts val="600"/>
              </a:spcAft>
              <a:buFont typeface="Arial" panose="020B0604020202020204" pitchFamily="34" charset="0"/>
              <a:buChar char="•"/>
            </a:pPr>
            <a:endParaRPr lang="en-US" sz="1400" dirty="0"/>
          </a:p>
          <a:p>
            <a:pPr marL="285750" indent="-228600" algn="just">
              <a:lnSpc>
                <a:spcPct val="90000"/>
              </a:lnSpc>
              <a:spcAft>
                <a:spcPts val="600"/>
              </a:spcAft>
              <a:buFont typeface="Arial" panose="020B0604020202020204" pitchFamily="34" charset="0"/>
              <a:buChar char="•"/>
            </a:pPr>
            <a:r>
              <a:rPr lang="en-US" sz="1400" dirty="0"/>
              <a:t>Stage 2. Toddlerhood-Autonomy vs. Shame and Doubt: Independence vs. dependence is the second stage. Toddlers respond to their care in this stage, just as they did in the first. Toddlers will develop a sense of self-efficacy if their caretakers encourage them to be autonomous and explore the world on their own. These children will grow up with less confidence in their talents if their caretakers hover excessively or encourage reliance.</a:t>
            </a:r>
          </a:p>
          <a:p>
            <a:pPr marL="285750" indent="-228600" algn="just">
              <a:lnSpc>
                <a:spcPct val="90000"/>
              </a:lnSpc>
              <a:spcAft>
                <a:spcPts val="600"/>
              </a:spcAft>
              <a:buFont typeface="Arial" panose="020B0604020202020204" pitchFamily="34" charset="0"/>
              <a:buChar char="•"/>
            </a:pPr>
            <a:endParaRPr lang="en-US" sz="1400" dirty="0"/>
          </a:p>
          <a:p>
            <a:pPr marL="285750" indent="-228600" algn="just">
              <a:lnSpc>
                <a:spcPct val="90000"/>
              </a:lnSpc>
              <a:spcAft>
                <a:spcPts val="600"/>
              </a:spcAft>
              <a:buFont typeface="Arial" panose="020B0604020202020204" pitchFamily="34" charset="0"/>
              <a:buChar char="•"/>
            </a:pPr>
            <a:r>
              <a:rPr lang="en-US" sz="1400" dirty="0"/>
              <a:t>Stage 3. Preschool Years-Initiative vs. Guilt: Children learn to exert themselves and speak up when they need something during their preschool years. Some youngsters may express sadness because a buddy has taken their toy. If kids receive a good response to their assertiveness, they will learn that taking initiative is a beneficial trait. If they're made to feel guilty or humiliated for being forceful, they'll grow up to be timid and less likely to take the initiative.</a:t>
            </a:r>
          </a:p>
        </p:txBody>
      </p:sp>
      <p:pic>
        <p:nvPicPr>
          <p:cNvPr id="10" name="Picture 9" descr="Shape, arrow&#10;&#10;Description automatically generated">
            <a:extLst>
              <a:ext uri="{FF2B5EF4-FFF2-40B4-BE49-F238E27FC236}">
                <a16:creationId xmlns:a16="http://schemas.microsoft.com/office/drawing/2014/main" id="{5BABDD6F-4885-4D76-B948-C1FF7A99CD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31940" y="5489122"/>
            <a:ext cx="1746216" cy="1355885"/>
          </a:xfrm>
          <a:prstGeom prst="rect">
            <a:avLst/>
          </a:prstGeom>
        </p:spPr>
      </p:pic>
    </p:spTree>
    <p:extLst>
      <p:ext uri="{BB962C8B-B14F-4D97-AF65-F5344CB8AC3E}">
        <p14:creationId xmlns:p14="http://schemas.microsoft.com/office/powerpoint/2010/main" val="2367982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B4036FF-BB26-45DC-BF34-BCAA933FBFD9}"/>
              </a:ext>
            </a:extLst>
          </p:cNvPr>
          <p:cNvSpPr txBox="1"/>
          <p:nvPr/>
        </p:nvSpPr>
        <p:spPr>
          <a:xfrm>
            <a:off x="1017427" y="427383"/>
            <a:ext cx="5078573" cy="77339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kern="1200" dirty="0">
                <a:solidFill>
                  <a:schemeClr val="tx1"/>
                </a:solidFill>
                <a:latin typeface="+mj-lt"/>
                <a:ea typeface="+mj-ea"/>
                <a:cs typeface="+mj-cs"/>
              </a:rPr>
              <a:t>Continue</a:t>
            </a:r>
          </a:p>
        </p:txBody>
      </p:sp>
      <p:sp>
        <p:nvSpPr>
          <p:cNvPr id="31" name="TextBox 4">
            <a:extLst>
              <a:ext uri="{FF2B5EF4-FFF2-40B4-BE49-F238E27FC236}">
                <a16:creationId xmlns:a16="http://schemas.microsoft.com/office/drawing/2014/main" id="{C8EC9679-463E-4003-B79A-3FD0E7970DB6}"/>
              </a:ext>
            </a:extLst>
          </p:cNvPr>
          <p:cNvSpPr txBox="1"/>
          <p:nvPr/>
        </p:nvSpPr>
        <p:spPr>
          <a:xfrm>
            <a:off x="198784" y="1302025"/>
            <a:ext cx="6865958" cy="4909931"/>
          </a:xfrm>
          <a:prstGeom prst="rect">
            <a:avLst/>
          </a:prstGeom>
        </p:spPr>
        <p:txBody>
          <a:bodyPr vert="horz" lIns="91440" tIns="45720" rIns="91440" bIns="45720" rtlCol="0" anchor="t">
            <a:normAutofit/>
          </a:bodyPr>
          <a:lstStyle/>
          <a:p>
            <a:pPr marL="285750" indent="-228600" algn="just">
              <a:lnSpc>
                <a:spcPct val="90000"/>
              </a:lnSpc>
              <a:spcAft>
                <a:spcPts val="600"/>
              </a:spcAft>
              <a:buFont typeface="Arial" panose="020B0604020202020204" pitchFamily="34" charset="0"/>
              <a:buChar char="•"/>
            </a:pPr>
            <a:r>
              <a:rPr lang="en-US" sz="1400" dirty="0"/>
              <a:t>Stage 4. Grade-Schooler -Industry vs. Inferiority : When children start school, they begin to compare themselves to their classmates. Children acquire great self-esteem when they feel accomplished in comparison to their classmates. If, on the other hand, they discover that other children have achieved milestones that they have not, they may experience self-esteem issues. For example, a first-grader may observe that he or she routinely performs poorer on spelling exams than his or her colleagues. This might lead to feelings of inferiority if it becomes a habit.</a:t>
            </a:r>
          </a:p>
          <a:p>
            <a:pPr marL="285750" indent="-228600" algn="just">
              <a:lnSpc>
                <a:spcPct val="90000"/>
              </a:lnSpc>
              <a:spcAft>
                <a:spcPts val="600"/>
              </a:spcAft>
              <a:buFont typeface="Arial" panose="020B0604020202020204" pitchFamily="34" charset="0"/>
              <a:buChar char="•"/>
            </a:pPr>
            <a:endParaRPr lang="en-US" sz="1400" dirty="0"/>
          </a:p>
          <a:p>
            <a:pPr marL="285750" indent="-228600" algn="just">
              <a:lnSpc>
                <a:spcPct val="90000"/>
              </a:lnSpc>
              <a:spcAft>
                <a:spcPts val="600"/>
              </a:spcAft>
              <a:buFont typeface="Arial" panose="020B0604020202020204" pitchFamily="34" charset="0"/>
              <a:buChar char="•"/>
            </a:pPr>
            <a:r>
              <a:rPr lang="en-US" sz="1400" dirty="0"/>
              <a:t>Stage 5. Teenager -Identity vs. Role Confusion: The term "identity crisis" was established during the teenage years, and for good reason. The development of a sense of self is central to adolescence. Teenagers who are able to clearly identify who they are grow up with more self-awareness and objectives than those who struggle to break free from their parents' or friends' influences. Teenagers who still rely on their parents for social interaction and direction may be more confused about their roles than those who seek their own interests.</a:t>
            </a:r>
          </a:p>
          <a:p>
            <a:pPr marL="285750" indent="-228600" algn="just">
              <a:lnSpc>
                <a:spcPct val="90000"/>
              </a:lnSpc>
              <a:spcAft>
                <a:spcPts val="600"/>
              </a:spcAft>
              <a:buFont typeface="Arial" panose="020B0604020202020204" pitchFamily="34" charset="0"/>
              <a:buChar char="•"/>
            </a:pPr>
            <a:endParaRPr lang="en-US" sz="1400" dirty="0"/>
          </a:p>
          <a:p>
            <a:pPr marL="285750" indent="-228600" algn="just">
              <a:lnSpc>
                <a:spcPct val="90000"/>
              </a:lnSpc>
              <a:spcAft>
                <a:spcPts val="600"/>
              </a:spcAft>
              <a:buFont typeface="Arial" panose="020B0604020202020204" pitchFamily="34" charset="0"/>
              <a:buChar char="•"/>
            </a:pPr>
            <a:r>
              <a:rPr lang="en-US" sz="1400" dirty="0"/>
              <a:t>Stage 6. Young Adulthood- Intimacy vs. Isolation: People begin to consolidate their lifetime attachments in young adulthood, which begins around the age of 20. Many people enter serious relationships or marriages, while others form lifelong friendships. People who are able to form and sustain these relationships benefit emotionally, while those who are unable to do so may become isolated. A young adult who forms and maintains close friendships in college may experience greater closeness than one who struggles to create and maintain close friendships.</a:t>
            </a:r>
          </a:p>
        </p:txBody>
      </p:sp>
      <p:sp>
        <p:nvSpPr>
          <p:cNvPr id="56" name="Rectangle 5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Rectangle 5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Rectangle 6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Graphical user interface&#10;&#10;Description automatically generated">
            <a:extLst>
              <a:ext uri="{FF2B5EF4-FFF2-40B4-BE49-F238E27FC236}">
                <a16:creationId xmlns:a16="http://schemas.microsoft.com/office/drawing/2014/main" id="{78091BAB-FCD9-4DD5-90A2-0BD50D91BD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14506" y="2394952"/>
            <a:ext cx="4170530" cy="3127897"/>
          </a:xfrm>
          <a:prstGeom prst="rect">
            <a:avLst/>
          </a:prstGeom>
        </p:spPr>
      </p:pic>
    </p:spTree>
    <p:extLst>
      <p:ext uri="{BB962C8B-B14F-4D97-AF65-F5344CB8AC3E}">
        <p14:creationId xmlns:p14="http://schemas.microsoft.com/office/powerpoint/2010/main" val="2591972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0DEC8B5-1DBB-46A3-A5E8-BE9C5A43C8AE}"/>
              </a:ext>
            </a:extLst>
          </p:cNvPr>
          <p:cNvSpPr txBox="1"/>
          <p:nvPr/>
        </p:nvSpPr>
        <p:spPr>
          <a:xfrm>
            <a:off x="719845" y="489508"/>
            <a:ext cx="5592623" cy="765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kern="1200" dirty="0">
                <a:solidFill>
                  <a:schemeClr val="tx1"/>
                </a:solidFill>
                <a:latin typeface="+mj-lt"/>
                <a:ea typeface="+mj-ea"/>
                <a:cs typeface="+mj-cs"/>
              </a:rPr>
              <a:t>Continue</a:t>
            </a:r>
          </a:p>
        </p:txBody>
      </p:sp>
      <p:pic>
        <p:nvPicPr>
          <p:cNvPr id="14" name="Picture 13" descr="Icon&#10;&#10;Description automatically generated">
            <a:extLst>
              <a:ext uri="{FF2B5EF4-FFF2-40B4-BE49-F238E27FC236}">
                <a16:creationId xmlns:a16="http://schemas.microsoft.com/office/drawing/2014/main" id="{7398DFE7-0421-48CE-941B-BBBCBAFB84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195" y="2819154"/>
            <a:ext cx="3305740" cy="3581218"/>
          </a:xfrm>
          <a:prstGeom prst="rect">
            <a:avLst/>
          </a:prstGeom>
        </p:spPr>
      </p:pic>
      <p:sp>
        <p:nvSpPr>
          <p:cNvPr id="6" name="TextBox 5">
            <a:extLst>
              <a:ext uri="{FF2B5EF4-FFF2-40B4-BE49-F238E27FC236}">
                <a16:creationId xmlns:a16="http://schemas.microsoft.com/office/drawing/2014/main" id="{F88C92C4-EEF3-4C35-8BC2-A011B68680F1}"/>
              </a:ext>
            </a:extLst>
          </p:cNvPr>
          <p:cNvSpPr txBox="1"/>
          <p:nvPr/>
        </p:nvSpPr>
        <p:spPr>
          <a:xfrm>
            <a:off x="5204298" y="1147864"/>
            <a:ext cx="6147100" cy="4455494"/>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1600" dirty="0"/>
              <a:t>Stage 7. Middle age Adulthood- Generativity vs. Stagnation: People in their 30’s have a hard time figuring out what they want to do with their lives. They could be focused on raising their children or pursuing a job. Generativity, or the notion of leaving a legacy, is felt by those who feel they are contributing. Those who do not believe their job or lives matter, on the other side, may experience feelings of stagnation. A middle-aged adult raising a family and working in a vocation that presumably helps others, for example, may feel more fulfilled than an adult working at a pointless day job.</a:t>
            </a:r>
          </a:p>
          <a:p>
            <a:pPr marL="285750"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Stage 8. Older adult -Integrity vs. Despair: Adults who are 60+ reflect about their lives. Adults who are fulfilled by their lives, whether through a happy family or a meaningful job, achieve ego integrity, which allows them to confront ageing and death with dignity. If older people don't believe they've led a decent life, they're at risk of being depressed.</a:t>
            </a:r>
          </a:p>
        </p:txBody>
      </p:sp>
      <p:sp>
        <p:nvSpPr>
          <p:cNvPr id="43" name="Rectangle 42">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9194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AC721B-B9C3-4DA1-8EA2-4537E167E19F}"/>
              </a:ext>
            </a:extLst>
          </p:cNvPr>
          <p:cNvSpPr>
            <a:spLocks noGrp="1"/>
          </p:cNvSpPr>
          <p:nvPr>
            <p:ph type="ctrTitle"/>
          </p:nvPr>
        </p:nvSpPr>
        <p:spPr>
          <a:xfrm>
            <a:off x="1136397" y="502020"/>
            <a:ext cx="5323715" cy="1642970"/>
          </a:xfrm>
        </p:spPr>
        <p:txBody>
          <a:bodyPr vert="horz" lIns="91440" tIns="45720" rIns="91440" bIns="45720" rtlCol="0" anchor="b">
            <a:normAutofit/>
          </a:bodyPr>
          <a:lstStyle/>
          <a:p>
            <a:pPr algn="l"/>
            <a:r>
              <a:rPr lang="en-US" sz="4000" kern="1200" dirty="0">
                <a:solidFill>
                  <a:schemeClr val="tx1"/>
                </a:solidFill>
                <a:latin typeface="+mj-lt"/>
                <a:ea typeface="+mj-ea"/>
                <a:cs typeface="+mj-cs"/>
              </a:rPr>
              <a:t>Conclusion</a:t>
            </a:r>
          </a:p>
        </p:txBody>
      </p:sp>
      <p:sp>
        <p:nvSpPr>
          <p:cNvPr id="6" name="TextBox 5">
            <a:extLst>
              <a:ext uri="{FF2B5EF4-FFF2-40B4-BE49-F238E27FC236}">
                <a16:creationId xmlns:a16="http://schemas.microsoft.com/office/drawing/2014/main" id="{286ABBD0-1480-452A-B09B-4D98F2AE87C6}"/>
              </a:ext>
            </a:extLst>
          </p:cNvPr>
          <p:cNvSpPr txBox="1"/>
          <p:nvPr/>
        </p:nvSpPr>
        <p:spPr>
          <a:xfrm>
            <a:off x="1144923" y="2405894"/>
            <a:ext cx="5315189" cy="3535083"/>
          </a:xfrm>
          <a:prstGeom prst="rect">
            <a:avLst/>
          </a:prstGeom>
        </p:spPr>
        <p:txBody>
          <a:bodyPr vert="horz" lIns="91440" tIns="45720" rIns="91440" bIns="45720" rtlCol="0" anchor="t">
            <a:normAutofit/>
          </a:bodyPr>
          <a:lstStyle/>
          <a:p>
            <a:pPr>
              <a:lnSpc>
                <a:spcPct val="90000"/>
              </a:lnSpc>
              <a:spcAft>
                <a:spcPts val="600"/>
              </a:spcAft>
            </a:pPr>
            <a:r>
              <a:rPr lang="en-US" sz="2000" dirty="0"/>
              <a:t>Students may choose to study human growth and development because of its range of applications across many professional fields. For students who want to become Social workers may take courses on the stages of human development and psychology to understand cognitive development and how individuals brains grow and change in order to have a better understanding and help them with they needs. In other words, Psychology is important in social care for social workers because it the necessary tool they need in order to work with people.</a:t>
            </a:r>
          </a:p>
        </p:txBody>
      </p:sp>
      <p:sp>
        <p:nvSpPr>
          <p:cNvPr id="94" name="Rectangle 9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Rectangle 9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Rectangle 9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icon&#10;&#10;Description automatically generated">
            <a:extLst>
              <a:ext uri="{FF2B5EF4-FFF2-40B4-BE49-F238E27FC236}">
                <a16:creationId xmlns:a16="http://schemas.microsoft.com/office/drawing/2014/main" id="{45CB46E6-F172-4014-8820-2D125D2DB555}"/>
              </a:ext>
            </a:extLst>
          </p:cNvPr>
          <p:cNvPicPr>
            <a:picLocks noChangeAspect="1"/>
          </p:cNvPicPr>
          <p:nvPr/>
        </p:nvPicPr>
        <p:blipFill rotWithShape="1">
          <a:blip r:embed="rId2">
            <a:extLst>
              <a:ext uri="{28A0092B-C50C-407E-A947-70E740481C1C}">
                <a14:useLocalDpi xmlns:a14="http://schemas.microsoft.com/office/drawing/2010/main" val="0"/>
              </a:ext>
            </a:extLst>
          </a:blip>
          <a:srcRect l="17461" r="11675" b="-1"/>
          <a:stretch/>
        </p:blipFill>
        <p:spPr>
          <a:xfrm>
            <a:off x="7075967" y="1897678"/>
            <a:ext cx="4170530" cy="3094536"/>
          </a:xfrm>
          <a:prstGeom prst="rect">
            <a:avLst/>
          </a:prstGeom>
        </p:spPr>
      </p:pic>
    </p:spTree>
    <p:extLst>
      <p:ext uri="{BB962C8B-B14F-4D97-AF65-F5344CB8AC3E}">
        <p14:creationId xmlns:p14="http://schemas.microsoft.com/office/powerpoint/2010/main" val="11692008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5856</TotalTime>
  <Words>1134</Words>
  <Application>Microsoft Office PowerPoint</Application>
  <PresentationFormat>Widescreen</PresentationFormat>
  <Paragraphs>61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helvetica neue</vt:lpstr>
      <vt:lpstr>Office Theme</vt:lpstr>
      <vt:lpstr>Why is Psychology important in Social Working</vt:lpstr>
      <vt:lpstr>PowerPoint Presentation</vt:lpstr>
      <vt:lpstr>Introduction</vt:lpstr>
      <vt:lpstr>PowerPoint Presentation</vt:lpstr>
      <vt:lpstr>PowerPoint Presentation</vt:lpstr>
      <vt:lpstr>PowerPoint Presentation</vt:lpstr>
      <vt:lpstr>PowerPoint Presentation</vt:lpstr>
      <vt:lpstr>PowerPoint Presentation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in Social Working</dc:title>
  <dc:creator>Stefania Dinca</dc:creator>
  <cp:lastModifiedBy>Stefania Dinca</cp:lastModifiedBy>
  <cp:revision>1</cp:revision>
  <dcterms:created xsi:type="dcterms:W3CDTF">2022-02-16T08:02:33Z</dcterms:created>
  <dcterms:modified xsi:type="dcterms:W3CDTF">2022-02-20T11:37:44Z</dcterms:modified>
</cp:coreProperties>
</file>