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555" r:id="rId3"/>
    <p:sldId id="550" r:id="rId4"/>
    <p:sldId id="556" r:id="rId5"/>
    <p:sldId id="558" r:id="rId6"/>
    <p:sldId id="561" r:id="rId7"/>
    <p:sldId id="390" r:id="rId8"/>
    <p:sldId id="559" r:id="rId9"/>
    <p:sldId id="562" r:id="rId10"/>
    <p:sldId id="260" r:id="rId11"/>
    <p:sldId id="497" r:id="rId12"/>
    <p:sldId id="265" r:id="rId13"/>
    <p:sldId id="498" r:id="rId14"/>
    <p:sldId id="500" r:id="rId15"/>
    <p:sldId id="501" r:id="rId16"/>
    <p:sldId id="391" r:id="rId17"/>
    <p:sldId id="273" r:id="rId18"/>
    <p:sldId id="475" r:id="rId19"/>
    <p:sldId id="549" r:id="rId20"/>
    <p:sldId id="474" r:id="rId21"/>
    <p:sldId id="477" r:id="rId22"/>
    <p:sldId id="478" r:id="rId23"/>
    <p:sldId id="479" r:id="rId24"/>
    <p:sldId id="552" r:id="rId25"/>
    <p:sldId id="560" r:id="rId26"/>
    <p:sldId id="529" r:id="rId27"/>
    <p:sldId id="553" r:id="rId28"/>
    <p:sldId id="554" r:id="rId29"/>
    <p:sldId id="527" r:id="rId30"/>
    <p:sldId id="526" r:id="rId31"/>
    <p:sldId id="528" r:id="rId32"/>
    <p:sldId id="551" r:id="rId33"/>
    <p:sldId id="55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8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5" autoAdjust="0"/>
    <p:restoredTop sz="94660"/>
  </p:normalViewPr>
  <p:slideViewPr>
    <p:cSldViewPr snapToGrid="0">
      <p:cViewPr>
        <p:scale>
          <a:sx n="85" d="100"/>
          <a:sy n="85" d="100"/>
        </p:scale>
        <p:origin x="48" y="4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7.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7.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357DC2-F689-46EE-9DF8-794873F1125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A3A3677-3F78-4C04-B1E3-0F9325BFEDFE}">
      <dgm:prSet/>
      <dgm:spPr/>
      <dgm:t>
        <a:bodyPr/>
        <a:lstStyle/>
        <a:p>
          <a:r>
            <a:rPr lang="en-GB" b="0" i="0" dirty="0"/>
            <a:t>What is the aim of your research project? </a:t>
          </a:r>
          <a:endParaRPr lang="en-US" dirty="0"/>
        </a:p>
      </dgm:t>
    </dgm:pt>
    <dgm:pt modelId="{8539FA0F-98F3-458D-87D2-D1E73ED1E80E}" type="parTrans" cxnId="{E9111B30-3D18-4D68-9100-9795A51C9940}">
      <dgm:prSet/>
      <dgm:spPr/>
      <dgm:t>
        <a:bodyPr/>
        <a:lstStyle/>
        <a:p>
          <a:endParaRPr lang="en-US"/>
        </a:p>
      </dgm:t>
    </dgm:pt>
    <dgm:pt modelId="{8B3E6DE8-71F0-412F-9624-09BA2F3F3668}" type="sibTrans" cxnId="{E9111B30-3D18-4D68-9100-9795A51C9940}">
      <dgm:prSet/>
      <dgm:spPr/>
      <dgm:t>
        <a:bodyPr/>
        <a:lstStyle/>
        <a:p>
          <a:endParaRPr lang="en-US"/>
        </a:p>
      </dgm:t>
    </dgm:pt>
    <dgm:pt modelId="{9BC5FAD9-35CF-4E33-AA49-4C2AD5302319}">
      <dgm:prSet/>
      <dgm:spPr/>
      <dgm:t>
        <a:bodyPr/>
        <a:lstStyle/>
        <a:p>
          <a:r>
            <a:rPr lang="en-GB" b="0" i="0"/>
            <a:t>Why is it important for you to explore? </a:t>
          </a:r>
          <a:endParaRPr lang="en-US"/>
        </a:p>
      </dgm:t>
    </dgm:pt>
    <dgm:pt modelId="{ED56A72B-4F64-4077-BA6E-EE8A01239722}" type="parTrans" cxnId="{C9A023AD-DC43-4199-BE47-1383EF9E35C9}">
      <dgm:prSet/>
      <dgm:spPr/>
      <dgm:t>
        <a:bodyPr/>
        <a:lstStyle/>
        <a:p>
          <a:endParaRPr lang="en-US"/>
        </a:p>
      </dgm:t>
    </dgm:pt>
    <dgm:pt modelId="{63B0A06C-5464-47CF-9F57-1FFCE329803C}" type="sibTrans" cxnId="{C9A023AD-DC43-4199-BE47-1383EF9E35C9}">
      <dgm:prSet/>
      <dgm:spPr/>
      <dgm:t>
        <a:bodyPr/>
        <a:lstStyle/>
        <a:p>
          <a:endParaRPr lang="en-US"/>
        </a:p>
      </dgm:t>
    </dgm:pt>
    <dgm:pt modelId="{1B335F6D-1E23-4525-95B2-2FB21CA5097A}">
      <dgm:prSet/>
      <dgm:spPr/>
      <dgm:t>
        <a:bodyPr/>
        <a:lstStyle/>
        <a:p>
          <a:r>
            <a:rPr lang="en-GB" b="0" i="0" dirty="0"/>
            <a:t>What will be the benefits – to you, </a:t>
          </a:r>
          <a:r>
            <a:rPr lang="en-GB" dirty="0"/>
            <a:t>students/ others, </a:t>
          </a:r>
          <a:r>
            <a:rPr lang="en-GB" b="0" i="0" dirty="0"/>
            <a:t>a school/ university/ other? </a:t>
          </a:r>
          <a:endParaRPr lang="en-US" dirty="0"/>
        </a:p>
      </dgm:t>
    </dgm:pt>
    <dgm:pt modelId="{1179E3E6-508B-40ED-A93C-4BCD159AE9E1}" type="parTrans" cxnId="{243CAC9A-3057-444A-98B9-56919F31E638}">
      <dgm:prSet/>
      <dgm:spPr/>
      <dgm:t>
        <a:bodyPr/>
        <a:lstStyle/>
        <a:p>
          <a:endParaRPr lang="en-US"/>
        </a:p>
      </dgm:t>
    </dgm:pt>
    <dgm:pt modelId="{90FC1E0A-3538-421E-B421-464EEC0D9740}" type="sibTrans" cxnId="{243CAC9A-3057-444A-98B9-56919F31E638}">
      <dgm:prSet/>
      <dgm:spPr/>
      <dgm:t>
        <a:bodyPr/>
        <a:lstStyle/>
        <a:p>
          <a:endParaRPr lang="en-US"/>
        </a:p>
      </dgm:t>
    </dgm:pt>
    <dgm:pt modelId="{CE8CF69D-8064-46CC-A7C2-E876E33BC399}">
      <dgm:prSet/>
      <dgm:spPr/>
      <dgm:t>
        <a:bodyPr/>
        <a:lstStyle/>
        <a:p>
          <a:r>
            <a:rPr lang="en-GB" b="0" i="0" dirty="0"/>
            <a:t>Who does your research involve? participants (number, who are they?)</a:t>
          </a:r>
          <a:endParaRPr lang="en-US" dirty="0"/>
        </a:p>
      </dgm:t>
    </dgm:pt>
    <dgm:pt modelId="{D07748CF-BED7-40FC-9BD3-193041723A27}" type="parTrans" cxnId="{CC2F2799-D4DB-4BF6-AD01-613EA2A93AF5}">
      <dgm:prSet/>
      <dgm:spPr/>
      <dgm:t>
        <a:bodyPr/>
        <a:lstStyle/>
        <a:p>
          <a:endParaRPr lang="en-US"/>
        </a:p>
      </dgm:t>
    </dgm:pt>
    <dgm:pt modelId="{6AFBB67C-6A7E-47D3-92BE-DA075AFCBE7D}" type="sibTrans" cxnId="{CC2F2799-D4DB-4BF6-AD01-613EA2A93AF5}">
      <dgm:prSet/>
      <dgm:spPr/>
      <dgm:t>
        <a:bodyPr/>
        <a:lstStyle/>
        <a:p>
          <a:endParaRPr lang="en-US"/>
        </a:p>
      </dgm:t>
    </dgm:pt>
    <dgm:pt modelId="{708610BD-B5A9-4221-AF92-B10947C05E13}">
      <dgm:prSet/>
      <dgm:spPr/>
      <dgm:t>
        <a:bodyPr/>
        <a:lstStyle/>
        <a:p>
          <a:r>
            <a:rPr lang="en-GB" b="0" i="0"/>
            <a:t>What is your research question? </a:t>
          </a:r>
          <a:endParaRPr lang="en-US"/>
        </a:p>
      </dgm:t>
    </dgm:pt>
    <dgm:pt modelId="{59915ECB-DD79-49F2-9119-6C7983588356}" type="parTrans" cxnId="{1416CF08-7899-4B04-A8D6-D9ED3CDC5FBA}">
      <dgm:prSet/>
      <dgm:spPr/>
      <dgm:t>
        <a:bodyPr/>
        <a:lstStyle/>
        <a:p>
          <a:endParaRPr lang="en-US"/>
        </a:p>
      </dgm:t>
    </dgm:pt>
    <dgm:pt modelId="{863CE8C6-F1F6-409E-A652-53F0F7BA6947}" type="sibTrans" cxnId="{1416CF08-7899-4B04-A8D6-D9ED3CDC5FBA}">
      <dgm:prSet/>
      <dgm:spPr/>
      <dgm:t>
        <a:bodyPr/>
        <a:lstStyle/>
        <a:p>
          <a:endParaRPr lang="en-US"/>
        </a:p>
      </dgm:t>
    </dgm:pt>
    <dgm:pt modelId="{3A513EAD-1DA0-4A15-B7E0-4CE41C641EE0}">
      <dgm:prSet/>
      <dgm:spPr/>
      <dgm:t>
        <a:bodyPr/>
        <a:lstStyle/>
        <a:p>
          <a:r>
            <a:rPr lang="en-GB" b="0" i="0" dirty="0"/>
            <a:t>What type of research study will it be?</a:t>
          </a:r>
          <a:endParaRPr lang="en-US" dirty="0"/>
        </a:p>
      </dgm:t>
    </dgm:pt>
    <dgm:pt modelId="{9E2CE844-05BC-4E1B-844B-FD7086E934D8}" type="parTrans" cxnId="{BAB592BC-BA2B-434B-B4CD-8028DD4FC1C2}">
      <dgm:prSet/>
      <dgm:spPr/>
      <dgm:t>
        <a:bodyPr/>
        <a:lstStyle/>
        <a:p>
          <a:endParaRPr lang="en-US"/>
        </a:p>
      </dgm:t>
    </dgm:pt>
    <dgm:pt modelId="{06399852-1925-4E33-AD4A-154B578A33F7}" type="sibTrans" cxnId="{BAB592BC-BA2B-434B-B4CD-8028DD4FC1C2}">
      <dgm:prSet/>
      <dgm:spPr/>
      <dgm:t>
        <a:bodyPr/>
        <a:lstStyle/>
        <a:p>
          <a:endParaRPr lang="en-US"/>
        </a:p>
      </dgm:t>
    </dgm:pt>
    <dgm:pt modelId="{14D51AEC-885D-40D3-B691-355819470F39}" type="pres">
      <dgm:prSet presAssocID="{AC357DC2-F689-46EE-9DF8-794873F1125A}" presName="root" presStyleCnt="0">
        <dgm:presLayoutVars>
          <dgm:dir/>
          <dgm:resizeHandles val="exact"/>
        </dgm:presLayoutVars>
      </dgm:prSet>
      <dgm:spPr/>
    </dgm:pt>
    <dgm:pt modelId="{59CC0ADD-90E2-4551-B529-14D6760DD268}" type="pres">
      <dgm:prSet presAssocID="{AC357DC2-F689-46EE-9DF8-794873F1125A}" presName="container" presStyleCnt="0">
        <dgm:presLayoutVars>
          <dgm:dir/>
          <dgm:resizeHandles val="exact"/>
        </dgm:presLayoutVars>
      </dgm:prSet>
      <dgm:spPr/>
    </dgm:pt>
    <dgm:pt modelId="{CA943C16-0F74-49D6-94F6-1D3291E11359}" type="pres">
      <dgm:prSet presAssocID="{5A3A3677-3F78-4C04-B1E3-0F9325BFEDFE}" presName="compNode" presStyleCnt="0"/>
      <dgm:spPr/>
    </dgm:pt>
    <dgm:pt modelId="{92A38760-51C7-457A-B460-19C4876346A6}" type="pres">
      <dgm:prSet presAssocID="{5A3A3677-3F78-4C04-B1E3-0F9325BFEDFE}" presName="iconBgRect" presStyleLbl="bgShp" presStyleIdx="0" presStyleCnt="6"/>
      <dgm:spPr/>
    </dgm:pt>
    <dgm:pt modelId="{2545C36D-F830-4E6B-9B64-915D75081B31}" type="pres">
      <dgm:prSet presAssocID="{5A3A3677-3F78-4C04-B1E3-0F9325BFEDF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A24E1881-F887-4C61-B251-A1BE0D1184F0}" type="pres">
      <dgm:prSet presAssocID="{5A3A3677-3F78-4C04-B1E3-0F9325BFEDFE}" presName="spaceRect" presStyleCnt="0"/>
      <dgm:spPr/>
    </dgm:pt>
    <dgm:pt modelId="{C8934299-5068-4EF6-8F47-ADF997F6A9DF}" type="pres">
      <dgm:prSet presAssocID="{5A3A3677-3F78-4C04-B1E3-0F9325BFEDFE}" presName="textRect" presStyleLbl="revTx" presStyleIdx="0" presStyleCnt="6">
        <dgm:presLayoutVars>
          <dgm:chMax val="1"/>
          <dgm:chPref val="1"/>
        </dgm:presLayoutVars>
      </dgm:prSet>
      <dgm:spPr/>
    </dgm:pt>
    <dgm:pt modelId="{AAE6E2B6-8051-4990-B1C6-04BEB91F4613}" type="pres">
      <dgm:prSet presAssocID="{8B3E6DE8-71F0-412F-9624-09BA2F3F3668}" presName="sibTrans" presStyleLbl="sibTrans2D1" presStyleIdx="0" presStyleCnt="0"/>
      <dgm:spPr/>
    </dgm:pt>
    <dgm:pt modelId="{37621DD9-31C5-413D-B2DE-EF7C001CB135}" type="pres">
      <dgm:prSet presAssocID="{9BC5FAD9-35CF-4E33-AA49-4C2AD5302319}" presName="compNode" presStyleCnt="0"/>
      <dgm:spPr/>
    </dgm:pt>
    <dgm:pt modelId="{5C1BE41B-AB61-4D7F-9C9C-43AF44B6E861}" type="pres">
      <dgm:prSet presAssocID="{9BC5FAD9-35CF-4E33-AA49-4C2AD5302319}" presName="iconBgRect" presStyleLbl="bgShp" presStyleIdx="1" presStyleCnt="6"/>
      <dgm:spPr/>
    </dgm:pt>
    <dgm:pt modelId="{4F7A9262-3C52-4528-BF93-8ADFC1C919ED}" type="pres">
      <dgm:prSet presAssocID="{9BC5FAD9-35CF-4E33-AA49-4C2AD530231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694C3141-AD36-47E3-9919-6A71D86FF468}" type="pres">
      <dgm:prSet presAssocID="{9BC5FAD9-35CF-4E33-AA49-4C2AD5302319}" presName="spaceRect" presStyleCnt="0"/>
      <dgm:spPr/>
    </dgm:pt>
    <dgm:pt modelId="{F2845D3F-0BA2-46C2-B5EB-E5502318A838}" type="pres">
      <dgm:prSet presAssocID="{9BC5FAD9-35CF-4E33-AA49-4C2AD5302319}" presName="textRect" presStyleLbl="revTx" presStyleIdx="1" presStyleCnt="6">
        <dgm:presLayoutVars>
          <dgm:chMax val="1"/>
          <dgm:chPref val="1"/>
        </dgm:presLayoutVars>
      </dgm:prSet>
      <dgm:spPr/>
    </dgm:pt>
    <dgm:pt modelId="{8DC2BFE3-2C30-4C83-86F7-8CE12390F2B5}" type="pres">
      <dgm:prSet presAssocID="{63B0A06C-5464-47CF-9F57-1FFCE329803C}" presName="sibTrans" presStyleLbl="sibTrans2D1" presStyleIdx="0" presStyleCnt="0"/>
      <dgm:spPr/>
    </dgm:pt>
    <dgm:pt modelId="{08437B49-5C67-49BB-863C-869F23F26C23}" type="pres">
      <dgm:prSet presAssocID="{1B335F6D-1E23-4525-95B2-2FB21CA5097A}" presName="compNode" presStyleCnt="0"/>
      <dgm:spPr/>
    </dgm:pt>
    <dgm:pt modelId="{22947D4E-DA6E-4B3F-8832-827E1F8AEF6D}" type="pres">
      <dgm:prSet presAssocID="{1B335F6D-1E23-4525-95B2-2FB21CA5097A}" presName="iconBgRect" presStyleLbl="bgShp" presStyleIdx="2" presStyleCnt="6"/>
      <dgm:spPr/>
    </dgm:pt>
    <dgm:pt modelId="{87445B54-187A-47B2-957F-EBCC84372A0B}" type="pres">
      <dgm:prSet presAssocID="{1B335F6D-1E23-4525-95B2-2FB21CA5097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483CB076-6D67-4475-8E51-F8814BE22505}" type="pres">
      <dgm:prSet presAssocID="{1B335F6D-1E23-4525-95B2-2FB21CA5097A}" presName="spaceRect" presStyleCnt="0"/>
      <dgm:spPr/>
    </dgm:pt>
    <dgm:pt modelId="{2A4697BC-F971-4215-8C61-22E29F01E1FF}" type="pres">
      <dgm:prSet presAssocID="{1B335F6D-1E23-4525-95B2-2FB21CA5097A}" presName="textRect" presStyleLbl="revTx" presStyleIdx="2" presStyleCnt="6">
        <dgm:presLayoutVars>
          <dgm:chMax val="1"/>
          <dgm:chPref val="1"/>
        </dgm:presLayoutVars>
      </dgm:prSet>
      <dgm:spPr/>
    </dgm:pt>
    <dgm:pt modelId="{4ABB5C2C-1B2E-4864-AB6D-9B5210048514}" type="pres">
      <dgm:prSet presAssocID="{90FC1E0A-3538-421E-B421-464EEC0D9740}" presName="sibTrans" presStyleLbl="sibTrans2D1" presStyleIdx="0" presStyleCnt="0"/>
      <dgm:spPr/>
    </dgm:pt>
    <dgm:pt modelId="{7248D044-CCFA-4AC3-80E9-33EE656D68AC}" type="pres">
      <dgm:prSet presAssocID="{CE8CF69D-8064-46CC-A7C2-E876E33BC399}" presName="compNode" presStyleCnt="0"/>
      <dgm:spPr/>
    </dgm:pt>
    <dgm:pt modelId="{6B1993E4-4DE0-4901-B6ED-45896330584B}" type="pres">
      <dgm:prSet presAssocID="{CE8CF69D-8064-46CC-A7C2-E876E33BC399}" presName="iconBgRect" presStyleLbl="bgShp" presStyleIdx="3" presStyleCnt="6"/>
      <dgm:spPr/>
    </dgm:pt>
    <dgm:pt modelId="{2F17ABAF-DB35-4B89-82AE-5488B3C0024A}" type="pres">
      <dgm:prSet presAssocID="{CE8CF69D-8064-46CC-A7C2-E876E33BC39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rget Audience"/>
        </a:ext>
      </dgm:extLst>
    </dgm:pt>
    <dgm:pt modelId="{5D377933-9BD5-4BF7-A060-794C961962E2}" type="pres">
      <dgm:prSet presAssocID="{CE8CF69D-8064-46CC-A7C2-E876E33BC399}" presName="spaceRect" presStyleCnt="0"/>
      <dgm:spPr/>
    </dgm:pt>
    <dgm:pt modelId="{739764F0-B388-4210-8026-915300D2A8F2}" type="pres">
      <dgm:prSet presAssocID="{CE8CF69D-8064-46CC-A7C2-E876E33BC399}" presName="textRect" presStyleLbl="revTx" presStyleIdx="3" presStyleCnt="6">
        <dgm:presLayoutVars>
          <dgm:chMax val="1"/>
          <dgm:chPref val="1"/>
        </dgm:presLayoutVars>
      </dgm:prSet>
      <dgm:spPr/>
    </dgm:pt>
    <dgm:pt modelId="{B40EF704-495C-481F-977D-94644C6F4EB6}" type="pres">
      <dgm:prSet presAssocID="{6AFBB67C-6A7E-47D3-92BE-DA075AFCBE7D}" presName="sibTrans" presStyleLbl="sibTrans2D1" presStyleIdx="0" presStyleCnt="0"/>
      <dgm:spPr/>
    </dgm:pt>
    <dgm:pt modelId="{181B6D64-9D36-476C-BBFA-A94D733B89DD}" type="pres">
      <dgm:prSet presAssocID="{708610BD-B5A9-4221-AF92-B10947C05E13}" presName="compNode" presStyleCnt="0"/>
      <dgm:spPr/>
    </dgm:pt>
    <dgm:pt modelId="{0785F308-0CB7-4D10-8175-5C71670D28DF}" type="pres">
      <dgm:prSet presAssocID="{708610BD-B5A9-4221-AF92-B10947C05E13}" presName="iconBgRect" presStyleLbl="bgShp" presStyleIdx="4" presStyleCnt="6"/>
      <dgm:spPr/>
    </dgm:pt>
    <dgm:pt modelId="{D90E1AAD-EEFD-403B-A8F5-FEFE87A929F5}" type="pres">
      <dgm:prSet presAssocID="{708610BD-B5A9-4221-AF92-B10947C05E1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B38A52B7-162B-40F7-A771-B895D0EF1358}" type="pres">
      <dgm:prSet presAssocID="{708610BD-B5A9-4221-AF92-B10947C05E13}" presName="spaceRect" presStyleCnt="0"/>
      <dgm:spPr/>
    </dgm:pt>
    <dgm:pt modelId="{4292EA01-A5EA-47A0-AEB8-3A1E38EB51DF}" type="pres">
      <dgm:prSet presAssocID="{708610BD-B5A9-4221-AF92-B10947C05E13}" presName="textRect" presStyleLbl="revTx" presStyleIdx="4" presStyleCnt="6">
        <dgm:presLayoutVars>
          <dgm:chMax val="1"/>
          <dgm:chPref val="1"/>
        </dgm:presLayoutVars>
      </dgm:prSet>
      <dgm:spPr/>
    </dgm:pt>
    <dgm:pt modelId="{410C46E9-BDA1-4396-B81E-255AF2DF61B4}" type="pres">
      <dgm:prSet presAssocID="{863CE8C6-F1F6-409E-A652-53F0F7BA6947}" presName="sibTrans" presStyleLbl="sibTrans2D1" presStyleIdx="0" presStyleCnt="0"/>
      <dgm:spPr/>
    </dgm:pt>
    <dgm:pt modelId="{DD3C89A7-72D7-4CF1-A5DC-6E03EDB1C9C5}" type="pres">
      <dgm:prSet presAssocID="{3A513EAD-1DA0-4A15-B7E0-4CE41C641EE0}" presName="compNode" presStyleCnt="0"/>
      <dgm:spPr/>
    </dgm:pt>
    <dgm:pt modelId="{5BEB0D28-E00B-4EE3-8B67-C157370C8295}" type="pres">
      <dgm:prSet presAssocID="{3A513EAD-1DA0-4A15-B7E0-4CE41C641EE0}" presName="iconBgRect" presStyleLbl="bgShp" presStyleIdx="5" presStyleCnt="6"/>
      <dgm:spPr/>
    </dgm:pt>
    <dgm:pt modelId="{2F9D9BC4-54F2-4FD5-957C-B8A3FB9EA0C4}" type="pres">
      <dgm:prSet presAssocID="{3A513EAD-1DA0-4A15-B7E0-4CE41C641EE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roup Brainstorm"/>
        </a:ext>
      </dgm:extLst>
    </dgm:pt>
    <dgm:pt modelId="{BC4C8640-6049-4E49-A697-D8A155276798}" type="pres">
      <dgm:prSet presAssocID="{3A513EAD-1DA0-4A15-B7E0-4CE41C641EE0}" presName="spaceRect" presStyleCnt="0"/>
      <dgm:spPr/>
    </dgm:pt>
    <dgm:pt modelId="{50DDB290-FDEF-4765-8F25-7B191DB5C02B}" type="pres">
      <dgm:prSet presAssocID="{3A513EAD-1DA0-4A15-B7E0-4CE41C641EE0}" presName="textRect" presStyleLbl="revTx" presStyleIdx="5" presStyleCnt="6">
        <dgm:presLayoutVars>
          <dgm:chMax val="1"/>
          <dgm:chPref val="1"/>
        </dgm:presLayoutVars>
      </dgm:prSet>
      <dgm:spPr/>
    </dgm:pt>
  </dgm:ptLst>
  <dgm:cxnLst>
    <dgm:cxn modelId="{1416CF08-7899-4B04-A8D6-D9ED3CDC5FBA}" srcId="{AC357DC2-F689-46EE-9DF8-794873F1125A}" destId="{708610BD-B5A9-4221-AF92-B10947C05E13}" srcOrd="4" destOrd="0" parTransId="{59915ECB-DD79-49F2-9119-6C7983588356}" sibTransId="{863CE8C6-F1F6-409E-A652-53F0F7BA6947}"/>
    <dgm:cxn modelId="{8BAC2010-9B66-4456-B714-701521F451EC}" type="presOf" srcId="{63B0A06C-5464-47CF-9F57-1FFCE329803C}" destId="{8DC2BFE3-2C30-4C83-86F7-8CE12390F2B5}" srcOrd="0" destOrd="0" presId="urn:microsoft.com/office/officeart/2018/2/layout/IconCircleList"/>
    <dgm:cxn modelId="{39D29C23-7691-47ED-9BE9-F3CA1587CF53}" type="presOf" srcId="{708610BD-B5A9-4221-AF92-B10947C05E13}" destId="{4292EA01-A5EA-47A0-AEB8-3A1E38EB51DF}" srcOrd="0" destOrd="0" presId="urn:microsoft.com/office/officeart/2018/2/layout/IconCircleList"/>
    <dgm:cxn modelId="{E9111B30-3D18-4D68-9100-9795A51C9940}" srcId="{AC357DC2-F689-46EE-9DF8-794873F1125A}" destId="{5A3A3677-3F78-4C04-B1E3-0F9325BFEDFE}" srcOrd="0" destOrd="0" parTransId="{8539FA0F-98F3-458D-87D2-D1E73ED1E80E}" sibTransId="{8B3E6DE8-71F0-412F-9624-09BA2F3F3668}"/>
    <dgm:cxn modelId="{82A46238-80B7-4287-8E33-877BC6862842}" type="presOf" srcId="{6AFBB67C-6A7E-47D3-92BE-DA075AFCBE7D}" destId="{B40EF704-495C-481F-977D-94644C6F4EB6}" srcOrd="0" destOrd="0" presId="urn:microsoft.com/office/officeart/2018/2/layout/IconCircleList"/>
    <dgm:cxn modelId="{3266C976-E840-47F0-BD2E-92F6C40706C3}" type="presOf" srcId="{90FC1E0A-3538-421E-B421-464EEC0D9740}" destId="{4ABB5C2C-1B2E-4864-AB6D-9B5210048514}" srcOrd="0" destOrd="0" presId="urn:microsoft.com/office/officeart/2018/2/layout/IconCircleList"/>
    <dgm:cxn modelId="{434E6457-5267-4C39-AE36-270E40F19465}" type="presOf" srcId="{8B3E6DE8-71F0-412F-9624-09BA2F3F3668}" destId="{AAE6E2B6-8051-4990-B1C6-04BEB91F4613}" srcOrd="0" destOrd="0" presId="urn:microsoft.com/office/officeart/2018/2/layout/IconCircleList"/>
    <dgm:cxn modelId="{921CD47E-07A9-48D6-9B15-DD2B87D925FD}" type="presOf" srcId="{3A513EAD-1DA0-4A15-B7E0-4CE41C641EE0}" destId="{50DDB290-FDEF-4765-8F25-7B191DB5C02B}" srcOrd="0" destOrd="0" presId="urn:microsoft.com/office/officeart/2018/2/layout/IconCircleList"/>
    <dgm:cxn modelId="{90347493-84A6-40D3-9B80-D41810AE1462}" type="presOf" srcId="{5A3A3677-3F78-4C04-B1E3-0F9325BFEDFE}" destId="{C8934299-5068-4EF6-8F47-ADF997F6A9DF}" srcOrd="0" destOrd="0" presId="urn:microsoft.com/office/officeart/2018/2/layout/IconCircleList"/>
    <dgm:cxn modelId="{CC2F2799-D4DB-4BF6-AD01-613EA2A93AF5}" srcId="{AC357DC2-F689-46EE-9DF8-794873F1125A}" destId="{CE8CF69D-8064-46CC-A7C2-E876E33BC399}" srcOrd="3" destOrd="0" parTransId="{D07748CF-BED7-40FC-9BD3-193041723A27}" sibTransId="{6AFBB67C-6A7E-47D3-92BE-DA075AFCBE7D}"/>
    <dgm:cxn modelId="{243CAC9A-3057-444A-98B9-56919F31E638}" srcId="{AC357DC2-F689-46EE-9DF8-794873F1125A}" destId="{1B335F6D-1E23-4525-95B2-2FB21CA5097A}" srcOrd="2" destOrd="0" parTransId="{1179E3E6-508B-40ED-A93C-4BCD159AE9E1}" sibTransId="{90FC1E0A-3538-421E-B421-464EEC0D9740}"/>
    <dgm:cxn modelId="{C9A023AD-DC43-4199-BE47-1383EF9E35C9}" srcId="{AC357DC2-F689-46EE-9DF8-794873F1125A}" destId="{9BC5FAD9-35CF-4E33-AA49-4C2AD5302319}" srcOrd="1" destOrd="0" parTransId="{ED56A72B-4F64-4077-BA6E-EE8A01239722}" sibTransId="{63B0A06C-5464-47CF-9F57-1FFCE329803C}"/>
    <dgm:cxn modelId="{F212C4AF-5660-4799-A205-760473707922}" type="presOf" srcId="{CE8CF69D-8064-46CC-A7C2-E876E33BC399}" destId="{739764F0-B388-4210-8026-915300D2A8F2}" srcOrd="0" destOrd="0" presId="urn:microsoft.com/office/officeart/2018/2/layout/IconCircleList"/>
    <dgm:cxn modelId="{BAB592BC-BA2B-434B-B4CD-8028DD4FC1C2}" srcId="{AC357DC2-F689-46EE-9DF8-794873F1125A}" destId="{3A513EAD-1DA0-4A15-B7E0-4CE41C641EE0}" srcOrd="5" destOrd="0" parTransId="{9E2CE844-05BC-4E1B-844B-FD7086E934D8}" sibTransId="{06399852-1925-4E33-AD4A-154B578A33F7}"/>
    <dgm:cxn modelId="{70DC93C9-703B-4D15-A154-5269A6A6C963}" type="presOf" srcId="{AC357DC2-F689-46EE-9DF8-794873F1125A}" destId="{14D51AEC-885D-40D3-B691-355819470F39}" srcOrd="0" destOrd="0" presId="urn:microsoft.com/office/officeart/2018/2/layout/IconCircleList"/>
    <dgm:cxn modelId="{C406C3CA-ACA5-46D4-BDF6-CED60C8AD987}" type="presOf" srcId="{1B335F6D-1E23-4525-95B2-2FB21CA5097A}" destId="{2A4697BC-F971-4215-8C61-22E29F01E1FF}" srcOrd="0" destOrd="0" presId="urn:microsoft.com/office/officeart/2018/2/layout/IconCircleList"/>
    <dgm:cxn modelId="{5FE65FEC-0C9B-46C2-A45D-443E7B7E23AB}" type="presOf" srcId="{863CE8C6-F1F6-409E-A652-53F0F7BA6947}" destId="{410C46E9-BDA1-4396-B81E-255AF2DF61B4}" srcOrd="0" destOrd="0" presId="urn:microsoft.com/office/officeart/2018/2/layout/IconCircleList"/>
    <dgm:cxn modelId="{9E1D15FE-D0DA-4E30-8A71-96CFB97019D4}" type="presOf" srcId="{9BC5FAD9-35CF-4E33-AA49-4C2AD5302319}" destId="{F2845D3F-0BA2-46C2-B5EB-E5502318A838}" srcOrd="0" destOrd="0" presId="urn:microsoft.com/office/officeart/2018/2/layout/IconCircleList"/>
    <dgm:cxn modelId="{B302DBDC-AD4B-48AB-B347-0AA6AD5462AD}" type="presParOf" srcId="{14D51AEC-885D-40D3-B691-355819470F39}" destId="{59CC0ADD-90E2-4551-B529-14D6760DD268}" srcOrd="0" destOrd="0" presId="urn:microsoft.com/office/officeart/2018/2/layout/IconCircleList"/>
    <dgm:cxn modelId="{F5DAA1B1-CAC4-496F-95D3-EFF550E0664D}" type="presParOf" srcId="{59CC0ADD-90E2-4551-B529-14D6760DD268}" destId="{CA943C16-0F74-49D6-94F6-1D3291E11359}" srcOrd="0" destOrd="0" presId="urn:microsoft.com/office/officeart/2018/2/layout/IconCircleList"/>
    <dgm:cxn modelId="{8ABCC69F-5960-4665-8C21-516D2F39A37C}" type="presParOf" srcId="{CA943C16-0F74-49D6-94F6-1D3291E11359}" destId="{92A38760-51C7-457A-B460-19C4876346A6}" srcOrd="0" destOrd="0" presId="urn:microsoft.com/office/officeart/2018/2/layout/IconCircleList"/>
    <dgm:cxn modelId="{0B7AA8EB-F444-43B5-A32B-5DE876C24938}" type="presParOf" srcId="{CA943C16-0F74-49D6-94F6-1D3291E11359}" destId="{2545C36D-F830-4E6B-9B64-915D75081B31}" srcOrd="1" destOrd="0" presId="urn:microsoft.com/office/officeart/2018/2/layout/IconCircleList"/>
    <dgm:cxn modelId="{F0AB9EB1-EBAB-4A04-A398-2F7F16B75662}" type="presParOf" srcId="{CA943C16-0F74-49D6-94F6-1D3291E11359}" destId="{A24E1881-F887-4C61-B251-A1BE0D1184F0}" srcOrd="2" destOrd="0" presId="urn:microsoft.com/office/officeart/2018/2/layout/IconCircleList"/>
    <dgm:cxn modelId="{6BF96C8B-C7CE-46D7-8D63-AC1F05924485}" type="presParOf" srcId="{CA943C16-0F74-49D6-94F6-1D3291E11359}" destId="{C8934299-5068-4EF6-8F47-ADF997F6A9DF}" srcOrd="3" destOrd="0" presId="urn:microsoft.com/office/officeart/2018/2/layout/IconCircleList"/>
    <dgm:cxn modelId="{76F31FCB-CA1C-46BE-865E-356C8B585F26}" type="presParOf" srcId="{59CC0ADD-90E2-4551-B529-14D6760DD268}" destId="{AAE6E2B6-8051-4990-B1C6-04BEB91F4613}" srcOrd="1" destOrd="0" presId="urn:microsoft.com/office/officeart/2018/2/layout/IconCircleList"/>
    <dgm:cxn modelId="{5705FBF5-B9DC-48AF-BA3B-559431B88E55}" type="presParOf" srcId="{59CC0ADD-90E2-4551-B529-14D6760DD268}" destId="{37621DD9-31C5-413D-B2DE-EF7C001CB135}" srcOrd="2" destOrd="0" presId="urn:microsoft.com/office/officeart/2018/2/layout/IconCircleList"/>
    <dgm:cxn modelId="{14B9DB8F-EC43-4B63-984C-44DDEC7DD7DD}" type="presParOf" srcId="{37621DD9-31C5-413D-B2DE-EF7C001CB135}" destId="{5C1BE41B-AB61-4D7F-9C9C-43AF44B6E861}" srcOrd="0" destOrd="0" presId="urn:microsoft.com/office/officeart/2018/2/layout/IconCircleList"/>
    <dgm:cxn modelId="{0400F9C7-7FAC-4D65-9620-920E2FDD97BB}" type="presParOf" srcId="{37621DD9-31C5-413D-B2DE-EF7C001CB135}" destId="{4F7A9262-3C52-4528-BF93-8ADFC1C919ED}" srcOrd="1" destOrd="0" presId="urn:microsoft.com/office/officeart/2018/2/layout/IconCircleList"/>
    <dgm:cxn modelId="{773F948B-A7B9-4304-B7AD-F30E70C9700A}" type="presParOf" srcId="{37621DD9-31C5-413D-B2DE-EF7C001CB135}" destId="{694C3141-AD36-47E3-9919-6A71D86FF468}" srcOrd="2" destOrd="0" presId="urn:microsoft.com/office/officeart/2018/2/layout/IconCircleList"/>
    <dgm:cxn modelId="{75E18F3E-5B4D-49B5-A139-85959B229015}" type="presParOf" srcId="{37621DD9-31C5-413D-B2DE-EF7C001CB135}" destId="{F2845D3F-0BA2-46C2-B5EB-E5502318A838}" srcOrd="3" destOrd="0" presId="urn:microsoft.com/office/officeart/2018/2/layout/IconCircleList"/>
    <dgm:cxn modelId="{107F9CC9-7EF5-4DEB-A19E-B3108624A12C}" type="presParOf" srcId="{59CC0ADD-90E2-4551-B529-14D6760DD268}" destId="{8DC2BFE3-2C30-4C83-86F7-8CE12390F2B5}" srcOrd="3" destOrd="0" presId="urn:microsoft.com/office/officeart/2018/2/layout/IconCircleList"/>
    <dgm:cxn modelId="{08E368E2-6FF9-4BB3-9602-67E95CDB17E6}" type="presParOf" srcId="{59CC0ADD-90E2-4551-B529-14D6760DD268}" destId="{08437B49-5C67-49BB-863C-869F23F26C23}" srcOrd="4" destOrd="0" presId="urn:microsoft.com/office/officeart/2018/2/layout/IconCircleList"/>
    <dgm:cxn modelId="{80F38EFF-DF92-4CA9-BED4-8D3645040AF8}" type="presParOf" srcId="{08437B49-5C67-49BB-863C-869F23F26C23}" destId="{22947D4E-DA6E-4B3F-8832-827E1F8AEF6D}" srcOrd="0" destOrd="0" presId="urn:microsoft.com/office/officeart/2018/2/layout/IconCircleList"/>
    <dgm:cxn modelId="{4EA1E6F8-4AD3-489A-9561-5CA920BBDA37}" type="presParOf" srcId="{08437B49-5C67-49BB-863C-869F23F26C23}" destId="{87445B54-187A-47B2-957F-EBCC84372A0B}" srcOrd="1" destOrd="0" presId="urn:microsoft.com/office/officeart/2018/2/layout/IconCircleList"/>
    <dgm:cxn modelId="{443BD992-C182-4892-9D6A-8E9F793B3FDC}" type="presParOf" srcId="{08437B49-5C67-49BB-863C-869F23F26C23}" destId="{483CB076-6D67-4475-8E51-F8814BE22505}" srcOrd="2" destOrd="0" presId="urn:microsoft.com/office/officeart/2018/2/layout/IconCircleList"/>
    <dgm:cxn modelId="{C3D24484-F1BD-40ED-A982-3A0E50C4B7FA}" type="presParOf" srcId="{08437B49-5C67-49BB-863C-869F23F26C23}" destId="{2A4697BC-F971-4215-8C61-22E29F01E1FF}" srcOrd="3" destOrd="0" presId="urn:microsoft.com/office/officeart/2018/2/layout/IconCircleList"/>
    <dgm:cxn modelId="{EAD5B313-FDC5-4670-B99D-2A0BB9676059}" type="presParOf" srcId="{59CC0ADD-90E2-4551-B529-14D6760DD268}" destId="{4ABB5C2C-1B2E-4864-AB6D-9B5210048514}" srcOrd="5" destOrd="0" presId="urn:microsoft.com/office/officeart/2018/2/layout/IconCircleList"/>
    <dgm:cxn modelId="{7C022FE5-2C9B-4517-A0CD-A7DA64CDC405}" type="presParOf" srcId="{59CC0ADD-90E2-4551-B529-14D6760DD268}" destId="{7248D044-CCFA-4AC3-80E9-33EE656D68AC}" srcOrd="6" destOrd="0" presId="urn:microsoft.com/office/officeart/2018/2/layout/IconCircleList"/>
    <dgm:cxn modelId="{AB11D717-369E-465D-80B6-37585608DE34}" type="presParOf" srcId="{7248D044-CCFA-4AC3-80E9-33EE656D68AC}" destId="{6B1993E4-4DE0-4901-B6ED-45896330584B}" srcOrd="0" destOrd="0" presId="urn:microsoft.com/office/officeart/2018/2/layout/IconCircleList"/>
    <dgm:cxn modelId="{84BC329B-7532-4C7E-8661-50CC410776B0}" type="presParOf" srcId="{7248D044-CCFA-4AC3-80E9-33EE656D68AC}" destId="{2F17ABAF-DB35-4B89-82AE-5488B3C0024A}" srcOrd="1" destOrd="0" presId="urn:microsoft.com/office/officeart/2018/2/layout/IconCircleList"/>
    <dgm:cxn modelId="{1DA84A0C-998D-4DD5-B374-ED911989A1C8}" type="presParOf" srcId="{7248D044-CCFA-4AC3-80E9-33EE656D68AC}" destId="{5D377933-9BD5-4BF7-A060-794C961962E2}" srcOrd="2" destOrd="0" presId="urn:microsoft.com/office/officeart/2018/2/layout/IconCircleList"/>
    <dgm:cxn modelId="{6528D18E-F383-468D-9865-D52A622509C2}" type="presParOf" srcId="{7248D044-CCFA-4AC3-80E9-33EE656D68AC}" destId="{739764F0-B388-4210-8026-915300D2A8F2}" srcOrd="3" destOrd="0" presId="urn:microsoft.com/office/officeart/2018/2/layout/IconCircleList"/>
    <dgm:cxn modelId="{05B8CF26-12E3-4FE8-A188-848E998BEAE4}" type="presParOf" srcId="{59CC0ADD-90E2-4551-B529-14D6760DD268}" destId="{B40EF704-495C-481F-977D-94644C6F4EB6}" srcOrd="7" destOrd="0" presId="urn:microsoft.com/office/officeart/2018/2/layout/IconCircleList"/>
    <dgm:cxn modelId="{AD0F6F0D-13B1-4BC3-AE05-11A9804C3021}" type="presParOf" srcId="{59CC0ADD-90E2-4551-B529-14D6760DD268}" destId="{181B6D64-9D36-476C-BBFA-A94D733B89DD}" srcOrd="8" destOrd="0" presId="urn:microsoft.com/office/officeart/2018/2/layout/IconCircleList"/>
    <dgm:cxn modelId="{CD9230E6-BF8F-4B66-9D8D-6EB5437D46C7}" type="presParOf" srcId="{181B6D64-9D36-476C-BBFA-A94D733B89DD}" destId="{0785F308-0CB7-4D10-8175-5C71670D28DF}" srcOrd="0" destOrd="0" presId="urn:microsoft.com/office/officeart/2018/2/layout/IconCircleList"/>
    <dgm:cxn modelId="{199D8D2F-B3D2-446F-B7A3-EBB389719C42}" type="presParOf" srcId="{181B6D64-9D36-476C-BBFA-A94D733B89DD}" destId="{D90E1AAD-EEFD-403B-A8F5-FEFE87A929F5}" srcOrd="1" destOrd="0" presId="urn:microsoft.com/office/officeart/2018/2/layout/IconCircleList"/>
    <dgm:cxn modelId="{8C0FA64F-2946-4FFD-B302-B24EE799E428}" type="presParOf" srcId="{181B6D64-9D36-476C-BBFA-A94D733B89DD}" destId="{B38A52B7-162B-40F7-A771-B895D0EF1358}" srcOrd="2" destOrd="0" presId="urn:microsoft.com/office/officeart/2018/2/layout/IconCircleList"/>
    <dgm:cxn modelId="{8263ACBD-F54B-4E26-B8B9-97C8028E5ADF}" type="presParOf" srcId="{181B6D64-9D36-476C-BBFA-A94D733B89DD}" destId="{4292EA01-A5EA-47A0-AEB8-3A1E38EB51DF}" srcOrd="3" destOrd="0" presId="urn:microsoft.com/office/officeart/2018/2/layout/IconCircleList"/>
    <dgm:cxn modelId="{2EB17C06-EDDA-4159-B779-67DF5076F06A}" type="presParOf" srcId="{59CC0ADD-90E2-4551-B529-14D6760DD268}" destId="{410C46E9-BDA1-4396-B81E-255AF2DF61B4}" srcOrd="9" destOrd="0" presId="urn:microsoft.com/office/officeart/2018/2/layout/IconCircleList"/>
    <dgm:cxn modelId="{8A9E0560-205A-450B-82FF-3F0467F0AF9D}" type="presParOf" srcId="{59CC0ADD-90E2-4551-B529-14D6760DD268}" destId="{DD3C89A7-72D7-4CF1-A5DC-6E03EDB1C9C5}" srcOrd="10" destOrd="0" presId="urn:microsoft.com/office/officeart/2018/2/layout/IconCircleList"/>
    <dgm:cxn modelId="{831B9A8C-7453-43DD-BCF9-FAADCC495542}" type="presParOf" srcId="{DD3C89A7-72D7-4CF1-A5DC-6E03EDB1C9C5}" destId="{5BEB0D28-E00B-4EE3-8B67-C157370C8295}" srcOrd="0" destOrd="0" presId="urn:microsoft.com/office/officeart/2018/2/layout/IconCircleList"/>
    <dgm:cxn modelId="{04FCA43E-1CEE-44B9-A853-7BB335C193DC}" type="presParOf" srcId="{DD3C89A7-72D7-4CF1-A5DC-6E03EDB1C9C5}" destId="{2F9D9BC4-54F2-4FD5-957C-B8A3FB9EA0C4}" srcOrd="1" destOrd="0" presId="urn:microsoft.com/office/officeart/2018/2/layout/IconCircleList"/>
    <dgm:cxn modelId="{39ECDECE-F302-40E7-B3D8-E45925F9167E}" type="presParOf" srcId="{DD3C89A7-72D7-4CF1-A5DC-6E03EDB1C9C5}" destId="{BC4C8640-6049-4E49-A697-D8A155276798}" srcOrd="2" destOrd="0" presId="urn:microsoft.com/office/officeart/2018/2/layout/IconCircleList"/>
    <dgm:cxn modelId="{069C8CAF-06F8-4E5E-99DA-698DFDC4043A}" type="presParOf" srcId="{DD3C89A7-72D7-4CF1-A5DC-6E03EDB1C9C5}" destId="{50DDB290-FDEF-4765-8F25-7B191DB5C02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4F40C0-E64F-4CB1-AD82-07E4DAE61C4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89AFB915-6814-43D4-8C55-E8F6E068C5B4}">
      <dgm:prSet/>
      <dgm:spPr>
        <a:solidFill>
          <a:schemeClr val="accent1"/>
        </a:solidFill>
      </dgm:spPr>
      <dgm:t>
        <a:bodyPr/>
        <a:lstStyle/>
        <a:p>
          <a:r>
            <a:rPr lang="en-GB" dirty="0"/>
            <a:t>Aims: the overall driving force of the research – what is it that you want to find out?</a:t>
          </a:r>
          <a:endParaRPr lang="en-US" dirty="0"/>
        </a:p>
      </dgm:t>
    </dgm:pt>
    <dgm:pt modelId="{018A7FF1-DDB7-4DD2-A711-870BD1B95B12}" type="parTrans" cxnId="{835E6E53-982C-4657-A7C5-EAA213748C50}">
      <dgm:prSet/>
      <dgm:spPr/>
      <dgm:t>
        <a:bodyPr/>
        <a:lstStyle/>
        <a:p>
          <a:endParaRPr lang="en-US"/>
        </a:p>
      </dgm:t>
    </dgm:pt>
    <dgm:pt modelId="{D17A6799-800C-4778-BA8B-F7D771230DA1}" type="sibTrans" cxnId="{835E6E53-982C-4657-A7C5-EAA213748C50}">
      <dgm:prSet/>
      <dgm:spPr/>
      <dgm:t>
        <a:bodyPr/>
        <a:lstStyle/>
        <a:p>
          <a:endParaRPr lang="en-US"/>
        </a:p>
      </dgm:t>
    </dgm:pt>
    <dgm:pt modelId="{D14134B3-078C-4D89-8303-392EA4BFC43D}">
      <dgm:prSet/>
      <dgm:spPr/>
      <dgm:t>
        <a:bodyPr/>
        <a:lstStyle/>
        <a:p>
          <a:r>
            <a:rPr lang="en-GB" dirty="0"/>
            <a:t>Objectives: the means by which you intend to achieve the aim - how will you find this out?</a:t>
          </a:r>
          <a:endParaRPr lang="en-US" dirty="0"/>
        </a:p>
      </dgm:t>
    </dgm:pt>
    <dgm:pt modelId="{DC48EAE2-9E91-4D4B-9FB9-CB15D91C32DD}" type="parTrans" cxnId="{F62F6EEB-8619-40F7-8679-04D0B679C6BD}">
      <dgm:prSet/>
      <dgm:spPr/>
      <dgm:t>
        <a:bodyPr/>
        <a:lstStyle/>
        <a:p>
          <a:endParaRPr lang="en-US"/>
        </a:p>
      </dgm:t>
    </dgm:pt>
    <dgm:pt modelId="{95FBAEF3-D720-4C4F-AB35-583A741C579A}" type="sibTrans" cxnId="{F62F6EEB-8619-40F7-8679-04D0B679C6BD}">
      <dgm:prSet/>
      <dgm:spPr/>
      <dgm:t>
        <a:bodyPr/>
        <a:lstStyle/>
        <a:p>
          <a:endParaRPr lang="en-US"/>
        </a:p>
      </dgm:t>
    </dgm:pt>
    <dgm:pt modelId="{16D2CB31-36F8-488C-8EDC-F51133B5925D}" type="pres">
      <dgm:prSet presAssocID="{394F40C0-E64F-4CB1-AD82-07E4DAE61C48}" presName="linear" presStyleCnt="0">
        <dgm:presLayoutVars>
          <dgm:animLvl val="lvl"/>
          <dgm:resizeHandles val="exact"/>
        </dgm:presLayoutVars>
      </dgm:prSet>
      <dgm:spPr/>
    </dgm:pt>
    <dgm:pt modelId="{903A8039-E799-4E2A-8E8A-76E6B780CA2F}" type="pres">
      <dgm:prSet presAssocID="{89AFB915-6814-43D4-8C55-E8F6E068C5B4}" presName="parentText" presStyleLbl="node1" presStyleIdx="0" presStyleCnt="2">
        <dgm:presLayoutVars>
          <dgm:chMax val="0"/>
          <dgm:bulletEnabled val="1"/>
        </dgm:presLayoutVars>
      </dgm:prSet>
      <dgm:spPr/>
    </dgm:pt>
    <dgm:pt modelId="{A5AC5006-2A40-4675-A4A9-2E25EBD91DBE}" type="pres">
      <dgm:prSet presAssocID="{D17A6799-800C-4778-BA8B-F7D771230DA1}" presName="spacer" presStyleCnt="0"/>
      <dgm:spPr/>
    </dgm:pt>
    <dgm:pt modelId="{22F84BBF-5D29-4340-85E2-DAF3BAC5905F}" type="pres">
      <dgm:prSet presAssocID="{D14134B3-078C-4D89-8303-392EA4BFC43D}" presName="parentText" presStyleLbl="node1" presStyleIdx="1" presStyleCnt="2">
        <dgm:presLayoutVars>
          <dgm:chMax val="0"/>
          <dgm:bulletEnabled val="1"/>
        </dgm:presLayoutVars>
      </dgm:prSet>
      <dgm:spPr/>
    </dgm:pt>
  </dgm:ptLst>
  <dgm:cxnLst>
    <dgm:cxn modelId="{C8AD0E70-6B74-41F6-ABD0-96F3F5DD54BE}" type="presOf" srcId="{89AFB915-6814-43D4-8C55-E8F6E068C5B4}" destId="{903A8039-E799-4E2A-8E8A-76E6B780CA2F}" srcOrd="0" destOrd="0" presId="urn:microsoft.com/office/officeart/2005/8/layout/vList2"/>
    <dgm:cxn modelId="{835E6E53-982C-4657-A7C5-EAA213748C50}" srcId="{394F40C0-E64F-4CB1-AD82-07E4DAE61C48}" destId="{89AFB915-6814-43D4-8C55-E8F6E068C5B4}" srcOrd="0" destOrd="0" parTransId="{018A7FF1-DDB7-4DD2-A711-870BD1B95B12}" sibTransId="{D17A6799-800C-4778-BA8B-F7D771230DA1}"/>
    <dgm:cxn modelId="{4333AE89-CB3D-4C50-9013-5A4A833DE5BD}" type="presOf" srcId="{394F40C0-E64F-4CB1-AD82-07E4DAE61C48}" destId="{16D2CB31-36F8-488C-8EDC-F51133B5925D}" srcOrd="0" destOrd="0" presId="urn:microsoft.com/office/officeart/2005/8/layout/vList2"/>
    <dgm:cxn modelId="{A96CC0D5-9B40-45E8-808C-4B51090F23DD}" type="presOf" srcId="{D14134B3-078C-4D89-8303-392EA4BFC43D}" destId="{22F84BBF-5D29-4340-85E2-DAF3BAC5905F}" srcOrd="0" destOrd="0" presId="urn:microsoft.com/office/officeart/2005/8/layout/vList2"/>
    <dgm:cxn modelId="{F62F6EEB-8619-40F7-8679-04D0B679C6BD}" srcId="{394F40C0-E64F-4CB1-AD82-07E4DAE61C48}" destId="{D14134B3-078C-4D89-8303-392EA4BFC43D}" srcOrd="1" destOrd="0" parTransId="{DC48EAE2-9E91-4D4B-9FB9-CB15D91C32DD}" sibTransId="{95FBAEF3-D720-4C4F-AB35-583A741C579A}"/>
    <dgm:cxn modelId="{0896460E-FE2D-4D97-ACD1-AD461E5DDD8E}" type="presParOf" srcId="{16D2CB31-36F8-488C-8EDC-F51133B5925D}" destId="{903A8039-E799-4E2A-8E8A-76E6B780CA2F}" srcOrd="0" destOrd="0" presId="urn:microsoft.com/office/officeart/2005/8/layout/vList2"/>
    <dgm:cxn modelId="{944144E7-AAFE-4CB0-A8FA-87AFCAAEF9F6}" type="presParOf" srcId="{16D2CB31-36F8-488C-8EDC-F51133B5925D}" destId="{A5AC5006-2A40-4675-A4A9-2E25EBD91DBE}" srcOrd="1" destOrd="0" presId="urn:microsoft.com/office/officeart/2005/8/layout/vList2"/>
    <dgm:cxn modelId="{94D7D169-B763-4CBD-8BA6-DFEBACF3179A}" type="presParOf" srcId="{16D2CB31-36F8-488C-8EDC-F51133B5925D}" destId="{22F84BBF-5D29-4340-85E2-DAF3BAC5905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357DC2-F689-46EE-9DF8-794873F1125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A3A3677-3F78-4C04-B1E3-0F9325BFEDFE}">
      <dgm:prSet/>
      <dgm:spPr/>
      <dgm:t>
        <a:bodyPr/>
        <a:lstStyle/>
        <a:p>
          <a:r>
            <a:rPr lang="en-GB" b="0" i="0" dirty="0"/>
            <a:t>What is the aim of your research project? </a:t>
          </a:r>
          <a:endParaRPr lang="en-US" dirty="0"/>
        </a:p>
      </dgm:t>
    </dgm:pt>
    <dgm:pt modelId="{8539FA0F-98F3-458D-87D2-D1E73ED1E80E}" type="parTrans" cxnId="{E9111B30-3D18-4D68-9100-9795A51C9940}">
      <dgm:prSet/>
      <dgm:spPr/>
      <dgm:t>
        <a:bodyPr/>
        <a:lstStyle/>
        <a:p>
          <a:endParaRPr lang="en-US"/>
        </a:p>
      </dgm:t>
    </dgm:pt>
    <dgm:pt modelId="{8B3E6DE8-71F0-412F-9624-09BA2F3F3668}" type="sibTrans" cxnId="{E9111B30-3D18-4D68-9100-9795A51C9940}">
      <dgm:prSet/>
      <dgm:spPr/>
      <dgm:t>
        <a:bodyPr/>
        <a:lstStyle/>
        <a:p>
          <a:endParaRPr lang="en-US"/>
        </a:p>
      </dgm:t>
    </dgm:pt>
    <dgm:pt modelId="{9BC5FAD9-35CF-4E33-AA49-4C2AD5302319}">
      <dgm:prSet/>
      <dgm:spPr/>
      <dgm:t>
        <a:bodyPr/>
        <a:lstStyle/>
        <a:p>
          <a:r>
            <a:rPr lang="en-GB" b="0" i="0"/>
            <a:t>Why is it important for you to explore? </a:t>
          </a:r>
          <a:endParaRPr lang="en-US"/>
        </a:p>
      </dgm:t>
    </dgm:pt>
    <dgm:pt modelId="{ED56A72B-4F64-4077-BA6E-EE8A01239722}" type="parTrans" cxnId="{C9A023AD-DC43-4199-BE47-1383EF9E35C9}">
      <dgm:prSet/>
      <dgm:spPr/>
      <dgm:t>
        <a:bodyPr/>
        <a:lstStyle/>
        <a:p>
          <a:endParaRPr lang="en-US"/>
        </a:p>
      </dgm:t>
    </dgm:pt>
    <dgm:pt modelId="{63B0A06C-5464-47CF-9F57-1FFCE329803C}" type="sibTrans" cxnId="{C9A023AD-DC43-4199-BE47-1383EF9E35C9}">
      <dgm:prSet/>
      <dgm:spPr/>
      <dgm:t>
        <a:bodyPr/>
        <a:lstStyle/>
        <a:p>
          <a:endParaRPr lang="en-US"/>
        </a:p>
      </dgm:t>
    </dgm:pt>
    <dgm:pt modelId="{1B335F6D-1E23-4525-95B2-2FB21CA5097A}">
      <dgm:prSet/>
      <dgm:spPr/>
      <dgm:t>
        <a:bodyPr/>
        <a:lstStyle/>
        <a:p>
          <a:r>
            <a:rPr lang="en-GB" b="0" i="0" dirty="0"/>
            <a:t>What will be the benefits – to you, </a:t>
          </a:r>
          <a:r>
            <a:rPr lang="en-GB" dirty="0"/>
            <a:t>students/ others, </a:t>
          </a:r>
          <a:r>
            <a:rPr lang="en-GB" b="0" i="0" dirty="0"/>
            <a:t>a school/ university/ other? </a:t>
          </a:r>
          <a:endParaRPr lang="en-US" dirty="0"/>
        </a:p>
      </dgm:t>
    </dgm:pt>
    <dgm:pt modelId="{1179E3E6-508B-40ED-A93C-4BCD159AE9E1}" type="parTrans" cxnId="{243CAC9A-3057-444A-98B9-56919F31E638}">
      <dgm:prSet/>
      <dgm:spPr/>
      <dgm:t>
        <a:bodyPr/>
        <a:lstStyle/>
        <a:p>
          <a:endParaRPr lang="en-US"/>
        </a:p>
      </dgm:t>
    </dgm:pt>
    <dgm:pt modelId="{90FC1E0A-3538-421E-B421-464EEC0D9740}" type="sibTrans" cxnId="{243CAC9A-3057-444A-98B9-56919F31E638}">
      <dgm:prSet/>
      <dgm:spPr/>
      <dgm:t>
        <a:bodyPr/>
        <a:lstStyle/>
        <a:p>
          <a:endParaRPr lang="en-US"/>
        </a:p>
      </dgm:t>
    </dgm:pt>
    <dgm:pt modelId="{CE8CF69D-8064-46CC-A7C2-E876E33BC399}">
      <dgm:prSet/>
      <dgm:spPr/>
      <dgm:t>
        <a:bodyPr/>
        <a:lstStyle/>
        <a:p>
          <a:r>
            <a:rPr lang="en-GB" b="0" i="0" dirty="0"/>
            <a:t>Who does your research involve? participants (number, who are they?)</a:t>
          </a:r>
          <a:endParaRPr lang="en-US" dirty="0"/>
        </a:p>
      </dgm:t>
    </dgm:pt>
    <dgm:pt modelId="{D07748CF-BED7-40FC-9BD3-193041723A27}" type="parTrans" cxnId="{CC2F2799-D4DB-4BF6-AD01-613EA2A93AF5}">
      <dgm:prSet/>
      <dgm:spPr/>
      <dgm:t>
        <a:bodyPr/>
        <a:lstStyle/>
        <a:p>
          <a:endParaRPr lang="en-US"/>
        </a:p>
      </dgm:t>
    </dgm:pt>
    <dgm:pt modelId="{6AFBB67C-6A7E-47D3-92BE-DA075AFCBE7D}" type="sibTrans" cxnId="{CC2F2799-D4DB-4BF6-AD01-613EA2A93AF5}">
      <dgm:prSet/>
      <dgm:spPr/>
      <dgm:t>
        <a:bodyPr/>
        <a:lstStyle/>
        <a:p>
          <a:endParaRPr lang="en-US"/>
        </a:p>
      </dgm:t>
    </dgm:pt>
    <dgm:pt modelId="{708610BD-B5A9-4221-AF92-B10947C05E13}">
      <dgm:prSet/>
      <dgm:spPr/>
      <dgm:t>
        <a:bodyPr/>
        <a:lstStyle/>
        <a:p>
          <a:r>
            <a:rPr lang="en-GB" b="0" i="0"/>
            <a:t>What is your research question? </a:t>
          </a:r>
          <a:endParaRPr lang="en-US"/>
        </a:p>
      </dgm:t>
    </dgm:pt>
    <dgm:pt modelId="{59915ECB-DD79-49F2-9119-6C7983588356}" type="parTrans" cxnId="{1416CF08-7899-4B04-A8D6-D9ED3CDC5FBA}">
      <dgm:prSet/>
      <dgm:spPr/>
      <dgm:t>
        <a:bodyPr/>
        <a:lstStyle/>
        <a:p>
          <a:endParaRPr lang="en-US"/>
        </a:p>
      </dgm:t>
    </dgm:pt>
    <dgm:pt modelId="{863CE8C6-F1F6-409E-A652-53F0F7BA6947}" type="sibTrans" cxnId="{1416CF08-7899-4B04-A8D6-D9ED3CDC5FBA}">
      <dgm:prSet/>
      <dgm:spPr/>
      <dgm:t>
        <a:bodyPr/>
        <a:lstStyle/>
        <a:p>
          <a:endParaRPr lang="en-US"/>
        </a:p>
      </dgm:t>
    </dgm:pt>
    <dgm:pt modelId="{3A513EAD-1DA0-4A15-B7E0-4CE41C641EE0}">
      <dgm:prSet/>
      <dgm:spPr/>
      <dgm:t>
        <a:bodyPr/>
        <a:lstStyle/>
        <a:p>
          <a:r>
            <a:rPr lang="en-GB" b="0" i="0" dirty="0"/>
            <a:t>What type of research study will it be?</a:t>
          </a:r>
          <a:endParaRPr lang="en-US" dirty="0"/>
        </a:p>
      </dgm:t>
    </dgm:pt>
    <dgm:pt modelId="{9E2CE844-05BC-4E1B-844B-FD7086E934D8}" type="parTrans" cxnId="{BAB592BC-BA2B-434B-B4CD-8028DD4FC1C2}">
      <dgm:prSet/>
      <dgm:spPr/>
      <dgm:t>
        <a:bodyPr/>
        <a:lstStyle/>
        <a:p>
          <a:endParaRPr lang="en-US"/>
        </a:p>
      </dgm:t>
    </dgm:pt>
    <dgm:pt modelId="{06399852-1925-4E33-AD4A-154B578A33F7}" type="sibTrans" cxnId="{BAB592BC-BA2B-434B-B4CD-8028DD4FC1C2}">
      <dgm:prSet/>
      <dgm:spPr/>
      <dgm:t>
        <a:bodyPr/>
        <a:lstStyle/>
        <a:p>
          <a:endParaRPr lang="en-US"/>
        </a:p>
      </dgm:t>
    </dgm:pt>
    <dgm:pt modelId="{14D51AEC-885D-40D3-B691-355819470F39}" type="pres">
      <dgm:prSet presAssocID="{AC357DC2-F689-46EE-9DF8-794873F1125A}" presName="root" presStyleCnt="0">
        <dgm:presLayoutVars>
          <dgm:dir/>
          <dgm:resizeHandles val="exact"/>
        </dgm:presLayoutVars>
      </dgm:prSet>
      <dgm:spPr/>
    </dgm:pt>
    <dgm:pt modelId="{59CC0ADD-90E2-4551-B529-14D6760DD268}" type="pres">
      <dgm:prSet presAssocID="{AC357DC2-F689-46EE-9DF8-794873F1125A}" presName="container" presStyleCnt="0">
        <dgm:presLayoutVars>
          <dgm:dir/>
          <dgm:resizeHandles val="exact"/>
        </dgm:presLayoutVars>
      </dgm:prSet>
      <dgm:spPr/>
    </dgm:pt>
    <dgm:pt modelId="{CA943C16-0F74-49D6-94F6-1D3291E11359}" type="pres">
      <dgm:prSet presAssocID="{5A3A3677-3F78-4C04-B1E3-0F9325BFEDFE}" presName="compNode" presStyleCnt="0"/>
      <dgm:spPr/>
    </dgm:pt>
    <dgm:pt modelId="{92A38760-51C7-457A-B460-19C4876346A6}" type="pres">
      <dgm:prSet presAssocID="{5A3A3677-3F78-4C04-B1E3-0F9325BFEDFE}" presName="iconBgRect" presStyleLbl="bgShp" presStyleIdx="0" presStyleCnt="6"/>
      <dgm:spPr/>
    </dgm:pt>
    <dgm:pt modelId="{2545C36D-F830-4E6B-9B64-915D75081B31}" type="pres">
      <dgm:prSet presAssocID="{5A3A3677-3F78-4C04-B1E3-0F9325BFEDF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A24E1881-F887-4C61-B251-A1BE0D1184F0}" type="pres">
      <dgm:prSet presAssocID="{5A3A3677-3F78-4C04-B1E3-0F9325BFEDFE}" presName="spaceRect" presStyleCnt="0"/>
      <dgm:spPr/>
    </dgm:pt>
    <dgm:pt modelId="{C8934299-5068-4EF6-8F47-ADF997F6A9DF}" type="pres">
      <dgm:prSet presAssocID="{5A3A3677-3F78-4C04-B1E3-0F9325BFEDFE}" presName="textRect" presStyleLbl="revTx" presStyleIdx="0" presStyleCnt="6">
        <dgm:presLayoutVars>
          <dgm:chMax val="1"/>
          <dgm:chPref val="1"/>
        </dgm:presLayoutVars>
      </dgm:prSet>
      <dgm:spPr/>
    </dgm:pt>
    <dgm:pt modelId="{AAE6E2B6-8051-4990-B1C6-04BEB91F4613}" type="pres">
      <dgm:prSet presAssocID="{8B3E6DE8-71F0-412F-9624-09BA2F3F3668}" presName="sibTrans" presStyleLbl="sibTrans2D1" presStyleIdx="0" presStyleCnt="0"/>
      <dgm:spPr/>
    </dgm:pt>
    <dgm:pt modelId="{37621DD9-31C5-413D-B2DE-EF7C001CB135}" type="pres">
      <dgm:prSet presAssocID="{9BC5FAD9-35CF-4E33-AA49-4C2AD5302319}" presName="compNode" presStyleCnt="0"/>
      <dgm:spPr/>
    </dgm:pt>
    <dgm:pt modelId="{5C1BE41B-AB61-4D7F-9C9C-43AF44B6E861}" type="pres">
      <dgm:prSet presAssocID="{9BC5FAD9-35CF-4E33-AA49-4C2AD5302319}" presName="iconBgRect" presStyleLbl="bgShp" presStyleIdx="1" presStyleCnt="6"/>
      <dgm:spPr/>
    </dgm:pt>
    <dgm:pt modelId="{4F7A9262-3C52-4528-BF93-8ADFC1C919ED}" type="pres">
      <dgm:prSet presAssocID="{9BC5FAD9-35CF-4E33-AA49-4C2AD530231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694C3141-AD36-47E3-9919-6A71D86FF468}" type="pres">
      <dgm:prSet presAssocID="{9BC5FAD9-35CF-4E33-AA49-4C2AD5302319}" presName="spaceRect" presStyleCnt="0"/>
      <dgm:spPr/>
    </dgm:pt>
    <dgm:pt modelId="{F2845D3F-0BA2-46C2-B5EB-E5502318A838}" type="pres">
      <dgm:prSet presAssocID="{9BC5FAD9-35CF-4E33-AA49-4C2AD5302319}" presName="textRect" presStyleLbl="revTx" presStyleIdx="1" presStyleCnt="6">
        <dgm:presLayoutVars>
          <dgm:chMax val="1"/>
          <dgm:chPref val="1"/>
        </dgm:presLayoutVars>
      </dgm:prSet>
      <dgm:spPr/>
    </dgm:pt>
    <dgm:pt modelId="{8DC2BFE3-2C30-4C83-86F7-8CE12390F2B5}" type="pres">
      <dgm:prSet presAssocID="{63B0A06C-5464-47CF-9F57-1FFCE329803C}" presName="sibTrans" presStyleLbl="sibTrans2D1" presStyleIdx="0" presStyleCnt="0"/>
      <dgm:spPr/>
    </dgm:pt>
    <dgm:pt modelId="{08437B49-5C67-49BB-863C-869F23F26C23}" type="pres">
      <dgm:prSet presAssocID="{1B335F6D-1E23-4525-95B2-2FB21CA5097A}" presName="compNode" presStyleCnt="0"/>
      <dgm:spPr/>
    </dgm:pt>
    <dgm:pt modelId="{22947D4E-DA6E-4B3F-8832-827E1F8AEF6D}" type="pres">
      <dgm:prSet presAssocID="{1B335F6D-1E23-4525-95B2-2FB21CA5097A}" presName="iconBgRect" presStyleLbl="bgShp" presStyleIdx="2" presStyleCnt="6"/>
      <dgm:spPr/>
    </dgm:pt>
    <dgm:pt modelId="{87445B54-187A-47B2-957F-EBCC84372A0B}" type="pres">
      <dgm:prSet presAssocID="{1B335F6D-1E23-4525-95B2-2FB21CA5097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483CB076-6D67-4475-8E51-F8814BE22505}" type="pres">
      <dgm:prSet presAssocID="{1B335F6D-1E23-4525-95B2-2FB21CA5097A}" presName="spaceRect" presStyleCnt="0"/>
      <dgm:spPr/>
    </dgm:pt>
    <dgm:pt modelId="{2A4697BC-F971-4215-8C61-22E29F01E1FF}" type="pres">
      <dgm:prSet presAssocID="{1B335F6D-1E23-4525-95B2-2FB21CA5097A}" presName="textRect" presStyleLbl="revTx" presStyleIdx="2" presStyleCnt="6">
        <dgm:presLayoutVars>
          <dgm:chMax val="1"/>
          <dgm:chPref val="1"/>
        </dgm:presLayoutVars>
      </dgm:prSet>
      <dgm:spPr/>
    </dgm:pt>
    <dgm:pt modelId="{4ABB5C2C-1B2E-4864-AB6D-9B5210048514}" type="pres">
      <dgm:prSet presAssocID="{90FC1E0A-3538-421E-B421-464EEC0D9740}" presName="sibTrans" presStyleLbl="sibTrans2D1" presStyleIdx="0" presStyleCnt="0"/>
      <dgm:spPr/>
    </dgm:pt>
    <dgm:pt modelId="{7248D044-CCFA-4AC3-80E9-33EE656D68AC}" type="pres">
      <dgm:prSet presAssocID="{CE8CF69D-8064-46CC-A7C2-E876E33BC399}" presName="compNode" presStyleCnt="0"/>
      <dgm:spPr/>
    </dgm:pt>
    <dgm:pt modelId="{6B1993E4-4DE0-4901-B6ED-45896330584B}" type="pres">
      <dgm:prSet presAssocID="{CE8CF69D-8064-46CC-A7C2-E876E33BC399}" presName="iconBgRect" presStyleLbl="bgShp" presStyleIdx="3" presStyleCnt="6"/>
      <dgm:spPr/>
    </dgm:pt>
    <dgm:pt modelId="{2F17ABAF-DB35-4B89-82AE-5488B3C0024A}" type="pres">
      <dgm:prSet presAssocID="{CE8CF69D-8064-46CC-A7C2-E876E33BC39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rget Audience"/>
        </a:ext>
      </dgm:extLst>
    </dgm:pt>
    <dgm:pt modelId="{5D377933-9BD5-4BF7-A060-794C961962E2}" type="pres">
      <dgm:prSet presAssocID="{CE8CF69D-8064-46CC-A7C2-E876E33BC399}" presName="spaceRect" presStyleCnt="0"/>
      <dgm:spPr/>
    </dgm:pt>
    <dgm:pt modelId="{739764F0-B388-4210-8026-915300D2A8F2}" type="pres">
      <dgm:prSet presAssocID="{CE8CF69D-8064-46CC-A7C2-E876E33BC399}" presName="textRect" presStyleLbl="revTx" presStyleIdx="3" presStyleCnt="6">
        <dgm:presLayoutVars>
          <dgm:chMax val="1"/>
          <dgm:chPref val="1"/>
        </dgm:presLayoutVars>
      </dgm:prSet>
      <dgm:spPr/>
    </dgm:pt>
    <dgm:pt modelId="{B40EF704-495C-481F-977D-94644C6F4EB6}" type="pres">
      <dgm:prSet presAssocID="{6AFBB67C-6A7E-47D3-92BE-DA075AFCBE7D}" presName="sibTrans" presStyleLbl="sibTrans2D1" presStyleIdx="0" presStyleCnt="0"/>
      <dgm:spPr/>
    </dgm:pt>
    <dgm:pt modelId="{181B6D64-9D36-476C-BBFA-A94D733B89DD}" type="pres">
      <dgm:prSet presAssocID="{708610BD-B5A9-4221-AF92-B10947C05E13}" presName="compNode" presStyleCnt="0"/>
      <dgm:spPr/>
    </dgm:pt>
    <dgm:pt modelId="{0785F308-0CB7-4D10-8175-5C71670D28DF}" type="pres">
      <dgm:prSet presAssocID="{708610BD-B5A9-4221-AF92-B10947C05E13}" presName="iconBgRect" presStyleLbl="bgShp" presStyleIdx="4" presStyleCnt="6"/>
      <dgm:spPr/>
    </dgm:pt>
    <dgm:pt modelId="{D90E1AAD-EEFD-403B-A8F5-FEFE87A929F5}" type="pres">
      <dgm:prSet presAssocID="{708610BD-B5A9-4221-AF92-B10947C05E1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B38A52B7-162B-40F7-A771-B895D0EF1358}" type="pres">
      <dgm:prSet presAssocID="{708610BD-B5A9-4221-AF92-B10947C05E13}" presName="spaceRect" presStyleCnt="0"/>
      <dgm:spPr/>
    </dgm:pt>
    <dgm:pt modelId="{4292EA01-A5EA-47A0-AEB8-3A1E38EB51DF}" type="pres">
      <dgm:prSet presAssocID="{708610BD-B5A9-4221-AF92-B10947C05E13}" presName="textRect" presStyleLbl="revTx" presStyleIdx="4" presStyleCnt="6">
        <dgm:presLayoutVars>
          <dgm:chMax val="1"/>
          <dgm:chPref val="1"/>
        </dgm:presLayoutVars>
      </dgm:prSet>
      <dgm:spPr/>
    </dgm:pt>
    <dgm:pt modelId="{410C46E9-BDA1-4396-B81E-255AF2DF61B4}" type="pres">
      <dgm:prSet presAssocID="{863CE8C6-F1F6-409E-A652-53F0F7BA6947}" presName="sibTrans" presStyleLbl="sibTrans2D1" presStyleIdx="0" presStyleCnt="0"/>
      <dgm:spPr/>
    </dgm:pt>
    <dgm:pt modelId="{DD3C89A7-72D7-4CF1-A5DC-6E03EDB1C9C5}" type="pres">
      <dgm:prSet presAssocID="{3A513EAD-1DA0-4A15-B7E0-4CE41C641EE0}" presName="compNode" presStyleCnt="0"/>
      <dgm:spPr/>
    </dgm:pt>
    <dgm:pt modelId="{5BEB0D28-E00B-4EE3-8B67-C157370C8295}" type="pres">
      <dgm:prSet presAssocID="{3A513EAD-1DA0-4A15-B7E0-4CE41C641EE0}" presName="iconBgRect" presStyleLbl="bgShp" presStyleIdx="5" presStyleCnt="6"/>
      <dgm:spPr/>
    </dgm:pt>
    <dgm:pt modelId="{2F9D9BC4-54F2-4FD5-957C-B8A3FB9EA0C4}" type="pres">
      <dgm:prSet presAssocID="{3A513EAD-1DA0-4A15-B7E0-4CE41C641EE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roup Brainstorm"/>
        </a:ext>
      </dgm:extLst>
    </dgm:pt>
    <dgm:pt modelId="{BC4C8640-6049-4E49-A697-D8A155276798}" type="pres">
      <dgm:prSet presAssocID="{3A513EAD-1DA0-4A15-B7E0-4CE41C641EE0}" presName="spaceRect" presStyleCnt="0"/>
      <dgm:spPr/>
    </dgm:pt>
    <dgm:pt modelId="{50DDB290-FDEF-4765-8F25-7B191DB5C02B}" type="pres">
      <dgm:prSet presAssocID="{3A513EAD-1DA0-4A15-B7E0-4CE41C641EE0}" presName="textRect" presStyleLbl="revTx" presStyleIdx="5" presStyleCnt="6">
        <dgm:presLayoutVars>
          <dgm:chMax val="1"/>
          <dgm:chPref val="1"/>
        </dgm:presLayoutVars>
      </dgm:prSet>
      <dgm:spPr/>
    </dgm:pt>
  </dgm:ptLst>
  <dgm:cxnLst>
    <dgm:cxn modelId="{1416CF08-7899-4B04-A8D6-D9ED3CDC5FBA}" srcId="{AC357DC2-F689-46EE-9DF8-794873F1125A}" destId="{708610BD-B5A9-4221-AF92-B10947C05E13}" srcOrd="4" destOrd="0" parTransId="{59915ECB-DD79-49F2-9119-6C7983588356}" sibTransId="{863CE8C6-F1F6-409E-A652-53F0F7BA6947}"/>
    <dgm:cxn modelId="{8BAC2010-9B66-4456-B714-701521F451EC}" type="presOf" srcId="{63B0A06C-5464-47CF-9F57-1FFCE329803C}" destId="{8DC2BFE3-2C30-4C83-86F7-8CE12390F2B5}" srcOrd="0" destOrd="0" presId="urn:microsoft.com/office/officeart/2018/2/layout/IconCircleList"/>
    <dgm:cxn modelId="{39D29C23-7691-47ED-9BE9-F3CA1587CF53}" type="presOf" srcId="{708610BD-B5A9-4221-AF92-B10947C05E13}" destId="{4292EA01-A5EA-47A0-AEB8-3A1E38EB51DF}" srcOrd="0" destOrd="0" presId="urn:microsoft.com/office/officeart/2018/2/layout/IconCircleList"/>
    <dgm:cxn modelId="{E9111B30-3D18-4D68-9100-9795A51C9940}" srcId="{AC357DC2-F689-46EE-9DF8-794873F1125A}" destId="{5A3A3677-3F78-4C04-B1E3-0F9325BFEDFE}" srcOrd="0" destOrd="0" parTransId="{8539FA0F-98F3-458D-87D2-D1E73ED1E80E}" sibTransId="{8B3E6DE8-71F0-412F-9624-09BA2F3F3668}"/>
    <dgm:cxn modelId="{82A46238-80B7-4287-8E33-877BC6862842}" type="presOf" srcId="{6AFBB67C-6A7E-47D3-92BE-DA075AFCBE7D}" destId="{B40EF704-495C-481F-977D-94644C6F4EB6}" srcOrd="0" destOrd="0" presId="urn:microsoft.com/office/officeart/2018/2/layout/IconCircleList"/>
    <dgm:cxn modelId="{3266C976-E840-47F0-BD2E-92F6C40706C3}" type="presOf" srcId="{90FC1E0A-3538-421E-B421-464EEC0D9740}" destId="{4ABB5C2C-1B2E-4864-AB6D-9B5210048514}" srcOrd="0" destOrd="0" presId="urn:microsoft.com/office/officeart/2018/2/layout/IconCircleList"/>
    <dgm:cxn modelId="{434E6457-5267-4C39-AE36-270E40F19465}" type="presOf" srcId="{8B3E6DE8-71F0-412F-9624-09BA2F3F3668}" destId="{AAE6E2B6-8051-4990-B1C6-04BEB91F4613}" srcOrd="0" destOrd="0" presId="urn:microsoft.com/office/officeart/2018/2/layout/IconCircleList"/>
    <dgm:cxn modelId="{921CD47E-07A9-48D6-9B15-DD2B87D925FD}" type="presOf" srcId="{3A513EAD-1DA0-4A15-B7E0-4CE41C641EE0}" destId="{50DDB290-FDEF-4765-8F25-7B191DB5C02B}" srcOrd="0" destOrd="0" presId="urn:microsoft.com/office/officeart/2018/2/layout/IconCircleList"/>
    <dgm:cxn modelId="{90347493-84A6-40D3-9B80-D41810AE1462}" type="presOf" srcId="{5A3A3677-3F78-4C04-B1E3-0F9325BFEDFE}" destId="{C8934299-5068-4EF6-8F47-ADF997F6A9DF}" srcOrd="0" destOrd="0" presId="urn:microsoft.com/office/officeart/2018/2/layout/IconCircleList"/>
    <dgm:cxn modelId="{CC2F2799-D4DB-4BF6-AD01-613EA2A93AF5}" srcId="{AC357DC2-F689-46EE-9DF8-794873F1125A}" destId="{CE8CF69D-8064-46CC-A7C2-E876E33BC399}" srcOrd="3" destOrd="0" parTransId="{D07748CF-BED7-40FC-9BD3-193041723A27}" sibTransId="{6AFBB67C-6A7E-47D3-92BE-DA075AFCBE7D}"/>
    <dgm:cxn modelId="{243CAC9A-3057-444A-98B9-56919F31E638}" srcId="{AC357DC2-F689-46EE-9DF8-794873F1125A}" destId="{1B335F6D-1E23-4525-95B2-2FB21CA5097A}" srcOrd="2" destOrd="0" parTransId="{1179E3E6-508B-40ED-A93C-4BCD159AE9E1}" sibTransId="{90FC1E0A-3538-421E-B421-464EEC0D9740}"/>
    <dgm:cxn modelId="{C9A023AD-DC43-4199-BE47-1383EF9E35C9}" srcId="{AC357DC2-F689-46EE-9DF8-794873F1125A}" destId="{9BC5FAD9-35CF-4E33-AA49-4C2AD5302319}" srcOrd="1" destOrd="0" parTransId="{ED56A72B-4F64-4077-BA6E-EE8A01239722}" sibTransId="{63B0A06C-5464-47CF-9F57-1FFCE329803C}"/>
    <dgm:cxn modelId="{F212C4AF-5660-4799-A205-760473707922}" type="presOf" srcId="{CE8CF69D-8064-46CC-A7C2-E876E33BC399}" destId="{739764F0-B388-4210-8026-915300D2A8F2}" srcOrd="0" destOrd="0" presId="urn:microsoft.com/office/officeart/2018/2/layout/IconCircleList"/>
    <dgm:cxn modelId="{BAB592BC-BA2B-434B-B4CD-8028DD4FC1C2}" srcId="{AC357DC2-F689-46EE-9DF8-794873F1125A}" destId="{3A513EAD-1DA0-4A15-B7E0-4CE41C641EE0}" srcOrd="5" destOrd="0" parTransId="{9E2CE844-05BC-4E1B-844B-FD7086E934D8}" sibTransId="{06399852-1925-4E33-AD4A-154B578A33F7}"/>
    <dgm:cxn modelId="{70DC93C9-703B-4D15-A154-5269A6A6C963}" type="presOf" srcId="{AC357DC2-F689-46EE-9DF8-794873F1125A}" destId="{14D51AEC-885D-40D3-B691-355819470F39}" srcOrd="0" destOrd="0" presId="urn:microsoft.com/office/officeart/2018/2/layout/IconCircleList"/>
    <dgm:cxn modelId="{C406C3CA-ACA5-46D4-BDF6-CED60C8AD987}" type="presOf" srcId="{1B335F6D-1E23-4525-95B2-2FB21CA5097A}" destId="{2A4697BC-F971-4215-8C61-22E29F01E1FF}" srcOrd="0" destOrd="0" presId="urn:microsoft.com/office/officeart/2018/2/layout/IconCircleList"/>
    <dgm:cxn modelId="{5FE65FEC-0C9B-46C2-A45D-443E7B7E23AB}" type="presOf" srcId="{863CE8C6-F1F6-409E-A652-53F0F7BA6947}" destId="{410C46E9-BDA1-4396-B81E-255AF2DF61B4}" srcOrd="0" destOrd="0" presId="urn:microsoft.com/office/officeart/2018/2/layout/IconCircleList"/>
    <dgm:cxn modelId="{9E1D15FE-D0DA-4E30-8A71-96CFB97019D4}" type="presOf" srcId="{9BC5FAD9-35CF-4E33-AA49-4C2AD5302319}" destId="{F2845D3F-0BA2-46C2-B5EB-E5502318A838}" srcOrd="0" destOrd="0" presId="urn:microsoft.com/office/officeart/2018/2/layout/IconCircleList"/>
    <dgm:cxn modelId="{B302DBDC-AD4B-48AB-B347-0AA6AD5462AD}" type="presParOf" srcId="{14D51AEC-885D-40D3-B691-355819470F39}" destId="{59CC0ADD-90E2-4551-B529-14D6760DD268}" srcOrd="0" destOrd="0" presId="urn:microsoft.com/office/officeart/2018/2/layout/IconCircleList"/>
    <dgm:cxn modelId="{F5DAA1B1-CAC4-496F-95D3-EFF550E0664D}" type="presParOf" srcId="{59CC0ADD-90E2-4551-B529-14D6760DD268}" destId="{CA943C16-0F74-49D6-94F6-1D3291E11359}" srcOrd="0" destOrd="0" presId="urn:microsoft.com/office/officeart/2018/2/layout/IconCircleList"/>
    <dgm:cxn modelId="{8ABCC69F-5960-4665-8C21-516D2F39A37C}" type="presParOf" srcId="{CA943C16-0F74-49D6-94F6-1D3291E11359}" destId="{92A38760-51C7-457A-B460-19C4876346A6}" srcOrd="0" destOrd="0" presId="urn:microsoft.com/office/officeart/2018/2/layout/IconCircleList"/>
    <dgm:cxn modelId="{0B7AA8EB-F444-43B5-A32B-5DE876C24938}" type="presParOf" srcId="{CA943C16-0F74-49D6-94F6-1D3291E11359}" destId="{2545C36D-F830-4E6B-9B64-915D75081B31}" srcOrd="1" destOrd="0" presId="urn:microsoft.com/office/officeart/2018/2/layout/IconCircleList"/>
    <dgm:cxn modelId="{F0AB9EB1-EBAB-4A04-A398-2F7F16B75662}" type="presParOf" srcId="{CA943C16-0F74-49D6-94F6-1D3291E11359}" destId="{A24E1881-F887-4C61-B251-A1BE0D1184F0}" srcOrd="2" destOrd="0" presId="urn:microsoft.com/office/officeart/2018/2/layout/IconCircleList"/>
    <dgm:cxn modelId="{6BF96C8B-C7CE-46D7-8D63-AC1F05924485}" type="presParOf" srcId="{CA943C16-0F74-49D6-94F6-1D3291E11359}" destId="{C8934299-5068-4EF6-8F47-ADF997F6A9DF}" srcOrd="3" destOrd="0" presId="urn:microsoft.com/office/officeart/2018/2/layout/IconCircleList"/>
    <dgm:cxn modelId="{76F31FCB-CA1C-46BE-865E-356C8B585F26}" type="presParOf" srcId="{59CC0ADD-90E2-4551-B529-14D6760DD268}" destId="{AAE6E2B6-8051-4990-B1C6-04BEB91F4613}" srcOrd="1" destOrd="0" presId="urn:microsoft.com/office/officeart/2018/2/layout/IconCircleList"/>
    <dgm:cxn modelId="{5705FBF5-B9DC-48AF-BA3B-559431B88E55}" type="presParOf" srcId="{59CC0ADD-90E2-4551-B529-14D6760DD268}" destId="{37621DD9-31C5-413D-B2DE-EF7C001CB135}" srcOrd="2" destOrd="0" presId="urn:microsoft.com/office/officeart/2018/2/layout/IconCircleList"/>
    <dgm:cxn modelId="{14B9DB8F-EC43-4B63-984C-44DDEC7DD7DD}" type="presParOf" srcId="{37621DD9-31C5-413D-B2DE-EF7C001CB135}" destId="{5C1BE41B-AB61-4D7F-9C9C-43AF44B6E861}" srcOrd="0" destOrd="0" presId="urn:microsoft.com/office/officeart/2018/2/layout/IconCircleList"/>
    <dgm:cxn modelId="{0400F9C7-7FAC-4D65-9620-920E2FDD97BB}" type="presParOf" srcId="{37621DD9-31C5-413D-B2DE-EF7C001CB135}" destId="{4F7A9262-3C52-4528-BF93-8ADFC1C919ED}" srcOrd="1" destOrd="0" presId="urn:microsoft.com/office/officeart/2018/2/layout/IconCircleList"/>
    <dgm:cxn modelId="{773F948B-A7B9-4304-B7AD-F30E70C9700A}" type="presParOf" srcId="{37621DD9-31C5-413D-B2DE-EF7C001CB135}" destId="{694C3141-AD36-47E3-9919-6A71D86FF468}" srcOrd="2" destOrd="0" presId="urn:microsoft.com/office/officeart/2018/2/layout/IconCircleList"/>
    <dgm:cxn modelId="{75E18F3E-5B4D-49B5-A139-85959B229015}" type="presParOf" srcId="{37621DD9-31C5-413D-B2DE-EF7C001CB135}" destId="{F2845D3F-0BA2-46C2-B5EB-E5502318A838}" srcOrd="3" destOrd="0" presId="urn:microsoft.com/office/officeart/2018/2/layout/IconCircleList"/>
    <dgm:cxn modelId="{107F9CC9-7EF5-4DEB-A19E-B3108624A12C}" type="presParOf" srcId="{59CC0ADD-90E2-4551-B529-14D6760DD268}" destId="{8DC2BFE3-2C30-4C83-86F7-8CE12390F2B5}" srcOrd="3" destOrd="0" presId="urn:microsoft.com/office/officeart/2018/2/layout/IconCircleList"/>
    <dgm:cxn modelId="{08E368E2-6FF9-4BB3-9602-67E95CDB17E6}" type="presParOf" srcId="{59CC0ADD-90E2-4551-B529-14D6760DD268}" destId="{08437B49-5C67-49BB-863C-869F23F26C23}" srcOrd="4" destOrd="0" presId="urn:microsoft.com/office/officeart/2018/2/layout/IconCircleList"/>
    <dgm:cxn modelId="{80F38EFF-DF92-4CA9-BED4-8D3645040AF8}" type="presParOf" srcId="{08437B49-5C67-49BB-863C-869F23F26C23}" destId="{22947D4E-DA6E-4B3F-8832-827E1F8AEF6D}" srcOrd="0" destOrd="0" presId="urn:microsoft.com/office/officeart/2018/2/layout/IconCircleList"/>
    <dgm:cxn modelId="{4EA1E6F8-4AD3-489A-9561-5CA920BBDA37}" type="presParOf" srcId="{08437B49-5C67-49BB-863C-869F23F26C23}" destId="{87445B54-187A-47B2-957F-EBCC84372A0B}" srcOrd="1" destOrd="0" presId="urn:microsoft.com/office/officeart/2018/2/layout/IconCircleList"/>
    <dgm:cxn modelId="{443BD992-C182-4892-9D6A-8E9F793B3FDC}" type="presParOf" srcId="{08437B49-5C67-49BB-863C-869F23F26C23}" destId="{483CB076-6D67-4475-8E51-F8814BE22505}" srcOrd="2" destOrd="0" presId="urn:microsoft.com/office/officeart/2018/2/layout/IconCircleList"/>
    <dgm:cxn modelId="{C3D24484-F1BD-40ED-A982-3A0E50C4B7FA}" type="presParOf" srcId="{08437B49-5C67-49BB-863C-869F23F26C23}" destId="{2A4697BC-F971-4215-8C61-22E29F01E1FF}" srcOrd="3" destOrd="0" presId="urn:microsoft.com/office/officeart/2018/2/layout/IconCircleList"/>
    <dgm:cxn modelId="{EAD5B313-FDC5-4670-B99D-2A0BB9676059}" type="presParOf" srcId="{59CC0ADD-90E2-4551-B529-14D6760DD268}" destId="{4ABB5C2C-1B2E-4864-AB6D-9B5210048514}" srcOrd="5" destOrd="0" presId="urn:microsoft.com/office/officeart/2018/2/layout/IconCircleList"/>
    <dgm:cxn modelId="{7C022FE5-2C9B-4517-A0CD-A7DA64CDC405}" type="presParOf" srcId="{59CC0ADD-90E2-4551-B529-14D6760DD268}" destId="{7248D044-CCFA-4AC3-80E9-33EE656D68AC}" srcOrd="6" destOrd="0" presId="urn:microsoft.com/office/officeart/2018/2/layout/IconCircleList"/>
    <dgm:cxn modelId="{AB11D717-369E-465D-80B6-37585608DE34}" type="presParOf" srcId="{7248D044-CCFA-4AC3-80E9-33EE656D68AC}" destId="{6B1993E4-4DE0-4901-B6ED-45896330584B}" srcOrd="0" destOrd="0" presId="urn:microsoft.com/office/officeart/2018/2/layout/IconCircleList"/>
    <dgm:cxn modelId="{84BC329B-7532-4C7E-8661-50CC410776B0}" type="presParOf" srcId="{7248D044-CCFA-4AC3-80E9-33EE656D68AC}" destId="{2F17ABAF-DB35-4B89-82AE-5488B3C0024A}" srcOrd="1" destOrd="0" presId="urn:microsoft.com/office/officeart/2018/2/layout/IconCircleList"/>
    <dgm:cxn modelId="{1DA84A0C-998D-4DD5-B374-ED911989A1C8}" type="presParOf" srcId="{7248D044-CCFA-4AC3-80E9-33EE656D68AC}" destId="{5D377933-9BD5-4BF7-A060-794C961962E2}" srcOrd="2" destOrd="0" presId="urn:microsoft.com/office/officeart/2018/2/layout/IconCircleList"/>
    <dgm:cxn modelId="{6528D18E-F383-468D-9865-D52A622509C2}" type="presParOf" srcId="{7248D044-CCFA-4AC3-80E9-33EE656D68AC}" destId="{739764F0-B388-4210-8026-915300D2A8F2}" srcOrd="3" destOrd="0" presId="urn:microsoft.com/office/officeart/2018/2/layout/IconCircleList"/>
    <dgm:cxn modelId="{05B8CF26-12E3-4FE8-A188-848E998BEAE4}" type="presParOf" srcId="{59CC0ADD-90E2-4551-B529-14D6760DD268}" destId="{B40EF704-495C-481F-977D-94644C6F4EB6}" srcOrd="7" destOrd="0" presId="urn:microsoft.com/office/officeart/2018/2/layout/IconCircleList"/>
    <dgm:cxn modelId="{AD0F6F0D-13B1-4BC3-AE05-11A9804C3021}" type="presParOf" srcId="{59CC0ADD-90E2-4551-B529-14D6760DD268}" destId="{181B6D64-9D36-476C-BBFA-A94D733B89DD}" srcOrd="8" destOrd="0" presId="urn:microsoft.com/office/officeart/2018/2/layout/IconCircleList"/>
    <dgm:cxn modelId="{CD9230E6-BF8F-4B66-9D8D-6EB5437D46C7}" type="presParOf" srcId="{181B6D64-9D36-476C-BBFA-A94D733B89DD}" destId="{0785F308-0CB7-4D10-8175-5C71670D28DF}" srcOrd="0" destOrd="0" presId="urn:microsoft.com/office/officeart/2018/2/layout/IconCircleList"/>
    <dgm:cxn modelId="{199D8D2F-B3D2-446F-B7A3-EBB389719C42}" type="presParOf" srcId="{181B6D64-9D36-476C-BBFA-A94D733B89DD}" destId="{D90E1AAD-EEFD-403B-A8F5-FEFE87A929F5}" srcOrd="1" destOrd="0" presId="urn:microsoft.com/office/officeart/2018/2/layout/IconCircleList"/>
    <dgm:cxn modelId="{8C0FA64F-2946-4FFD-B302-B24EE799E428}" type="presParOf" srcId="{181B6D64-9D36-476C-BBFA-A94D733B89DD}" destId="{B38A52B7-162B-40F7-A771-B895D0EF1358}" srcOrd="2" destOrd="0" presId="urn:microsoft.com/office/officeart/2018/2/layout/IconCircleList"/>
    <dgm:cxn modelId="{8263ACBD-F54B-4E26-B8B9-97C8028E5ADF}" type="presParOf" srcId="{181B6D64-9D36-476C-BBFA-A94D733B89DD}" destId="{4292EA01-A5EA-47A0-AEB8-3A1E38EB51DF}" srcOrd="3" destOrd="0" presId="urn:microsoft.com/office/officeart/2018/2/layout/IconCircleList"/>
    <dgm:cxn modelId="{2EB17C06-EDDA-4159-B779-67DF5076F06A}" type="presParOf" srcId="{59CC0ADD-90E2-4551-B529-14D6760DD268}" destId="{410C46E9-BDA1-4396-B81E-255AF2DF61B4}" srcOrd="9" destOrd="0" presId="urn:microsoft.com/office/officeart/2018/2/layout/IconCircleList"/>
    <dgm:cxn modelId="{8A9E0560-205A-450B-82FF-3F0467F0AF9D}" type="presParOf" srcId="{59CC0ADD-90E2-4551-B529-14D6760DD268}" destId="{DD3C89A7-72D7-4CF1-A5DC-6E03EDB1C9C5}" srcOrd="10" destOrd="0" presId="urn:microsoft.com/office/officeart/2018/2/layout/IconCircleList"/>
    <dgm:cxn modelId="{831B9A8C-7453-43DD-BCF9-FAADCC495542}" type="presParOf" srcId="{DD3C89A7-72D7-4CF1-A5DC-6E03EDB1C9C5}" destId="{5BEB0D28-E00B-4EE3-8B67-C157370C8295}" srcOrd="0" destOrd="0" presId="urn:microsoft.com/office/officeart/2018/2/layout/IconCircleList"/>
    <dgm:cxn modelId="{04FCA43E-1CEE-44B9-A853-7BB335C193DC}" type="presParOf" srcId="{DD3C89A7-72D7-4CF1-A5DC-6E03EDB1C9C5}" destId="{2F9D9BC4-54F2-4FD5-957C-B8A3FB9EA0C4}" srcOrd="1" destOrd="0" presId="urn:microsoft.com/office/officeart/2018/2/layout/IconCircleList"/>
    <dgm:cxn modelId="{39ECDECE-F302-40E7-B3D8-E45925F9167E}" type="presParOf" srcId="{DD3C89A7-72D7-4CF1-A5DC-6E03EDB1C9C5}" destId="{BC4C8640-6049-4E49-A697-D8A155276798}" srcOrd="2" destOrd="0" presId="urn:microsoft.com/office/officeart/2018/2/layout/IconCircleList"/>
    <dgm:cxn modelId="{069C8CAF-06F8-4E5E-99DA-698DFDC4043A}" type="presParOf" srcId="{DD3C89A7-72D7-4CF1-A5DC-6E03EDB1C9C5}" destId="{50DDB290-FDEF-4765-8F25-7B191DB5C02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6FB7DEF-1A59-45C8-ACC6-D7B5D78F2C55}"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78FEFF4E-195C-4254-AEBF-54CCE8B81031}">
      <dgm:prSet custT="1"/>
      <dgm:spPr/>
      <dgm:t>
        <a:bodyPr/>
        <a:lstStyle/>
        <a:p>
          <a:r>
            <a:rPr lang="en-GB" sz="2400" dirty="0"/>
            <a:t>Descriptive</a:t>
          </a:r>
        </a:p>
        <a:p>
          <a:r>
            <a:rPr lang="en-GB" sz="2000" b="0" i="0" dirty="0"/>
            <a:t>seek to describe the nature of what already exists.</a:t>
          </a:r>
          <a:endParaRPr lang="en-US" sz="2000" dirty="0"/>
        </a:p>
      </dgm:t>
    </dgm:pt>
    <dgm:pt modelId="{6A651428-C357-4911-9FC7-E5F957C84DAA}" type="parTrans" cxnId="{5741F47A-1280-4D3F-8E3E-8BD9DF86C1F6}">
      <dgm:prSet/>
      <dgm:spPr/>
      <dgm:t>
        <a:bodyPr/>
        <a:lstStyle/>
        <a:p>
          <a:endParaRPr lang="en-US"/>
        </a:p>
      </dgm:t>
    </dgm:pt>
    <dgm:pt modelId="{E19B549A-A82D-4D32-8B65-5E88B2CBC1F4}" type="sibTrans" cxnId="{5741F47A-1280-4D3F-8E3E-8BD9DF86C1F6}">
      <dgm:prSet/>
      <dgm:spPr/>
      <dgm:t>
        <a:bodyPr/>
        <a:lstStyle/>
        <a:p>
          <a:endParaRPr lang="en-US"/>
        </a:p>
      </dgm:t>
    </dgm:pt>
    <dgm:pt modelId="{F5336BD6-3F5B-4C59-BC9D-F7AB81FDF231}">
      <dgm:prSet custT="1"/>
      <dgm:spPr>
        <a:solidFill>
          <a:srgbClr val="BC8EB3"/>
        </a:solidFill>
      </dgm:spPr>
      <dgm:t>
        <a:bodyPr/>
        <a:lstStyle/>
        <a:p>
          <a:r>
            <a:rPr lang="en-GB" sz="2000" dirty="0"/>
            <a:t>Explanatory</a:t>
          </a:r>
        </a:p>
        <a:p>
          <a:r>
            <a:rPr lang="en-GB" sz="2000" b="0" i="0" dirty="0"/>
            <a:t>seek to expound on a phenomenon or examine reasons for and associations between what exists.</a:t>
          </a:r>
          <a:endParaRPr lang="en-US" sz="2000" dirty="0"/>
        </a:p>
      </dgm:t>
    </dgm:pt>
    <dgm:pt modelId="{09B484E4-5472-4871-8A0C-FA6CF2ECACB3}" type="parTrans" cxnId="{9E3015FE-D48B-4E4D-BE36-F3C4D38C6950}">
      <dgm:prSet/>
      <dgm:spPr/>
      <dgm:t>
        <a:bodyPr/>
        <a:lstStyle/>
        <a:p>
          <a:endParaRPr lang="en-US"/>
        </a:p>
      </dgm:t>
    </dgm:pt>
    <dgm:pt modelId="{A9A8BABD-7412-46F5-B1F1-0B1E02B8068F}" type="sibTrans" cxnId="{9E3015FE-D48B-4E4D-BE36-F3C4D38C6950}">
      <dgm:prSet/>
      <dgm:spPr/>
      <dgm:t>
        <a:bodyPr/>
        <a:lstStyle/>
        <a:p>
          <a:endParaRPr lang="en-US"/>
        </a:p>
      </dgm:t>
    </dgm:pt>
    <dgm:pt modelId="{1BD004CC-5928-4D9C-B341-C9C7A171A202}">
      <dgm:prSet/>
      <dgm:spPr/>
      <dgm:t>
        <a:bodyPr/>
        <a:lstStyle/>
        <a:p>
          <a:r>
            <a:rPr lang="en-GB" dirty="0"/>
            <a:t>Exploratory</a:t>
          </a:r>
        </a:p>
        <a:p>
          <a:r>
            <a:rPr lang="en-GB" b="0" i="0" dirty="0"/>
            <a:t>investigate little-known areas of a particular topic.</a:t>
          </a:r>
          <a:endParaRPr lang="en-US" dirty="0"/>
        </a:p>
      </dgm:t>
    </dgm:pt>
    <dgm:pt modelId="{39288A6A-A048-4FC2-A29D-0DB36882BF75}" type="parTrans" cxnId="{D40BA56A-D924-40D2-8ECE-0E3FA4F028A6}">
      <dgm:prSet/>
      <dgm:spPr/>
      <dgm:t>
        <a:bodyPr/>
        <a:lstStyle/>
        <a:p>
          <a:endParaRPr lang="en-US"/>
        </a:p>
      </dgm:t>
    </dgm:pt>
    <dgm:pt modelId="{707E8832-E261-484D-ADFA-328D155E39AA}" type="sibTrans" cxnId="{D40BA56A-D924-40D2-8ECE-0E3FA4F028A6}">
      <dgm:prSet/>
      <dgm:spPr/>
      <dgm:t>
        <a:bodyPr/>
        <a:lstStyle/>
        <a:p>
          <a:endParaRPr lang="en-US"/>
        </a:p>
      </dgm:t>
    </dgm:pt>
    <dgm:pt modelId="{CD71399B-B6F3-4203-9D1F-0D1FA3A9B093}">
      <dgm:prSet/>
      <dgm:spPr/>
      <dgm:t>
        <a:bodyPr/>
        <a:lstStyle/>
        <a:p>
          <a:r>
            <a:rPr lang="en-GB" dirty="0"/>
            <a:t>Contextual</a:t>
          </a:r>
        </a:p>
        <a:p>
          <a:r>
            <a:rPr lang="en-GB" b="0" i="0" dirty="0"/>
            <a:t>seek to describe the nature of what already exists.</a:t>
          </a:r>
          <a:endParaRPr lang="en-US" dirty="0"/>
        </a:p>
      </dgm:t>
    </dgm:pt>
    <dgm:pt modelId="{E30B8932-3332-4231-83C9-B04C11B40A4C}" type="parTrans" cxnId="{7D8B726B-A0AE-413A-91D6-2EEE8B02E864}">
      <dgm:prSet/>
      <dgm:spPr/>
      <dgm:t>
        <a:bodyPr/>
        <a:lstStyle/>
        <a:p>
          <a:endParaRPr lang="en-US"/>
        </a:p>
      </dgm:t>
    </dgm:pt>
    <dgm:pt modelId="{476D0745-3B0C-436C-A0DF-DCF90FDF65F7}" type="sibTrans" cxnId="{7D8B726B-A0AE-413A-91D6-2EEE8B02E864}">
      <dgm:prSet/>
      <dgm:spPr/>
      <dgm:t>
        <a:bodyPr/>
        <a:lstStyle/>
        <a:p>
          <a:endParaRPr lang="en-US"/>
        </a:p>
      </dgm:t>
    </dgm:pt>
    <dgm:pt modelId="{F29FE518-C15D-4D2A-AD97-4B18062DB16E}">
      <dgm:prSet/>
      <dgm:spPr/>
      <dgm:t>
        <a:bodyPr/>
        <a:lstStyle/>
        <a:p>
          <a:r>
            <a:rPr lang="en-GB" dirty="0" err="1"/>
            <a:t>Evaluatory</a:t>
          </a:r>
          <a:endParaRPr lang="en-GB" dirty="0"/>
        </a:p>
        <a:p>
          <a:r>
            <a:rPr lang="en-GB" b="0" i="0" dirty="0"/>
            <a:t>assess the effectiveness of existing methods or paradigms.</a:t>
          </a:r>
          <a:endParaRPr lang="en-US" dirty="0"/>
        </a:p>
      </dgm:t>
    </dgm:pt>
    <dgm:pt modelId="{884A1C51-967E-4CEA-84A4-EE97352657E9}" type="parTrans" cxnId="{4090A31C-B4F5-461E-AB29-408A2AAB0F4B}">
      <dgm:prSet/>
      <dgm:spPr/>
      <dgm:t>
        <a:bodyPr/>
        <a:lstStyle/>
        <a:p>
          <a:endParaRPr lang="en-US"/>
        </a:p>
      </dgm:t>
    </dgm:pt>
    <dgm:pt modelId="{7E2D1C00-0814-497F-9F13-2C1ADA4D7F86}" type="sibTrans" cxnId="{4090A31C-B4F5-461E-AB29-408A2AAB0F4B}">
      <dgm:prSet/>
      <dgm:spPr/>
      <dgm:t>
        <a:bodyPr/>
        <a:lstStyle/>
        <a:p>
          <a:endParaRPr lang="en-US"/>
        </a:p>
      </dgm:t>
    </dgm:pt>
    <dgm:pt modelId="{341B9591-EBEF-495D-8D91-B23AC7114596}" type="pres">
      <dgm:prSet presAssocID="{06FB7DEF-1A59-45C8-ACC6-D7B5D78F2C55}" presName="diagram" presStyleCnt="0">
        <dgm:presLayoutVars>
          <dgm:dir/>
          <dgm:resizeHandles val="exact"/>
        </dgm:presLayoutVars>
      </dgm:prSet>
      <dgm:spPr/>
    </dgm:pt>
    <dgm:pt modelId="{E521FD01-70B6-436B-896E-5621802761D5}" type="pres">
      <dgm:prSet presAssocID="{78FEFF4E-195C-4254-AEBF-54CCE8B81031}" presName="node" presStyleLbl="node1" presStyleIdx="0" presStyleCnt="5">
        <dgm:presLayoutVars>
          <dgm:bulletEnabled val="1"/>
        </dgm:presLayoutVars>
      </dgm:prSet>
      <dgm:spPr/>
    </dgm:pt>
    <dgm:pt modelId="{A273446E-4FED-43C9-ADB2-6EAD15BA155C}" type="pres">
      <dgm:prSet presAssocID="{E19B549A-A82D-4D32-8B65-5E88B2CBC1F4}" presName="sibTrans" presStyleCnt="0"/>
      <dgm:spPr/>
    </dgm:pt>
    <dgm:pt modelId="{23046DDE-E827-4A55-83BA-B8103D6A4937}" type="pres">
      <dgm:prSet presAssocID="{F5336BD6-3F5B-4C59-BC9D-F7AB81FDF231}" presName="node" presStyleLbl="node1" presStyleIdx="1" presStyleCnt="5">
        <dgm:presLayoutVars>
          <dgm:bulletEnabled val="1"/>
        </dgm:presLayoutVars>
      </dgm:prSet>
      <dgm:spPr/>
    </dgm:pt>
    <dgm:pt modelId="{F8C16C6B-BD96-4B94-B866-ECF187B96DBA}" type="pres">
      <dgm:prSet presAssocID="{A9A8BABD-7412-46F5-B1F1-0B1E02B8068F}" presName="sibTrans" presStyleCnt="0"/>
      <dgm:spPr/>
    </dgm:pt>
    <dgm:pt modelId="{2C1B5294-46AD-4452-915F-79EBC7F4AE13}" type="pres">
      <dgm:prSet presAssocID="{1BD004CC-5928-4D9C-B341-C9C7A171A202}" presName="node" presStyleLbl="node1" presStyleIdx="2" presStyleCnt="5">
        <dgm:presLayoutVars>
          <dgm:bulletEnabled val="1"/>
        </dgm:presLayoutVars>
      </dgm:prSet>
      <dgm:spPr/>
    </dgm:pt>
    <dgm:pt modelId="{98E1927A-8034-40FB-A138-65C667CE7D0B}" type="pres">
      <dgm:prSet presAssocID="{707E8832-E261-484D-ADFA-328D155E39AA}" presName="sibTrans" presStyleCnt="0"/>
      <dgm:spPr/>
    </dgm:pt>
    <dgm:pt modelId="{A8810300-E634-4BD2-9D80-458B3FAE492C}" type="pres">
      <dgm:prSet presAssocID="{CD71399B-B6F3-4203-9D1F-0D1FA3A9B093}" presName="node" presStyleLbl="node1" presStyleIdx="3" presStyleCnt="5">
        <dgm:presLayoutVars>
          <dgm:bulletEnabled val="1"/>
        </dgm:presLayoutVars>
      </dgm:prSet>
      <dgm:spPr/>
    </dgm:pt>
    <dgm:pt modelId="{DE19476F-0C82-4185-A457-A5D0D6E7BFD3}" type="pres">
      <dgm:prSet presAssocID="{476D0745-3B0C-436C-A0DF-DCF90FDF65F7}" presName="sibTrans" presStyleCnt="0"/>
      <dgm:spPr/>
    </dgm:pt>
    <dgm:pt modelId="{CEA1A598-F2AD-45CB-AA7D-E361A07BBAA3}" type="pres">
      <dgm:prSet presAssocID="{F29FE518-C15D-4D2A-AD97-4B18062DB16E}" presName="node" presStyleLbl="node1" presStyleIdx="4" presStyleCnt="5">
        <dgm:presLayoutVars>
          <dgm:bulletEnabled val="1"/>
        </dgm:presLayoutVars>
      </dgm:prSet>
      <dgm:spPr/>
    </dgm:pt>
  </dgm:ptLst>
  <dgm:cxnLst>
    <dgm:cxn modelId="{4090A31C-B4F5-461E-AB29-408A2AAB0F4B}" srcId="{06FB7DEF-1A59-45C8-ACC6-D7B5D78F2C55}" destId="{F29FE518-C15D-4D2A-AD97-4B18062DB16E}" srcOrd="4" destOrd="0" parTransId="{884A1C51-967E-4CEA-84A4-EE97352657E9}" sibTransId="{7E2D1C00-0814-497F-9F13-2C1ADA4D7F86}"/>
    <dgm:cxn modelId="{DA3D5D3A-B384-4588-A01C-25D1385C25FA}" type="presOf" srcId="{78FEFF4E-195C-4254-AEBF-54CCE8B81031}" destId="{E521FD01-70B6-436B-896E-5621802761D5}" srcOrd="0" destOrd="0" presId="urn:microsoft.com/office/officeart/2005/8/layout/default"/>
    <dgm:cxn modelId="{D0903C3C-6458-4B9B-900E-7CECCEE0BB1A}" type="presOf" srcId="{F5336BD6-3F5B-4C59-BC9D-F7AB81FDF231}" destId="{23046DDE-E827-4A55-83BA-B8103D6A4937}" srcOrd="0" destOrd="0" presId="urn:microsoft.com/office/officeart/2005/8/layout/default"/>
    <dgm:cxn modelId="{3E819965-C169-4315-B70E-F46E46E105A5}" type="presOf" srcId="{06FB7DEF-1A59-45C8-ACC6-D7B5D78F2C55}" destId="{341B9591-EBEF-495D-8D91-B23AC7114596}" srcOrd="0" destOrd="0" presId="urn:microsoft.com/office/officeart/2005/8/layout/default"/>
    <dgm:cxn modelId="{D40BA56A-D924-40D2-8ECE-0E3FA4F028A6}" srcId="{06FB7DEF-1A59-45C8-ACC6-D7B5D78F2C55}" destId="{1BD004CC-5928-4D9C-B341-C9C7A171A202}" srcOrd="2" destOrd="0" parTransId="{39288A6A-A048-4FC2-A29D-0DB36882BF75}" sibTransId="{707E8832-E261-484D-ADFA-328D155E39AA}"/>
    <dgm:cxn modelId="{7D8B726B-A0AE-413A-91D6-2EEE8B02E864}" srcId="{06FB7DEF-1A59-45C8-ACC6-D7B5D78F2C55}" destId="{CD71399B-B6F3-4203-9D1F-0D1FA3A9B093}" srcOrd="3" destOrd="0" parTransId="{E30B8932-3332-4231-83C9-B04C11B40A4C}" sibTransId="{476D0745-3B0C-436C-A0DF-DCF90FDF65F7}"/>
    <dgm:cxn modelId="{AB59886B-2F26-40E0-A69D-E6C4A559BDB4}" type="presOf" srcId="{1BD004CC-5928-4D9C-B341-C9C7A171A202}" destId="{2C1B5294-46AD-4452-915F-79EBC7F4AE13}" srcOrd="0" destOrd="0" presId="urn:microsoft.com/office/officeart/2005/8/layout/default"/>
    <dgm:cxn modelId="{2C7DBD54-FD67-4AFD-AF5C-18CE699CC738}" type="presOf" srcId="{CD71399B-B6F3-4203-9D1F-0D1FA3A9B093}" destId="{A8810300-E634-4BD2-9D80-458B3FAE492C}" srcOrd="0" destOrd="0" presId="urn:microsoft.com/office/officeart/2005/8/layout/default"/>
    <dgm:cxn modelId="{5741F47A-1280-4D3F-8E3E-8BD9DF86C1F6}" srcId="{06FB7DEF-1A59-45C8-ACC6-D7B5D78F2C55}" destId="{78FEFF4E-195C-4254-AEBF-54CCE8B81031}" srcOrd="0" destOrd="0" parTransId="{6A651428-C357-4911-9FC7-E5F957C84DAA}" sibTransId="{E19B549A-A82D-4D32-8B65-5E88B2CBC1F4}"/>
    <dgm:cxn modelId="{10C929AA-1D52-4CAE-B5BE-68C282C580C1}" type="presOf" srcId="{F29FE518-C15D-4D2A-AD97-4B18062DB16E}" destId="{CEA1A598-F2AD-45CB-AA7D-E361A07BBAA3}" srcOrd="0" destOrd="0" presId="urn:microsoft.com/office/officeart/2005/8/layout/default"/>
    <dgm:cxn modelId="{9E3015FE-D48B-4E4D-BE36-F3C4D38C6950}" srcId="{06FB7DEF-1A59-45C8-ACC6-D7B5D78F2C55}" destId="{F5336BD6-3F5B-4C59-BC9D-F7AB81FDF231}" srcOrd="1" destOrd="0" parTransId="{09B484E4-5472-4871-8A0C-FA6CF2ECACB3}" sibTransId="{A9A8BABD-7412-46F5-B1F1-0B1E02B8068F}"/>
    <dgm:cxn modelId="{DD9B7CA8-8927-4EB2-9735-57095D3DB90F}" type="presParOf" srcId="{341B9591-EBEF-495D-8D91-B23AC7114596}" destId="{E521FD01-70B6-436B-896E-5621802761D5}" srcOrd="0" destOrd="0" presId="urn:microsoft.com/office/officeart/2005/8/layout/default"/>
    <dgm:cxn modelId="{942D641E-12DB-4735-913E-576A8D682AB0}" type="presParOf" srcId="{341B9591-EBEF-495D-8D91-B23AC7114596}" destId="{A273446E-4FED-43C9-ADB2-6EAD15BA155C}" srcOrd="1" destOrd="0" presId="urn:microsoft.com/office/officeart/2005/8/layout/default"/>
    <dgm:cxn modelId="{336BB782-D7B4-4D5D-844B-400891439F32}" type="presParOf" srcId="{341B9591-EBEF-495D-8D91-B23AC7114596}" destId="{23046DDE-E827-4A55-83BA-B8103D6A4937}" srcOrd="2" destOrd="0" presId="urn:microsoft.com/office/officeart/2005/8/layout/default"/>
    <dgm:cxn modelId="{42059575-A7EA-427F-8B0D-1D7B27DCB45A}" type="presParOf" srcId="{341B9591-EBEF-495D-8D91-B23AC7114596}" destId="{F8C16C6B-BD96-4B94-B866-ECF187B96DBA}" srcOrd="3" destOrd="0" presId="urn:microsoft.com/office/officeart/2005/8/layout/default"/>
    <dgm:cxn modelId="{EEAA7236-A1C6-4FAB-B346-29324507A610}" type="presParOf" srcId="{341B9591-EBEF-495D-8D91-B23AC7114596}" destId="{2C1B5294-46AD-4452-915F-79EBC7F4AE13}" srcOrd="4" destOrd="0" presId="urn:microsoft.com/office/officeart/2005/8/layout/default"/>
    <dgm:cxn modelId="{797DD6FF-93D0-4F95-A028-B7555133928A}" type="presParOf" srcId="{341B9591-EBEF-495D-8D91-B23AC7114596}" destId="{98E1927A-8034-40FB-A138-65C667CE7D0B}" srcOrd="5" destOrd="0" presId="urn:microsoft.com/office/officeart/2005/8/layout/default"/>
    <dgm:cxn modelId="{252D8DD1-7D20-4E3B-80A5-D0DBA4097EC4}" type="presParOf" srcId="{341B9591-EBEF-495D-8D91-B23AC7114596}" destId="{A8810300-E634-4BD2-9D80-458B3FAE492C}" srcOrd="6" destOrd="0" presId="urn:microsoft.com/office/officeart/2005/8/layout/default"/>
    <dgm:cxn modelId="{C2EABE62-B1D2-4396-A05A-01E58B1E7BB6}" type="presParOf" srcId="{341B9591-EBEF-495D-8D91-B23AC7114596}" destId="{DE19476F-0C82-4185-A457-A5D0D6E7BFD3}" srcOrd="7" destOrd="0" presId="urn:microsoft.com/office/officeart/2005/8/layout/default"/>
    <dgm:cxn modelId="{B9DA35F2-2CF8-4E07-9347-67E6D9E2E1EA}" type="presParOf" srcId="{341B9591-EBEF-495D-8D91-B23AC7114596}" destId="{CEA1A598-F2AD-45CB-AA7D-E361A07BBAA3}"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FB8D7D-DA26-41CB-A039-B2BA3596B58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EC8130C-7FA4-4726-BA90-4D41DCC3C7E1}">
      <dgm:prSet custT="1"/>
      <dgm:spPr/>
      <dgm:t>
        <a:bodyPr/>
        <a:lstStyle/>
        <a:p>
          <a:r>
            <a:rPr lang="en-GB" sz="1800" b="0" i="0" dirty="0"/>
            <a:t>Descriptive research questions aim to measure the responses of a study’s population to one or more variables or describe variables that the research will measure. These questions typically begin with “what.”</a:t>
          </a:r>
          <a:endParaRPr lang="en-US" sz="1800" dirty="0"/>
        </a:p>
      </dgm:t>
    </dgm:pt>
    <dgm:pt modelId="{F7F52C4C-E3D2-4038-8392-FD93282D222F}" type="parTrans" cxnId="{213C2BB3-C6EF-4B4D-AD86-1AD376791B13}">
      <dgm:prSet/>
      <dgm:spPr/>
      <dgm:t>
        <a:bodyPr/>
        <a:lstStyle/>
        <a:p>
          <a:endParaRPr lang="en-US"/>
        </a:p>
      </dgm:t>
    </dgm:pt>
    <dgm:pt modelId="{BC885651-A1D5-4EE8-BFBC-806F9759A2EA}" type="sibTrans" cxnId="{213C2BB3-C6EF-4B4D-AD86-1AD376791B13}">
      <dgm:prSet/>
      <dgm:spPr/>
      <dgm:t>
        <a:bodyPr/>
        <a:lstStyle/>
        <a:p>
          <a:endParaRPr lang="en-US"/>
        </a:p>
      </dgm:t>
    </dgm:pt>
    <dgm:pt modelId="{E9019E40-79E9-47A4-BED4-F9B427A7C766}">
      <dgm:prSet custT="1"/>
      <dgm:spPr/>
      <dgm:t>
        <a:bodyPr/>
        <a:lstStyle/>
        <a:p>
          <a:r>
            <a:rPr lang="en-GB" sz="1700" b="0" i="0" dirty="0"/>
            <a:t>Comparative research questions aim to discover the differences between two or more groups for an outcome variable. These questions can be causal as well. For instance, the researcher may compare a group where a certain variable is involved and another group where that variable is not present.</a:t>
          </a:r>
          <a:endParaRPr lang="en-US" sz="1700" dirty="0"/>
        </a:p>
      </dgm:t>
    </dgm:pt>
    <dgm:pt modelId="{02889392-F8DD-4B55-8D0A-6ED5CAE07D22}" type="parTrans" cxnId="{17A12233-85F6-47D3-924E-EE71A05E7263}">
      <dgm:prSet/>
      <dgm:spPr/>
      <dgm:t>
        <a:bodyPr/>
        <a:lstStyle/>
        <a:p>
          <a:endParaRPr lang="en-US"/>
        </a:p>
      </dgm:t>
    </dgm:pt>
    <dgm:pt modelId="{47260132-B1E7-4D33-B8D3-9AB05DAC797F}" type="sibTrans" cxnId="{17A12233-85F6-47D3-924E-EE71A05E7263}">
      <dgm:prSet/>
      <dgm:spPr/>
      <dgm:t>
        <a:bodyPr/>
        <a:lstStyle/>
        <a:p>
          <a:endParaRPr lang="en-US"/>
        </a:p>
      </dgm:t>
    </dgm:pt>
    <dgm:pt modelId="{2D8E8BF9-0666-4FA0-B897-7C6B4639A534}">
      <dgm:prSet custT="1"/>
      <dgm:spPr/>
      <dgm:t>
        <a:bodyPr/>
        <a:lstStyle/>
        <a:p>
          <a:r>
            <a:rPr lang="en-GB" sz="1800" b="0" i="0" dirty="0"/>
            <a:t>Relationship research questions seek to explore and define trends and interactions between two or more variables. These questions often include both dependent and independent variables and use words such as “association” or “trends.”</a:t>
          </a:r>
          <a:endParaRPr lang="en-US" sz="1800" dirty="0"/>
        </a:p>
      </dgm:t>
    </dgm:pt>
    <dgm:pt modelId="{EB9E1E9D-5309-4DF9-BF48-D970B5CAA9C3}" type="parTrans" cxnId="{BF9C1D91-6AAC-4CF8-B9B1-667B9A78007E}">
      <dgm:prSet/>
      <dgm:spPr/>
      <dgm:t>
        <a:bodyPr/>
        <a:lstStyle/>
        <a:p>
          <a:endParaRPr lang="en-US"/>
        </a:p>
      </dgm:t>
    </dgm:pt>
    <dgm:pt modelId="{8D9AC292-BD57-412A-9631-699AFC50DBB1}" type="sibTrans" cxnId="{BF9C1D91-6AAC-4CF8-B9B1-667B9A78007E}">
      <dgm:prSet/>
      <dgm:spPr/>
      <dgm:t>
        <a:bodyPr/>
        <a:lstStyle/>
        <a:p>
          <a:endParaRPr lang="en-US"/>
        </a:p>
      </dgm:t>
    </dgm:pt>
    <dgm:pt modelId="{9E3F1A99-F9E9-492E-8D31-781234DA2888}" type="pres">
      <dgm:prSet presAssocID="{D3FB8D7D-DA26-41CB-A039-B2BA3596B586}" presName="root" presStyleCnt="0">
        <dgm:presLayoutVars>
          <dgm:dir/>
          <dgm:resizeHandles val="exact"/>
        </dgm:presLayoutVars>
      </dgm:prSet>
      <dgm:spPr/>
    </dgm:pt>
    <dgm:pt modelId="{10FD0EA3-2C78-404B-817D-EC99BA7DF249}" type="pres">
      <dgm:prSet presAssocID="{EEC8130C-7FA4-4726-BA90-4D41DCC3C7E1}" presName="compNode" presStyleCnt="0"/>
      <dgm:spPr/>
    </dgm:pt>
    <dgm:pt modelId="{7DF0176E-9189-4B3B-B6A7-31517BEA8897}" type="pres">
      <dgm:prSet presAssocID="{EEC8130C-7FA4-4726-BA90-4D41DCC3C7E1}" presName="bgRect" presStyleLbl="bgShp" presStyleIdx="0" presStyleCnt="3" custLinFactNeighborX="-2153" custLinFactNeighborY="-43"/>
      <dgm:spPr/>
    </dgm:pt>
    <dgm:pt modelId="{B133807C-C9CE-4994-8F01-681EAA6394C5}" type="pres">
      <dgm:prSet presAssocID="{EEC8130C-7FA4-4726-BA90-4D41DCC3C7E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ooter"/>
        </a:ext>
      </dgm:extLst>
    </dgm:pt>
    <dgm:pt modelId="{50718DCE-4AF9-4C91-8EAE-41FBF9423FA7}" type="pres">
      <dgm:prSet presAssocID="{EEC8130C-7FA4-4726-BA90-4D41DCC3C7E1}" presName="spaceRect" presStyleCnt="0"/>
      <dgm:spPr/>
    </dgm:pt>
    <dgm:pt modelId="{204417F9-BAE0-406D-A127-E016DBEB8B26}" type="pres">
      <dgm:prSet presAssocID="{EEC8130C-7FA4-4726-BA90-4D41DCC3C7E1}" presName="parTx" presStyleLbl="revTx" presStyleIdx="0" presStyleCnt="3">
        <dgm:presLayoutVars>
          <dgm:chMax val="0"/>
          <dgm:chPref val="0"/>
        </dgm:presLayoutVars>
      </dgm:prSet>
      <dgm:spPr/>
    </dgm:pt>
    <dgm:pt modelId="{B3BA358C-91CE-4AAD-A692-C581DDF4CC72}" type="pres">
      <dgm:prSet presAssocID="{BC885651-A1D5-4EE8-BFBC-806F9759A2EA}" presName="sibTrans" presStyleCnt="0"/>
      <dgm:spPr/>
    </dgm:pt>
    <dgm:pt modelId="{13F1822D-887B-4C17-AB89-36F29AB5B0FC}" type="pres">
      <dgm:prSet presAssocID="{E9019E40-79E9-47A4-BED4-F9B427A7C766}" presName="compNode" presStyleCnt="0"/>
      <dgm:spPr/>
    </dgm:pt>
    <dgm:pt modelId="{7EA6344B-12DD-4BF1-A8D8-2208DC578622}" type="pres">
      <dgm:prSet presAssocID="{E9019E40-79E9-47A4-BED4-F9B427A7C766}" presName="bgRect" presStyleLbl="bgShp" presStyleIdx="1" presStyleCnt="3" custLinFactNeighborX="24" custLinFactNeighborY="2781"/>
      <dgm:spPr/>
    </dgm:pt>
    <dgm:pt modelId="{DD243880-9106-4A86-9CFF-C495CD74DD4D}" type="pres">
      <dgm:prSet presAssocID="{E9019E40-79E9-47A4-BED4-F9B427A7C76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ctionary Remove"/>
        </a:ext>
      </dgm:extLst>
    </dgm:pt>
    <dgm:pt modelId="{71CC367C-1E0B-4AF5-BCEC-22F2C751C4CA}" type="pres">
      <dgm:prSet presAssocID="{E9019E40-79E9-47A4-BED4-F9B427A7C766}" presName="spaceRect" presStyleCnt="0"/>
      <dgm:spPr/>
    </dgm:pt>
    <dgm:pt modelId="{178F9172-D4D8-4DDE-B090-5E326505D221}" type="pres">
      <dgm:prSet presAssocID="{E9019E40-79E9-47A4-BED4-F9B427A7C766}" presName="parTx" presStyleLbl="revTx" presStyleIdx="1" presStyleCnt="3">
        <dgm:presLayoutVars>
          <dgm:chMax val="0"/>
          <dgm:chPref val="0"/>
        </dgm:presLayoutVars>
      </dgm:prSet>
      <dgm:spPr/>
    </dgm:pt>
    <dgm:pt modelId="{B04CA6C3-095B-4C73-92C3-C534B034D534}" type="pres">
      <dgm:prSet presAssocID="{47260132-B1E7-4D33-B8D3-9AB05DAC797F}" presName="sibTrans" presStyleCnt="0"/>
      <dgm:spPr/>
    </dgm:pt>
    <dgm:pt modelId="{06ADFE95-4724-45CC-B6CB-3ADA970940ED}" type="pres">
      <dgm:prSet presAssocID="{2D8E8BF9-0666-4FA0-B897-7C6B4639A534}" presName="compNode" presStyleCnt="0"/>
      <dgm:spPr/>
    </dgm:pt>
    <dgm:pt modelId="{655315C8-AA14-4978-9448-1AF902F88767}" type="pres">
      <dgm:prSet presAssocID="{2D8E8BF9-0666-4FA0-B897-7C6B4639A534}" presName="bgRect" presStyleLbl="bgShp" presStyleIdx="2" presStyleCnt="3"/>
      <dgm:spPr/>
    </dgm:pt>
    <dgm:pt modelId="{9E666CE9-9532-42CF-956C-A6B11D541CAF}" type="pres">
      <dgm:prSet presAssocID="{2D8E8BF9-0666-4FA0-B897-7C6B4639A53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lationship"/>
        </a:ext>
      </dgm:extLst>
    </dgm:pt>
    <dgm:pt modelId="{47093C32-A70D-4CFA-A19A-14CD6E059A2A}" type="pres">
      <dgm:prSet presAssocID="{2D8E8BF9-0666-4FA0-B897-7C6B4639A534}" presName="spaceRect" presStyleCnt="0"/>
      <dgm:spPr/>
    </dgm:pt>
    <dgm:pt modelId="{073E8728-67F9-489A-81D8-76C76C5B6CB5}" type="pres">
      <dgm:prSet presAssocID="{2D8E8BF9-0666-4FA0-B897-7C6B4639A534}" presName="parTx" presStyleLbl="revTx" presStyleIdx="2" presStyleCnt="3">
        <dgm:presLayoutVars>
          <dgm:chMax val="0"/>
          <dgm:chPref val="0"/>
        </dgm:presLayoutVars>
      </dgm:prSet>
      <dgm:spPr/>
    </dgm:pt>
  </dgm:ptLst>
  <dgm:cxnLst>
    <dgm:cxn modelId="{17A12233-85F6-47D3-924E-EE71A05E7263}" srcId="{D3FB8D7D-DA26-41CB-A039-B2BA3596B586}" destId="{E9019E40-79E9-47A4-BED4-F9B427A7C766}" srcOrd="1" destOrd="0" parTransId="{02889392-F8DD-4B55-8D0A-6ED5CAE07D22}" sibTransId="{47260132-B1E7-4D33-B8D3-9AB05DAC797F}"/>
    <dgm:cxn modelId="{A1F18640-C0B9-4180-8378-3C7486D457FF}" type="presOf" srcId="{E9019E40-79E9-47A4-BED4-F9B427A7C766}" destId="{178F9172-D4D8-4DDE-B090-5E326505D221}" srcOrd="0" destOrd="0" presId="urn:microsoft.com/office/officeart/2018/2/layout/IconVerticalSolidList"/>
    <dgm:cxn modelId="{06A03E46-E49C-49C1-B93E-34C23A7A6BD9}" type="presOf" srcId="{2D8E8BF9-0666-4FA0-B897-7C6B4639A534}" destId="{073E8728-67F9-489A-81D8-76C76C5B6CB5}" srcOrd="0" destOrd="0" presId="urn:microsoft.com/office/officeart/2018/2/layout/IconVerticalSolidList"/>
    <dgm:cxn modelId="{F5ABF290-E72E-4C70-8D42-3F7EF604DED6}" type="presOf" srcId="{EEC8130C-7FA4-4726-BA90-4D41DCC3C7E1}" destId="{204417F9-BAE0-406D-A127-E016DBEB8B26}" srcOrd="0" destOrd="0" presId="urn:microsoft.com/office/officeart/2018/2/layout/IconVerticalSolidList"/>
    <dgm:cxn modelId="{BF9C1D91-6AAC-4CF8-B9B1-667B9A78007E}" srcId="{D3FB8D7D-DA26-41CB-A039-B2BA3596B586}" destId="{2D8E8BF9-0666-4FA0-B897-7C6B4639A534}" srcOrd="2" destOrd="0" parTransId="{EB9E1E9D-5309-4DF9-BF48-D970B5CAA9C3}" sibTransId="{8D9AC292-BD57-412A-9631-699AFC50DBB1}"/>
    <dgm:cxn modelId="{213C2BB3-C6EF-4B4D-AD86-1AD376791B13}" srcId="{D3FB8D7D-DA26-41CB-A039-B2BA3596B586}" destId="{EEC8130C-7FA4-4726-BA90-4D41DCC3C7E1}" srcOrd="0" destOrd="0" parTransId="{F7F52C4C-E3D2-4038-8392-FD93282D222F}" sibTransId="{BC885651-A1D5-4EE8-BFBC-806F9759A2EA}"/>
    <dgm:cxn modelId="{AD9A7FC5-CF4E-4CAE-A200-701DB4E4DA80}" type="presOf" srcId="{D3FB8D7D-DA26-41CB-A039-B2BA3596B586}" destId="{9E3F1A99-F9E9-492E-8D31-781234DA2888}" srcOrd="0" destOrd="0" presId="urn:microsoft.com/office/officeart/2018/2/layout/IconVerticalSolidList"/>
    <dgm:cxn modelId="{0F375F7C-6F14-42F4-BBD5-B3705F0700F8}" type="presParOf" srcId="{9E3F1A99-F9E9-492E-8D31-781234DA2888}" destId="{10FD0EA3-2C78-404B-817D-EC99BA7DF249}" srcOrd="0" destOrd="0" presId="urn:microsoft.com/office/officeart/2018/2/layout/IconVerticalSolidList"/>
    <dgm:cxn modelId="{E112C7B7-5032-4592-82D5-362D62A0C43D}" type="presParOf" srcId="{10FD0EA3-2C78-404B-817D-EC99BA7DF249}" destId="{7DF0176E-9189-4B3B-B6A7-31517BEA8897}" srcOrd="0" destOrd="0" presId="urn:microsoft.com/office/officeart/2018/2/layout/IconVerticalSolidList"/>
    <dgm:cxn modelId="{9FCD4074-5E34-4E79-9A4F-1A8FAF717DBA}" type="presParOf" srcId="{10FD0EA3-2C78-404B-817D-EC99BA7DF249}" destId="{B133807C-C9CE-4994-8F01-681EAA6394C5}" srcOrd="1" destOrd="0" presId="urn:microsoft.com/office/officeart/2018/2/layout/IconVerticalSolidList"/>
    <dgm:cxn modelId="{A486B0FB-BCC3-4D1D-8C20-FACFE51D7884}" type="presParOf" srcId="{10FD0EA3-2C78-404B-817D-EC99BA7DF249}" destId="{50718DCE-4AF9-4C91-8EAE-41FBF9423FA7}" srcOrd="2" destOrd="0" presId="urn:microsoft.com/office/officeart/2018/2/layout/IconVerticalSolidList"/>
    <dgm:cxn modelId="{DE3118DC-618E-4F8F-B2FC-8D8F814070B1}" type="presParOf" srcId="{10FD0EA3-2C78-404B-817D-EC99BA7DF249}" destId="{204417F9-BAE0-406D-A127-E016DBEB8B26}" srcOrd="3" destOrd="0" presId="urn:microsoft.com/office/officeart/2018/2/layout/IconVerticalSolidList"/>
    <dgm:cxn modelId="{46E56CDE-5200-45E4-ADA6-862499DDA06F}" type="presParOf" srcId="{9E3F1A99-F9E9-492E-8D31-781234DA2888}" destId="{B3BA358C-91CE-4AAD-A692-C581DDF4CC72}" srcOrd="1" destOrd="0" presId="urn:microsoft.com/office/officeart/2018/2/layout/IconVerticalSolidList"/>
    <dgm:cxn modelId="{A68BBC95-70B9-4405-9A7F-9B6D947C1656}" type="presParOf" srcId="{9E3F1A99-F9E9-492E-8D31-781234DA2888}" destId="{13F1822D-887B-4C17-AB89-36F29AB5B0FC}" srcOrd="2" destOrd="0" presId="urn:microsoft.com/office/officeart/2018/2/layout/IconVerticalSolidList"/>
    <dgm:cxn modelId="{08AF913B-4B6B-4A7F-985E-2B5A8F9AF7CF}" type="presParOf" srcId="{13F1822D-887B-4C17-AB89-36F29AB5B0FC}" destId="{7EA6344B-12DD-4BF1-A8D8-2208DC578622}" srcOrd="0" destOrd="0" presId="urn:microsoft.com/office/officeart/2018/2/layout/IconVerticalSolidList"/>
    <dgm:cxn modelId="{88236532-F7E9-4432-9EB8-6C25FDB3BF02}" type="presParOf" srcId="{13F1822D-887B-4C17-AB89-36F29AB5B0FC}" destId="{DD243880-9106-4A86-9CFF-C495CD74DD4D}" srcOrd="1" destOrd="0" presId="urn:microsoft.com/office/officeart/2018/2/layout/IconVerticalSolidList"/>
    <dgm:cxn modelId="{65447EF2-A88A-40C6-81A1-EDD045190EFD}" type="presParOf" srcId="{13F1822D-887B-4C17-AB89-36F29AB5B0FC}" destId="{71CC367C-1E0B-4AF5-BCEC-22F2C751C4CA}" srcOrd="2" destOrd="0" presId="urn:microsoft.com/office/officeart/2018/2/layout/IconVerticalSolidList"/>
    <dgm:cxn modelId="{4328ACCD-4D6E-4D85-BC40-1B9B67D51E68}" type="presParOf" srcId="{13F1822D-887B-4C17-AB89-36F29AB5B0FC}" destId="{178F9172-D4D8-4DDE-B090-5E326505D221}" srcOrd="3" destOrd="0" presId="urn:microsoft.com/office/officeart/2018/2/layout/IconVerticalSolidList"/>
    <dgm:cxn modelId="{AD9D02DC-4802-4495-A0C8-3172606ED597}" type="presParOf" srcId="{9E3F1A99-F9E9-492E-8D31-781234DA2888}" destId="{B04CA6C3-095B-4C73-92C3-C534B034D534}" srcOrd="3" destOrd="0" presId="urn:microsoft.com/office/officeart/2018/2/layout/IconVerticalSolidList"/>
    <dgm:cxn modelId="{1CA66AF6-1042-4739-9DB9-51A857ED969E}" type="presParOf" srcId="{9E3F1A99-F9E9-492E-8D31-781234DA2888}" destId="{06ADFE95-4724-45CC-B6CB-3ADA970940ED}" srcOrd="4" destOrd="0" presId="urn:microsoft.com/office/officeart/2018/2/layout/IconVerticalSolidList"/>
    <dgm:cxn modelId="{B74DA5E7-4535-4B53-AF23-D47542D9BCBF}" type="presParOf" srcId="{06ADFE95-4724-45CC-B6CB-3ADA970940ED}" destId="{655315C8-AA14-4978-9448-1AF902F88767}" srcOrd="0" destOrd="0" presId="urn:microsoft.com/office/officeart/2018/2/layout/IconVerticalSolidList"/>
    <dgm:cxn modelId="{0624FEED-D92D-45AB-8EE1-B8F545E2769E}" type="presParOf" srcId="{06ADFE95-4724-45CC-B6CB-3ADA970940ED}" destId="{9E666CE9-9532-42CF-956C-A6B11D541CAF}" srcOrd="1" destOrd="0" presId="urn:microsoft.com/office/officeart/2018/2/layout/IconVerticalSolidList"/>
    <dgm:cxn modelId="{3E4A1DFF-1629-4B53-A097-F01A83FA58AA}" type="presParOf" srcId="{06ADFE95-4724-45CC-B6CB-3ADA970940ED}" destId="{47093C32-A70D-4CFA-A19A-14CD6E059A2A}" srcOrd="2" destOrd="0" presId="urn:microsoft.com/office/officeart/2018/2/layout/IconVerticalSolidList"/>
    <dgm:cxn modelId="{81FA0204-F7F8-4B17-A083-DB941668F2A0}" type="presParOf" srcId="{06ADFE95-4724-45CC-B6CB-3ADA970940ED}" destId="{073E8728-67F9-489A-81D8-76C76C5B6CB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C357DC2-F689-46EE-9DF8-794873F1125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A3A3677-3F78-4C04-B1E3-0F9325BFEDFE}">
      <dgm:prSet/>
      <dgm:spPr/>
      <dgm:t>
        <a:bodyPr/>
        <a:lstStyle/>
        <a:p>
          <a:r>
            <a:rPr lang="en-GB" b="0" i="0" dirty="0"/>
            <a:t>What is the aim of your research project? </a:t>
          </a:r>
          <a:endParaRPr lang="en-US" dirty="0"/>
        </a:p>
      </dgm:t>
    </dgm:pt>
    <dgm:pt modelId="{8539FA0F-98F3-458D-87D2-D1E73ED1E80E}" type="parTrans" cxnId="{E9111B30-3D18-4D68-9100-9795A51C9940}">
      <dgm:prSet/>
      <dgm:spPr/>
      <dgm:t>
        <a:bodyPr/>
        <a:lstStyle/>
        <a:p>
          <a:endParaRPr lang="en-US"/>
        </a:p>
      </dgm:t>
    </dgm:pt>
    <dgm:pt modelId="{8B3E6DE8-71F0-412F-9624-09BA2F3F3668}" type="sibTrans" cxnId="{E9111B30-3D18-4D68-9100-9795A51C9940}">
      <dgm:prSet/>
      <dgm:spPr/>
      <dgm:t>
        <a:bodyPr/>
        <a:lstStyle/>
        <a:p>
          <a:endParaRPr lang="en-US"/>
        </a:p>
      </dgm:t>
    </dgm:pt>
    <dgm:pt modelId="{9BC5FAD9-35CF-4E33-AA49-4C2AD5302319}">
      <dgm:prSet/>
      <dgm:spPr/>
      <dgm:t>
        <a:bodyPr/>
        <a:lstStyle/>
        <a:p>
          <a:r>
            <a:rPr lang="en-GB" b="0" i="0"/>
            <a:t>Why is it important for you to explore? </a:t>
          </a:r>
          <a:endParaRPr lang="en-US"/>
        </a:p>
      </dgm:t>
    </dgm:pt>
    <dgm:pt modelId="{ED56A72B-4F64-4077-BA6E-EE8A01239722}" type="parTrans" cxnId="{C9A023AD-DC43-4199-BE47-1383EF9E35C9}">
      <dgm:prSet/>
      <dgm:spPr/>
      <dgm:t>
        <a:bodyPr/>
        <a:lstStyle/>
        <a:p>
          <a:endParaRPr lang="en-US"/>
        </a:p>
      </dgm:t>
    </dgm:pt>
    <dgm:pt modelId="{63B0A06C-5464-47CF-9F57-1FFCE329803C}" type="sibTrans" cxnId="{C9A023AD-DC43-4199-BE47-1383EF9E35C9}">
      <dgm:prSet/>
      <dgm:spPr/>
      <dgm:t>
        <a:bodyPr/>
        <a:lstStyle/>
        <a:p>
          <a:endParaRPr lang="en-US"/>
        </a:p>
      </dgm:t>
    </dgm:pt>
    <dgm:pt modelId="{1B335F6D-1E23-4525-95B2-2FB21CA5097A}">
      <dgm:prSet/>
      <dgm:spPr/>
      <dgm:t>
        <a:bodyPr/>
        <a:lstStyle/>
        <a:p>
          <a:r>
            <a:rPr lang="en-GB" b="0" i="0" dirty="0"/>
            <a:t>What will be the benefits – to you, </a:t>
          </a:r>
          <a:r>
            <a:rPr lang="en-GB" dirty="0"/>
            <a:t>students/ others, </a:t>
          </a:r>
          <a:r>
            <a:rPr lang="en-GB" b="0" i="0" dirty="0"/>
            <a:t>a school/ university/ other? </a:t>
          </a:r>
          <a:endParaRPr lang="en-US" dirty="0"/>
        </a:p>
      </dgm:t>
    </dgm:pt>
    <dgm:pt modelId="{1179E3E6-508B-40ED-A93C-4BCD159AE9E1}" type="parTrans" cxnId="{243CAC9A-3057-444A-98B9-56919F31E638}">
      <dgm:prSet/>
      <dgm:spPr/>
      <dgm:t>
        <a:bodyPr/>
        <a:lstStyle/>
        <a:p>
          <a:endParaRPr lang="en-US"/>
        </a:p>
      </dgm:t>
    </dgm:pt>
    <dgm:pt modelId="{90FC1E0A-3538-421E-B421-464EEC0D9740}" type="sibTrans" cxnId="{243CAC9A-3057-444A-98B9-56919F31E638}">
      <dgm:prSet/>
      <dgm:spPr/>
      <dgm:t>
        <a:bodyPr/>
        <a:lstStyle/>
        <a:p>
          <a:endParaRPr lang="en-US"/>
        </a:p>
      </dgm:t>
    </dgm:pt>
    <dgm:pt modelId="{CE8CF69D-8064-46CC-A7C2-E876E33BC399}">
      <dgm:prSet/>
      <dgm:spPr/>
      <dgm:t>
        <a:bodyPr/>
        <a:lstStyle/>
        <a:p>
          <a:r>
            <a:rPr lang="en-GB" b="0" i="0" dirty="0"/>
            <a:t>Who does your research involve? participants (number, who are they?)</a:t>
          </a:r>
          <a:endParaRPr lang="en-US" dirty="0"/>
        </a:p>
      </dgm:t>
    </dgm:pt>
    <dgm:pt modelId="{D07748CF-BED7-40FC-9BD3-193041723A27}" type="parTrans" cxnId="{CC2F2799-D4DB-4BF6-AD01-613EA2A93AF5}">
      <dgm:prSet/>
      <dgm:spPr/>
      <dgm:t>
        <a:bodyPr/>
        <a:lstStyle/>
        <a:p>
          <a:endParaRPr lang="en-US"/>
        </a:p>
      </dgm:t>
    </dgm:pt>
    <dgm:pt modelId="{6AFBB67C-6A7E-47D3-92BE-DA075AFCBE7D}" type="sibTrans" cxnId="{CC2F2799-D4DB-4BF6-AD01-613EA2A93AF5}">
      <dgm:prSet/>
      <dgm:spPr/>
      <dgm:t>
        <a:bodyPr/>
        <a:lstStyle/>
        <a:p>
          <a:endParaRPr lang="en-US"/>
        </a:p>
      </dgm:t>
    </dgm:pt>
    <dgm:pt modelId="{708610BD-B5A9-4221-AF92-B10947C05E13}">
      <dgm:prSet/>
      <dgm:spPr/>
      <dgm:t>
        <a:bodyPr/>
        <a:lstStyle/>
        <a:p>
          <a:r>
            <a:rPr lang="en-GB" b="0" i="0"/>
            <a:t>What is your research question? </a:t>
          </a:r>
          <a:endParaRPr lang="en-US"/>
        </a:p>
      </dgm:t>
    </dgm:pt>
    <dgm:pt modelId="{59915ECB-DD79-49F2-9119-6C7983588356}" type="parTrans" cxnId="{1416CF08-7899-4B04-A8D6-D9ED3CDC5FBA}">
      <dgm:prSet/>
      <dgm:spPr/>
      <dgm:t>
        <a:bodyPr/>
        <a:lstStyle/>
        <a:p>
          <a:endParaRPr lang="en-US"/>
        </a:p>
      </dgm:t>
    </dgm:pt>
    <dgm:pt modelId="{863CE8C6-F1F6-409E-A652-53F0F7BA6947}" type="sibTrans" cxnId="{1416CF08-7899-4B04-A8D6-D9ED3CDC5FBA}">
      <dgm:prSet/>
      <dgm:spPr/>
      <dgm:t>
        <a:bodyPr/>
        <a:lstStyle/>
        <a:p>
          <a:endParaRPr lang="en-US"/>
        </a:p>
      </dgm:t>
    </dgm:pt>
    <dgm:pt modelId="{3A513EAD-1DA0-4A15-B7E0-4CE41C641EE0}">
      <dgm:prSet/>
      <dgm:spPr/>
      <dgm:t>
        <a:bodyPr/>
        <a:lstStyle/>
        <a:p>
          <a:r>
            <a:rPr lang="en-GB" b="0" i="0" dirty="0"/>
            <a:t>What type of research study will it be?</a:t>
          </a:r>
          <a:endParaRPr lang="en-US" dirty="0"/>
        </a:p>
      </dgm:t>
    </dgm:pt>
    <dgm:pt modelId="{9E2CE844-05BC-4E1B-844B-FD7086E934D8}" type="parTrans" cxnId="{BAB592BC-BA2B-434B-B4CD-8028DD4FC1C2}">
      <dgm:prSet/>
      <dgm:spPr/>
      <dgm:t>
        <a:bodyPr/>
        <a:lstStyle/>
        <a:p>
          <a:endParaRPr lang="en-US"/>
        </a:p>
      </dgm:t>
    </dgm:pt>
    <dgm:pt modelId="{06399852-1925-4E33-AD4A-154B578A33F7}" type="sibTrans" cxnId="{BAB592BC-BA2B-434B-B4CD-8028DD4FC1C2}">
      <dgm:prSet/>
      <dgm:spPr/>
      <dgm:t>
        <a:bodyPr/>
        <a:lstStyle/>
        <a:p>
          <a:endParaRPr lang="en-US"/>
        </a:p>
      </dgm:t>
    </dgm:pt>
    <dgm:pt modelId="{14D51AEC-885D-40D3-B691-355819470F39}" type="pres">
      <dgm:prSet presAssocID="{AC357DC2-F689-46EE-9DF8-794873F1125A}" presName="root" presStyleCnt="0">
        <dgm:presLayoutVars>
          <dgm:dir/>
          <dgm:resizeHandles val="exact"/>
        </dgm:presLayoutVars>
      </dgm:prSet>
      <dgm:spPr/>
    </dgm:pt>
    <dgm:pt modelId="{59CC0ADD-90E2-4551-B529-14D6760DD268}" type="pres">
      <dgm:prSet presAssocID="{AC357DC2-F689-46EE-9DF8-794873F1125A}" presName="container" presStyleCnt="0">
        <dgm:presLayoutVars>
          <dgm:dir/>
          <dgm:resizeHandles val="exact"/>
        </dgm:presLayoutVars>
      </dgm:prSet>
      <dgm:spPr/>
    </dgm:pt>
    <dgm:pt modelId="{CA943C16-0F74-49D6-94F6-1D3291E11359}" type="pres">
      <dgm:prSet presAssocID="{5A3A3677-3F78-4C04-B1E3-0F9325BFEDFE}" presName="compNode" presStyleCnt="0"/>
      <dgm:spPr/>
    </dgm:pt>
    <dgm:pt modelId="{92A38760-51C7-457A-B460-19C4876346A6}" type="pres">
      <dgm:prSet presAssocID="{5A3A3677-3F78-4C04-B1E3-0F9325BFEDFE}" presName="iconBgRect" presStyleLbl="bgShp" presStyleIdx="0" presStyleCnt="6"/>
      <dgm:spPr/>
    </dgm:pt>
    <dgm:pt modelId="{2545C36D-F830-4E6B-9B64-915D75081B31}" type="pres">
      <dgm:prSet presAssocID="{5A3A3677-3F78-4C04-B1E3-0F9325BFEDF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A24E1881-F887-4C61-B251-A1BE0D1184F0}" type="pres">
      <dgm:prSet presAssocID="{5A3A3677-3F78-4C04-B1E3-0F9325BFEDFE}" presName="spaceRect" presStyleCnt="0"/>
      <dgm:spPr/>
    </dgm:pt>
    <dgm:pt modelId="{C8934299-5068-4EF6-8F47-ADF997F6A9DF}" type="pres">
      <dgm:prSet presAssocID="{5A3A3677-3F78-4C04-B1E3-0F9325BFEDFE}" presName="textRect" presStyleLbl="revTx" presStyleIdx="0" presStyleCnt="6">
        <dgm:presLayoutVars>
          <dgm:chMax val="1"/>
          <dgm:chPref val="1"/>
        </dgm:presLayoutVars>
      </dgm:prSet>
      <dgm:spPr/>
    </dgm:pt>
    <dgm:pt modelId="{AAE6E2B6-8051-4990-B1C6-04BEB91F4613}" type="pres">
      <dgm:prSet presAssocID="{8B3E6DE8-71F0-412F-9624-09BA2F3F3668}" presName="sibTrans" presStyleLbl="sibTrans2D1" presStyleIdx="0" presStyleCnt="0"/>
      <dgm:spPr/>
    </dgm:pt>
    <dgm:pt modelId="{37621DD9-31C5-413D-B2DE-EF7C001CB135}" type="pres">
      <dgm:prSet presAssocID="{9BC5FAD9-35CF-4E33-AA49-4C2AD5302319}" presName="compNode" presStyleCnt="0"/>
      <dgm:spPr/>
    </dgm:pt>
    <dgm:pt modelId="{5C1BE41B-AB61-4D7F-9C9C-43AF44B6E861}" type="pres">
      <dgm:prSet presAssocID="{9BC5FAD9-35CF-4E33-AA49-4C2AD5302319}" presName="iconBgRect" presStyleLbl="bgShp" presStyleIdx="1" presStyleCnt="6"/>
      <dgm:spPr/>
    </dgm:pt>
    <dgm:pt modelId="{4F7A9262-3C52-4528-BF93-8ADFC1C919ED}" type="pres">
      <dgm:prSet presAssocID="{9BC5FAD9-35CF-4E33-AA49-4C2AD530231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694C3141-AD36-47E3-9919-6A71D86FF468}" type="pres">
      <dgm:prSet presAssocID="{9BC5FAD9-35CF-4E33-AA49-4C2AD5302319}" presName="spaceRect" presStyleCnt="0"/>
      <dgm:spPr/>
    </dgm:pt>
    <dgm:pt modelId="{F2845D3F-0BA2-46C2-B5EB-E5502318A838}" type="pres">
      <dgm:prSet presAssocID="{9BC5FAD9-35CF-4E33-AA49-4C2AD5302319}" presName="textRect" presStyleLbl="revTx" presStyleIdx="1" presStyleCnt="6">
        <dgm:presLayoutVars>
          <dgm:chMax val="1"/>
          <dgm:chPref val="1"/>
        </dgm:presLayoutVars>
      </dgm:prSet>
      <dgm:spPr/>
    </dgm:pt>
    <dgm:pt modelId="{8DC2BFE3-2C30-4C83-86F7-8CE12390F2B5}" type="pres">
      <dgm:prSet presAssocID="{63B0A06C-5464-47CF-9F57-1FFCE329803C}" presName="sibTrans" presStyleLbl="sibTrans2D1" presStyleIdx="0" presStyleCnt="0"/>
      <dgm:spPr/>
    </dgm:pt>
    <dgm:pt modelId="{08437B49-5C67-49BB-863C-869F23F26C23}" type="pres">
      <dgm:prSet presAssocID="{1B335F6D-1E23-4525-95B2-2FB21CA5097A}" presName="compNode" presStyleCnt="0"/>
      <dgm:spPr/>
    </dgm:pt>
    <dgm:pt modelId="{22947D4E-DA6E-4B3F-8832-827E1F8AEF6D}" type="pres">
      <dgm:prSet presAssocID="{1B335F6D-1E23-4525-95B2-2FB21CA5097A}" presName="iconBgRect" presStyleLbl="bgShp" presStyleIdx="2" presStyleCnt="6"/>
      <dgm:spPr/>
    </dgm:pt>
    <dgm:pt modelId="{87445B54-187A-47B2-957F-EBCC84372A0B}" type="pres">
      <dgm:prSet presAssocID="{1B335F6D-1E23-4525-95B2-2FB21CA5097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483CB076-6D67-4475-8E51-F8814BE22505}" type="pres">
      <dgm:prSet presAssocID="{1B335F6D-1E23-4525-95B2-2FB21CA5097A}" presName="spaceRect" presStyleCnt="0"/>
      <dgm:spPr/>
    </dgm:pt>
    <dgm:pt modelId="{2A4697BC-F971-4215-8C61-22E29F01E1FF}" type="pres">
      <dgm:prSet presAssocID="{1B335F6D-1E23-4525-95B2-2FB21CA5097A}" presName="textRect" presStyleLbl="revTx" presStyleIdx="2" presStyleCnt="6">
        <dgm:presLayoutVars>
          <dgm:chMax val="1"/>
          <dgm:chPref val="1"/>
        </dgm:presLayoutVars>
      </dgm:prSet>
      <dgm:spPr/>
    </dgm:pt>
    <dgm:pt modelId="{4ABB5C2C-1B2E-4864-AB6D-9B5210048514}" type="pres">
      <dgm:prSet presAssocID="{90FC1E0A-3538-421E-B421-464EEC0D9740}" presName="sibTrans" presStyleLbl="sibTrans2D1" presStyleIdx="0" presStyleCnt="0"/>
      <dgm:spPr/>
    </dgm:pt>
    <dgm:pt modelId="{7248D044-CCFA-4AC3-80E9-33EE656D68AC}" type="pres">
      <dgm:prSet presAssocID="{CE8CF69D-8064-46CC-A7C2-E876E33BC399}" presName="compNode" presStyleCnt="0"/>
      <dgm:spPr/>
    </dgm:pt>
    <dgm:pt modelId="{6B1993E4-4DE0-4901-B6ED-45896330584B}" type="pres">
      <dgm:prSet presAssocID="{CE8CF69D-8064-46CC-A7C2-E876E33BC399}" presName="iconBgRect" presStyleLbl="bgShp" presStyleIdx="3" presStyleCnt="6"/>
      <dgm:spPr/>
    </dgm:pt>
    <dgm:pt modelId="{2F17ABAF-DB35-4B89-82AE-5488B3C0024A}" type="pres">
      <dgm:prSet presAssocID="{CE8CF69D-8064-46CC-A7C2-E876E33BC39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rget Audience"/>
        </a:ext>
      </dgm:extLst>
    </dgm:pt>
    <dgm:pt modelId="{5D377933-9BD5-4BF7-A060-794C961962E2}" type="pres">
      <dgm:prSet presAssocID="{CE8CF69D-8064-46CC-A7C2-E876E33BC399}" presName="spaceRect" presStyleCnt="0"/>
      <dgm:spPr/>
    </dgm:pt>
    <dgm:pt modelId="{739764F0-B388-4210-8026-915300D2A8F2}" type="pres">
      <dgm:prSet presAssocID="{CE8CF69D-8064-46CC-A7C2-E876E33BC399}" presName="textRect" presStyleLbl="revTx" presStyleIdx="3" presStyleCnt="6">
        <dgm:presLayoutVars>
          <dgm:chMax val="1"/>
          <dgm:chPref val="1"/>
        </dgm:presLayoutVars>
      </dgm:prSet>
      <dgm:spPr/>
    </dgm:pt>
    <dgm:pt modelId="{B40EF704-495C-481F-977D-94644C6F4EB6}" type="pres">
      <dgm:prSet presAssocID="{6AFBB67C-6A7E-47D3-92BE-DA075AFCBE7D}" presName="sibTrans" presStyleLbl="sibTrans2D1" presStyleIdx="0" presStyleCnt="0"/>
      <dgm:spPr/>
    </dgm:pt>
    <dgm:pt modelId="{181B6D64-9D36-476C-BBFA-A94D733B89DD}" type="pres">
      <dgm:prSet presAssocID="{708610BD-B5A9-4221-AF92-B10947C05E13}" presName="compNode" presStyleCnt="0"/>
      <dgm:spPr/>
    </dgm:pt>
    <dgm:pt modelId="{0785F308-0CB7-4D10-8175-5C71670D28DF}" type="pres">
      <dgm:prSet presAssocID="{708610BD-B5A9-4221-AF92-B10947C05E13}" presName="iconBgRect" presStyleLbl="bgShp" presStyleIdx="4" presStyleCnt="6"/>
      <dgm:spPr/>
    </dgm:pt>
    <dgm:pt modelId="{D90E1AAD-EEFD-403B-A8F5-FEFE87A929F5}" type="pres">
      <dgm:prSet presAssocID="{708610BD-B5A9-4221-AF92-B10947C05E1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B38A52B7-162B-40F7-A771-B895D0EF1358}" type="pres">
      <dgm:prSet presAssocID="{708610BD-B5A9-4221-AF92-B10947C05E13}" presName="spaceRect" presStyleCnt="0"/>
      <dgm:spPr/>
    </dgm:pt>
    <dgm:pt modelId="{4292EA01-A5EA-47A0-AEB8-3A1E38EB51DF}" type="pres">
      <dgm:prSet presAssocID="{708610BD-B5A9-4221-AF92-B10947C05E13}" presName="textRect" presStyleLbl="revTx" presStyleIdx="4" presStyleCnt="6">
        <dgm:presLayoutVars>
          <dgm:chMax val="1"/>
          <dgm:chPref val="1"/>
        </dgm:presLayoutVars>
      </dgm:prSet>
      <dgm:spPr/>
    </dgm:pt>
    <dgm:pt modelId="{410C46E9-BDA1-4396-B81E-255AF2DF61B4}" type="pres">
      <dgm:prSet presAssocID="{863CE8C6-F1F6-409E-A652-53F0F7BA6947}" presName="sibTrans" presStyleLbl="sibTrans2D1" presStyleIdx="0" presStyleCnt="0"/>
      <dgm:spPr/>
    </dgm:pt>
    <dgm:pt modelId="{DD3C89A7-72D7-4CF1-A5DC-6E03EDB1C9C5}" type="pres">
      <dgm:prSet presAssocID="{3A513EAD-1DA0-4A15-B7E0-4CE41C641EE0}" presName="compNode" presStyleCnt="0"/>
      <dgm:spPr/>
    </dgm:pt>
    <dgm:pt modelId="{5BEB0D28-E00B-4EE3-8B67-C157370C8295}" type="pres">
      <dgm:prSet presAssocID="{3A513EAD-1DA0-4A15-B7E0-4CE41C641EE0}" presName="iconBgRect" presStyleLbl="bgShp" presStyleIdx="5" presStyleCnt="6"/>
      <dgm:spPr/>
    </dgm:pt>
    <dgm:pt modelId="{2F9D9BC4-54F2-4FD5-957C-B8A3FB9EA0C4}" type="pres">
      <dgm:prSet presAssocID="{3A513EAD-1DA0-4A15-B7E0-4CE41C641EE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roup Brainstorm"/>
        </a:ext>
      </dgm:extLst>
    </dgm:pt>
    <dgm:pt modelId="{BC4C8640-6049-4E49-A697-D8A155276798}" type="pres">
      <dgm:prSet presAssocID="{3A513EAD-1DA0-4A15-B7E0-4CE41C641EE0}" presName="spaceRect" presStyleCnt="0"/>
      <dgm:spPr/>
    </dgm:pt>
    <dgm:pt modelId="{50DDB290-FDEF-4765-8F25-7B191DB5C02B}" type="pres">
      <dgm:prSet presAssocID="{3A513EAD-1DA0-4A15-B7E0-4CE41C641EE0}" presName="textRect" presStyleLbl="revTx" presStyleIdx="5" presStyleCnt="6">
        <dgm:presLayoutVars>
          <dgm:chMax val="1"/>
          <dgm:chPref val="1"/>
        </dgm:presLayoutVars>
      </dgm:prSet>
      <dgm:spPr/>
    </dgm:pt>
  </dgm:ptLst>
  <dgm:cxnLst>
    <dgm:cxn modelId="{1416CF08-7899-4B04-A8D6-D9ED3CDC5FBA}" srcId="{AC357DC2-F689-46EE-9DF8-794873F1125A}" destId="{708610BD-B5A9-4221-AF92-B10947C05E13}" srcOrd="4" destOrd="0" parTransId="{59915ECB-DD79-49F2-9119-6C7983588356}" sibTransId="{863CE8C6-F1F6-409E-A652-53F0F7BA6947}"/>
    <dgm:cxn modelId="{8BAC2010-9B66-4456-B714-701521F451EC}" type="presOf" srcId="{63B0A06C-5464-47CF-9F57-1FFCE329803C}" destId="{8DC2BFE3-2C30-4C83-86F7-8CE12390F2B5}" srcOrd="0" destOrd="0" presId="urn:microsoft.com/office/officeart/2018/2/layout/IconCircleList"/>
    <dgm:cxn modelId="{39D29C23-7691-47ED-9BE9-F3CA1587CF53}" type="presOf" srcId="{708610BD-B5A9-4221-AF92-B10947C05E13}" destId="{4292EA01-A5EA-47A0-AEB8-3A1E38EB51DF}" srcOrd="0" destOrd="0" presId="urn:microsoft.com/office/officeart/2018/2/layout/IconCircleList"/>
    <dgm:cxn modelId="{E9111B30-3D18-4D68-9100-9795A51C9940}" srcId="{AC357DC2-F689-46EE-9DF8-794873F1125A}" destId="{5A3A3677-3F78-4C04-B1E3-0F9325BFEDFE}" srcOrd="0" destOrd="0" parTransId="{8539FA0F-98F3-458D-87D2-D1E73ED1E80E}" sibTransId="{8B3E6DE8-71F0-412F-9624-09BA2F3F3668}"/>
    <dgm:cxn modelId="{82A46238-80B7-4287-8E33-877BC6862842}" type="presOf" srcId="{6AFBB67C-6A7E-47D3-92BE-DA075AFCBE7D}" destId="{B40EF704-495C-481F-977D-94644C6F4EB6}" srcOrd="0" destOrd="0" presId="urn:microsoft.com/office/officeart/2018/2/layout/IconCircleList"/>
    <dgm:cxn modelId="{3266C976-E840-47F0-BD2E-92F6C40706C3}" type="presOf" srcId="{90FC1E0A-3538-421E-B421-464EEC0D9740}" destId="{4ABB5C2C-1B2E-4864-AB6D-9B5210048514}" srcOrd="0" destOrd="0" presId="urn:microsoft.com/office/officeart/2018/2/layout/IconCircleList"/>
    <dgm:cxn modelId="{434E6457-5267-4C39-AE36-270E40F19465}" type="presOf" srcId="{8B3E6DE8-71F0-412F-9624-09BA2F3F3668}" destId="{AAE6E2B6-8051-4990-B1C6-04BEB91F4613}" srcOrd="0" destOrd="0" presId="urn:microsoft.com/office/officeart/2018/2/layout/IconCircleList"/>
    <dgm:cxn modelId="{921CD47E-07A9-48D6-9B15-DD2B87D925FD}" type="presOf" srcId="{3A513EAD-1DA0-4A15-B7E0-4CE41C641EE0}" destId="{50DDB290-FDEF-4765-8F25-7B191DB5C02B}" srcOrd="0" destOrd="0" presId="urn:microsoft.com/office/officeart/2018/2/layout/IconCircleList"/>
    <dgm:cxn modelId="{90347493-84A6-40D3-9B80-D41810AE1462}" type="presOf" srcId="{5A3A3677-3F78-4C04-B1E3-0F9325BFEDFE}" destId="{C8934299-5068-4EF6-8F47-ADF997F6A9DF}" srcOrd="0" destOrd="0" presId="urn:microsoft.com/office/officeart/2018/2/layout/IconCircleList"/>
    <dgm:cxn modelId="{CC2F2799-D4DB-4BF6-AD01-613EA2A93AF5}" srcId="{AC357DC2-F689-46EE-9DF8-794873F1125A}" destId="{CE8CF69D-8064-46CC-A7C2-E876E33BC399}" srcOrd="3" destOrd="0" parTransId="{D07748CF-BED7-40FC-9BD3-193041723A27}" sibTransId="{6AFBB67C-6A7E-47D3-92BE-DA075AFCBE7D}"/>
    <dgm:cxn modelId="{243CAC9A-3057-444A-98B9-56919F31E638}" srcId="{AC357DC2-F689-46EE-9DF8-794873F1125A}" destId="{1B335F6D-1E23-4525-95B2-2FB21CA5097A}" srcOrd="2" destOrd="0" parTransId="{1179E3E6-508B-40ED-A93C-4BCD159AE9E1}" sibTransId="{90FC1E0A-3538-421E-B421-464EEC0D9740}"/>
    <dgm:cxn modelId="{C9A023AD-DC43-4199-BE47-1383EF9E35C9}" srcId="{AC357DC2-F689-46EE-9DF8-794873F1125A}" destId="{9BC5FAD9-35CF-4E33-AA49-4C2AD5302319}" srcOrd="1" destOrd="0" parTransId="{ED56A72B-4F64-4077-BA6E-EE8A01239722}" sibTransId="{63B0A06C-5464-47CF-9F57-1FFCE329803C}"/>
    <dgm:cxn modelId="{F212C4AF-5660-4799-A205-760473707922}" type="presOf" srcId="{CE8CF69D-8064-46CC-A7C2-E876E33BC399}" destId="{739764F0-B388-4210-8026-915300D2A8F2}" srcOrd="0" destOrd="0" presId="urn:microsoft.com/office/officeart/2018/2/layout/IconCircleList"/>
    <dgm:cxn modelId="{BAB592BC-BA2B-434B-B4CD-8028DD4FC1C2}" srcId="{AC357DC2-F689-46EE-9DF8-794873F1125A}" destId="{3A513EAD-1DA0-4A15-B7E0-4CE41C641EE0}" srcOrd="5" destOrd="0" parTransId="{9E2CE844-05BC-4E1B-844B-FD7086E934D8}" sibTransId="{06399852-1925-4E33-AD4A-154B578A33F7}"/>
    <dgm:cxn modelId="{70DC93C9-703B-4D15-A154-5269A6A6C963}" type="presOf" srcId="{AC357DC2-F689-46EE-9DF8-794873F1125A}" destId="{14D51AEC-885D-40D3-B691-355819470F39}" srcOrd="0" destOrd="0" presId="urn:microsoft.com/office/officeart/2018/2/layout/IconCircleList"/>
    <dgm:cxn modelId="{C406C3CA-ACA5-46D4-BDF6-CED60C8AD987}" type="presOf" srcId="{1B335F6D-1E23-4525-95B2-2FB21CA5097A}" destId="{2A4697BC-F971-4215-8C61-22E29F01E1FF}" srcOrd="0" destOrd="0" presId="urn:microsoft.com/office/officeart/2018/2/layout/IconCircleList"/>
    <dgm:cxn modelId="{5FE65FEC-0C9B-46C2-A45D-443E7B7E23AB}" type="presOf" srcId="{863CE8C6-F1F6-409E-A652-53F0F7BA6947}" destId="{410C46E9-BDA1-4396-B81E-255AF2DF61B4}" srcOrd="0" destOrd="0" presId="urn:microsoft.com/office/officeart/2018/2/layout/IconCircleList"/>
    <dgm:cxn modelId="{9E1D15FE-D0DA-4E30-8A71-96CFB97019D4}" type="presOf" srcId="{9BC5FAD9-35CF-4E33-AA49-4C2AD5302319}" destId="{F2845D3F-0BA2-46C2-B5EB-E5502318A838}" srcOrd="0" destOrd="0" presId="urn:microsoft.com/office/officeart/2018/2/layout/IconCircleList"/>
    <dgm:cxn modelId="{B302DBDC-AD4B-48AB-B347-0AA6AD5462AD}" type="presParOf" srcId="{14D51AEC-885D-40D3-B691-355819470F39}" destId="{59CC0ADD-90E2-4551-B529-14D6760DD268}" srcOrd="0" destOrd="0" presId="urn:microsoft.com/office/officeart/2018/2/layout/IconCircleList"/>
    <dgm:cxn modelId="{F5DAA1B1-CAC4-496F-95D3-EFF550E0664D}" type="presParOf" srcId="{59CC0ADD-90E2-4551-B529-14D6760DD268}" destId="{CA943C16-0F74-49D6-94F6-1D3291E11359}" srcOrd="0" destOrd="0" presId="urn:microsoft.com/office/officeart/2018/2/layout/IconCircleList"/>
    <dgm:cxn modelId="{8ABCC69F-5960-4665-8C21-516D2F39A37C}" type="presParOf" srcId="{CA943C16-0F74-49D6-94F6-1D3291E11359}" destId="{92A38760-51C7-457A-B460-19C4876346A6}" srcOrd="0" destOrd="0" presId="urn:microsoft.com/office/officeart/2018/2/layout/IconCircleList"/>
    <dgm:cxn modelId="{0B7AA8EB-F444-43B5-A32B-5DE876C24938}" type="presParOf" srcId="{CA943C16-0F74-49D6-94F6-1D3291E11359}" destId="{2545C36D-F830-4E6B-9B64-915D75081B31}" srcOrd="1" destOrd="0" presId="urn:microsoft.com/office/officeart/2018/2/layout/IconCircleList"/>
    <dgm:cxn modelId="{F0AB9EB1-EBAB-4A04-A398-2F7F16B75662}" type="presParOf" srcId="{CA943C16-0F74-49D6-94F6-1D3291E11359}" destId="{A24E1881-F887-4C61-B251-A1BE0D1184F0}" srcOrd="2" destOrd="0" presId="urn:microsoft.com/office/officeart/2018/2/layout/IconCircleList"/>
    <dgm:cxn modelId="{6BF96C8B-C7CE-46D7-8D63-AC1F05924485}" type="presParOf" srcId="{CA943C16-0F74-49D6-94F6-1D3291E11359}" destId="{C8934299-5068-4EF6-8F47-ADF997F6A9DF}" srcOrd="3" destOrd="0" presId="urn:microsoft.com/office/officeart/2018/2/layout/IconCircleList"/>
    <dgm:cxn modelId="{76F31FCB-CA1C-46BE-865E-356C8B585F26}" type="presParOf" srcId="{59CC0ADD-90E2-4551-B529-14D6760DD268}" destId="{AAE6E2B6-8051-4990-B1C6-04BEB91F4613}" srcOrd="1" destOrd="0" presId="urn:microsoft.com/office/officeart/2018/2/layout/IconCircleList"/>
    <dgm:cxn modelId="{5705FBF5-B9DC-48AF-BA3B-559431B88E55}" type="presParOf" srcId="{59CC0ADD-90E2-4551-B529-14D6760DD268}" destId="{37621DD9-31C5-413D-B2DE-EF7C001CB135}" srcOrd="2" destOrd="0" presId="urn:microsoft.com/office/officeart/2018/2/layout/IconCircleList"/>
    <dgm:cxn modelId="{14B9DB8F-EC43-4B63-984C-44DDEC7DD7DD}" type="presParOf" srcId="{37621DD9-31C5-413D-B2DE-EF7C001CB135}" destId="{5C1BE41B-AB61-4D7F-9C9C-43AF44B6E861}" srcOrd="0" destOrd="0" presId="urn:microsoft.com/office/officeart/2018/2/layout/IconCircleList"/>
    <dgm:cxn modelId="{0400F9C7-7FAC-4D65-9620-920E2FDD97BB}" type="presParOf" srcId="{37621DD9-31C5-413D-B2DE-EF7C001CB135}" destId="{4F7A9262-3C52-4528-BF93-8ADFC1C919ED}" srcOrd="1" destOrd="0" presId="urn:microsoft.com/office/officeart/2018/2/layout/IconCircleList"/>
    <dgm:cxn modelId="{773F948B-A7B9-4304-B7AD-F30E70C9700A}" type="presParOf" srcId="{37621DD9-31C5-413D-B2DE-EF7C001CB135}" destId="{694C3141-AD36-47E3-9919-6A71D86FF468}" srcOrd="2" destOrd="0" presId="urn:microsoft.com/office/officeart/2018/2/layout/IconCircleList"/>
    <dgm:cxn modelId="{75E18F3E-5B4D-49B5-A139-85959B229015}" type="presParOf" srcId="{37621DD9-31C5-413D-B2DE-EF7C001CB135}" destId="{F2845D3F-0BA2-46C2-B5EB-E5502318A838}" srcOrd="3" destOrd="0" presId="urn:microsoft.com/office/officeart/2018/2/layout/IconCircleList"/>
    <dgm:cxn modelId="{107F9CC9-7EF5-4DEB-A19E-B3108624A12C}" type="presParOf" srcId="{59CC0ADD-90E2-4551-B529-14D6760DD268}" destId="{8DC2BFE3-2C30-4C83-86F7-8CE12390F2B5}" srcOrd="3" destOrd="0" presId="urn:microsoft.com/office/officeart/2018/2/layout/IconCircleList"/>
    <dgm:cxn modelId="{08E368E2-6FF9-4BB3-9602-67E95CDB17E6}" type="presParOf" srcId="{59CC0ADD-90E2-4551-B529-14D6760DD268}" destId="{08437B49-5C67-49BB-863C-869F23F26C23}" srcOrd="4" destOrd="0" presId="urn:microsoft.com/office/officeart/2018/2/layout/IconCircleList"/>
    <dgm:cxn modelId="{80F38EFF-DF92-4CA9-BED4-8D3645040AF8}" type="presParOf" srcId="{08437B49-5C67-49BB-863C-869F23F26C23}" destId="{22947D4E-DA6E-4B3F-8832-827E1F8AEF6D}" srcOrd="0" destOrd="0" presId="urn:microsoft.com/office/officeart/2018/2/layout/IconCircleList"/>
    <dgm:cxn modelId="{4EA1E6F8-4AD3-489A-9561-5CA920BBDA37}" type="presParOf" srcId="{08437B49-5C67-49BB-863C-869F23F26C23}" destId="{87445B54-187A-47B2-957F-EBCC84372A0B}" srcOrd="1" destOrd="0" presId="urn:microsoft.com/office/officeart/2018/2/layout/IconCircleList"/>
    <dgm:cxn modelId="{443BD992-C182-4892-9D6A-8E9F793B3FDC}" type="presParOf" srcId="{08437B49-5C67-49BB-863C-869F23F26C23}" destId="{483CB076-6D67-4475-8E51-F8814BE22505}" srcOrd="2" destOrd="0" presId="urn:microsoft.com/office/officeart/2018/2/layout/IconCircleList"/>
    <dgm:cxn modelId="{C3D24484-F1BD-40ED-A982-3A0E50C4B7FA}" type="presParOf" srcId="{08437B49-5C67-49BB-863C-869F23F26C23}" destId="{2A4697BC-F971-4215-8C61-22E29F01E1FF}" srcOrd="3" destOrd="0" presId="urn:microsoft.com/office/officeart/2018/2/layout/IconCircleList"/>
    <dgm:cxn modelId="{EAD5B313-FDC5-4670-B99D-2A0BB9676059}" type="presParOf" srcId="{59CC0ADD-90E2-4551-B529-14D6760DD268}" destId="{4ABB5C2C-1B2E-4864-AB6D-9B5210048514}" srcOrd="5" destOrd="0" presId="urn:microsoft.com/office/officeart/2018/2/layout/IconCircleList"/>
    <dgm:cxn modelId="{7C022FE5-2C9B-4517-A0CD-A7DA64CDC405}" type="presParOf" srcId="{59CC0ADD-90E2-4551-B529-14D6760DD268}" destId="{7248D044-CCFA-4AC3-80E9-33EE656D68AC}" srcOrd="6" destOrd="0" presId="urn:microsoft.com/office/officeart/2018/2/layout/IconCircleList"/>
    <dgm:cxn modelId="{AB11D717-369E-465D-80B6-37585608DE34}" type="presParOf" srcId="{7248D044-CCFA-4AC3-80E9-33EE656D68AC}" destId="{6B1993E4-4DE0-4901-B6ED-45896330584B}" srcOrd="0" destOrd="0" presId="urn:microsoft.com/office/officeart/2018/2/layout/IconCircleList"/>
    <dgm:cxn modelId="{84BC329B-7532-4C7E-8661-50CC410776B0}" type="presParOf" srcId="{7248D044-CCFA-4AC3-80E9-33EE656D68AC}" destId="{2F17ABAF-DB35-4B89-82AE-5488B3C0024A}" srcOrd="1" destOrd="0" presId="urn:microsoft.com/office/officeart/2018/2/layout/IconCircleList"/>
    <dgm:cxn modelId="{1DA84A0C-998D-4DD5-B374-ED911989A1C8}" type="presParOf" srcId="{7248D044-CCFA-4AC3-80E9-33EE656D68AC}" destId="{5D377933-9BD5-4BF7-A060-794C961962E2}" srcOrd="2" destOrd="0" presId="urn:microsoft.com/office/officeart/2018/2/layout/IconCircleList"/>
    <dgm:cxn modelId="{6528D18E-F383-468D-9865-D52A622509C2}" type="presParOf" srcId="{7248D044-CCFA-4AC3-80E9-33EE656D68AC}" destId="{739764F0-B388-4210-8026-915300D2A8F2}" srcOrd="3" destOrd="0" presId="urn:microsoft.com/office/officeart/2018/2/layout/IconCircleList"/>
    <dgm:cxn modelId="{05B8CF26-12E3-4FE8-A188-848E998BEAE4}" type="presParOf" srcId="{59CC0ADD-90E2-4551-B529-14D6760DD268}" destId="{B40EF704-495C-481F-977D-94644C6F4EB6}" srcOrd="7" destOrd="0" presId="urn:microsoft.com/office/officeart/2018/2/layout/IconCircleList"/>
    <dgm:cxn modelId="{AD0F6F0D-13B1-4BC3-AE05-11A9804C3021}" type="presParOf" srcId="{59CC0ADD-90E2-4551-B529-14D6760DD268}" destId="{181B6D64-9D36-476C-BBFA-A94D733B89DD}" srcOrd="8" destOrd="0" presId="urn:microsoft.com/office/officeart/2018/2/layout/IconCircleList"/>
    <dgm:cxn modelId="{CD9230E6-BF8F-4B66-9D8D-6EB5437D46C7}" type="presParOf" srcId="{181B6D64-9D36-476C-BBFA-A94D733B89DD}" destId="{0785F308-0CB7-4D10-8175-5C71670D28DF}" srcOrd="0" destOrd="0" presId="urn:microsoft.com/office/officeart/2018/2/layout/IconCircleList"/>
    <dgm:cxn modelId="{199D8D2F-B3D2-446F-B7A3-EBB389719C42}" type="presParOf" srcId="{181B6D64-9D36-476C-BBFA-A94D733B89DD}" destId="{D90E1AAD-EEFD-403B-A8F5-FEFE87A929F5}" srcOrd="1" destOrd="0" presId="urn:microsoft.com/office/officeart/2018/2/layout/IconCircleList"/>
    <dgm:cxn modelId="{8C0FA64F-2946-4FFD-B302-B24EE799E428}" type="presParOf" srcId="{181B6D64-9D36-476C-BBFA-A94D733B89DD}" destId="{B38A52B7-162B-40F7-A771-B895D0EF1358}" srcOrd="2" destOrd="0" presId="urn:microsoft.com/office/officeart/2018/2/layout/IconCircleList"/>
    <dgm:cxn modelId="{8263ACBD-F54B-4E26-B8B9-97C8028E5ADF}" type="presParOf" srcId="{181B6D64-9D36-476C-BBFA-A94D733B89DD}" destId="{4292EA01-A5EA-47A0-AEB8-3A1E38EB51DF}" srcOrd="3" destOrd="0" presId="urn:microsoft.com/office/officeart/2018/2/layout/IconCircleList"/>
    <dgm:cxn modelId="{2EB17C06-EDDA-4159-B779-67DF5076F06A}" type="presParOf" srcId="{59CC0ADD-90E2-4551-B529-14D6760DD268}" destId="{410C46E9-BDA1-4396-B81E-255AF2DF61B4}" srcOrd="9" destOrd="0" presId="urn:microsoft.com/office/officeart/2018/2/layout/IconCircleList"/>
    <dgm:cxn modelId="{8A9E0560-205A-450B-82FF-3F0467F0AF9D}" type="presParOf" srcId="{59CC0ADD-90E2-4551-B529-14D6760DD268}" destId="{DD3C89A7-72D7-4CF1-A5DC-6E03EDB1C9C5}" srcOrd="10" destOrd="0" presId="urn:microsoft.com/office/officeart/2018/2/layout/IconCircleList"/>
    <dgm:cxn modelId="{831B9A8C-7453-43DD-BCF9-FAADCC495542}" type="presParOf" srcId="{DD3C89A7-72D7-4CF1-A5DC-6E03EDB1C9C5}" destId="{5BEB0D28-E00B-4EE3-8B67-C157370C8295}" srcOrd="0" destOrd="0" presId="urn:microsoft.com/office/officeart/2018/2/layout/IconCircleList"/>
    <dgm:cxn modelId="{04FCA43E-1CEE-44B9-A853-7BB335C193DC}" type="presParOf" srcId="{DD3C89A7-72D7-4CF1-A5DC-6E03EDB1C9C5}" destId="{2F9D9BC4-54F2-4FD5-957C-B8A3FB9EA0C4}" srcOrd="1" destOrd="0" presId="urn:microsoft.com/office/officeart/2018/2/layout/IconCircleList"/>
    <dgm:cxn modelId="{39ECDECE-F302-40E7-B3D8-E45925F9167E}" type="presParOf" srcId="{DD3C89A7-72D7-4CF1-A5DC-6E03EDB1C9C5}" destId="{BC4C8640-6049-4E49-A697-D8A155276798}" srcOrd="2" destOrd="0" presId="urn:microsoft.com/office/officeart/2018/2/layout/IconCircleList"/>
    <dgm:cxn modelId="{069C8CAF-06F8-4E5E-99DA-698DFDC4043A}" type="presParOf" srcId="{DD3C89A7-72D7-4CF1-A5DC-6E03EDB1C9C5}" destId="{50DDB290-FDEF-4765-8F25-7B191DB5C02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C357DC2-F689-46EE-9DF8-794873F1125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A3A3677-3F78-4C04-B1E3-0F9325BFEDFE}">
      <dgm:prSet/>
      <dgm:spPr/>
      <dgm:t>
        <a:bodyPr/>
        <a:lstStyle/>
        <a:p>
          <a:r>
            <a:rPr lang="en-GB" b="0" i="0" dirty="0"/>
            <a:t>What is the aim of your research project? </a:t>
          </a:r>
          <a:endParaRPr lang="en-US" dirty="0"/>
        </a:p>
      </dgm:t>
    </dgm:pt>
    <dgm:pt modelId="{8539FA0F-98F3-458D-87D2-D1E73ED1E80E}" type="parTrans" cxnId="{E9111B30-3D18-4D68-9100-9795A51C9940}">
      <dgm:prSet/>
      <dgm:spPr/>
      <dgm:t>
        <a:bodyPr/>
        <a:lstStyle/>
        <a:p>
          <a:endParaRPr lang="en-US"/>
        </a:p>
      </dgm:t>
    </dgm:pt>
    <dgm:pt modelId="{8B3E6DE8-71F0-412F-9624-09BA2F3F3668}" type="sibTrans" cxnId="{E9111B30-3D18-4D68-9100-9795A51C9940}">
      <dgm:prSet/>
      <dgm:spPr/>
      <dgm:t>
        <a:bodyPr/>
        <a:lstStyle/>
        <a:p>
          <a:endParaRPr lang="en-US"/>
        </a:p>
      </dgm:t>
    </dgm:pt>
    <dgm:pt modelId="{9BC5FAD9-35CF-4E33-AA49-4C2AD5302319}">
      <dgm:prSet/>
      <dgm:spPr/>
      <dgm:t>
        <a:bodyPr/>
        <a:lstStyle/>
        <a:p>
          <a:r>
            <a:rPr lang="en-GB" b="0" i="0"/>
            <a:t>Why is it important for you to explore? </a:t>
          </a:r>
          <a:endParaRPr lang="en-US"/>
        </a:p>
      </dgm:t>
    </dgm:pt>
    <dgm:pt modelId="{ED56A72B-4F64-4077-BA6E-EE8A01239722}" type="parTrans" cxnId="{C9A023AD-DC43-4199-BE47-1383EF9E35C9}">
      <dgm:prSet/>
      <dgm:spPr/>
      <dgm:t>
        <a:bodyPr/>
        <a:lstStyle/>
        <a:p>
          <a:endParaRPr lang="en-US"/>
        </a:p>
      </dgm:t>
    </dgm:pt>
    <dgm:pt modelId="{63B0A06C-5464-47CF-9F57-1FFCE329803C}" type="sibTrans" cxnId="{C9A023AD-DC43-4199-BE47-1383EF9E35C9}">
      <dgm:prSet/>
      <dgm:spPr/>
      <dgm:t>
        <a:bodyPr/>
        <a:lstStyle/>
        <a:p>
          <a:endParaRPr lang="en-US"/>
        </a:p>
      </dgm:t>
    </dgm:pt>
    <dgm:pt modelId="{1B335F6D-1E23-4525-95B2-2FB21CA5097A}">
      <dgm:prSet/>
      <dgm:spPr/>
      <dgm:t>
        <a:bodyPr/>
        <a:lstStyle/>
        <a:p>
          <a:r>
            <a:rPr lang="en-GB" b="0" i="0" dirty="0"/>
            <a:t>What will be the benefits – to you, </a:t>
          </a:r>
          <a:r>
            <a:rPr lang="en-GB" dirty="0"/>
            <a:t>students/ others, </a:t>
          </a:r>
          <a:r>
            <a:rPr lang="en-GB" b="0" i="0" dirty="0"/>
            <a:t>a school/ university/ other? </a:t>
          </a:r>
          <a:endParaRPr lang="en-US" dirty="0"/>
        </a:p>
      </dgm:t>
    </dgm:pt>
    <dgm:pt modelId="{1179E3E6-508B-40ED-A93C-4BCD159AE9E1}" type="parTrans" cxnId="{243CAC9A-3057-444A-98B9-56919F31E638}">
      <dgm:prSet/>
      <dgm:spPr/>
      <dgm:t>
        <a:bodyPr/>
        <a:lstStyle/>
        <a:p>
          <a:endParaRPr lang="en-US"/>
        </a:p>
      </dgm:t>
    </dgm:pt>
    <dgm:pt modelId="{90FC1E0A-3538-421E-B421-464EEC0D9740}" type="sibTrans" cxnId="{243CAC9A-3057-444A-98B9-56919F31E638}">
      <dgm:prSet/>
      <dgm:spPr/>
      <dgm:t>
        <a:bodyPr/>
        <a:lstStyle/>
        <a:p>
          <a:endParaRPr lang="en-US"/>
        </a:p>
      </dgm:t>
    </dgm:pt>
    <dgm:pt modelId="{CE8CF69D-8064-46CC-A7C2-E876E33BC399}">
      <dgm:prSet/>
      <dgm:spPr/>
      <dgm:t>
        <a:bodyPr/>
        <a:lstStyle/>
        <a:p>
          <a:r>
            <a:rPr lang="en-GB" b="0" i="0" dirty="0"/>
            <a:t>Who does your research involve? participants (number, who are they?)</a:t>
          </a:r>
          <a:endParaRPr lang="en-US" dirty="0"/>
        </a:p>
      </dgm:t>
    </dgm:pt>
    <dgm:pt modelId="{D07748CF-BED7-40FC-9BD3-193041723A27}" type="parTrans" cxnId="{CC2F2799-D4DB-4BF6-AD01-613EA2A93AF5}">
      <dgm:prSet/>
      <dgm:spPr/>
      <dgm:t>
        <a:bodyPr/>
        <a:lstStyle/>
        <a:p>
          <a:endParaRPr lang="en-US"/>
        </a:p>
      </dgm:t>
    </dgm:pt>
    <dgm:pt modelId="{6AFBB67C-6A7E-47D3-92BE-DA075AFCBE7D}" type="sibTrans" cxnId="{CC2F2799-D4DB-4BF6-AD01-613EA2A93AF5}">
      <dgm:prSet/>
      <dgm:spPr/>
      <dgm:t>
        <a:bodyPr/>
        <a:lstStyle/>
        <a:p>
          <a:endParaRPr lang="en-US"/>
        </a:p>
      </dgm:t>
    </dgm:pt>
    <dgm:pt modelId="{708610BD-B5A9-4221-AF92-B10947C05E13}">
      <dgm:prSet/>
      <dgm:spPr/>
      <dgm:t>
        <a:bodyPr/>
        <a:lstStyle/>
        <a:p>
          <a:r>
            <a:rPr lang="en-GB" b="0" i="0"/>
            <a:t>What is your research question? </a:t>
          </a:r>
          <a:endParaRPr lang="en-US"/>
        </a:p>
      </dgm:t>
    </dgm:pt>
    <dgm:pt modelId="{59915ECB-DD79-49F2-9119-6C7983588356}" type="parTrans" cxnId="{1416CF08-7899-4B04-A8D6-D9ED3CDC5FBA}">
      <dgm:prSet/>
      <dgm:spPr/>
      <dgm:t>
        <a:bodyPr/>
        <a:lstStyle/>
        <a:p>
          <a:endParaRPr lang="en-US"/>
        </a:p>
      </dgm:t>
    </dgm:pt>
    <dgm:pt modelId="{863CE8C6-F1F6-409E-A652-53F0F7BA6947}" type="sibTrans" cxnId="{1416CF08-7899-4B04-A8D6-D9ED3CDC5FBA}">
      <dgm:prSet/>
      <dgm:spPr/>
      <dgm:t>
        <a:bodyPr/>
        <a:lstStyle/>
        <a:p>
          <a:endParaRPr lang="en-US"/>
        </a:p>
      </dgm:t>
    </dgm:pt>
    <dgm:pt modelId="{3A513EAD-1DA0-4A15-B7E0-4CE41C641EE0}">
      <dgm:prSet/>
      <dgm:spPr/>
      <dgm:t>
        <a:bodyPr/>
        <a:lstStyle/>
        <a:p>
          <a:r>
            <a:rPr lang="en-GB" b="0" i="0" dirty="0"/>
            <a:t>What type of research study will it be?</a:t>
          </a:r>
          <a:endParaRPr lang="en-US" dirty="0"/>
        </a:p>
      </dgm:t>
    </dgm:pt>
    <dgm:pt modelId="{9E2CE844-05BC-4E1B-844B-FD7086E934D8}" type="parTrans" cxnId="{BAB592BC-BA2B-434B-B4CD-8028DD4FC1C2}">
      <dgm:prSet/>
      <dgm:spPr/>
      <dgm:t>
        <a:bodyPr/>
        <a:lstStyle/>
        <a:p>
          <a:endParaRPr lang="en-US"/>
        </a:p>
      </dgm:t>
    </dgm:pt>
    <dgm:pt modelId="{06399852-1925-4E33-AD4A-154B578A33F7}" type="sibTrans" cxnId="{BAB592BC-BA2B-434B-B4CD-8028DD4FC1C2}">
      <dgm:prSet/>
      <dgm:spPr/>
      <dgm:t>
        <a:bodyPr/>
        <a:lstStyle/>
        <a:p>
          <a:endParaRPr lang="en-US"/>
        </a:p>
      </dgm:t>
    </dgm:pt>
    <dgm:pt modelId="{14D51AEC-885D-40D3-B691-355819470F39}" type="pres">
      <dgm:prSet presAssocID="{AC357DC2-F689-46EE-9DF8-794873F1125A}" presName="root" presStyleCnt="0">
        <dgm:presLayoutVars>
          <dgm:dir/>
          <dgm:resizeHandles val="exact"/>
        </dgm:presLayoutVars>
      </dgm:prSet>
      <dgm:spPr/>
    </dgm:pt>
    <dgm:pt modelId="{59CC0ADD-90E2-4551-B529-14D6760DD268}" type="pres">
      <dgm:prSet presAssocID="{AC357DC2-F689-46EE-9DF8-794873F1125A}" presName="container" presStyleCnt="0">
        <dgm:presLayoutVars>
          <dgm:dir/>
          <dgm:resizeHandles val="exact"/>
        </dgm:presLayoutVars>
      </dgm:prSet>
      <dgm:spPr/>
    </dgm:pt>
    <dgm:pt modelId="{CA943C16-0F74-49D6-94F6-1D3291E11359}" type="pres">
      <dgm:prSet presAssocID="{5A3A3677-3F78-4C04-B1E3-0F9325BFEDFE}" presName="compNode" presStyleCnt="0"/>
      <dgm:spPr/>
    </dgm:pt>
    <dgm:pt modelId="{92A38760-51C7-457A-B460-19C4876346A6}" type="pres">
      <dgm:prSet presAssocID="{5A3A3677-3F78-4C04-B1E3-0F9325BFEDFE}" presName="iconBgRect" presStyleLbl="bgShp" presStyleIdx="0" presStyleCnt="6"/>
      <dgm:spPr/>
    </dgm:pt>
    <dgm:pt modelId="{2545C36D-F830-4E6B-9B64-915D75081B31}" type="pres">
      <dgm:prSet presAssocID="{5A3A3677-3F78-4C04-B1E3-0F9325BFEDF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A24E1881-F887-4C61-B251-A1BE0D1184F0}" type="pres">
      <dgm:prSet presAssocID="{5A3A3677-3F78-4C04-B1E3-0F9325BFEDFE}" presName="spaceRect" presStyleCnt="0"/>
      <dgm:spPr/>
    </dgm:pt>
    <dgm:pt modelId="{C8934299-5068-4EF6-8F47-ADF997F6A9DF}" type="pres">
      <dgm:prSet presAssocID="{5A3A3677-3F78-4C04-B1E3-0F9325BFEDFE}" presName="textRect" presStyleLbl="revTx" presStyleIdx="0" presStyleCnt="6">
        <dgm:presLayoutVars>
          <dgm:chMax val="1"/>
          <dgm:chPref val="1"/>
        </dgm:presLayoutVars>
      </dgm:prSet>
      <dgm:spPr/>
    </dgm:pt>
    <dgm:pt modelId="{AAE6E2B6-8051-4990-B1C6-04BEB91F4613}" type="pres">
      <dgm:prSet presAssocID="{8B3E6DE8-71F0-412F-9624-09BA2F3F3668}" presName="sibTrans" presStyleLbl="sibTrans2D1" presStyleIdx="0" presStyleCnt="0"/>
      <dgm:spPr/>
    </dgm:pt>
    <dgm:pt modelId="{37621DD9-31C5-413D-B2DE-EF7C001CB135}" type="pres">
      <dgm:prSet presAssocID="{9BC5FAD9-35CF-4E33-AA49-4C2AD5302319}" presName="compNode" presStyleCnt="0"/>
      <dgm:spPr/>
    </dgm:pt>
    <dgm:pt modelId="{5C1BE41B-AB61-4D7F-9C9C-43AF44B6E861}" type="pres">
      <dgm:prSet presAssocID="{9BC5FAD9-35CF-4E33-AA49-4C2AD5302319}" presName="iconBgRect" presStyleLbl="bgShp" presStyleIdx="1" presStyleCnt="6"/>
      <dgm:spPr/>
    </dgm:pt>
    <dgm:pt modelId="{4F7A9262-3C52-4528-BF93-8ADFC1C919ED}" type="pres">
      <dgm:prSet presAssocID="{9BC5FAD9-35CF-4E33-AA49-4C2AD530231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694C3141-AD36-47E3-9919-6A71D86FF468}" type="pres">
      <dgm:prSet presAssocID="{9BC5FAD9-35CF-4E33-AA49-4C2AD5302319}" presName="spaceRect" presStyleCnt="0"/>
      <dgm:spPr/>
    </dgm:pt>
    <dgm:pt modelId="{F2845D3F-0BA2-46C2-B5EB-E5502318A838}" type="pres">
      <dgm:prSet presAssocID="{9BC5FAD9-35CF-4E33-AA49-4C2AD5302319}" presName="textRect" presStyleLbl="revTx" presStyleIdx="1" presStyleCnt="6">
        <dgm:presLayoutVars>
          <dgm:chMax val="1"/>
          <dgm:chPref val="1"/>
        </dgm:presLayoutVars>
      </dgm:prSet>
      <dgm:spPr/>
    </dgm:pt>
    <dgm:pt modelId="{8DC2BFE3-2C30-4C83-86F7-8CE12390F2B5}" type="pres">
      <dgm:prSet presAssocID="{63B0A06C-5464-47CF-9F57-1FFCE329803C}" presName="sibTrans" presStyleLbl="sibTrans2D1" presStyleIdx="0" presStyleCnt="0"/>
      <dgm:spPr/>
    </dgm:pt>
    <dgm:pt modelId="{08437B49-5C67-49BB-863C-869F23F26C23}" type="pres">
      <dgm:prSet presAssocID="{1B335F6D-1E23-4525-95B2-2FB21CA5097A}" presName="compNode" presStyleCnt="0"/>
      <dgm:spPr/>
    </dgm:pt>
    <dgm:pt modelId="{22947D4E-DA6E-4B3F-8832-827E1F8AEF6D}" type="pres">
      <dgm:prSet presAssocID="{1B335F6D-1E23-4525-95B2-2FB21CA5097A}" presName="iconBgRect" presStyleLbl="bgShp" presStyleIdx="2" presStyleCnt="6"/>
      <dgm:spPr/>
    </dgm:pt>
    <dgm:pt modelId="{87445B54-187A-47B2-957F-EBCC84372A0B}" type="pres">
      <dgm:prSet presAssocID="{1B335F6D-1E23-4525-95B2-2FB21CA5097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483CB076-6D67-4475-8E51-F8814BE22505}" type="pres">
      <dgm:prSet presAssocID="{1B335F6D-1E23-4525-95B2-2FB21CA5097A}" presName="spaceRect" presStyleCnt="0"/>
      <dgm:spPr/>
    </dgm:pt>
    <dgm:pt modelId="{2A4697BC-F971-4215-8C61-22E29F01E1FF}" type="pres">
      <dgm:prSet presAssocID="{1B335F6D-1E23-4525-95B2-2FB21CA5097A}" presName="textRect" presStyleLbl="revTx" presStyleIdx="2" presStyleCnt="6">
        <dgm:presLayoutVars>
          <dgm:chMax val="1"/>
          <dgm:chPref val="1"/>
        </dgm:presLayoutVars>
      </dgm:prSet>
      <dgm:spPr/>
    </dgm:pt>
    <dgm:pt modelId="{4ABB5C2C-1B2E-4864-AB6D-9B5210048514}" type="pres">
      <dgm:prSet presAssocID="{90FC1E0A-3538-421E-B421-464EEC0D9740}" presName="sibTrans" presStyleLbl="sibTrans2D1" presStyleIdx="0" presStyleCnt="0"/>
      <dgm:spPr/>
    </dgm:pt>
    <dgm:pt modelId="{7248D044-CCFA-4AC3-80E9-33EE656D68AC}" type="pres">
      <dgm:prSet presAssocID="{CE8CF69D-8064-46CC-A7C2-E876E33BC399}" presName="compNode" presStyleCnt="0"/>
      <dgm:spPr/>
    </dgm:pt>
    <dgm:pt modelId="{6B1993E4-4DE0-4901-B6ED-45896330584B}" type="pres">
      <dgm:prSet presAssocID="{CE8CF69D-8064-46CC-A7C2-E876E33BC399}" presName="iconBgRect" presStyleLbl="bgShp" presStyleIdx="3" presStyleCnt="6"/>
      <dgm:spPr/>
    </dgm:pt>
    <dgm:pt modelId="{2F17ABAF-DB35-4B89-82AE-5488B3C0024A}" type="pres">
      <dgm:prSet presAssocID="{CE8CF69D-8064-46CC-A7C2-E876E33BC39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rget Audience"/>
        </a:ext>
      </dgm:extLst>
    </dgm:pt>
    <dgm:pt modelId="{5D377933-9BD5-4BF7-A060-794C961962E2}" type="pres">
      <dgm:prSet presAssocID="{CE8CF69D-8064-46CC-A7C2-E876E33BC399}" presName="spaceRect" presStyleCnt="0"/>
      <dgm:spPr/>
    </dgm:pt>
    <dgm:pt modelId="{739764F0-B388-4210-8026-915300D2A8F2}" type="pres">
      <dgm:prSet presAssocID="{CE8CF69D-8064-46CC-A7C2-E876E33BC399}" presName="textRect" presStyleLbl="revTx" presStyleIdx="3" presStyleCnt="6">
        <dgm:presLayoutVars>
          <dgm:chMax val="1"/>
          <dgm:chPref val="1"/>
        </dgm:presLayoutVars>
      </dgm:prSet>
      <dgm:spPr/>
    </dgm:pt>
    <dgm:pt modelId="{B40EF704-495C-481F-977D-94644C6F4EB6}" type="pres">
      <dgm:prSet presAssocID="{6AFBB67C-6A7E-47D3-92BE-DA075AFCBE7D}" presName="sibTrans" presStyleLbl="sibTrans2D1" presStyleIdx="0" presStyleCnt="0"/>
      <dgm:spPr/>
    </dgm:pt>
    <dgm:pt modelId="{181B6D64-9D36-476C-BBFA-A94D733B89DD}" type="pres">
      <dgm:prSet presAssocID="{708610BD-B5A9-4221-AF92-B10947C05E13}" presName="compNode" presStyleCnt="0"/>
      <dgm:spPr/>
    </dgm:pt>
    <dgm:pt modelId="{0785F308-0CB7-4D10-8175-5C71670D28DF}" type="pres">
      <dgm:prSet presAssocID="{708610BD-B5A9-4221-AF92-B10947C05E13}" presName="iconBgRect" presStyleLbl="bgShp" presStyleIdx="4" presStyleCnt="6"/>
      <dgm:spPr/>
    </dgm:pt>
    <dgm:pt modelId="{D90E1AAD-EEFD-403B-A8F5-FEFE87A929F5}" type="pres">
      <dgm:prSet presAssocID="{708610BD-B5A9-4221-AF92-B10947C05E1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B38A52B7-162B-40F7-A771-B895D0EF1358}" type="pres">
      <dgm:prSet presAssocID="{708610BD-B5A9-4221-AF92-B10947C05E13}" presName="spaceRect" presStyleCnt="0"/>
      <dgm:spPr/>
    </dgm:pt>
    <dgm:pt modelId="{4292EA01-A5EA-47A0-AEB8-3A1E38EB51DF}" type="pres">
      <dgm:prSet presAssocID="{708610BD-B5A9-4221-AF92-B10947C05E13}" presName="textRect" presStyleLbl="revTx" presStyleIdx="4" presStyleCnt="6">
        <dgm:presLayoutVars>
          <dgm:chMax val="1"/>
          <dgm:chPref val="1"/>
        </dgm:presLayoutVars>
      </dgm:prSet>
      <dgm:spPr/>
    </dgm:pt>
    <dgm:pt modelId="{410C46E9-BDA1-4396-B81E-255AF2DF61B4}" type="pres">
      <dgm:prSet presAssocID="{863CE8C6-F1F6-409E-A652-53F0F7BA6947}" presName="sibTrans" presStyleLbl="sibTrans2D1" presStyleIdx="0" presStyleCnt="0"/>
      <dgm:spPr/>
    </dgm:pt>
    <dgm:pt modelId="{DD3C89A7-72D7-4CF1-A5DC-6E03EDB1C9C5}" type="pres">
      <dgm:prSet presAssocID="{3A513EAD-1DA0-4A15-B7E0-4CE41C641EE0}" presName="compNode" presStyleCnt="0"/>
      <dgm:spPr/>
    </dgm:pt>
    <dgm:pt modelId="{5BEB0D28-E00B-4EE3-8B67-C157370C8295}" type="pres">
      <dgm:prSet presAssocID="{3A513EAD-1DA0-4A15-B7E0-4CE41C641EE0}" presName="iconBgRect" presStyleLbl="bgShp" presStyleIdx="5" presStyleCnt="6"/>
      <dgm:spPr/>
    </dgm:pt>
    <dgm:pt modelId="{2F9D9BC4-54F2-4FD5-957C-B8A3FB9EA0C4}" type="pres">
      <dgm:prSet presAssocID="{3A513EAD-1DA0-4A15-B7E0-4CE41C641EE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roup Brainstorm"/>
        </a:ext>
      </dgm:extLst>
    </dgm:pt>
    <dgm:pt modelId="{BC4C8640-6049-4E49-A697-D8A155276798}" type="pres">
      <dgm:prSet presAssocID="{3A513EAD-1DA0-4A15-B7E0-4CE41C641EE0}" presName="spaceRect" presStyleCnt="0"/>
      <dgm:spPr/>
    </dgm:pt>
    <dgm:pt modelId="{50DDB290-FDEF-4765-8F25-7B191DB5C02B}" type="pres">
      <dgm:prSet presAssocID="{3A513EAD-1DA0-4A15-B7E0-4CE41C641EE0}" presName="textRect" presStyleLbl="revTx" presStyleIdx="5" presStyleCnt="6">
        <dgm:presLayoutVars>
          <dgm:chMax val="1"/>
          <dgm:chPref val="1"/>
        </dgm:presLayoutVars>
      </dgm:prSet>
      <dgm:spPr/>
    </dgm:pt>
  </dgm:ptLst>
  <dgm:cxnLst>
    <dgm:cxn modelId="{1416CF08-7899-4B04-A8D6-D9ED3CDC5FBA}" srcId="{AC357DC2-F689-46EE-9DF8-794873F1125A}" destId="{708610BD-B5A9-4221-AF92-B10947C05E13}" srcOrd="4" destOrd="0" parTransId="{59915ECB-DD79-49F2-9119-6C7983588356}" sibTransId="{863CE8C6-F1F6-409E-A652-53F0F7BA6947}"/>
    <dgm:cxn modelId="{8BAC2010-9B66-4456-B714-701521F451EC}" type="presOf" srcId="{63B0A06C-5464-47CF-9F57-1FFCE329803C}" destId="{8DC2BFE3-2C30-4C83-86F7-8CE12390F2B5}" srcOrd="0" destOrd="0" presId="urn:microsoft.com/office/officeart/2018/2/layout/IconCircleList"/>
    <dgm:cxn modelId="{39D29C23-7691-47ED-9BE9-F3CA1587CF53}" type="presOf" srcId="{708610BD-B5A9-4221-AF92-B10947C05E13}" destId="{4292EA01-A5EA-47A0-AEB8-3A1E38EB51DF}" srcOrd="0" destOrd="0" presId="urn:microsoft.com/office/officeart/2018/2/layout/IconCircleList"/>
    <dgm:cxn modelId="{E9111B30-3D18-4D68-9100-9795A51C9940}" srcId="{AC357DC2-F689-46EE-9DF8-794873F1125A}" destId="{5A3A3677-3F78-4C04-B1E3-0F9325BFEDFE}" srcOrd="0" destOrd="0" parTransId="{8539FA0F-98F3-458D-87D2-D1E73ED1E80E}" sibTransId="{8B3E6DE8-71F0-412F-9624-09BA2F3F3668}"/>
    <dgm:cxn modelId="{82A46238-80B7-4287-8E33-877BC6862842}" type="presOf" srcId="{6AFBB67C-6A7E-47D3-92BE-DA075AFCBE7D}" destId="{B40EF704-495C-481F-977D-94644C6F4EB6}" srcOrd="0" destOrd="0" presId="urn:microsoft.com/office/officeart/2018/2/layout/IconCircleList"/>
    <dgm:cxn modelId="{3266C976-E840-47F0-BD2E-92F6C40706C3}" type="presOf" srcId="{90FC1E0A-3538-421E-B421-464EEC0D9740}" destId="{4ABB5C2C-1B2E-4864-AB6D-9B5210048514}" srcOrd="0" destOrd="0" presId="urn:microsoft.com/office/officeart/2018/2/layout/IconCircleList"/>
    <dgm:cxn modelId="{434E6457-5267-4C39-AE36-270E40F19465}" type="presOf" srcId="{8B3E6DE8-71F0-412F-9624-09BA2F3F3668}" destId="{AAE6E2B6-8051-4990-B1C6-04BEB91F4613}" srcOrd="0" destOrd="0" presId="urn:microsoft.com/office/officeart/2018/2/layout/IconCircleList"/>
    <dgm:cxn modelId="{921CD47E-07A9-48D6-9B15-DD2B87D925FD}" type="presOf" srcId="{3A513EAD-1DA0-4A15-B7E0-4CE41C641EE0}" destId="{50DDB290-FDEF-4765-8F25-7B191DB5C02B}" srcOrd="0" destOrd="0" presId="urn:microsoft.com/office/officeart/2018/2/layout/IconCircleList"/>
    <dgm:cxn modelId="{90347493-84A6-40D3-9B80-D41810AE1462}" type="presOf" srcId="{5A3A3677-3F78-4C04-B1E3-0F9325BFEDFE}" destId="{C8934299-5068-4EF6-8F47-ADF997F6A9DF}" srcOrd="0" destOrd="0" presId="urn:microsoft.com/office/officeart/2018/2/layout/IconCircleList"/>
    <dgm:cxn modelId="{CC2F2799-D4DB-4BF6-AD01-613EA2A93AF5}" srcId="{AC357DC2-F689-46EE-9DF8-794873F1125A}" destId="{CE8CF69D-8064-46CC-A7C2-E876E33BC399}" srcOrd="3" destOrd="0" parTransId="{D07748CF-BED7-40FC-9BD3-193041723A27}" sibTransId="{6AFBB67C-6A7E-47D3-92BE-DA075AFCBE7D}"/>
    <dgm:cxn modelId="{243CAC9A-3057-444A-98B9-56919F31E638}" srcId="{AC357DC2-F689-46EE-9DF8-794873F1125A}" destId="{1B335F6D-1E23-4525-95B2-2FB21CA5097A}" srcOrd="2" destOrd="0" parTransId="{1179E3E6-508B-40ED-A93C-4BCD159AE9E1}" sibTransId="{90FC1E0A-3538-421E-B421-464EEC0D9740}"/>
    <dgm:cxn modelId="{C9A023AD-DC43-4199-BE47-1383EF9E35C9}" srcId="{AC357DC2-F689-46EE-9DF8-794873F1125A}" destId="{9BC5FAD9-35CF-4E33-AA49-4C2AD5302319}" srcOrd="1" destOrd="0" parTransId="{ED56A72B-4F64-4077-BA6E-EE8A01239722}" sibTransId="{63B0A06C-5464-47CF-9F57-1FFCE329803C}"/>
    <dgm:cxn modelId="{F212C4AF-5660-4799-A205-760473707922}" type="presOf" srcId="{CE8CF69D-8064-46CC-A7C2-E876E33BC399}" destId="{739764F0-B388-4210-8026-915300D2A8F2}" srcOrd="0" destOrd="0" presId="urn:microsoft.com/office/officeart/2018/2/layout/IconCircleList"/>
    <dgm:cxn modelId="{BAB592BC-BA2B-434B-B4CD-8028DD4FC1C2}" srcId="{AC357DC2-F689-46EE-9DF8-794873F1125A}" destId="{3A513EAD-1DA0-4A15-B7E0-4CE41C641EE0}" srcOrd="5" destOrd="0" parTransId="{9E2CE844-05BC-4E1B-844B-FD7086E934D8}" sibTransId="{06399852-1925-4E33-AD4A-154B578A33F7}"/>
    <dgm:cxn modelId="{70DC93C9-703B-4D15-A154-5269A6A6C963}" type="presOf" srcId="{AC357DC2-F689-46EE-9DF8-794873F1125A}" destId="{14D51AEC-885D-40D3-B691-355819470F39}" srcOrd="0" destOrd="0" presId="urn:microsoft.com/office/officeart/2018/2/layout/IconCircleList"/>
    <dgm:cxn modelId="{C406C3CA-ACA5-46D4-BDF6-CED60C8AD987}" type="presOf" srcId="{1B335F6D-1E23-4525-95B2-2FB21CA5097A}" destId="{2A4697BC-F971-4215-8C61-22E29F01E1FF}" srcOrd="0" destOrd="0" presId="urn:microsoft.com/office/officeart/2018/2/layout/IconCircleList"/>
    <dgm:cxn modelId="{5FE65FEC-0C9B-46C2-A45D-443E7B7E23AB}" type="presOf" srcId="{863CE8C6-F1F6-409E-A652-53F0F7BA6947}" destId="{410C46E9-BDA1-4396-B81E-255AF2DF61B4}" srcOrd="0" destOrd="0" presId="urn:microsoft.com/office/officeart/2018/2/layout/IconCircleList"/>
    <dgm:cxn modelId="{9E1D15FE-D0DA-4E30-8A71-96CFB97019D4}" type="presOf" srcId="{9BC5FAD9-35CF-4E33-AA49-4C2AD5302319}" destId="{F2845D3F-0BA2-46C2-B5EB-E5502318A838}" srcOrd="0" destOrd="0" presId="urn:microsoft.com/office/officeart/2018/2/layout/IconCircleList"/>
    <dgm:cxn modelId="{B302DBDC-AD4B-48AB-B347-0AA6AD5462AD}" type="presParOf" srcId="{14D51AEC-885D-40D3-B691-355819470F39}" destId="{59CC0ADD-90E2-4551-B529-14D6760DD268}" srcOrd="0" destOrd="0" presId="urn:microsoft.com/office/officeart/2018/2/layout/IconCircleList"/>
    <dgm:cxn modelId="{F5DAA1B1-CAC4-496F-95D3-EFF550E0664D}" type="presParOf" srcId="{59CC0ADD-90E2-4551-B529-14D6760DD268}" destId="{CA943C16-0F74-49D6-94F6-1D3291E11359}" srcOrd="0" destOrd="0" presId="urn:microsoft.com/office/officeart/2018/2/layout/IconCircleList"/>
    <dgm:cxn modelId="{8ABCC69F-5960-4665-8C21-516D2F39A37C}" type="presParOf" srcId="{CA943C16-0F74-49D6-94F6-1D3291E11359}" destId="{92A38760-51C7-457A-B460-19C4876346A6}" srcOrd="0" destOrd="0" presId="urn:microsoft.com/office/officeart/2018/2/layout/IconCircleList"/>
    <dgm:cxn modelId="{0B7AA8EB-F444-43B5-A32B-5DE876C24938}" type="presParOf" srcId="{CA943C16-0F74-49D6-94F6-1D3291E11359}" destId="{2545C36D-F830-4E6B-9B64-915D75081B31}" srcOrd="1" destOrd="0" presId="urn:microsoft.com/office/officeart/2018/2/layout/IconCircleList"/>
    <dgm:cxn modelId="{F0AB9EB1-EBAB-4A04-A398-2F7F16B75662}" type="presParOf" srcId="{CA943C16-0F74-49D6-94F6-1D3291E11359}" destId="{A24E1881-F887-4C61-B251-A1BE0D1184F0}" srcOrd="2" destOrd="0" presId="urn:microsoft.com/office/officeart/2018/2/layout/IconCircleList"/>
    <dgm:cxn modelId="{6BF96C8B-C7CE-46D7-8D63-AC1F05924485}" type="presParOf" srcId="{CA943C16-0F74-49D6-94F6-1D3291E11359}" destId="{C8934299-5068-4EF6-8F47-ADF997F6A9DF}" srcOrd="3" destOrd="0" presId="urn:microsoft.com/office/officeart/2018/2/layout/IconCircleList"/>
    <dgm:cxn modelId="{76F31FCB-CA1C-46BE-865E-356C8B585F26}" type="presParOf" srcId="{59CC0ADD-90E2-4551-B529-14D6760DD268}" destId="{AAE6E2B6-8051-4990-B1C6-04BEB91F4613}" srcOrd="1" destOrd="0" presId="urn:microsoft.com/office/officeart/2018/2/layout/IconCircleList"/>
    <dgm:cxn modelId="{5705FBF5-B9DC-48AF-BA3B-559431B88E55}" type="presParOf" srcId="{59CC0ADD-90E2-4551-B529-14D6760DD268}" destId="{37621DD9-31C5-413D-B2DE-EF7C001CB135}" srcOrd="2" destOrd="0" presId="urn:microsoft.com/office/officeart/2018/2/layout/IconCircleList"/>
    <dgm:cxn modelId="{14B9DB8F-EC43-4B63-984C-44DDEC7DD7DD}" type="presParOf" srcId="{37621DD9-31C5-413D-B2DE-EF7C001CB135}" destId="{5C1BE41B-AB61-4D7F-9C9C-43AF44B6E861}" srcOrd="0" destOrd="0" presId="urn:microsoft.com/office/officeart/2018/2/layout/IconCircleList"/>
    <dgm:cxn modelId="{0400F9C7-7FAC-4D65-9620-920E2FDD97BB}" type="presParOf" srcId="{37621DD9-31C5-413D-B2DE-EF7C001CB135}" destId="{4F7A9262-3C52-4528-BF93-8ADFC1C919ED}" srcOrd="1" destOrd="0" presId="urn:microsoft.com/office/officeart/2018/2/layout/IconCircleList"/>
    <dgm:cxn modelId="{773F948B-A7B9-4304-B7AD-F30E70C9700A}" type="presParOf" srcId="{37621DD9-31C5-413D-B2DE-EF7C001CB135}" destId="{694C3141-AD36-47E3-9919-6A71D86FF468}" srcOrd="2" destOrd="0" presId="urn:microsoft.com/office/officeart/2018/2/layout/IconCircleList"/>
    <dgm:cxn modelId="{75E18F3E-5B4D-49B5-A139-85959B229015}" type="presParOf" srcId="{37621DD9-31C5-413D-B2DE-EF7C001CB135}" destId="{F2845D3F-0BA2-46C2-B5EB-E5502318A838}" srcOrd="3" destOrd="0" presId="urn:microsoft.com/office/officeart/2018/2/layout/IconCircleList"/>
    <dgm:cxn modelId="{107F9CC9-7EF5-4DEB-A19E-B3108624A12C}" type="presParOf" srcId="{59CC0ADD-90E2-4551-B529-14D6760DD268}" destId="{8DC2BFE3-2C30-4C83-86F7-8CE12390F2B5}" srcOrd="3" destOrd="0" presId="urn:microsoft.com/office/officeart/2018/2/layout/IconCircleList"/>
    <dgm:cxn modelId="{08E368E2-6FF9-4BB3-9602-67E95CDB17E6}" type="presParOf" srcId="{59CC0ADD-90E2-4551-B529-14D6760DD268}" destId="{08437B49-5C67-49BB-863C-869F23F26C23}" srcOrd="4" destOrd="0" presId="urn:microsoft.com/office/officeart/2018/2/layout/IconCircleList"/>
    <dgm:cxn modelId="{80F38EFF-DF92-4CA9-BED4-8D3645040AF8}" type="presParOf" srcId="{08437B49-5C67-49BB-863C-869F23F26C23}" destId="{22947D4E-DA6E-4B3F-8832-827E1F8AEF6D}" srcOrd="0" destOrd="0" presId="urn:microsoft.com/office/officeart/2018/2/layout/IconCircleList"/>
    <dgm:cxn modelId="{4EA1E6F8-4AD3-489A-9561-5CA920BBDA37}" type="presParOf" srcId="{08437B49-5C67-49BB-863C-869F23F26C23}" destId="{87445B54-187A-47B2-957F-EBCC84372A0B}" srcOrd="1" destOrd="0" presId="urn:microsoft.com/office/officeart/2018/2/layout/IconCircleList"/>
    <dgm:cxn modelId="{443BD992-C182-4892-9D6A-8E9F793B3FDC}" type="presParOf" srcId="{08437B49-5C67-49BB-863C-869F23F26C23}" destId="{483CB076-6D67-4475-8E51-F8814BE22505}" srcOrd="2" destOrd="0" presId="urn:microsoft.com/office/officeart/2018/2/layout/IconCircleList"/>
    <dgm:cxn modelId="{C3D24484-F1BD-40ED-A982-3A0E50C4B7FA}" type="presParOf" srcId="{08437B49-5C67-49BB-863C-869F23F26C23}" destId="{2A4697BC-F971-4215-8C61-22E29F01E1FF}" srcOrd="3" destOrd="0" presId="urn:microsoft.com/office/officeart/2018/2/layout/IconCircleList"/>
    <dgm:cxn modelId="{EAD5B313-FDC5-4670-B99D-2A0BB9676059}" type="presParOf" srcId="{59CC0ADD-90E2-4551-B529-14D6760DD268}" destId="{4ABB5C2C-1B2E-4864-AB6D-9B5210048514}" srcOrd="5" destOrd="0" presId="urn:microsoft.com/office/officeart/2018/2/layout/IconCircleList"/>
    <dgm:cxn modelId="{7C022FE5-2C9B-4517-A0CD-A7DA64CDC405}" type="presParOf" srcId="{59CC0ADD-90E2-4551-B529-14D6760DD268}" destId="{7248D044-CCFA-4AC3-80E9-33EE656D68AC}" srcOrd="6" destOrd="0" presId="urn:microsoft.com/office/officeart/2018/2/layout/IconCircleList"/>
    <dgm:cxn modelId="{AB11D717-369E-465D-80B6-37585608DE34}" type="presParOf" srcId="{7248D044-CCFA-4AC3-80E9-33EE656D68AC}" destId="{6B1993E4-4DE0-4901-B6ED-45896330584B}" srcOrd="0" destOrd="0" presId="urn:microsoft.com/office/officeart/2018/2/layout/IconCircleList"/>
    <dgm:cxn modelId="{84BC329B-7532-4C7E-8661-50CC410776B0}" type="presParOf" srcId="{7248D044-CCFA-4AC3-80E9-33EE656D68AC}" destId="{2F17ABAF-DB35-4B89-82AE-5488B3C0024A}" srcOrd="1" destOrd="0" presId="urn:microsoft.com/office/officeart/2018/2/layout/IconCircleList"/>
    <dgm:cxn modelId="{1DA84A0C-998D-4DD5-B374-ED911989A1C8}" type="presParOf" srcId="{7248D044-CCFA-4AC3-80E9-33EE656D68AC}" destId="{5D377933-9BD5-4BF7-A060-794C961962E2}" srcOrd="2" destOrd="0" presId="urn:microsoft.com/office/officeart/2018/2/layout/IconCircleList"/>
    <dgm:cxn modelId="{6528D18E-F383-468D-9865-D52A622509C2}" type="presParOf" srcId="{7248D044-CCFA-4AC3-80E9-33EE656D68AC}" destId="{739764F0-B388-4210-8026-915300D2A8F2}" srcOrd="3" destOrd="0" presId="urn:microsoft.com/office/officeart/2018/2/layout/IconCircleList"/>
    <dgm:cxn modelId="{05B8CF26-12E3-4FE8-A188-848E998BEAE4}" type="presParOf" srcId="{59CC0ADD-90E2-4551-B529-14D6760DD268}" destId="{B40EF704-495C-481F-977D-94644C6F4EB6}" srcOrd="7" destOrd="0" presId="urn:microsoft.com/office/officeart/2018/2/layout/IconCircleList"/>
    <dgm:cxn modelId="{AD0F6F0D-13B1-4BC3-AE05-11A9804C3021}" type="presParOf" srcId="{59CC0ADD-90E2-4551-B529-14D6760DD268}" destId="{181B6D64-9D36-476C-BBFA-A94D733B89DD}" srcOrd="8" destOrd="0" presId="urn:microsoft.com/office/officeart/2018/2/layout/IconCircleList"/>
    <dgm:cxn modelId="{CD9230E6-BF8F-4B66-9D8D-6EB5437D46C7}" type="presParOf" srcId="{181B6D64-9D36-476C-BBFA-A94D733B89DD}" destId="{0785F308-0CB7-4D10-8175-5C71670D28DF}" srcOrd="0" destOrd="0" presId="urn:microsoft.com/office/officeart/2018/2/layout/IconCircleList"/>
    <dgm:cxn modelId="{199D8D2F-B3D2-446F-B7A3-EBB389719C42}" type="presParOf" srcId="{181B6D64-9D36-476C-BBFA-A94D733B89DD}" destId="{D90E1AAD-EEFD-403B-A8F5-FEFE87A929F5}" srcOrd="1" destOrd="0" presId="urn:microsoft.com/office/officeart/2018/2/layout/IconCircleList"/>
    <dgm:cxn modelId="{8C0FA64F-2946-4FFD-B302-B24EE799E428}" type="presParOf" srcId="{181B6D64-9D36-476C-BBFA-A94D733B89DD}" destId="{B38A52B7-162B-40F7-A771-B895D0EF1358}" srcOrd="2" destOrd="0" presId="urn:microsoft.com/office/officeart/2018/2/layout/IconCircleList"/>
    <dgm:cxn modelId="{8263ACBD-F54B-4E26-B8B9-97C8028E5ADF}" type="presParOf" srcId="{181B6D64-9D36-476C-BBFA-A94D733B89DD}" destId="{4292EA01-A5EA-47A0-AEB8-3A1E38EB51DF}" srcOrd="3" destOrd="0" presId="urn:microsoft.com/office/officeart/2018/2/layout/IconCircleList"/>
    <dgm:cxn modelId="{2EB17C06-EDDA-4159-B779-67DF5076F06A}" type="presParOf" srcId="{59CC0ADD-90E2-4551-B529-14D6760DD268}" destId="{410C46E9-BDA1-4396-B81E-255AF2DF61B4}" srcOrd="9" destOrd="0" presId="urn:microsoft.com/office/officeart/2018/2/layout/IconCircleList"/>
    <dgm:cxn modelId="{8A9E0560-205A-450B-82FF-3F0467F0AF9D}" type="presParOf" srcId="{59CC0ADD-90E2-4551-B529-14D6760DD268}" destId="{DD3C89A7-72D7-4CF1-A5DC-6E03EDB1C9C5}" srcOrd="10" destOrd="0" presId="urn:microsoft.com/office/officeart/2018/2/layout/IconCircleList"/>
    <dgm:cxn modelId="{831B9A8C-7453-43DD-BCF9-FAADCC495542}" type="presParOf" srcId="{DD3C89A7-72D7-4CF1-A5DC-6E03EDB1C9C5}" destId="{5BEB0D28-E00B-4EE3-8B67-C157370C8295}" srcOrd="0" destOrd="0" presId="urn:microsoft.com/office/officeart/2018/2/layout/IconCircleList"/>
    <dgm:cxn modelId="{04FCA43E-1CEE-44B9-A853-7BB335C193DC}" type="presParOf" srcId="{DD3C89A7-72D7-4CF1-A5DC-6E03EDB1C9C5}" destId="{2F9D9BC4-54F2-4FD5-957C-B8A3FB9EA0C4}" srcOrd="1" destOrd="0" presId="urn:microsoft.com/office/officeart/2018/2/layout/IconCircleList"/>
    <dgm:cxn modelId="{39ECDECE-F302-40E7-B3D8-E45925F9167E}" type="presParOf" srcId="{DD3C89A7-72D7-4CF1-A5DC-6E03EDB1C9C5}" destId="{BC4C8640-6049-4E49-A697-D8A155276798}" srcOrd="2" destOrd="0" presId="urn:microsoft.com/office/officeart/2018/2/layout/IconCircleList"/>
    <dgm:cxn modelId="{069C8CAF-06F8-4E5E-99DA-698DFDC4043A}" type="presParOf" srcId="{DD3C89A7-72D7-4CF1-A5DC-6E03EDB1C9C5}" destId="{50DDB290-FDEF-4765-8F25-7B191DB5C02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38760-51C7-457A-B460-19C4876346A6}">
      <dsp:nvSpPr>
        <dsp:cNvPr id="0" name=""/>
        <dsp:cNvSpPr/>
      </dsp:nvSpPr>
      <dsp:spPr>
        <a:xfrm>
          <a:off x="1643188" y="90527"/>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45C36D-F830-4E6B-9B64-915D75081B31}">
      <dsp:nvSpPr>
        <dsp:cNvPr id="0" name=""/>
        <dsp:cNvSpPr/>
      </dsp:nvSpPr>
      <dsp:spPr>
        <a:xfrm>
          <a:off x="1848342" y="295680"/>
          <a:ext cx="566614" cy="566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934299-5068-4EF6-8F47-ADF997F6A9DF}">
      <dsp:nvSpPr>
        <dsp:cNvPr id="0" name=""/>
        <dsp:cNvSpPr/>
      </dsp:nvSpPr>
      <dsp:spPr>
        <a:xfrm>
          <a:off x="2829449"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is the aim of your research project? </a:t>
          </a:r>
          <a:endParaRPr lang="en-US" sz="1700" kern="1200" dirty="0"/>
        </a:p>
      </dsp:txBody>
      <dsp:txXfrm>
        <a:off x="2829449" y="90527"/>
        <a:ext cx="2302741" cy="976920"/>
      </dsp:txXfrm>
    </dsp:sp>
    <dsp:sp modelId="{5C1BE41B-AB61-4D7F-9C9C-43AF44B6E861}">
      <dsp:nvSpPr>
        <dsp:cNvPr id="0" name=""/>
        <dsp:cNvSpPr/>
      </dsp:nvSpPr>
      <dsp:spPr>
        <a:xfrm>
          <a:off x="5533427" y="90527"/>
          <a:ext cx="976920" cy="97692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A9262-3C52-4528-BF93-8ADFC1C919ED}">
      <dsp:nvSpPr>
        <dsp:cNvPr id="0" name=""/>
        <dsp:cNvSpPr/>
      </dsp:nvSpPr>
      <dsp:spPr>
        <a:xfrm>
          <a:off x="5738580" y="295680"/>
          <a:ext cx="566614" cy="566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845D3F-0BA2-46C2-B5EB-E5502318A838}">
      <dsp:nvSpPr>
        <dsp:cNvPr id="0" name=""/>
        <dsp:cNvSpPr/>
      </dsp:nvSpPr>
      <dsp:spPr>
        <a:xfrm>
          <a:off x="6719688"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Why is it important for you to explore? </a:t>
          </a:r>
          <a:endParaRPr lang="en-US" sz="1700" kern="1200"/>
        </a:p>
      </dsp:txBody>
      <dsp:txXfrm>
        <a:off x="6719688" y="90527"/>
        <a:ext cx="2302741" cy="976920"/>
      </dsp:txXfrm>
    </dsp:sp>
    <dsp:sp modelId="{22947D4E-DA6E-4B3F-8832-827E1F8AEF6D}">
      <dsp:nvSpPr>
        <dsp:cNvPr id="0" name=""/>
        <dsp:cNvSpPr/>
      </dsp:nvSpPr>
      <dsp:spPr>
        <a:xfrm>
          <a:off x="1643188" y="1868976"/>
          <a:ext cx="976920" cy="97692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445B54-187A-47B2-957F-EBCC84372A0B}">
      <dsp:nvSpPr>
        <dsp:cNvPr id="0" name=""/>
        <dsp:cNvSpPr/>
      </dsp:nvSpPr>
      <dsp:spPr>
        <a:xfrm>
          <a:off x="1848342" y="2074129"/>
          <a:ext cx="566614" cy="566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4697BC-F971-4215-8C61-22E29F01E1FF}">
      <dsp:nvSpPr>
        <dsp:cNvPr id="0" name=""/>
        <dsp:cNvSpPr/>
      </dsp:nvSpPr>
      <dsp:spPr>
        <a:xfrm>
          <a:off x="2829449"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will be the benefits – to you, </a:t>
          </a:r>
          <a:r>
            <a:rPr lang="en-GB" sz="1700" kern="1200" dirty="0"/>
            <a:t>students/ others, </a:t>
          </a:r>
          <a:r>
            <a:rPr lang="en-GB" sz="1700" b="0" i="0" kern="1200" dirty="0"/>
            <a:t>a school/ university/ other? </a:t>
          </a:r>
          <a:endParaRPr lang="en-US" sz="1700" kern="1200" dirty="0"/>
        </a:p>
      </dsp:txBody>
      <dsp:txXfrm>
        <a:off x="2829449" y="1868976"/>
        <a:ext cx="2302741" cy="976920"/>
      </dsp:txXfrm>
    </dsp:sp>
    <dsp:sp modelId="{6B1993E4-4DE0-4901-B6ED-45896330584B}">
      <dsp:nvSpPr>
        <dsp:cNvPr id="0" name=""/>
        <dsp:cNvSpPr/>
      </dsp:nvSpPr>
      <dsp:spPr>
        <a:xfrm>
          <a:off x="5533427" y="1868976"/>
          <a:ext cx="976920" cy="97692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7ABAF-DB35-4B89-82AE-5488B3C0024A}">
      <dsp:nvSpPr>
        <dsp:cNvPr id="0" name=""/>
        <dsp:cNvSpPr/>
      </dsp:nvSpPr>
      <dsp:spPr>
        <a:xfrm>
          <a:off x="5738580" y="2074129"/>
          <a:ext cx="566614" cy="5666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9764F0-B388-4210-8026-915300D2A8F2}">
      <dsp:nvSpPr>
        <dsp:cNvPr id="0" name=""/>
        <dsp:cNvSpPr/>
      </dsp:nvSpPr>
      <dsp:spPr>
        <a:xfrm>
          <a:off x="6719688"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Who does your research involve? participants (number, who are they?)</a:t>
          </a:r>
          <a:endParaRPr lang="en-US" sz="1700" kern="1200" dirty="0"/>
        </a:p>
      </dsp:txBody>
      <dsp:txXfrm>
        <a:off x="6719688" y="1868976"/>
        <a:ext cx="2302741" cy="976920"/>
      </dsp:txXfrm>
    </dsp:sp>
    <dsp:sp modelId="{0785F308-0CB7-4D10-8175-5C71670D28DF}">
      <dsp:nvSpPr>
        <dsp:cNvPr id="0" name=""/>
        <dsp:cNvSpPr/>
      </dsp:nvSpPr>
      <dsp:spPr>
        <a:xfrm>
          <a:off x="1643188" y="3647425"/>
          <a:ext cx="976920" cy="97692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0E1AAD-EEFD-403B-A8F5-FEFE87A929F5}">
      <dsp:nvSpPr>
        <dsp:cNvPr id="0" name=""/>
        <dsp:cNvSpPr/>
      </dsp:nvSpPr>
      <dsp:spPr>
        <a:xfrm>
          <a:off x="1848342" y="3852579"/>
          <a:ext cx="566614" cy="56661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92EA01-A5EA-47A0-AEB8-3A1E38EB51DF}">
      <dsp:nvSpPr>
        <dsp:cNvPr id="0" name=""/>
        <dsp:cNvSpPr/>
      </dsp:nvSpPr>
      <dsp:spPr>
        <a:xfrm>
          <a:off x="2829449"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What is your research question? </a:t>
          </a:r>
          <a:endParaRPr lang="en-US" sz="1700" kern="1200"/>
        </a:p>
      </dsp:txBody>
      <dsp:txXfrm>
        <a:off x="2829449" y="3647425"/>
        <a:ext cx="2302741" cy="976920"/>
      </dsp:txXfrm>
    </dsp:sp>
    <dsp:sp modelId="{5BEB0D28-E00B-4EE3-8B67-C157370C8295}">
      <dsp:nvSpPr>
        <dsp:cNvPr id="0" name=""/>
        <dsp:cNvSpPr/>
      </dsp:nvSpPr>
      <dsp:spPr>
        <a:xfrm>
          <a:off x="5533427" y="3647425"/>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9D9BC4-54F2-4FD5-957C-B8A3FB9EA0C4}">
      <dsp:nvSpPr>
        <dsp:cNvPr id="0" name=""/>
        <dsp:cNvSpPr/>
      </dsp:nvSpPr>
      <dsp:spPr>
        <a:xfrm>
          <a:off x="5738580" y="3852579"/>
          <a:ext cx="566614" cy="56661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DDB290-FDEF-4765-8F25-7B191DB5C02B}">
      <dsp:nvSpPr>
        <dsp:cNvPr id="0" name=""/>
        <dsp:cNvSpPr/>
      </dsp:nvSpPr>
      <dsp:spPr>
        <a:xfrm>
          <a:off x="6719688"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type of research study will it be?</a:t>
          </a:r>
          <a:endParaRPr lang="en-US" sz="1700" kern="1200" dirty="0"/>
        </a:p>
      </dsp:txBody>
      <dsp:txXfrm>
        <a:off x="6719688" y="3647425"/>
        <a:ext cx="2302741" cy="9769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A8039-E799-4E2A-8E8A-76E6B780CA2F}">
      <dsp:nvSpPr>
        <dsp:cNvPr id="0" name=""/>
        <dsp:cNvSpPr/>
      </dsp:nvSpPr>
      <dsp:spPr>
        <a:xfrm>
          <a:off x="0" y="92194"/>
          <a:ext cx="6263640" cy="2606869"/>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dirty="0"/>
            <a:t>Aims: the overall driving force of the research – what is it that you want to find out?</a:t>
          </a:r>
          <a:endParaRPr lang="en-US" sz="3700" kern="1200" dirty="0"/>
        </a:p>
      </dsp:txBody>
      <dsp:txXfrm>
        <a:off x="127257" y="219451"/>
        <a:ext cx="6009126" cy="2352355"/>
      </dsp:txXfrm>
    </dsp:sp>
    <dsp:sp modelId="{22F84BBF-5D29-4340-85E2-DAF3BAC5905F}">
      <dsp:nvSpPr>
        <dsp:cNvPr id="0" name=""/>
        <dsp:cNvSpPr/>
      </dsp:nvSpPr>
      <dsp:spPr>
        <a:xfrm>
          <a:off x="0" y="2805623"/>
          <a:ext cx="6263640" cy="260686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dirty="0"/>
            <a:t>Objectives: the means by which you intend to achieve the aim - how will you find this out?</a:t>
          </a:r>
          <a:endParaRPr lang="en-US" sz="3700" kern="1200" dirty="0"/>
        </a:p>
      </dsp:txBody>
      <dsp:txXfrm>
        <a:off x="127257" y="2932880"/>
        <a:ext cx="6009126" cy="23523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38760-51C7-457A-B460-19C4876346A6}">
      <dsp:nvSpPr>
        <dsp:cNvPr id="0" name=""/>
        <dsp:cNvSpPr/>
      </dsp:nvSpPr>
      <dsp:spPr>
        <a:xfrm>
          <a:off x="1643188" y="90527"/>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45C36D-F830-4E6B-9B64-915D75081B31}">
      <dsp:nvSpPr>
        <dsp:cNvPr id="0" name=""/>
        <dsp:cNvSpPr/>
      </dsp:nvSpPr>
      <dsp:spPr>
        <a:xfrm>
          <a:off x="1848342" y="295680"/>
          <a:ext cx="566614" cy="566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934299-5068-4EF6-8F47-ADF997F6A9DF}">
      <dsp:nvSpPr>
        <dsp:cNvPr id="0" name=""/>
        <dsp:cNvSpPr/>
      </dsp:nvSpPr>
      <dsp:spPr>
        <a:xfrm>
          <a:off x="2829449"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is the aim of your research project? </a:t>
          </a:r>
          <a:endParaRPr lang="en-US" sz="1700" kern="1200" dirty="0"/>
        </a:p>
      </dsp:txBody>
      <dsp:txXfrm>
        <a:off x="2829449" y="90527"/>
        <a:ext cx="2302741" cy="976920"/>
      </dsp:txXfrm>
    </dsp:sp>
    <dsp:sp modelId="{5C1BE41B-AB61-4D7F-9C9C-43AF44B6E861}">
      <dsp:nvSpPr>
        <dsp:cNvPr id="0" name=""/>
        <dsp:cNvSpPr/>
      </dsp:nvSpPr>
      <dsp:spPr>
        <a:xfrm>
          <a:off x="5533427" y="90527"/>
          <a:ext cx="976920" cy="97692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A9262-3C52-4528-BF93-8ADFC1C919ED}">
      <dsp:nvSpPr>
        <dsp:cNvPr id="0" name=""/>
        <dsp:cNvSpPr/>
      </dsp:nvSpPr>
      <dsp:spPr>
        <a:xfrm>
          <a:off x="5738580" y="295680"/>
          <a:ext cx="566614" cy="566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845D3F-0BA2-46C2-B5EB-E5502318A838}">
      <dsp:nvSpPr>
        <dsp:cNvPr id="0" name=""/>
        <dsp:cNvSpPr/>
      </dsp:nvSpPr>
      <dsp:spPr>
        <a:xfrm>
          <a:off x="6719688"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Why is it important for you to explore? </a:t>
          </a:r>
          <a:endParaRPr lang="en-US" sz="1700" kern="1200"/>
        </a:p>
      </dsp:txBody>
      <dsp:txXfrm>
        <a:off x="6719688" y="90527"/>
        <a:ext cx="2302741" cy="976920"/>
      </dsp:txXfrm>
    </dsp:sp>
    <dsp:sp modelId="{22947D4E-DA6E-4B3F-8832-827E1F8AEF6D}">
      <dsp:nvSpPr>
        <dsp:cNvPr id="0" name=""/>
        <dsp:cNvSpPr/>
      </dsp:nvSpPr>
      <dsp:spPr>
        <a:xfrm>
          <a:off x="1643188" y="1868976"/>
          <a:ext cx="976920" cy="97692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445B54-187A-47B2-957F-EBCC84372A0B}">
      <dsp:nvSpPr>
        <dsp:cNvPr id="0" name=""/>
        <dsp:cNvSpPr/>
      </dsp:nvSpPr>
      <dsp:spPr>
        <a:xfrm>
          <a:off x="1848342" y="2074129"/>
          <a:ext cx="566614" cy="566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4697BC-F971-4215-8C61-22E29F01E1FF}">
      <dsp:nvSpPr>
        <dsp:cNvPr id="0" name=""/>
        <dsp:cNvSpPr/>
      </dsp:nvSpPr>
      <dsp:spPr>
        <a:xfrm>
          <a:off x="2829449"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will be the benefits – to you, </a:t>
          </a:r>
          <a:r>
            <a:rPr lang="en-GB" sz="1700" kern="1200" dirty="0"/>
            <a:t>students/ others, </a:t>
          </a:r>
          <a:r>
            <a:rPr lang="en-GB" sz="1700" b="0" i="0" kern="1200" dirty="0"/>
            <a:t>a school/ university/ other? </a:t>
          </a:r>
          <a:endParaRPr lang="en-US" sz="1700" kern="1200" dirty="0"/>
        </a:p>
      </dsp:txBody>
      <dsp:txXfrm>
        <a:off x="2829449" y="1868976"/>
        <a:ext cx="2302741" cy="976920"/>
      </dsp:txXfrm>
    </dsp:sp>
    <dsp:sp modelId="{6B1993E4-4DE0-4901-B6ED-45896330584B}">
      <dsp:nvSpPr>
        <dsp:cNvPr id="0" name=""/>
        <dsp:cNvSpPr/>
      </dsp:nvSpPr>
      <dsp:spPr>
        <a:xfrm>
          <a:off x="5533427" y="1868976"/>
          <a:ext cx="976920" cy="97692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7ABAF-DB35-4B89-82AE-5488B3C0024A}">
      <dsp:nvSpPr>
        <dsp:cNvPr id="0" name=""/>
        <dsp:cNvSpPr/>
      </dsp:nvSpPr>
      <dsp:spPr>
        <a:xfrm>
          <a:off x="5738580" y="2074129"/>
          <a:ext cx="566614" cy="5666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9764F0-B388-4210-8026-915300D2A8F2}">
      <dsp:nvSpPr>
        <dsp:cNvPr id="0" name=""/>
        <dsp:cNvSpPr/>
      </dsp:nvSpPr>
      <dsp:spPr>
        <a:xfrm>
          <a:off x="6719688"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Who does your research involve? participants (number, who are they?)</a:t>
          </a:r>
          <a:endParaRPr lang="en-US" sz="1700" kern="1200" dirty="0"/>
        </a:p>
      </dsp:txBody>
      <dsp:txXfrm>
        <a:off x="6719688" y="1868976"/>
        <a:ext cx="2302741" cy="976920"/>
      </dsp:txXfrm>
    </dsp:sp>
    <dsp:sp modelId="{0785F308-0CB7-4D10-8175-5C71670D28DF}">
      <dsp:nvSpPr>
        <dsp:cNvPr id="0" name=""/>
        <dsp:cNvSpPr/>
      </dsp:nvSpPr>
      <dsp:spPr>
        <a:xfrm>
          <a:off x="1643188" y="3647425"/>
          <a:ext cx="976920" cy="97692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0E1AAD-EEFD-403B-A8F5-FEFE87A929F5}">
      <dsp:nvSpPr>
        <dsp:cNvPr id="0" name=""/>
        <dsp:cNvSpPr/>
      </dsp:nvSpPr>
      <dsp:spPr>
        <a:xfrm>
          <a:off x="1848342" y="3852579"/>
          <a:ext cx="566614" cy="56661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92EA01-A5EA-47A0-AEB8-3A1E38EB51DF}">
      <dsp:nvSpPr>
        <dsp:cNvPr id="0" name=""/>
        <dsp:cNvSpPr/>
      </dsp:nvSpPr>
      <dsp:spPr>
        <a:xfrm>
          <a:off x="2829449"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What is your research question? </a:t>
          </a:r>
          <a:endParaRPr lang="en-US" sz="1700" kern="1200"/>
        </a:p>
      </dsp:txBody>
      <dsp:txXfrm>
        <a:off x="2829449" y="3647425"/>
        <a:ext cx="2302741" cy="976920"/>
      </dsp:txXfrm>
    </dsp:sp>
    <dsp:sp modelId="{5BEB0D28-E00B-4EE3-8B67-C157370C8295}">
      <dsp:nvSpPr>
        <dsp:cNvPr id="0" name=""/>
        <dsp:cNvSpPr/>
      </dsp:nvSpPr>
      <dsp:spPr>
        <a:xfrm>
          <a:off x="5533427" y="3647425"/>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9D9BC4-54F2-4FD5-957C-B8A3FB9EA0C4}">
      <dsp:nvSpPr>
        <dsp:cNvPr id="0" name=""/>
        <dsp:cNvSpPr/>
      </dsp:nvSpPr>
      <dsp:spPr>
        <a:xfrm>
          <a:off x="5738580" y="3852579"/>
          <a:ext cx="566614" cy="56661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DDB290-FDEF-4765-8F25-7B191DB5C02B}">
      <dsp:nvSpPr>
        <dsp:cNvPr id="0" name=""/>
        <dsp:cNvSpPr/>
      </dsp:nvSpPr>
      <dsp:spPr>
        <a:xfrm>
          <a:off x="6719688"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type of research study will it be?</a:t>
          </a:r>
          <a:endParaRPr lang="en-US" sz="1700" kern="1200" dirty="0"/>
        </a:p>
      </dsp:txBody>
      <dsp:txXfrm>
        <a:off x="6719688" y="3647425"/>
        <a:ext cx="2302741" cy="9769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21FD01-70B6-436B-896E-5621802761D5}">
      <dsp:nvSpPr>
        <dsp:cNvPr id="0" name=""/>
        <dsp:cNvSpPr/>
      </dsp:nvSpPr>
      <dsp:spPr>
        <a:xfrm>
          <a:off x="0" y="36934"/>
          <a:ext cx="3037581" cy="182254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Descriptive</a:t>
          </a:r>
        </a:p>
        <a:p>
          <a:pPr marL="0" lvl="0" indent="0" algn="ctr" defTabSz="1066800">
            <a:lnSpc>
              <a:spcPct val="90000"/>
            </a:lnSpc>
            <a:spcBef>
              <a:spcPct val="0"/>
            </a:spcBef>
            <a:spcAft>
              <a:spcPct val="35000"/>
            </a:spcAft>
            <a:buNone/>
          </a:pPr>
          <a:r>
            <a:rPr lang="en-GB" sz="2000" b="0" i="0" kern="1200" dirty="0"/>
            <a:t>seek to describe the nature of what already exists.</a:t>
          </a:r>
          <a:endParaRPr lang="en-US" sz="2000" kern="1200" dirty="0"/>
        </a:p>
      </dsp:txBody>
      <dsp:txXfrm>
        <a:off x="0" y="36934"/>
        <a:ext cx="3037581" cy="1822549"/>
      </dsp:txXfrm>
    </dsp:sp>
    <dsp:sp modelId="{23046DDE-E827-4A55-83BA-B8103D6A4937}">
      <dsp:nvSpPr>
        <dsp:cNvPr id="0" name=""/>
        <dsp:cNvSpPr/>
      </dsp:nvSpPr>
      <dsp:spPr>
        <a:xfrm>
          <a:off x="3341340" y="36934"/>
          <a:ext cx="3037581" cy="1822549"/>
        </a:xfrm>
        <a:prstGeom prst="rect">
          <a:avLst/>
        </a:prstGeom>
        <a:solidFill>
          <a:srgbClr val="BC8EB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Explanatory</a:t>
          </a:r>
        </a:p>
        <a:p>
          <a:pPr marL="0" lvl="0" indent="0" algn="ctr" defTabSz="889000">
            <a:lnSpc>
              <a:spcPct val="90000"/>
            </a:lnSpc>
            <a:spcBef>
              <a:spcPct val="0"/>
            </a:spcBef>
            <a:spcAft>
              <a:spcPct val="35000"/>
            </a:spcAft>
            <a:buNone/>
          </a:pPr>
          <a:r>
            <a:rPr lang="en-GB" sz="2000" b="0" i="0" kern="1200" dirty="0"/>
            <a:t>seek to expound on a phenomenon or examine reasons for and associations between what exists.</a:t>
          </a:r>
          <a:endParaRPr lang="en-US" sz="2000" kern="1200" dirty="0"/>
        </a:p>
      </dsp:txBody>
      <dsp:txXfrm>
        <a:off x="3341340" y="36934"/>
        <a:ext cx="3037581" cy="1822549"/>
      </dsp:txXfrm>
    </dsp:sp>
    <dsp:sp modelId="{2C1B5294-46AD-4452-915F-79EBC7F4AE13}">
      <dsp:nvSpPr>
        <dsp:cNvPr id="0" name=""/>
        <dsp:cNvSpPr/>
      </dsp:nvSpPr>
      <dsp:spPr>
        <a:xfrm>
          <a:off x="6682680" y="36934"/>
          <a:ext cx="3037581" cy="182254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Exploratory</a:t>
          </a:r>
        </a:p>
        <a:p>
          <a:pPr marL="0" lvl="0" indent="0" algn="ctr" defTabSz="1022350">
            <a:lnSpc>
              <a:spcPct val="90000"/>
            </a:lnSpc>
            <a:spcBef>
              <a:spcPct val="0"/>
            </a:spcBef>
            <a:spcAft>
              <a:spcPct val="35000"/>
            </a:spcAft>
            <a:buNone/>
          </a:pPr>
          <a:r>
            <a:rPr lang="en-GB" sz="2300" b="0" i="0" kern="1200" dirty="0"/>
            <a:t>investigate little-known areas of a particular topic.</a:t>
          </a:r>
          <a:endParaRPr lang="en-US" sz="2300" kern="1200" dirty="0"/>
        </a:p>
      </dsp:txBody>
      <dsp:txXfrm>
        <a:off x="6682680" y="36934"/>
        <a:ext cx="3037581" cy="1822549"/>
      </dsp:txXfrm>
    </dsp:sp>
    <dsp:sp modelId="{A8810300-E634-4BD2-9D80-458B3FAE492C}">
      <dsp:nvSpPr>
        <dsp:cNvPr id="0" name=""/>
        <dsp:cNvSpPr/>
      </dsp:nvSpPr>
      <dsp:spPr>
        <a:xfrm>
          <a:off x="1670670" y="2163241"/>
          <a:ext cx="3037581" cy="182254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Contextual</a:t>
          </a:r>
        </a:p>
        <a:p>
          <a:pPr marL="0" lvl="0" indent="0" algn="ctr" defTabSz="1022350">
            <a:lnSpc>
              <a:spcPct val="90000"/>
            </a:lnSpc>
            <a:spcBef>
              <a:spcPct val="0"/>
            </a:spcBef>
            <a:spcAft>
              <a:spcPct val="35000"/>
            </a:spcAft>
            <a:buNone/>
          </a:pPr>
          <a:r>
            <a:rPr lang="en-GB" sz="2300" b="0" i="0" kern="1200" dirty="0"/>
            <a:t>seek to describe the nature of what already exists.</a:t>
          </a:r>
          <a:endParaRPr lang="en-US" sz="2300" kern="1200" dirty="0"/>
        </a:p>
      </dsp:txBody>
      <dsp:txXfrm>
        <a:off x="1670670" y="2163241"/>
        <a:ext cx="3037581" cy="1822549"/>
      </dsp:txXfrm>
    </dsp:sp>
    <dsp:sp modelId="{CEA1A598-F2AD-45CB-AA7D-E361A07BBAA3}">
      <dsp:nvSpPr>
        <dsp:cNvPr id="0" name=""/>
        <dsp:cNvSpPr/>
      </dsp:nvSpPr>
      <dsp:spPr>
        <a:xfrm>
          <a:off x="5012010" y="2163241"/>
          <a:ext cx="3037581" cy="182254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err="1"/>
            <a:t>Evaluatory</a:t>
          </a:r>
          <a:endParaRPr lang="en-GB" sz="2300" kern="1200" dirty="0"/>
        </a:p>
        <a:p>
          <a:pPr marL="0" lvl="0" indent="0" algn="ctr" defTabSz="1022350">
            <a:lnSpc>
              <a:spcPct val="90000"/>
            </a:lnSpc>
            <a:spcBef>
              <a:spcPct val="0"/>
            </a:spcBef>
            <a:spcAft>
              <a:spcPct val="35000"/>
            </a:spcAft>
            <a:buNone/>
          </a:pPr>
          <a:r>
            <a:rPr lang="en-GB" sz="2300" b="0" i="0" kern="1200" dirty="0"/>
            <a:t>assess the effectiveness of existing methods or paradigms.</a:t>
          </a:r>
          <a:endParaRPr lang="en-US" sz="2300" kern="1200" dirty="0"/>
        </a:p>
      </dsp:txBody>
      <dsp:txXfrm>
        <a:off x="5012010" y="2163241"/>
        <a:ext cx="3037581" cy="18225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F0176E-9189-4B3B-B6A7-31517BEA8897}">
      <dsp:nvSpPr>
        <dsp:cNvPr id="0" name=""/>
        <dsp:cNvSpPr/>
      </dsp:nvSpPr>
      <dsp:spPr>
        <a:xfrm>
          <a:off x="0" y="4229"/>
          <a:ext cx="7298613" cy="16237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33807C-C9CE-4994-8F01-681EAA6394C5}">
      <dsp:nvSpPr>
        <dsp:cNvPr id="0" name=""/>
        <dsp:cNvSpPr/>
      </dsp:nvSpPr>
      <dsp:spPr>
        <a:xfrm>
          <a:off x="491172" y="370262"/>
          <a:ext cx="893914" cy="8930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4417F9-BAE0-406D-A127-E016DBEB8B26}">
      <dsp:nvSpPr>
        <dsp:cNvPr id="0" name=""/>
        <dsp:cNvSpPr/>
      </dsp:nvSpPr>
      <dsp:spPr>
        <a:xfrm>
          <a:off x="1876259" y="4927"/>
          <a:ext cx="5298533" cy="1625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011" tIns="172011" rIns="172011" bIns="172011" numCol="1" spcCol="1270" anchor="ctr" anchorCtr="0">
          <a:noAutofit/>
        </a:bodyPr>
        <a:lstStyle/>
        <a:p>
          <a:pPr marL="0" lvl="0" indent="0" algn="l" defTabSz="800100">
            <a:lnSpc>
              <a:spcPct val="90000"/>
            </a:lnSpc>
            <a:spcBef>
              <a:spcPct val="0"/>
            </a:spcBef>
            <a:spcAft>
              <a:spcPct val="35000"/>
            </a:spcAft>
            <a:buNone/>
          </a:pPr>
          <a:r>
            <a:rPr lang="en-GB" sz="1800" b="0" i="0" kern="1200" dirty="0"/>
            <a:t>Descriptive research questions aim to measure the responses of a study’s population to one or more variables or describe variables that the research will measure. These questions typically begin with “what.”</a:t>
          </a:r>
          <a:endParaRPr lang="en-US" sz="1800" kern="1200" dirty="0"/>
        </a:p>
      </dsp:txBody>
      <dsp:txXfrm>
        <a:off x="1876259" y="4927"/>
        <a:ext cx="5298533" cy="1625298"/>
      </dsp:txXfrm>
    </dsp:sp>
    <dsp:sp modelId="{7EA6344B-12DD-4BF1-A8D8-2208DC578622}">
      <dsp:nvSpPr>
        <dsp:cNvPr id="0" name=""/>
        <dsp:cNvSpPr/>
      </dsp:nvSpPr>
      <dsp:spPr>
        <a:xfrm>
          <a:off x="0" y="2046878"/>
          <a:ext cx="7298613" cy="16237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243880-9106-4A86-9CFF-C495CD74DD4D}">
      <dsp:nvSpPr>
        <dsp:cNvPr id="0" name=""/>
        <dsp:cNvSpPr/>
      </dsp:nvSpPr>
      <dsp:spPr>
        <a:xfrm>
          <a:off x="491172" y="2367058"/>
          <a:ext cx="893914" cy="8930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8F9172-D4D8-4DDE-B090-5E326505D221}">
      <dsp:nvSpPr>
        <dsp:cNvPr id="0" name=""/>
        <dsp:cNvSpPr/>
      </dsp:nvSpPr>
      <dsp:spPr>
        <a:xfrm>
          <a:off x="1876259" y="2001723"/>
          <a:ext cx="5298533" cy="1625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011" tIns="172011" rIns="172011" bIns="172011" numCol="1" spcCol="1270" anchor="ctr" anchorCtr="0">
          <a:noAutofit/>
        </a:bodyPr>
        <a:lstStyle/>
        <a:p>
          <a:pPr marL="0" lvl="0" indent="0" algn="l" defTabSz="755650">
            <a:lnSpc>
              <a:spcPct val="90000"/>
            </a:lnSpc>
            <a:spcBef>
              <a:spcPct val="0"/>
            </a:spcBef>
            <a:spcAft>
              <a:spcPct val="35000"/>
            </a:spcAft>
            <a:buNone/>
          </a:pPr>
          <a:r>
            <a:rPr lang="en-GB" sz="1700" b="0" i="0" kern="1200" dirty="0"/>
            <a:t>Comparative research questions aim to discover the differences between two or more groups for an outcome variable. These questions can be causal as well. For instance, the researcher may compare a group where a certain variable is involved and another group where that variable is not present.</a:t>
          </a:r>
          <a:endParaRPr lang="en-US" sz="1700" kern="1200" dirty="0"/>
        </a:p>
      </dsp:txBody>
      <dsp:txXfrm>
        <a:off x="1876259" y="2001723"/>
        <a:ext cx="5298533" cy="1625298"/>
      </dsp:txXfrm>
    </dsp:sp>
    <dsp:sp modelId="{655315C8-AA14-4978-9448-1AF902F88767}">
      <dsp:nvSpPr>
        <dsp:cNvPr id="0" name=""/>
        <dsp:cNvSpPr/>
      </dsp:nvSpPr>
      <dsp:spPr>
        <a:xfrm>
          <a:off x="0" y="3998519"/>
          <a:ext cx="7298613" cy="16237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666CE9-9532-42CF-956C-A6B11D541CAF}">
      <dsp:nvSpPr>
        <dsp:cNvPr id="0" name=""/>
        <dsp:cNvSpPr/>
      </dsp:nvSpPr>
      <dsp:spPr>
        <a:xfrm>
          <a:off x="491172" y="4363854"/>
          <a:ext cx="893914" cy="8930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3E8728-67F9-489A-81D8-76C76C5B6CB5}">
      <dsp:nvSpPr>
        <dsp:cNvPr id="0" name=""/>
        <dsp:cNvSpPr/>
      </dsp:nvSpPr>
      <dsp:spPr>
        <a:xfrm>
          <a:off x="1876259" y="3998519"/>
          <a:ext cx="5298533" cy="1625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011" tIns="172011" rIns="172011" bIns="172011" numCol="1" spcCol="1270" anchor="ctr" anchorCtr="0">
          <a:noAutofit/>
        </a:bodyPr>
        <a:lstStyle/>
        <a:p>
          <a:pPr marL="0" lvl="0" indent="0" algn="l" defTabSz="800100">
            <a:lnSpc>
              <a:spcPct val="90000"/>
            </a:lnSpc>
            <a:spcBef>
              <a:spcPct val="0"/>
            </a:spcBef>
            <a:spcAft>
              <a:spcPct val="35000"/>
            </a:spcAft>
            <a:buNone/>
          </a:pPr>
          <a:r>
            <a:rPr lang="en-GB" sz="1800" b="0" i="0" kern="1200" dirty="0"/>
            <a:t>Relationship research questions seek to explore and define trends and interactions between two or more variables. These questions often include both dependent and independent variables and use words such as “association” or “trends.”</a:t>
          </a:r>
          <a:endParaRPr lang="en-US" sz="1800" kern="1200" dirty="0"/>
        </a:p>
      </dsp:txBody>
      <dsp:txXfrm>
        <a:off x="1876259" y="3998519"/>
        <a:ext cx="5298533" cy="16252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38760-51C7-457A-B460-19C4876346A6}">
      <dsp:nvSpPr>
        <dsp:cNvPr id="0" name=""/>
        <dsp:cNvSpPr/>
      </dsp:nvSpPr>
      <dsp:spPr>
        <a:xfrm>
          <a:off x="1643188" y="90527"/>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45C36D-F830-4E6B-9B64-915D75081B31}">
      <dsp:nvSpPr>
        <dsp:cNvPr id="0" name=""/>
        <dsp:cNvSpPr/>
      </dsp:nvSpPr>
      <dsp:spPr>
        <a:xfrm>
          <a:off x="1848342" y="295680"/>
          <a:ext cx="566614" cy="566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934299-5068-4EF6-8F47-ADF997F6A9DF}">
      <dsp:nvSpPr>
        <dsp:cNvPr id="0" name=""/>
        <dsp:cNvSpPr/>
      </dsp:nvSpPr>
      <dsp:spPr>
        <a:xfrm>
          <a:off x="2829449"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is the aim of your research project? </a:t>
          </a:r>
          <a:endParaRPr lang="en-US" sz="1700" kern="1200" dirty="0"/>
        </a:p>
      </dsp:txBody>
      <dsp:txXfrm>
        <a:off x="2829449" y="90527"/>
        <a:ext cx="2302741" cy="976920"/>
      </dsp:txXfrm>
    </dsp:sp>
    <dsp:sp modelId="{5C1BE41B-AB61-4D7F-9C9C-43AF44B6E861}">
      <dsp:nvSpPr>
        <dsp:cNvPr id="0" name=""/>
        <dsp:cNvSpPr/>
      </dsp:nvSpPr>
      <dsp:spPr>
        <a:xfrm>
          <a:off x="5533427" y="90527"/>
          <a:ext cx="976920" cy="97692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A9262-3C52-4528-BF93-8ADFC1C919ED}">
      <dsp:nvSpPr>
        <dsp:cNvPr id="0" name=""/>
        <dsp:cNvSpPr/>
      </dsp:nvSpPr>
      <dsp:spPr>
        <a:xfrm>
          <a:off x="5738580" y="295680"/>
          <a:ext cx="566614" cy="566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845D3F-0BA2-46C2-B5EB-E5502318A838}">
      <dsp:nvSpPr>
        <dsp:cNvPr id="0" name=""/>
        <dsp:cNvSpPr/>
      </dsp:nvSpPr>
      <dsp:spPr>
        <a:xfrm>
          <a:off x="6719688"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Why is it important for you to explore? </a:t>
          </a:r>
          <a:endParaRPr lang="en-US" sz="1700" kern="1200"/>
        </a:p>
      </dsp:txBody>
      <dsp:txXfrm>
        <a:off x="6719688" y="90527"/>
        <a:ext cx="2302741" cy="976920"/>
      </dsp:txXfrm>
    </dsp:sp>
    <dsp:sp modelId="{22947D4E-DA6E-4B3F-8832-827E1F8AEF6D}">
      <dsp:nvSpPr>
        <dsp:cNvPr id="0" name=""/>
        <dsp:cNvSpPr/>
      </dsp:nvSpPr>
      <dsp:spPr>
        <a:xfrm>
          <a:off x="1643188" y="1868976"/>
          <a:ext cx="976920" cy="97692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445B54-187A-47B2-957F-EBCC84372A0B}">
      <dsp:nvSpPr>
        <dsp:cNvPr id="0" name=""/>
        <dsp:cNvSpPr/>
      </dsp:nvSpPr>
      <dsp:spPr>
        <a:xfrm>
          <a:off x="1848342" y="2074129"/>
          <a:ext cx="566614" cy="566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4697BC-F971-4215-8C61-22E29F01E1FF}">
      <dsp:nvSpPr>
        <dsp:cNvPr id="0" name=""/>
        <dsp:cNvSpPr/>
      </dsp:nvSpPr>
      <dsp:spPr>
        <a:xfrm>
          <a:off x="2829449"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will be the benefits – to you, </a:t>
          </a:r>
          <a:r>
            <a:rPr lang="en-GB" sz="1700" kern="1200" dirty="0"/>
            <a:t>students/ others, </a:t>
          </a:r>
          <a:r>
            <a:rPr lang="en-GB" sz="1700" b="0" i="0" kern="1200" dirty="0"/>
            <a:t>a school/ university/ other? </a:t>
          </a:r>
          <a:endParaRPr lang="en-US" sz="1700" kern="1200" dirty="0"/>
        </a:p>
      </dsp:txBody>
      <dsp:txXfrm>
        <a:off x="2829449" y="1868976"/>
        <a:ext cx="2302741" cy="976920"/>
      </dsp:txXfrm>
    </dsp:sp>
    <dsp:sp modelId="{6B1993E4-4DE0-4901-B6ED-45896330584B}">
      <dsp:nvSpPr>
        <dsp:cNvPr id="0" name=""/>
        <dsp:cNvSpPr/>
      </dsp:nvSpPr>
      <dsp:spPr>
        <a:xfrm>
          <a:off x="5533427" y="1868976"/>
          <a:ext cx="976920" cy="97692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7ABAF-DB35-4B89-82AE-5488B3C0024A}">
      <dsp:nvSpPr>
        <dsp:cNvPr id="0" name=""/>
        <dsp:cNvSpPr/>
      </dsp:nvSpPr>
      <dsp:spPr>
        <a:xfrm>
          <a:off x="5738580" y="2074129"/>
          <a:ext cx="566614" cy="5666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9764F0-B388-4210-8026-915300D2A8F2}">
      <dsp:nvSpPr>
        <dsp:cNvPr id="0" name=""/>
        <dsp:cNvSpPr/>
      </dsp:nvSpPr>
      <dsp:spPr>
        <a:xfrm>
          <a:off x="6719688"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Who does your research involve? participants (number, who are they?)</a:t>
          </a:r>
          <a:endParaRPr lang="en-US" sz="1700" kern="1200" dirty="0"/>
        </a:p>
      </dsp:txBody>
      <dsp:txXfrm>
        <a:off x="6719688" y="1868976"/>
        <a:ext cx="2302741" cy="976920"/>
      </dsp:txXfrm>
    </dsp:sp>
    <dsp:sp modelId="{0785F308-0CB7-4D10-8175-5C71670D28DF}">
      <dsp:nvSpPr>
        <dsp:cNvPr id="0" name=""/>
        <dsp:cNvSpPr/>
      </dsp:nvSpPr>
      <dsp:spPr>
        <a:xfrm>
          <a:off x="1643188" y="3647425"/>
          <a:ext cx="976920" cy="97692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0E1AAD-EEFD-403B-A8F5-FEFE87A929F5}">
      <dsp:nvSpPr>
        <dsp:cNvPr id="0" name=""/>
        <dsp:cNvSpPr/>
      </dsp:nvSpPr>
      <dsp:spPr>
        <a:xfrm>
          <a:off x="1848342" y="3852579"/>
          <a:ext cx="566614" cy="56661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92EA01-A5EA-47A0-AEB8-3A1E38EB51DF}">
      <dsp:nvSpPr>
        <dsp:cNvPr id="0" name=""/>
        <dsp:cNvSpPr/>
      </dsp:nvSpPr>
      <dsp:spPr>
        <a:xfrm>
          <a:off x="2829449"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What is your research question? </a:t>
          </a:r>
          <a:endParaRPr lang="en-US" sz="1700" kern="1200"/>
        </a:p>
      </dsp:txBody>
      <dsp:txXfrm>
        <a:off x="2829449" y="3647425"/>
        <a:ext cx="2302741" cy="976920"/>
      </dsp:txXfrm>
    </dsp:sp>
    <dsp:sp modelId="{5BEB0D28-E00B-4EE3-8B67-C157370C8295}">
      <dsp:nvSpPr>
        <dsp:cNvPr id="0" name=""/>
        <dsp:cNvSpPr/>
      </dsp:nvSpPr>
      <dsp:spPr>
        <a:xfrm>
          <a:off x="5533427" y="3647425"/>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9D9BC4-54F2-4FD5-957C-B8A3FB9EA0C4}">
      <dsp:nvSpPr>
        <dsp:cNvPr id="0" name=""/>
        <dsp:cNvSpPr/>
      </dsp:nvSpPr>
      <dsp:spPr>
        <a:xfrm>
          <a:off x="5738580" y="3852579"/>
          <a:ext cx="566614" cy="56661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DDB290-FDEF-4765-8F25-7B191DB5C02B}">
      <dsp:nvSpPr>
        <dsp:cNvPr id="0" name=""/>
        <dsp:cNvSpPr/>
      </dsp:nvSpPr>
      <dsp:spPr>
        <a:xfrm>
          <a:off x="6719688"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type of research study will it be?</a:t>
          </a:r>
          <a:endParaRPr lang="en-US" sz="1700" kern="1200" dirty="0"/>
        </a:p>
      </dsp:txBody>
      <dsp:txXfrm>
        <a:off x="6719688" y="3647425"/>
        <a:ext cx="2302741" cy="9769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38760-51C7-457A-B460-19C4876346A6}">
      <dsp:nvSpPr>
        <dsp:cNvPr id="0" name=""/>
        <dsp:cNvSpPr/>
      </dsp:nvSpPr>
      <dsp:spPr>
        <a:xfrm>
          <a:off x="1643188" y="90527"/>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45C36D-F830-4E6B-9B64-915D75081B31}">
      <dsp:nvSpPr>
        <dsp:cNvPr id="0" name=""/>
        <dsp:cNvSpPr/>
      </dsp:nvSpPr>
      <dsp:spPr>
        <a:xfrm>
          <a:off x="1848342" y="295680"/>
          <a:ext cx="566614" cy="566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934299-5068-4EF6-8F47-ADF997F6A9DF}">
      <dsp:nvSpPr>
        <dsp:cNvPr id="0" name=""/>
        <dsp:cNvSpPr/>
      </dsp:nvSpPr>
      <dsp:spPr>
        <a:xfrm>
          <a:off x="2829449"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is the aim of your research project? </a:t>
          </a:r>
          <a:endParaRPr lang="en-US" sz="1700" kern="1200" dirty="0"/>
        </a:p>
      </dsp:txBody>
      <dsp:txXfrm>
        <a:off x="2829449" y="90527"/>
        <a:ext cx="2302741" cy="976920"/>
      </dsp:txXfrm>
    </dsp:sp>
    <dsp:sp modelId="{5C1BE41B-AB61-4D7F-9C9C-43AF44B6E861}">
      <dsp:nvSpPr>
        <dsp:cNvPr id="0" name=""/>
        <dsp:cNvSpPr/>
      </dsp:nvSpPr>
      <dsp:spPr>
        <a:xfrm>
          <a:off x="5533427" y="90527"/>
          <a:ext cx="976920" cy="97692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A9262-3C52-4528-BF93-8ADFC1C919ED}">
      <dsp:nvSpPr>
        <dsp:cNvPr id="0" name=""/>
        <dsp:cNvSpPr/>
      </dsp:nvSpPr>
      <dsp:spPr>
        <a:xfrm>
          <a:off x="5738580" y="295680"/>
          <a:ext cx="566614" cy="566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845D3F-0BA2-46C2-B5EB-E5502318A838}">
      <dsp:nvSpPr>
        <dsp:cNvPr id="0" name=""/>
        <dsp:cNvSpPr/>
      </dsp:nvSpPr>
      <dsp:spPr>
        <a:xfrm>
          <a:off x="6719688" y="90527"/>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Why is it important for you to explore? </a:t>
          </a:r>
          <a:endParaRPr lang="en-US" sz="1700" kern="1200"/>
        </a:p>
      </dsp:txBody>
      <dsp:txXfrm>
        <a:off x="6719688" y="90527"/>
        <a:ext cx="2302741" cy="976920"/>
      </dsp:txXfrm>
    </dsp:sp>
    <dsp:sp modelId="{22947D4E-DA6E-4B3F-8832-827E1F8AEF6D}">
      <dsp:nvSpPr>
        <dsp:cNvPr id="0" name=""/>
        <dsp:cNvSpPr/>
      </dsp:nvSpPr>
      <dsp:spPr>
        <a:xfrm>
          <a:off x="1643188" y="1868976"/>
          <a:ext cx="976920" cy="97692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445B54-187A-47B2-957F-EBCC84372A0B}">
      <dsp:nvSpPr>
        <dsp:cNvPr id="0" name=""/>
        <dsp:cNvSpPr/>
      </dsp:nvSpPr>
      <dsp:spPr>
        <a:xfrm>
          <a:off x="1848342" y="2074129"/>
          <a:ext cx="566614" cy="566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4697BC-F971-4215-8C61-22E29F01E1FF}">
      <dsp:nvSpPr>
        <dsp:cNvPr id="0" name=""/>
        <dsp:cNvSpPr/>
      </dsp:nvSpPr>
      <dsp:spPr>
        <a:xfrm>
          <a:off x="2829449"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will be the benefits – to you, </a:t>
          </a:r>
          <a:r>
            <a:rPr lang="en-GB" sz="1700" kern="1200" dirty="0"/>
            <a:t>students/ others, </a:t>
          </a:r>
          <a:r>
            <a:rPr lang="en-GB" sz="1700" b="0" i="0" kern="1200" dirty="0"/>
            <a:t>a school/ university/ other? </a:t>
          </a:r>
          <a:endParaRPr lang="en-US" sz="1700" kern="1200" dirty="0"/>
        </a:p>
      </dsp:txBody>
      <dsp:txXfrm>
        <a:off x="2829449" y="1868976"/>
        <a:ext cx="2302741" cy="976920"/>
      </dsp:txXfrm>
    </dsp:sp>
    <dsp:sp modelId="{6B1993E4-4DE0-4901-B6ED-45896330584B}">
      <dsp:nvSpPr>
        <dsp:cNvPr id="0" name=""/>
        <dsp:cNvSpPr/>
      </dsp:nvSpPr>
      <dsp:spPr>
        <a:xfrm>
          <a:off x="5533427" y="1868976"/>
          <a:ext cx="976920" cy="97692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7ABAF-DB35-4B89-82AE-5488B3C0024A}">
      <dsp:nvSpPr>
        <dsp:cNvPr id="0" name=""/>
        <dsp:cNvSpPr/>
      </dsp:nvSpPr>
      <dsp:spPr>
        <a:xfrm>
          <a:off x="5738580" y="2074129"/>
          <a:ext cx="566614" cy="5666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9764F0-B388-4210-8026-915300D2A8F2}">
      <dsp:nvSpPr>
        <dsp:cNvPr id="0" name=""/>
        <dsp:cNvSpPr/>
      </dsp:nvSpPr>
      <dsp:spPr>
        <a:xfrm>
          <a:off x="6719688" y="1868976"/>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Who does your research involve? participants (number, who are they?)</a:t>
          </a:r>
          <a:endParaRPr lang="en-US" sz="1700" kern="1200" dirty="0"/>
        </a:p>
      </dsp:txBody>
      <dsp:txXfrm>
        <a:off x="6719688" y="1868976"/>
        <a:ext cx="2302741" cy="976920"/>
      </dsp:txXfrm>
    </dsp:sp>
    <dsp:sp modelId="{0785F308-0CB7-4D10-8175-5C71670D28DF}">
      <dsp:nvSpPr>
        <dsp:cNvPr id="0" name=""/>
        <dsp:cNvSpPr/>
      </dsp:nvSpPr>
      <dsp:spPr>
        <a:xfrm>
          <a:off x="1643188" y="3647425"/>
          <a:ext cx="976920" cy="97692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0E1AAD-EEFD-403B-A8F5-FEFE87A929F5}">
      <dsp:nvSpPr>
        <dsp:cNvPr id="0" name=""/>
        <dsp:cNvSpPr/>
      </dsp:nvSpPr>
      <dsp:spPr>
        <a:xfrm>
          <a:off x="1848342" y="3852579"/>
          <a:ext cx="566614" cy="56661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92EA01-A5EA-47A0-AEB8-3A1E38EB51DF}">
      <dsp:nvSpPr>
        <dsp:cNvPr id="0" name=""/>
        <dsp:cNvSpPr/>
      </dsp:nvSpPr>
      <dsp:spPr>
        <a:xfrm>
          <a:off x="2829449"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a:t>What is your research question? </a:t>
          </a:r>
          <a:endParaRPr lang="en-US" sz="1700" kern="1200"/>
        </a:p>
      </dsp:txBody>
      <dsp:txXfrm>
        <a:off x="2829449" y="3647425"/>
        <a:ext cx="2302741" cy="976920"/>
      </dsp:txXfrm>
    </dsp:sp>
    <dsp:sp modelId="{5BEB0D28-E00B-4EE3-8B67-C157370C8295}">
      <dsp:nvSpPr>
        <dsp:cNvPr id="0" name=""/>
        <dsp:cNvSpPr/>
      </dsp:nvSpPr>
      <dsp:spPr>
        <a:xfrm>
          <a:off x="5533427" y="3647425"/>
          <a:ext cx="976920" cy="9769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9D9BC4-54F2-4FD5-957C-B8A3FB9EA0C4}">
      <dsp:nvSpPr>
        <dsp:cNvPr id="0" name=""/>
        <dsp:cNvSpPr/>
      </dsp:nvSpPr>
      <dsp:spPr>
        <a:xfrm>
          <a:off x="5738580" y="3852579"/>
          <a:ext cx="566614" cy="56661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DDB290-FDEF-4765-8F25-7B191DB5C02B}">
      <dsp:nvSpPr>
        <dsp:cNvPr id="0" name=""/>
        <dsp:cNvSpPr/>
      </dsp:nvSpPr>
      <dsp:spPr>
        <a:xfrm>
          <a:off x="6719688" y="3647425"/>
          <a:ext cx="2302741" cy="976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0" i="0" kern="1200" dirty="0"/>
            <a:t>What type of research study will it be?</a:t>
          </a:r>
          <a:endParaRPr lang="en-US" sz="1700" kern="1200" dirty="0"/>
        </a:p>
      </dsp:txBody>
      <dsp:txXfrm>
        <a:off x="6719688" y="3647425"/>
        <a:ext cx="2302741" cy="97692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ED740-B111-4394-9558-E7BD4494AFB5}" type="datetimeFigureOut">
              <a:rPr lang="en-GB" smtClean="0"/>
              <a:t>08/10/2024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163F1D-4955-4B15-BE87-B831183697A0}" type="slidenum">
              <a:rPr lang="en-GB" smtClean="0"/>
              <a:t>‹#›</a:t>
            </a:fld>
            <a:endParaRPr lang="en-GB"/>
          </a:p>
        </p:txBody>
      </p:sp>
    </p:spTree>
    <p:extLst>
      <p:ext uri="{BB962C8B-B14F-4D97-AF65-F5344CB8AC3E}">
        <p14:creationId xmlns:p14="http://schemas.microsoft.com/office/powerpoint/2010/main" val="388229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A5C0E52-75A7-4B4D-8994-42B208742EA0}" type="slidenum">
              <a:rPr lang="en-GB" smtClean="0"/>
              <a:t>7</a:t>
            </a:fld>
            <a:endParaRPr lang="en-GB"/>
          </a:p>
        </p:txBody>
      </p:sp>
    </p:spTree>
    <p:extLst>
      <p:ext uri="{BB962C8B-B14F-4D97-AF65-F5344CB8AC3E}">
        <p14:creationId xmlns:p14="http://schemas.microsoft.com/office/powerpoint/2010/main" val="821158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Need to frame research topic or problem statement as a question.</a:t>
            </a:r>
          </a:p>
          <a:p>
            <a:r>
              <a:rPr lang="en-GB" b="0" i="0" dirty="0">
                <a:solidFill>
                  <a:srgbClr val="373D3F"/>
                </a:solidFill>
                <a:effectLst/>
                <a:latin typeface="Lora" panose="020B0604020202020204" pitchFamily="2" charset="0"/>
              </a:rPr>
              <a:t>A good research question is also one that is well-focused. A well-focused question helps you tune out irrelevant information and not try to answer everything about the world all at once. You could be the most eloquent writer in your class, or even in the world, but if the research question about which you are writing is unclear, your work will ultimately lack direction.</a:t>
            </a:r>
            <a:endParaRPr lang="en-GB" dirty="0"/>
          </a:p>
        </p:txBody>
      </p:sp>
      <p:sp>
        <p:nvSpPr>
          <p:cNvPr id="4" name="Slide Number Placeholder 3"/>
          <p:cNvSpPr>
            <a:spLocks noGrp="1"/>
          </p:cNvSpPr>
          <p:nvPr>
            <p:ph type="sldNum" sz="quarter" idx="5"/>
          </p:nvPr>
        </p:nvSpPr>
        <p:spPr/>
        <p:txBody>
          <a:bodyPr/>
          <a:lstStyle/>
          <a:p>
            <a:fld id="{1A5C0E52-75A7-4B4D-8994-42B208742EA0}" type="slidenum">
              <a:rPr lang="en-GB" smtClean="0"/>
              <a:t>10</a:t>
            </a:fld>
            <a:endParaRPr lang="en-GB"/>
          </a:p>
        </p:txBody>
      </p:sp>
    </p:spTree>
    <p:extLst>
      <p:ext uri="{BB962C8B-B14F-4D97-AF65-F5344CB8AC3E}">
        <p14:creationId xmlns:p14="http://schemas.microsoft.com/office/powerpoint/2010/main" val="95982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addition to being written in the form of a question and being well-focused, a good research question is one that cannot be answered with a simple yes or no. For example, if your interest is in gender norms, you could ask, “Does gender affect a person’s performance of household tasks?” but you will have nothing left to say once you discover your yes or no answer. Instead, why not ask, about the relationship between gender and household tasks. Alternatively, maybe we are interested in how or to what extent gender affects a person’s contributions to housework in a marriage? By tweaking your question in this small way, you suddenly have a much more fascinating question and more to say as you attempt to answer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73D3F"/>
                </a:solidFill>
                <a:effectLst/>
                <a:latin typeface="Lora" pitchFamily="2" charset="0"/>
              </a:rPr>
              <a:t>A good research question should also have more than one plausible answer. In the example above, the student who studied the relationship between gender and household tasks had a specific interest in the impact of gender, but she also knew that preferences might be impacted by other factors. For example, she knew from her own experience that her more traditional and socially conservative friends were more likely to see household tasks as part of the female domain, and were less likely to expect their male partners to contribute to those tasks. Thinking through the possible relationships between gender, culture, and household tasks led that student to realize that there were many plausible answers to her questions about </a:t>
            </a:r>
            <a:r>
              <a:rPr lang="en-GB" b="0" i="1" dirty="0">
                <a:solidFill>
                  <a:srgbClr val="373D3F"/>
                </a:solidFill>
                <a:effectLst/>
                <a:latin typeface="Lora" pitchFamily="2" charset="0"/>
              </a:rPr>
              <a:t>how</a:t>
            </a:r>
            <a:r>
              <a:rPr lang="en-GB" b="0" i="0" dirty="0">
                <a:solidFill>
                  <a:srgbClr val="373D3F"/>
                </a:solidFill>
                <a:effectLst/>
                <a:latin typeface="Lora" pitchFamily="2" charset="0"/>
              </a:rPr>
              <a:t> gender affects a person’s contribution to household tasks. Because gender doesn’t exist in a vacuum, she wisely felt that she needed to consider other characteristics that work together with gender to shape people’s </a:t>
            </a:r>
            <a:r>
              <a:rPr lang="en-GB" b="0" i="0" dirty="0" err="1">
                <a:solidFill>
                  <a:srgbClr val="373D3F"/>
                </a:solidFill>
                <a:effectLst/>
                <a:latin typeface="Lora" pitchFamily="2" charset="0"/>
              </a:rPr>
              <a:t>behaviors</a:t>
            </a:r>
            <a:r>
              <a:rPr lang="en-GB" b="0" i="0" dirty="0">
                <a:solidFill>
                  <a:srgbClr val="373D3F"/>
                </a:solidFill>
                <a:effectLst/>
                <a:latin typeface="Lora" pitchFamily="2" charset="0"/>
              </a:rPr>
              <a:t>, likes, and dislikes. By doing this, the student considered the third feature of a good research question–she thought about relationships between several concepts. While she began with an interest in a single concept—household tasks—by asking herself what other concepts (such as gender or political orientation) might be related to her original interest, she was able to form a question that considered the relationships </a:t>
            </a:r>
            <a:r>
              <a:rPr lang="en-GB" b="0" i="1" dirty="0">
                <a:solidFill>
                  <a:srgbClr val="373D3F"/>
                </a:solidFill>
                <a:effectLst/>
                <a:latin typeface="Lora" pitchFamily="2" charset="0"/>
              </a:rPr>
              <a:t>among </a:t>
            </a:r>
            <a:r>
              <a:rPr lang="en-GB" b="0" i="0" dirty="0">
                <a:solidFill>
                  <a:srgbClr val="373D3F"/>
                </a:solidFill>
                <a:effectLst/>
                <a:latin typeface="Lora" pitchFamily="2" charset="0"/>
              </a:rPr>
              <a:t>those concepts.</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1A5C0E52-75A7-4B4D-8994-42B208742EA0}" type="slidenum">
              <a:rPr lang="en-GB" smtClean="0"/>
              <a:t>16</a:t>
            </a:fld>
            <a:endParaRPr lang="en-GB"/>
          </a:p>
        </p:txBody>
      </p:sp>
    </p:spTree>
    <p:extLst>
      <p:ext uri="{BB962C8B-B14F-4D97-AF65-F5344CB8AC3E}">
        <p14:creationId xmlns:p14="http://schemas.microsoft.com/office/powerpoint/2010/main" val="1009816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dirty="0"/>
          </a:p>
        </p:txBody>
      </p:sp>
    </p:spTree>
    <p:extLst>
      <p:ext uri="{BB962C8B-B14F-4D97-AF65-F5344CB8AC3E}">
        <p14:creationId xmlns:p14="http://schemas.microsoft.com/office/powerpoint/2010/main" val="4195731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First draft </a:t>
            </a:r>
          </a:p>
        </p:txBody>
      </p:sp>
      <p:sp>
        <p:nvSpPr>
          <p:cNvPr id="4" name="Slide Number Placeholder 3"/>
          <p:cNvSpPr>
            <a:spLocks noGrp="1"/>
          </p:cNvSpPr>
          <p:nvPr>
            <p:ph type="sldNum" sz="quarter" idx="5"/>
          </p:nvPr>
        </p:nvSpPr>
        <p:spPr/>
        <p:txBody>
          <a:bodyPr/>
          <a:lstStyle/>
          <a:p>
            <a:fld id="{DA7832A2-77D8-47F8-A3E7-3FB9D4367D5B}" type="slidenum">
              <a:rPr lang="en-GB" smtClean="0"/>
              <a:t>20</a:t>
            </a:fld>
            <a:endParaRPr lang="en-GB"/>
          </a:p>
        </p:txBody>
      </p:sp>
    </p:spTree>
    <p:extLst>
      <p:ext uri="{BB962C8B-B14F-4D97-AF65-F5344CB8AC3E}">
        <p14:creationId xmlns:p14="http://schemas.microsoft.com/office/powerpoint/2010/main" val="2292236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A5C0E52-75A7-4B4D-8994-42B208742EA0}" type="slidenum">
              <a:rPr lang="en-GB" smtClean="0"/>
              <a:t>23</a:t>
            </a:fld>
            <a:endParaRPr lang="en-GB"/>
          </a:p>
        </p:txBody>
      </p:sp>
    </p:spTree>
    <p:extLst>
      <p:ext uri="{BB962C8B-B14F-4D97-AF65-F5344CB8AC3E}">
        <p14:creationId xmlns:p14="http://schemas.microsoft.com/office/powerpoint/2010/main" val="1986168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Talk through aspects of research design.</a:t>
            </a:r>
          </a:p>
        </p:txBody>
      </p:sp>
      <p:sp>
        <p:nvSpPr>
          <p:cNvPr id="4" name="Slide Number Placeholder 3"/>
          <p:cNvSpPr>
            <a:spLocks noGrp="1"/>
          </p:cNvSpPr>
          <p:nvPr>
            <p:ph type="sldNum" sz="quarter" idx="5"/>
          </p:nvPr>
        </p:nvSpPr>
        <p:spPr/>
        <p:txBody>
          <a:bodyPr/>
          <a:lstStyle/>
          <a:p>
            <a:fld id="{835BE48C-1504-4EBE-A3E9-8BA8A72B8B14}" type="slidenum">
              <a:rPr lang="en-GB" smtClean="0"/>
              <a:t>26</a:t>
            </a:fld>
            <a:endParaRPr lang="en-GB"/>
          </a:p>
        </p:txBody>
      </p:sp>
    </p:spTree>
    <p:extLst>
      <p:ext uri="{BB962C8B-B14F-4D97-AF65-F5344CB8AC3E}">
        <p14:creationId xmlns:p14="http://schemas.microsoft.com/office/powerpoint/2010/main" val="1222007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68747-6987-8782-6783-45126F8A30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41CE96A-A5FE-6454-F90C-EACA7378E7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ACCE8AC-9BD1-3003-E8C5-B27ED3FC7321}"/>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5" name="Footer Placeholder 4">
            <a:extLst>
              <a:ext uri="{FF2B5EF4-FFF2-40B4-BE49-F238E27FC236}">
                <a16:creationId xmlns:a16="http://schemas.microsoft.com/office/drawing/2014/main" id="{B82DCAAF-8B56-14C9-B9FF-0FAE8C50FF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12CBA-FF52-1CF2-AC19-F1B982E77865}"/>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3709979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C4469-B02D-C993-CF44-A0E7F7B569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A9B62B-3AC4-D1A7-0FD8-998499ED38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B72C06-AADD-869A-1435-B27679942B8D}"/>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5" name="Footer Placeholder 4">
            <a:extLst>
              <a:ext uri="{FF2B5EF4-FFF2-40B4-BE49-F238E27FC236}">
                <a16:creationId xmlns:a16="http://schemas.microsoft.com/office/drawing/2014/main" id="{4162C878-EB38-3E18-E2A9-0FEC7DD00E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D35BF1-A651-368A-245D-6C07403FE1DF}"/>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3007846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408EB-02BF-2E9A-0C94-A919E6574D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D810E7-8B8C-DCAF-99DA-86D0E1D5E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C6091EE-D7FC-5E99-E221-F31F3347DB96}"/>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5" name="Footer Placeholder 4">
            <a:extLst>
              <a:ext uri="{FF2B5EF4-FFF2-40B4-BE49-F238E27FC236}">
                <a16:creationId xmlns:a16="http://schemas.microsoft.com/office/drawing/2014/main" id="{2755F74A-CED1-1717-A642-CC7FE6F7ED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33A3DA-07B1-7AB6-26C4-C1820711B420}"/>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321785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D03DA-4C75-E649-D9BF-FCE6D6E615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EDDFA4-F961-7428-D39B-AB1CA8C495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04D033C-C80F-FD88-B818-E4709A242C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B0D9BD1-1153-6DA5-841C-F2D3424835F7}"/>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6" name="Footer Placeholder 5">
            <a:extLst>
              <a:ext uri="{FF2B5EF4-FFF2-40B4-BE49-F238E27FC236}">
                <a16:creationId xmlns:a16="http://schemas.microsoft.com/office/drawing/2014/main" id="{F0FF4393-12AB-0C35-681E-24FF186A46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1D0DD0-C9D3-5605-A0E8-E354CF44137D}"/>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940951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43390-6749-5DC4-CEC4-D64E4F9E313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3B1690-0A9D-997F-E7A1-0B03B29A57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9C7D4D-F0D2-9EE3-BFF3-30FBE5E043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62DF42-4D34-955D-B420-F73CAB5E51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8F1022-8433-B7A3-BC77-5CD24D93A66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4D909E-E0FD-68BE-8F72-0FE24B018BFD}"/>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8" name="Footer Placeholder 7">
            <a:extLst>
              <a:ext uri="{FF2B5EF4-FFF2-40B4-BE49-F238E27FC236}">
                <a16:creationId xmlns:a16="http://schemas.microsoft.com/office/drawing/2014/main" id="{9ABE09F4-01B9-17C1-D379-B45BBAF61A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A169181-B7F5-696F-545A-6203CDEE637E}"/>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4263938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2C40E-F008-B283-ACE9-00E08424A9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EA9FA79-B1CA-FA53-B282-6B8F6645D5B3}"/>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4" name="Footer Placeholder 3">
            <a:extLst>
              <a:ext uri="{FF2B5EF4-FFF2-40B4-BE49-F238E27FC236}">
                <a16:creationId xmlns:a16="http://schemas.microsoft.com/office/drawing/2014/main" id="{710A3EBB-8008-7EE1-3432-D25FB9CB41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0BDB99-B843-5C88-6900-EDF2102C6D8D}"/>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2010855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039BC0-EEFB-DFA2-6B7A-38C46F3AEB11}"/>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3" name="Footer Placeholder 2">
            <a:extLst>
              <a:ext uri="{FF2B5EF4-FFF2-40B4-BE49-F238E27FC236}">
                <a16:creationId xmlns:a16="http://schemas.microsoft.com/office/drawing/2014/main" id="{D29495AA-D67F-B3E7-AF98-04100927D0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EAFAD1-11E2-7B09-B40A-50D8213407C6}"/>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4007557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13F3A-942C-8FD4-70BB-95DEC97D17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0A11F4F-D399-A924-7891-7FB897FFC1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B2A3D9A-1458-64CD-96C0-789F58E9FF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5D27A3-F43A-D3AA-2362-388029FE78BD}"/>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6" name="Footer Placeholder 5">
            <a:extLst>
              <a:ext uri="{FF2B5EF4-FFF2-40B4-BE49-F238E27FC236}">
                <a16:creationId xmlns:a16="http://schemas.microsoft.com/office/drawing/2014/main" id="{DD39C247-50A3-ADE6-E144-1FDDE7343A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17215B-4717-4D9E-F081-BC0F8D4E81AB}"/>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2631020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38FAD-0B5F-6514-0650-82F9E1CBE4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444FEA8-D5F1-D837-8C7C-B5BEBC48B6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068683-43C7-756F-5D56-E5179C4676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EA7E69-65AC-AC8F-5A02-C1FE4DEFD6EE}"/>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6" name="Footer Placeholder 5">
            <a:extLst>
              <a:ext uri="{FF2B5EF4-FFF2-40B4-BE49-F238E27FC236}">
                <a16:creationId xmlns:a16="http://schemas.microsoft.com/office/drawing/2014/main" id="{F48ACAF8-12DD-6BE2-78F8-84D552CE27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C339F4-851A-439F-47ED-793CFA58B16C}"/>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2212261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1F64C-F11E-E92E-D194-8A1AC3F8D0B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11A213-84E4-66E5-0BE3-C1F929D9DE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C25D2E-3D87-D599-1E4B-D9D7F0C50125}"/>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5" name="Footer Placeholder 4">
            <a:extLst>
              <a:ext uri="{FF2B5EF4-FFF2-40B4-BE49-F238E27FC236}">
                <a16:creationId xmlns:a16="http://schemas.microsoft.com/office/drawing/2014/main" id="{6BBD7C26-3A6F-4355-6837-D9B76C67D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0BE974-6238-43A2-84EA-81BE63C22648}"/>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3318198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FE8396-96A3-4F6A-601D-AD23BD652C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AD887C-D05A-5225-02DB-8092B0662E8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8DD88C-F9A8-C113-0DE3-5AE53CE1E299}"/>
              </a:ext>
            </a:extLst>
          </p:cNvPr>
          <p:cNvSpPr>
            <a:spLocks noGrp="1"/>
          </p:cNvSpPr>
          <p:nvPr>
            <p:ph type="dt" sz="half" idx="10"/>
          </p:nvPr>
        </p:nvSpPr>
        <p:spPr/>
        <p:txBody>
          <a:bodyPr/>
          <a:lstStyle/>
          <a:p>
            <a:fld id="{ACEA1D5B-0E92-4DD7-89A0-5CA5E2DADADA}" type="datetimeFigureOut">
              <a:rPr lang="en-GB" smtClean="0"/>
              <a:t>08/10/2024</a:t>
            </a:fld>
            <a:endParaRPr lang="en-GB"/>
          </a:p>
        </p:txBody>
      </p:sp>
      <p:sp>
        <p:nvSpPr>
          <p:cNvPr id="5" name="Footer Placeholder 4">
            <a:extLst>
              <a:ext uri="{FF2B5EF4-FFF2-40B4-BE49-F238E27FC236}">
                <a16:creationId xmlns:a16="http://schemas.microsoft.com/office/drawing/2014/main" id="{0E367E92-6E43-257E-008F-3DFB75915F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BE77E3-C7DE-8370-732D-61D60A9BDCAA}"/>
              </a:ext>
            </a:extLst>
          </p:cNvPr>
          <p:cNvSpPr>
            <a:spLocks noGrp="1"/>
          </p:cNvSpPr>
          <p:nvPr>
            <p:ph type="sldNum" sz="quarter" idx="12"/>
          </p:nvPr>
        </p:nvSpPr>
        <p:spPr/>
        <p:txBody>
          <a:bodyPr/>
          <a:lstStyle/>
          <a:p>
            <a:fld id="{B19ED54E-BF5B-4C44-BF97-F4A41C8B5B5F}" type="slidenum">
              <a:rPr lang="en-GB" smtClean="0"/>
              <a:t>‹#›</a:t>
            </a:fld>
            <a:endParaRPr lang="en-GB"/>
          </a:p>
        </p:txBody>
      </p:sp>
    </p:spTree>
    <p:extLst>
      <p:ext uri="{BB962C8B-B14F-4D97-AF65-F5344CB8AC3E}">
        <p14:creationId xmlns:p14="http://schemas.microsoft.com/office/powerpoint/2010/main" val="10021483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10/8/2024</a:t>
            </a:fld>
            <a:endParaRPr lang="en-US" dirty="0"/>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693022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E17BB4-516B-91D2-4261-31A3339EBD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4BE6AA-0351-0038-D7F7-F28A2A98BB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93D5D7-4CC4-D3EB-9FDA-CD3C537D1A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EA1D5B-0E92-4DD7-89A0-5CA5E2DADADA}" type="datetimeFigureOut">
              <a:rPr lang="en-GB" smtClean="0"/>
              <a:t>08/10/2024</a:t>
            </a:fld>
            <a:endParaRPr lang="en-GB"/>
          </a:p>
        </p:txBody>
      </p:sp>
      <p:sp>
        <p:nvSpPr>
          <p:cNvPr id="5" name="Footer Placeholder 4">
            <a:extLst>
              <a:ext uri="{FF2B5EF4-FFF2-40B4-BE49-F238E27FC236}">
                <a16:creationId xmlns:a16="http://schemas.microsoft.com/office/drawing/2014/main" id="{81B3ADB8-0C37-386A-24F0-CA0B68EBBD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742B19-1930-C534-5726-9B0FDCF1B9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ED54E-BF5B-4C44-BF97-F4A41C8B5B5F}" type="slidenum">
              <a:rPr lang="en-GB" smtClean="0"/>
              <a:t>‹#›</a:t>
            </a:fld>
            <a:endParaRPr lang="en-GB"/>
          </a:p>
        </p:txBody>
      </p:sp>
    </p:spTree>
    <p:extLst>
      <p:ext uri="{BB962C8B-B14F-4D97-AF65-F5344CB8AC3E}">
        <p14:creationId xmlns:p14="http://schemas.microsoft.com/office/powerpoint/2010/main" val="110146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hyperlink" Target="https://technofaq.org/posts/2019/07/qualitative-research-or-quantitative-research/"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www.peoplematters.in/article/employee-engagement/leveraging-design-thinking-for-enhancing-employee-engagement-15993" TargetMode="External"/><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tmp"/><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7E4CAA6-B1CD-24EC-93FB-8D04074C5B03}"/>
              </a:ext>
            </a:extLst>
          </p:cNvPr>
          <p:cNvPicPr>
            <a:picLocks noChangeAspect="1"/>
          </p:cNvPicPr>
          <p:nvPr/>
        </p:nvPicPr>
        <p:blipFill rotWithShape="1">
          <a:blip r:embed="rId2">
            <a:alphaModFix amt="50000"/>
          </a:blip>
          <a:srcRect l="1300" r="9834"/>
          <a:stretch/>
        </p:blipFill>
        <p:spPr>
          <a:xfrm>
            <a:off x="20" y="10"/>
            <a:ext cx="12188931" cy="6857990"/>
          </a:xfrm>
          <a:prstGeom prst="rect">
            <a:avLst/>
          </a:prstGeom>
        </p:spPr>
      </p:pic>
      <p:sp>
        <p:nvSpPr>
          <p:cNvPr id="4" name="Title 3">
            <a:extLst>
              <a:ext uri="{FF2B5EF4-FFF2-40B4-BE49-F238E27FC236}">
                <a16:creationId xmlns:a16="http://schemas.microsoft.com/office/drawing/2014/main" id="{8A0D3D58-68FE-209E-A210-4875FBFA3DFB}"/>
              </a:ext>
            </a:extLst>
          </p:cNvPr>
          <p:cNvSpPr>
            <a:spLocks noGrp="1"/>
          </p:cNvSpPr>
          <p:nvPr>
            <p:ph type="ctrTitle"/>
          </p:nvPr>
        </p:nvSpPr>
        <p:spPr>
          <a:xfrm>
            <a:off x="1527048" y="1124712"/>
            <a:ext cx="9144000" cy="3063240"/>
          </a:xfrm>
        </p:spPr>
        <p:txBody>
          <a:bodyPr>
            <a:normAutofit/>
          </a:bodyPr>
          <a:lstStyle/>
          <a:p>
            <a:r>
              <a:rPr lang="en-GB" sz="6600" dirty="0">
                <a:solidFill>
                  <a:schemeClr val="bg1"/>
                </a:solidFill>
              </a:rPr>
              <a:t>ECDE7018: Introduction to Research Methods in Education</a:t>
            </a:r>
            <a:endParaRPr lang="en-GB" sz="6600" dirty="0">
              <a:ln w="22225">
                <a:solidFill>
                  <a:schemeClr val="tx1"/>
                </a:solidFill>
                <a:miter lim="800000"/>
              </a:ln>
              <a:solidFill>
                <a:schemeClr val="bg1"/>
              </a:solidFill>
            </a:endParaRPr>
          </a:p>
        </p:txBody>
      </p:sp>
      <p:sp>
        <p:nvSpPr>
          <p:cNvPr id="5" name="Subtitle 4">
            <a:extLst>
              <a:ext uri="{FF2B5EF4-FFF2-40B4-BE49-F238E27FC236}">
                <a16:creationId xmlns:a16="http://schemas.microsoft.com/office/drawing/2014/main" id="{2F1C4DB3-495C-D348-63C7-A2680C9624AA}"/>
              </a:ext>
            </a:extLst>
          </p:cNvPr>
          <p:cNvSpPr>
            <a:spLocks noGrp="1"/>
          </p:cNvSpPr>
          <p:nvPr>
            <p:ph type="subTitle" idx="1"/>
          </p:nvPr>
        </p:nvSpPr>
        <p:spPr>
          <a:xfrm>
            <a:off x="1527048" y="4599432"/>
            <a:ext cx="9144000" cy="1227520"/>
          </a:xfrm>
        </p:spPr>
        <p:txBody>
          <a:bodyPr>
            <a:normAutofit/>
          </a:bodyPr>
          <a:lstStyle/>
          <a:p>
            <a:r>
              <a:rPr lang="en-GB">
                <a:solidFill>
                  <a:schemeClr val="bg1"/>
                </a:solidFill>
              </a:rPr>
              <a:t>Session 2: Research Questions</a:t>
            </a:r>
          </a:p>
        </p:txBody>
      </p:sp>
      <p:sp>
        <p:nvSpPr>
          <p:cNvPr id="14" name="sketchy box">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ketchy line">
            <a:extLst>
              <a:ext uri="{FF2B5EF4-FFF2-40B4-BE49-F238E27FC236}">
                <a16:creationId xmlns:a16="http://schemas.microsoft.com/office/drawing/2014/main" id="{4E87FCFB-2CCE-460D-B3DD-557C8BD1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alpha val="75000"/>
            </a:srgbClr>
          </a:solidFill>
          <a:ln w="4127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29484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700"/>
                                        <p:tgtEl>
                                          <p:spTgt spid="5">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olorful lines on a dark background&#10;&#10;Description automatically generated">
            <a:extLst>
              <a:ext uri="{FF2B5EF4-FFF2-40B4-BE49-F238E27FC236}">
                <a16:creationId xmlns:a16="http://schemas.microsoft.com/office/drawing/2014/main" id="{A8C32792-8524-0488-DE60-BA55FE16DA1C}"/>
              </a:ext>
            </a:extLst>
          </p:cNvPr>
          <p:cNvPicPr>
            <a:picLocks noChangeAspect="1"/>
          </p:cNvPicPr>
          <p:nvPr/>
        </p:nvPicPr>
        <p:blipFill rotWithShape="1">
          <a:blip r:embed="rId2">
            <a:alphaModFix amt="50000"/>
          </a:blip>
          <a:srcRect r="-1" b="43735"/>
          <a:stretch/>
        </p:blipFill>
        <p:spPr>
          <a:xfrm>
            <a:off x="20" y="10"/>
            <a:ext cx="12188931" cy="6857990"/>
          </a:xfrm>
          <a:prstGeom prst="rect">
            <a:avLst/>
          </a:prstGeom>
        </p:spPr>
      </p:pic>
      <p:sp>
        <p:nvSpPr>
          <p:cNvPr id="2" name="Title 1">
            <a:extLst>
              <a:ext uri="{FF2B5EF4-FFF2-40B4-BE49-F238E27FC236}">
                <a16:creationId xmlns:a16="http://schemas.microsoft.com/office/drawing/2014/main" id="{6CE68171-236A-BB04-D06F-3101945B4AD9}"/>
              </a:ext>
            </a:extLst>
          </p:cNvPr>
          <p:cNvSpPr>
            <a:spLocks noGrp="1"/>
          </p:cNvSpPr>
          <p:nvPr>
            <p:ph type="ctrTitle"/>
          </p:nvPr>
        </p:nvSpPr>
        <p:spPr>
          <a:xfrm>
            <a:off x="1527048" y="1124712"/>
            <a:ext cx="9144000" cy="3063240"/>
          </a:xfrm>
        </p:spPr>
        <p:txBody>
          <a:bodyPr>
            <a:normAutofit/>
          </a:bodyPr>
          <a:lstStyle/>
          <a:p>
            <a:r>
              <a:rPr lang="en-GB" sz="6600" dirty="0">
                <a:solidFill>
                  <a:schemeClr val="bg1"/>
                </a:solidFill>
              </a:rPr>
              <a:t>Research Planning Task</a:t>
            </a:r>
          </a:p>
        </p:txBody>
      </p:sp>
      <p:sp>
        <p:nvSpPr>
          <p:cNvPr id="4" name="Subtitle 3">
            <a:extLst>
              <a:ext uri="{FF2B5EF4-FFF2-40B4-BE49-F238E27FC236}">
                <a16:creationId xmlns:a16="http://schemas.microsoft.com/office/drawing/2014/main" id="{D72AF675-B80F-41B4-B84D-C7B8E016A251}"/>
              </a:ext>
            </a:extLst>
          </p:cNvPr>
          <p:cNvSpPr>
            <a:spLocks noGrp="1"/>
          </p:cNvSpPr>
          <p:nvPr>
            <p:ph type="subTitle" idx="1"/>
          </p:nvPr>
        </p:nvSpPr>
        <p:spPr>
          <a:xfrm>
            <a:off x="1527048" y="4599432"/>
            <a:ext cx="9144000" cy="1227520"/>
          </a:xfrm>
        </p:spPr>
        <p:txBody>
          <a:bodyPr>
            <a:normAutofit/>
          </a:bodyPr>
          <a:lstStyle/>
          <a:p>
            <a:endParaRPr lang="en-GB">
              <a:solidFill>
                <a:schemeClr val="bg1"/>
              </a:solidFill>
            </a:endParaRPr>
          </a:p>
        </p:txBody>
      </p:sp>
      <p:sp>
        <p:nvSpPr>
          <p:cNvPr id="17" name="sketchy box">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sketchy line">
            <a:extLst>
              <a:ext uri="{FF2B5EF4-FFF2-40B4-BE49-F238E27FC236}">
                <a16:creationId xmlns:a16="http://schemas.microsoft.com/office/drawing/2014/main" id="{4E87FCFB-2CCE-460D-B3DD-557C8BD1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alpha val="75000"/>
            </a:srgbClr>
          </a:solidFill>
          <a:ln w="4127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57886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E92C38E-DEC5-606A-A2E7-8D131164CDB5}"/>
              </a:ext>
            </a:extLst>
          </p:cNvPr>
          <p:cNvSpPr txBox="1"/>
          <p:nvPr/>
        </p:nvSpPr>
        <p:spPr>
          <a:xfrm>
            <a:off x="852693" y="2277684"/>
            <a:ext cx="10243524" cy="4479496"/>
          </a:xfrm>
          <a:custGeom>
            <a:avLst/>
            <a:gdLst>
              <a:gd name="connsiteX0" fmla="*/ 0 w 10243524"/>
              <a:gd name="connsiteY0" fmla="*/ 0 h 4479496"/>
              <a:gd name="connsiteX1" fmla="*/ 682902 w 10243524"/>
              <a:gd name="connsiteY1" fmla="*/ 0 h 4479496"/>
              <a:gd name="connsiteX2" fmla="*/ 1160933 w 10243524"/>
              <a:gd name="connsiteY2" fmla="*/ 0 h 4479496"/>
              <a:gd name="connsiteX3" fmla="*/ 1536529 w 10243524"/>
              <a:gd name="connsiteY3" fmla="*/ 0 h 4479496"/>
              <a:gd name="connsiteX4" fmla="*/ 1912124 w 10243524"/>
              <a:gd name="connsiteY4" fmla="*/ 0 h 4479496"/>
              <a:gd name="connsiteX5" fmla="*/ 2287720 w 10243524"/>
              <a:gd name="connsiteY5" fmla="*/ 0 h 4479496"/>
              <a:gd name="connsiteX6" fmla="*/ 2663316 w 10243524"/>
              <a:gd name="connsiteY6" fmla="*/ 0 h 4479496"/>
              <a:gd name="connsiteX7" fmla="*/ 3551088 w 10243524"/>
              <a:gd name="connsiteY7" fmla="*/ 0 h 4479496"/>
              <a:gd name="connsiteX8" fmla="*/ 4438860 w 10243524"/>
              <a:gd name="connsiteY8" fmla="*/ 0 h 4479496"/>
              <a:gd name="connsiteX9" fmla="*/ 4916892 w 10243524"/>
              <a:gd name="connsiteY9" fmla="*/ 0 h 4479496"/>
              <a:gd name="connsiteX10" fmla="*/ 5599793 w 10243524"/>
              <a:gd name="connsiteY10" fmla="*/ 0 h 4479496"/>
              <a:gd name="connsiteX11" fmla="*/ 6282695 w 10243524"/>
              <a:gd name="connsiteY11" fmla="*/ 0 h 4479496"/>
              <a:gd name="connsiteX12" fmla="*/ 6658291 w 10243524"/>
              <a:gd name="connsiteY12" fmla="*/ 0 h 4479496"/>
              <a:gd name="connsiteX13" fmla="*/ 7033886 w 10243524"/>
              <a:gd name="connsiteY13" fmla="*/ 0 h 4479496"/>
              <a:gd name="connsiteX14" fmla="*/ 7921659 w 10243524"/>
              <a:gd name="connsiteY14" fmla="*/ 0 h 4479496"/>
              <a:gd name="connsiteX15" fmla="*/ 8399690 w 10243524"/>
              <a:gd name="connsiteY15" fmla="*/ 0 h 4479496"/>
              <a:gd name="connsiteX16" fmla="*/ 8877721 w 10243524"/>
              <a:gd name="connsiteY16" fmla="*/ 0 h 4479496"/>
              <a:gd name="connsiteX17" fmla="*/ 9663058 w 10243524"/>
              <a:gd name="connsiteY17" fmla="*/ 0 h 4479496"/>
              <a:gd name="connsiteX18" fmla="*/ 10243524 w 10243524"/>
              <a:gd name="connsiteY18" fmla="*/ 0 h 4479496"/>
              <a:gd name="connsiteX19" fmla="*/ 10243524 w 10243524"/>
              <a:gd name="connsiteY19" fmla="*/ 595133 h 4479496"/>
              <a:gd name="connsiteX20" fmla="*/ 10243524 w 10243524"/>
              <a:gd name="connsiteY20" fmla="*/ 1100676 h 4479496"/>
              <a:gd name="connsiteX21" fmla="*/ 10243524 w 10243524"/>
              <a:gd name="connsiteY21" fmla="*/ 1740604 h 4479496"/>
              <a:gd name="connsiteX22" fmla="*/ 10243524 w 10243524"/>
              <a:gd name="connsiteY22" fmla="*/ 2246147 h 4479496"/>
              <a:gd name="connsiteX23" fmla="*/ 10243524 w 10243524"/>
              <a:gd name="connsiteY23" fmla="*/ 2930870 h 4479496"/>
              <a:gd name="connsiteX24" fmla="*/ 10243524 w 10243524"/>
              <a:gd name="connsiteY24" fmla="*/ 3436413 h 4479496"/>
              <a:gd name="connsiteX25" fmla="*/ 10243524 w 10243524"/>
              <a:gd name="connsiteY25" fmla="*/ 4479496 h 4479496"/>
              <a:gd name="connsiteX26" fmla="*/ 9765493 w 10243524"/>
              <a:gd name="connsiteY26" fmla="*/ 4479496 h 4479496"/>
              <a:gd name="connsiteX27" fmla="*/ 9389897 w 10243524"/>
              <a:gd name="connsiteY27" fmla="*/ 4479496 h 4479496"/>
              <a:gd name="connsiteX28" fmla="*/ 8911866 w 10243524"/>
              <a:gd name="connsiteY28" fmla="*/ 4479496 h 4479496"/>
              <a:gd name="connsiteX29" fmla="*/ 8536270 w 10243524"/>
              <a:gd name="connsiteY29" fmla="*/ 4479496 h 4479496"/>
              <a:gd name="connsiteX30" fmla="*/ 7853368 w 10243524"/>
              <a:gd name="connsiteY30" fmla="*/ 4479496 h 4479496"/>
              <a:gd name="connsiteX31" fmla="*/ 7477773 w 10243524"/>
              <a:gd name="connsiteY31" fmla="*/ 4479496 h 4479496"/>
              <a:gd name="connsiteX32" fmla="*/ 6897306 w 10243524"/>
              <a:gd name="connsiteY32" fmla="*/ 4479496 h 4479496"/>
              <a:gd name="connsiteX33" fmla="*/ 6214405 w 10243524"/>
              <a:gd name="connsiteY33" fmla="*/ 4479496 h 4479496"/>
              <a:gd name="connsiteX34" fmla="*/ 5326632 w 10243524"/>
              <a:gd name="connsiteY34" fmla="*/ 4479496 h 4479496"/>
              <a:gd name="connsiteX35" fmla="*/ 4951037 w 10243524"/>
              <a:gd name="connsiteY35" fmla="*/ 4479496 h 4479496"/>
              <a:gd name="connsiteX36" fmla="*/ 4268135 w 10243524"/>
              <a:gd name="connsiteY36" fmla="*/ 4479496 h 4479496"/>
              <a:gd name="connsiteX37" fmla="*/ 3380363 w 10243524"/>
              <a:gd name="connsiteY37" fmla="*/ 4479496 h 4479496"/>
              <a:gd name="connsiteX38" fmla="*/ 2902332 w 10243524"/>
              <a:gd name="connsiteY38" fmla="*/ 4479496 h 4479496"/>
              <a:gd name="connsiteX39" fmla="*/ 2321865 w 10243524"/>
              <a:gd name="connsiteY39" fmla="*/ 4479496 h 4479496"/>
              <a:gd name="connsiteX40" fmla="*/ 1741399 w 10243524"/>
              <a:gd name="connsiteY40" fmla="*/ 4479496 h 4479496"/>
              <a:gd name="connsiteX41" fmla="*/ 1058497 w 10243524"/>
              <a:gd name="connsiteY41" fmla="*/ 4479496 h 4479496"/>
              <a:gd name="connsiteX42" fmla="*/ 0 w 10243524"/>
              <a:gd name="connsiteY42" fmla="*/ 4479496 h 4479496"/>
              <a:gd name="connsiteX43" fmla="*/ 0 w 10243524"/>
              <a:gd name="connsiteY43" fmla="*/ 3749978 h 4479496"/>
              <a:gd name="connsiteX44" fmla="*/ 0 w 10243524"/>
              <a:gd name="connsiteY44" fmla="*/ 3110050 h 4479496"/>
              <a:gd name="connsiteX45" fmla="*/ 0 w 10243524"/>
              <a:gd name="connsiteY45" fmla="*/ 2559712 h 4479496"/>
              <a:gd name="connsiteX46" fmla="*/ 0 w 10243524"/>
              <a:gd name="connsiteY46" fmla="*/ 1919784 h 4479496"/>
              <a:gd name="connsiteX47" fmla="*/ 0 w 10243524"/>
              <a:gd name="connsiteY47" fmla="*/ 1324651 h 4479496"/>
              <a:gd name="connsiteX48" fmla="*/ 0 w 10243524"/>
              <a:gd name="connsiteY48" fmla="*/ 639928 h 4479496"/>
              <a:gd name="connsiteX49" fmla="*/ 0 w 10243524"/>
              <a:gd name="connsiteY49" fmla="*/ 0 h 4479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0243524" h="4479496" extrusionOk="0">
                <a:moveTo>
                  <a:pt x="0" y="0"/>
                </a:moveTo>
                <a:cubicBezTo>
                  <a:pt x="160070" y="-23678"/>
                  <a:pt x="399008" y="-32267"/>
                  <a:pt x="682902" y="0"/>
                </a:cubicBezTo>
                <a:cubicBezTo>
                  <a:pt x="966796" y="32267"/>
                  <a:pt x="1044174" y="3634"/>
                  <a:pt x="1160933" y="0"/>
                </a:cubicBezTo>
                <a:cubicBezTo>
                  <a:pt x="1277692" y="-3634"/>
                  <a:pt x="1358637" y="3343"/>
                  <a:pt x="1536529" y="0"/>
                </a:cubicBezTo>
                <a:cubicBezTo>
                  <a:pt x="1714421" y="-3343"/>
                  <a:pt x="1734859" y="3103"/>
                  <a:pt x="1912124" y="0"/>
                </a:cubicBezTo>
                <a:cubicBezTo>
                  <a:pt x="2089389" y="-3103"/>
                  <a:pt x="2148048" y="18755"/>
                  <a:pt x="2287720" y="0"/>
                </a:cubicBezTo>
                <a:cubicBezTo>
                  <a:pt x="2427392" y="-18755"/>
                  <a:pt x="2504334" y="8132"/>
                  <a:pt x="2663316" y="0"/>
                </a:cubicBezTo>
                <a:cubicBezTo>
                  <a:pt x="2822298" y="-8132"/>
                  <a:pt x="3230195" y="-8459"/>
                  <a:pt x="3551088" y="0"/>
                </a:cubicBezTo>
                <a:cubicBezTo>
                  <a:pt x="3871981" y="8459"/>
                  <a:pt x="4160148" y="44331"/>
                  <a:pt x="4438860" y="0"/>
                </a:cubicBezTo>
                <a:cubicBezTo>
                  <a:pt x="4717572" y="-44331"/>
                  <a:pt x="4689463" y="19790"/>
                  <a:pt x="4916892" y="0"/>
                </a:cubicBezTo>
                <a:cubicBezTo>
                  <a:pt x="5144321" y="-19790"/>
                  <a:pt x="5351993" y="-23475"/>
                  <a:pt x="5599793" y="0"/>
                </a:cubicBezTo>
                <a:cubicBezTo>
                  <a:pt x="5847593" y="23475"/>
                  <a:pt x="6003571" y="-33003"/>
                  <a:pt x="6282695" y="0"/>
                </a:cubicBezTo>
                <a:cubicBezTo>
                  <a:pt x="6561819" y="33003"/>
                  <a:pt x="6547962" y="6961"/>
                  <a:pt x="6658291" y="0"/>
                </a:cubicBezTo>
                <a:cubicBezTo>
                  <a:pt x="6768620" y="-6961"/>
                  <a:pt x="6914544" y="-577"/>
                  <a:pt x="7033886" y="0"/>
                </a:cubicBezTo>
                <a:cubicBezTo>
                  <a:pt x="7153228" y="577"/>
                  <a:pt x="7485939" y="-25521"/>
                  <a:pt x="7921659" y="0"/>
                </a:cubicBezTo>
                <a:cubicBezTo>
                  <a:pt x="8357379" y="25521"/>
                  <a:pt x="8253028" y="-22427"/>
                  <a:pt x="8399690" y="0"/>
                </a:cubicBezTo>
                <a:cubicBezTo>
                  <a:pt x="8546352" y="22427"/>
                  <a:pt x="8779319" y="-8786"/>
                  <a:pt x="8877721" y="0"/>
                </a:cubicBezTo>
                <a:cubicBezTo>
                  <a:pt x="8976123" y="8786"/>
                  <a:pt x="9468143" y="-950"/>
                  <a:pt x="9663058" y="0"/>
                </a:cubicBezTo>
                <a:cubicBezTo>
                  <a:pt x="9857973" y="950"/>
                  <a:pt x="10055338" y="23360"/>
                  <a:pt x="10243524" y="0"/>
                </a:cubicBezTo>
                <a:cubicBezTo>
                  <a:pt x="10248410" y="223427"/>
                  <a:pt x="10228097" y="455849"/>
                  <a:pt x="10243524" y="595133"/>
                </a:cubicBezTo>
                <a:cubicBezTo>
                  <a:pt x="10258951" y="734417"/>
                  <a:pt x="10220603" y="882632"/>
                  <a:pt x="10243524" y="1100676"/>
                </a:cubicBezTo>
                <a:cubicBezTo>
                  <a:pt x="10266445" y="1318720"/>
                  <a:pt x="10266660" y="1548101"/>
                  <a:pt x="10243524" y="1740604"/>
                </a:cubicBezTo>
                <a:cubicBezTo>
                  <a:pt x="10220388" y="1933107"/>
                  <a:pt x="10227228" y="1997903"/>
                  <a:pt x="10243524" y="2246147"/>
                </a:cubicBezTo>
                <a:cubicBezTo>
                  <a:pt x="10259820" y="2494391"/>
                  <a:pt x="10257863" y="2674150"/>
                  <a:pt x="10243524" y="2930870"/>
                </a:cubicBezTo>
                <a:cubicBezTo>
                  <a:pt x="10229185" y="3187590"/>
                  <a:pt x="10262349" y="3317377"/>
                  <a:pt x="10243524" y="3436413"/>
                </a:cubicBezTo>
                <a:cubicBezTo>
                  <a:pt x="10224699" y="3555449"/>
                  <a:pt x="10207718" y="3979980"/>
                  <a:pt x="10243524" y="4479496"/>
                </a:cubicBezTo>
                <a:cubicBezTo>
                  <a:pt x="10105671" y="4466886"/>
                  <a:pt x="9968453" y="4462994"/>
                  <a:pt x="9765493" y="4479496"/>
                </a:cubicBezTo>
                <a:cubicBezTo>
                  <a:pt x="9562533" y="4495998"/>
                  <a:pt x="9486248" y="4480308"/>
                  <a:pt x="9389897" y="4479496"/>
                </a:cubicBezTo>
                <a:cubicBezTo>
                  <a:pt x="9293546" y="4478684"/>
                  <a:pt x="9099693" y="4478866"/>
                  <a:pt x="8911866" y="4479496"/>
                </a:cubicBezTo>
                <a:cubicBezTo>
                  <a:pt x="8724039" y="4480126"/>
                  <a:pt x="8678884" y="4472998"/>
                  <a:pt x="8536270" y="4479496"/>
                </a:cubicBezTo>
                <a:cubicBezTo>
                  <a:pt x="8393656" y="4485994"/>
                  <a:pt x="8096254" y="4512760"/>
                  <a:pt x="7853368" y="4479496"/>
                </a:cubicBezTo>
                <a:cubicBezTo>
                  <a:pt x="7610482" y="4446232"/>
                  <a:pt x="7573315" y="4485892"/>
                  <a:pt x="7477773" y="4479496"/>
                </a:cubicBezTo>
                <a:cubicBezTo>
                  <a:pt x="7382231" y="4473100"/>
                  <a:pt x="7063468" y="4481551"/>
                  <a:pt x="6897306" y="4479496"/>
                </a:cubicBezTo>
                <a:cubicBezTo>
                  <a:pt x="6731144" y="4477441"/>
                  <a:pt x="6503062" y="4458308"/>
                  <a:pt x="6214405" y="4479496"/>
                </a:cubicBezTo>
                <a:cubicBezTo>
                  <a:pt x="5925748" y="4500684"/>
                  <a:pt x="5583674" y="4465934"/>
                  <a:pt x="5326632" y="4479496"/>
                </a:cubicBezTo>
                <a:cubicBezTo>
                  <a:pt x="5069590" y="4493058"/>
                  <a:pt x="5040014" y="4464138"/>
                  <a:pt x="4951037" y="4479496"/>
                </a:cubicBezTo>
                <a:cubicBezTo>
                  <a:pt x="4862060" y="4494854"/>
                  <a:pt x="4574866" y="4468641"/>
                  <a:pt x="4268135" y="4479496"/>
                </a:cubicBezTo>
                <a:cubicBezTo>
                  <a:pt x="3961404" y="4490351"/>
                  <a:pt x="3671686" y="4483180"/>
                  <a:pt x="3380363" y="4479496"/>
                </a:cubicBezTo>
                <a:cubicBezTo>
                  <a:pt x="3089040" y="4475812"/>
                  <a:pt x="3048371" y="4456472"/>
                  <a:pt x="2902332" y="4479496"/>
                </a:cubicBezTo>
                <a:cubicBezTo>
                  <a:pt x="2756293" y="4502520"/>
                  <a:pt x="2582431" y="4474165"/>
                  <a:pt x="2321865" y="4479496"/>
                </a:cubicBezTo>
                <a:cubicBezTo>
                  <a:pt x="2061299" y="4484827"/>
                  <a:pt x="1891913" y="4483027"/>
                  <a:pt x="1741399" y="4479496"/>
                </a:cubicBezTo>
                <a:cubicBezTo>
                  <a:pt x="1590885" y="4475965"/>
                  <a:pt x="1236226" y="4474731"/>
                  <a:pt x="1058497" y="4479496"/>
                </a:cubicBezTo>
                <a:cubicBezTo>
                  <a:pt x="880768" y="4484261"/>
                  <a:pt x="360761" y="4465459"/>
                  <a:pt x="0" y="4479496"/>
                </a:cubicBezTo>
                <a:cubicBezTo>
                  <a:pt x="-15167" y="4186652"/>
                  <a:pt x="3324" y="3991850"/>
                  <a:pt x="0" y="3749978"/>
                </a:cubicBezTo>
                <a:cubicBezTo>
                  <a:pt x="-3324" y="3508106"/>
                  <a:pt x="23443" y="3421070"/>
                  <a:pt x="0" y="3110050"/>
                </a:cubicBezTo>
                <a:cubicBezTo>
                  <a:pt x="-23443" y="2799030"/>
                  <a:pt x="15569" y="2822324"/>
                  <a:pt x="0" y="2559712"/>
                </a:cubicBezTo>
                <a:cubicBezTo>
                  <a:pt x="-15569" y="2297100"/>
                  <a:pt x="-115" y="2136453"/>
                  <a:pt x="0" y="1919784"/>
                </a:cubicBezTo>
                <a:cubicBezTo>
                  <a:pt x="115" y="1703115"/>
                  <a:pt x="9065" y="1486210"/>
                  <a:pt x="0" y="1324651"/>
                </a:cubicBezTo>
                <a:cubicBezTo>
                  <a:pt x="-9065" y="1163092"/>
                  <a:pt x="10787" y="866727"/>
                  <a:pt x="0" y="639928"/>
                </a:cubicBezTo>
                <a:cubicBezTo>
                  <a:pt x="-10787" y="413129"/>
                  <a:pt x="-3833" y="205672"/>
                  <a:pt x="0" y="0"/>
                </a:cubicBezTo>
                <a:close/>
              </a:path>
            </a:pathLst>
          </a:custGeom>
          <a:noFill/>
          <a:ln w="38100">
            <a:solidFill>
              <a:schemeClr val="accent6"/>
            </a:solidFill>
            <a:extLst>
              <a:ext uri="{C807C97D-BFC1-408E-A445-0C87EB9F89A2}">
                <ask:lineSketchStyleProps xmlns:ask="http://schemas.microsoft.com/office/drawing/2018/sketchyshapes" sd="3728574084">
                  <a:prstGeom prst="rect">
                    <a:avLst/>
                  </a:prstGeom>
                  <ask:type>
                    <ask:lineSketchFreehand/>
                  </ask:type>
                </ask:lineSketchStyleProps>
              </a:ext>
            </a:extLst>
          </a:ln>
        </p:spPr>
        <p:txBody>
          <a:bodyPr wrap="square">
            <a:spAutoFit/>
          </a:bodyPr>
          <a:lstStyle/>
          <a:p>
            <a:pPr>
              <a:lnSpc>
                <a:spcPct val="107000"/>
              </a:lnSpc>
              <a:spcAft>
                <a:spcPts val="800"/>
              </a:spcAft>
            </a:pPr>
            <a:r>
              <a:rPr lang="en-GB" sz="24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Research suggests that around 10% of the population are left-handed.</a:t>
            </a:r>
          </a:p>
          <a:p>
            <a:pPr>
              <a:lnSpc>
                <a:spcPct val="107000"/>
              </a:lnSpc>
              <a:spcAft>
                <a:spcPts val="800"/>
              </a:spcAft>
            </a:pPr>
            <a:endParaRPr lang="en-GB" sz="2400" kern="1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24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Design a study to compare two types of student. </a:t>
            </a:r>
          </a:p>
          <a:p>
            <a:pPr>
              <a:lnSpc>
                <a:spcPct val="107000"/>
              </a:lnSpc>
              <a:spcAft>
                <a:spcPts val="800"/>
              </a:spcAft>
            </a:pPr>
            <a:r>
              <a:rPr lang="en-GB" sz="24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You are aiming to see whether left handedness is more common in students who study some subjects, such as art students or geographers.</a:t>
            </a:r>
          </a:p>
          <a:p>
            <a:pPr>
              <a:lnSpc>
                <a:spcPct val="107000"/>
              </a:lnSpc>
              <a:spcAft>
                <a:spcPts val="800"/>
              </a:spcAft>
            </a:pPr>
            <a:endParaRPr lang="en-GB" sz="2400" kern="0" dirty="0">
              <a:solidFill>
                <a:srgbClr val="2B2438"/>
              </a:solidFill>
              <a:latin typeface="Open Sans" panose="020B0606030504020204" pitchFamily="34" charset="0"/>
              <a:ea typeface="DengXian" panose="02010600030101010101" pitchFamily="2" charset="-122"/>
              <a:cs typeface="Times New Roman" panose="02020603050405020304" pitchFamily="18" charset="0"/>
            </a:endParaRPr>
          </a:p>
          <a:p>
            <a:r>
              <a:rPr lang="en-GB" sz="2400" b="1" dirty="0">
                <a:solidFill>
                  <a:srgbClr val="2B2438"/>
                </a:solidFill>
                <a:latin typeface="__Open_Sans_af7b73"/>
              </a:rPr>
              <a:t>How might you go about doing this?</a:t>
            </a:r>
          </a:p>
          <a:p>
            <a:r>
              <a:rPr lang="en-GB" sz="2400" b="1" dirty="0">
                <a:solidFill>
                  <a:srgbClr val="2B2438"/>
                </a:solidFill>
                <a:latin typeface="__Open_Sans_af7b73"/>
              </a:rPr>
              <a:t>What are the elements that you will need to consider?</a:t>
            </a:r>
          </a:p>
          <a:p>
            <a:endParaRPr lang="en-GB" sz="2400" b="1" dirty="0"/>
          </a:p>
        </p:txBody>
      </p:sp>
      <p:sp>
        <p:nvSpPr>
          <p:cNvPr id="2" name="Title 1">
            <a:extLst>
              <a:ext uri="{FF2B5EF4-FFF2-40B4-BE49-F238E27FC236}">
                <a16:creationId xmlns:a16="http://schemas.microsoft.com/office/drawing/2014/main" id="{BBF396CA-8A0E-DC22-D1E4-F9EFD364863A}"/>
              </a:ext>
            </a:extLst>
          </p:cNvPr>
          <p:cNvSpPr>
            <a:spLocks noGrp="1"/>
          </p:cNvSpPr>
          <p:nvPr>
            <p:ph type="title"/>
          </p:nvPr>
        </p:nvSpPr>
        <p:spPr>
          <a:xfrm>
            <a:off x="751715" y="800656"/>
            <a:ext cx="10181348" cy="1325563"/>
          </a:xfrm>
        </p:spPr>
        <p:txBody>
          <a:bodyPr>
            <a:normAutofit fontScale="90000"/>
          </a:bodyPr>
          <a:lstStyle/>
          <a:p>
            <a:r>
              <a:rPr lang="en-GB" sz="5300" dirty="0">
                <a:latin typeface="Tw Cen MT Condensed" panose="020B0606020104020203" pitchFamily="34" charset="0"/>
              </a:rPr>
              <a:t>DISCUSSION:</a:t>
            </a:r>
            <a:br>
              <a:rPr lang="en-GB" sz="5300" dirty="0">
                <a:latin typeface="Tw Cen MT Condensed" panose="020B0606020104020203" pitchFamily="34" charset="0"/>
              </a:rPr>
            </a:br>
            <a:r>
              <a:rPr lang="en-GB" sz="5300" kern="0" dirty="0">
                <a:effectLst/>
                <a:latin typeface="Tw Cen MT Condensed" panose="020B0606020104020203" pitchFamily="34" charset="0"/>
                <a:ea typeface="Times New Roman" panose="02020603050405020304" pitchFamily="18" charset="0"/>
                <a:cs typeface="Times New Roman" panose="02020603050405020304" pitchFamily="18" charset="0"/>
              </a:rPr>
              <a:t>INVESTIGATING HANDEDNESS</a:t>
            </a:r>
            <a:br>
              <a:rPr lang="en-GB" sz="4400" kern="0" dirty="0">
                <a:solidFill>
                  <a:srgbClr val="371376"/>
                </a:solidFill>
                <a:effectLst/>
                <a:latin typeface="Open Sans" panose="020B0606030504020204" pitchFamily="34" charset="0"/>
                <a:ea typeface="Times New Roman" panose="02020603050405020304" pitchFamily="18" charset="0"/>
                <a:cs typeface="Times New Roman" panose="02020603050405020304" pitchFamily="18" charset="0"/>
              </a:rPr>
            </a:br>
            <a:endParaRPr lang="en-GB" dirty="0"/>
          </a:p>
        </p:txBody>
      </p:sp>
    </p:spTree>
    <p:extLst>
      <p:ext uri="{BB962C8B-B14F-4D97-AF65-F5344CB8AC3E}">
        <p14:creationId xmlns:p14="http://schemas.microsoft.com/office/powerpoint/2010/main" val="3980537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0F9FC-5A33-64D6-90DC-990BA2C9BAA1}"/>
              </a:ext>
            </a:extLst>
          </p:cNvPr>
          <p:cNvSpPr>
            <a:spLocks noGrp="1"/>
          </p:cNvSpPr>
          <p:nvPr>
            <p:ph type="title"/>
          </p:nvPr>
        </p:nvSpPr>
        <p:spPr>
          <a:xfrm>
            <a:off x="762000" y="1143486"/>
            <a:ext cx="4267200" cy="1437406"/>
          </a:xfrm>
        </p:spPr>
        <p:txBody>
          <a:bodyPr vert="horz" lIns="91440" tIns="45720" rIns="91440" bIns="45720" rtlCol="0" anchor="t">
            <a:normAutofit/>
          </a:bodyPr>
          <a:lstStyle/>
          <a:p>
            <a:r>
              <a:rPr lang="en-US" sz="4000" kern="1200" dirty="0">
                <a:latin typeface="+mj-lt"/>
                <a:ea typeface="+mj-ea"/>
                <a:cs typeface="+mj-cs"/>
              </a:rPr>
              <a:t>Today’s session</a:t>
            </a:r>
          </a:p>
        </p:txBody>
      </p:sp>
      <p:cxnSp>
        <p:nvCxnSpPr>
          <p:cNvPr id="21" name="Straight Connector 20">
            <a:extLst>
              <a:ext uri="{FF2B5EF4-FFF2-40B4-BE49-F238E27FC236}">
                <a16:creationId xmlns:a16="http://schemas.microsoft.com/office/drawing/2014/main" id="{37C77032-C865-6057-7D7A-E2743CFA20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7" name="Content Placeholder 6" descr="A screenshot of a computer&#10;&#10;Description automatically generated">
            <a:extLst>
              <a:ext uri="{FF2B5EF4-FFF2-40B4-BE49-F238E27FC236}">
                <a16:creationId xmlns:a16="http://schemas.microsoft.com/office/drawing/2014/main" id="{8C33748A-2658-F5C6-2B0D-523AB0831B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678" y="2516642"/>
            <a:ext cx="11580105" cy="2952929"/>
          </a:xfrm>
          <a:prstGeom prst="rect">
            <a:avLst/>
          </a:prstGeom>
        </p:spPr>
      </p:pic>
    </p:spTree>
    <p:extLst>
      <p:ext uri="{BB962C8B-B14F-4D97-AF65-F5344CB8AC3E}">
        <p14:creationId xmlns:p14="http://schemas.microsoft.com/office/powerpoint/2010/main" val="801103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F06A0-B3EE-02ED-8F5A-480CF8A6C5D0}"/>
              </a:ext>
            </a:extLst>
          </p:cNvPr>
          <p:cNvSpPr>
            <a:spLocks noGrp="1"/>
          </p:cNvSpPr>
          <p:nvPr>
            <p:ph type="title"/>
          </p:nvPr>
        </p:nvSpPr>
        <p:spPr>
          <a:xfrm>
            <a:off x="1024128" y="643509"/>
            <a:ext cx="9720072" cy="1499616"/>
          </a:xfrm>
        </p:spPr>
        <p:txBody>
          <a:bodyPr>
            <a:normAutofit/>
          </a:bodyPr>
          <a:lstStyle/>
          <a:p>
            <a:r>
              <a:rPr lang="en-GB" sz="3500" i="0" dirty="0">
                <a:effectLst/>
              </a:rPr>
              <a:t>Can you answer the following questions?: </a:t>
            </a:r>
            <a:endParaRPr lang="en-GB" sz="3500" dirty="0"/>
          </a:p>
        </p:txBody>
      </p:sp>
      <p:graphicFrame>
        <p:nvGraphicFramePr>
          <p:cNvPr id="5" name="Content Placeholder 2">
            <a:extLst>
              <a:ext uri="{FF2B5EF4-FFF2-40B4-BE49-F238E27FC236}">
                <a16:creationId xmlns:a16="http://schemas.microsoft.com/office/drawing/2014/main" id="{031F6D11-642F-4CDB-62B6-D7EB93DF6D60}"/>
              </a:ext>
            </a:extLst>
          </p:cNvPr>
          <p:cNvGraphicFramePr>
            <a:graphicFrameLocks noGrp="1"/>
          </p:cNvGraphicFramePr>
          <p:nvPr>
            <p:ph idx="1"/>
          </p:nvPr>
        </p:nvGraphicFramePr>
        <p:xfrm>
          <a:off x="750093" y="1864520"/>
          <a:ext cx="10665619" cy="4714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153EDBC-843A-5E13-4F29-137546556139}"/>
              </a:ext>
            </a:extLst>
          </p:cNvPr>
          <p:cNvSpPr txBox="1"/>
          <p:nvPr/>
        </p:nvSpPr>
        <p:spPr>
          <a:xfrm>
            <a:off x="2184080" y="1811972"/>
            <a:ext cx="3898822" cy="1344295"/>
          </a:xfrm>
          <a:prstGeom prst="rect">
            <a:avLst/>
          </a:prstGeom>
          <a:noFill/>
          <a:ln w="5715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115989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FD68A-0E65-771B-897E-6E88AA8D8289}"/>
              </a:ext>
            </a:extLst>
          </p:cNvPr>
          <p:cNvSpPr>
            <a:spLocks noGrp="1"/>
          </p:cNvSpPr>
          <p:nvPr>
            <p:ph type="title"/>
          </p:nvPr>
        </p:nvSpPr>
        <p:spPr>
          <a:xfrm>
            <a:off x="838200" y="365125"/>
            <a:ext cx="4805363" cy="1325563"/>
          </a:xfrm>
        </p:spPr>
        <p:txBody>
          <a:bodyPr/>
          <a:lstStyle/>
          <a:p>
            <a:r>
              <a:rPr lang="en-GB" dirty="0"/>
              <a:t>Assessment Component 1</a:t>
            </a:r>
          </a:p>
        </p:txBody>
      </p:sp>
      <p:pic>
        <p:nvPicPr>
          <p:cNvPr id="5" name="Content Placeholder 4" descr="A paper with text and words&#10;&#10;Description automatically generated with medium confidence">
            <a:extLst>
              <a:ext uri="{FF2B5EF4-FFF2-40B4-BE49-F238E27FC236}">
                <a16:creationId xmlns:a16="http://schemas.microsoft.com/office/drawing/2014/main" id="{A9955631-64FA-DD6C-1151-CFEB54C4E73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72038" y="210329"/>
            <a:ext cx="6696089" cy="6712322"/>
          </a:xfrm>
        </p:spPr>
      </p:pic>
      <p:sp>
        <p:nvSpPr>
          <p:cNvPr id="6" name="TextBox 5">
            <a:extLst>
              <a:ext uri="{FF2B5EF4-FFF2-40B4-BE49-F238E27FC236}">
                <a16:creationId xmlns:a16="http://schemas.microsoft.com/office/drawing/2014/main" id="{5B51C9A0-95B3-4719-5B96-C03A7EC2211D}"/>
              </a:ext>
            </a:extLst>
          </p:cNvPr>
          <p:cNvSpPr txBox="1"/>
          <p:nvPr/>
        </p:nvSpPr>
        <p:spPr>
          <a:xfrm>
            <a:off x="4925418" y="3343275"/>
            <a:ext cx="6557875" cy="1493044"/>
          </a:xfrm>
          <a:prstGeom prst="rect">
            <a:avLst/>
          </a:prstGeom>
          <a:noFill/>
          <a:ln w="5715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900025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563BE-2D07-44FE-9C1A-6AE9F71BC1AA}"/>
              </a:ext>
            </a:extLst>
          </p:cNvPr>
          <p:cNvSpPr>
            <a:spLocks noGrp="1"/>
          </p:cNvSpPr>
          <p:nvPr>
            <p:ph type="title"/>
          </p:nvPr>
        </p:nvSpPr>
        <p:spPr>
          <a:xfrm>
            <a:off x="524741" y="620392"/>
            <a:ext cx="3808268" cy="5504688"/>
          </a:xfrm>
        </p:spPr>
        <p:txBody>
          <a:bodyPr>
            <a:normAutofit/>
          </a:bodyPr>
          <a:lstStyle/>
          <a:p>
            <a:r>
              <a:rPr lang="en-GB" sz="6000" dirty="0">
                <a:solidFill>
                  <a:schemeClr val="accent5"/>
                </a:solidFill>
              </a:rPr>
              <a:t>Aims </a:t>
            </a:r>
            <a:r>
              <a:rPr lang="en-GB" sz="6000" dirty="0"/>
              <a:t>and</a:t>
            </a:r>
            <a:r>
              <a:rPr lang="en-GB" sz="6000" dirty="0">
                <a:solidFill>
                  <a:schemeClr val="accent5"/>
                </a:solidFill>
              </a:rPr>
              <a:t> </a:t>
            </a:r>
            <a:r>
              <a:rPr lang="en-GB" sz="6000" dirty="0">
                <a:solidFill>
                  <a:schemeClr val="accent6"/>
                </a:solidFill>
              </a:rPr>
              <a:t>Objectives</a:t>
            </a:r>
          </a:p>
        </p:txBody>
      </p:sp>
      <p:graphicFrame>
        <p:nvGraphicFramePr>
          <p:cNvPr id="5" name="Content Placeholder 2">
            <a:extLst>
              <a:ext uri="{FF2B5EF4-FFF2-40B4-BE49-F238E27FC236}">
                <a16:creationId xmlns:a16="http://schemas.microsoft.com/office/drawing/2014/main" id="{45154043-4E7F-4BBF-9689-1504DFCD2E38}"/>
              </a:ext>
            </a:extLst>
          </p:cNvPr>
          <p:cNvGraphicFramePr>
            <a:graphicFrameLocks noGrp="1"/>
          </p:cNvGraphicFramePr>
          <p:nvPr>
            <p:ph idx="1"/>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5769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F06A0-B3EE-02ED-8F5A-480CF8A6C5D0}"/>
              </a:ext>
            </a:extLst>
          </p:cNvPr>
          <p:cNvSpPr>
            <a:spLocks noGrp="1"/>
          </p:cNvSpPr>
          <p:nvPr>
            <p:ph type="title"/>
          </p:nvPr>
        </p:nvSpPr>
        <p:spPr>
          <a:xfrm>
            <a:off x="1024128" y="643509"/>
            <a:ext cx="9720072" cy="1499616"/>
          </a:xfrm>
        </p:spPr>
        <p:txBody>
          <a:bodyPr>
            <a:normAutofit/>
          </a:bodyPr>
          <a:lstStyle/>
          <a:p>
            <a:r>
              <a:rPr lang="en-GB" sz="3500" i="0" dirty="0">
                <a:effectLst/>
              </a:rPr>
              <a:t>Can you answer the following questions?: </a:t>
            </a:r>
            <a:endParaRPr lang="en-GB" sz="3500" dirty="0"/>
          </a:p>
        </p:txBody>
      </p:sp>
      <p:graphicFrame>
        <p:nvGraphicFramePr>
          <p:cNvPr id="5" name="Content Placeholder 2">
            <a:extLst>
              <a:ext uri="{FF2B5EF4-FFF2-40B4-BE49-F238E27FC236}">
                <a16:creationId xmlns:a16="http://schemas.microsoft.com/office/drawing/2014/main" id="{031F6D11-642F-4CDB-62B6-D7EB93DF6D60}"/>
              </a:ext>
            </a:extLst>
          </p:cNvPr>
          <p:cNvGraphicFramePr>
            <a:graphicFrameLocks noGrp="1"/>
          </p:cNvGraphicFramePr>
          <p:nvPr>
            <p:ph idx="1"/>
          </p:nvPr>
        </p:nvGraphicFramePr>
        <p:xfrm>
          <a:off x="750093" y="1864520"/>
          <a:ext cx="10665619" cy="4714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F894704-CBBE-1DC3-9A66-80B2E33A26BF}"/>
              </a:ext>
            </a:extLst>
          </p:cNvPr>
          <p:cNvSpPr txBox="1"/>
          <p:nvPr/>
        </p:nvSpPr>
        <p:spPr>
          <a:xfrm>
            <a:off x="2111152" y="5312497"/>
            <a:ext cx="3898822" cy="1344295"/>
          </a:xfrm>
          <a:prstGeom prst="rect">
            <a:avLst/>
          </a:prstGeom>
          <a:noFill/>
          <a:ln w="5715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4238228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FD68A-0E65-771B-897E-6E88AA8D8289}"/>
              </a:ext>
            </a:extLst>
          </p:cNvPr>
          <p:cNvSpPr>
            <a:spLocks noGrp="1"/>
          </p:cNvSpPr>
          <p:nvPr>
            <p:ph type="title"/>
          </p:nvPr>
        </p:nvSpPr>
        <p:spPr>
          <a:xfrm>
            <a:off x="838200" y="365125"/>
            <a:ext cx="4805363" cy="1325563"/>
          </a:xfrm>
        </p:spPr>
        <p:txBody>
          <a:bodyPr/>
          <a:lstStyle/>
          <a:p>
            <a:r>
              <a:rPr lang="en-GB" dirty="0"/>
              <a:t>Assessment Component 1</a:t>
            </a:r>
          </a:p>
        </p:txBody>
      </p:sp>
      <p:pic>
        <p:nvPicPr>
          <p:cNvPr id="5" name="Content Placeholder 4" descr="A paper with text and words&#10;&#10;Description automatically generated with medium confidence">
            <a:extLst>
              <a:ext uri="{FF2B5EF4-FFF2-40B4-BE49-F238E27FC236}">
                <a16:creationId xmlns:a16="http://schemas.microsoft.com/office/drawing/2014/main" id="{A9955631-64FA-DD6C-1151-CFEB54C4E73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72038" y="210329"/>
            <a:ext cx="6696089" cy="6712322"/>
          </a:xfrm>
        </p:spPr>
      </p:pic>
      <p:sp>
        <p:nvSpPr>
          <p:cNvPr id="3" name="TextBox 2">
            <a:extLst>
              <a:ext uri="{FF2B5EF4-FFF2-40B4-BE49-F238E27FC236}">
                <a16:creationId xmlns:a16="http://schemas.microsoft.com/office/drawing/2014/main" id="{FB54A0E9-AEF7-3352-71A5-CBB93DDCB29D}"/>
              </a:ext>
            </a:extLst>
          </p:cNvPr>
          <p:cNvSpPr txBox="1"/>
          <p:nvPr/>
        </p:nvSpPr>
        <p:spPr>
          <a:xfrm>
            <a:off x="4959077" y="617080"/>
            <a:ext cx="6501777" cy="409516"/>
          </a:xfrm>
          <a:prstGeom prst="rect">
            <a:avLst/>
          </a:prstGeom>
          <a:noFill/>
          <a:ln w="5715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509506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BC47A87-FE08-4870-AF4C-66BC67E9A49F}"/>
              </a:ext>
            </a:extLst>
          </p:cNvPr>
          <p:cNvPicPr>
            <a:picLocks noChangeAspect="1"/>
          </p:cNvPicPr>
          <p:nvPr/>
        </p:nvPicPr>
        <p:blipFill rotWithShape="1">
          <a:blip r:embed="rId3"/>
          <a:srcRect t="17184" b="24710"/>
          <a:stretch/>
        </p:blipFill>
        <p:spPr>
          <a:xfrm>
            <a:off x="20" y="-1"/>
            <a:ext cx="12191980" cy="3984912"/>
          </a:xfrm>
          <a:custGeom>
            <a:avLst/>
            <a:gdLst/>
            <a:ahLst/>
            <a:cxnLst/>
            <a:rect l="l" t="t" r="r" b="b"/>
            <a:pathLst>
              <a:path w="12192000" h="3984912">
                <a:moveTo>
                  <a:pt x="0" y="0"/>
                </a:moveTo>
                <a:lnTo>
                  <a:pt x="12192000" y="0"/>
                </a:lnTo>
                <a:lnTo>
                  <a:pt x="12192000" y="566059"/>
                </a:lnTo>
                <a:lnTo>
                  <a:pt x="12192000" y="794037"/>
                </a:lnTo>
                <a:lnTo>
                  <a:pt x="12192000" y="2336800"/>
                </a:lnTo>
                <a:lnTo>
                  <a:pt x="12192000" y="2631227"/>
                </a:lnTo>
                <a:lnTo>
                  <a:pt x="12192000" y="3908712"/>
                </a:lnTo>
                <a:lnTo>
                  <a:pt x="9439275" y="3984912"/>
                </a:lnTo>
                <a:lnTo>
                  <a:pt x="5572127" y="3737262"/>
                </a:lnTo>
                <a:lnTo>
                  <a:pt x="0" y="3908712"/>
                </a:lnTo>
                <a:lnTo>
                  <a:pt x="0" y="2631227"/>
                </a:lnTo>
                <a:lnTo>
                  <a:pt x="0" y="2336800"/>
                </a:lnTo>
                <a:lnTo>
                  <a:pt x="0" y="794037"/>
                </a:lnTo>
                <a:lnTo>
                  <a:pt x="0" y="566059"/>
                </a:lnTo>
                <a:close/>
              </a:path>
            </a:pathLst>
          </a:custGeom>
        </p:spPr>
      </p:pic>
      <p:sp>
        <p:nvSpPr>
          <p:cNvPr id="3" name="Content Placeholder 2">
            <a:extLst>
              <a:ext uri="{FF2B5EF4-FFF2-40B4-BE49-F238E27FC236}">
                <a16:creationId xmlns:a16="http://schemas.microsoft.com/office/drawing/2014/main" id="{68B6A700-AD72-498F-8DC3-55CB03E7B369}"/>
              </a:ext>
            </a:extLst>
          </p:cNvPr>
          <p:cNvSpPr>
            <a:spLocks noGrp="1"/>
          </p:cNvSpPr>
          <p:nvPr>
            <p:ph idx="1"/>
          </p:nvPr>
        </p:nvSpPr>
        <p:spPr>
          <a:xfrm>
            <a:off x="1089969" y="4905721"/>
            <a:ext cx="10509893" cy="1173700"/>
          </a:xfrm>
        </p:spPr>
        <p:txBody>
          <a:bodyPr>
            <a:noAutofit/>
          </a:bodyPr>
          <a:lstStyle/>
          <a:p>
            <a:pPr marL="0" indent="0">
              <a:buNone/>
            </a:pPr>
            <a:r>
              <a:rPr lang="en-GB" sz="4000" dirty="0">
                <a:solidFill>
                  <a:schemeClr val="accent2"/>
                </a:solidFill>
              </a:rPr>
              <a:t>What will you attempt to explain / explore / describe / evaluate in your research?</a:t>
            </a:r>
          </a:p>
        </p:txBody>
      </p:sp>
    </p:spTree>
    <p:extLst>
      <p:ext uri="{BB962C8B-B14F-4D97-AF65-F5344CB8AC3E}">
        <p14:creationId xmlns:p14="http://schemas.microsoft.com/office/powerpoint/2010/main" val="1738407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A5337-796F-2F55-B9FF-2A746D1CCB19}"/>
              </a:ext>
            </a:extLst>
          </p:cNvPr>
          <p:cNvSpPr>
            <a:spLocks noGrp="1"/>
          </p:cNvSpPr>
          <p:nvPr>
            <p:ph type="title"/>
          </p:nvPr>
        </p:nvSpPr>
        <p:spPr>
          <a:xfrm>
            <a:off x="1024128" y="585216"/>
            <a:ext cx="9720072" cy="1499616"/>
          </a:xfrm>
        </p:spPr>
        <p:txBody>
          <a:bodyPr>
            <a:normAutofit/>
          </a:bodyPr>
          <a:lstStyle/>
          <a:p>
            <a:r>
              <a:rPr lang="en-GB" dirty="0"/>
              <a:t>Types of Research Question</a:t>
            </a:r>
          </a:p>
        </p:txBody>
      </p:sp>
      <p:graphicFrame>
        <p:nvGraphicFramePr>
          <p:cNvPr id="5" name="Content Placeholder 2">
            <a:extLst>
              <a:ext uri="{FF2B5EF4-FFF2-40B4-BE49-F238E27FC236}">
                <a16:creationId xmlns:a16="http://schemas.microsoft.com/office/drawing/2014/main" id="{55EC4280-605A-25F3-F1DF-32525AC1D41A}"/>
              </a:ext>
            </a:extLst>
          </p:cNvPr>
          <p:cNvGraphicFramePr>
            <a:graphicFrameLocks noGrp="1"/>
          </p:cNvGraphicFramePr>
          <p:nvPr>
            <p:ph idx="1"/>
            <p:extLst>
              <p:ext uri="{D42A27DB-BD31-4B8C-83A1-F6EECF244321}">
                <p14:modId xmlns:p14="http://schemas.microsoft.com/office/powerpoint/2010/main" val="919897395"/>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4446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6807" y="629266"/>
            <a:ext cx="7305718" cy="1622321"/>
          </a:xfrm>
        </p:spPr>
        <p:txBody>
          <a:bodyPr>
            <a:normAutofit/>
          </a:bodyPr>
          <a:lstStyle/>
          <a:p>
            <a:r>
              <a:rPr lang="en-GB" sz="3700" dirty="0"/>
              <a:t>Qualitative and Quantitative Data</a:t>
            </a:r>
          </a:p>
        </p:txBody>
      </p:sp>
      <p:sp>
        <p:nvSpPr>
          <p:cNvPr id="3" name="Content Placeholder 2"/>
          <p:cNvSpPr>
            <a:spLocks noGrp="1"/>
          </p:cNvSpPr>
          <p:nvPr>
            <p:ph idx="1"/>
          </p:nvPr>
        </p:nvSpPr>
        <p:spPr>
          <a:xfrm>
            <a:off x="648930" y="2438400"/>
            <a:ext cx="4618687" cy="3785419"/>
          </a:xfrm>
        </p:spPr>
        <p:txBody>
          <a:bodyPr>
            <a:normAutofit/>
          </a:bodyPr>
          <a:lstStyle/>
          <a:p>
            <a:r>
              <a:rPr lang="en-GB" sz="2200" dirty="0"/>
              <a:t>Quantitative data refers to numerical information generated through the research process that can be understood, represented and analysed statistically.</a:t>
            </a:r>
          </a:p>
          <a:p>
            <a:endParaRPr lang="en-GB" sz="2200" dirty="0"/>
          </a:p>
          <a:p>
            <a:r>
              <a:rPr lang="en-GB" sz="2200" dirty="0"/>
              <a:t>Qualitative data is non-numerical (e.g. text, image, audio) and offers the researcher a descriptive account of the phenomenon being studied.</a:t>
            </a:r>
            <a:endParaRPr lang="en-GB" sz="1900" dirty="0"/>
          </a:p>
          <a:p>
            <a:pPr marL="0" indent="0">
              <a:buNone/>
            </a:pPr>
            <a:endParaRPr lang="en-US" sz="1900" dirty="0"/>
          </a:p>
        </p:txBody>
      </p:sp>
      <p:pic>
        <p:nvPicPr>
          <p:cNvPr id="7" name="Picture 7" descr="Diagram&#10;&#10;Description automatically generated">
            <a:extLst>
              <a:ext uri="{FF2B5EF4-FFF2-40B4-BE49-F238E27FC236}">
                <a16:creationId xmlns:a16="http://schemas.microsoft.com/office/drawing/2014/main" id="{58A860AA-145E-DBE1-450A-F905409A26C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405862" y="2023357"/>
            <a:ext cx="6019331" cy="4002855"/>
          </a:xfrm>
          <a:prstGeom prst="rect">
            <a:avLst/>
          </a:prstGeom>
          <a:effectLst/>
        </p:spPr>
      </p:pic>
    </p:spTree>
    <p:extLst>
      <p:ext uri="{BB962C8B-B14F-4D97-AF65-F5344CB8AC3E}">
        <p14:creationId xmlns:p14="http://schemas.microsoft.com/office/powerpoint/2010/main" val="3045799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EB4B5-8BA5-BC5F-FC9A-609B26166288}"/>
              </a:ext>
            </a:extLst>
          </p:cNvPr>
          <p:cNvSpPr>
            <a:spLocks noGrp="1"/>
          </p:cNvSpPr>
          <p:nvPr>
            <p:ph type="title"/>
          </p:nvPr>
        </p:nvSpPr>
        <p:spPr>
          <a:xfrm>
            <a:off x="837104" y="484346"/>
            <a:ext cx="10515600" cy="1325563"/>
          </a:xfrm>
        </p:spPr>
        <p:txBody>
          <a:bodyPr>
            <a:normAutofit/>
          </a:bodyPr>
          <a:lstStyle/>
          <a:p>
            <a:r>
              <a:rPr lang="en-GB" dirty="0">
                <a:latin typeface="+mn-lt"/>
              </a:rPr>
              <a:t>Types of Research Question:</a:t>
            </a:r>
            <a:br>
              <a:rPr lang="en-GB" dirty="0">
                <a:latin typeface="+mn-lt"/>
              </a:rPr>
            </a:br>
            <a:r>
              <a:rPr lang="en-GB" b="0" i="0" dirty="0">
                <a:solidFill>
                  <a:srgbClr val="191919"/>
                </a:solidFill>
                <a:effectLst/>
                <a:latin typeface="+mn-lt"/>
              </a:rPr>
              <a:t>Quantitative</a:t>
            </a:r>
            <a:endParaRPr lang="en-GB" dirty="0">
              <a:latin typeface="+mn-lt"/>
            </a:endParaRPr>
          </a:p>
        </p:txBody>
      </p:sp>
      <p:sp>
        <p:nvSpPr>
          <p:cNvPr id="3" name="Content Placeholder 2">
            <a:extLst>
              <a:ext uri="{FF2B5EF4-FFF2-40B4-BE49-F238E27FC236}">
                <a16:creationId xmlns:a16="http://schemas.microsoft.com/office/drawing/2014/main" id="{39A66915-44D6-C259-ADF5-133DDAA8BD87}"/>
              </a:ext>
            </a:extLst>
          </p:cNvPr>
          <p:cNvSpPr>
            <a:spLocks noGrp="1"/>
          </p:cNvSpPr>
          <p:nvPr>
            <p:ph idx="1"/>
          </p:nvPr>
        </p:nvSpPr>
        <p:spPr>
          <a:xfrm>
            <a:off x="795528" y="2350294"/>
            <a:ext cx="10598753" cy="4023360"/>
          </a:xfrm>
        </p:spPr>
        <p:txBody>
          <a:bodyPr>
            <a:normAutofit fontScale="85000" lnSpcReduction="20000"/>
          </a:bodyPr>
          <a:lstStyle/>
          <a:p>
            <a:pPr marL="0" indent="0">
              <a:buNone/>
            </a:pPr>
            <a:r>
              <a:rPr lang="en-GB" b="1" i="0" dirty="0">
                <a:solidFill>
                  <a:srgbClr val="191919"/>
                </a:solidFill>
                <a:effectLst/>
              </a:rPr>
              <a:t>Quantitative research questions:</a:t>
            </a:r>
          </a:p>
          <a:p>
            <a:r>
              <a:rPr lang="en-GB" b="0" i="0" dirty="0">
                <a:solidFill>
                  <a:srgbClr val="191919"/>
                </a:solidFill>
                <a:effectLst/>
              </a:rPr>
              <a:t>seek to understand particular social, familial, or educational experiences or processes that occur in a particular context and/or location (Marshall &amp; Rossman, 2011);</a:t>
            </a:r>
          </a:p>
          <a:p>
            <a:r>
              <a:rPr lang="en-GB" dirty="0">
                <a:solidFill>
                  <a:srgbClr val="191919"/>
                </a:solidFill>
              </a:rPr>
              <a:t>t</a:t>
            </a:r>
            <a:r>
              <a:rPr lang="en-GB" b="0" i="0" dirty="0">
                <a:solidFill>
                  <a:srgbClr val="191919"/>
                </a:solidFill>
                <a:effectLst/>
              </a:rPr>
              <a:t>ypically include the population to be studied, dependent and independent variables and the research design to be used; </a:t>
            </a:r>
          </a:p>
          <a:p>
            <a:r>
              <a:rPr lang="en-GB" b="0" i="0" dirty="0">
                <a:solidFill>
                  <a:srgbClr val="191919"/>
                </a:solidFill>
                <a:effectLst/>
              </a:rPr>
              <a:t>usually written and finalised at the start of the project (Berger, 2015);</a:t>
            </a:r>
          </a:p>
          <a:p>
            <a:r>
              <a:rPr lang="en-GB" b="0" i="0" dirty="0">
                <a:solidFill>
                  <a:srgbClr val="191919"/>
                </a:solidFill>
                <a:effectLst/>
              </a:rPr>
              <a:t>not answerable with “yes” or “no” responses;</a:t>
            </a:r>
          </a:p>
          <a:p>
            <a:r>
              <a:rPr lang="en-GB" b="0" i="0" dirty="0">
                <a:solidFill>
                  <a:srgbClr val="191919"/>
                </a:solidFill>
                <a:effectLst/>
              </a:rPr>
              <a:t>don’t use words such as: is, are, do </a:t>
            </a:r>
            <a:r>
              <a:rPr lang="en-GB" dirty="0">
                <a:solidFill>
                  <a:srgbClr val="191919"/>
                </a:solidFill>
              </a:rPr>
              <a:t>/</a:t>
            </a:r>
            <a:r>
              <a:rPr lang="en-GB" b="0" i="0" dirty="0">
                <a:solidFill>
                  <a:srgbClr val="191919"/>
                </a:solidFill>
                <a:effectLst/>
              </a:rPr>
              <a:t> does;</a:t>
            </a:r>
          </a:p>
          <a:p>
            <a:r>
              <a:rPr lang="en-GB" b="0" i="0" dirty="0">
                <a:solidFill>
                  <a:srgbClr val="191919"/>
                </a:solidFill>
                <a:effectLst/>
              </a:rPr>
              <a:t>can be further categorized into three types: descriptive, comparative and relationship.</a:t>
            </a:r>
            <a:endParaRPr lang="en-GB" dirty="0"/>
          </a:p>
          <a:p>
            <a:endParaRPr lang="en-GB" dirty="0"/>
          </a:p>
        </p:txBody>
      </p:sp>
    </p:spTree>
    <p:extLst>
      <p:ext uri="{BB962C8B-B14F-4D97-AF65-F5344CB8AC3E}">
        <p14:creationId xmlns:p14="http://schemas.microsoft.com/office/powerpoint/2010/main" val="2091532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C1813-2D47-BC99-8019-5815A14CA02D}"/>
              </a:ext>
            </a:extLst>
          </p:cNvPr>
          <p:cNvSpPr>
            <a:spLocks noGrp="1"/>
          </p:cNvSpPr>
          <p:nvPr>
            <p:ph type="title"/>
          </p:nvPr>
        </p:nvSpPr>
        <p:spPr>
          <a:xfrm>
            <a:off x="8129872" y="643467"/>
            <a:ext cx="3473009" cy="5571066"/>
          </a:xfrm>
        </p:spPr>
        <p:txBody>
          <a:bodyPr>
            <a:normAutofit/>
          </a:bodyPr>
          <a:lstStyle/>
          <a:p>
            <a:r>
              <a:rPr lang="en-GB" b="0" i="0" dirty="0">
                <a:effectLst/>
              </a:rPr>
              <a:t>Quantitative Research </a:t>
            </a:r>
            <a:r>
              <a:rPr lang="en-GB" dirty="0"/>
              <a:t>Q</a:t>
            </a:r>
            <a:r>
              <a:rPr lang="en-GB" b="0" i="0" dirty="0">
                <a:effectLst/>
              </a:rPr>
              <a:t>uestions</a:t>
            </a:r>
            <a:endParaRPr lang="en-GB" dirty="0"/>
          </a:p>
        </p:txBody>
      </p:sp>
      <p:graphicFrame>
        <p:nvGraphicFramePr>
          <p:cNvPr id="13" name="Content Placeholder 2">
            <a:extLst>
              <a:ext uri="{FF2B5EF4-FFF2-40B4-BE49-F238E27FC236}">
                <a16:creationId xmlns:a16="http://schemas.microsoft.com/office/drawing/2014/main" id="{CF57BED7-0258-148F-78CE-4823F3F6BA32}"/>
              </a:ext>
            </a:extLst>
          </p:cNvPr>
          <p:cNvGraphicFramePr>
            <a:graphicFrameLocks noGrp="1"/>
          </p:cNvGraphicFramePr>
          <p:nvPr>
            <p:ph idx="1"/>
            <p:extLst>
              <p:ext uri="{D42A27DB-BD31-4B8C-83A1-F6EECF244321}">
                <p14:modId xmlns:p14="http://schemas.microsoft.com/office/powerpoint/2010/main" val="1696129257"/>
              </p:ext>
            </p:extLst>
          </p:nvPr>
        </p:nvGraphicFramePr>
        <p:xfrm>
          <a:off x="415630" y="651140"/>
          <a:ext cx="7298613" cy="56287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8434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0FCDB-805F-6608-0AFB-9364EC303E78}"/>
              </a:ext>
            </a:extLst>
          </p:cNvPr>
          <p:cNvSpPr>
            <a:spLocks noGrp="1"/>
          </p:cNvSpPr>
          <p:nvPr>
            <p:ph type="title"/>
          </p:nvPr>
        </p:nvSpPr>
        <p:spPr>
          <a:xfrm>
            <a:off x="878274" y="924284"/>
            <a:ext cx="9720072" cy="1213975"/>
          </a:xfrm>
        </p:spPr>
        <p:txBody>
          <a:bodyPr>
            <a:normAutofit fontScale="90000"/>
          </a:bodyPr>
          <a:lstStyle/>
          <a:p>
            <a:r>
              <a:rPr lang="en-GB" dirty="0">
                <a:latin typeface="+mn-lt"/>
              </a:rPr>
              <a:t>Types of research question –</a:t>
            </a:r>
            <a:br>
              <a:rPr lang="en-GB" dirty="0">
                <a:latin typeface="+mn-lt"/>
              </a:rPr>
            </a:br>
            <a:r>
              <a:rPr lang="en-GB" i="0" dirty="0">
                <a:solidFill>
                  <a:schemeClr val="tx1"/>
                </a:solidFill>
                <a:effectLst/>
                <a:latin typeface="+mn-lt"/>
              </a:rPr>
              <a:t>Qualitative</a:t>
            </a:r>
            <a:br>
              <a:rPr lang="en-GB" dirty="0"/>
            </a:br>
            <a:endParaRPr lang="en-GB" dirty="0"/>
          </a:p>
        </p:txBody>
      </p:sp>
      <p:sp>
        <p:nvSpPr>
          <p:cNvPr id="3" name="Content Placeholder 2">
            <a:extLst>
              <a:ext uri="{FF2B5EF4-FFF2-40B4-BE49-F238E27FC236}">
                <a16:creationId xmlns:a16="http://schemas.microsoft.com/office/drawing/2014/main" id="{43A6CAB8-1B8E-6D7F-2B84-F2EEF062032A}"/>
              </a:ext>
            </a:extLst>
          </p:cNvPr>
          <p:cNvSpPr>
            <a:spLocks noGrp="1"/>
          </p:cNvSpPr>
          <p:nvPr>
            <p:ph idx="1"/>
          </p:nvPr>
        </p:nvSpPr>
        <p:spPr>
          <a:xfrm>
            <a:off x="838200" y="2437095"/>
            <a:ext cx="10515600" cy="4351338"/>
          </a:xfrm>
        </p:spPr>
        <p:txBody>
          <a:bodyPr>
            <a:normAutofit/>
          </a:bodyPr>
          <a:lstStyle/>
          <a:p>
            <a:pPr marL="0" indent="0">
              <a:buNone/>
            </a:pPr>
            <a:r>
              <a:rPr lang="en-GB" sz="2000" b="1" i="0" dirty="0">
                <a:solidFill>
                  <a:srgbClr val="191919"/>
                </a:solidFill>
                <a:effectLst/>
              </a:rPr>
              <a:t>Qualitative research questions:</a:t>
            </a:r>
          </a:p>
          <a:p>
            <a:r>
              <a:rPr lang="en-GB" sz="2000" b="0" i="0" dirty="0">
                <a:solidFill>
                  <a:srgbClr val="191919"/>
                </a:solidFill>
                <a:effectLst/>
              </a:rPr>
              <a:t>may concern broad areas of research or more specific areas of study.</a:t>
            </a:r>
          </a:p>
          <a:p>
            <a:r>
              <a:rPr lang="en-GB" sz="2000" b="0" i="0" dirty="0">
                <a:solidFill>
                  <a:srgbClr val="191919"/>
                </a:solidFill>
                <a:effectLst/>
              </a:rPr>
              <a:t>usually adaptable, non-directional, and flexible (Creswell, 2013);</a:t>
            </a:r>
          </a:p>
          <a:p>
            <a:r>
              <a:rPr lang="en-GB" sz="2000" b="0" i="0" dirty="0">
                <a:solidFill>
                  <a:srgbClr val="191919"/>
                </a:solidFill>
                <a:effectLst/>
              </a:rPr>
              <a:t>generally aim to discover, explain or explore;</a:t>
            </a:r>
          </a:p>
          <a:p>
            <a:r>
              <a:rPr lang="en-GB" sz="2000" b="0" i="0" dirty="0">
                <a:solidFill>
                  <a:srgbClr val="191919"/>
                </a:solidFill>
                <a:effectLst/>
              </a:rPr>
              <a:t>can be further categorized into several types (Marshall and Rossman, 2011; Ritchie et al., 2014).</a:t>
            </a:r>
            <a:endParaRPr lang="en-GB" sz="2000" dirty="0"/>
          </a:p>
        </p:txBody>
      </p:sp>
    </p:spTree>
    <p:extLst>
      <p:ext uri="{BB962C8B-B14F-4D97-AF65-F5344CB8AC3E}">
        <p14:creationId xmlns:p14="http://schemas.microsoft.com/office/powerpoint/2010/main" val="1977313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70DDA-55F4-7020-3B89-09FF641717E6}"/>
              </a:ext>
            </a:extLst>
          </p:cNvPr>
          <p:cNvSpPr>
            <a:spLocks noGrp="1"/>
          </p:cNvSpPr>
          <p:nvPr>
            <p:ph type="title"/>
          </p:nvPr>
        </p:nvSpPr>
        <p:spPr>
          <a:xfrm>
            <a:off x="4965430" y="629268"/>
            <a:ext cx="6586491" cy="1286160"/>
          </a:xfrm>
        </p:spPr>
        <p:txBody>
          <a:bodyPr anchor="b">
            <a:normAutofit/>
          </a:bodyPr>
          <a:lstStyle/>
          <a:p>
            <a:r>
              <a:rPr lang="en-GB" sz="3400" dirty="0">
                <a:latin typeface="+mn-lt"/>
              </a:rPr>
              <a:t>A good research question generally has the following features:</a:t>
            </a:r>
          </a:p>
        </p:txBody>
      </p:sp>
      <p:sp>
        <p:nvSpPr>
          <p:cNvPr id="3" name="Content Placeholder 2">
            <a:extLst>
              <a:ext uri="{FF2B5EF4-FFF2-40B4-BE49-F238E27FC236}">
                <a16:creationId xmlns:a16="http://schemas.microsoft.com/office/drawing/2014/main" id="{FEE9D8B2-C067-7EF2-2FCA-CAE8EABFFA81}"/>
              </a:ext>
            </a:extLst>
          </p:cNvPr>
          <p:cNvSpPr>
            <a:spLocks noGrp="1"/>
          </p:cNvSpPr>
          <p:nvPr>
            <p:ph idx="1"/>
          </p:nvPr>
        </p:nvSpPr>
        <p:spPr>
          <a:xfrm>
            <a:off x="4965431" y="2438400"/>
            <a:ext cx="6586489" cy="3785419"/>
          </a:xfrm>
        </p:spPr>
        <p:txBody>
          <a:bodyPr>
            <a:normAutofit/>
          </a:bodyPr>
          <a:lstStyle/>
          <a:p>
            <a:pPr>
              <a:buFont typeface="Arial" panose="020B0604020202020204" pitchFamily="34" charset="0"/>
              <a:buChar char="•"/>
            </a:pPr>
            <a:r>
              <a:rPr lang="en-GB" sz="2000" b="0" i="0" dirty="0">
                <a:effectLst/>
              </a:rPr>
              <a:t>It is written in the form of a question</a:t>
            </a:r>
          </a:p>
          <a:p>
            <a:pPr>
              <a:buFont typeface="Arial" panose="020B0604020202020204" pitchFamily="34" charset="0"/>
              <a:buChar char="•"/>
            </a:pPr>
            <a:r>
              <a:rPr lang="en-GB" sz="2000" b="0" i="0" dirty="0">
                <a:effectLst/>
              </a:rPr>
              <a:t>It is clearly written</a:t>
            </a:r>
          </a:p>
          <a:p>
            <a:pPr>
              <a:buFont typeface="Arial" panose="020B0604020202020204" pitchFamily="34" charset="0"/>
              <a:buChar char="•"/>
            </a:pPr>
            <a:r>
              <a:rPr lang="en-GB" sz="2000" b="0" i="0" dirty="0">
                <a:effectLst/>
              </a:rPr>
              <a:t>It cannot be answered with “yes” or “no”</a:t>
            </a:r>
          </a:p>
          <a:p>
            <a:pPr>
              <a:buFont typeface="Arial" panose="020B0604020202020204" pitchFamily="34" charset="0"/>
              <a:buChar char="•"/>
            </a:pPr>
            <a:r>
              <a:rPr lang="en-GB" sz="2000" b="0" i="0" dirty="0">
                <a:effectLst/>
              </a:rPr>
              <a:t>It has more than one plausible answer</a:t>
            </a:r>
          </a:p>
          <a:p>
            <a:pPr>
              <a:buFont typeface="Arial" panose="020B0604020202020204" pitchFamily="34" charset="0"/>
              <a:buChar char="•"/>
            </a:pPr>
            <a:r>
              <a:rPr lang="en-GB" sz="2000" b="0" i="0" dirty="0">
                <a:effectLst/>
              </a:rPr>
              <a:t>It considers relationships among multiple variables</a:t>
            </a:r>
          </a:p>
          <a:p>
            <a:pPr>
              <a:buFont typeface="Arial" panose="020B0604020202020204" pitchFamily="34" charset="0"/>
              <a:buChar char="•"/>
            </a:pPr>
            <a:r>
              <a:rPr lang="en-GB" sz="2000" b="0" i="0" dirty="0">
                <a:effectLst/>
              </a:rPr>
              <a:t>It is specific and clear about the concepts it addresses</a:t>
            </a:r>
          </a:p>
          <a:p>
            <a:pPr>
              <a:buFont typeface="Arial" panose="020B0604020202020204" pitchFamily="34" charset="0"/>
              <a:buChar char="•"/>
            </a:pPr>
            <a:r>
              <a:rPr lang="en-GB" sz="2000" b="0" i="0" dirty="0">
                <a:effectLst/>
              </a:rPr>
              <a:t>It includes a target population</a:t>
            </a:r>
          </a:p>
          <a:p>
            <a:endParaRPr lang="en-GB" sz="2000" dirty="0"/>
          </a:p>
        </p:txBody>
      </p:sp>
      <p:pic>
        <p:nvPicPr>
          <p:cNvPr id="6" name="Picture 4" descr="Magnifying glass and question mark">
            <a:extLst>
              <a:ext uri="{FF2B5EF4-FFF2-40B4-BE49-F238E27FC236}">
                <a16:creationId xmlns:a16="http://schemas.microsoft.com/office/drawing/2014/main" id="{A10AA7E3-F333-69C3-413F-DE637C56BF9F}"/>
              </a:ext>
            </a:extLst>
          </p:cNvPr>
          <p:cNvPicPr>
            <a:picLocks noChangeAspect="1"/>
          </p:cNvPicPr>
          <p:nvPr/>
        </p:nvPicPr>
        <p:blipFill rotWithShape="1">
          <a:blip r:embed="rId3"/>
          <a:srcRect l="35430" r="26548"/>
          <a:stretch/>
        </p:blipFill>
        <p:spPr>
          <a:xfrm>
            <a:off x="20" y="10"/>
            <a:ext cx="4635571" cy="6857990"/>
          </a:xfrm>
          <a:prstGeom prst="rect">
            <a:avLst/>
          </a:prstGeom>
          <a:effectLst/>
        </p:spPr>
      </p:pic>
    </p:spTree>
    <p:extLst>
      <p:ext uri="{BB962C8B-B14F-4D97-AF65-F5344CB8AC3E}">
        <p14:creationId xmlns:p14="http://schemas.microsoft.com/office/powerpoint/2010/main" val="14314764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724" y="391696"/>
            <a:ext cx="10515600" cy="1325563"/>
          </a:xfrm>
        </p:spPr>
        <p:txBody>
          <a:bodyPr/>
          <a:lstStyle/>
          <a:p>
            <a:r>
              <a:rPr lang="en-US" dirty="0"/>
              <a:t>Research Questions should be:</a:t>
            </a:r>
          </a:p>
        </p:txBody>
      </p:sp>
      <p:sp>
        <p:nvSpPr>
          <p:cNvPr id="4" name="Content Placeholder 3"/>
          <p:cNvSpPr>
            <a:spLocks noGrp="1"/>
          </p:cNvSpPr>
          <p:nvPr>
            <p:ph sz="half" idx="2"/>
          </p:nvPr>
        </p:nvSpPr>
        <p:spPr>
          <a:xfrm>
            <a:off x="6096000" y="2287405"/>
            <a:ext cx="5965580" cy="4233239"/>
          </a:xfrm>
        </p:spPr>
        <p:txBody>
          <a:bodyPr>
            <a:normAutofit fontScale="25000" lnSpcReduction="20000"/>
          </a:bodyPr>
          <a:lstStyle/>
          <a:p>
            <a:r>
              <a:rPr lang="en-GB" sz="9600" b="1" dirty="0"/>
              <a:t>Clear </a:t>
            </a:r>
            <a:r>
              <a:rPr lang="en-GB" sz="9600" dirty="0"/>
              <a:t>– it should be easy to understand</a:t>
            </a:r>
          </a:p>
          <a:p>
            <a:r>
              <a:rPr lang="en-GB" sz="9600" b="1" dirty="0"/>
              <a:t>Specific</a:t>
            </a:r>
            <a:r>
              <a:rPr lang="en-GB" sz="9600" dirty="0"/>
              <a:t> – convey exactly what you want to know</a:t>
            </a:r>
          </a:p>
          <a:p>
            <a:r>
              <a:rPr lang="en-GB" sz="9600" b="1" dirty="0"/>
              <a:t>Original</a:t>
            </a:r>
            <a:r>
              <a:rPr lang="en-GB" sz="9600" dirty="0"/>
              <a:t> – remember that you’re researching something new that has not been done before</a:t>
            </a:r>
          </a:p>
          <a:p>
            <a:r>
              <a:rPr lang="en-GB" sz="9600" b="1" dirty="0"/>
              <a:t>Achievable </a:t>
            </a:r>
            <a:r>
              <a:rPr lang="en-GB" sz="9600" dirty="0"/>
              <a:t>– is it possible for you to answer this question?</a:t>
            </a:r>
          </a:p>
          <a:p>
            <a:r>
              <a:rPr lang="en-GB" sz="9600" b="1" dirty="0"/>
              <a:t>Relevant</a:t>
            </a:r>
            <a:r>
              <a:rPr lang="en-GB" sz="9600" dirty="0"/>
              <a:t> – to the literature you’ve read, your own setting, the purpose of your enquiry</a:t>
            </a:r>
          </a:p>
          <a:p>
            <a:r>
              <a:rPr lang="en-GB" sz="9600" b="1" dirty="0"/>
              <a:t>Interesting</a:t>
            </a:r>
            <a:r>
              <a:rPr lang="en-GB" sz="9600" dirty="0"/>
              <a:t> – Why do people need to know about this?</a:t>
            </a:r>
          </a:p>
          <a:p>
            <a:pPr marL="0" indent="0">
              <a:buNone/>
            </a:pPr>
            <a:r>
              <a:rPr lang="en-GB" sz="9600" dirty="0"/>
              <a:t>		(Adapted from Lewin, 1948)</a:t>
            </a:r>
          </a:p>
          <a:p>
            <a:endParaRPr lang="en-GB" dirty="0"/>
          </a:p>
        </p:txBody>
      </p:sp>
      <p:pic>
        <p:nvPicPr>
          <p:cNvPr id="8" name="Content Placeholder 7"/>
          <p:cNvPicPr>
            <a:picLocks noGrp="1" noChangeAspect="1"/>
          </p:cNvPicPr>
          <p:nvPr>
            <p:ph sz="half" idx="1"/>
          </p:nvPr>
        </p:nvPicPr>
        <p:blipFill rotWithShape="1">
          <a:blip r:embed="rId3"/>
          <a:srcRect l="21100" r="19495"/>
          <a:stretch/>
        </p:blipFill>
        <p:spPr>
          <a:xfrm>
            <a:off x="706023" y="1907309"/>
            <a:ext cx="4923693" cy="4515912"/>
          </a:xfrm>
          <a:prstGeom prst="rect">
            <a:avLst/>
          </a:prstGeom>
        </p:spPr>
      </p:pic>
    </p:spTree>
    <p:extLst>
      <p:ext uri="{BB962C8B-B14F-4D97-AF65-F5344CB8AC3E}">
        <p14:creationId xmlns:p14="http://schemas.microsoft.com/office/powerpoint/2010/main" val="17887428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61E2C7-B230-6C63-D6B2-9F68701FDC8E}"/>
              </a:ext>
            </a:extLst>
          </p:cNvPr>
          <p:cNvSpPr>
            <a:spLocks noGrp="1"/>
          </p:cNvSpPr>
          <p:nvPr>
            <p:ph type="title"/>
          </p:nvPr>
        </p:nvSpPr>
        <p:spPr>
          <a:xfrm>
            <a:off x="1024128" y="585216"/>
            <a:ext cx="9720072" cy="1499616"/>
          </a:xfrm>
        </p:spPr>
        <p:txBody>
          <a:bodyPr>
            <a:normAutofit/>
          </a:bodyPr>
          <a:lstStyle/>
          <a:p>
            <a:pPr marL="0" marR="0" lvl="0" indent="0" defTabSz="914400" rtl="0" eaLnBrk="1" fontAlgn="base" latinLnBrk="0" hangingPunct="1">
              <a:spcBef>
                <a:spcPts val="0"/>
              </a:spcBef>
              <a:spcAft>
                <a:spcPts val="0"/>
              </a:spcAft>
              <a:tabLst/>
              <a:defRPr/>
            </a:pPr>
            <a:r>
              <a:rPr lang="en-GB" sz="3500" dirty="0">
                <a:latin typeface="+mn-lt"/>
                <a:ea typeface="+mn-ea"/>
                <a:cs typeface="+mn-cs"/>
              </a:rPr>
              <a:t>Class discussion:</a:t>
            </a:r>
            <a:endParaRPr lang="en-GB" sz="3500" dirty="0">
              <a:latin typeface="+mn-lt"/>
            </a:endParaRPr>
          </a:p>
        </p:txBody>
      </p:sp>
      <p:pic>
        <p:nvPicPr>
          <p:cNvPr id="2" name="Picture 2" descr="See the source image">
            <a:extLst>
              <a:ext uri="{FF2B5EF4-FFF2-40B4-BE49-F238E27FC236}">
                <a16:creationId xmlns:a16="http://schemas.microsoft.com/office/drawing/2014/main" id="{2CE4186A-5A49-AD38-6A77-C2108F27B4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807" t="22382" r="21400"/>
          <a:stretch/>
        </p:blipFill>
        <p:spPr bwMode="auto">
          <a:xfrm>
            <a:off x="1116353" y="2262635"/>
            <a:ext cx="2518782" cy="424999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88185620-FF89-B32A-066E-861D8759E590}"/>
              </a:ext>
            </a:extLst>
          </p:cNvPr>
          <p:cNvSpPr>
            <a:spLocks noGrp="1"/>
          </p:cNvSpPr>
          <p:nvPr>
            <p:ph idx="1"/>
          </p:nvPr>
        </p:nvSpPr>
        <p:spPr>
          <a:xfrm>
            <a:off x="4860976" y="2612572"/>
            <a:ext cx="6692958" cy="4800600"/>
          </a:xfrm>
        </p:spPr>
        <p:txBody>
          <a:bodyPr>
            <a:normAutofit/>
          </a:bodyPr>
          <a:lstStyle/>
          <a:p>
            <a:pPr marL="0" indent="0" rtl="0" fontAlgn="base">
              <a:buNone/>
            </a:pPr>
            <a:r>
              <a:rPr lang="en-GB" sz="6000" b="0" i="0" dirty="0">
                <a:effectLst/>
                <a:latin typeface="Calibri" panose="020F0502020204030204" pitchFamily="34" charset="0"/>
              </a:rPr>
              <a:t>What is the best way to teach counting to young children?</a:t>
            </a:r>
          </a:p>
          <a:p>
            <a:pPr marL="0" indent="0" rtl="0" fontAlgn="base">
              <a:buNone/>
            </a:pPr>
            <a:r>
              <a:rPr lang="en-GB" b="0" i="0" dirty="0">
                <a:effectLst/>
                <a:latin typeface="Calibri" panose="020F0502020204030204" pitchFamily="34" charset="0"/>
              </a:rPr>
              <a:t> </a:t>
            </a:r>
          </a:p>
        </p:txBody>
      </p:sp>
      <p:pic>
        <p:nvPicPr>
          <p:cNvPr id="3" name="Picture 4" descr="See the source image">
            <a:extLst>
              <a:ext uri="{FF2B5EF4-FFF2-40B4-BE49-F238E27FC236}">
                <a16:creationId xmlns:a16="http://schemas.microsoft.com/office/drawing/2014/main" id="{6C116802-54FF-86C5-7098-B625AB834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40151" y="6000750"/>
            <a:ext cx="728044" cy="728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2795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61E2C7-B230-6C63-D6B2-9F68701FDC8E}"/>
              </a:ext>
            </a:extLst>
          </p:cNvPr>
          <p:cNvSpPr>
            <a:spLocks noGrp="1"/>
          </p:cNvSpPr>
          <p:nvPr>
            <p:ph type="title"/>
          </p:nvPr>
        </p:nvSpPr>
        <p:spPr>
          <a:xfrm>
            <a:off x="687539" y="412770"/>
            <a:ext cx="9720072" cy="1499616"/>
          </a:xfrm>
        </p:spPr>
        <p:txBody>
          <a:bodyPr>
            <a:normAutofit/>
          </a:bodyPr>
          <a:lstStyle/>
          <a:p>
            <a:pPr marL="0" marR="0" lvl="0" indent="0" defTabSz="914400" rtl="0" eaLnBrk="1" fontAlgn="base" latinLnBrk="0" hangingPunct="1">
              <a:spcBef>
                <a:spcPts val="0"/>
              </a:spcBef>
              <a:spcAft>
                <a:spcPts val="0"/>
              </a:spcAft>
              <a:tabLst/>
              <a:defRPr/>
            </a:pPr>
            <a:r>
              <a:rPr kumimoji="0" lang="en-GB" sz="3500" i="0" u="none" strike="noStrike" kern="1200" cap="none" spc="0" normalizeH="0" baseline="0" noProof="0" dirty="0">
                <a:ln>
                  <a:noFill/>
                </a:ln>
                <a:effectLst/>
                <a:uLnTx/>
                <a:uFillTx/>
                <a:latin typeface="+mn-lt"/>
                <a:ea typeface="+mn-ea"/>
                <a:cs typeface="+mn-cs"/>
              </a:rPr>
              <a:t>TASK : </a:t>
            </a:r>
            <a:r>
              <a:rPr kumimoji="0" lang="en-GB" sz="3500" i="0" u="none" strike="noStrike" kern="1200" normalizeH="0" baseline="0" noProof="0" dirty="0">
                <a:ln>
                  <a:noFill/>
                </a:ln>
                <a:effectLst/>
                <a:uLnTx/>
                <a:uFillTx/>
                <a:latin typeface="+mn-lt"/>
                <a:ea typeface="+mn-ea"/>
                <a:cs typeface="+mn-cs"/>
              </a:rPr>
              <a:t>D</a:t>
            </a:r>
            <a:r>
              <a:rPr kumimoji="0" lang="en-GB" sz="3500" i="0" u="none" strike="noStrike" kern="1200" cap="none" spc="0" normalizeH="0" baseline="0" noProof="0" dirty="0">
                <a:ln>
                  <a:noFill/>
                </a:ln>
                <a:effectLst/>
                <a:uLnTx/>
                <a:uFillTx/>
                <a:latin typeface="+mn-lt"/>
                <a:ea typeface="+mn-ea"/>
                <a:cs typeface="+mn-cs"/>
              </a:rPr>
              <a:t>iscuss the strengths and limitations of the following RQs. </a:t>
            </a:r>
            <a:endParaRPr lang="en-GB" sz="3500" dirty="0">
              <a:latin typeface="+mn-lt"/>
            </a:endParaRPr>
          </a:p>
        </p:txBody>
      </p:sp>
      <p:pic>
        <p:nvPicPr>
          <p:cNvPr id="2" name="Picture 2" descr="See the source image">
            <a:extLst>
              <a:ext uri="{FF2B5EF4-FFF2-40B4-BE49-F238E27FC236}">
                <a16:creationId xmlns:a16="http://schemas.microsoft.com/office/drawing/2014/main" id="{2CE4186A-5A49-AD38-6A77-C2108F27B4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807" t="22382" r="21400"/>
          <a:stretch/>
        </p:blipFill>
        <p:spPr bwMode="auto">
          <a:xfrm>
            <a:off x="794563" y="2335563"/>
            <a:ext cx="2043978" cy="3448851"/>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88185620-FF89-B32A-066E-861D8759E590}"/>
              </a:ext>
            </a:extLst>
          </p:cNvPr>
          <p:cNvSpPr>
            <a:spLocks noGrp="1"/>
          </p:cNvSpPr>
          <p:nvPr>
            <p:ph idx="1"/>
          </p:nvPr>
        </p:nvSpPr>
        <p:spPr>
          <a:xfrm>
            <a:off x="3853918" y="1267818"/>
            <a:ext cx="8162308" cy="5486400"/>
          </a:xfrm>
        </p:spPr>
        <p:txBody>
          <a:bodyPr>
            <a:normAutofit/>
          </a:bodyPr>
          <a:lstStyle/>
          <a:p>
            <a:pPr marL="0" indent="0" rtl="0" fontAlgn="base">
              <a:buNone/>
            </a:pPr>
            <a:r>
              <a:rPr lang="en-GB" b="0" i="0" dirty="0">
                <a:effectLst/>
                <a:latin typeface="Calibri" panose="020F0502020204030204" pitchFamily="34" charset="0"/>
              </a:rPr>
              <a:t> </a:t>
            </a:r>
          </a:p>
          <a:p>
            <a:pPr marL="0" indent="0" rtl="0" fontAlgn="base">
              <a:buNone/>
            </a:pPr>
            <a:r>
              <a:rPr lang="en-GB" sz="3200" b="0" i="0" dirty="0">
                <a:effectLst/>
                <a:latin typeface="Calibri" panose="020F0502020204030204" pitchFamily="34" charset="0"/>
              </a:rPr>
              <a:t>1. Why do some learners find aspects of school difficult and what could the school do about it?  </a:t>
            </a:r>
          </a:p>
          <a:p>
            <a:pPr marL="0" indent="0" rtl="0" fontAlgn="base">
              <a:buNone/>
            </a:pPr>
            <a:r>
              <a:rPr lang="en-GB" sz="3200" b="0" i="0" dirty="0">
                <a:effectLst/>
                <a:latin typeface="Calibri" panose="020F0502020204030204" pitchFamily="34" charset="0"/>
              </a:rPr>
              <a:t>2. How often does the average parent listen to their child read and what is the impact on progress? </a:t>
            </a:r>
          </a:p>
          <a:p>
            <a:pPr marL="0" indent="0" rtl="0" fontAlgn="base">
              <a:buNone/>
            </a:pPr>
            <a:r>
              <a:rPr lang="en-GB" sz="3200" b="0" i="0" dirty="0">
                <a:effectLst/>
                <a:latin typeface="Calibri" panose="020F0502020204030204" pitchFamily="34" charset="0"/>
              </a:rPr>
              <a:t>3. How many school days are lost through pupils’ unauthorised absence? </a:t>
            </a:r>
          </a:p>
          <a:p>
            <a:pPr marL="0" indent="0" rtl="0" fontAlgn="base">
              <a:buNone/>
            </a:pPr>
            <a:r>
              <a:rPr lang="en-GB" sz="3200" dirty="0"/>
              <a:t>4. </a:t>
            </a:r>
            <a:r>
              <a:rPr lang="en-GB" sz="3200" b="0" i="0" dirty="0">
                <a:solidFill>
                  <a:srgbClr val="040C28"/>
                </a:solidFill>
                <a:effectLst/>
              </a:rPr>
              <a:t>What are the advantages and disadvantages of mobile phone use in schools?</a:t>
            </a:r>
            <a:endParaRPr lang="en-GB" sz="3200" dirty="0"/>
          </a:p>
        </p:txBody>
      </p:sp>
      <p:pic>
        <p:nvPicPr>
          <p:cNvPr id="3" name="Picture 4" descr="See the source image">
            <a:extLst>
              <a:ext uri="{FF2B5EF4-FFF2-40B4-BE49-F238E27FC236}">
                <a16:creationId xmlns:a16="http://schemas.microsoft.com/office/drawing/2014/main" id="{6C116802-54FF-86C5-7098-B625AB834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68008" y="329293"/>
            <a:ext cx="728044" cy="728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698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095F93C0-DA73-4EDA-8D20-EF6AE909A3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789" r="4720" b="69532"/>
          <a:stretch/>
        </p:blipFill>
        <p:spPr bwMode="auto">
          <a:xfrm>
            <a:off x="782319" y="1107725"/>
            <a:ext cx="9956801" cy="320399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B02E997-87A9-4953-8523-5F2532002FEA}"/>
              </a:ext>
            </a:extLst>
          </p:cNvPr>
          <p:cNvSpPr txBox="1"/>
          <p:nvPr/>
        </p:nvSpPr>
        <p:spPr>
          <a:xfrm>
            <a:off x="1213406" y="2190701"/>
            <a:ext cx="2621280" cy="954107"/>
          </a:xfrm>
          <a:prstGeom prst="rect">
            <a:avLst/>
          </a:prstGeom>
          <a:noFill/>
        </p:spPr>
        <p:txBody>
          <a:bodyPr wrap="square" rtlCol="0">
            <a:spAutoFit/>
          </a:bodyPr>
          <a:lstStyle/>
          <a:p>
            <a:r>
              <a:rPr lang="en-GB" sz="2800" dirty="0"/>
              <a:t>Focused and researchable </a:t>
            </a:r>
          </a:p>
        </p:txBody>
      </p:sp>
      <p:sp>
        <p:nvSpPr>
          <p:cNvPr id="6" name="TextBox 5">
            <a:extLst>
              <a:ext uri="{FF2B5EF4-FFF2-40B4-BE49-F238E27FC236}">
                <a16:creationId xmlns:a16="http://schemas.microsoft.com/office/drawing/2014/main" id="{8E24B326-B752-4B2D-A49A-5F7985EE1B7E}"/>
              </a:ext>
            </a:extLst>
          </p:cNvPr>
          <p:cNvSpPr txBox="1"/>
          <p:nvPr/>
        </p:nvSpPr>
        <p:spPr>
          <a:xfrm>
            <a:off x="4638042" y="2232669"/>
            <a:ext cx="2621280" cy="954107"/>
          </a:xfrm>
          <a:prstGeom prst="rect">
            <a:avLst/>
          </a:prstGeom>
          <a:noFill/>
        </p:spPr>
        <p:txBody>
          <a:bodyPr wrap="square" rtlCol="0">
            <a:spAutoFit/>
          </a:bodyPr>
          <a:lstStyle/>
          <a:p>
            <a:r>
              <a:rPr lang="en-GB" sz="2800" dirty="0"/>
              <a:t>Feasible and specific </a:t>
            </a:r>
          </a:p>
        </p:txBody>
      </p:sp>
      <p:sp>
        <p:nvSpPr>
          <p:cNvPr id="7" name="TextBox 6">
            <a:extLst>
              <a:ext uri="{FF2B5EF4-FFF2-40B4-BE49-F238E27FC236}">
                <a16:creationId xmlns:a16="http://schemas.microsoft.com/office/drawing/2014/main" id="{C342D298-D982-4C5C-BC0E-0E94107290B3}"/>
              </a:ext>
            </a:extLst>
          </p:cNvPr>
          <p:cNvSpPr txBox="1"/>
          <p:nvPr/>
        </p:nvSpPr>
        <p:spPr>
          <a:xfrm rot="168157">
            <a:off x="8174875" y="2221908"/>
            <a:ext cx="2621280" cy="954107"/>
          </a:xfrm>
          <a:prstGeom prst="rect">
            <a:avLst/>
          </a:prstGeom>
          <a:noFill/>
        </p:spPr>
        <p:txBody>
          <a:bodyPr wrap="square" rtlCol="0">
            <a:spAutoFit/>
          </a:bodyPr>
          <a:lstStyle/>
          <a:p>
            <a:r>
              <a:rPr lang="en-GB" sz="2800" dirty="0"/>
              <a:t>Relevant and original </a:t>
            </a:r>
          </a:p>
        </p:txBody>
      </p:sp>
      <p:sp>
        <p:nvSpPr>
          <p:cNvPr id="4" name="TextBox 3">
            <a:extLst>
              <a:ext uri="{FF2B5EF4-FFF2-40B4-BE49-F238E27FC236}">
                <a16:creationId xmlns:a16="http://schemas.microsoft.com/office/drawing/2014/main" id="{21D2F0A0-A6C1-41DF-9BF0-FCA88D6B9C16}"/>
              </a:ext>
            </a:extLst>
          </p:cNvPr>
          <p:cNvSpPr txBox="1"/>
          <p:nvPr/>
        </p:nvSpPr>
        <p:spPr>
          <a:xfrm>
            <a:off x="924560" y="4227861"/>
            <a:ext cx="2540000" cy="1477328"/>
          </a:xfrm>
          <a:prstGeom prst="rect">
            <a:avLst/>
          </a:prstGeom>
          <a:noFill/>
        </p:spPr>
        <p:txBody>
          <a:bodyPr wrap="square" rtlCol="0">
            <a:spAutoFit/>
          </a:bodyPr>
          <a:lstStyle/>
          <a:p>
            <a:pPr marL="285750" indent="-285750">
              <a:buFont typeface="Arial" panose="020B0604020202020204" pitchFamily="34" charset="0"/>
              <a:buChar char="•"/>
            </a:pPr>
            <a:r>
              <a:rPr lang="en-GB" dirty="0"/>
              <a:t>Focused on a single topic or problem</a:t>
            </a:r>
          </a:p>
          <a:p>
            <a:pPr marL="285750" indent="-285750">
              <a:buFont typeface="Arial" panose="020B0604020202020204" pitchFamily="34" charset="0"/>
              <a:buChar char="•"/>
            </a:pPr>
            <a:r>
              <a:rPr lang="en-GB" dirty="0"/>
              <a:t>Does not ask for a subjective value judgement  </a:t>
            </a:r>
          </a:p>
        </p:txBody>
      </p:sp>
      <p:sp>
        <p:nvSpPr>
          <p:cNvPr id="9" name="TextBox 8">
            <a:extLst>
              <a:ext uri="{FF2B5EF4-FFF2-40B4-BE49-F238E27FC236}">
                <a16:creationId xmlns:a16="http://schemas.microsoft.com/office/drawing/2014/main" id="{5BBC456D-5107-4922-B467-704DAE17F6F7}"/>
              </a:ext>
            </a:extLst>
          </p:cNvPr>
          <p:cNvSpPr txBox="1"/>
          <p:nvPr/>
        </p:nvSpPr>
        <p:spPr>
          <a:xfrm>
            <a:off x="4719322" y="4269791"/>
            <a:ext cx="2540000" cy="1200329"/>
          </a:xfrm>
          <a:prstGeom prst="rect">
            <a:avLst/>
          </a:prstGeom>
          <a:noFill/>
        </p:spPr>
        <p:txBody>
          <a:bodyPr wrap="square" rtlCol="0">
            <a:spAutoFit/>
          </a:bodyPr>
          <a:lstStyle/>
          <a:p>
            <a:pPr marL="285750" indent="-285750">
              <a:buFont typeface="Arial" panose="020B0604020202020204" pitchFamily="34" charset="0"/>
              <a:buChar char="•"/>
            </a:pPr>
            <a:r>
              <a:rPr lang="en-GB" dirty="0"/>
              <a:t>Answerable within practical constraints</a:t>
            </a:r>
          </a:p>
          <a:p>
            <a:pPr marL="285750" indent="-285750">
              <a:buFont typeface="Arial" panose="020B0604020202020204" pitchFamily="34" charset="0"/>
              <a:buChar char="•"/>
            </a:pPr>
            <a:r>
              <a:rPr lang="en-GB" dirty="0"/>
              <a:t>Uses specific, well- defined concepts</a:t>
            </a:r>
          </a:p>
        </p:txBody>
      </p:sp>
      <p:sp>
        <p:nvSpPr>
          <p:cNvPr id="10" name="TextBox 9">
            <a:extLst>
              <a:ext uri="{FF2B5EF4-FFF2-40B4-BE49-F238E27FC236}">
                <a16:creationId xmlns:a16="http://schemas.microsoft.com/office/drawing/2014/main" id="{E6F4E35E-795A-41F0-B26E-D942AAF68145}"/>
              </a:ext>
            </a:extLst>
          </p:cNvPr>
          <p:cNvSpPr txBox="1"/>
          <p:nvPr/>
        </p:nvSpPr>
        <p:spPr>
          <a:xfrm>
            <a:off x="8067040" y="4272947"/>
            <a:ext cx="2540000" cy="1754326"/>
          </a:xfrm>
          <a:prstGeom prst="rect">
            <a:avLst/>
          </a:prstGeom>
          <a:noFill/>
        </p:spPr>
        <p:txBody>
          <a:bodyPr wrap="square" rtlCol="0">
            <a:spAutoFit/>
          </a:bodyPr>
          <a:lstStyle/>
          <a:p>
            <a:pPr marL="285750" indent="-285750">
              <a:buFont typeface="Arial" panose="020B0604020202020204" pitchFamily="34" charset="0"/>
              <a:buChar char="•"/>
            </a:pPr>
            <a:r>
              <a:rPr lang="en-GB" dirty="0"/>
              <a:t>Addresses a problem relevant to your practice/setting</a:t>
            </a:r>
          </a:p>
          <a:p>
            <a:pPr marL="285750" indent="-285750">
              <a:buFont typeface="Arial" panose="020B0604020202020204" pitchFamily="34" charset="0"/>
              <a:buChar char="•"/>
            </a:pPr>
            <a:r>
              <a:rPr lang="en-GB" dirty="0"/>
              <a:t>Contribute to a topical or academic debate </a:t>
            </a:r>
          </a:p>
        </p:txBody>
      </p:sp>
    </p:spTree>
    <p:extLst>
      <p:ext uri="{BB962C8B-B14F-4D97-AF65-F5344CB8AC3E}">
        <p14:creationId xmlns:p14="http://schemas.microsoft.com/office/powerpoint/2010/main" val="19051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2A987-1462-243C-5C5D-6AC1C311C1BD}"/>
              </a:ext>
            </a:extLst>
          </p:cNvPr>
          <p:cNvSpPr>
            <a:spLocks noGrp="1"/>
          </p:cNvSpPr>
          <p:nvPr>
            <p:ph type="title"/>
          </p:nvPr>
        </p:nvSpPr>
        <p:spPr>
          <a:xfrm>
            <a:off x="1024128" y="338384"/>
            <a:ext cx="9720072" cy="1499616"/>
          </a:xfrm>
        </p:spPr>
        <p:txBody>
          <a:bodyPr>
            <a:normAutofit/>
          </a:bodyPr>
          <a:lstStyle/>
          <a:p>
            <a:r>
              <a:rPr lang="en-GB" dirty="0"/>
              <a:t>Ask yourself:</a:t>
            </a:r>
          </a:p>
        </p:txBody>
      </p:sp>
      <p:pic>
        <p:nvPicPr>
          <p:cNvPr id="7" name="Picture 6" descr="A picture containing vector graphics, clipart&#10;&#10;Description automatically generated">
            <a:extLst>
              <a:ext uri="{FF2B5EF4-FFF2-40B4-BE49-F238E27FC236}">
                <a16:creationId xmlns:a16="http://schemas.microsoft.com/office/drawing/2014/main" id="{5BC01679-DC3F-39FB-2896-705DA47AC4B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3077" r="25506" b="-1"/>
          <a:stretch/>
        </p:blipFill>
        <p:spPr>
          <a:xfrm>
            <a:off x="8930827" y="246023"/>
            <a:ext cx="3152438" cy="3448850"/>
          </a:xfrm>
          <a:prstGeom prst="rect">
            <a:avLst/>
          </a:prstGeom>
        </p:spPr>
      </p:pic>
      <p:sp>
        <p:nvSpPr>
          <p:cNvPr id="3" name="Content Placeholder 2">
            <a:extLst>
              <a:ext uri="{FF2B5EF4-FFF2-40B4-BE49-F238E27FC236}">
                <a16:creationId xmlns:a16="http://schemas.microsoft.com/office/drawing/2014/main" id="{F65DD839-FB34-1E04-4653-96287C48A4C8}"/>
              </a:ext>
            </a:extLst>
          </p:cNvPr>
          <p:cNvSpPr>
            <a:spLocks noGrp="1"/>
          </p:cNvSpPr>
          <p:nvPr>
            <p:ph idx="1"/>
          </p:nvPr>
        </p:nvSpPr>
        <p:spPr>
          <a:xfrm>
            <a:off x="855833" y="1838000"/>
            <a:ext cx="8624756" cy="4798412"/>
          </a:xfrm>
        </p:spPr>
        <p:txBody>
          <a:bodyPr>
            <a:normAutofit/>
          </a:bodyPr>
          <a:lstStyle/>
          <a:p>
            <a:pPr>
              <a:buFont typeface="+mj-lt"/>
              <a:buAutoNum type="arabicPeriod"/>
            </a:pPr>
            <a:r>
              <a:rPr lang="en-GB" sz="2000" b="0" i="0" dirty="0">
                <a:effectLst/>
                <a:latin typeface="transat-text"/>
              </a:rPr>
              <a:t>Does the question deal with a topic or issue that interests me enough to spark my own thoughts and opinions?</a:t>
            </a:r>
          </a:p>
          <a:p>
            <a:pPr>
              <a:buFont typeface="+mj-lt"/>
              <a:buAutoNum type="arabicPeriod"/>
            </a:pPr>
            <a:r>
              <a:rPr lang="en-GB" sz="2000" b="0" i="0" dirty="0">
                <a:effectLst/>
                <a:latin typeface="transat-text"/>
              </a:rPr>
              <a:t>Is the question easily and fully researchable?</a:t>
            </a:r>
          </a:p>
          <a:p>
            <a:pPr>
              <a:buFont typeface="+mj-lt"/>
              <a:buAutoNum type="arabicPeriod"/>
            </a:pPr>
            <a:r>
              <a:rPr lang="en-GB" sz="2000" b="0" i="0" dirty="0">
                <a:effectLst/>
                <a:latin typeface="transat-text"/>
              </a:rPr>
              <a:t>What type of information do I need to answer the research question?</a:t>
            </a:r>
            <a:br>
              <a:rPr lang="en-GB" sz="2000" b="0" i="0" dirty="0">
                <a:effectLst/>
                <a:latin typeface="transat-text"/>
              </a:rPr>
            </a:br>
            <a:r>
              <a:rPr lang="en-GB" sz="2000" b="0" i="0" dirty="0">
                <a:effectLst/>
                <a:latin typeface="transat-text"/>
              </a:rPr>
              <a:t>Is the scope of this information reasonable? (e.g., can I really research 30 writing programs that have been developed over 10 years?)</a:t>
            </a:r>
          </a:p>
          <a:p>
            <a:pPr>
              <a:buFont typeface="+mj-lt"/>
              <a:buAutoNum type="arabicPeriod"/>
            </a:pPr>
            <a:r>
              <a:rPr lang="en-GB" sz="2000" b="0" i="0" dirty="0">
                <a:effectLst/>
                <a:latin typeface="transat-text"/>
              </a:rPr>
              <a:t>Given the type and scope of the information that I need, is my question too broad, too narrow, or ok?</a:t>
            </a:r>
          </a:p>
          <a:p>
            <a:pPr>
              <a:buFont typeface="+mj-lt"/>
              <a:buAutoNum type="arabicPeriod"/>
            </a:pPr>
            <a:r>
              <a:rPr lang="en-GB" sz="2000" b="0" i="0" dirty="0">
                <a:effectLst/>
                <a:latin typeface="transat-text"/>
              </a:rPr>
              <a:t>What sources will be able to provide the information I need to answer my research question (journals, books, internet, government documents, people)?</a:t>
            </a:r>
          </a:p>
          <a:p>
            <a:pPr>
              <a:buFont typeface="+mj-lt"/>
              <a:buAutoNum type="arabicPeriod"/>
            </a:pPr>
            <a:r>
              <a:rPr lang="en-GB" sz="2000" b="0" i="0" dirty="0">
                <a:effectLst/>
                <a:latin typeface="transat-text"/>
              </a:rPr>
              <a:t>Can I access these sources?</a:t>
            </a:r>
          </a:p>
          <a:p>
            <a:pPr>
              <a:buFont typeface="+mj-lt"/>
              <a:buAutoNum type="arabicPeriod"/>
            </a:pPr>
            <a:r>
              <a:rPr lang="en-GB" sz="2000" b="0" i="0" dirty="0">
                <a:effectLst/>
                <a:latin typeface="transat-text"/>
              </a:rPr>
              <a:t>Given my answers to the above questions, do I have a good-quality research question that I actually will be able to answer by doing research?</a:t>
            </a:r>
          </a:p>
          <a:p>
            <a:endParaRPr lang="en-GB" sz="1400" dirty="0"/>
          </a:p>
        </p:txBody>
      </p:sp>
    </p:spTree>
    <p:extLst>
      <p:ext uri="{BB962C8B-B14F-4D97-AF65-F5344CB8AC3E}">
        <p14:creationId xmlns:p14="http://schemas.microsoft.com/office/powerpoint/2010/main" val="3120355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F06A0-B3EE-02ED-8F5A-480CF8A6C5D0}"/>
              </a:ext>
            </a:extLst>
          </p:cNvPr>
          <p:cNvSpPr>
            <a:spLocks noGrp="1"/>
          </p:cNvSpPr>
          <p:nvPr>
            <p:ph type="title"/>
          </p:nvPr>
        </p:nvSpPr>
        <p:spPr>
          <a:xfrm>
            <a:off x="1024128" y="643509"/>
            <a:ext cx="9720072" cy="1499616"/>
          </a:xfrm>
        </p:spPr>
        <p:txBody>
          <a:bodyPr>
            <a:normAutofit/>
          </a:bodyPr>
          <a:lstStyle/>
          <a:p>
            <a:r>
              <a:rPr lang="en-GB" sz="3500" i="0" dirty="0">
                <a:effectLst/>
              </a:rPr>
              <a:t>Can you answer the following questions?: </a:t>
            </a:r>
            <a:endParaRPr lang="en-GB" sz="3500" dirty="0"/>
          </a:p>
        </p:txBody>
      </p:sp>
      <p:graphicFrame>
        <p:nvGraphicFramePr>
          <p:cNvPr id="5" name="Content Placeholder 2">
            <a:extLst>
              <a:ext uri="{FF2B5EF4-FFF2-40B4-BE49-F238E27FC236}">
                <a16:creationId xmlns:a16="http://schemas.microsoft.com/office/drawing/2014/main" id="{031F6D11-642F-4CDB-62B6-D7EB93DF6D60}"/>
              </a:ext>
            </a:extLst>
          </p:cNvPr>
          <p:cNvGraphicFramePr>
            <a:graphicFrameLocks noGrp="1"/>
          </p:cNvGraphicFramePr>
          <p:nvPr>
            <p:ph idx="1"/>
            <p:extLst>
              <p:ext uri="{D42A27DB-BD31-4B8C-83A1-F6EECF244321}">
                <p14:modId xmlns:p14="http://schemas.microsoft.com/office/powerpoint/2010/main" val="1372566505"/>
              </p:ext>
            </p:extLst>
          </p:nvPr>
        </p:nvGraphicFramePr>
        <p:xfrm>
          <a:off x="750093" y="1864520"/>
          <a:ext cx="10665619" cy="4714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6234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1303B-24F8-4358-898F-594B9A6B8455}"/>
              </a:ext>
            </a:extLst>
          </p:cNvPr>
          <p:cNvSpPr>
            <a:spLocks noGrp="1"/>
          </p:cNvSpPr>
          <p:nvPr>
            <p:ph type="title"/>
          </p:nvPr>
        </p:nvSpPr>
        <p:spPr>
          <a:xfrm>
            <a:off x="1524000" y="4370227"/>
            <a:ext cx="9144000" cy="1193138"/>
          </a:xfrm>
        </p:spPr>
        <p:txBody>
          <a:bodyPr vert="horz" lIns="91440" tIns="45720" rIns="91440" bIns="45720" rtlCol="0" anchor="b">
            <a:normAutofit/>
          </a:bodyPr>
          <a:lstStyle/>
          <a:p>
            <a:pPr algn="ctr"/>
            <a:r>
              <a:rPr lang="en-US"/>
              <a:t>Any questions?</a:t>
            </a:r>
          </a:p>
        </p:txBody>
      </p:sp>
      <p:pic>
        <p:nvPicPr>
          <p:cNvPr id="4" name="Picture 3">
            <a:extLst>
              <a:ext uri="{FF2B5EF4-FFF2-40B4-BE49-F238E27FC236}">
                <a16:creationId xmlns:a16="http://schemas.microsoft.com/office/drawing/2014/main" id="{88BB823A-3FB1-40FB-A7A1-100BEAEEA17D}"/>
              </a:ext>
            </a:extLst>
          </p:cNvPr>
          <p:cNvPicPr>
            <a:picLocks noChangeAspect="1"/>
          </p:cNvPicPr>
          <p:nvPr/>
        </p:nvPicPr>
        <p:blipFill rotWithShape="1">
          <a:blip r:embed="rId3"/>
          <a:srcRect t="18653" b="5797"/>
          <a:stretch/>
        </p:blipFill>
        <p:spPr>
          <a:xfrm>
            <a:off x="1690046" y="386205"/>
            <a:ext cx="8903441" cy="3766876"/>
          </a:xfrm>
          <a:custGeom>
            <a:avLst/>
            <a:gdLst/>
            <a:ahLst/>
            <a:cxnLst/>
            <a:rect l="l" t="t" r="r" b="b"/>
            <a:pathLst>
              <a:path w="8903441" h="3766876">
                <a:moveTo>
                  <a:pt x="8890380" y="1667288"/>
                </a:moveTo>
                <a:lnTo>
                  <a:pt x="8895460" y="1677046"/>
                </a:lnTo>
                <a:cubicBezTo>
                  <a:pt x="8905866" y="1703466"/>
                  <a:pt x="8906717" y="1724063"/>
                  <a:pt x="8894323" y="1729738"/>
                </a:cubicBezTo>
                <a:lnTo>
                  <a:pt x="8891365" y="1729349"/>
                </a:lnTo>
                <a:lnTo>
                  <a:pt x="8891421" y="1712412"/>
                </a:lnTo>
                <a:cubicBezTo>
                  <a:pt x="8891337" y="1700170"/>
                  <a:pt x="8891138" y="1688653"/>
                  <a:pt x="8890856" y="1678595"/>
                </a:cubicBezTo>
                <a:close/>
                <a:moveTo>
                  <a:pt x="8888451" y="1641624"/>
                </a:moveTo>
                <a:cubicBezTo>
                  <a:pt x="8888927" y="1642911"/>
                  <a:pt x="8889388" y="1647125"/>
                  <a:pt x="8889800" y="1653531"/>
                </a:cubicBezTo>
                <a:lnTo>
                  <a:pt x="8890380" y="1667288"/>
                </a:lnTo>
                <a:lnTo>
                  <a:pt x="8884645" y="1656272"/>
                </a:lnTo>
                <a:lnTo>
                  <a:pt x="8886368" y="1643902"/>
                </a:lnTo>
                <a:cubicBezTo>
                  <a:pt x="8887058" y="1640758"/>
                  <a:pt x="8887743" y="1639762"/>
                  <a:pt x="8888451" y="1641624"/>
                </a:cubicBezTo>
                <a:close/>
                <a:moveTo>
                  <a:pt x="999724" y="1241031"/>
                </a:moveTo>
                <a:cubicBezTo>
                  <a:pt x="998379" y="1242269"/>
                  <a:pt x="996554" y="1243547"/>
                  <a:pt x="995210" y="1244785"/>
                </a:cubicBezTo>
                <a:cubicBezTo>
                  <a:pt x="1005261" y="1248940"/>
                  <a:pt x="1015746" y="1252497"/>
                  <a:pt x="1025774" y="1256374"/>
                </a:cubicBezTo>
                <a:cubicBezTo>
                  <a:pt x="1037480" y="1257305"/>
                  <a:pt x="1049668" y="1258195"/>
                  <a:pt x="1060894" y="1259168"/>
                </a:cubicBezTo>
                <a:cubicBezTo>
                  <a:pt x="1040504" y="1253123"/>
                  <a:pt x="1020115" y="1247076"/>
                  <a:pt x="999724" y="1241031"/>
                </a:cubicBezTo>
                <a:close/>
                <a:moveTo>
                  <a:pt x="1319296" y="820371"/>
                </a:moveTo>
                <a:cubicBezTo>
                  <a:pt x="1421680" y="872109"/>
                  <a:pt x="1548101" y="905226"/>
                  <a:pt x="1681342" y="933268"/>
                </a:cubicBezTo>
                <a:cubicBezTo>
                  <a:pt x="1683167" y="931988"/>
                  <a:pt x="1684512" y="930751"/>
                  <a:pt x="1686338" y="929471"/>
                </a:cubicBezTo>
                <a:cubicBezTo>
                  <a:pt x="1563998" y="893197"/>
                  <a:pt x="1441635" y="856646"/>
                  <a:pt x="1319296" y="820371"/>
                </a:cubicBezTo>
                <a:close/>
                <a:moveTo>
                  <a:pt x="7894848" y="858"/>
                </a:moveTo>
                <a:cubicBezTo>
                  <a:pt x="7906700" y="3455"/>
                  <a:pt x="7910528" y="8436"/>
                  <a:pt x="7907341" y="16271"/>
                </a:cubicBezTo>
                <a:cubicBezTo>
                  <a:pt x="7902882" y="26177"/>
                  <a:pt x="7893520" y="35394"/>
                  <a:pt x="7882642" y="43904"/>
                </a:cubicBezTo>
                <a:cubicBezTo>
                  <a:pt x="7831903" y="83897"/>
                  <a:pt x="7856047" y="94090"/>
                  <a:pt x="7927648" y="93123"/>
                </a:cubicBezTo>
                <a:cubicBezTo>
                  <a:pt x="7991511" y="92274"/>
                  <a:pt x="8055318" y="85274"/>
                  <a:pt x="8119655" y="78787"/>
                </a:cubicBezTo>
                <a:cubicBezTo>
                  <a:pt x="8151329" y="75447"/>
                  <a:pt x="8152942" y="77265"/>
                  <a:pt x="8141786" y="93635"/>
                </a:cubicBezTo>
                <a:cubicBezTo>
                  <a:pt x="8123815" y="120677"/>
                  <a:pt x="8122595" y="145410"/>
                  <a:pt x="8151055" y="166138"/>
                </a:cubicBezTo>
                <a:cubicBezTo>
                  <a:pt x="8157767" y="170866"/>
                  <a:pt x="8162605" y="176318"/>
                  <a:pt x="8160811" y="183471"/>
                </a:cubicBezTo>
                <a:cubicBezTo>
                  <a:pt x="8152723" y="212724"/>
                  <a:pt x="8169841" y="236686"/>
                  <a:pt x="8187466" y="260884"/>
                </a:cubicBezTo>
                <a:cubicBezTo>
                  <a:pt x="8217175" y="301371"/>
                  <a:pt x="8254836" y="338641"/>
                  <a:pt x="8295790" y="374783"/>
                </a:cubicBezTo>
                <a:cubicBezTo>
                  <a:pt x="8324664" y="400232"/>
                  <a:pt x="8342922" y="431650"/>
                  <a:pt x="8406170" y="440370"/>
                </a:cubicBezTo>
                <a:cubicBezTo>
                  <a:pt x="8421364" y="442394"/>
                  <a:pt x="8426373" y="449790"/>
                  <a:pt x="8420903" y="459225"/>
                </a:cubicBezTo>
                <a:cubicBezTo>
                  <a:pt x="8402820" y="490474"/>
                  <a:pt x="8417534" y="514648"/>
                  <a:pt x="8450800" y="534955"/>
                </a:cubicBezTo>
                <a:cubicBezTo>
                  <a:pt x="8462563" y="542037"/>
                  <a:pt x="8458146" y="546902"/>
                  <a:pt x="8442097" y="551669"/>
                </a:cubicBezTo>
                <a:cubicBezTo>
                  <a:pt x="8423667" y="556925"/>
                  <a:pt x="8409328" y="564619"/>
                  <a:pt x="8398067" y="574282"/>
                </a:cubicBezTo>
                <a:cubicBezTo>
                  <a:pt x="8379577" y="589897"/>
                  <a:pt x="8370872" y="606612"/>
                  <a:pt x="8363634" y="623477"/>
                </a:cubicBezTo>
                <a:cubicBezTo>
                  <a:pt x="8352394" y="649929"/>
                  <a:pt x="8339133" y="675439"/>
                  <a:pt x="8295388" y="695789"/>
                </a:cubicBezTo>
                <a:cubicBezTo>
                  <a:pt x="8282368" y="701969"/>
                  <a:pt x="8271923" y="709882"/>
                  <a:pt x="8260972" y="717559"/>
                </a:cubicBezTo>
                <a:cubicBezTo>
                  <a:pt x="8264466" y="724248"/>
                  <a:pt x="8273101" y="728807"/>
                  <a:pt x="8289132" y="729358"/>
                </a:cubicBezTo>
                <a:cubicBezTo>
                  <a:pt x="8391169" y="732995"/>
                  <a:pt x="8386647" y="769770"/>
                  <a:pt x="8387346" y="810845"/>
                </a:cubicBezTo>
                <a:cubicBezTo>
                  <a:pt x="8388418" y="861681"/>
                  <a:pt x="8330862" y="890238"/>
                  <a:pt x="8259532" y="916368"/>
                </a:cubicBezTo>
                <a:cubicBezTo>
                  <a:pt x="8235122" y="925226"/>
                  <a:pt x="8199529" y="928071"/>
                  <a:pt x="8191769" y="950020"/>
                </a:cubicBezTo>
                <a:cubicBezTo>
                  <a:pt x="8234379" y="966427"/>
                  <a:pt x="8282955" y="945934"/>
                  <a:pt x="8327664" y="947606"/>
                </a:cubicBezTo>
                <a:cubicBezTo>
                  <a:pt x="8364609" y="949119"/>
                  <a:pt x="8424473" y="941347"/>
                  <a:pt x="8378206" y="982626"/>
                </a:cubicBezTo>
                <a:cubicBezTo>
                  <a:pt x="8364736" y="994722"/>
                  <a:pt x="8382242" y="1001021"/>
                  <a:pt x="8400605" y="1000529"/>
                </a:cubicBezTo>
                <a:cubicBezTo>
                  <a:pt x="8549357" y="995586"/>
                  <a:pt x="8487684" y="1076555"/>
                  <a:pt x="8538706" y="1111533"/>
                </a:cubicBezTo>
                <a:cubicBezTo>
                  <a:pt x="8553092" y="1120905"/>
                  <a:pt x="8540810" y="1141011"/>
                  <a:pt x="8520556" y="1147547"/>
                </a:cubicBezTo>
                <a:cubicBezTo>
                  <a:pt x="8392015" y="1189611"/>
                  <a:pt x="8380569" y="1263373"/>
                  <a:pt x="8322605" y="1331423"/>
                </a:cubicBezTo>
                <a:cubicBezTo>
                  <a:pt x="8393509" y="1350105"/>
                  <a:pt x="8476647" y="1348124"/>
                  <a:pt x="8552563" y="1357692"/>
                </a:cubicBezTo>
                <a:cubicBezTo>
                  <a:pt x="8631413" y="1367560"/>
                  <a:pt x="8632510" y="1380057"/>
                  <a:pt x="8572872" y="1434543"/>
                </a:cubicBezTo>
                <a:cubicBezTo>
                  <a:pt x="8740108" y="1430496"/>
                  <a:pt x="8740108" y="1430496"/>
                  <a:pt x="8695911" y="1511890"/>
                </a:cubicBezTo>
                <a:cubicBezTo>
                  <a:pt x="8766152" y="1509223"/>
                  <a:pt x="8835070" y="1574251"/>
                  <a:pt x="8873147" y="1634187"/>
                </a:cubicBezTo>
                <a:lnTo>
                  <a:pt x="8884645" y="1656272"/>
                </a:lnTo>
                <a:lnTo>
                  <a:pt x="8884254" y="1659075"/>
                </a:lnTo>
                <a:cubicBezTo>
                  <a:pt x="8882795" y="1672543"/>
                  <a:pt x="8881198" y="1691773"/>
                  <a:pt x="8879232" y="1711097"/>
                </a:cubicBezTo>
                <a:lnTo>
                  <a:pt x="8877347" y="1727504"/>
                </a:lnTo>
                <a:lnTo>
                  <a:pt x="8865337" y="1725923"/>
                </a:lnTo>
                <a:cubicBezTo>
                  <a:pt x="8855639" y="1721668"/>
                  <a:pt x="8848716" y="1720054"/>
                  <a:pt x="8843722" y="1720152"/>
                </a:cubicBezTo>
                <a:cubicBezTo>
                  <a:pt x="8828739" y="1720444"/>
                  <a:pt x="8831115" y="1736133"/>
                  <a:pt x="8828004" y="1742073"/>
                </a:cubicBezTo>
                <a:cubicBezTo>
                  <a:pt x="8817547" y="1760900"/>
                  <a:pt x="8843589" y="1770647"/>
                  <a:pt x="8861127" y="1782820"/>
                </a:cubicBezTo>
                <a:cubicBezTo>
                  <a:pt x="8867694" y="1787281"/>
                  <a:pt x="8872382" y="1766445"/>
                  <a:pt x="8875975" y="1739445"/>
                </a:cubicBezTo>
                <a:lnTo>
                  <a:pt x="8877347" y="1727504"/>
                </a:lnTo>
                <a:lnTo>
                  <a:pt x="8891365" y="1729349"/>
                </a:lnTo>
                <a:lnTo>
                  <a:pt x="8891294" y="1750579"/>
                </a:lnTo>
                <a:cubicBezTo>
                  <a:pt x="8890576" y="1802412"/>
                  <a:pt x="8887485" y="1854103"/>
                  <a:pt x="8879895" y="1858687"/>
                </a:cubicBezTo>
                <a:cubicBezTo>
                  <a:pt x="8799411" y="1907447"/>
                  <a:pt x="8858072" y="1996322"/>
                  <a:pt x="8700018" y="2022228"/>
                </a:cubicBezTo>
                <a:cubicBezTo>
                  <a:pt x="8628887" y="2034069"/>
                  <a:pt x="8597252" y="2070985"/>
                  <a:pt x="8546517" y="2094468"/>
                </a:cubicBezTo>
                <a:cubicBezTo>
                  <a:pt x="8369592" y="2175758"/>
                  <a:pt x="8254890" y="2270617"/>
                  <a:pt x="8208310" y="2391116"/>
                </a:cubicBezTo>
                <a:cubicBezTo>
                  <a:pt x="8195251" y="2424444"/>
                  <a:pt x="8137916" y="2455501"/>
                  <a:pt x="8101924" y="2486924"/>
                </a:cubicBezTo>
                <a:cubicBezTo>
                  <a:pt x="8122498" y="2506105"/>
                  <a:pt x="8219539" y="2452814"/>
                  <a:pt x="8188722" y="2510086"/>
                </a:cubicBezTo>
                <a:cubicBezTo>
                  <a:pt x="8165388" y="2553270"/>
                  <a:pt x="8098391" y="2584616"/>
                  <a:pt x="8035596" y="2614194"/>
                </a:cubicBezTo>
                <a:cubicBezTo>
                  <a:pt x="7963481" y="2647947"/>
                  <a:pt x="7883214" y="2677100"/>
                  <a:pt x="7854509" y="2730830"/>
                </a:cubicBezTo>
                <a:cubicBezTo>
                  <a:pt x="7848249" y="2742293"/>
                  <a:pt x="6341566" y="3671513"/>
                  <a:pt x="4141410" y="3763614"/>
                </a:cubicBezTo>
                <a:cubicBezTo>
                  <a:pt x="3781875" y="3778662"/>
                  <a:pt x="2353277" y="3737838"/>
                  <a:pt x="2161737" y="3718831"/>
                </a:cubicBezTo>
                <a:cubicBezTo>
                  <a:pt x="1964811" y="3699179"/>
                  <a:pt x="1793107" y="3646810"/>
                  <a:pt x="1591600" y="3635674"/>
                </a:cubicBezTo>
                <a:cubicBezTo>
                  <a:pt x="1485018" y="3629919"/>
                  <a:pt x="1381185" y="3611329"/>
                  <a:pt x="1390654" y="3531585"/>
                </a:cubicBezTo>
                <a:cubicBezTo>
                  <a:pt x="1393510" y="3508948"/>
                  <a:pt x="1364047" y="3493344"/>
                  <a:pt x="1320867" y="3503571"/>
                </a:cubicBezTo>
                <a:cubicBezTo>
                  <a:pt x="1239265" y="3523046"/>
                  <a:pt x="1198946" y="3494124"/>
                  <a:pt x="1150681" y="3474015"/>
                </a:cubicBezTo>
                <a:cubicBezTo>
                  <a:pt x="1065213" y="3438422"/>
                  <a:pt x="982868" y="3399757"/>
                  <a:pt x="851974" y="3403971"/>
                </a:cubicBezTo>
                <a:cubicBezTo>
                  <a:pt x="873994" y="3367898"/>
                  <a:pt x="917237" y="3369420"/>
                  <a:pt x="956780" y="3372944"/>
                </a:cubicBezTo>
                <a:cubicBezTo>
                  <a:pt x="1061276" y="3382521"/>
                  <a:pt x="1164043" y="3394488"/>
                  <a:pt x="1268515" y="3403788"/>
                </a:cubicBezTo>
                <a:cubicBezTo>
                  <a:pt x="1336376" y="3409863"/>
                  <a:pt x="1404651" y="3420660"/>
                  <a:pt x="1492884" y="3399484"/>
                </a:cubicBezTo>
                <a:cubicBezTo>
                  <a:pt x="1410006" y="3338199"/>
                  <a:pt x="1277736" y="3337777"/>
                  <a:pt x="1169657" y="3325996"/>
                </a:cubicBezTo>
                <a:cubicBezTo>
                  <a:pt x="1034677" y="3311259"/>
                  <a:pt x="951965" y="3268429"/>
                  <a:pt x="853866" y="3221353"/>
                </a:cubicBezTo>
                <a:cubicBezTo>
                  <a:pt x="950752" y="3199416"/>
                  <a:pt x="1014418" y="3234964"/>
                  <a:pt x="1090648" y="3226034"/>
                </a:cubicBezTo>
                <a:cubicBezTo>
                  <a:pt x="1094340" y="3218434"/>
                  <a:pt x="1100169" y="3207568"/>
                  <a:pt x="1099183" y="3207375"/>
                </a:cubicBezTo>
                <a:cubicBezTo>
                  <a:pt x="971072" y="3188118"/>
                  <a:pt x="907890" y="3136018"/>
                  <a:pt x="882137" y="3068880"/>
                </a:cubicBezTo>
                <a:cubicBezTo>
                  <a:pt x="868924" y="3034221"/>
                  <a:pt x="822286" y="3027121"/>
                  <a:pt x="776145" y="3014660"/>
                </a:cubicBezTo>
                <a:cubicBezTo>
                  <a:pt x="613874" y="2970419"/>
                  <a:pt x="443486" y="2933046"/>
                  <a:pt x="307191" y="2864697"/>
                </a:cubicBezTo>
                <a:cubicBezTo>
                  <a:pt x="457123" y="2862170"/>
                  <a:pt x="581367" y="2903594"/>
                  <a:pt x="743379" y="2911759"/>
                </a:cubicBezTo>
                <a:cubicBezTo>
                  <a:pt x="608349" y="2835743"/>
                  <a:pt x="439124" y="2806104"/>
                  <a:pt x="284020" y="2766269"/>
                </a:cubicBezTo>
                <a:cubicBezTo>
                  <a:pt x="213164" y="2748143"/>
                  <a:pt x="147010" y="2722889"/>
                  <a:pt x="63190" y="2717094"/>
                </a:cubicBezTo>
                <a:cubicBezTo>
                  <a:pt x="33455" y="2714947"/>
                  <a:pt x="-16425" y="2709531"/>
                  <a:pt x="5340" y="2681595"/>
                </a:cubicBezTo>
                <a:cubicBezTo>
                  <a:pt x="23652" y="2658441"/>
                  <a:pt x="63627" y="2661368"/>
                  <a:pt x="100237" y="2664591"/>
                </a:cubicBezTo>
                <a:cubicBezTo>
                  <a:pt x="188123" y="2672547"/>
                  <a:pt x="277551" y="2664977"/>
                  <a:pt x="394328" y="2654447"/>
                </a:cubicBezTo>
                <a:cubicBezTo>
                  <a:pt x="290057" y="2592242"/>
                  <a:pt x="112140" y="2629127"/>
                  <a:pt x="21491" y="2562088"/>
                </a:cubicBezTo>
                <a:cubicBezTo>
                  <a:pt x="125636" y="2540073"/>
                  <a:pt x="208727" y="2559644"/>
                  <a:pt x="294268" y="2557453"/>
                </a:cubicBezTo>
                <a:cubicBezTo>
                  <a:pt x="371589" y="2555423"/>
                  <a:pt x="389695" y="2540961"/>
                  <a:pt x="367847" y="2501743"/>
                </a:cubicBezTo>
                <a:cubicBezTo>
                  <a:pt x="333905" y="2440640"/>
                  <a:pt x="373328" y="2404160"/>
                  <a:pt x="486858" y="2411824"/>
                </a:cubicBezTo>
                <a:cubicBezTo>
                  <a:pt x="592120" y="2419095"/>
                  <a:pt x="600599" y="2394285"/>
                  <a:pt x="570008" y="2360312"/>
                </a:cubicBezTo>
                <a:cubicBezTo>
                  <a:pt x="525457" y="2310774"/>
                  <a:pt x="567057" y="2265987"/>
                  <a:pt x="594400" y="2218813"/>
                </a:cubicBezTo>
                <a:cubicBezTo>
                  <a:pt x="635581" y="2147198"/>
                  <a:pt x="612469" y="2115647"/>
                  <a:pt x="505675" y="2074370"/>
                </a:cubicBezTo>
                <a:cubicBezTo>
                  <a:pt x="445534" y="2051386"/>
                  <a:pt x="381431" y="2032947"/>
                  <a:pt x="295650" y="2015851"/>
                </a:cubicBezTo>
                <a:cubicBezTo>
                  <a:pt x="487251" y="1985881"/>
                  <a:pt x="281423" y="1958614"/>
                  <a:pt x="346760" y="1924896"/>
                </a:cubicBezTo>
                <a:cubicBezTo>
                  <a:pt x="481788" y="1901571"/>
                  <a:pt x="600623" y="1980687"/>
                  <a:pt x="783461" y="1939173"/>
                </a:cubicBezTo>
                <a:cubicBezTo>
                  <a:pt x="547912" y="1882335"/>
                  <a:pt x="287006" y="1807013"/>
                  <a:pt x="112183" y="1719100"/>
                </a:cubicBezTo>
                <a:cubicBezTo>
                  <a:pt x="148588" y="1692398"/>
                  <a:pt x="188462" y="1710725"/>
                  <a:pt x="219936" y="1699568"/>
                </a:cubicBezTo>
                <a:cubicBezTo>
                  <a:pt x="218006" y="1694140"/>
                  <a:pt x="220184" y="1685834"/>
                  <a:pt x="214196" y="1683841"/>
                </a:cubicBezTo>
                <a:cubicBezTo>
                  <a:pt x="85284" y="1638910"/>
                  <a:pt x="83720" y="1637648"/>
                  <a:pt x="212296" y="1584947"/>
                </a:cubicBezTo>
                <a:cubicBezTo>
                  <a:pt x="257172" y="1566456"/>
                  <a:pt x="252206" y="1554019"/>
                  <a:pt x="226108" y="1538121"/>
                </a:cubicBezTo>
                <a:cubicBezTo>
                  <a:pt x="207682" y="1526866"/>
                  <a:pt x="185078" y="1517656"/>
                  <a:pt x="192710" y="1488723"/>
                </a:cubicBezTo>
                <a:cubicBezTo>
                  <a:pt x="268435" y="1518175"/>
                  <a:pt x="624154" y="1547955"/>
                  <a:pt x="685843" y="1538903"/>
                </a:cubicBezTo>
                <a:cubicBezTo>
                  <a:pt x="755173" y="1528619"/>
                  <a:pt x="994201" y="1520231"/>
                  <a:pt x="1067153" y="1523622"/>
                </a:cubicBezTo>
                <a:cubicBezTo>
                  <a:pt x="1063138" y="1522015"/>
                  <a:pt x="1059122" y="1520410"/>
                  <a:pt x="1055106" y="1518803"/>
                </a:cubicBezTo>
                <a:cubicBezTo>
                  <a:pt x="983007" y="1486514"/>
                  <a:pt x="909946" y="1454310"/>
                  <a:pt x="864245" y="1408231"/>
                </a:cubicBezTo>
                <a:cubicBezTo>
                  <a:pt x="862153" y="1406456"/>
                  <a:pt x="861045" y="1404874"/>
                  <a:pt x="856768" y="1405809"/>
                </a:cubicBezTo>
                <a:cubicBezTo>
                  <a:pt x="819307" y="1414974"/>
                  <a:pt x="822846" y="1400112"/>
                  <a:pt x="821342" y="1388491"/>
                </a:cubicBezTo>
                <a:cubicBezTo>
                  <a:pt x="819813" y="1376592"/>
                  <a:pt x="812736" y="1367699"/>
                  <a:pt x="784954" y="1371257"/>
                </a:cubicBezTo>
                <a:cubicBezTo>
                  <a:pt x="783512" y="1371384"/>
                  <a:pt x="781566" y="1371274"/>
                  <a:pt x="779619" y="1371165"/>
                </a:cubicBezTo>
                <a:cubicBezTo>
                  <a:pt x="766469" y="1370361"/>
                  <a:pt x="722835" y="1342290"/>
                  <a:pt x="728571" y="1335910"/>
                </a:cubicBezTo>
                <a:cubicBezTo>
                  <a:pt x="741389" y="1321912"/>
                  <a:pt x="726409" y="1316791"/>
                  <a:pt x="713734" y="1310348"/>
                </a:cubicBezTo>
                <a:cubicBezTo>
                  <a:pt x="696009" y="1301550"/>
                  <a:pt x="678333" y="1293308"/>
                  <a:pt x="659695" y="1285149"/>
                </a:cubicBezTo>
                <a:cubicBezTo>
                  <a:pt x="641562" y="1277227"/>
                  <a:pt x="622997" y="1269901"/>
                  <a:pt x="604409" y="1262299"/>
                </a:cubicBezTo>
                <a:cubicBezTo>
                  <a:pt x="561305" y="1256847"/>
                  <a:pt x="517819" y="1252549"/>
                  <a:pt x="472556" y="1250086"/>
                </a:cubicBezTo>
                <a:cubicBezTo>
                  <a:pt x="438951" y="1247999"/>
                  <a:pt x="401379" y="1244860"/>
                  <a:pt x="382690" y="1214040"/>
                </a:cubicBezTo>
                <a:cubicBezTo>
                  <a:pt x="418096" y="1214570"/>
                  <a:pt x="453575" y="1215933"/>
                  <a:pt x="489053" y="1217296"/>
                </a:cubicBezTo>
                <a:cubicBezTo>
                  <a:pt x="454954" y="1204059"/>
                  <a:pt x="421816" y="1190737"/>
                  <a:pt x="390047" y="1176456"/>
                </a:cubicBezTo>
                <a:cubicBezTo>
                  <a:pt x="363810" y="1164487"/>
                  <a:pt x="342232" y="1150431"/>
                  <a:pt x="333292" y="1131347"/>
                </a:cubicBezTo>
                <a:cubicBezTo>
                  <a:pt x="330930" y="1126518"/>
                  <a:pt x="329025" y="1121368"/>
                  <a:pt x="337841" y="1116956"/>
                </a:cubicBezTo>
                <a:cubicBezTo>
                  <a:pt x="347569" y="1111905"/>
                  <a:pt x="355552" y="1114562"/>
                  <a:pt x="363031" y="1116984"/>
                </a:cubicBezTo>
                <a:cubicBezTo>
                  <a:pt x="393929" y="1126864"/>
                  <a:pt x="425283" y="1136425"/>
                  <a:pt x="455724" y="1146625"/>
                </a:cubicBezTo>
                <a:cubicBezTo>
                  <a:pt x="496146" y="1160147"/>
                  <a:pt x="536111" y="1173989"/>
                  <a:pt x="576050" y="1187553"/>
                </a:cubicBezTo>
                <a:cubicBezTo>
                  <a:pt x="519650" y="1157524"/>
                  <a:pt x="457798" y="1131612"/>
                  <a:pt x="391358" y="1108621"/>
                </a:cubicBezTo>
                <a:cubicBezTo>
                  <a:pt x="343386" y="1091844"/>
                  <a:pt x="295414" y="1075067"/>
                  <a:pt x="258466" y="1051446"/>
                </a:cubicBezTo>
                <a:cubicBezTo>
                  <a:pt x="239512" y="1039678"/>
                  <a:pt x="230024" y="1025400"/>
                  <a:pt x="227119" y="1008864"/>
                </a:cubicBezTo>
                <a:cubicBezTo>
                  <a:pt x="226729" y="1004421"/>
                  <a:pt x="227253" y="999338"/>
                  <a:pt x="237176" y="996508"/>
                </a:cubicBezTo>
                <a:cubicBezTo>
                  <a:pt x="247123" y="993956"/>
                  <a:pt x="253208" y="997060"/>
                  <a:pt x="257395" y="1000610"/>
                </a:cubicBezTo>
                <a:cubicBezTo>
                  <a:pt x="262111" y="1004674"/>
                  <a:pt x="267716" y="1007820"/>
                  <a:pt x="275649" y="1009921"/>
                </a:cubicBezTo>
                <a:cubicBezTo>
                  <a:pt x="345186" y="1029563"/>
                  <a:pt x="406508" y="1054962"/>
                  <a:pt x="469199" y="1079402"/>
                </a:cubicBezTo>
                <a:cubicBezTo>
                  <a:pt x="558968" y="1114336"/>
                  <a:pt x="647368" y="1150231"/>
                  <a:pt x="753033" y="1173138"/>
                </a:cubicBezTo>
                <a:cubicBezTo>
                  <a:pt x="793015" y="1181661"/>
                  <a:pt x="834292" y="1188391"/>
                  <a:pt x="865682" y="1187316"/>
                </a:cubicBezTo>
                <a:cubicBezTo>
                  <a:pt x="750261" y="1147076"/>
                  <a:pt x="641375" y="1104025"/>
                  <a:pt x="543487" y="1053852"/>
                </a:cubicBezTo>
                <a:cubicBezTo>
                  <a:pt x="444589" y="1003208"/>
                  <a:pt x="357848" y="947579"/>
                  <a:pt x="295297" y="880592"/>
                </a:cubicBezTo>
                <a:cubicBezTo>
                  <a:pt x="288871" y="873601"/>
                  <a:pt x="284873" y="866676"/>
                  <a:pt x="264758" y="869281"/>
                </a:cubicBezTo>
                <a:cubicBezTo>
                  <a:pt x="255650" y="870360"/>
                  <a:pt x="252375" y="866170"/>
                  <a:pt x="254388" y="861516"/>
                </a:cubicBezTo>
                <a:cubicBezTo>
                  <a:pt x="266992" y="828509"/>
                  <a:pt x="236853" y="810726"/>
                  <a:pt x="190786" y="799099"/>
                </a:cubicBezTo>
                <a:cubicBezTo>
                  <a:pt x="176408" y="795324"/>
                  <a:pt x="175031" y="790688"/>
                  <a:pt x="184973" y="782539"/>
                </a:cubicBezTo>
                <a:cubicBezTo>
                  <a:pt x="198516" y="771277"/>
                  <a:pt x="196123" y="760574"/>
                  <a:pt x="187530" y="750974"/>
                </a:cubicBezTo>
                <a:cubicBezTo>
                  <a:pt x="182644" y="744967"/>
                  <a:pt x="176339" y="739364"/>
                  <a:pt x="170996" y="733676"/>
                </a:cubicBezTo>
                <a:cubicBezTo>
                  <a:pt x="167290" y="730083"/>
                  <a:pt x="161157" y="726424"/>
                  <a:pt x="169444" y="721499"/>
                </a:cubicBezTo>
                <a:cubicBezTo>
                  <a:pt x="177298" y="717172"/>
                  <a:pt x="185665" y="718676"/>
                  <a:pt x="193501" y="719668"/>
                </a:cubicBezTo>
                <a:cubicBezTo>
                  <a:pt x="231170" y="723917"/>
                  <a:pt x="254043" y="736181"/>
                  <a:pt x="265436" y="755609"/>
                </a:cubicBezTo>
                <a:cubicBezTo>
                  <a:pt x="273963" y="769971"/>
                  <a:pt x="281726" y="770130"/>
                  <a:pt x="302333" y="756567"/>
                </a:cubicBezTo>
                <a:cubicBezTo>
                  <a:pt x="317894" y="746247"/>
                  <a:pt x="332387" y="745814"/>
                  <a:pt x="346481" y="751853"/>
                </a:cubicBezTo>
                <a:cubicBezTo>
                  <a:pt x="354007" y="754830"/>
                  <a:pt x="358771" y="759448"/>
                  <a:pt x="364449" y="763428"/>
                </a:cubicBezTo>
                <a:cubicBezTo>
                  <a:pt x="392910" y="784156"/>
                  <a:pt x="422762" y="804202"/>
                  <a:pt x="467363" y="815678"/>
                </a:cubicBezTo>
                <a:cubicBezTo>
                  <a:pt x="487199" y="820933"/>
                  <a:pt x="508355" y="824672"/>
                  <a:pt x="537693" y="816781"/>
                </a:cubicBezTo>
                <a:cubicBezTo>
                  <a:pt x="518386" y="812039"/>
                  <a:pt x="499567" y="812852"/>
                  <a:pt x="482019" y="811593"/>
                </a:cubicBezTo>
                <a:cubicBezTo>
                  <a:pt x="464472" y="810335"/>
                  <a:pt x="454949" y="806693"/>
                  <a:pt x="467050" y="795557"/>
                </a:cubicBezTo>
                <a:cubicBezTo>
                  <a:pt x="473772" y="789371"/>
                  <a:pt x="472878" y="784693"/>
                  <a:pt x="465734" y="780562"/>
                </a:cubicBezTo>
                <a:cubicBezTo>
                  <a:pt x="442763" y="767188"/>
                  <a:pt x="430336" y="747011"/>
                  <a:pt x="384526" y="749353"/>
                </a:cubicBezTo>
                <a:cubicBezTo>
                  <a:pt x="382123" y="749564"/>
                  <a:pt x="379622" y="748664"/>
                  <a:pt x="377146" y="748041"/>
                </a:cubicBezTo>
                <a:cubicBezTo>
                  <a:pt x="367744" y="745789"/>
                  <a:pt x="357358" y="743342"/>
                  <a:pt x="360089" y="735827"/>
                </a:cubicBezTo>
                <a:cubicBezTo>
                  <a:pt x="363301" y="728269"/>
                  <a:pt x="375652" y="725506"/>
                  <a:pt x="386634" y="723703"/>
                </a:cubicBezTo>
                <a:cubicBezTo>
                  <a:pt x="414823" y="719269"/>
                  <a:pt x="437543" y="724271"/>
                  <a:pt x="459375" y="730191"/>
                </a:cubicBezTo>
                <a:cubicBezTo>
                  <a:pt x="512487" y="744837"/>
                  <a:pt x="556932" y="765561"/>
                  <a:pt x="603200" y="785006"/>
                </a:cubicBezTo>
                <a:cubicBezTo>
                  <a:pt x="672604" y="814173"/>
                  <a:pt x="734250" y="848778"/>
                  <a:pt x="810521" y="873425"/>
                </a:cubicBezTo>
                <a:cubicBezTo>
                  <a:pt x="1037317" y="946423"/>
                  <a:pt x="1260943" y="1021938"/>
                  <a:pt x="1494102" y="1090180"/>
                </a:cubicBezTo>
                <a:cubicBezTo>
                  <a:pt x="1580109" y="1115371"/>
                  <a:pt x="1667892" y="1138728"/>
                  <a:pt x="1756565" y="1161167"/>
                </a:cubicBezTo>
                <a:cubicBezTo>
                  <a:pt x="1756899" y="1159458"/>
                  <a:pt x="1757282" y="1158305"/>
                  <a:pt x="1757592" y="1156319"/>
                </a:cubicBezTo>
                <a:cubicBezTo>
                  <a:pt x="1757470" y="1154931"/>
                  <a:pt x="1757324" y="1153264"/>
                  <a:pt x="1757202" y="1151876"/>
                </a:cubicBezTo>
                <a:cubicBezTo>
                  <a:pt x="1694452" y="1137796"/>
                  <a:pt x="1632540" y="1122242"/>
                  <a:pt x="1572453" y="1105409"/>
                </a:cubicBezTo>
                <a:cubicBezTo>
                  <a:pt x="1424942" y="1063789"/>
                  <a:pt x="1288864" y="1014450"/>
                  <a:pt x="1171972" y="951953"/>
                </a:cubicBezTo>
                <a:cubicBezTo>
                  <a:pt x="1162328" y="946924"/>
                  <a:pt x="1152112" y="946421"/>
                  <a:pt x="1137334" y="949118"/>
                </a:cubicBezTo>
                <a:cubicBezTo>
                  <a:pt x="1089682" y="958058"/>
                  <a:pt x="1074050" y="951035"/>
                  <a:pt x="1081493" y="925476"/>
                </a:cubicBezTo>
                <a:cubicBezTo>
                  <a:pt x="1083360" y="919155"/>
                  <a:pt x="1083403" y="914115"/>
                  <a:pt x="1074768" y="909555"/>
                </a:cubicBezTo>
                <a:cubicBezTo>
                  <a:pt x="1036165" y="889158"/>
                  <a:pt x="995714" y="869763"/>
                  <a:pt x="952019" y="852050"/>
                </a:cubicBezTo>
                <a:cubicBezTo>
                  <a:pt x="871170" y="819410"/>
                  <a:pt x="784821" y="790332"/>
                  <a:pt x="709017" y="754450"/>
                </a:cubicBezTo>
                <a:cubicBezTo>
                  <a:pt x="686747" y="743533"/>
                  <a:pt x="669617" y="730485"/>
                  <a:pt x="659046" y="714902"/>
                </a:cubicBezTo>
                <a:cubicBezTo>
                  <a:pt x="655674" y="709602"/>
                  <a:pt x="653624" y="702786"/>
                  <a:pt x="664793" y="697608"/>
                </a:cubicBezTo>
                <a:cubicBezTo>
                  <a:pt x="675483" y="692472"/>
                  <a:pt x="684069" y="696476"/>
                  <a:pt x="692052" y="699133"/>
                </a:cubicBezTo>
                <a:cubicBezTo>
                  <a:pt x="725451" y="709913"/>
                  <a:pt x="759355" y="720929"/>
                  <a:pt x="792779" y="731987"/>
                </a:cubicBezTo>
                <a:cubicBezTo>
                  <a:pt x="826682" y="743003"/>
                  <a:pt x="860155" y="754616"/>
                  <a:pt x="895574" y="766338"/>
                </a:cubicBezTo>
                <a:cubicBezTo>
                  <a:pt x="897416" y="759741"/>
                  <a:pt x="890085" y="758985"/>
                  <a:pt x="886044" y="757101"/>
                </a:cubicBezTo>
                <a:cubicBezTo>
                  <a:pt x="828975" y="730489"/>
                  <a:pt x="766861" y="707118"/>
                  <a:pt x="702924" y="685027"/>
                </a:cubicBezTo>
                <a:cubicBezTo>
                  <a:pt x="653460" y="667821"/>
                  <a:pt x="605342" y="649378"/>
                  <a:pt x="571540" y="622962"/>
                </a:cubicBezTo>
                <a:cubicBezTo>
                  <a:pt x="558524" y="612632"/>
                  <a:pt x="551227" y="601239"/>
                  <a:pt x="552940" y="587657"/>
                </a:cubicBezTo>
                <a:cubicBezTo>
                  <a:pt x="553537" y="583407"/>
                  <a:pt x="554132" y="579157"/>
                  <a:pt x="563623" y="576925"/>
                </a:cubicBezTo>
                <a:cubicBezTo>
                  <a:pt x="571217" y="575139"/>
                  <a:pt x="576243" y="577216"/>
                  <a:pt x="580332" y="579656"/>
                </a:cubicBezTo>
                <a:cubicBezTo>
                  <a:pt x="587500" y="584063"/>
                  <a:pt x="594668" y="588471"/>
                  <a:pt x="604623" y="591516"/>
                </a:cubicBezTo>
                <a:cubicBezTo>
                  <a:pt x="664350" y="609779"/>
                  <a:pt x="720426" y="630601"/>
                  <a:pt x="775136" y="652383"/>
                </a:cubicBezTo>
                <a:cubicBezTo>
                  <a:pt x="864952" y="687874"/>
                  <a:pt x="953882" y="724283"/>
                  <a:pt x="1057795" y="749301"/>
                </a:cubicBezTo>
                <a:cubicBezTo>
                  <a:pt x="1096889" y="758742"/>
                  <a:pt x="1137304" y="766668"/>
                  <a:pt x="1183454" y="768213"/>
                </a:cubicBezTo>
                <a:cubicBezTo>
                  <a:pt x="1181768" y="765563"/>
                  <a:pt x="1178737" y="764150"/>
                  <a:pt x="1175732" y="763015"/>
                </a:cubicBezTo>
                <a:cubicBezTo>
                  <a:pt x="1075170" y="726508"/>
                  <a:pt x="977850" y="688319"/>
                  <a:pt x="888743" y="644370"/>
                </a:cubicBezTo>
                <a:cubicBezTo>
                  <a:pt x="778881" y="590211"/>
                  <a:pt x="683912" y="529148"/>
                  <a:pt x="615490" y="455960"/>
                </a:cubicBezTo>
                <a:cubicBezTo>
                  <a:pt x="612312" y="452882"/>
                  <a:pt x="610122" y="449996"/>
                  <a:pt x="602432" y="450671"/>
                </a:cubicBezTo>
                <a:cubicBezTo>
                  <a:pt x="582748" y="452678"/>
                  <a:pt x="580338" y="447293"/>
                  <a:pt x="582418" y="437876"/>
                </a:cubicBezTo>
                <a:cubicBezTo>
                  <a:pt x="588134" y="414707"/>
                  <a:pt x="573498" y="396964"/>
                  <a:pt x="539211" y="387101"/>
                </a:cubicBezTo>
                <a:cubicBezTo>
                  <a:pt x="514350" y="379769"/>
                  <a:pt x="493430" y="373210"/>
                  <a:pt x="519748" y="352990"/>
                </a:cubicBezTo>
                <a:cubicBezTo>
                  <a:pt x="526113" y="348234"/>
                  <a:pt x="523173" y="342336"/>
                  <a:pt x="520282" y="336993"/>
                </a:cubicBezTo>
                <a:cubicBezTo>
                  <a:pt x="516186" y="328957"/>
                  <a:pt x="507910" y="322968"/>
                  <a:pt x="498650" y="316785"/>
                </a:cubicBezTo>
                <a:cubicBezTo>
                  <a:pt x="493501" y="313319"/>
                  <a:pt x="487271" y="308549"/>
                  <a:pt x="493610" y="303515"/>
                </a:cubicBezTo>
                <a:cubicBezTo>
                  <a:pt x="500838" y="297564"/>
                  <a:pt x="511247" y="300288"/>
                  <a:pt x="519565" y="301237"/>
                </a:cubicBezTo>
                <a:cubicBezTo>
                  <a:pt x="557715" y="305444"/>
                  <a:pt x="581118" y="318221"/>
                  <a:pt x="592560" y="338204"/>
                </a:cubicBezTo>
                <a:cubicBezTo>
                  <a:pt x="599979" y="350985"/>
                  <a:pt x="609184" y="351016"/>
                  <a:pt x="627076" y="339652"/>
                </a:cubicBezTo>
                <a:cubicBezTo>
                  <a:pt x="647275" y="326965"/>
                  <a:pt x="664147" y="326044"/>
                  <a:pt x="679640" y="336997"/>
                </a:cubicBezTo>
                <a:cubicBezTo>
                  <a:pt x="692054" y="345981"/>
                  <a:pt x="702112" y="355732"/>
                  <a:pt x="716352" y="363437"/>
                </a:cubicBezTo>
                <a:cubicBezTo>
                  <a:pt x="754546" y="384710"/>
                  <a:pt x="790508" y="408138"/>
                  <a:pt x="869745" y="400343"/>
                </a:cubicBezTo>
                <a:cubicBezTo>
                  <a:pt x="847718" y="392203"/>
                  <a:pt x="825656" y="394699"/>
                  <a:pt x="806641" y="393290"/>
                </a:cubicBezTo>
                <a:cubicBezTo>
                  <a:pt x="792988" y="392249"/>
                  <a:pt x="779165" y="389265"/>
                  <a:pt x="791435" y="380072"/>
                </a:cubicBezTo>
                <a:cubicBezTo>
                  <a:pt x="805532" y="369601"/>
                  <a:pt x="796441" y="365362"/>
                  <a:pt x="787709" y="359692"/>
                </a:cubicBezTo>
                <a:cubicBezTo>
                  <a:pt x="767647" y="346342"/>
                  <a:pt x="751260" y="330710"/>
                  <a:pt x="711071" y="330880"/>
                </a:cubicBezTo>
                <a:cubicBezTo>
                  <a:pt x="704773" y="330873"/>
                  <a:pt x="699699" y="328240"/>
                  <a:pt x="694722" y="326718"/>
                </a:cubicBezTo>
                <a:cubicBezTo>
                  <a:pt x="687749" y="324532"/>
                  <a:pt x="681713" y="321984"/>
                  <a:pt x="684613" y="316412"/>
                </a:cubicBezTo>
                <a:cubicBezTo>
                  <a:pt x="687565" y="311396"/>
                  <a:pt x="694531" y="307986"/>
                  <a:pt x="703615" y="306629"/>
                </a:cubicBezTo>
                <a:cubicBezTo>
                  <a:pt x="711738" y="305356"/>
                  <a:pt x="720365" y="304319"/>
                  <a:pt x="728585" y="304157"/>
                </a:cubicBezTo>
                <a:cubicBezTo>
                  <a:pt x="765287" y="302895"/>
                  <a:pt x="791378" y="313197"/>
                  <a:pt x="817397" y="322666"/>
                </a:cubicBezTo>
                <a:cubicBezTo>
                  <a:pt x="908436" y="355531"/>
                  <a:pt x="989341" y="394323"/>
                  <a:pt x="1073943" y="431110"/>
                </a:cubicBezTo>
                <a:cubicBezTo>
                  <a:pt x="1158521" y="467620"/>
                  <a:pt x="1256741" y="493978"/>
                  <a:pt x="1349484" y="524175"/>
                </a:cubicBezTo>
                <a:cubicBezTo>
                  <a:pt x="1563417" y="594105"/>
                  <a:pt x="1778287" y="663672"/>
                  <a:pt x="2004921" y="723811"/>
                </a:cubicBezTo>
                <a:cubicBezTo>
                  <a:pt x="2226580" y="782429"/>
                  <a:pt x="2967159" y="809769"/>
                  <a:pt x="3111348" y="808027"/>
                </a:cubicBezTo>
                <a:cubicBezTo>
                  <a:pt x="3295676" y="805559"/>
                  <a:pt x="3730204" y="773014"/>
                  <a:pt x="4173417" y="745585"/>
                </a:cubicBezTo>
                <a:cubicBezTo>
                  <a:pt x="4223504" y="742307"/>
                  <a:pt x="4272653" y="739393"/>
                  <a:pt x="4324760" y="737057"/>
                </a:cubicBezTo>
                <a:cubicBezTo>
                  <a:pt x="5801059" y="670156"/>
                  <a:pt x="6841344" y="326433"/>
                  <a:pt x="6893789" y="305879"/>
                </a:cubicBezTo>
                <a:cubicBezTo>
                  <a:pt x="6978091" y="273014"/>
                  <a:pt x="7258655" y="208091"/>
                  <a:pt x="7259184" y="208604"/>
                </a:cubicBezTo>
                <a:cubicBezTo>
                  <a:pt x="7265440" y="213652"/>
                  <a:pt x="7297274" y="217644"/>
                  <a:pt x="7323059" y="220312"/>
                </a:cubicBezTo>
                <a:lnTo>
                  <a:pt x="7347572" y="222730"/>
                </a:lnTo>
                <a:lnTo>
                  <a:pt x="7350636" y="224083"/>
                </a:lnTo>
                <a:cubicBezTo>
                  <a:pt x="7359607" y="224205"/>
                  <a:pt x="7359159" y="223929"/>
                  <a:pt x="7353245" y="223290"/>
                </a:cubicBezTo>
                <a:lnTo>
                  <a:pt x="7347572" y="222730"/>
                </a:lnTo>
                <a:lnTo>
                  <a:pt x="7342573" y="220523"/>
                </a:lnTo>
                <a:cubicBezTo>
                  <a:pt x="7341302" y="218466"/>
                  <a:pt x="7341191" y="215818"/>
                  <a:pt x="7341465" y="213415"/>
                </a:cubicBezTo>
                <a:cubicBezTo>
                  <a:pt x="7342771" y="200707"/>
                  <a:pt x="7352468" y="189782"/>
                  <a:pt x="7375606" y="182994"/>
                </a:cubicBezTo>
                <a:cubicBezTo>
                  <a:pt x="7397808" y="176568"/>
                  <a:pt x="7420538" y="170655"/>
                  <a:pt x="7443270" y="164742"/>
                </a:cubicBezTo>
                <a:cubicBezTo>
                  <a:pt x="7462204" y="159722"/>
                  <a:pt x="7475181" y="158583"/>
                  <a:pt x="7478299" y="172021"/>
                </a:cubicBezTo>
                <a:cubicBezTo>
                  <a:pt x="7481416" y="185460"/>
                  <a:pt x="7508389" y="189249"/>
                  <a:pt x="7524024" y="179761"/>
                </a:cubicBezTo>
                <a:cubicBezTo>
                  <a:pt x="7585174" y="142492"/>
                  <a:pt x="7658615" y="112820"/>
                  <a:pt x="7727944" y="80430"/>
                </a:cubicBezTo>
                <a:cubicBezTo>
                  <a:pt x="7776349" y="57992"/>
                  <a:pt x="7827303" y="37009"/>
                  <a:pt x="7867024" y="9456"/>
                </a:cubicBezTo>
                <a:cubicBezTo>
                  <a:pt x="7874326" y="4338"/>
                  <a:pt x="7880999" y="-2404"/>
                  <a:pt x="7894848" y="858"/>
                </a:cubicBezTo>
                <a:close/>
              </a:path>
            </a:pathLst>
          </a:custGeom>
        </p:spPr>
      </p:pic>
    </p:spTree>
    <p:extLst>
      <p:ext uri="{BB962C8B-B14F-4D97-AF65-F5344CB8AC3E}">
        <p14:creationId xmlns:p14="http://schemas.microsoft.com/office/powerpoint/2010/main" val="33682517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bstract blurred public library with bookshelves">
            <a:extLst>
              <a:ext uri="{FF2B5EF4-FFF2-40B4-BE49-F238E27FC236}">
                <a16:creationId xmlns:a16="http://schemas.microsoft.com/office/drawing/2014/main" id="{33E1688C-D785-4FD9-40EA-10E6FB5077F2}"/>
              </a:ext>
            </a:extLst>
          </p:cNvPr>
          <p:cNvPicPr>
            <a:picLocks noChangeAspect="1"/>
          </p:cNvPicPr>
          <p:nvPr/>
        </p:nvPicPr>
        <p:blipFill rotWithShape="1">
          <a:blip r:embed="rId2">
            <a:alphaModFix amt="50000"/>
          </a:blip>
          <a:srcRect t="1049" r="-1" b="14660"/>
          <a:stretch/>
        </p:blipFill>
        <p:spPr>
          <a:xfrm>
            <a:off x="20" y="10"/>
            <a:ext cx="12188931" cy="6857990"/>
          </a:xfrm>
          <a:prstGeom prst="rect">
            <a:avLst/>
          </a:prstGeom>
        </p:spPr>
      </p:pic>
      <p:sp>
        <p:nvSpPr>
          <p:cNvPr id="2" name="Title 1">
            <a:extLst>
              <a:ext uri="{FF2B5EF4-FFF2-40B4-BE49-F238E27FC236}">
                <a16:creationId xmlns:a16="http://schemas.microsoft.com/office/drawing/2014/main" id="{C40788EA-AC33-14BB-5D40-4896C99BDE31}"/>
              </a:ext>
            </a:extLst>
          </p:cNvPr>
          <p:cNvSpPr>
            <a:spLocks noGrp="1"/>
          </p:cNvSpPr>
          <p:nvPr>
            <p:ph type="ctrTitle"/>
          </p:nvPr>
        </p:nvSpPr>
        <p:spPr>
          <a:xfrm>
            <a:off x="1527048" y="1124712"/>
            <a:ext cx="9144000" cy="3063240"/>
          </a:xfrm>
        </p:spPr>
        <p:txBody>
          <a:bodyPr vert="horz" lIns="91440" tIns="45720" rIns="91440" bIns="45720" rtlCol="0">
            <a:normAutofit/>
          </a:bodyPr>
          <a:lstStyle/>
          <a:p>
            <a:r>
              <a:rPr lang="en-US" sz="6600">
                <a:solidFill>
                  <a:schemeClr val="bg1"/>
                </a:solidFill>
              </a:rPr>
              <a:t>Research Design</a:t>
            </a:r>
          </a:p>
        </p:txBody>
      </p:sp>
      <p:sp>
        <p:nvSpPr>
          <p:cNvPr id="5" name="Subtitle 4">
            <a:extLst>
              <a:ext uri="{FF2B5EF4-FFF2-40B4-BE49-F238E27FC236}">
                <a16:creationId xmlns:a16="http://schemas.microsoft.com/office/drawing/2014/main" id="{93E578EC-26EE-7ADF-FD17-8181946799BE}"/>
              </a:ext>
            </a:extLst>
          </p:cNvPr>
          <p:cNvSpPr>
            <a:spLocks noGrp="1"/>
          </p:cNvSpPr>
          <p:nvPr>
            <p:ph type="subTitle" idx="1"/>
          </p:nvPr>
        </p:nvSpPr>
        <p:spPr>
          <a:xfrm>
            <a:off x="1527048" y="4599432"/>
            <a:ext cx="9144000" cy="1227520"/>
          </a:xfrm>
        </p:spPr>
        <p:txBody>
          <a:bodyPr>
            <a:normAutofit/>
          </a:bodyPr>
          <a:lstStyle/>
          <a:p>
            <a:endParaRPr lang="en-GB">
              <a:solidFill>
                <a:schemeClr val="bg1"/>
              </a:solidFill>
            </a:endParaRPr>
          </a:p>
        </p:txBody>
      </p:sp>
      <p:sp>
        <p:nvSpPr>
          <p:cNvPr id="26" name="sketchy box">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sketchy line">
            <a:extLst>
              <a:ext uri="{FF2B5EF4-FFF2-40B4-BE49-F238E27FC236}">
                <a16:creationId xmlns:a16="http://schemas.microsoft.com/office/drawing/2014/main" id="{4E87FCFB-2CCE-460D-B3DD-557C8BD1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alpha val="75000"/>
            </a:srgbClr>
          </a:solidFill>
          <a:ln w="4127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42594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F06A0-B3EE-02ED-8F5A-480CF8A6C5D0}"/>
              </a:ext>
            </a:extLst>
          </p:cNvPr>
          <p:cNvSpPr>
            <a:spLocks noGrp="1"/>
          </p:cNvSpPr>
          <p:nvPr>
            <p:ph type="title"/>
          </p:nvPr>
        </p:nvSpPr>
        <p:spPr>
          <a:xfrm>
            <a:off x="1024128" y="643509"/>
            <a:ext cx="9720072" cy="1499616"/>
          </a:xfrm>
        </p:spPr>
        <p:txBody>
          <a:bodyPr>
            <a:normAutofit/>
          </a:bodyPr>
          <a:lstStyle/>
          <a:p>
            <a:r>
              <a:rPr lang="en-GB" sz="3500" i="0" dirty="0">
                <a:effectLst/>
              </a:rPr>
              <a:t>Can you answer the following questions?: </a:t>
            </a:r>
            <a:endParaRPr lang="en-GB" sz="3500" dirty="0"/>
          </a:p>
        </p:txBody>
      </p:sp>
      <p:graphicFrame>
        <p:nvGraphicFramePr>
          <p:cNvPr id="5" name="Content Placeholder 2">
            <a:extLst>
              <a:ext uri="{FF2B5EF4-FFF2-40B4-BE49-F238E27FC236}">
                <a16:creationId xmlns:a16="http://schemas.microsoft.com/office/drawing/2014/main" id="{031F6D11-642F-4CDB-62B6-D7EB93DF6D60}"/>
              </a:ext>
            </a:extLst>
          </p:cNvPr>
          <p:cNvGraphicFramePr>
            <a:graphicFrameLocks noGrp="1"/>
          </p:cNvGraphicFramePr>
          <p:nvPr>
            <p:ph idx="1"/>
          </p:nvPr>
        </p:nvGraphicFramePr>
        <p:xfrm>
          <a:off x="750093" y="1864520"/>
          <a:ext cx="10665619" cy="4714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EC041EA7-E08B-094E-A291-9C80547E8DB5}"/>
              </a:ext>
            </a:extLst>
          </p:cNvPr>
          <p:cNvSpPr txBox="1"/>
          <p:nvPr/>
        </p:nvSpPr>
        <p:spPr>
          <a:xfrm>
            <a:off x="6096000" y="5396643"/>
            <a:ext cx="3754837" cy="1182751"/>
          </a:xfrm>
          <a:prstGeom prst="rect">
            <a:avLst/>
          </a:prstGeom>
          <a:noFill/>
          <a:ln w="3810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2230544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F2C1240-C6C2-E79B-4E84-5A65923680B2}"/>
              </a:ext>
            </a:extLst>
          </p:cNvPr>
          <p:cNvPicPr>
            <a:picLocks noGrp="1" noChangeAspect="1"/>
          </p:cNvPicPr>
          <p:nvPr>
            <p:ph idx="1"/>
          </p:nvPr>
        </p:nvPicPr>
        <p:blipFill rotWithShape="1">
          <a:blip r:embed="rId3"/>
          <a:srcRect r="-1" b="4333"/>
          <a:stretch/>
        </p:blipFill>
        <p:spPr>
          <a:xfrm>
            <a:off x="-243731" y="-63141"/>
            <a:ext cx="12861629" cy="6921141"/>
          </a:xfrm>
          <a:prstGeom prst="rect">
            <a:avLst/>
          </a:prstGeom>
        </p:spPr>
      </p:pic>
      <p:sp>
        <p:nvSpPr>
          <p:cNvPr id="2" name="TextBox 1">
            <a:extLst>
              <a:ext uri="{FF2B5EF4-FFF2-40B4-BE49-F238E27FC236}">
                <a16:creationId xmlns:a16="http://schemas.microsoft.com/office/drawing/2014/main" id="{C50DDE85-1D13-5DF2-90DC-09341E2D439B}"/>
              </a:ext>
            </a:extLst>
          </p:cNvPr>
          <p:cNvSpPr txBox="1"/>
          <p:nvPr/>
        </p:nvSpPr>
        <p:spPr>
          <a:xfrm>
            <a:off x="415636" y="3474720"/>
            <a:ext cx="10911840" cy="881149"/>
          </a:xfrm>
          <a:prstGeom prst="rect">
            <a:avLst/>
          </a:prstGeom>
          <a:noFill/>
          <a:ln w="5715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2158485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0CECAE4-C6AC-21B6-6481-92A39D67F480}"/>
              </a:ext>
            </a:extLst>
          </p:cNvPr>
          <p:cNvSpPr/>
          <p:nvPr/>
        </p:nvSpPr>
        <p:spPr>
          <a:xfrm>
            <a:off x="291710" y="661958"/>
            <a:ext cx="5497151" cy="56434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71805DC-D7E5-7A00-76E0-2AEF79BA1DED}"/>
              </a:ext>
            </a:extLst>
          </p:cNvPr>
          <p:cNvSpPr txBox="1"/>
          <p:nvPr/>
        </p:nvSpPr>
        <p:spPr>
          <a:xfrm>
            <a:off x="657844" y="852205"/>
            <a:ext cx="4764881" cy="5262979"/>
          </a:xfrm>
          <a:prstGeom prst="rect">
            <a:avLst/>
          </a:prstGeom>
          <a:noFill/>
        </p:spPr>
        <p:txBody>
          <a:bodyPr wrap="square" rtlCol="0">
            <a:spAutoFit/>
          </a:bodyPr>
          <a:lstStyle/>
          <a:p>
            <a:r>
              <a:rPr lang="en-GB" sz="2800" dirty="0"/>
              <a:t>Methodology</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r>
              <a:rPr lang="en-GB" sz="2800" dirty="0"/>
              <a:t>Theoretical positioning of the research</a:t>
            </a: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r>
              <a:rPr lang="en-GB" sz="2800" dirty="0"/>
              <a:t>Body of knowledge that explains how the research is done</a:t>
            </a:r>
          </a:p>
          <a:p>
            <a:endParaRPr lang="en-GB" sz="2800" dirty="0"/>
          </a:p>
          <a:p>
            <a:pPr marL="342900" indent="-342900">
              <a:buFont typeface="Arial" panose="020B0604020202020204" pitchFamily="34" charset="0"/>
              <a:buChar char="•"/>
            </a:pPr>
            <a:r>
              <a:rPr lang="en-GB" sz="2800" dirty="0"/>
              <a:t>Justification of using a particular research method</a:t>
            </a:r>
          </a:p>
          <a:p>
            <a:pPr marL="342900" indent="-342900">
              <a:buFont typeface="Arial" panose="020B0604020202020204" pitchFamily="34" charset="0"/>
              <a:buChar char="•"/>
            </a:pPr>
            <a:endParaRPr lang="en-GB" sz="2800" dirty="0"/>
          </a:p>
        </p:txBody>
      </p:sp>
      <p:sp>
        <p:nvSpPr>
          <p:cNvPr id="10" name="Rectangle: Rounded Corners 9">
            <a:extLst>
              <a:ext uri="{FF2B5EF4-FFF2-40B4-BE49-F238E27FC236}">
                <a16:creationId xmlns:a16="http://schemas.microsoft.com/office/drawing/2014/main" id="{E2EBCCE7-5D63-169C-9C19-5F2FD0D210AA}"/>
              </a:ext>
            </a:extLst>
          </p:cNvPr>
          <p:cNvSpPr/>
          <p:nvPr/>
        </p:nvSpPr>
        <p:spPr>
          <a:xfrm>
            <a:off x="6194171" y="661958"/>
            <a:ext cx="5497151" cy="5643475"/>
          </a:xfrm>
          <a:prstGeom prst="round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buNone/>
            </a:pPr>
            <a:r>
              <a:rPr lang="en-GB" sz="2800" dirty="0">
                <a:solidFill>
                  <a:schemeClr val="tx1"/>
                </a:solidFill>
              </a:rPr>
              <a:t>Method</a:t>
            </a:r>
          </a:p>
          <a:p>
            <a:endParaRPr lang="en-GB" sz="2800" dirty="0">
              <a:solidFill>
                <a:schemeClr val="tx1"/>
              </a:solidFill>
            </a:endParaRPr>
          </a:p>
          <a:p>
            <a:pPr marL="457200" indent="-457200">
              <a:buFont typeface="Arial" panose="020B0604020202020204" pitchFamily="34" charset="0"/>
              <a:buChar char="•"/>
            </a:pPr>
            <a:r>
              <a:rPr lang="en-GB" sz="2800" dirty="0">
                <a:solidFill>
                  <a:schemeClr val="tx1"/>
                </a:solidFill>
              </a:rPr>
              <a:t>The ‘doing’ of the research</a:t>
            </a:r>
          </a:p>
          <a:p>
            <a:endParaRPr lang="en-GB" sz="2800" dirty="0">
              <a:solidFill>
                <a:schemeClr val="tx1"/>
              </a:solidFill>
            </a:endParaRPr>
          </a:p>
          <a:p>
            <a:pPr marL="457200" indent="-457200">
              <a:buFont typeface="Arial" panose="020B0604020202020204" pitchFamily="34" charset="0"/>
              <a:buChar char="•"/>
            </a:pPr>
            <a:r>
              <a:rPr lang="en-GB" sz="2800" dirty="0">
                <a:solidFill>
                  <a:schemeClr val="tx1"/>
                </a:solidFill>
              </a:rPr>
              <a:t>Strategy employed in the collection of data for analysis to uncover new information or gain a better understanding of a topic</a:t>
            </a:r>
          </a:p>
          <a:p>
            <a:pPr marL="457200" indent="-457200">
              <a:buFont typeface="Arial" panose="020B0604020202020204" pitchFamily="34" charset="0"/>
              <a:buChar char="•"/>
            </a:pPr>
            <a:endParaRPr lang="en-GB" sz="2800" dirty="0">
              <a:solidFill>
                <a:schemeClr val="tx1"/>
              </a:solidFill>
            </a:endParaRPr>
          </a:p>
          <a:p>
            <a:pPr marL="457200" indent="-457200">
              <a:buFont typeface="Arial" panose="020B0604020202020204" pitchFamily="34" charset="0"/>
              <a:buChar char="•"/>
            </a:pPr>
            <a:r>
              <a:rPr lang="en-GB" sz="2800" dirty="0">
                <a:solidFill>
                  <a:schemeClr val="tx1"/>
                </a:solidFill>
              </a:rPr>
              <a:t>The tool(s) used to carry out the research </a:t>
            </a:r>
          </a:p>
        </p:txBody>
      </p:sp>
    </p:spTree>
    <p:extLst>
      <p:ext uri="{BB962C8B-B14F-4D97-AF65-F5344CB8AC3E}">
        <p14:creationId xmlns:p14="http://schemas.microsoft.com/office/powerpoint/2010/main" val="1680570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D684D-AF67-10ED-2E7E-874AFBE23A67}"/>
              </a:ext>
            </a:extLst>
          </p:cNvPr>
          <p:cNvSpPr>
            <a:spLocks noGrp="1"/>
          </p:cNvSpPr>
          <p:nvPr>
            <p:ph type="title"/>
          </p:nvPr>
        </p:nvSpPr>
        <p:spPr/>
        <p:txBody>
          <a:bodyPr/>
          <a:lstStyle/>
          <a:p>
            <a:endParaRPr lang="en-GB" dirty="0"/>
          </a:p>
        </p:txBody>
      </p:sp>
      <p:sp>
        <p:nvSpPr>
          <p:cNvPr id="4" name="Rectangle: Rounded Corners 3">
            <a:extLst>
              <a:ext uri="{FF2B5EF4-FFF2-40B4-BE49-F238E27FC236}">
                <a16:creationId xmlns:a16="http://schemas.microsoft.com/office/drawing/2014/main" id="{7BDCF7CC-DFAC-CBDC-FD88-C8AA4A52519A}"/>
              </a:ext>
            </a:extLst>
          </p:cNvPr>
          <p:cNvSpPr/>
          <p:nvPr/>
        </p:nvSpPr>
        <p:spPr>
          <a:xfrm>
            <a:off x="550069" y="1565139"/>
            <a:ext cx="4599742" cy="1863861"/>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4000" dirty="0"/>
              <a:t>QUANTITATIVE</a:t>
            </a:r>
          </a:p>
        </p:txBody>
      </p:sp>
      <p:sp>
        <p:nvSpPr>
          <p:cNvPr id="6" name="Rectangle: Rounded Corners 5">
            <a:extLst>
              <a:ext uri="{FF2B5EF4-FFF2-40B4-BE49-F238E27FC236}">
                <a16:creationId xmlns:a16="http://schemas.microsoft.com/office/drawing/2014/main" id="{CD77BFDB-C7DE-F4D1-1602-2D5380267A41}"/>
              </a:ext>
            </a:extLst>
          </p:cNvPr>
          <p:cNvSpPr/>
          <p:nvPr/>
        </p:nvSpPr>
        <p:spPr>
          <a:xfrm>
            <a:off x="3591523" y="4129760"/>
            <a:ext cx="4599741" cy="1863861"/>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4000" dirty="0"/>
              <a:t>MIXED METHODS</a:t>
            </a:r>
          </a:p>
        </p:txBody>
      </p:sp>
      <p:sp>
        <p:nvSpPr>
          <p:cNvPr id="7" name="Rectangle: Rounded Corners 6">
            <a:extLst>
              <a:ext uri="{FF2B5EF4-FFF2-40B4-BE49-F238E27FC236}">
                <a16:creationId xmlns:a16="http://schemas.microsoft.com/office/drawing/2014/main" id="{1B957E6F-893B-7568-0E0A-4A14D1CE3A03}"/>
              </a:ext>
            </a:extLst>
          </p:cNvPr>
          <p:cNvSpPr/>
          <p:nvPr/>
        </p:nvSpPr>
        <p:spPr>
          <a:xfrm>
            <a:off x="6571271" y="1565139"/>
            <a:ext cx="4599741" cy="190733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dirty="0"/>
              <a:t>QUALITATIVE</a:t>
            </a:r>
          </a:p>
        </p:txBody>
      </p:sp>
    </p:spTree>
    <p:extLst>
      <p:ext uri="{BB962C8B-B14F-4D97-AF65-F5344CB8AC3E}">
        <p14:creationId xmlns:p14="http://schemas.microsoft.com/office/powerpoint/2010/main" val="14620624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BE427-DE56-81E5-FD5A-32AB88CC645A}"/>
              </a:ext>
            </a:extLst>
          </p:cNvPr>
          <p:cNvSpPr>
            <a:spLocks noGrp="1"/>
          </p:cNvSpPr>
          <p:nvPr>
            <p:ph type="title"/>
          </p:nvPr>
        </p:nvSpPr>
        <p:spPr/>
        <p:txBody>
          <a:bodyPr/>
          <a:lstStyle/>
          <a:p>
            <a:r>
              <a:rPr lang="en-GB" dirty="0"/>
              <a:t>Quantitative Research (numbers)</a:t>
            </a:r>
          </a:p>
        </p:txBody>
      </p:sp>
      <p:sp>
        <p:nvSpPr>
          <p:cNvPr id="3" name="Content Placeholder 2">
            <a:extLst>
              <a:ext uri="{FF2B5EF4-FFF2-40B4-BE49-F238E27FC236}">
                <a16:creationId xmlns:a16="http://schemas.microsoft.com/office/drawing/2014/main" id="{58D7D8E4-3E5D-199F-FC0E-5F9FF1265988}"/>
              </a:ext>
            </a:extLst>
          </p:cNvPr>
          <p:cNvSpPr>
            <a:spLocks noGrp="1"/>
          </p:cNvSpPr>
          <p:nvPr>
            <p:ph idx="1"/>
          </p:nvPr>
        </p:nvSpPr>
        <p:spPr>
          <a:xfrm>
            <a:off x="838200" y="2100506"/>
            <a:ext cx="10515600" cy="4351338"/>
          </a:xfrm>
        </p:spPr>
        <p:txBody>
          <a:bodyPr>
            <a:normAutofit lnSpcReduction="10000"/>
          </a:bodyPr>
          <a:lstStyle/>
          <a:p>
            <a:r>
              <a:rPr lang="en-US" sz="3500" dirty="0">
                <a:latin typeface="Calibri" panose="020F0502020204030204" pitchFamily="34" charset="0"/>
                <a:ea typeface="Calibri" panose="020F0502020204030204" pitchFamily="34" charset="0"/>
                <a:cs typeface="Times New Roman" panose="02020603050405020304" pitchFamily="18" charset="0"/>
              </a:rPr>
              <a:t>A</a:t>
            </a:r>
            <a:r>
              <a:rPr lang="en-US" sz="3500" dirty="0">
                <a:effectLst/>
                <a:latin typeface="Calibri" panose="020F0502020204030204" pitchFamily="34" charset="0"/>
                <a:ea typeface="Calibri" panose="020F0502020204030204" pitchFamily="34" charset="0"/>
                <a:cs typeface="Times New Roman" panose="02020603050405020304" pitchFamily="18" charset="0"/>
              </a:rPr>
              <a:t> means for testing objective theories by examining the relationship among variables.</a:t>
            </a:r>
          </a:p>
          <a:p>
            <a:r>
              <a:rPr lang="en-US" sz="3500" dirty="0">
                <a:effectLst/>
                <a:latin typeface="Calibri" panose="020F0502020204030204" pitchFamily="34" charset="0"/>
                <a:ea typeface="Calibri" panose="020F0502020204030204" pitchFamily="34" charset="0"/>
                <a:cs typeface="Times New Roman" panose="02020603050405020304" pitchFamily="18" charset="0"/>
              </a:rPr>
              <a:t>These variables can be </a:t>
            </a:r>
            <a:r>
              <a:rPr lang="en-US" sz="3500" b="1" dirty="0">
                <a:effectLst/>
                <a:latin typeface="Calibri" panose="020F0502020204030204" pitchFamily="34" charset="0"/>
                <a:ea typeface="Calibri" panose="020F0502020204030204" pitchFamily="34" charset="0"/>
                <a:cs typeface="Times New Roman" panose="02020603050405020304" pitchFamily="18" charset="0"/>
              </a:rPr>
              <a:t>measured</a:t>
            </a:r>
            <a:r>
              <a:rPr lang="en-US" sz="3500" dirty="0">
                <a:effectLst/>
                <a:latin typeface="Calibri" panose="020F0502020204030204" pitchFamily="34" charset="0"/>
                <a:ea typeface="Calibri" panose="020F0502020204030204" pitchFamily="34" charset="0"/>
                <a:cs typeface="Times New Roman" panose="02020603050405020304" pitchFamily="18" charset="0"/>
              </a:rPr>
              <a:t>, typically on instruments.</a:t>
            </a:r>
          </a:p>
          <a:p>
            <a:r>
              <a:rPr lang="en-US" sz="3500" dirty="0">
                <a:latin typeface="Calibri" panose="020F0502020204030204" pitchFamily="34" charset="0"/>
                <a:ea typeface="Calibri" panose="020F0502020204030204" pitchFamily="34" charset="0"/>
                <a:cs typeface="Times New Roman" panose="02020603050405020304" pitchFamily="18" charset="0"/>
              </a:rPr>
              <a:t>N</a:t>
            </a:r>
            <a:r>
              <a:rPr lang="en-US" sz="3500" dirty="0">
                <a:effectLst/>
                <a:latin typeface="Calibri" panose="020F0502020204030204" pitchFamily="34" charset="0"/>
                <a:ea typeface="Calibri" panose="020F0502020204030204" pitchFamily="34" charset="0"/>
                <a:cs typeface="Times New Roman" panose="02020603050405020304" pitchFamily="18" charset="0"/>
              </a:rPr>
              <a:t>umbered data can be </a:t>
            </a:r>
            <a:r>
              <a:rPr lang="en-US" sz="3500" dirty="0" err="1">
                <a:effectLst/>
                <a:latin typeface="Calibri" panose="020F0502020204030204" pitchFamily="34" charset="0"/>
                <a:ea typeface="Calibri" panose="020F0502020204030204" pitchFamily="34" charset="0"/>
                <a:cs typeface="Times New Roman" panose="02020603050405020304" pitchFamily="18" charset="0"/>
              </a:rPr>
              <a:t>analysed</a:t>
            </a:r>
            <a:r>
              <a:rPr lang="en-US" sz="3500" dirty="0">
                <a:effectLst/>
                <a:latin typeface="Calibri" panose="020F0502020204030204" pitchFamily="34" charset="0"/>
                <a:ea typeface="Calibri" panose="020F0502020204030204" pitchFamily="34" charset="0"/>
                <a:cs typeface="Times New Roman" panose="02020603050405020304" pitchFamily="18" charset="0"/>
              </a:rPr>
              <a:t> using statistical procedures.</a:t>
            </a:r>
          </a:p>
          <a:p>
            <a:endParaRPr lang="en-US" sz="35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3500" dirty="0">
                <a:effectLst/>
                <a:latin typeface="Calibri" panose="020F0502020204030204" pitchFamily="34" charset="0"/>
                <a:ea typeface="Calibri" panose="020F0502020204030204" pitchFamily="34" charset="0"/>
                <a:cs typeface="Times New Roman" panose="02020603050405020304" pitchFamily="18" charset="0"/>
              </a:rPr>
              <a:t>								(Creswell, 2008)</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073906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E41BD-C3E7-7AAF-2AAD-CDA2EF7628DA}"/>
              </a:ext>
            </a:extLst>
          </p:cNvPr>
          <p:cNvSpPr>
            <a:spLocks noGrp="1"/>
          </p:cNvSpPr>
          <p:nvPr>
            <p:ph type="title"/>
          </p:nvPr>
        </p:nvSpPr>
        <p:spPr/>
        <p:txBody>
          <a:bodyPr>
            <a:normAutofit/>
          </a:bodyPr>
          <a:lstStyle/>
          <a:p>
            <a:r>
              <a:rPr lang="en-US" dirty="0">
                <a:effectLst/>
                <a:ea typeface="Calibri" panose="020F0502020204030204" pitchFamily="34" charset="0"/>
                <a:cs typeface="Times New Roman" panose="02020603050405020304" pitchFamily="18" charset="0"/>
              </a:rPr>
              <a:t>Qualitative Research (words)</a:t>
            </a:r>
            <a:endParaRPr lang="en-GB" dirty="0"/>
          </a:p>
        </p:txBody>
      </p:sp>
      <p:sp>
        <p:nvSpPr>
          <p:cNvPr id="3" name="Content Placeholder 2">
            <a:extLst>
              <a:ext uri="{FF2B5EF4-FFF2-40B4-BE49-F238E27FC236}">
                <a16:creationId xmlns:a16="http://schemas.microsoft.com/office/drawing/2014/main" id="{DBF67935-B6BF-66AD-098D-A7467C9E0D08}"/>
              </a:ext>
            </a:extLst>
          </p:cNvPr>
          <p:cNvSpPr>
            <a:spLocks noGrp="1"/>
          </p:cNvSpPr>
          <p:nvPr>
            <p:ph idx="1"/>
          </p:nvPr>
        </p:nvSpPr>
        <p:spPr>
          <a:xfrm>
            <a:off x="838200" y="2066847"/>
            <a:ext cx="10908755" cy="4667250"/>
          </a:xfrm>
        </p:spPr>
        <p:txBody>
          <a:bodyPr>
            <a:normAutofit fontScale="77500" lnSpcReduction="20000"/>
          </a:bodyPr>
          <a:lstStyle/>
          <a:p>
            <a:r>
              <a:rPr lang="en-US" sz="4100" dirty="0">
                <a:latin typeface="Calibri" panose="020F0502020204030204" pitchFamily="34" charset="0"/>
                <a:ea typeface="Calibri" panose="020F0502020204030204" pitchFamily="34" charset="0"/>
                <a:cs typeface="Times New Roman" panose="02020603050405020304" pitchFamily="18" charset="0"/>
              </a:rPr>
              <a:t>A</a:t>
            </a:r>
            <a:r>
              <a:rPr lang="en-US" sz="4100" dirty="0">
                <a:effectLst/>
                <a:latin typeface="Calibri" panose="020F0502020204030204" pitchFamily="34" charset="0"/>
                <a:ea typeface="Calibri" panose="020F0502020204030204" pitchFamily="34" charset="0"/>
                <a:cs typeface="Times New Roman" panose="02020603050405020304" pitchFamily="18" charset="0"/>
              </a:rPr>
              <a:t> means for exploring and understanding the meaning of individuals or groups ascribed to a social or human problem. </a:t>
            </a:r>
          </a:p>
          <a:p>
            <a:r>
              <a:rPr lang="en-US" sz="4100" dirty="0">
                <a:effectLst/>
                <a:latin typeface="Calibri" panose="020F0502020204030204" pitchFamily="34" charset="0"/>
                <a:ea typeface="Calibri" panose="020F0502020204030204" pitchFamily="34" charset="0"/>
                <a:cs typeface="Times New Roman" panose="02020603050405020304" pitchFamily="18" charset="0"/>
              </a:rPr>
              <a:t>The process of research involves emerging questions and procedures.</a:t>
            </a:r>
          </a:p>
          <a:p>
            <a:r>
              <a:rPr lang="en-US" sz="4100" dirty="0">
                <a:latin typeface="Calibri" panose="020F0502020204030204" pitchFamily="34" charset="0"/>
                <a:ea typeface="Calibri" panose="020F0502020204030204" pitchFamily="34" charset="0"/>
                <a:cs typeface="Times New Roman" panose="02020603050405020304" pitchFamily="18" charset="0"/>
              </a:rPr>
              <a:t>D</a:t>
            </a:r>
            <a:r>
              <a:rPr lang="en-US" sz="4100" dirty="0">
                <a:effectLst/>
                <a:latin typeface="Calibri" panose="020F0502020204030204" pitchFamily="34" charset="0"/>
                <a:ea typeface="Calibri" panose="020F0502020204030204" pitchFamily="34" charset="0"/>
                <a:cs typeface="Times New Roman" panose="02020603050405020304" pitchFamily="18" charset="0"/>
              </a:rPr>
              <a:t>ata is typically collected in the participant’s setting.</a:t>
            </a:r>
          </a:p>
          <a:p>
            <a:r>
              <a:rPr lang="en-US" sz="4100" dirty="0">
                <a:latin typeface="Calibri" panose="020F0502020204030204" pitchFamily="34" charset="0"/>
                <a:ea typeface="Calibri" panose="020F0502020204030204" pitchFamily="34" charset="0"/>
                <a:cs typeface="Times New Roman" panose="02020603050405020304" pitchFamily="18" charset="0"/>
              </a:rPr>
              <a:t>D</a:t>
            </a:r>
            <a:r>
              <a:rPr lang="en-US" sz="4100" dirty="0">
                <a:effectLst/>
                <a:latin typeface="Calibri" panose="020F0502020204030204" pitchFamily="34" charset="0"/>
                <a:ea typeface="Calibri" panose="020F0502020204030204" pitchFamily="34" charset="0"/>
                <a:cs typeface="Times New Roman" panose="02020603050405020304" pitchFamily="18" charset="0"/>
              </a:rPr>
              <a:t>ata analysis inductively builds from particulars to general themes, and the researcher making interpretations of the meaning of the data.</a:t>
            </a:r>
          </a:p>
          <a:p>
            <a:endParaRPr lang="en-US" sz="4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4100" dirty="0">
                <a:latin typeface="Calibri" panose="020F0502020204030204" pitchFamily="34" charset="0"/>
                <a:ea typeface="Calibri" panose="020F0502020204030204" pitchFamily="34" charset="0"/>
                <a:cs typeface="Times New Roman" panose="02020603050405020304" pitchFamily="18" charset="0"/>
              </a:rPr>
              <a:t>	</a:t>
            </a:r>
            <a:r>
              <a:rPr lang="en-US" sz="4100" dirty="0">
                <a:effectLst/>
                <a:latin typeface="Calibri" panose="020F0502020204030204" pitchFamily="34" charset="0"/>
                <a:ea typeface="Calibri" panose="020F0502020204030204" pitchFamily="34" charset="0"/>
                <a:cs typeface="Times New Roman" panose="02020603050405020304" pitchFamily="18" charset="0"/>
              </a:rPr>
              <a:t>							(Creswell, 2008)</a:t>
            </a:r>
            <a:endParaRPr lang="en-GB" sz="4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2760716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0204C-9CE4-F529-C475-D614ADEF367B}"/>
              </a:ext>
            </a:extLst>
          </p:cNvPr>
          <p:cNvSpPr>
            <a:spLocks noGrp="1"/>
          </p:cNvSpPr>
          <p:nvPr>
            <p:ph type="title"/>
          </p:nvPr>
        </p:nvSpPr>
        <p:spPr/>
        <p:txBody>
          <a:bodyPr/>
          <a:lstStyle/>
          <a:p>
            <a:r>
              <a:rPr lang="en-GB"/>
              <a:t>Mixed Methods </a:t>
            </a:r>
            <a:r>
              <a:rPr lang="en-GB" dirty="0"/>
              <a:t>A</a:t>
            </a:r>
            <a:r>
              <a:rPr lang="en-GB"/>
              <a:t>pproach</a:t>
            </a:r>
            <a:endParaRPr lang="en-GB" dirty="0"/>
          </a:p>
        </p:txBody>
      </p:sp>
      <p:sp>
        <p:nvSpPr>
          <p:cNvPr id="3" name="Content Placeholder 2">
            <a:extLst>
              <a:ext uri="{FF2B5EF4-FFF2-40B4-BE49-F238E27FC236}">
                <a16:creationId xmlns:a16="http://schemas.microsoft.com/office/drawing/2014/main" id="{19088C05-DBC0-609D-ECEC-288F6FEC3BE2}"/>
              </a:ext>
            </a:extLst>
          </p:cNvPr>
          <p:cNvSpPr>
            <a:spLocks noGrp="1"/>
          </p:cNvSpPr>
          <p:nvPr>
            <p:ph idx="1"/>
          </p:nvPr>
        </p:nvSpPr>
        <p:spPr/>
        <p:txBody>
          <a:bodyPr/>
          <a:lstStyle/>
          <a:p>
            <a:r>
              <a:rPr lang="en-US" sz="3500" dirty="0">
                <a:latin typeface="Calibri" panose="020F0502020204030204" pitchFamily="34" charset="0"/>
                <a:ea typeface="Calibri" panose="020F0502020204030204" pitchFamily="34" charset="0"/>
                <a:cs typeface="Times New Roman" panose="02020603050405020304" pitchFamily="18" charset="0"/>
              </a:rPr>
              <a:t>A</a:t>
            </a:r>
            <a:r>
              <a:rPr lang="en-US" sz="3500" dirty="0">
                <a:effectLst/>
                <a:latin typeface="Calibri" panose="020F0502020204030204" pitchFamily="34" charset="0"/>
                <a:ea typeface="Calibri" panose="020F0502020204030204" pitchFamily="34" charset="0"/>
                <a:cs typeface="Times New Roman" panose="02020603050405020304" pitchFamily="18" charset="0"/>
              </a:rPr>
              <a:t>n approach to inquiry that combines both qualitative and quantitative methods. </a:t>
            </a:r>
          </a:p>
          <a:p>
            <a:r>
              <a:rPr lang="en-US" sz="3500" dirty="0">
                <a:effectLst/>
                <a:latin typeface="Calibri" panose="020F0502020204030204" pitchFamily="34" charset="0"/>
                <a:ea typeface="Calibri" panose="020F0502020204030204" pitchFamily="34" charset="0"/>
                <a:cs typeface="Times New Roman" panose="02020603050405020304" pitchFamily="18" charset="0"/>
              </a:rPr>
              <a:t>It involves the use of both approaches in tandem so that the overall strength of a study is greater than either qualitative or quantitative research. </a:t>
            </a:r>
          </a:p>
          <a:p>
            <a:endParaRPr lang="en-US" sz="35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3500" dirty="0">
                <a:effectLst/>
                <a:latin typeface="Calibri" panose="020F0502020204030204" pitchFamily="34" charset="0"/>
                <a:ea typeface="Calibri" panose="020F0502020204030204" pitchFamily="34" charset="0"/>
                <a:cs typeface="Times New Roman" panose="02020603050405020304" pitchFamily="18" charset="0"/>
              </a:rPr>
              <a:t>								(Creswell, 2008)</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974568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04D66-F3F3-33AA-9540-4C61952777C5}"/>
              </a:ext>
            </a:extLst>
          </p:cNvPr>
          <p:cNvSpPr>
            <a:spLocks noGrp="1"/>
          </p:cNvSpPr>
          <p:nvPr>
            <p:ph type="title"/>
          </p:nvPr>
        </p:nvSpPr>
        <p:spPr/>
        <p:txBody>
          <a:bodyPr/>
          <a:lstStyle/>
          <a:p>
            <a:r>
              <a:rPr lang="en-GB" dirty="0"/>
              <a:t>Follow-up tasks</a:t>
            </a:r>
          </a:p>
        </p:txBody>
      </p:sp>
      <p:cxnSp>
        <p:nvCxnSpPr>
          <p:cNvPr id="10" name="Straight Arrow Connector 9">
            <a:extLst>
              <a:ext uri="{FF2B5EF4-FFF2-40B4-BE49-F238E27FC236}">
                <a16:creationId xmlns:a16="http://schemas.microsoft.com/office/drawing/2014/main" id="{3281DDF0-1420-E36E-3289-ACADFD5AFB3D}"/>
              </a:ext>
            </a:extLst>
          </p:cNvPr>
          <p:cNvCxnSpPr/>
          <p:nvPr/>
        </p:nvCxnSpPr>
        <p:spPr>
          <a:xfrm>
            <a:off x="8942047" y="2915476"/>
            <a:ext cx="0" cy="184164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6A4776BB-8DA6-77F3-9F7E-E2E9D9F56124}"/>
              </a:ext>
            </a:extLst>
          </p:cNvPr>
          <p:cNvSpPr txBox="1"/>
          <p:nvPr/>
        </p:nvSpPr>
        <p:spPr>
          <a:xfrm>
            <a:off x="6768480" y="1992146"/>
            <a:ext cx="4347133" cy="923330"/>
          </a:xfrm>
          <a:prstGeom prst="rect">
            <a:avLst/>
          </a:prstGeom>
          <a:noFill/>
          <a:ln w="38100">
            <a:solidFill>
              <a:srgbClr val="FF0000"/>
            </a:solidFill>
          </a:ln>
        </p:spPr>
        <p:txBody>
          <a:bodyPr wrap="square" rtlCol="0">
            <a:spAutoFit/>
          </a:bodyPr>
          <a:lstStyle/>
          <a:p>
            <a:r>
              <a:rPr lang="en-GB" dirty="0"/>
              <a:t>For this assignment, you </a:t>
            </a:r>
            <a:r>
              <a:rPr lang="en-GB" b="1" dirty="0"/>
              <a:t>could</a:t>
            </a:r>
            <a:r>
              <a:rPr lang="en-GB" dirty="0"/>
              <a:t> choose a research focus that allows you to carry out a mixed-methods approach.</a:t>
            </a:r>
          </a:p>
        </p:txBody>
      </p:sp>
      <p:cxnSp>
        <p:nvCxnSpPr>
          <p:cNvPr id="14" name="Straight Arrow Connector 13">
            <a:extLst>
              <a:ext uri="{FF2B5EF4-FFF2-40B4-BE49-F238E27FC236}">
                <a16:creationId xmlns:a16="http://schemas.microsoft.com/office/drawing/2014/main" id="{78B333C0-C5C3-C359-E10A-939D75826B77}"/>
              </a:ext>
            </a:extLst>
          </p:cNvPr>
          <p:cNvCxnSpPr>
            <a:cxnSpLocks/>
          </p:cNvCxnSpPr>
          <p:nvPr/>
        </p:nvCxnSpPr>
        <p:spPr>
          <a:xfrm flipV="1">
            <a:off x="3315401" y="4083946"/>
            <a:ext cx="0" cy="1357575"/>
          </a:xfrm>
          <a:prstGeom prst="straightConnector1">
            <a:avLst/>
          </a:prstGeom>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87EE731-FA43-881E-92FA-A5E1596633CB}"/>
              </a:ext>
            </a:extLst>
          </p:cNvPr>
          <p:cNvSpPr txBox="1"/>
          <p:nvPr/>
        </p:nvSpPr>
        <p:spPr>
          <a:xfrm>
            <a:off x="2030753" y="5448047"/>
            <a:ext cx="2569296" cy="369332"/>
          </a:xfrm>
          <a:prstGeom prst="rect">
            <a:avLst/>
          </a:prstGeom>
          <a:noFill/>
          <a:ln w="38100">
            <a:solidFill>
              <a:schemeClr val="accent6"/>
            </a:solidFill>
          </a:ln>
        </p:spPr>
        <p:txBody>
          <a:bodyPr wrap="square" rtlCol="0">
            <a:spAutoFit/>
          </a:bodyPr>
          <a:lstStyle/>
          <a:p>
            <a:r>
              <a:rPr lang="en-GB" dirty="0"/>
              <a:t>This is VERY IMPORTANT!</a:t>
            </a:r>
          </a:p>
        </p:txBody>
      </p:sp>
      <p:pic>
        <p:nvPicPr>
          <p:cNvPr id="9" name="Content Placeholder 8" descr="A close-up of a white background&#10;&#10;Description automatically generated">
            <a:extLst>
              <a:ext uri="{FF2B5EF4-FFF2-40B4-BE49-F238E27FC236}">
                <a16:creationId xmlns:a16="http://schemas.microsoft.com/office/drawing/2014/main" id="{9361415D-6851-3B7B-C8D0-94FE21A3BFA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0151" y="2245708"/>
            <a:ext cx="4481545" cy="1709750"/>
          </a:xfrm>
        </p:spPr>
      </p:pic>
      <p:sp>
        <p:nvSpPr>
          <p:cNvPr id="12" name="TextBox 11">
            <a:extLst>
              <a:ext uri="{FF2B5EF4-FFF2-40B4-BE49-F238E27FC236}">
                <a16:creationId xmlns:a16="http://schemas.microsoft.com/office/drawing/2014/main" id="{33BD46D7-7200-5694-820E-AF00B067E345}"/>
              </a:ext>
            </a:extLst>
          </p:cNvPr>
          <p:cNvSpPr txBox="1"/>
          <p:nvPr/>
        </p:nvSpPr>
        <p:spPr>
          <a:xfrm>
            <a:off x="2429050" y="3592652"/>
            <a:ext cx="2170999" cy="369332"/>
          </a:xfrm>
          <a:prstGeom prst="rect">
            <a:avLst/>
          </a:prstGeom>
          <a:noFill/>
          <a:ln w="57150">
            <a:solidFill>
              <a:schemeClr val="accent6"/>
            </a:solidFill>
          </a:ln>
        </p:spPr>
        <p:txBody>
          <a:bodyPr wrap="square" rtlCol="0">
            <a:spAutoFit/>
          </a:bodyPr>
          <a:lstStyle/>
          <a:p>
            <a:endParaRPr lang="en-GB" dirty="0"/>
          </a:p>
        </p:txBody>
      </p:sp>
      <p:pic>
        <p:nvPicPr>
          <p:cNvPr id="17" name="Picture 16" descr="A white background with black text&#10;&#10;Description automatically generated">
            <a:extLst>
              <a:ext uri="{FF2B5EF4-FFF2-40B4-BE49-F238E27FC236}">
                <a16:creationId xmlns:a16="http://schemas.microsoft.com/office/drawing/2014/main" id="{57BFEBBA-CDD5-E4E4-E90D-30F11E440D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859" y="4484548"/>
            <a:ext cx="5972302" cy="1681892"/>
          </a:xfrm>
          <a:prstGeom prst="rect">
            <a:avLst/>
          </a:prstGeom>
        </p:spPr>
      </p:pic>
      <p:sp>
        <p:nvSpPr>
          <p:cNvPr id="8" name="TextBox 7">
            <a:extLst>
              <a:ext uri="{FF2B5EF4-FFF2-40B4-BE49-F238E27FC236}">
                <a16:creationId xmlns:a16="http://schemas.microsoft.com/office/drawing/2014/main" id="{CE22AF94-2BA2-FB0F-8004-5CD1F0AFFE04}"/>
              </a:ext>
            </a:extLst>
          </p:cNvPr>
          <p:cNvSpPr txBox="1"/>
          <p:nvPr/>
        </p:nvSpPr>
        <p:spPr>
          <a:xfrm>
            <a:off x="6428848" y="4781868"/>
            <a:ext cx="5026395" cy="762935"/>
          </a:xfrm>
          <a:prstGeom prst="rect">
            <a:avLst/>
          </a:prstGeom>
          <a:noFill/>
          <a:ln w="5715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2209565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2"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Variety of fresh salads">
            <a:extLst>
              <a:ext uri="{FF2B5EF4-FFF2-40B4-BE49-F238E27FC236}">
                <a16:creationId xmlns:a16="http://schemas.microsoft.com/office/drawing/2014/main" id="{3A0F6A3D-FE0C-974C-AE36-05066BDD761A}"/>
              </a:ext>
            </a:extLst>
          </p:cNvPr>
          <p:cNvPicPr>
            <a:picLocks noChangeAspect="1"/>
          </p:cNvPicPr>
          <p:nvPr/>
        </p:nvPicPr>
        <p:blipFill rotWithShape="1">
          <a:blip r:embed="rId2">
            <a:alphaModFix amt="50000"/>
          </a:blip>
          <a:srcRect t="12338" r="-1" b="3371"/>
          <a:stretch/>
        </p:blipFill>
        <p:spPr>
          <a:xfrm>
            <a:off x="20" y="10"/>
            <a:ext cx="12188930" cy="6857990"/>
          </a:xfrm>
          <a:prstGeom prst="rect">
            <a:avLst/>
          </a:prstGeom>
        </p:spPr>
      </p:pic>
      <p:sp>
        <p:nvSpPr>
          <p:cNvPr id="2" name="Title 1">
            <a:extLst>
              <a:ext uri="{FF2B5EF4-FFF2-40B4-BE49-F238E27FC236}">
                <a16:creationId xmlns:a16="http://schemas.microsoft.com/office/drawing/2014/main" id="{F515F03E-6C48-F41E-BCB3-C030EE3D79BD}"/>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chemeClr val="bg1"/>
                </a:solidFill>
              </a:rPr>
              <a:t>See you next week!</a:t>
            </a:r>
          </a:p>
        </p:txBody>
      </p:sp>
      <p:sp>
        <p:nvSpPr>
          <p:cNvPr id="1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1392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TotalTime>
  <Words>2100</Words>
  <Application>Microsoft Office PowerPoint</Application>
  <PresentationFormat>Widescreen</PresentationFormat>
  <Paragraphs>175</Paragraphs>
  <Slides>33</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__Open_Sans_af7b73</vt:lpstr>
      <vt:lpstr>transat-text</vt:lpstr>
      <vt:lpstr>Arial</vt:lpstr>
      <vt:lpstr>Calibri</vt:lpstr>
      <vt:lpstr>Calibri Light</vt:lpstr>
      <vt:lpstr>Lora</vt:lpstr>
      <vt:lpstr>Open Sans</vt:lpstr>
      <vt:lpstr>Tw Cen MT Condensed</vt:lpstr>
      <vt:lpstr>Office Theme</vt:lpstr>
      <vt:lpstr>ECDE7018: Introduction to Research Methods in Education</vt:lpstr>
      <vt:lpstr>Research Planning Task</vt:lpstr>
      <vt:lpstr>DISCUSSION: INVESTIGATING HANDEDNESS </vt:lpstr>
      <vt:lpstr>Today’s session</vt:lpstr>
      <vt:lpstr>Can you answer the following questions?: </vt:lpstr>
      <vt:lpstr>Assessment Component 1</vt:lpstr>
      <vt:lpstr>Aims and Objectives</vt:lpstr>
      <vt:lpstr>Can you answer the following questions?: </vt:lpstr>
      <vt:lpstr>Assessment Component 1</vt:lpstr>
      <vt:lpstr>PowerPoint Presentation</vt:lpstr>
      <vt:lpstr>Types of Research Question</vt:lpstr>
      <vt:lpstr>Qualitative and Quantitative Data</vt:lpstr>
      <vt:lpstr>Types of Research Question: Quantitative</vt:lpstr>
      <vt:lpstr>Quantitative Research Questions</vt:lpstr>
      <vt:lpstr>Types of research question – Qualitative </vt:lpstr>
      <vt:lpstr>A good research question generally has the following features:</vt:lpstr>
      <vt:lpstr>Research Questions should be:</vt:lpstr>
      <vt:lpstr>Class discussion:</vt:lpstr>
      <vt:lpstr>TASK : Discuss the strengths and limitations of the following RQs. </vt:lpstr>
      <vt:lpstr>PowerPoint Presentation</vt:lpstr>
      <vt:lpstr>Ask yourself:</vt:lpstr>
      <vt:lpstr>Can you answer the following questions?: </vt:lpstr>
      <vt:lpstr>Any questions?</vt:lpstr>
      <vt:lpstr>Research Design</vt:lpstr>
      <vt:lpstr>Can you answer the following questions?: </vt:lpstr>
      <vt:lpstr>PowerPoint Presentation</vt:lpstr>
      <vt:lpstr>PowerPoint Presentation</vt:lpstr>
      <vt:lpstr>PowerPoint Presentation</vt:lpstr>
      <vt:lpstr>Quantitative Research (numbers)</vt:lpstr>
      <vt:lpstr>Qualitative Research (words)</vt:lpstr>
      <vt:lpstr>Mixed Methods Approach</vt:lpstr>
      <vt:lpstr>Follow-up tasks</vt:lpstr>
      <vt:lpstr>See you next week!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ECDE7002</dc:title>
  <dc:creator>Catherine Morgan</dc:creator>
  <cp:lastModifiedBy>Catherine Morgan</cp:lastModifiedBy>
  <cp:revision>37</cp:revision>
  <dcterms:created xsi:type="dcterms:W3CDTF">2023-09-27T17:06:40Z</dcterms:created>
  <dcterms:modified xsi:type="dcterms:W3CDTF">2024-10-08T12:03:02Z</dcterms:modified>
</cp:coreProperties>
</file>