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4"/>
  </p:sldMasterIdLst>
  <p:sldIdLst>
    <p:sldId id="256" r:id="rId5"/>
    <p:sldId id="264" r:id="rId6"/>
    <p:sldId id="257" r:id="rId7"/>
    <p:sldId id="260" r:id="rId8"/>
    <p:sldId id="258" r:id="rId9"/>
    <p:sldId id="259" r:id="rId10"/>
    <p:sldId id="261" r:id="rId11"/>
    <p:sldId id="262" r:id="rId12"/>
    <p:sldId id="263"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1FBE49-F84F-801D-DFB1-C2FE2BB5CAF8}" v="200" dt="2026-10-08T15:53:09.238"/>
    <p1510:client id="{81E974A3-31C3-4249-9525-0619AB6F08C3}" v="75" dt="2026-10-08T16:09:40.0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mara Fabiana Plesca (2610554)" userId="b1e67336-59bc-49a8-8a38-c567b82c468b" providerId="ADAL" clId="{81E974A3-31C3-4249-9525-0619AB6F08C3}"/>
    <pc:docChg chg="modSld sldOrd">
      <pc:chgData name="Tamara Fabiana Plesca (2610554)" userId="b1e67336-59bc-49a8-8a38-c567b82c468b" providerId="ADAL" clId="{81E974A3-31C3-4249-9525-0619AB6F08C3}" dt="2026-10-08T16:09:40.090" v="97"/>
      <pc:docMkLst>
        <pc:docMk/>
      </pc:docMkLst>
      <pc:sldChg chg="modSp mod">
        <pc:chgData name="Tamara Fabiana Plesca (2610554)" userId="b1e67336-59bc-49a8-8a38-c567b82c468b" providerId="ADAL" clId="{81E974A3-31C3-4249-9525-0619AB6F08C3}" dt="2026-10-08T14:42:16.275" v="17" actId="20577"/>
        <pc:sldMkLst>
          <pc:docMk/>
          <pc:sldMk cId="2674894424" sldId="256"/>
        </pc:sldMkLst>
        <pc:spChg chg="mod">
          <ac:chgData name="Tamara Fabiana Plesca (2610554)" userId="b1e67336-59bc-49a8-8a38-c567b82c468b" providerId="ADAL" clId="{81E974A3-31C3-4249-9525-0619AB6F08C3}" dt="2026-10-08T14:42:16.275" v="17" actId="20577"/>
          <ac:spMkLst>
            <pc:docMk/>
            <pc:sldMk cId="2674894424" sldId="256"/>
            <ac:spMk id="3" creationId="{84C25946-8F37-8F97-6FC5-F8594B09EF6D}"/>
          </ac:spMkLst>
        </pc:spChg>
      </pc:sldChg>
      <pc:sldChg chg="modSp mod">
        <pc:chgData name="Tamara Fabiana Plesca (2610554)" userId="b1e67336-59bc-49a8-8a38-c567b82c468b" providerId="ADAL" clId="{81E974A3-31C3-4249-9525-0619AB6F08C3}" dt="2026-10-08T15:55:59.262" v="65" actId="20577"/>
        <pc:sldMkLst>
          <pc:docMk/>
          <pc:sldMk cId="327472373" sldId="257"/>
        </pc:sldMkLst>
        <pc:spChg chg="mod">
          <ac:chgData name="Tamara Fabiana Plesca (2610554)" userId="b1e67336-59bc-49a8-8a38-c567b82c468b" providerId="ADAL" clId="{81E974A3-31C3-4249-9525-0619AB6F08C3}" dt="2026-10-08T15:55:59.262" v="65" actId="20577"/>
          <ac:spMkLst>
            <pc:docMk/>
            <pc:sldMk cId="327472373" sldId="257"/>
            <ac:spMk id="3" creationId="{CC59EB5A-93FD-ABBC-74A6-2935406A9C68}"/>
          </ac:spMkLst>
        </pc:spChg>
      </pc:sldChg>
      <pc:sldChg chg="ord">
        <pc:chgData name="Tamara Fabiana Plesca (2610554)" userId="b1e67336-59bc-49a8-8a38-c567b82c468b" providerId="ADAL" clId="{81E974A3-31C3-4249-9525-0619AB6F08C3}" dt="2026-10-08T16:09:40.090" v="97"/>
        <pc:sldMkLst>
          <pc:docMk/>
          <pc:sldMk cId="3261159105" sldId="259"/>
        </pc:sldMkLst>
      </pc:sldChg>
      <pc:sldChg chg="modSp mod">
        <pc:chgData name="Tamara Fabiana Plesca (2610554)" userId="b1e67336-59bc-49a8-8a38-c567b82c468b" providerId="ADAL" clId="{81E974A3-31C3-4249-9525-0619AB6F08C3}" dt="2026-10-08T15:56:53.475" v="95" actId="20577"/>
        <pc:sldMkLst>
          <pc:docMk/>
          <pc:sldMk cId="3499271725" sldId="261"/>
        </pc:sldMkLst>
        <pc:spChg chg="mod">
          <ac:chgData name="Tamara Fabiana Plesca (2610554)" userId="b1e67336-59bc-49a8-8a38-c567b82c468b" providerId="ADAL" clId="{81E974A3-31C3-4249-9525-0619AB6F08C3}" dt="2026-10-08T15:56:53.475" v="95" actId="20577"/>
          <ac:spMkLst>
            <pc:docMk/>
            <pc:sldMk cId="3499271725" sldId="261"/>
            <ac:spMk id="3" creationId="{C19C18DF-B820-9A0A-8812-8C16EB88E639}"/>
          </ac:spMkLst>
        </pc:spChg>
      </pc:sldChg>
      <pc:sldChg chg="ord">
        <pc:chgData name="Tamara Fabiana Plesca (2610554)" userId="b1e67336-59bc-49a8-8a38-c567b82c468b" providerId="ADAL" clId="{81E974A3-31C3-4249-9525-0619AB6F08C3}" dt="2026-10-08T15:40:04.439" v="19"/>
        <pc:sldMkLst>
          <pc:docMk/>
          <pc:sldMk cId="1756584889" sldId="264"/>
        </pc:sldMkLst>
      </pc:sldChg>
    </pc:docChg>
  </pc:docChgLst>
  <pc:docChgLst>
    <pc:chgData clId="Web-{181FBE49-F84F-801D-DFB1-C2FE2BB5CAF8}"/>
    <pc:docChg chg="modSld">
      <pc:chgData name="" userId="" providerId="" clId="Web-{181FBE49-F84F-801D-DFB1-C2FE2BB5CAF8}" dt="2026-10-08T15:47:46.371" v="0" actId="20577"/>
      <pc:docMkLst>
        <pc:docMk/>
      </pc:docMkLst>
      <pc:sldChg chg="modSp">
        <pc:chgData name="" userId="" providerId="" clId="Web-{181FBE49-F84F-801D-DFB1-C2FE2BB5CAF8}" dt="2026-10-08T15:47:46.371" v="0" actId="20577"/>
        <pc:sldMkLst>
          <pc:docMk/>
          <pc:sldMk cId="327472373" sldId="257"/>
        </pc:sldMkLst>
        <pc:spChg chg="mod">
          <ac:chgData name="" userId="" providerId="" clId="Web-{181FBE49-F84F-801D-DFB1-C2FE2BB5CAF8}" dt="2026-10-08T15:47:46.371" v="0" actId="20577"/>
          <ac:spMkLst>
            <pc:docMk/>
            <pc:sldMk cId="327472373" sldId="257"/>
            <ac:spMk id="3" creationId="{CC59EB5A-93FD-ABBC-74A6-2935406A9C68}"/>
          </ac:spMkLst>
        </pc:spChg>
      </pc:sldChg>
    </pc:docChg>
  </pc:docChgLst>
  <pc:docChgLst>
    <pc:chgData name="Tamara Fabiana Plesca (2610554)" userId="S::2610554@student.uwtsd.ac.uk::b1e67336-59bc-49a8-8a38-c567b82c468b" providerId="AD" clId="Web-{00000000-0000-0000-0000-000000000000}"/>
    <pc:docChg chg="addSld modSld">
      <pc:chgData name="Tamara Fabiana Plesca (2610554)" userId="S::2610554@student.uwtsd.ac.uk::b1e67336-59bc-49a8-8a38-c567b82c468b" providerId="AD" clId="Web-{00000000-0000-0000-0000-000000000000}" dt="2026-09-29T15:55:27.900" v="39" actId="20577"/>
      <pc:docMkLst>
        <pc:docMk/>
      </pc:docMkLst>
      <pc:sldChg chg="modSp">
        <pc:chgData name="Tamara Fabiana Plesca (2610554)" userId="S::2610554@student.uwtsd.ac.uk::b1e67336-59bc-49a8-8a38-c567b82c468b" providerId="AD" clId="Web-{00000000-0000-0000-0000-000000000000}" dt="2026-09-29T15:55:27.900" v="39" actId="20577"/>
        <pc:sldMkLst>
          <pc:docMk/>
          <pc:sldMk cId="3261159105" sldId="259"/>
        </pc:sldMkLst>
        <pc:spChg chg="mod">
          <ac:chgData name="Tamara Fabiana Plesca (2610554)" userId="S::2610554@student.uwtsd.ac.uk::b1e67336-59bc-49a8-8a38-c567b82c468b" providerId="AD" clId="Web-{00000000-0000-0000-0000-000000000000}" dt="2026-09-29T15:55:27.900" v="39" actId="20577"/>
          <ac:spMkLst>
            <pc:docMk/>
            <pc:sldMk cId="3261159105" sldId="259"/>
            <ac:spMk id="4" creationId="{25FDBB23-0909-2C10-943D-2C815597402C}"/>
          </ac:spMkLst>
        </pc:spChg>
        <pc:spChg chg="mod">
          <ac:chgData name="Tamara Fabiana Plesca (2610554)" userId="S::2610554@student.uwtsd.ac.uk::b1e67336-59bc-49a8-8a38-c567b82c468b" providerId="AD" clId="Web-{00000000-0000-0000-0000-000000000000}" dt="2026-09-29T15:50:44.796" v="38" actId="20577"/>
          <ac:spMkLst>
            <pc:docMk/>
            <pc:sldMk cId="3261159105" sldId="259"/>
            <ac:spMk id="6" creationId="{EB60FBC1-5274-05B8-1A64-3748B16FB4AB}"/>
          </ac:spMkLst>
        </pc:spChg>
      </pc:sldChg>
      <pc:sldChg chg="modSp new">
        <pc:chgData name="Tamara Fabiana Plesca (2610554)" userId="S::2610554@student.uwtsd.ac.uk::b1e67336-59bc-49a8-8a38-c567b82c468b" providerId="AD" clId="Web-{00000000-0000-0000-0000-000000000000}" dt="2026-09-29T15:45:50.284" v="7" actId="20577"/>
        <pc:sldMkLst>
          <pc:docMk/>
          <pc:sldMk cId="1756584889" sldId="264"/>
        </pc:sldMkLst>
        <pc:spChg chg="mod">
          <ac:chgData name="Tamara Fabiana Plesca (2610554)" userId="S::2610554@student.uwtsd.ac.uk::b1e67336-59bc-49a8-8a38-c567b82c468b" providerId="AD" clId="Web-{00000000-0000-0000-0000-000000000000}" dt="2026-09-29T15:45:50.284" v="7" actId="20577"/>
          <ac:spMkLst>
            <pc:docMk/>
            <pc:sldMk cId="1756584889" sldId="264"/>
            <ac:spMk id="2" creationId="{A88BF106-1553-5B47-20C3-06DE91B9CCF9}"/>
          </ac:spMkLst>
        </pc:spChg>
      </pc:sldChg>
    </pc:docChg>
  </pc:docChgLst>
  <pc:docChgLst>
    <pc:chgData name="Maria Rafaela Plesca (2610555)" userId="S::2610555@student.uwtsd.ac.uk::46f9addd-3266-4bba-9c78-b8dca092b27f" providerId="AD" clId="Web-{181FBE49-F84F-801D-DFB1-C2FE2BB5CAF8}"/>
    <pc:docChg chg="addSld modSld">
      <pc:chgData name="Maria Rafaela Plesca (2610555)" userId="S::2610555@student.uwtsd.ac.uk::46f9addd-3266-4bba-9c78-b8dca092b27f" providerId="AD" clId="Web-{181FBE49-F84F-801D-DFB1-C2FE2BB5CAF8}" dt="2026-10-08T15:53:09.238" v="197" actId="20577"/>
      <pc:docMkLst>
        <pc:docMk/>
      </pc:docMkLst>
      <pc:sldChg chg="modSp">
        <pc:chgData name="Maria Rafaela Plesca (2610555)" userId="S::2610555@student.uwtsd.ac.uk::46f9addd-3266-4bba-9c78-b8dca092b27f" providerId="AD" clId="Web-{181FBE49-F84F-801D-DFB1-C2FE2BB5CAF8}" dt="2026-10-08T15:48:52.704" v="11" actId="20577"/>
        <pc:sldMkLst>
          <pc:docMk/>
          <pc:sldMk cId="327472373" sldId="257"/>
        </pc:sldMkLst>
        <pc:spChg chg="mod">
          <ac:chgData name="Maria Rafaela Plesca (2610555)" userId="S::2610555@student.uwtsd.ac.uk::46f9addd-3266-4bba-9c78-b8dca092b27f" providerId="AD" clId="Web-{181FBE49-F84F-801D-DFB1-C2FE2BB5CAF8}" dt="2026-10-08T15:48:52.704" v="11" actId="20577"/>
          <ac:spMkLst>
            <pc:docMk/>
            <pc:sldMk cId="327472373" sldId="257"/>
            <ac:spMk id="3" creationId="{CC59EB5A-93FD-ABBC-74A6-2935406A9C68}"/>
          </ac:spMkLst>
        </pc:spChg>
      </pc:sldChg>
      <pc:sldChg chg="modSp">
        <pc:chgData name="Maria Rafaela Plesca (2610555)" userId="S::2610555@student.uwtsd.ac.uk::46f9addd-3266-4bba-9c78-b8dca092b27f" providerId="AD" clId="Web-{181FBE49-F84F-801D-DFB1-C2FE2BB5CAF8}" dt="2026-10-08T15:51:55.905" v="124" actId="20577"/>
        <pc:sldMkLst>
          <pc:docMk/>
          <pc:sldMk cId="4042742501" sldId="262"/>
        </pc:sldMkLst>
        <pc:spChg chg="mod">
          <ac:chgData name="Maria Rafaela Plesca (2610555)" userId="S::2610555@student.uwtsd.ac.uk::46f9addd-3266-4bba-9c78-b8dca092b27f" providerId="AD" clId="Web-{181FBE49-F84F-801D-DFB1-C2FE2BB5CAF8}" dt="2026-10-08T15:51:55.905" v="124" actId="20577"/>
          <ac:spMkLst>
            <pc:docMk/>
            <pc:sldMk cId="4042742501" sldId="262"/>
            <ac:spMk id="3" creationId="{1A930EAC-64E2-2FDB-1586-EC829EF5F7B6}"/>
          </ac:spMkLst>
        </pc:spChg>
      </pc:sldChg>
      <pc:sldChg chg="modSp new">
        <pc:chgData name="Maria Rafaela Plesca (2610555)" userId="S::2610555@student.uwtsd.ac.uk::46f9addd-3266-4bba-9c78-b8dca092b27f" providerId="AD" clId="Web-{181FBE49-F84F-801D-DFB1-C2FE2BB5CAF8}" dt="2026-10-08T15:53:09.238" v="197" actId="20577"/>
        <pc:sldMkLst>
          <pc:docMk/>
          <pc:sldMk cId="2821933492" sldId="265"/>
        </pc:sldMkLst>
        <pc:spChg chg="mod">
          <ac:chgData name="Maria Rafaela Plesca (2610555)" userId="S::2610555@student.uwtsd.ac.uk::46f9addd-3266-4bba-9c78-b8dca092b27f" providerId="AD" clId="Web-{181FBE49-F84F-801D-DFB1-C2FE2BB5CAF8}" dt="2026-10-08T15:49:17.674" v="21" actId="20577"/>
          <ac:spMkLst>
            <pc:docMk/>
            <pc:sldMk cId="2821933492" sldId="265"/>
            <ac:spMk id="2" creationId="{6AE00506-12D9-1375-51D7-595FA67D5626}"/>
          </ac:spMkLst>
        </pc:spChg>
        <pc:spChg chg="mod">
          <ac:chgData name="Maria Rafaela Plesca (2610555)" userId="S::2610555@student.uwtsd.ac.uk::46f9addd-3266-4bba-9c78-b8dca092b27f" providerId="AD" clId="Web-{181FBE49-F84F-801D-DFB1-C2FE2BB5CAF8}" dt="2026-10-08T15:53:09.238" v="197" actId="20577"/>
          <ac:spMkLst>
            <pc:docMk/>
            <pc:sldMk cId="2821933492" sldId="265"/>
            <ac:spMk id="3" creationId="{AC4CE319-1B13-8D13-E25E-33E7BC6AE567}"/>
          </ac:spMkLst>
        </pc:spChg>
      </pc:sldChg>
    </pc:docChg>
  </pc:docChgLst>
  <pc:docChgLst>
    <pc:chgData name="Tamara Fabiana Plesca (2610554)" userId="b1e67336-59bc-49a8-8a38-c567b82c468b" providerId="ADAL" clId="{3EE7EF5D-77BC-426A-990C-F446DF5DC285}"/>
    <pc:docChg chg="custSel modSld">
      <pc:chgData name="Tamara Fabiana Plesca (2610554)" userId="b1e67336-59bc-49a8-8a38-c567b82c468b" providerId="ADAL" clId="{3EE7EF5D-77BC-426A-990C-F446DF5DC285}" dt="2026-09-29T16:28:08.841" v="341" actId="27636"/>
      <pc:docMkLst>
        <pc:docMk/>
      </pc:docMkLst>
      <pc:sldChg chg="modSp mod">
        <pc:chgData name="Tamara Fabiana Plesca (2610554)" userId="b1e67336-59bc-49a8-8a38-c567b82c468b" providerId="ADAL" clId="{3EE7EF5D-77BC-426A-990C-F446DF5DC285}" dt="2026-09-29T16:14:21.346" v="320" actId="207"/>
        <pc:sldMkLst>
          <pc:docMk/>
          <pc:sldMk cId="3261159105" sldId="259"/>
        </pc:sldMkLst>
        <pc:spChg chg="mod">
          <ac:chgData name="Tamara Fabiana Plesca (2610554)" userId="b1e67336-59bc-49a8-8a38-c567b82c468b" providerId="ADAL" clId="{3EE7EF5D-77BC-426A-990C-F446DF5DC285}" dt="2026-09-29T16:14:21.346" v="320" actId="207"/>
          <ac:spMkLst>
            <pc:docMk/>
            <pc:sldMk cId="3261159105" sldId="259"/>
            <ac:spMk id="4" creationId="{25FDBB23-0909-2C10-943D-2C815597402C}"/>
          </ac:spMkLst>
        </pc:spChg>
      </pc:sldChg>
      <pc:sldChg chg="modSp mod">
        <pc:chgData name="Tamara Fabiana Plesca (2610554)" userId="b1e67336-59bc-49a8-8a38-c567b82c468b" providerId="ADAL" clId="{3EE7EF5D-77BC-426A-990C-F446DF5DC285}" dt="2026-09-29T16:28:08.841" v="341" actId="27636"/>
        <pc:sldMkLst>
          <pc:docMk/>
          <pc:sldMk cId="309701866" sldId="260"/>
        </pc:sldMkLst>
        <pc:spChg chg="mod">
          <ac:chgData name="Tamara Fabiana Plesca (2610554)" userId="b1e67336-59bc-49a8-8a38-c567b82c468b" providerId="ADAL" clId="{3EE7EF5D-77BC-426A-990C-F446DF5DC285}" dt="2026-09-29T16:28:08.841" v="341" actId="27636"/>
          <ac:spMkLst>
            <pc:docMk/>
            <pc:sldMk cId="309701866" sldId="260"/>
            <ac:spMk id="2" creationId="{826FCD68-8887-4C01-66B8-4E60342EA210}"/>
          </ac:spMkLst>
        </pc:spChg>
        <pc:spChg chg="mod">
          <ac:chgData name="Tamara Fabiana Plesca (2610554)" userId="b1e67336-59bc-49a8-8a38-c567b82c468b" providerId="ADAL" clId="{3EE7EF5D-77BC-426A-990C-F446DF5DC285}" dt="2026-09-29T16:27:28.416" v="339" actId="207"/>
          <ac:spMkLst>
            <pc:docMk/>
            <pc:sldMk cId="309701866" sldId="260"/>
            <ac:spMk id="3" creationId="{746AB5AA-D134-5FE9-449F-CE326C193205}"/>
          </ac:spMkLst>
        </pc:spChg>
      </pc:sldChg>
      <pc:sldChg chg="modSp mod">
        <pc:chgData name="Tamara Fabiana Plesca (2610554)" userId="b1e67336-59bc-49a8-8a38-c567b82c468b" providerId="ADAL" clId="{3EE7EF5D-77BC-426A-990C-F446DF5DC285}" dt="2026-09-29T16:09:12.013" v="303" actId="20577"/>
        <pc:sldMkLst>
          <pc:docMk/>
          <pc:sldMk cId="1756584889" sldId="264"/>
        </pc:sldMkLst>
        <pc:spChg chg="mod">
          <ac:chgData name="Tamara Fabiana Plesca (2610554)" userId="b1e67336-59bc-49a8-8a38-c567b82c468b" providerId="ADAL" clId="{3EE7EF5D-77BC-426A-990C-F446DF5DC285}" dt="2026-09-29T16:09:12.013" v="303" actId="20577"/>
          <ac:spMkLst>
            <pc:docMk/>
            <pc:sldMk cId="1756584889" sldId="264"/>
            <ac:spMk id="3" creationId="{C2117921-B0C2-07B7-8EFF-021B067494A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10/8/2026</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181059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10/8/2026</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11550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10/8/2026</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762816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10/8/2026</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2501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10/8/2026</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62826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10/8/2026</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647859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10/8/2026</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917665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10/8/2026</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517611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10/8/2026</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77546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10/8/2026</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24545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10/8/2026</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69816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10/8/2026</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675272368"/>
      </p:ext>
    </p:extLst>
  </p:cSld>
  <p:clrMap bg1="dk1" tx1="lt1" bg2="dk2" tx2="lt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hyperlink" Target="https://support.microsoft.com/en-us/teams/personal/get-started/getting-to-know-microsoft-teams-persona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D4B7F816-D679-B223-3173-AF1EAE248C25}"/>
              </a:ext>
            </a:extLst>
          </p:cNvPr>
          <p:cNvSpPr>
            <a:spLocks noGrp="1"/>
          </p:cNvSpPr>
          <p:nvPr>
            <p:ph type="ctrTitle"/>
          </p:nvPr>
        </p:nvSpPr>
        <p:spPr>
          <a:xfrm>
            <a:off x="6858000" y="753765"/>
            <a:ext cx="4572000" cy="3056235"/>
          </a:xfrm>
        </p:spPr>
        <p:txBody>
          <a:bodyPr>
            <a:normAutofit/>
          </a:bodyPr>
          <a:lstStyle/>
          <a:p>
            <a:pPr algn="l"/>
            <a:r>
              <a:rPr lang="en-GB" sz="4400"/>
              <a:t>	Staff communication and daily updates</a:t>
            </a:r>
          </a:p>
        </p:txBody>
      </p:sp>
      <p:sp>
        <p:nvSpPr>
          <p:cNvPr id="3" name="Subtitle 2">
            <a:extLst>
              <a:ext uri="{FF2B5EF4-FFF2-40B4-BE49-F238E27FC236}">
                <a16:creationId xmlns:a16="http://schemas.microsoft.com/office/drawing/2014/main" id="{84C25946-8F37-8F97-6FC5-F8594B09EF6D}"/>
              </a:ext>
            </a:extLst>
          </p:cNvPr>
          <p:cNvSpPr>
            <a:spLocks noGrp="1"/>
          </p:cNvSpPr>
          <p:nvPr>
            <p:ph type="subTitle" idx="1"/>
          </p:nvPr>
        </p:nvSpPr>
        <p:spPr>
          <a:xfrm>
            <a:off x="6857999" y="4571999"/>
            <a:ext cx="4571999" cy="1524000"/>
          </a:xfrm>
        </p:spPr>
        <p:txBody>
          <a:bodyPr>
            <a:normAutofit/>
          </a:bodyPr>
          <a:lstStyle/>
          <a:p>
            <a:pPr algn="l"/>
            <a:r>
              <a:rPr lang="en-GB"/>
              <a:t>Done by Tamara Plesca,Maria Rafaela Plesca </a:t>
            </a:r>
          </a:p>
        </p:txBody>
      </p:sp>
      <p:pic>
        <p:nvPicPr>
          <p:cNvPr id="4" name="Picture 3">
            <a:extLst>
              <a:ext uri="{FF2B5EF4-FFF2-40B4-BE49-F238E27FC236}">
                <a16:creationId xmlns:a16="http://schemas.microsoft.com/office/drawing/2014/main" id="{59B31B11-7A67-A824-5137-678A496A4F91}"/>
              </a:ext>
            </a:extLst>
          </p:cNvPr>
          <p:cNvPicPr>
            <a:picLocks noChangeAspect="1"/>
          </p:cNvPicPr>
          <p:nvPr/>
        </p:nvPicPr>
        <p:blipFill>
          <a:blip r:embed="rId2"/>
          <a:srcRect l="34756" r="1" b="1"/>
          <a:stretch>
            <a:fillRect/>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Tree>
    <p:extLst>
      <p:ext uri="{BB962C8B-B14F-4D97-AF65-F5344CB8AC3E}">
        <p14:creationId xmlns:p14="http://schemas.microsoft.com/office/powerpoint/2010/main" val="26748944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BF106-1553-5B47-20C3-06DE91B9CCF9}"/>
              </a:ext>
            </a:extLst>
          </p:cNvPr>
          <p:cNvSpPr>
            <a:spLocks noGrp="1"/>
          </p:cNvSpPr>
          <p:nvPr>
            <p:ph type="title"/>
          </p:nvPr>
        </p:nvSpPr>
        <p:spPr/>
        <p:txBody>
          <a:bodyPr/>
          <a:lstStyle/>
          <a:p>
            <a:r>
              <a:rPr lang="en-US"/>
              <a:t>Outline</a:t>
            </a:r>
          </a:p>
        </p:txBody>
      </p:sp>
      <p:sp>
        <p:nvSpPr>
          <p:cNvPr id="3" name="Content Placeholder 2">
            <a:extLst>
              <a:ext uri="{FF2B5EF4-FFF2-40B4-BE49-F238E27FC236}">
                <a16:creationId xmlns:a16="http://schemas.microsoft.com/office/drawing/2014/main" id="{C2117921-B0C2-07B7-8EFF-021B067494A8}"/>
              </a:ext>
            </a:extLst>
          </p:cNvPr>
          <p:cNvSpPr>
            <a:spLocks noGrp="1"/>
          </p:cNvSpPr>
          <p:nvPr>
            <p:ph idx="1"/>
          </p:nvPr>
        </p:nvSpPr>
        <p:spPr/>
        <p:txBody>
          <a:bodyPr/>
          <a:lstStyle/>
          <a:p>
            <a:r>
              <a:rPr lang="en-US"/>
              <a:t>The critical role of structured communication is patient/resident safety</a:t>
            </a:r>
          </a:p>
          <a:p>
            <a:r>
              <a:rPr lang="en-US" err="1"/>
              <a:t>Stanardising</a:t>
            </a:r>
            <a:r>
              <a:rPr lang="en-US"/>
              <a:t> daily updates and handover protocols</a:t>
            </a:r>
          </a:p>
          <a:p>
            <a:r>
              <a:rPr lang="en-US"/>
              <a:t>Overcoming operational communication barriers </a:t>
            </a:r>
          </a:p>
          <a:p>
            <a:r>
              <a:rPr lang="en-US"/>
              <a:t>Aligning with regulatory standard </a:t>
            </a:r>
          </a:p>
          <a:p>
            <a:endParaRPr lang="en-US"/>
          </a:p>
        </p:txBody>
      </p:sp>
    </p:spTree>
    <p:extLst>
      <p:ext uri="{BB962C8B-B14F-4D97-AF65-F5344CB8AC3E}">
        <p14:creationId xmlns:p14="http://schemas.microsoft.com/office/powerpoint/2010/main" val="1756584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A9AD6-05CB-8C35-872C-8F0BEBEF7D13}"/>
              </a:ext>
            </a:extLst>
          </p:cNvPr>
          <p:cNvSpPr>
            <a:spLocks noGrp="1"/>
          </p:cNvSpPr>
          <p:nvPr>
            <p:ph type="title"/>
          </p:nvPr>
        </p:nvSpPr>
        <p:spPr/>
        <p:txBody>
          <a:bodyPr/>
          <a:lstStyle/>
          <a:p>
            <a:r>
              <a:rPr lang="en-GB"/>
              <a:t>Microsoft teams.</a:t>
            </a:r>
          </a:p>
        </p:txBody>
      </p:sp>
      <p:sp>
        <p:nvSpPr>
          <p:cNvPr id="3" name="Content Placeholder 2">
            <a:extLst>
              <a:ext uri="{FF2B5EF4-FFF2-40B4-BE49-F238E27FC236}">
                <a16:creationId xmlns:a16="http://schemas.microsoft.com/office/drawing/2014/main" id="{CC59EB5A-93FD-ABBC-74A6-2935406A9C68}"/>
              </a:ext>
            </a:extLst>
          </p:cNvPr>
          <p:cNvSpPr>
            <a:spLocks noGrp="1"/>
          </p:cNvSpPr>
          <p:nvPr>
            <p:ph idx="1"/>
          </p:nvPr>
        </p:nvSpPr>
        <p:spPr/>
        <p:txBody>
          <a:bodyPr vert="horz" lIns="91440" tIns="45720" rIns="91440" bIns="45720" rtlCol="0" anchor="t">
            <a:normAutofit/>
          </a:bodyPr>
          <a:lstStyle/>
          <a:p>
            <a:r>
              <a:rPr lang="en-GB" sz="2400"/>
              <a:t>Microsoft teams can be used by Ashford community care service  to communicate with one another and students can use it to also communicate and message each other.</a:t>
            </a:r>
          </a:p>
          <a:p>
            <a:r>
              <a:rPr lang="en-GB" sz="2400"/>
              <a:t>You can also create meetings and notices to each other and alert each other of class studies.</a:t>
            </a:r>
          </a:p>
          <a:p>
            <a:r>
              <a:rPr lang="en-GB" sz="2400"/>
              <a:t>You can also create calls and messages to each other (Microsoft, 2026).</a:t>
            </a:r>
            <a:endParaRPr lang="en-GB" sz="2400">
              <a:solidFill>
                <a:srgbClr val="FFFFFF">
                  <a:alpha val="70000"/>
                </a:srgbClr>
              </a:solidFill>
            </a:endParaRPr>
          </a:p>
        </p:txBody>
      </p:sp>
    </p:spTree>
    <p:extLst>
      <p:ext uri="{BB962C8B-B14F-4D97-AF65-F5344CB8AC3E}">
        <p14:creationId xmlns:p14="http://schemas.microsoft.com/office/powerpoint/2010/main" val="327472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FCD68-8887-4C01-66B8-4E60342EA210}"/>
              </a:ext>
            </a:extLst>
          </p:cNvPr>
          <p:cNvSpPr>
            <a:spLocks noGrp="1"/>
          </p:cNvSpPr>
          <p:nvPr>
            <p:ph type="title"/>
          </p:nvPr>
        </p:nvSpPr>
        <p:spPr/>
        <p:txBody>
          <a:bodyPr>
            <a:normAutofit/>
          </a:bodyPr>
          <a:lstStyle/>
          <a:p>
            <a:r>
              <a:rPr lang="en-GB" sz="4000">
                <a:effectLst/>
                <a:latin typeface="Arial" panose="020B0604020202020204" pitchFamily="34" charset="0"/>
                <a:ea typeface="Times New Roman" panose="02020603050405020304" pitchFamily="18" charset="0"/>
              </a:rPr>
              <a:t>What their chosen workplace task involves</a:t>
            </a:r>
            <a:r>
              <a:rPr lang="en-GB">
                <a:effectLst/>
                <a:latin typeface="Arial" panose="020B0604020202020204" pitchFamily="34" charset="0"/>
                <a:ea typeface="Times New Roman" panose="02020603050405020304" pitchFamily="18" charset="0"/>
              </a:rPr>
              <a:t>.</a:t>
            </a:r>
            <a:br>
              <a:rPr lang="en-GB" sz="1800">
                <a:effectLst/>
                <a:latin typeface="Times New Roman" panose="02020603050405020304" pitchFamily="18" charset="0"/>
                <a:ea typeface="Times New Roman" panose="02020603050405020304" pitchFamily="18" charset="0"/>
              </a:rPr>
            </a:br>
            <a:endParaRPr lang="en-GB"/>
          </a:p>
        </p:txBody>
      </p:sp>
      <p:sp>
        <p:nvSpPr>
          <p:cNvPr id="3" name="Content Placeholder 2">
            <a:extLst>
              <a:ext uri="{FF2B5EF4-FFF2-40B4-BE49-F238E27FC236}">
                <a16:creationId xmlns:a16="http://schemas.microsoft.com/office/drawing/2014/main" id="{746AB5AA-D134-5FE9-449F-CE326C193205}"/>
              </a:ext>
            </a:extLst>
          </p:cNvPr>
          <p:cNvSpPr>
            <a:spLocks noGrp="1"/>
          </p:cNvSpPr>
          <p:nvPr>
            <p:ph idx="1"/>
          </p:nvPr>
        </p:nvSpPr>
        <p:spPr>
          <a:xfrm>
            <a:off x="-233680" y="2397760"/>
            <a:ext cx="11663680" cy="3706323"/>
          </a:xfrm>
        </p:spPr>
        <p:txBody>
          <a:bodyPr>
            <a:normAutofit/>
          </a:bodyPr>
          <a:lstStyle/>
          <a:p>
            <a:pPr marL="1371600" lvl="3" indent="0">
              <a:buNone/>
            </a:pPr>
            <a:r>
              <a:rPr lang="en-GB" sz="2400">
                <a:solidFill>
                  <a:schemeClr val="tx1"/>
                </a:solidFill>
                <a:latin typeface="roboto" panose="02000000000000000000" pitchFamily="2" charset="0"/>
              </a:rPr>
              <a:t>Microsoft Teams is an all‑in‑one collaboration platform that provides chat, video meetings, calling, file sharing, and app integration for organizations, powered by Microsoft 365 and AI tools like Copilot. It enables real‑time communication, secure teamwork, and productivity features such as channels, shared documents, and </a:t>
            </a:r>
            <a:r>
              <a:rPr lang="en-GB" sz="2400" i="0">
                <a:solidFill>
                  <a:schemeClr val="tx1"/>
                </a:solidFill>
                <a:effectLst/>
                <a:latin typeface="roboto" panose="02000000000000000000" pitchFamily="2" charset="0"/>
              </a:rPr>
              <a:t> meeting notes.</a:t>
            </a:r>
          </a:p>
        </p:txBody>
      </p:sp>
    </p:spTree>
    <p:extLst>
      <p:ext uri="{BB962C8B-B14F-4D97-AF65-F5344CB8AC3E}">
        <p14:creationId xmlns:p14="http://schemas.microsoft.com/office/powerpoint/2010/main" val="309701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7F901-2AB5-B2AF-F12A-0B9B01CA5EFF}"/>
              </a:ext>
            </a:extLst>
          </p:cNvPr>
          <p:cNvSpPr>
            <a:spLocks noGrp="1"/>
          </p:cNvSpPr>
          <p:nvPr>
            <p:ph type="title"/>
          </p:nvPr>
        </p:nvSpPr>
        <p:spPr/>
        <p:txBody>
          <a:bodyPr/>
          <a:lstStyle/>
          <a:p>
            <a:r>
              <a:rPr lang="en-GB"/>
              <a:t>Information on Microsoft teams.</a:t>
            </a:r>
          </a:p>
        </p:txBody>
      </p:sp>
      <p:sp>
        <p:nvSpPr>
          <p:cNvPr id="3" name="Content Placeholder 2">
            <a:extLst>
              <a:ext uri="{FF2B5EF4-FFF2-40B4-BE49-F238E27FC236}">
                <a16:creationId xmlns:a16="http://schemas.microsoft.com/office/drawing/2014/main" id="{1B035E33-5FA4-8E09-A9EA-92463F0A4A82}"/>
              </a:ext>
            </a:extLst>
          </p:cNvPr>
          <p:cNvSpPr>
            <a:spLocks noGrp="1"/>
          </p:cNvSpPr>
          <p:nvPr>
            <p:ph idx="1"/>
          </p:nvPr>
        </p:nvSpPr>
        <p:spPr>
          <a:xfrm>
            <a:off x="762000" y="2143760"/>
            <a:ext cx="10668000" cy="4074160"/>
          </a:xfrm>
        </p:spPr>
        <p:txBody>
          <a:bodyPr>
            <a:normAutofit/>
          </a:bodyPr>
          <a:lstStyle/>
          <a:p>
            <a:r>
              <a:rPr lang="en-GB" sz="2400">
                <a:solidFill>
                  <a:schemeClr val="tx1"/>
                </a:solidFill>
              </a:rPr>
              <a:t>Chat and Messaging: Persistent one-on-one or group chats with text, emojis, GIFs, and file sharing. Users can also organize private notes and files in personal chats.</a:t>
            </a:r>
          </a:p>
          <a:p>
            <a:r>
              <a:rPr lang="en-GB" sz="2400">
                <a:solidFill>
                  <a:schemeClr val="tx1"/>
                </a:solidFill>
              </a:rPr>
              <a:t>Video and Audio Meetings: Teams supports video conferencing, screen sharing, collaborative annotations, and meeting recording with transcription. Meetings can host from a few participants to thousands.</a:t>
            </a:r>
          </a:p>
          <a:p>
            <a:r>
              <a:rPr lang="en-GB" sz="2400" b="0" i="0">
                <a:solidFill>
                  <a:schemeClr val="tx1"/>
                </a:solidFill>
                <a:effectLst/>
                <a:latin typeface="roboto" panose="02000000000000000000" pitchFamily="2" charset="0"/>
              </a:rPr>
              <a:t>Teams Phone provides VoIP and PSTN calling, call routing, voicemail, and conference call capabilities</a:t>
            </a:r>
            <a:endParaRPr lang="en-GB" sz="3600">
              <a:solidFill>
                <a:schemeClr val="tx1"/>
              </a:solidFill>
            </a:endParaRPr>
          </a:p>
        </p:txBody>
      </p:sp>
    </p:spTree>
    <p:extLst>
      <p:ext uri="{BB962C8B-B14F-4D97-AF65-F5344CB8AC3E}">
        <p14:creationId xmlns:p14="http://schemas.microsoft.com/office/powerpoint/2010/main" val="4265803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7F9F2-E792-BED4-3082-84E0C9B3F235}"/>
              </a:ext>
            </a:extLst>
          </p:cNvPr>
          <p:cNvSpPr>
            <a:spLocks noGrp="1"/>
          </p:cNvSpPr>
          <p:nvPr>
            <p:ph type="title"/>
          </p:nvPr>
        </p:nvSpPr>
        <p:spPr/>
        <p:txBody>
          <a:bodyPr/>
          <a:lstStyle/>
          <a:p>
            <a:r>
              <a:rPr lang="en-GB"/>
              <a:t>Advantages and disadvantages of teams.</a:t>
            </a:r>
          </a:p>
        </p:txBody>
      </p:sp>
      <p:sp>
        <p:nvSpPr>
          <p:cNvPr id="3" name="Text Placeholder 2">
            <a:extLst>
              <a:ext uri="{FF2B5EF4-FFF2-40B4-BE49-F238E27FC236}">
                <a16:creationId xmlns:a16="http://schemas.microsoft.com/office/drawing/2014/main" id="{B651FDFB-E1CF-5C2D-91A3-80BD441898F8}"/>
              </a:ext>
            </a:extLst>
          </p:cNvPr>
          <p:cNvSpPr>
            <a:spLocks noGrp="1"/>
          </p:cNvSpPr>
          <p:nvPr>
            <p:ph type="body" idx="1"/>
          </p:nvPr>
        </p:nvSpPr>
        <p:spPr/>
        <p:txBody>
          <a:bodyPr/>
          <a:lstStyle/>
          <a:p>
            <a:r>
              <a:rPr lang="en-GB"/>
              <a:t>Advantages</a:t>
            </a:r>
          </a:p>
        </p:txBody>
      </p:sp>
      <p:sp>
        <p:nvSpPr>
          <p:cNvPr id="4" name="Content Placeholder 3">
            <a:extLst>
              <a:ext uri="{FF2B5EF4-FFF2-40B4-BE49-F238E27FC236}">
                <a16:creationId xmlns:a16="http://schemas.microsoft.com/office/drawing/2014/main" id="{25FDBB23-0909-2C10-943D-2C815597402C}"/>
              </a:ext>
            </a:extLst>
          </p:cNvPr>
          <p:cNvSpPr>
            <a:spLocks noGrp="1"/>
          </p:cNvSpPr>
          <p:nvPr>
            <p:ph sz="half" idx="2"/>
          </p:nvPr>
        </p:nvSpPr>
        <p:spPr>
          <a:xfrm>
            <a:off x="101600" y="3048000"/>
            <a:ext cx="5811520" cy="3525520"/>
          </a:xfrm>
        </p:spPr>
        <p:txBody>
          <a:bodyPr vert="horz" lIns="91440" tIns="45720" rIns="91440" bIns="45720" rtlCol="0" anchor="t">
            <a:noAutofit/>
          </a:bodyPr>
          <a:lstStyle/>
          <a:p>
            <a:r>
              <a:rPr lang="en-GB" sz="2000" b="1"/>
              <a:t>Direct collaboration across Word, Excel PowerPoint, OneNote, Outlook, and SharePoint is made possible by seamless Microsoft 365 integration </a:t>
            </a:r>
          </a:p>
          <a:p>
            <a:r>
              <a:rPr lang="en-GB" sz="2000" b="1"/>
              <a:t>makes file sharing and editing simple</a:t>
            </a:r>
            <a:r>
              <a:rPr lang="en-GB" sz="1600" b="1"/>
              <a:t>. </a:t>
            </a:r>
          </a:p>
          <a:p>
            <a:r>
              <a:rPr lang="en-GB" sz="2000" b="1"/>
              <a:t>Microsoft 365 customers can access it for free, while paying plans offer more benefits</a:t>
            </a:r>
          </a:p>
        </p:txBody>
      </p:sp>
      <p:sp>
        <p:nvSpPr>
          <p:cNvPr id="5" name="Text Placeholder 4">
            <a:extLst>
              <a:ext uri="{FF2B5EF4-FFF2-40B4-BE49-F238E27FC236}">
                <a16:creationId xmlns:a16="http://schemas.microsoft.com/office/drawing/2014/main" id="{70FD4539-E9B7-6209-6B51-ECA651E81A18}"/>
              </a:ext>
            </a:extLst>
          </p:cNvPr>
          <p:cNvSpPr>
            <a:spLocks noGrp="1"/>
          </p:cNvSpPr>
          <p:nvPr>
            <p:ph type="body" sz="quarter" idx="3"/>
          </p:nvPr>
        </p:nvSpPr>
        <p:spPr/>
        <p:txBody>
          <a:bodyPr/>
          <a:lstStyle/>
          <a:p>
            <a:r>
              <a:rPr lang="en-GB"/>
              <a:t>Disadvantages</a:t>
            </a:r>
          </a:p>
        </p:txBody>
      </p:sp>
      <p:sp>
        <p:nvSpPr>
          <p:cNvPr id="6" name="Content Placeholder 5">
            <a:extLst>
              <a:ext uri="{FF2B5EF4-FFF2-40B4-BE49-F238E27FC236}">
                <a16:creationId xmlns:a16="http://schemas.microsoft.com/office/drawing/2014/main" id="{EB60FBC1-5274-05B8-1A64-3748B16FB4AB}"/>
              </a:ext>
            </a:extLst>
          </p:cNvPr>
          <p:cNvSpPr>
            <a:spLocks noGrp="1"/>
          </p:cNvSpPr>
          <p:nvPr>
            <p:ph sz="quarter" idx="4"/>
          </p:nvPr>
        </p:nvSpPr>
        <p:spPr/>
        <p:txBody>
          <a:bodyPr vert="horz" lIns="91440" tIns="45720" rIns="91440" bIns="45720" rtlCol="0" anchor="t">
            <a:normAutofit lnSpcReduction="10000"/>
          </a:bodyPr>
          <a:lstStyle/>
          <a:p>
            <a:r>
              <a:rPr lang="en-GB" sz="1600" b="1" i="0">
                <a:solidFill>
                  <a:schemeClr val="tx1"/>
                </a:solidFill>
                <a:effectLst/>
                <a:latin typeface="roboto"/>
                <a:ea typeface="roboto"/>
                <a:cs typeface="roboto"/>
              </a:rPr>
              <a:t>The layout and navigation can be overwhelming for new users, especially with multiple tabs, channels, and menus. This complexity can slow down onboarding and daily use.</a:t>
            </a:r>
          </a:p>
          <a:p>
            <a:r>
              <a:rPr lang="en-GB" sz="1400" b="1" i="0">
                <a:solidFill>
                  <a:schemeClr val="tx1"/>
                </a:solidFill>
                <a:effectLst/>
                <a:latin typeface="roboto"/>
                <a:ea typeface="roboto"/>
                <a:cs typeface="roboto"/>
              </a:rPr>
              <a:t>Teams can be demanding on system resources, especially when running multiple apps, video calls, and large file transfers. This may cause slower performance on older devices.</a:t>
            </a:r>
          </a:p>
          <a:p>
            <a:r>
              <a:rPr lang="en-GB" sz="1400" b="1" i="0">
                <a:solidFill>
                  <a:schemeClr val="tx1"/>
                </a:solidFill>
                <a:effectLst/>
                <a:latin typeface="roboto"/>
                <a:ea typeface="roboto"/>
                <a:cs typeface="roboto"/>
              </a:rPr>
              <a:t>Users report intermittent issues such as chat not syncing, video call freezes, or file upload failures.</a:t>
            </a:r>
            <a:endParaRPr lang="en-GB" sz="1400" b="1">
              <a:solidFill>
                <a:schemeClr val="tx1"/>
              </a:solidFill>
              <a:latin typeface="roboto"/>
              <a:ea typeface="roboto"/>
              <a:cs typeface="roboto"/>
            </a:endParaRPr>
          </a:p>
        </p:txBody>
      </p:sp>
    </p:spTree>
    <p:extLst>
      <p:ext uri="{BB962C8B-B14F-4D97-AF65-F5344CB8AC3E}">
        <p14:creationId xmlns:p14="http://schemas.microsoft.com/office/powerpoint/2010/main" val="3261159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3FFC3-937E-703F-8220-7243450A882E}"/>
              </a:ext>
            </a:extLst>
          </p:cNvPr>
          <p:cNvSpPr>
            <a:spLocks noGrp="1"/>
          </p:cNvSpPr>
          <p:nvPr>
            <p:ph type="title"/>
          </p:nvPr>
        </p:nvSpPr>
        <p:spPr/>
        <p:txBody>
          <a:bodyPr/>
          <a:lstStyle/>
          <a:p>
            <a:r>
              <a:rPr lang="en-GB"/>
              <a:t>Microsoft teams is the tool we chose.</a:t>
            </a:r>
          </a:p>
        </p:txBody>
      </p:sp>
      <p:sp>
        <p:nvSpPr>
          <p:cNvPr id="3" name="Content Placeholder 2">
            <a:extLst>
              <a:ext uri="{FF2B5EF4-FFF2-40B4-BE49-F238E27FC236}">
                <a16:creationId xmlns:a16="http://schemas.microsoft.com/office/drawing/2014/main" id="{C19C18DF-B820-9A0A-8812-8C16EB88E639}"/>
              </a:ext>
            </a:extLst>
          </p:cNvPr>
          <p:cNvSpPr>
            <a:spLocks noGrp="1"/>
          </p:cNvSpPr>
          <p:nvPr>
            <p:ph idx="1"/>
          </p:nvPr>
        </p:nvSpPr>
        <p:spPr/>
        <p:txBody>
          <a:bodyPr/>
          <a:lstStyle/>
          <a:p>
            <a:r>
              <a:rPr lang="en-GB"/>
              <a:t>Microsoft teams is the tool we have chose because it’s a better way for students to communicate and message each other in a professional manner.</a:t>
            </a:r>
          </a:p>
        </p:txBody>
      </p:sp>
    </p:spTree>
    <p:extLst>
      <p:ext uri="{BB962C8B-B14F-4D97-AF65-F5344CB8AC3E}">
        <p14:creationId xmlns:p14="http://schemas.microsoft.com/office/powerpoint/2010/main" val="3499271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0124B-BE6E-947B-2548-323395FEFEEF}"/>
              </a:ext>
            </a:extLst>
          </p:cNvPr>
          <p:cNvSpPr>
            <a:spLocks noGrp="1"/>
          </p:cNvSpPr>
          <p:nvPr>
            <p:ph type="title"/>
          </p:nvPr>
        </p:nvSpPr>
        <p:spPr/>
        <p:txBody>
          <a:bodyPr/>
          <a:lstStyle/>
          <a:p>
            <a:r>
              <a:rPr lang="en-GB"/>
              <a:t>Microsoft teams is a good tool for our task.</a:t>
            </a:r>
          </a:p>
        </p:txBody>
      </p:sp>
      <p:sp>
        <p:nvSpPr>
          <p:cNvPr id="3" name="Content Placeholder 2">
            <a:extLst>
              <a:ext uri="{FF2B5EF4-FFF2-40B4-BE49-F238E27FC236}">
                <a16:creationId xmlns:a16="http://schemas.microsoft.com/office/drawing/2014/main" id="{1A930EAC-64E2-2FDB-1586-EC829EF5F7B6}"/>
              </a:ext>
            </a:extLst>
          </p:cNvPr>
          <p:cNvSpPr>
            <a:spLocks noGrp="1"/>
          </p:cNvSpPr>
          <p:nvPr>
            <p:ph idx="1"/>
          </p:nvPr>
        </p:nvSpPr>
        <p:spPr/>
        <p:txBody>
          <a:bodyPr vert="horz" lIns="91440" tIns="45720" rIns="91440" bIns="45720" rtlCol="0" anchor="t">
            <a:normAutofit/>
          </a:bodyPr>
          <a:lstStyle/>
          <a:p>
            <a:r>
              <a:rPr lang="en-GB"/>
              <a:t>Microsoft teams is a good tool for this task because you can communicate quickly with each other it doesn’t require just a computer or laptop to access Microsoft teams you can also access it on a mobile device it is also free for everyone to access (NHS, 2025).</a:t>
            </a:r>
          </a:p>
        </p:txBody>
      </p:sp>
    </p:spTree>
    <p:extLst>
      <p:ext uri="{BB962C8B-B14F-4D97-AF65-F5344CB8AC3E}">
        <p14:creationId xmlns:p14="http://schemas.microsoft.com/office/powerpoint/2010/main" val="4042742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4D606-D10C-FE53-C509-C0676716D4EC}"/>
              </a:ext>
            </a:extLst>
          </p:cNvPr>
          <p:cNvSpPr>
            <a:spLocks noGrp="1"/>
          </p:cNvSpPr>
          <p:nvPr>
            <p:ph type="title"/>
          </p:nvPr>
        </p:nvSpPr>
        <p:spPr/>
        <p:txBody>
          <a:bodyPr/>
          <a:lstStyle/>
          <a:p>
            <a:r>
              <a:rPr lang="en-GB"/>
              <a:t>How it improves efficiency or communication.</a:t>
            </a:r>
          </a:p>
        </p:txBody>
      </p:sp>
      <p:sp>
        <p:nvSpPr>
          <p:cNvPr id="3" name="Content Placeholder 2">
            <a:extLst>
              <a:ext uri="{FF2B5EF4-FFF2-40B4-BE49-F238E27FC236}">
                <a16:creationId xmlns:a16="http://schemas.microsoft.com/office/drawing/2014/main" id="{D709C875-F540-F302-D1EA-BAC7973D7C42}"/>
              </a:ext>
            </a:extLst>
          </p:cNvPr>
          <p:cNvSpPr>
            <a:spLocks noGrp="1"/>
          </p:cNvSpPr>
          <p:nvPr>
            <p:ph idx="1"/>
          </p:nvPr>
        </p:nvSpPr>
        <p:spPr/>
        <p:txBody>
          <a:bodyPr/>
          <a:lstStyle/>
          <a:p>
            <a:r>
              <a:rPr lang="en-GB"/>
              <a:t>It improves efficiency because it doesn’t use much battery and communication is well easy if you are university students because if you know each others student emails you can contact via student email and message and communicate each other and even call and audio video and voice calls.</a:t>
            </a:r>
          </a:p>
        </p:txBody>
      </p:sp>
    </p:spTree>
    <p:extLst>
      <p:ext uri="{BB962C8B-B14F-4D97-AF65-F5344CB8AC3E}">
        <p14:creationId xmlns:p14="http://schemas.microsoft.com/office/powerpoint/2010/main" val="478439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00506-12D9-1375-51D7-595FA67D5626}"/>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AC4CE319-1B13-8D13-E25E-33E7BC6AE567}"/>
              </a:ext>
            </a:extLst>
          </p:cNvPr>
          <p:cNvSpPr>
            <a:spLocks noGrp="1"/>
          </p:cNvSpPr>
          <p:nvPr>
            <p:ph idx="1"/>
          </p:nvPr>
        </p:nvSpPr>
        <p:spPr/>
        <p:txBody>
          <a:bodyPr vert="horz" lIns="91440" tIns="45720" rIns="91440" bIns="45720" rtlCol="0" anchor="t">
            <a:normAutofit/>
          </a:bodyPr>
          <a:lstStyle/>
          <a:p>
            <a:r>
              <a:rPr lang="en-US">
                <a:solidFill>
                  <a:srgbClr val="FFFFFF">
                    <a:alpha val="70000"/>
                  </a:srgbClr>
                </a:solidFill>
              </a:rPr>
              <a:t>Microsoft (2026) Getting to know Microsoft Teams for personal use. Available at: </a:t>
            </a:r>
            <a:r>
              <a:rPr lang="en-US">
                <a:solidFill>
                  <a:srgbClr val="FFFFFF">
                    <a:alpha val="70000"/>
                  </a:srgbClr>
                </a:solidFill>
                <a:ea typeface="+mn-lt"/>
                <a:cs typeface="+mn-lt"/>
                <a:hlinkClick r:id="rId2"/>
              </a:rPr>
              <a:t>Getting to know Microsoft Teams for personal use | Microsoft Support</a:t>
            </a:r>
            <a:r>
              <a:rPr lang="en-US">
                <a:solidFill>
                  <a:srgbClr val="FFFFFF">
                    <a:alpha val="70000"/>
                  </a:srgbClr>
                </a:solidFill>
                <a:ea typeface="+mn-lt"/>
                <a:cs typeface="+mn-lt"/>
              </a:rPr>
              <a:t> (Accessed 08 Oct 2026).</a:t>
            </a:r>
          </a:p>
          <a:p>
            <a:r>
              <a:rPr lang="en-US">
                <a:solidFill>
                  <a:srgbClr val="FFFFFF">
                    <a:alpha val="70000"/>
                  </a:srgbClr>
                </a:solidFill>
              </a:rPr>
              <a:t>NHS (2025) Microsoft Teams and remote working. Available at: </a:t>
            </a:r>
            <a:r>
              <a:rPr lang="en-US">
                <a:solidFill>
                  <a:srgbClr val="FFFFFF">
                    <a:alpha val="70000"/>
                  </a:srgbClr>
                </a:solidFill>
                <a:ea typeface="+mn-lt"/>
                <a:cs typeface="+mn-lt"/>
                <a:hlinkClick r:id="rId3"/>
              </a:rPr>
              <a:t>NHS England » Microsoft Teams and remote working</a:t>
            </a:r>
            <a:r>
              <a:rPr lang="en-US">
                <a:solidFill>
                  <a:srgbClr val="FFFFFF">
                    <a:alpha val="70000"/>
                  </a:srgbClr>
                </a:solidFill>
                <a:ea typeface="+mn-lt"/>
                <a:cs typeface="+mn-lt"/>
              </a:rPr>
              <a:t> (Accessed 06 Oct 2026).</a:t>
            </a:r>
            <a:endParaRPr lang="en-US">
              <a:solidFill>
                <a:srgbClr val="FFFFFF">
                  <a:alpha val="70000"/>
                </a:srgbClr>
              </a:solidFill>
            </a:endParaRPr>
          </a:p>
        </p:txBody>
      </p:sp>
    </p:spTree>
    <p:extLst>
      <p:ext uri="{BB962C8B-B14F-4D97-AF65-F5344CB8AC3E}">
        <p14:creationId xmlns:p14="http://schemas.microsoft.com/office/powerpoint/2010/main" val="2821933492"/>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4EB4A572E33BD41B9E3BB45B6C4FE48" ma:contentTypeVersion="1" ma:contentTypeDescription="Create a new document." ma:contentTypeScope="" ma:versionID="28a8036e7bae831db22e16b47a6897db">
  <xsd:schema xmlns:xsd="http://www.w3.org/2001/XMLSchema" xmlns:xs="http://www.w3.org/2001/XMLSchema" xmlns:p="http://schemas.microsoft.com/office/2006/metadata/properties" xmlns:ns3="577751d0-6084-4994-a202-0c32fc3287d3" targetNamespace="http://schemas.microsoft.com/office/2006/metadata/properties" ma:root="true" ma:fieldsID="925ac0eb1129daf5281e506df9f2b4c1" ns3:_="">
    <xsd:import namespace="577751d0-6084-4994-a202-0c32fc3287d3"/>
    <xsd:element name="properties">
      <xsd:complexType>
        <xsd:sequence>
          <xsd:element name="documentManagement">
            <xsd:complexType>
              <xsd:all>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751d0-6084-4994-a202-0c32fc3287d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259A33B-D589-4BB4-9829-44E6BED53F43}">
  <ds:schemaRefs>
    <ds:schemaRef ds:uri="577751d0-6084-4994-a202-0c32fc3287d3"/>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6FFA6C7F-71F9-47A9-B66B-F9ECBF684681}">
  <ds:schemaRefs>
    <ds:schemaRef ds:uri="http://schemas.microsoft.com/sharepoint/v3/contenttype/forms"/>
  </ds:schemaRefs>
</ds:datastoreItem>
</file>

<file path=customXml/itemProps3.xml><?xml version="1.0" encoding="utf-8"?>
<ds:datastoreItem xmlns:ds="http://schemas.openxmlformats.org/officeDocument/2006/customXml" ds:itemID="{54C5E1AC-1449-4683-9BC7-8D322F308A1B}">
  <ds:schemaRefs>
    <ds:schemaRef ds:uri="577751d0-6084-4994-a202-0c32fc3287d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TM02900722[[fn=Ion Boardroom]]</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PebbleVTI</vt:lpstr>
      <vt:lpstr> Staff communication and daily updates</vt:lpstr>
      <vt:lpstr>Outline</vt:lpstr>
      <vt:lpstr>Microsoft teams.</vt:lpstr>
      <vt:lpstr>What their chosen workplace task involves. </vt:lpstr>
      <vt:lpstr>Information on Microsoft teams.</vt:lpstr>
      <vt:lpstr>Advantages and disadvantages of teams.</vt:lpstr>
      <vt:lpstr>Microsoft teams is the tool we chose.</vt:lpstr>
      <vt:lpstr>Microsoft teams is a good tool for our task.</vt:lpstr>
      <vt:lpstr>How it improves efficiency or communication.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Staff communication and daily updates</dc:title>
  <dc:creator>Ashnad Mahmood (2319591)</dc:creator>
  <cp:revision>1</cp:revision>
  <dcterms:created xsi:type="dcterms:W3CDTF">2026-09-22T16:19:14Z</dcterms:created>
  <dcterms:modified xsi:type="dcterms:W3CDTF">2026-10-08T16:09:42Z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0x01010044EB4A572E33BD41B9E3BB45B6C4FE48</vt:lpwstr>
  </property>
</Properties>
</file>