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8" r:id="rId1"/>
  </p:sldMasterIdLst>
  <p:sldIdLst>
    <p:sldId id="271" r:id="rId2"/>
    <p:sldId id="257" r:id="rId3"/>
    <p:sldId id="259" r:id="rId4"/>
    <p:sldId id="261" r:id="rId5"/>
    <p:sldId id="262" r:id="rId6"/>
    <p:sldId id="263" r:id="rId7"/>
    <p:sldId id="265" r:id="rId8"/>
    <p:sldId id="264" r:id="rId9"/>
    <p:sldId id="267" r:id="rId10"/>
    <p:sldId id="272" r:id="rId11"/>
    <p:sldId id="27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008C88-7501-C2A3-C9AC-C81F31E63A61}" v="174" dt="2022-10-30T18:29:08.895"/>
    <p1510:client id="{4CA30C0E-AAEE-6F92-FCFE-F29A0F6BCAC5}" v="1" dt="2022-10-30T18:31:08.269"/>
    <p1510:client id="{89D3A0F0-7416-11F2-0EA4-12A87BC250D1}" v="26" dt="2022-10-30T18:38:07.740"/>
    <p1510:client id="{A573FA8C-14A9-0E15-625D-A637D928EB32}" v="21" dt="2022-10-30T18:44:08.673"/>
    <p1510:client id="{AD8FEC6E-1D60-6791-91E8-8F4BE3FF1C8F}" v="153" dt="2022-10-30T18:59:21.4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toneta Mateescu (2028870)" userId="S::2028870@student.uwtsd.ac.uk::59674c5c-7173-45c1-8ec2-ac31c2408f97" providerId="AD" clId="Web-{2B008C88-7501-C2A3-C9AC-C81F31E63A61}"/>
    <pc:docChg chg="addSld delSld modSld sldOrd addMainMaster delMainMaster">
      <pc:chgData name="Antoneta Mateescu (2028870)" userId="S::2028870@student.uwtsd.ac.uk::59674c5c-7173-45c1-8ec2-ac31c2408f97" providerId="AD" clId="Web-{2B008C88-7501-C2A3-C9AC-C81F31E63A61}" dt="2022-10-30T18:29:08.895" v="188" actId="1076"/>
      <pc:docMkLst>
        <pc:docMk/>
      </pc:docMkLst>
      <pc:sldChg chg="modSp del">
        <pc:chgData name="Antoneta Mateescu (2028870)" userId="S::2028870@student.uwtsd.ac.uk::59674c5c-7173-45c1-8ec2-ac31c2408f97" providerId="AD" clId="Web-{2B008C88-7501-C2A3-C9AC-C81F31E63A61}" dt="2022-10-30T17:59:15.956" v="15"/>
        <pc:sldMkLst>
          <pc:docMk/>
          <pc:sldMk cId="2389092668" sldId="256"/>
        </pc:sldMkLst>
        <pc:spChg chg="mod">
          <ac:chgData name="Antoneta Mateescu (2028870)" userId="S::2028870@student.uwtsd.ac.uk::59674c5c-7173-45c1-8ec2-ac31c2408f97" providerId="AD" clId="Web-{2B008C88-7501-C2A3-C9AC-C81F31E63A61}" dt="2022-10-30T17:58:14.330" v="2" actId="20577"/>
          <ac:spMkLst>
            <pc:docMk/>
            <pc:sldMk cId="2389092668" sldId="256"/>
            <ac:spMk id="2" creationId="{00000000-0000-0000-0000-000000000000}"/>
          </ac:spMkLst>
        </pc:spChg>
        <pc:spChg chg="mod">
          <ac:chgData name="Antoneta Mateescu (2028870)" userId="S::2028870@student.uwtsd.ac.uk::59674c5c-7173-45c1-8ec2-ac31c2408f97" providerId="AD" clId="Web-{2B008C88-7501-C2A3-C9AC-C81F31E63A61}" dt="2022-10-30T17:59:08.175" v="14" actId="20577"/>
          <ac:spMkLst>
            <pc:docMk/>
            <pc:sldMk cId="2389092668" sldId="256"/>
            <ac:spMk id="3" creationId="{00000000-0000-0000-0000-000000000000}"/>
          </ac:spMkLst>
        </pc:spChg>
      </pc:sldChg>
      <pc:sldChg chg="addSp delSp modSp mod setBg modClrScheme delDesignElem chgLayout">
        <pc:chgData name="Antoneta Mateescu (2028870)" userId="S::2028870@student.uwtsd.ac.uk::59674c5c-7173-45c1-8ec2-ac31c2408f97" providerId="AD" clId="Web-{2B008C88-7501-C2A3-C9AC-C81F31E63A61}" dt="2022-10-30T18:17:57.082" v="123" actId="20577"/>
        <pc:sldMkLst>
          <pc:docMk/>
          <pc:sldMk cId="3734906040" sldId="257"/>
        </pc:sldMkLst>
        <pc:spChg chg="mod ord">
          <ac:chgData name="Antoneta Mateescu (2028870)" userId="S::2028870@student.uwtsd.ac.uk::59674c5c-7173-45c1-8ec2-ac31c2408f97" providerId="AD" clId="Web-{2B008C88-7501-C2A3-C9AC-C81F31E63A61}" dt="2022-10-30T18:14:54.031" v="117"/>
          <ac:spMkLst>
            <pc:docMk/>
            <pc:sldMk cId="3734906040" sldId="257"/>
            <ac:spMk id="2" creationId="{00000000-0000-0000-0000-000000000000}"/>
          </ac:spMkLst>
        </pc:spChg>
        <pc:spChg chg="mod ord">
          <ac:chgData name="Antoneta Mateescu (2028870)" userId="S::2028870@student.uwtsd.ac.uk::59674c5c-7173-45c1-8ec2-ac31c2408f97" providerId="AD" clId="Web-{2B008C88-7501-C2A3-C9AC-C81F31E63A61}" dt="2022-10-30T18:17:57.082" v="123" actId="20577"/>
          <ac:spMkLst>
            <pc:docMk/>
            <pc:sldMk cId="3734906040" sldId="257"/>
            <ac:spMk id="3" creationId="{00000000-0000-0000-0000-000000000000}"/>
          </ac:spMkLst>
        </pc:spChg>
        <pc:spChg chg="add del">
          <ac:chgData name="Antoneta Mateescu (2028870)" userId="S::2028870@student.uwtsd.ac.uk::59674c5c-7173-45c1-8ec2-ac31c2408f97" providerId="AD" clId="Web-{2B008C88-7501-C2A3-C9AC-C81F31E63A61}" dt="2022-10-30T18:14:19.871" v="113"/>
          <ac:spMkLst>
            <pc:docMk/>
            <pc:sldMk cId="3734906040" sldId="257"/>
            <ac:spMk id="7" creationId="{D1039D44-D9E7-4F27-B51A-A9D87AB787F6}"/>
          </ac:spMkLst>
        </pc:spChg>
        <pc:spChg chg="add del">
          <ac:chgData name="Antoneta Mateescu (2028870)" userId="S::2028870@student.uwtsd.ac.uk::59674c5c-7173-45c1-8ec2-ac31c2408f97" providerId="AD" clId="Web-{2B008C88-7501-C2A3-C9AC-C81F31E63A61}" dt="2022-10-30T18:14:54.031" v="116"/>
          <ac:spMkLst>
            <pc:docMk/>
            <pc:sldMk cId="3734906040" sldId="257"/>
            <ac:spMk id="8" creationId="{8267EEE4-6354-4F1C-9484-951F0EB92F1B}"/>
          </ac:spMkLst>
        </pc:spChg>
        <pc:spChg chg="add del">
          <ac:chgData name="Antoneta Mateescu (2028870)" userId="S::2028870@student.uwtsd.ac.uk::59674c5c-7173-45c1-8ec2-ac31c2408f97" providerId="AD" clId="Web-{2B008C88-7501-C2A3-C9AC-C81F31E63A61}" dt="2022-10-30T18:14:54.031" v="116"/>
          <ac:spMkLst>
            <pc:docMk/>
            <pc:sldMk cId="3734906040" sldId="257"/>
            <ac:spMk id="9" creationId="{0E5A83F9-E6B8-40BD-9C0D-9A6F15650742}"/>
          </ac:spMkLst>
        </pc:spChg>
        <pc:spChg chg="add del">
          <ac:chgData name="Antoneta Mateescu (2028870)" userId="S::2028870@student.uwtsd.ac.uk::59674c5c-7173-45c1-8ec2-ac31c2408f97" providerId="AD" clId="Web-{2B008C88-7501-C2A3-C9AC-C81F31E63A61}" dt="2022-10-30T18:13:53.699" v="110"/>
          <ac:spMkLst>
            <pc:docMk/>
            <pc:sldMk cId="3734906040" sldId="257"/>
            <ac:spMk id="10" creationId="{17AD0BDE-403C-47E4-8916-328FE6AE1D34}"/>
          </ac:spMkLst>
        </pc:spChg>
        <pc:spChg chg="add">
          <ac:chgData name="Antoneta Mateescu (2028870)" userId="S::2028870@student.uwtsd.ac.uk::59674c5c-7173-45c1-8ec2-ac31c2408f97" providerId="AD" clId="Web-{2B008C88-7501-C2A3-C9AC-C81F31E63A61}" dt="2022-10-30T18:14:54.031" v="117"/>
          <ac:spMkLst>
            <pc:docMk/>
            <pc:sldMk cId="3734906040" sldId="257"/>
            <ac:spMk id="11" creationId="{5212AA65-AC96-4A92-A0FD-EE0749BFFB00}"/>
          </ac:spMkLst>
        </pc:spChg>
        <pc:spChg chg="add del">
          <ac:chgData name="Antoneta Mateescu (2028870)" userId="S::2028870@student.uwtsd.ac.uk::59674c5c-7173-45c1-8ec2-ac31c2408f97" providerId="AD" clId="Web-{2B008C88-7501-C2A3-C9AC-C81F31E63A61}" dt="2022-10-30T18:14:19.871" v="113"/>
          <ac:spMkLst>
            <pc:docMk/>
            <pc:sldMk cId="3734906040" sldId="257"/>
            <ac:spMk id="12" creationId="{C2C1DDAA-D882-4FF1-A3CE-E86DB88D440E}"/>
          </ac:spMkLst>
        </pc:spChg>
        <pc:spChg chg="add del">
          <ac:chgData name="Antoneta Mateescu (2028870)" userId="S::2028870@student.uwtsd.ac.uk::59674c5c-7173-45c1-8ec2-ac31c2408f97" providerId="AD" clId="Web-{2B008C88-7501-C2A3-C9AC-C81F31E63A61}" dt="2022-10-30T18:14:19.871" v="113"/>
          <ac:spMkLst>
            <pc:docMk/>
            <pc:sldMk cId="3734906040" sldId="257"/>
            <ac:spMk id="14" creationId="{E3010638-0FEA-47F7-8EC7-88B0FE33ECD4}"/>
          </ac:spMkLst>
        </pc:spChg>
        <pc:picChg chg="add mod ord">
          <ac:chgData name="Antoneta Mateescu (2028870)" userId="S::2028870@student.uwtsd.ac.uk::59674c5c-7173-45c1-8ec2-ac31c2408f97" providerId="AD" clId="Web-{2B008C88-7501-C2A3-C9AC-C81F31E63A61}" dt="2022-10-30T18:14:54.031" v="117"/>
          <ac:picMkLst>
            <pc:docMk/>
            <pc:sldMk cId="3734906040" sldId="257"/>
            <ac:picMk id="4" creationId="{2190A93E-29DD-E72A-FA20-B8EB61FAB8E1}"/>
          </ac:picMkLst>
        </pc:picChg>
        <pc:picChg chg="add mod ord">
          <ac:chgData name="Antoneta Mateescu (2028870)" userId="S::2028870@student.uwtsd.ac.uk::59674c5c-7173-45c1-8ec2-ac31c2408f97" providerId="AD" clId="Web-{2B008C88-7501-C2A3-C9AC-C81F31E63A61}" dt="2022-10-30T18:14:54.031" v="117"/>
          <ac:picMkLst>
            <pc:docMk/>
            <pc:sldMk cId="3734906040" sldId="257"/>
            <ac:picMk id="5" creationId="{267C4C20-13F3-7A53-2C87-698A4E130794}"/>
          </ac:picMkLst>
        </pc:picChg>
        <pc:cxnChg chg="add">
          <ac:chgData name="Antoneta Mateescu (2028870)" userId="S::2028870@student.uwtsd.ac.uk::59674c5c-7173-45c1-8ec2-ac31c2408f97" providerId="AD" clId="Web-{2B008C88-7501-C2A3-C9AC-C81F31E63A61}" dt="2022-10-30T18:14:54.031" v="117"/>
          <ac:cxnSpMkLst>
            <pc:docMk/>
            <pc:sldMk cId="3734906040" sldId="257"/>
            <ac:cxnSpMk id="13" creationId="{38770F72-E528-4C5A-AE35-FC504F42AC88}"/>
          </ac:cxnSpMkLst>
        </pc:cxnChg>
      </pc:sldChg>
      <pc:sldChg chg="modSp del mod modClrScheme chgLayout">
        <pc:chgData name="Antoneta Mateescu (2028870)" userId="S::2028870@student.uwtsd.ac.uk::59674c5c-7173-45c1-8ec2-ac31c2408f97" providerId="AD" clId="Web-{2B008C88-7501-C2A3-C9AC-C81F31E63A61}" dt="2022-10-30T18:11:01.195" v="97"/>
        <pc:sldMkLst>
          <pc:docMk/>
          <pc:sldMk cId="1169554846" sldId="258"/>
        </pc:sldMkLst>
        <pc:spChg chg="mod ord">
          <ac:chgData name="Antoneta Mateescu (2028870)" userId="S::2028870@student.uwtsd.ac.uk::59674c5c-7173-45c1-8ec2-ac31c2408f97" providerId="AD" clId="Web-{2B008C88-7501-C2A3-C9AC-C81F31E63A61}" dt="2022-10-30T18:07:18.189" v="96"/>
          <ac:spMkLst>
            <pc:docMk/>
            <pc:sldMk cId="1169554846" sldId="258"/>
            <ac:spMk id="2" creationId="{00000000-0000-0000-0000-000000000000}"/>
          </ac:spMkLst>
        </pc:spChg>
        <pc:spChg chg="mod ord">
          <ac:chgData name="Antoneta Mateescu (2028870)" userId="S::2028870@student.uwtsd.ac.uk::59674c5c-7173-45c1-8ec2-ac31c2408f97" providerId="AD" clId="Web-{2B008C88-7501-C2A3-C9AC-C81F31E63A61}" dt="2022-10-30T18:07:18.189" v="96"/>
          <ac:spMkLst>
            <pc:docMk/>
            <pc:sldMk cId="1169554846" sldId="258"/>
            <ac:spMk id="3" creationId="{00000000-0000-0000-0000-000000000000}"/>
          </ac:spMkLst>
        </pc:spChg>
      </pc:sldChg>
      <pc:sldChg chg="addSp modSp mod setBg modClrScheme chgLayout">
        <pc:chgData name="Antoneta Mateescu (2028870)" userId="S::2028870@student.uwtsd.ac.uk::59674c5c-7173-45c1-8ec2-ac31c2408f97" providerId="AD" clId="Web-{2B008C88-7501-C2A3-C9AC-C81F31E63A61}" dt="2022-10-30T18:17:22.660" v="119"/>
        <pc:sldMkLst>
          <pc:docMk/>
          <pc:sldMk cId="1751923684" sldId="259"/>
        </pc:sldMkLst>
        <pc:spChg chg="mod ord">
          <ac:chgData name="Antoneta Mateescu (2028870)" userId="S::2028870@student.uwtsd.ac.uk::59674c5c-7173-45c1-8ec2-ac31c2408f97" providerId="AD" clId="Web-{2B008C88-7501-C2A3-C9AC-C81F31E63A61}" dt="2022-10-30T18:17:22.660" v="119"/>
          <ac:spMkLst>
            <pc:docMk/>
            <pc:sldMk cId="1751923684" sldId="259"/>
            <ac:spMk id="2" creationId="{00000000-0000-0000-0000-000000000000}"/>
          </ac:spMkLst>
        </pc:spChg>
        <pc:spChg chg="mod ord">
          <ac:chgData name="Antoneta Mateescu (2028870)" userId="S::2028870@student.uwtsd.ac.uk::59674c5c-7173-45c1-8ec2-ac31c2408f97" providerId="AD" clId="Web-{2B008C88-7501-C2A3-C9AC-C81F31E63A61}" dt="2022-10-30T18:17:22.660" v="119"/>
          <ac:spMkLst>
            <pc:docMk/>
            <pc:sldMk cId="1751923684" sldId="259"/>
            <ac:spMk id="3" creationId="{00000000-0000-0000-0000-000000000000}"/>
          </ac:spMkLst>
        </pc:spChg>
        <pc:spChg chg="add">
          <ac:chgData name="Antoneta Mateescu (2028870)" userId="S::2028870@student.uwtsd.ac.uk::59674c5c-7173-45c1-8ec2-ac31c2408f97" providerId="AD" clId="Web-{2B008C88-7501-C2A3-C9AC-C81F31E63A61}" dt="2022-10-30T18:17:22.660" v="119"/>
          <ac:spMkLst>
            <pc:docMk/>
            <pc:sldMk cId="1751923684" sldId="259"/>
            <ac:spMk id="9" creationId="{3BCB5F6A-9EB0-40B0-9D13-3023E9A20508}"/>
          </ac:spMkLst>
        </pc:spChg>
        <pc:picChg chg="add mod">
          <ac:chgData name="Antoneta Mateescu (2028870)" userId="S::2028870@student.uwtsd.ac.uk::59674c5c-7173-45c1-8ec2-ac31c2408f97" providerId="AD" clId="Web-{2B008C88-7501-C2A3-C9AC-C81F31E63A61}" dt="2022-10-30T18:17:22.660" v="119"/>
          <ac:picMkLst>
            <pc:docMk/>
            <pc:sldMk cId="1751923684" sldId="259"/>
            <ac:picMk id="4" creationId="{FF95C813-6C71-2038-0EEB-1C659DA0658D}"/>
          </ac:picMkLst>
        </pc:picChg>
      </pc:sldChg>
      <pc:sldChg chg="addSp delSp modSp mod setBg modClrScheme setClrOvrMap chgLayout">
        <pc:chgData name="Antoneta Mateescu (2028870)" userId="S::2028870@student.uwtsd.ac.uk::59674c5c-7173-45c1-8ec2-ac31c2408f97" providerId="AD" clId="Web-{2B008C88-7501-C2A3-C9AC-C81F31E63A61}" dt="2022-10-30T18:22:16.338" v="149"/>
        <pc:sldMkLst>
          <pc:docMk/>
          <pc:sldMk cId="1380356957" sldId="261"/>
        </pc:sldMkLst>
        <pc:spChg chg="mod ord">
          <ac:chgData name="Antoneta Mateescu (2028870)" userId="S::2028870@student.uwtsd.ac.uk::59674c5c-7173-45c1-8ec2-ac31c2408f97" providerId="AD" clId="Web-{2B008C88-7501-C2A3-C9AC-C81F31E63A61}" dt="2022-10-30T18:22:16.338" v="149"/>
          <ac:spMkLst>
            <pc:docMk/>
            <pc:sldMk cId="1380356957" sldId="261"/>
            <ac:spMk id="2" creationId="{00000000-0000-0000-0000-000000000000}"/>
          </ac:spMkLst>
        </pc:spChg>
        <pc:spChg chg="add del mod ord">
          <ac:chgData name="Antoneta Mateescu (2028870)" userId="S::2028870@student.uwtsd.ac.uk::59674c5c-7173-45c1-8ec2-ac31c2408f97" providerId="AD" clId="Web-{2B008C88-7501-C2A3-C9AC-C81F31E63A61}" dt="2022-10-30T18:18:40.646" v="130"/>
          <ac:spMkLst>
            <pc:docMk/>
            <pc:sldMk cId="1380356957" sldId="261"/>
            <ac:spMk id="3" creationId="{00000000-0000-0000-0000-000000000000}"/>
          </ac:spMkLst>
        </pc:spChg>
        <pc:spChg chg="add del">
          <ac:chgData name="Antoneta Mateescu (2028870)" userId="S::2028870@student.uwtsd.ac.uk::59674c5c-7173-45c1-8ec2-ac31c2408f97" providerId="AD" clId="Web-{2B008C88-7501-C2A3-C9AC-C81F31E63A61}" dt="2022-10-30T18:18:33.005" v="127"/>
          <ac:spMkLst>
            <pc:docMk/>
            <pc:sldMk cId="1380356957" sldId="261"/>
            <ac:spMk id="8" creationId="{A65AC7D1-EAA9-48F5-B509-60A7F50BF703}"/>
          </ac:spMkLst>
        </pc:spChg>
        <pc:spChg chg="add del">
          <ac:chgData name="Antoneta Mateescu (2028870)" userId="S::2028870@student.uwtsd.ac.uk::59674c5c-7173-45c1-8ec2-ac31c2408f97" providerId="AD" clId="Web-{2B008C88-7501-C2A3-C9AC-C81F31E63A61}" dt="2022-10-30T18:18:25.692" v="125"/>
          <ac:spMkLst>
            <pc:docMk/>
            <pc:sldMk cId="1380356957" sldId="261"/>
            <ac:spMk id="9" creationId="{9F4444CE-BC8D-4D61-B303-4C05614E62AB}"/>
          </ac:spMkLst>
        </pc:spChg>
        <pc:spChg chg="add del">
          <ac:chgData name="Antoneta Mateescu (2028870)" userId="S::2028870@student.uwtsd.ac.uk::59674c5c-7173-45c1-8ec2-ac31c2408f97" providerId="AD" clId="Web-{2B008C88-7501-C2A3-C9AC-C81F31E63A61}" dt="2022-10-30T18:18:33.005" v="127"/>
          <ac:spMkLst>
            <pc:docMk/>
            <pc:sldMk cId="1380356957" sldId="261"/>
            <ac:spMk id="10" creationId="{D6320AF9-619A-4175-865B-5663E1AEF4C5}"/>
          </ac:spMkLst>
        </pc:spChg>
        <pc:spChg chg="add del">
          <ac:chgData name="Antoneta Mateescu (2028870)" userId="S::2028870@student.uwtsd.ac.uk::59674c5c-7173-45c1-8ec2-ac31c2408f97" providerId="AD" clId="Web-{2B008C88-7501-C2A3-C9AC-C81F31E63A61}" dt="2022-10-30T18:18:25.692" v="125"/>
          <ac:spMkLst>
            <pc:docMk/>
            <pc:sldMk cId="1380356957" sldId="261"/>
            <ac:spMk id="11" creationId="{73772B81-181F-48B7-8826-4D9686D15DF5}"/>
          </ac:spMkLst>
        </pc:spChg>
        <pc:spChg chg="add del">
          <ac:chgData name="Antoneta Mateescu (2028870)" userId="S::2028870@student.uwtsd.ac.uk::59674c5c-7173-45c1-8ec2-ac31c2408f97" providerId="AD" clId="Web-{2B008C88-7501-C2A3-C9AC-C81F31E63A61}" dt="2022-10-30T18:18:25.692" v="125"/>
          <ac:spMkLst>
            <pc:docMk/>
            <pc:sldMk cId="1380356957" sldId="261"/>
            <ac:spMk id="13" creationId="{B2205F6E-03C6-4E92-877C-E2482F6599AA}"/>
          </ac:spMkLst>
        </pc:spChg>
        <pc:spChg chg="add del">
          <ac:chgData name="Antoneta Mateescu (2028870)" userId="S::2028870@student.uwtsd.ac.uk::59674c5c-7173-45c1-8ec2-ac31c2408f97" providerId="AD" clId="Web-{2B008C88-7501-C2A3-C9AC-C81F31E63A61}" dt="2022-10-30T18:18:33.005" v="127"/>
          <ac:spMkLst>
            <pc:docMk/>
            <pc:sldMk cId="1380356957" sldId="261"/>
            <ac:spMk id="15" creationId="{00000000-0000-0000-0000-000000000000}"/>
          </ac:spMkLst>
        </pc:spChg>
        <pc:spChg chg="add del">
          <ac:chgData name="Antoneta Mateescu (2028870)" userId="S::2028870@student.uwtsd.ac.uk::59674c5c-7173-45c1-8ec2-ac31c2408f97" providerId="AD" clId="Web-{2B008C88-7501-C2A3-C9AC-C81F31E63A61}" dt="2022-10-30T18:18:33.005" v="127"/>
          <ac:spMkLst>
            <pc:docMk/>
            <pc:sldMk cId="1380356957" sldId="261"/>
            <ac:spMk id="16" creationId="{7E018740-5C2B-4A41-AC1A-7E68D1EC1954}"/>
          </ac:spMkLst>
        </pc:spChg>
        <pc:spChg chg="add del">
          <ac:chgData name="Antoneta Mateescu (2028870)" userId="S::2028870@student.uwtsd.ac.uk::59674c5c-7173-45c1-8ec2-ac31c2408f97" providerId="AD" clId="Web-{2B008C88-7501-C2A3-C9AC-C81F31E63A61}" dt="2022-10-30T18:18:33.005" v="127"/>
          <ac:spMkLst>
            <pc:docMk/>
            <pc:sldMk cId="1380356957" sldId="261"/>
            <ac:spMk id="18" creationId="{166F75A4-C475-4941-8EE2-B80A06A2C1BB}"/>
          </ac:spMkLst>
        </pc:spChg>
        <pc:spChg chg="add del">
          <ac:chgData name="Antoneta Mateescu (2028870)" userId="S::2028870@student.uwtsd.ac.uk::59674c5c-7173-45c1-8ec2-ac31c2408f97" providerId="AD" clId="Web-{2B008C88-7501-C2A3-C9AC-C81F31E63A61}" dt="2022-10-30T18:18:33.005" v="127"/>
          <ac:spMkLst>
            <pc:docMk/>
            <pc:sldMk cId="1380356957" sldId="261"/>
            <ac:spMk id="20" creationId="{A032553A-72E8-4B0D-8405-FF9771C9AF05}"/>
          </ac:spMkLst>
        </pc:spChg>
        <pc:spChg chg="add del">
          <ac:chgData name="Antoneta Mateescu (2028870)" userId="S::2028870@student.uwtsd.ac.uk::59674c5c-7173-45c1-8ec2-ac31c2408f97" providerId="AD" clId="Web-{2B008C88-7501-C2A3-C9AC-C81F31E63A61}" dt="2022-10-30T18:18:33.005" v="127"/>
          <ac:spMkLst>
            <pc:docMk/>
            <pc:sldMk cId="1380356957" sldId="261"/>
            <ac:spMk id="22" creationId="{765800AC-C3B9-498E-87BC-29FAE4C76B21}"/>
          </ac:spMkLst>
        </pc:spChg>
        <pc:spChg chg="add del">
          <ac:chgData name="Antoneta Mateescu (2028870)" userId="S::2028870@student.uwtsd.ac.uk::59674c5c-7173-45c1-8ec2-ac31c2408f97" providerId="AD" clId="Web-{2B008C88-7501-C2A3-C9AC-C81F31E63A61}" dt="2022-10-30T18:18:33.005" v="127"/>
          <ac:spMkLst>
            <pc:docMk/>
            <pc:sldMk cId="1380356957" sldId="261"/>
            <ac:spMk id="24" creationId="{1F9D6ACB-2FF4-49F9-978A-E0D5327FC635}"/>
          </ac:spMkLst>
        </pc:spChg>
        <pc:spChg chg="add del">
          <ac:chgData name="Antoneta Mateescu (2028870)" userId="S::2028870@student.uwtsd.ac.uk::59674c5c-7173-45c1-8ec2-ac31c2408f97" providerId="AD" clId="Web-{2B008C88-7501-C2A3-C9AC-C81F31E63A61}" dt="2022-10-30T18:18:33.005" v="127"/>
          <ac:spMkLst>
            <pc:docMk/>
            <pc:sldMk cId="1380356957" sldId="261"/>
            <ac:spMk id="26" creationId="{142BFA2A-77A0-4F60-A32A-685681C84889}"/>
          </ac:spMkLst>
        </pc:spChg>
        <pc:spChg chg="add del">
          <ac:chgData name="Antoneta Mateescu (2028870)" userId="S::2028870@student.uwtsd.ac.uk::59674c5c-7173-45c1-8ec2-ac31c2408f97" providerId="AD" clId="Web-{2B008C88-7501-C2A3-C9AC-C81F31E63A61}" dt="2022-10-30T18:18:40.646" v="129"/>
          <ac:spMkLst>
            <pc:docMk/>
            <pc:sldMk cId="1380356957" sldId="261"/>
            <ac:spMk id="28" creationId="{86C16C40-7C29-4ACC-B851-7E08E459B596}"/>
          </ac:spMkLst>
        </pc:spChg>
        <pc:spChg chg="add del">
          <ac:chgData name="Antoneta Mateescu (2028870)" userId="S::2028870@student.uwtsd.ac.uk::59674c5c-7173-45c1-8ec2-ac31c2408f97" providerId="AD" clId="Web-{2B008C88-7501-C2A3-C9AC-C81F31E63A61}" dt="2022-10-30T18:18:40.646" v="129"/>
          <ac:spMkLst>
            <pc:docMk/>
            <pc:sldMk cId="1380356957" sldId="261"/>
            <ac:spMk id="38" creationId="{00000000-0000-0000-0000-000000000000}"/>
          </ac:spMkLst>
        </pc:spChg>
        <pc:spChg chg="add mod ord">
          <ac:chgData name="Antoneta Mateescu (2028870)" userId="S::2028870@student.uwtsd.ac.uk::59674c5c-7173-45c1-8ec2-ac31c2408f97" providerId="AD" clId="Web-{2B008C88-7501-C2A3-C9AC-C81F31E63A61}" dt="2022-10-30T18:22:16.338" v="149"/>
          <ac:spMkLst>
            <pc:docMk/>
            <pc:sldMk cId="1380356957" sldId="261"/>
            <ac:spMk id="41" creationId="{00000000-0000-0000-0000-000000000000}"/>
          </ac:spMkLst>
        </pc:spChg>
        <pc:grpChg chg="add del">
          <ac:chgData name="Antoneta Mateescu (2028870)" userId="S::2028870@student.uwtsd.ac.uk::59674c5c-7173-45c1-8ec2-ac31c2408f97" providerId="AD" clId="Web-{2B008C88-7501-C2A3-C9AC-C81F31E63A61}" dt="2022-10-30T18:18:40.646" v="129"/>
          <ac:grpSpMkLst>
            <pc:docMk/>
            <pc:sldMk cId="1380356957" sldId="261"/>
            <ac:grpSpMk id="29" creationId="{CDD733AE-DD5E-4C77-8BCD-72BF12A06BB1}"/>
          </ac:grpSpMkLst>
        </pc:grpChg>
        <pc:graphicFrameChg chg="add del">
          <ac:chgData name="Antoneta Mateescu (2028870)" userId="S::2028870@student.uwtsd.ac.uk::59674c5c-7173-45c1-8ec2-ac31c2408f97" providerId="AD" clId="Web-{2B008C88-7501-C2A3-C9AC-C81F31E63A61}" dt="2022-10-30T18:18:25.692" v="125"/>
          <ac:graphicFrameMkLst>
            <pc:docMk/>
            <pc:sldMk cId="1380356957" sldId="261"/>
            <ac:graphicFrameMk id="5" creationId="{980BDE5F-A8FB-2338-F07F-5EBB5DF743A4}"/>
          </ac:graphicFrameMkLst>
        </pc:graphicFrameChg>
        <pc:picChg chg="add mod">
          <ac:chgData name="Antoneta Mateescu (2028870)" userId="S::2028870@student.uwtsd.ac.uk::59674c5c-7173-45c1-8ec2-ac31c2408f97" providerId="AD" clId="Web-{2B008C88-7501-C2A3-C9AC-C81F31E63A61}" dt="2022-10-30T18:22:16.338" v="149"/>
          <ac:picMkLst>
            <pc:docMk/>
            <pc:sldMk cId="1380356957" sldId="261"/>
            <ac:picMk id="21" creationId="{C4668898-207B-6F96-1A37-1DA5031999EE}"/>
          </ac:picMkLst>
        </pc:picChg>
        <pc:cxnChg chg="add del">
          <ac:chgData name="Antoneta Mateescu (2028870)" userId="S::2028870@student.uwtsd.ac.uk::59674c5c-7173-45c1-8ec2-ac31c2408f97" providerId="AD" clId="Web-{2B008C88-7501-C2A3-C9AC-C81F31E63A61}" dt="2022-10-30T18:18:33.005" v="127"/>
          <ac:cxnSpMkLst>
            <pc:docMk/>
            <pc:sldMk cId="1380356957" sldId="261"/>
            <ac:cxnSpMk id="12" creationId="{063B6EC6-D752-4EE7-908B-F8F19E8C7FEA}"/>
          </ac:cxnSpMkLst>
        </pc:cxnChg>
        <pc:cxnChg chg="add del">
          <ac:chgData name="Antoneta Mateescu (2028870)" userId="S::2028870@student.uwtsd.ac.uk::59674c5c-7173-45c1-8ec2-ac31c2408f97" providerId="AD" clId="Web-{2B008C88-7501-C2A3-C9AC-C81F31E63A61}" dt="2022-10-30T18:18:33.005" v="127"/>
          <ac:cxnSpMkLst>
            <pc:docMk/>
            <pc:sldMk cId="1380356957" sldId="261"/>
            <ac:cxnSpMk id="14" creationId="{EFECD4E8-AD3E-4228-82A2-9461958EA94D}"/>
          </ac:cxnSpMkLst>
        </pc:cxnChg>
        <pc:cxnChg chg="add del">
          <ac:chgData name="Antoneta Mateescu (2028870)" userId="S::2028870@student.uwtsd.ac.uk::59674c5c-7173-45c1-8ec2-ac31c2408f97" providerId="AD" clId="Web-{2B008C88-7501-C2A3-C9AC-C81F31E63A61}" dt="2022-10-30T18:22:16.338" v="149"/>
          <ac:cxnSpMkLst>
            <pc:docMk/>
            <pc:sldMk cId="1380356957" sldId="261"/>
            <ac:cxnSpMk id="40" creationId="{0B5F7E3B-C5F1-40E0-A491-558BAFBC1127}"/>
          </ac:cxnSpMkLst>
        </pc:cxnChg>
      </pc:sldChg>
      <pc:sldChg chg="addSp modSp mod setBg modClrScheme chgLayout">
        <pc:chgData name="Antoneta Mateescu (2028870)" userId="S::2028870@student.uwtsd.ac.uk::59674c5c-7173-45c1-8ec2-ac31c2408f97" providerId="AD" clId="Web-{2B008C88-7501-C2A3-C9AC-C81F31E63A61}" dt="2022-10-30T18:25:00.295" v="165"/>
        <pc:sldMkLst>
          <pc:docMk/>
          <pc:sldMk cId="3081706789" sldId="262"/>
        </pc:sldMkLst>
        <pc:spChg chg="mod ord">
          <ac:chgData name="Antoneta Mateescu (2028870)" userId="S::2028870@student.uwtsd.ac.uk::59674c5c-7173-45c1-8ec2-ac31c2408f97" providerId="AD" clId="Web-{2B008C88-7501-C2A3-C9AC-C81F31E63A61}" dt="2022-10-30T18:25:00.295" v="165"/>
          <ac:spMkLst>
            <pc:docMk/>
            <pc:sldMk cId="3081706789" sldId="262"/>
            <ac:spMk id="2" creationId="{00000000-0000-0000-0000-000000000000}"/>
          </ac:spMkLst>
        </pc:spChg>
        <pc:spChg chg="mod ord">
          <ac:chgData name="Antoneta Mateescu (2028870)" userId="S::2028870@student.uwtsd.ac.uk::59674c5c-7173-45c1-8ec2-ac31c2408f97" providerId="AD" clId="Web-{2B008C88-7501-C2A3-C9AC-C81F31E63A61}" dt="2022-10-30T18:25:00.295" v="165"/>
          <ac:spMkLst>
            <pc:docMk/>
            <pc:sldMk cId="3081706789" sldId="262"/>
            <ac:spMk id="3" creationId="{00000000-0000-0000-0000-000000000000}"/>
          </ac:spMkLst>
        </pc:spChg>
        <pc:picChg chg="add mod">
          <ac:chgData name="Antoneta Mateescu (2028870)" userId="S::2028870@student.uwtsd.ac.uk::59674c5c-7173-45c1-8ec2-ac31c2408f97" providerId="AD" clId="Web-{2B008C88-7501-C2A3-C9AC-C81F31E63A61}" dt="2022-10-30T18:25:00.295" v="165"/>
          <ac:picMkLst>
            <pc:docMk/>
            <pc:sldMk cId="3081706789" sldId="262"/>
            <ac:picMk id="4" creationId="{F20F5B50-355C-1FA5-92B9-0783B4A86C13}"/>
          </ac:picMkLst>
        </pc:picChg>
      </pc:sldChg>
      <pc:sldChg chg="modSp mod modClrScheme chgLayout">
        <pc:chgData name="Antoneta Mateescu (2028870)" userId="S::2028870@student.uwtsd.ac.uk::59674c5c-7173-45c1-8ec2-ac31c2408f97" providerId="AD" clId="Web-{2B008C88-7501-C2A3-C9AC-C81F31E63A61}" dt="2022-10-30T18:26:41.814" v="178" actId="20577"/>
        <pc:sldMkLst>
          <pc:docMk/>
          <pc:sldMk cId="2201176587" sldId="263"/>
        </pc:sldMkLst>
        <pc:spChg chg="mod ord">
          <ac:chgData name="Antoneta Mateescu (2028870)" userId="S::2028870@student.uwtsd.ac.uk::59674c5c-7173-45c1-8ec2-ac31c2408f97" providerId="AD" clId="Web-{2B008C88-7501-C2A3-C9AC-C81F31E63A61}" dt="2022-10-30T18:14:32.153" v="114"/>
          <ac:spMkLst>
            <pc:docMk/>
            <pc:sldMk cId="2201176587" sldId="263"/>
            <ac:spMk id="2" creationId="{00000000-0000-0000-0000-000000000000}"/>
          </ac:spMkLst>
        </pc:spChg>
        <pc:spChg chg="mod ord">
          <ac:chgData name="Antoneta Mateescu (2028870)" userId="S::2028870@student.uwtsd.ac.uk::59674c5c-7173-45c1-8ec2-ac31c2408f97" providerId="AD" clId="Web-{2B008C88-7501-C2A3-C9AC-C81F31E63A61}" dt="2022-10-30T18:26:41.814" v="178" actId="20577"/>
          <ac:spMkLst>
            <pc:docMk/>
            <pc:sldMk cId="2201176587" sldId="263"/>
            <ac:spMk id="3" creationId="{00000000-0000-0000-0000-000000000000}"/>
          </ac:spMkLst>
        </pc:spChg>
      </pc:sldChg>
      <pc:sldChg chg="modSp mod modClrScheme chgLayout">
        <pc:chgData name="Antoneta Mateescu (2028870)" userId="S::2028870@student.uwtsd.ac.uk::59674c5c-7173-45c1-8ec2-ac31c2408f97" providerId="AD" clId="Web-{2B008C88-7501-C2A3-C9AC-C81F31E63A61}" dt="2022-10-30T18:29:08.895" v="188" actId="1076"/>
        <pc:sldMkLst>
          <pc:docMk/>
          <pc:sldMk cId="1675564184" sldId="264"/>
        </pc:sldMkLst>
        <pc:spChg chg="mod ord">
          <ac:chgData name="Antoneta Mateescu (2028870)" userId="S::2028870@student.uwtsd.ac.uk::59674c5c-7173-45c1-8ec2-ac31c2408f97" providerId="AD" clId="Web-{2B008C88-7501-C2A3-C9AC-C81F31E63A61}" dt="2022-10-30T18:14:32.153" v="114"/>
          <ac:spMkLst>
            <pc:docMk/>
            <pc:sldMk cId="1675564184" sldId="264"/>
            <ac:spMk id="2" creationId="{00000000-0000-0000-0000-000000000000}"/>
          </ac:spMkLst>
        </pc:spChg>
        <pc:picChg chg="mod ord">
          <ac:chgData name="Antoneta Mateescu (2028870)" userId="S::2028870@student.uwtsd.ac.uk::59674c5c-7173-45c1-8ec2-ac31c2408f97" providerId="AD" clId="Web-{2B008C88-7501-C2A3-C9AC-C81F31E63A61}" dt="2022-10-30T18:29:08.895" v="188" actId="1076"/>
          <ac:picMkLst>
            <pc:docMk/>
            <pc:sldMk cId="1675564184" sldId="264"/>
            <ac:picMk id="4" creationId="{00000000-0000-0000-0000-000000000000}"/>
          </ac:picMkLst>
        </pc:picChg>
      </pc:sldChg>
      <pc:sldChg chg="modSp mod modClrScheme chgLayout">
        <pc:chgData name="Antoneta Mateescu (2028870)" userId="S::2028870@student.uwtsd.ac.uk::59674c5c-7173-45c1-8ec2-ac31c2408f97" providerId="AD" clId="Web-{2B008C88-7501-C2A3-C9AC-C81F31E63A61}" dt="2022-10-30T18:27:44.800" v="186" actId="20577"/>
        <pc:sldMkLst>
          <pc:docMk/>
          <pc:sldMk cId="1468461378" sldId="265"/>
        </pc:sldMkLst>
        <pc:spChg chg="mod ord">
          <ac:chgData name="Antoneta Mateescu (2028870)" userId="S::2028870@student.uwtsd.ac.uk::59674c5c-7173-45c1-8ec2-ac31c2408f97" providerId="AD" clId="Web-{2B008C88-7501-C2A3-C9AC-C81F31E63A61}" dt="2022-10-30T18:14:32.153" v="114"/>
          <ac:spMkLst>
            <pc:docMk/>
            <pc:sldMk cId="1468461378" sldId="265"/>
            <ac:spMk id="2" creationId="{00000000-0000-0000-0000-000000000000}"/>
          </ac:spMkLst>
        </pc:spChg>
        <pc:spChg chg="mod ord">
          <ac:chgData name="Antoneta Mateescu (2028870)" userId="S::2028870@student.uwtsd.ac.uk::59674c5c-7173-45c1-8ec2-ac31c2408f97" providerId="AD" clId="Web-{2B008C88-7501-C2A3-C9AC-C81F31E63A61}" dt="2022-10-30T18:27:44.800" v="186" actId="20577"/>
          <ac:spMkLst>
            <pc:docMk/>
            <pc:sldMk cId="1468461378" sldId="265"/>
            <ac:spMk id="3" creationId="{00000000-0000-0000-0000-000000000000}"/>
          </ac:spMkLst>
        </pc:spChg>
      </pc:sldChg>
      <pc:sldChg chg="modSp mod modClrScheme chgLayout">
        <pc:chgData name="Antoneta Mateescu (2028870)" userId="S::2028870@student.uwtsd.ac.uk::59674c5c-7173-45c1-8ec2-ac31c2408f97" providerId="AD" clId="Web-{2B008C88-7501-C2A3-C9AC-C81F31E63A61}" dt="2022-10-30T18:14:32.153" v="114"/>
        <pc:sldMkLst>
          <pc:docMk/>
          <pc:sldMk cId="1638688324" sldId="266"/>
        </pc:sldMkLst>
        <pc:spChg chg="mod ord">
          <ac:chgData name="Antoneta Mateescu (2028870)" userId="S::2028870@student.uwtsd.ac.uk::59674c5c-7173-45c1-8ec2-ac31c2408f97" providerId="AD" clId="Web-{2B008C88-7501-C2A3-C9AC-C81F31E63A61}" dt="2022-10-30T18:14:32.153" v="114"/>
          <ac:spMkLst>
            <pc:docMk/>
            <pc:sldMk cId="1638688324" sldId="266"/>
            <ac:spMk id="2" creationId="{00000000-0000-0000-0000-000000000000}"/>
          </ac:spMkLst>
        </pc:spChg>
        <pc:spChg chg="mod ord">
          <ac:chgData name="Antoneta Mateescu (2028870)" userId="S::2028870@student.uwtsd.ac.uk::59674c5c-7173-45c1-8ec2-ac31c2408f97" providerId="AD" clId="Web-{2B008C88-7501-C2A3-C9AC-C81F31E63A61}" dt="2022-10-30T18:14:32.153" v="114"/>
          <ac:spMkLst>
            <pc:docMk/>
            <pc:sldMk cId="1638688324" sldId="266"/>
            <ac:spMk id="3" creationId="{00000000-0000-0000-0000-000000000000}"/>
          </ac:spMkLst>
        </pc:spChg>
      </pc:sldChg>
      <pc:sldChg chg="modSp mod modClrScheme chgLayout">
        <pc:chgData name="Antoneta Mateescu (2028870)" userId="S::2028870@student.uwtsd.ac.uk::59674c5c-7173-45c1-8ec2-ac31c2408f97" providerId="AD" clId="Web-{2B008C88-7501-C2A3-C9AC-C81F31E63A61}" dt="2022-10-30T18:14:32.153" v="114"/>
        <pc:sldMkLst>
          <pc:docMk/>
          <pc:sldMk cId="3236549416" sldId="267"/>
        </pc:sldMkLst>
        <pc:spChg chg="mod ord">
          <ac:chgData name="Antoneta Mateescu (2028870)" userId="S::2028870@student.uwtsd.ac.uk::59674c5c-7173-45c1-8ec2-ac31c2408f97" providerId="AD" clId="Web-{2B008C88-7501-C2A3-C9AC-C81F31E63A61}" dt="2022-10-30T18:14:32.153" v="114"/>
          <ac:spMkLst>
            <pc:docMk/>
            <pc:sldMk cId="3236549416" sldId="267"/>
            <ac:spMk id="2" creationId="{00000000-0000-0000-0000-000000000000}"/>
          </ac:spMkLst>
        </pc:spChg>
        <pc:spChg chg="mod ord">
          <ac:chgData name="Antoneta Mateescu (2028870)" userId="S::2028870@student.uwtsd.ac.uk::59674c5c-7173-45c1-8ec2-ac31c2408f97" providerId="AD" clId="Web-{2B008C88-7501-C2A3-C9AC-C81F31E63A61}" dt="2022-10-30T18:14:32.153" v="114"/>
          <ac:spMkLst>
            <pc:docMk/>
            <pc:sldMk cId="3236549416" sldId="267"/>
            <ac:spMk id="3" creationId="{00000000-0000-0000-0000-000000000000}"/>
          </ac:spMkLst>
        </pc:spChg>
      </pc:sldChg>
      <pc:sldChg chg="modSp mod modClrScheme chgLayout">
        <pc:chgData name="Antoneta Mateescu (2028870)" userId="S::2028870@student.uwtsd.ac.uk::59674c5c-7173-45c1-8ec2-ac31c2408f97" providerId="AD" clId="Web-{2B008C88-7501-C2A3-C9AC-C81F31E63A61}" dt="2022-10-30T18:14:32.153" v="114"/>
        <pc:sldMkLst>
          <pc:docMk/>
          <pc:sldMk cId="3051323801" sldId="268"/>
        </pc:sldMkLst>
        <pc:spChg chg="mod ord">
          <ac:chgData name="Antoneta Mateescu (2028870)" userId="S::2028870@student.uwtsd.ac.uk::59674c5c-7173-45c1-8ec2-ac31c2408f97" providerId="AD" clId="Web-{2B008C88-7501-C2A3-C9AC-C81F31E63A61}" dt="2022-10-30T18:14:32.153" v="114"/>
          <ac:spMkLst>
            <pc:docMk/>
            <pc:sldMk cId="3051323801" sldId="268"/>
            <ac:spMk id="2" creationId="{00000000-0000-0000-0000-000000000000}"/>
          </ac:spMkLst>
        </pc:spChg>
        <pc:spChg chg="mod ord">
          <ac:chgData name="Antoneta Mateescu (2028870)" userId="S::2028870@student.uwtsd.ac.uk::59674c5c-7173-45c1-8ec2-ac31c2408f97" providerId="AD" clId="Web-{2B008C88-7501-C2A3-C9AC-C81F31E63A61}" dt="2022-10-30T18:14:32.153" v="114"/>
          <ac:spMkLst>
            <pc:docMk/>
            <pc:sldMk cId="3051323801" sldId="268"/>
            <ac:spMk id="3" creationId="{00000000-0000-0000-0000-000000000000}"/>
          </ac:spMkLst>
        </pc:spChg>
      </pc:sldChg>
      <pc:sldChg chg="modSp mod modClrScheme chgLayout">
        <pc:chgData name="Antoneta Mateescu (2028870)" userId="S::2028870@student.uwtsd.ac.uk::59674c5c-7173-45c1-8ec2-ac31c2408f97" providerId="AD" clId="Web-{2B008C88-7501-C2A3-C9AC-C81F31E63A61}" dt="2022-10-30T18:14:32.153" v="114"/>
        <pc:sldMkLst>
          <pc:docMk/>
          <pc:sldMk cId="385312311" sldId="269"/>
        </pc:sldMkLst>
        <pc:spChg chg="mod ord">
          <ac:chgData name="Antoneta Mateescu (2028870)" userId="S::2028870@student.uwtsd.ac.uk::59674c5c-7173-45c1-8ec2-ac31c2408f97" providerId="AD" clId="Web-{2B008C88-7501-C2A3-C9AC-C81F31E63A61}" dt="2022-10-30T18:14:32.153" v="114"/>
          <ac:spMkLst>
            <pc:docMk/>
            <pc:sldMk cId="385312311" sldId="269"/>
            <ac:spMk id="2" creationId="{00000000-0000-0000-0000-000000000000}"/>
          </ac:spMkLst>
        </pc:spChg>
        <pc:spChg chg="mod ord">
          <ac:chgData name="Antoneta Mateescu (2028870)" userId="S::2028870@student.uwtsd.ac.uk::59674c5c-7173-45c1-8ec2-ac31c2408f97" providerId="AD" clId="Web-{2B008C88-7501-C2A3-C9AC-C81F31E63A61}" dt="2022-10-30T18:14:32.153" v="114"/>
          <ac:spMkLst>
            <pc:docMk/>
            <pc:sldMk cId="385312311" sldId="269"/>
            <ac:spMk id="3" creationId="{00000000-0000-0000-0000-000000000000}"/>
          </ac:spMkLst>
        </pc:spChg>
      </pc:sldChg>
      <pc:sldChg chg="modSp new del mod ord modClrScheme chgLayout">
        <pc:chgData name="Antoneta Mateescu (2028870)" userId="S::2028870@student.uwtsd.ac.uk::59674c5c-7173-45c1-8ec2-ac31c2408f97" providerId="AD" clId="Web-{2B008C88-7501-C2A3-C9AC-C81F31E63A61}" dt="2022-10-30T18:06:40.594" v="93"/>
        <pc:sldMkLst>
          <pc:docMk/>
          <pc:sldMk cId="2955494244" sldId="270"/>
        </pc:sldMkLst>
        <pc:spChg chg="mod ord">
          <ac:chgData name="Antoneta Mateescu (2028870)" userId="S::2028870@student.uwtsd.ac.uk::59674c5c-7173-45c1-8ec2-ac31c2408f97" providerId="AD" clId="Web-{2B008C88-7501-C2A3-C9AC-C81F31E63A61}" dt="2022-10-30T18:06:27.750" v="92"/>
          <ac:spMkLst>
            <pc:docMk/>
            <pc:sldMk cId="2955494244" sldId="270"/>
            <ac:spMk id="2" creationId="{BA910F86-DD48-E992-8D7C-1C58D5DC7549}"/>
          </ac:spMkLst>
        </pc:spChg>
        <pc:spChg chg="mod ord">
          <ac:chgData name="Antoneta Mateescu (2028870)" userId="S::2028870@student.uwtsd.ac.uk::59674c5c-7173-45c1-8ec2-ac31c2408f97" providerId="AD" clId="Web-{2B008C88-7501-C2A3-C9AC-C81F31E63A61}" dt="2022-10-30T18:06:27.750" v="92"/>
          <ac:spMkLst>
            <pc:docMk/>
            <pc:sldMk cId="2955494244" sldId="270"/>
            <ac:spMk id="3" creationId="{B2745015-C364-5661-61ED-D25779D2C6B1}"/>
          </ac:spMkLst>
        </pc:spChg>
      </pc:sldChg>
      <pc:sldChg chg="addSp delSp modSp new mod setBg modClrScheme addAnim delDesignElem chgLayout">
        <pc:chgData name="Antoneta Mateescu (2028870)" userId="S::2028870@student.uwtsd.ac.uk::59674c5c-7173-45c1-8ec2-ac31c2408f97" providerId="AD" clId="Web-{2B008C88-7501-C2A3-C9AC-C81F31E63A61}" dt="2022-10-30T18:14:32.153" v="114"/>
        <pc:sldMkLst>
          <pc:docMk/>
          <pc:sldMk cId="1070425043" sldId="271"/>
        </pc:sldMkLst>
        <pc:spChg chg="mod ord">
          <ac:chgData name="Antoneta Mateescu (2028870)" userId="S::2028870@student.uwtsd.ac.uk::59674c5c-7173-45c1-8ec2-ac31c2408f97" providerId="AD" clId="Web-{2B008C88-7501-C2A3-C9AC-C81F31E63A61}" dt="2022-10-30T18:14:32.153" v="114"/>
          <ac:spMkLst>
            <pc:docMk/>
            <pc:sldMk cId="1070425043" sldId="271"/>
            <ac:spMk id="2" creationId="{2D9011D0-9201-A3DA-F491-09EB01632CBE}"/>
          </ac:spMkLst>
        </pc:spChg>
        <pc:spChg chg="add del">
          <ac:chgData name="Antoneta Mateescu (2028870)" userId="S::2028870@student.uwtsd.ac.uk::59674c5c-7173-45c1-8ec2-ac31c2408f97" providerId="AD" clId="Web-{2B008C88-7501-C2A3-C9AC-C81F31E63A61}" dt="2022-10-30T18:06:27.750" v="92"/>
          <ac:spMkLst>
            <pc:docMk/>
            <pc:sldMk cId="1070425043" sldId="271"/>
            <ac:spMk id="24" creationId="{66D61E08-70C3-48D8-BEA0-787111DC30DA}"/>
          </ac:spMkLst>
        </pc:spChg>
        <pc:spChg chg="add del">
          <ac:chgData name="Antoneta Mateescu (2028870)" userId="S::2028870@student.uwtsd.ac.uk::59674c5c-7173-45c1-8ec2-ac31c2408f97" providerId="AD" clId="Web-{2B008C88-7501-C2A3-C9AC-C81F31E63A61}" dt="2022-10-30T18:06:27.750" v="92"/>
          <ac:spMkLst>
            <pc:docMk/>
            <pc:sldMk cId="1070425043" sldId="271"/>
            <ac:spMk id="26" creationId="{FC55298F-0AE5-478E-AD2B-03C2614C5833}"/>
          </ac:spMkLst>
        </pc:spChg>
        <pc:spChg chg="add del">
          <ac:chgData name="Antoneta Mateescu (2028870)" userId="S::2028870@student.uwtsd.ac.uk::59674c5c-7173-45c1-8ec2-ac31c2408f97" providerId="AD" clId="Web-{2B008C88-7501-C2A3-C9AC-C81F31E63A61}" dt="2022-10-30T18:06:27.750" v="92"/>
          <ac:spMkLst>
            <pc:docMk/>
            <pc:sldMk cId="1070425043" sldId="271"/>
            <ac:spMk id="28" creationId="{C180E4EA-0B63-4779-A895-7E90E71088F3}"/>
          </ac:spMkLst>
        </pc:spChg>
        <pc:spChg chg="add del">
          <ac:chgData name="Antoneta Mateescu (2028870)" userId="S::2028870@student.uwtsd.ac.uk::59674c5c-7173-45c1-8ec2-ac31c2408f97" providerId="AD" clId="Web-{2B008C88-7501-C2A3-C9AC-C81F31E63A61}" dt="2022-10-30T18:06:27.750" v="92"/>
          <ac:spMkLst>
            <pc:docMk/>
            <pc:sldMk cId="1070425043" sldId="271"/>
            <ac:spMk id="30" creationId="{CEE01D9D-3DE8-4EED-B0D3-8F3C79CC7673}"/>
          </ac:spMkLst>
        </pc:spChg>
        <pc:spChg chg="add del">
          <ac:chgData name="Antoneta Mateescu (2028870)" userId="S::2028870@student.uwtsd.ac.uk::59674c5c-7173-45c1-8ec2-ac31c2408f97" providerId="AD" clId="Web-{2B008C88-7501-C2A3-C9AC-C81F31E63A61}" dt="2022-10-30T18:06:27.750" v="92"/>
          <ac:spMkLst>
            <pc:docMk/>
            <pc:sldMk cId="1070425043" sldId="271"/>
            <ac:spMk id="32" creationId="{89AF5CE9-607F-43F4-8983-DCD6DA4051FD}"/>
          </ac:spMkLst>
        </pc:spChg>
        <pc:spChg chg="add del">
          <ac:chgData name="Antoneta Mateescu (2028870)" userId="S::2028870@student.uwtsd.ac.uk::59674c5c-7173-45c1-8ec2-ac31c2408f97" providerId="AD" clId="Web-{2B008C88-7501-C2A3-C9AC-C81F31E63A61}" dt="2022-10-30T18:06:27.750" v="92"/>
          <ac:spMkLst>
            <pc:docMk/>
            <pc:sldMk cId="1070425043" sldId="271"/>
            <ac:spMk id="34" creationId="{6EEA2DBD-9E1E-4521-8C01-F32AD18A89E3}"/>
          </ac:spMkLst>
        </pc:spChg>
        <pc:spChg chg="add del">
          <ac:chgData name="Antoneta Mateescu (2028870)" userId="S::2028870@student.uwtsd.ac.uk::59674c5c-7173-45c1-8ec2-ac31c2408f97" providerId="AD" clId="Web-{2B008C88-7501-C2A3-C9AC-C81F31E63A61}" dt="2022-10-30T18:06:27.750" v="92"/>
          <ac:spMkLst>
            <pc:docMk/>
            <pc:sldMk cId="1070425043" sldId="271"/>
            <ac:spMk id="36" creationId="{15BBD2C1-BA9B-46A9-A27A-33498B169272}"/>
          </ac:spMkLst>
        </pc:spChg>
        <pc:grpChg chg="add del">
          <ac:chgData name="Antoneta Mateescu (2028870)" userId="S::2028870@student.uwtsd.ac.uk::59674c5c-7173-45c1-8ec2-ac31c2408f97" providerId="AD" clId="Web-{2B008C88-7501-C2A3-C9AC-C81F31E63A61}" dt="2022-10-30T18:06:27.750" v="92"/>
          <ac:grpSpMkLst>
            <pc:docMk/>
            <pc:sldMk cId="1070425043" sldId="271"/>
            <ac:grpSpMk id="8" creationId="{88C9B83F-64CD-41C1-925F-A08801FFD0BD}"/>
          </ac:grpSpMkLst>
        </pc:grpChg>
        <pc:picChg chg="add mod">
          <ac:chgData name="Antoneta Mateescu (2028870)" userId="S::2028870@student.uwtsd.ac.uk::59674c5c-7173-45c1-8ec2-ac31c2408f97" providerId="AD" clId="Web-{2B008C88-7501-C2A3-C9AC-C81F31E63A61}" dt="2022-10-30T18:04:33.138" v="80"/>
          <ac:picMkLst>
            <pc:docMk/>
            <pc:sldMk cId="1070425043" sldId="271"/>
            <ac:picMk id="3" creationId="{998B81C2-88F9-A9DE-A8F5-F24E8BD970F7}"/>
          </ac:picMkLst>
        </pc:picChg>
        <pc:cxnChg chg="add del">
          <ac:chgData name="Antoneta Mateescu (2028870)" userId="S::2028870@student.uwtsd.ac.uk::59674c5c-7173-45c1-8ec2-ac31c2408f97" providerId="AD" clId="Web-{2B008C88-7501-C2A3-C9AC-C81F31E63A61}" dt="2022-10-30T18:06:27.750" v="92"/>
          <ac:cxnSpMkLst>
            <pc:docMk/>
            <pc:sldMk cId="1070425043" sldId="271"/>
            <ac:cxnSpMk id="20" creationId="{A57C1A16-B8AB-4D99-A195-A38F556A6486}"/>
          </ac:cxnSpMkLst>
        </pc:cxnChg>
        <pc:cxnChg chg="add del">
          <ac:chgData name="Antoneta Mateescu (2028870)" userId="S::2028870@student.uwtsd.ac.uk::59674c5c-7173-45c1-8ec2-ac31c2408f97" providerId="AD" clId="Web-{2B008C88-7501-C2A3-C9AC-C81F31E63A61}" dt="2022-10-30T18:06:27.750" v="92"/>
          <ac:cxnSpMkLst>
            <pc:docMk/>
            <pc:sldMk cId="1070425043" sldId="271"/>
            <ac:cxnSpMk id="22" creationId="{F8A9B20B-D1DD-4573-B5EC-558029519236}"/>
          </ac:cxnSpMkLst>
        </pc:cxnChg>
      </pc:sldChg>
      <pc:sldMasterChg chg="del delSldLayout">
        <pc:chgData name="Antoneta Mateescu (2028870)" userId="S::2028870@student.uwtsd.ac.uk::59674c5c-7173-45c1-8ec2-ac31c2408f97" providerId="AD" clId="Web-{2B008C88-7501-C2A3-C9AC-C81F31E63A61}" dt="2022-10-30T18:06:27.750" v="92"/>
        <pc:sldMasterMkLst>
          <pc:docMk/>
          <pc:sldMasterMk cId="4222774967" sldId="2147483737"/>
        </pc:sldMasterMkLst>
        <pc:sldLayoutChg chg="del">
          <pc:chgData name="Antoneta Mateescu (2028870)" userId="S::2028870@student.uwtsd.ac.uk::59674c5c-7173-45c1-8ec2-ac31c2408f97" providerId="AD" clId="Web-{2B008C88-7501-C2A3-C9AC-C81F31E63A61}" dt="2022-10-30T18:06:27.750" v="92"/>
          <pc:sldLayoutMkLst>
            <pc:docMk/>
            <pc:sldMasterMk cId="4222774967" sldId="2147483737"/>
            <pc:sldLayoutMk cId="1684510247" sldId="2147483738"/>
          </pc:sldLayoutMkLst>
        </pc:sldLayoutChg>
        <pc:sldLayoutChg chg="del">
          <pc:chgData name="Antoneta Mateescu (2028870)" userId="S::2028870@student.uwtsd.ac.uk::59674c5c-7173-45c1-8ec2-ac31c2408f97" providerId="AD" clId="Web-{2B008C88-7501-C2A3-C9AC-C81F31E63A61}" dt="2022-10-30T18:06:27.750" v="92"/>
          <pc:sldLayoutMkLst>
            <pc:docMk/>
            <pc:sldMasterMk cId="4222774967" sldId="2147483737"/>
            <pc:sldLayoutMk cId="1143432370" sldId="2147483739"/>
          </pc:sldLayoutMkLst>
        </pc:sldLayoutChg>
        <pc:sldLayoutChg chg="del">
          <pc:chgData name="Antoneta Mateescu (2028870)" userId="S::2028870@student.uwtsd.ac.uk::59674c5c-7173-45c1-8ec2-ac31c2408f97" providerId="AD" clId="Web-{2B008C88-7501-C2A3-C9AC-C81F31E63A61}" dt="2022-10-30T18:06:27.750" v="92"/>
          <pc:sldLayoutMkLst>
            <pc:docMk/>
            <pc:sldMasterMk cId="4222774967" sldId="2147483737"/>
            <pc:sldLayoutMk cId="2444109033" sldId="2147483740"/>
          </pc:sldLayoutMkLst>
        </pc:sldLayoutChg>
        <pc:sldLayoutChg chg="del">
          <pc:chgData name="Antoneta Mateescu (2028870)" userId="S::2028870@student.uwtsd.ac.uk::59674c5c-7173-45c1-8ec2-ac31c2408f97" providerId="AD" clId="Web-{2B008C88-7501-C2A3-C9AC-C81F31E63A61}" dt="2022-10-30T18:06:27.750" v="92"/>
          <pc:sldLayoutMkLst>
            <pc:docMk/>
            <pc:sldMasterMk cId="4222774967" sldId="2147483737"/>
            <pc:sldLayoutMk cId="2183846512" sldId="2147483741"/>
          </pc:sldLayoutMkLst>
        </pc:sldLayoutChg>
        <pc:sldLayoutChg chg="del">
          <pc:chgData name="Antoneta Mateescu (2028870)" userId="S::2028870@student.uwtsd.ac.uk::59674c5c-7173-45c1-8ec2-ac31c2408f97" providerId="AD" clId="Web-{2B008C88-7501-C2A3-C9AC-C81F31E63A61}" dt="2022-10-30T18:06:27.750" v="92"/>
          <pc:sldLayoutMkLst>
            <pc:docMk/>
            <pc:sldMasterMk cId="4222774967" sldId="2147483737"/>
            <pc:sldLayoutMk cId="468417787" sldId="2147483742"/>
          </pc:sldLayoutMkLst>
        </pc:sldLayoutChg>
        <pc:sldLayoutChg chg="del">
          <pc:chgData name="Antoneta Mateescu (2028870)" userId="S::2028870@student.uwtsd.ac.uk::59674c5c-7173-45c1-8ec2-ac31c2408f97" providerId="AD" clId="Web-{2B008C88-7501-C2A3-C9AC-C81F31E63A61}" dt="2022-10-30T18:06:27.750" v="92"/>
          <pc:sldLayoutMkLst>
            <pc:docMk/>
            <pc:sldMasterMk cId="4222774967" sldId="2147483737"/>
            <pc:sldLayoutMk cId="277346156" sldId="2147483743"/>
          </pc:sldLayoutMkLst>
        </pc:sldLayoutChg>
        <pc:sldLayoutChg chg="del">
          <pc:chgData name="Antoneta Mateescu (2028870)" userId="S::2028870@student.uwtsd.ac.uk::59674c5c-7173-45c1-8ec2-ac31c2408f97" providerId="AD" clId="Web-{2B008C88-7501-C2A3-C9AC-C81F31E63A61}" dt="2022-10-30T18:06:27.750" v="92"/>
          <pc:sldLayoutMkLst>
            <pc:docMk/>
            <pc:sldMasterMk cId="4222774967" sldId="2147483737"/>
            <pc:sldLayoutMk cId="1410413078" sldId="2147483744"/>
          </pc:sldLayoutMkLst>
        </pc:sldLayoutChg>
        <pc:sldLayoutChg chg="del">
          <pc:chgData name="Antoneta Mateescu (2028870)" userId="S::2028870@student.uwtsd.ac.uk::59674c5c-7173-45c1-8ec2-ac31c2408f97" providerId="AD" clId="Web-{2B008C88-7501-C2A3-C9AC-C81F31E63A61}" dt="2022-10-30T18:06:27.750" v="92"/>
          <pc:sldLayoutMkLst>
            <pc:docMk/>
            <pc:sldMasterMk cId="4222774967" sldId="2147483737"/>
            <pc:sldLayoutMk cId="3448854563" sldId="2147483745"/>
          </pc:sldLayoutMkLst>
        </pc:sldLayoutChg>
        <pc:sldLayoutChg chg="del">
          <pc:chgData name="Antoneta Mateescu (2028870)" userId="S::2028870@student.uwtsd.ac.uk::59674c5c-7173-45c1-8ec2-ac31c2408f97" providerId="AD" clId="Web-{2B008C88-7501-C2A3-C9AC-C81F31E63A61}" dt="2022-10-30T18:06:27.750" v="92"/>
          <pc:sldLayoutMkLst>
            <pc:docMk/>
            <pc:sldMasterMk cId="4222774967" sldId="2147483737"/>
            <pc:sldLayoutMk cId="2921703921" sldId="2147483746"/>
          </pc:sldLayoutMkLst>
        </pc:sldLayoutChg>
        <pc:sldLayoutChg chg="del">
          <pc:chgData name="Antoneta Mateescu (2028870)" userId="S::2028870@student.uwtsd.ac.uk::59674c5c-7173-45c1-8ec2-ac31c2408f97" providerId="AD" clId="Web-{2B008C88-7501-C2A3-C9AC-C81F31E63A61}" dt="2022-10-30T18:06:27.750" v="92"/>
          <pc:sldLayoutMkLst>
            <pc:docMk/>
            <pc:sldMasterMk cId="4222774967" sldId="2147483737"/>
            <pc:sldLayoutMk cId="3536502885" sldId="2147483747"/>
          </pc:sldLayoutMkLst>
        </pc:sldLayoutChg>
        <pc:sldLayoutChg chg="del">
          <pc:chgData name="Antoneta Mateescu (2028870)" userId="S::2028870@student.uwtsd.ac.uk::59674c5c-7173-45c1-8ec2-ac31c2408f97" providerId="AD" clId="Web-{2B008C88-7501-C2A3-C9AC-C81F31E63A61}" dt="2022-10-30T18:06:27.750" v="92"/>
          <pc:sldLayoutMkLst>
            <pc:docMk/>
            <pc:sldMasterMk cId="4222774967" sldId="2147483737"/>
            <pc:sldLayoutMk cId="3128025364" sldId="2147483748"/>
          </pc:sldLayoutMkLst>
        </pc:sldLayoutChg>
        <pc:sldLayoutChg chg="del">
          <pc:chgData name="Antoneta Mateescu (2028870)" userId="S::2028870@student.uwtsd.ac.uk::59674c5c-7173-45c1-8ec2-ac31c2408f97" providerId="AD" clId="Web-{2B008C88-7501-C2A3-C9AC-C81F31E63A61}" dt="2022-10-30T18:06:27.750" v="92"/>
          <pc:sldLayoutMkLst>
            <pc:docMk/>
            <pc:sldMasterMk cId="4222774967" sldId="2147483737"/>
            <pc:sldLayoutMk cId="1824695321" sldId="2147483749"/>
          </pc:sldLayoutMkLst>
        </pc:sldLayoutChg>
        <pc:sldLayoutChg chg="del">
          <pc:chgData name="Antoneta Mateescu (2028870)" userId="S::2028870@student.uwtsd.ac.uk::59674c5c-7173-45c1-8ec2-ac31c2408f97" providerId="AD" clId="Web-{2B008C88-7501-C2A3-C9AC-C81F31E63A61}" dt="2022-10-30T18:06:27.750" v="92"/>
          <pc:sldLayoutMkLst>
            <pc:docMk/>
            <pc:sldMasterMk cId="4222774967" sldId="2147483737"/>
            <pc:sldLayoutMk cId="1295402205" sldId="2147483750"/>
          </pc:sldLayoutMkLst>
        </pc:sldLayoutChg>
        <pc:sldLayoutChg chg="del">
          <pc:chgData name="Antoneta Mateescu (2028870)" userId="S::2028870@student.uwtsd.ac.uk::59674c5c-7173-45c1-8ec2-ac31c2408f97" providerId="AD" clId="Web-{2B008C88-7501-C2A3-C9AC-C81F31E63A61}" dt="2022-10-30T18:06:27.750" v="92"/>
          <pc:sldLayoutMkLst>
            <pc:docMk/>
            <pc:sldMasterMk cId="4222774967" sldId="2147483737"/>
            <pc:sldLayoutMk cId="1683683548" sldId="2147483751"/>
          </pc:sldLayoutMkLst>
        </pc:sldLayoutChg>
        <pc:sldLayoutChg chg="del">
          <pc:chgData name="Antoneta Mateescu (2028870)" userId="S::2028870@student.uwtsd.ac.uk::59674c5c-7173-45c1-8ec2-ac31c2408f97" providerId="AD" clId="Web-{2B008C88-7501-C2A3-C9AC-C81F31E63A61}" dt="2022-10-30T18:06:27.750" v="92"/>
          <pc:sldLayoutMkLst>
            <pc:docMk/>
            <pc:sldMasterMk cId="4222774967" sldId="2147483737"/>
            <pc:sldLayoutMk cId="1000844326" sldId="2147483752"/>
          </pc:sldLayoutMkLst>
        </pc:sldLayoutChg>
        <pc:sldLayoutChg chg="del">
          <pc:chgData name="Antoneta Mateescu (2028870)" userId="S::2028870@student.uwtsd.ac.uk::59674c5c-7173-45c1-8ec2-ac31c2408f97" providerId="AD" clId="Web-{2B008C88-7501-C2A3-C9AC-C81F31E63A61}" dt="2022-10-30T18:06:27.750" v="92"/>
          <pc:sldLayoutMkLst>
            <pc:docMk/>
            <pc:sldMasterMk cId="4222774967" sldId="2147483737"/>
            <pc:sldLayoutMk cId="1352356362" sldId="2147483753"/>
          </pc:sldLayoutMkLst>
        </pc:sldLayoutChg>
      </pc:sldMasterChg>
      <pc:sldMasterChg chg="add del addSldLayout delSldLayout modSldLayout">
        <pc:chgData name="Antoneta Mateescu (2028870)" userId="S::2028870@student.uwtsd.ac.uk::59674c5c-7173-45c1-8ec2-ac31c2408f97" providerId="AD" clId="Web-{2B008C88-7501-C2A3-C9AC-C81F31E63A61}" dt="2022-10-30T18:07:18.189" v="96"/>
        <pc:sldMasterMkLst>
          <pc:docMk/>
          <pc:sldMasterMk cId="935306043" sldId="2147483754"/>
        </pc:sldMasterMkLst>
        <pc:sldLayoutChg chg="add del mod replId">
          <pc:chgData name="Antoneta Mateescu (2028870)" userId="S::2028870@student.uwtsd.ac.uk::59674c5c-7173-45c1-8ec2-ac31c2408f97" providerId="AD" clId="Web-{2B008C88-7501-C2A3-C9AC-C81F31E63A61}" dt="2022-10-30T18:07:18.189" v="96"/>
          <pc:sldLayoutMkLst>
            <pc:docMk/>
            <pc:sldMasterMk cId="935306043" sldId="2147483754"/>
            <pc:sldLayoutMk cId="4149129264" sldId="2147483755"/>
          </pc:sldLayoutMkLst>
        </pc:sldLayoutChg>
        <pc:sldLayoutChg chg="add del mod replId">
          <pc:chgData name="Antoneta Mateescu (2028870)" userId="S::2028870@student.uwtsd.ac.uk::59674c5c-7173-45c1-8ec2-ac31c2408f97" providerId="AD" clId="Web-{2B008C88-7501-C2A3-C9AC-C81F31E63A61}" dt="2022-10-30T18:07:18.189" v="96"/>
          <pc:sldLayoutMkLst>
            <pc:docMk/>
            <pc:sldMasterMk cId="935306043" sldId="2147483754"/>
            <pc:sldLayoutMk cId="395879988" sldId="2147483756"/>
          </pc:sldLayoutMkLst>
        </pc:sldLayoutChg>
        <pc:sldLayoutChg chg="add del mod replId">
          <pc:chgData name="Antoneta Mateescu (2028870)" userId="S::2028870@student.uwtsd.ac.uk::59674c5c-7173-45c1-8ec2-ac31c2408f97" providerId="AD" clId="Web-{2B008C88-7501-C2A3-C9AC-C81F31E63A61}" dt="2022-10-30T18:07:18.189" v="96"/>
          <pc:sldLayoutMkLst>
            <pc:docMk/>
            <pc:sldMasterMk cId="935306043" sldId="2147483754"/>
            <pc:sldLayoutMk cId="3542150076" sldId="2147483757"/>
          </pc:sldLayoutMkLst>
        </pc:sldLayoutChg>
        <pc:sldLayoutChg chg="add del mod replId">
          <pc:chgData name="Antoneta Mateescu (2028870)" userId="S::2028870@student.uwtsd.ac.uk::59674c5c-7173-45c1-8ec2-ac31c2408f97" providerId="AD" clId="Web-{2B008C88-7501-C2A3-C9AC-C81F31E63A61}" dt="2022-10-30T18:07:18.189" v="96"/>
          <pc:sldLayoutMkLst>
            <pc:docMk/>
            <pc:sldMasterMk cId="935306043" sldId="2147483754"/>
            <pc:sldLayoutMk cId="2668097095" sldId="2147483758"/>
          </pc:sldLayoutMkLst>
        </pc:sldLayoutChg>
        <pc:sldLayoutChg chg="add del mod replId">
          <pc:chgData name="Antoneta Mateescu (2028870)" userId="S::2028870@student.uwtsd.ac.uk::59674c5c-7173-45c1-8ec2-ac31c2408f97" providerId="AD" clId="Web-{2B008C88-7501-C2A3-C9AC-C81F31E63A61}" dt="2022-10-30T18:07:18.189" v="96"/>
          <pc:sldLayoutMkLst>
            <pc:docMk/>
            <pc:sldMasterMk cId="935306043" sldId="2147483754"/>
            <pc:sldLayoutMk cId="1653995892" sldId="2147483759"/>
          </pc:sldLayoutMkLst>
        </pc:sldLayoutChg>
        <pc:sldLayoutChg chg="add del mod replId">
          <pc:chgData name="Antoneta Mateescu (2028870)" userId="S::2028870@student.uwtsd.ac.uk::59674c5c-7173-45c1-8ec2-ac31c2408f97" providerId="AD" clId="Web-{2B008C88-7501-C2A3-C9AC-C81F31E63A61}" dt="2022-10-30T18:07:18.189" v="96"/>
          <pc:sldLayoutMkLst>
            <pc:docMk/>
            <pc:sldMasterMk cId="935306043" sldId="2147483754"/>
            <pc:sldLayoutMk cId="533371166" sldId="2147483760"/>
          </pc:sldLayoutMkLst>
        </pc:sldLayoutChg>
        <pc:sldLayoutChg chg="add del mod replId">
          <pc:chgData name="Antoneta Mateescu (2028870)" userId="S::2028870@student.uwtsd.ac.uk::59674c5c-7173-45c1-8ec2-ac31c2408f97" providerId="AD" clId="Web-{2B008C88-7501-C2A3-C9AC-C81F31E63A61}" dt="2022-10-30T18:07:18.189" v="96"/>
          <pc:sldLayoutMkLst>
            <pc:docMk/>
            <pc:sldMasterMk cId="935306043" sldId="2147483754"/>
            <pc:sldLayoutMk cId="3438547652" sldId="2147483761"/>
          </pc:sldLayoutMkLst>
        </pc:sldLayoutChg>
        <pc:sldLayoutChg chg="add del mod replId">
          <pc:chgData name="Antoneta Mateescu (2028870)" userId="S::2028870@student.uwtsd.ac.uk::59674c5c-7173-45c1-8ec2-ac31c2408f97" providerId="AD" clId="Web-{2B008C88-7501-C2A3-C9AC-C81F31E63A61}" dt="2022-10-30T18:07:18.189" v="96"/>
          <pc:sldLayoutMkLst>
            <pc:docMk/>
            <pc:sldMasterMk cId="935306043" sldId="2147483754"/>
            <pc:sldLayoutMk cId="659352528" sldId="2147483762"/>
          </pc:sldLayoutMkLst>
        </pc:sldLayoutChg>
        <pc:sldLayoutChg chg="add del mod replId">
          <pc:chgData name="Antoneta Mateescu (2028870)" userId="S::2028870@student.uwtsd.ac.uk::59674c5c-7173-45c1-8ec2-ac31c2408f97" providerId="AD" clId="Web-{2B008C88-7501-C2A3-C9AC-C81F31E63A61}" dt="2022-10-30T18:07:18.189" v="96"/>
          <pc:sldLayoutMkLst>
            <pc:docMk/>
            <pc:sldMasterMk cId="935306043" sldId="2147483754"/>
            <pc:sldLayoutMk cId="2122402379" sldId="2147483763"/>
          </pc:sldLayoutMkLst>
        </pc:sldLayoutChg>
        <pc:sldLayoutChg chg="add del mod replId">
          <pc:chgData name="Antoneta Mateescu (2028870)" userId="S::2028870@student.uwtsd.ac.uk::59674c5c-7173-45c1-8ec2-ac31c2408f97" providerId="AD" clId="Web-{2B008C88-7501-C2A3-C9AC-C81F31E63A61}" dt="2022-10-30T18:07:18.189" v="96"/>
          <pc:sldLayoutMkLst>
            <pc:docMk/>
            <pc:sldMasterMk cId="935306043" sldId="2147483754"/>
            <pc:sldLayoutMk cId="3176803489" sldId="2147483764"/>
          </pc:sldLayoutMkLst>
        </pc:sldLayoutChg>
        <pc:sldLayoutChg chg="add del mod replId">
          <pc:chgData name="Antoneta Mateescu (2028870)" userId="S::2028870@student.uwtsd.ac.uk::59674c5c-7173-45c1-8ec2-ac31c2408f97" providerId="AD" clId="Web-{2B008C88-7501-C2A3-C9AC-C81F31E63A61}" dt="2022-10-30T18:07:18.189" v="96"/>
          <pc:sldLayoutMkLst>
            <pc:docMk/>
            <pc:sldMasterMk cId="935306043" sldId="2147483754"/>
            <pc:sldLayoutMk cId="904744241" sldId="2147483765"/>
          </pc:sldLayoutMkLst>
        </pc:sldLayoutChg>
        <pc:sldLayoutChg chg="add del mod replId">
          <pc:chgData name="Antoneta Mateescu (2028870)" userId="S::2028870@student.uwtsd.ac.uk::59674c5c-7173-45c1-8ec2-ac31c2408f97" providerId="AD" clId="Web-{2B008C88-7501-C2A3-C9AC-C81F31E63A61}" dt="2022-10-30T18:07:18.189" v="96"/>
          <pc:sldLayoutMkLst>
            <pc:docMk/>
            <pc:sldMasterMk cId="935306043" sldId="2147483754"/>
            <pc:sldLayoutMk cId="2327290467" sldId="2147483766"/>
          </pc:sldLayoutMkLst>
        </pc:sldLayoutChg>
        <pc:sldLayoutChg chg="add del mod replId">
          <pc:chgData name="Antoneta Mateescu (2028870)" userId="S::2028870@student.uwtsd.ac.uk::59674c5c-7173-45c1-8ec2-ac31c2408f97" providerId="AD" clId="Web-{2B008C88-7501-C2A3-C9AC-C81F31E63A61}" dt="2022-10-30T18:07:18.189" v="96"/>
          <pc:sldLayoutMkLst>
            <pc:docMk/>
            <pc:sldMasterMk cId="935306043" sldId="2147483754"/>
            <pc:sldLayoutMk cId="2225333644" sldId="2147483767"/>
          </pc:sldLayoutMkLst>
        </pc:sldLayoutChg>
        <pc:sldLayoutChg chg="add del mod replId">
          <pc:chgData name="Antoneta Mateescu (2028870)" userId="S::2028870@student.uwtsd.ac.uk::59674c5c-7173-45c1-8ec2-ac31c2408f97" providerId="AD" clId="Web-{2B008C88-7501-C2A3-C9AC-C81F31E63A61}" dt="2022-10-30T18:07:18.189" v="96"/>
          <pc:sldLayoutMkLst>
            <pc:docMk/>
            <pc:sldMasterMk cId="935306043" sldId="2147483754"/>
            <pc:sldLayoutMk cId="269934552" sldId="2147483768"/>
          </pc:sldLayoutMkLst>
        </pc:sldLayoutChg>
        <pc:sldLayoutChg chg="add del mod replId">
          <pc:chgData name="Antoneta Mateescu (2028870)" userId="S::2028870@student.uwtsd.ac.uk::59674c5c-7173-45c1-8ec2-ac31c2408f97" providerId="AD" clId="Web-{2B008C88-7501-C2A3-C9AC-C81F31E63A61}" dt="2022-10-30T18:07:18.189" v="96"/>
          <pc:sldLayoutMkLst>
            <pc:docMk/>
            <pc:sldMasterMk cId="935306043" sldId="2147483754"/>
            <pc:sldLayoutMk cId="3877563394" sldId="2147483769"/>
          </pc:sldLayoutMkLst>
        </pc:sldLayoutChg>
        <pc:sldLayoutChg chg="add del mod replId">
          <pc:chgData name="Antoneta Mateescu (2028870)" userId="S::2028870@student.uwtsd.ac.uk::59674c5c-7173-45c1-8ec2-ac31c2408f97" providerId="AD" clId="Web-{2B008C88-7501-C2A3-C9AC-C81F31E63A61}" dt="2022-10-30T18:07:18.189" v="96"/>
          <pc:sldLayoutMkLst>
            <pc:docMk/>
            <pc:sldMasterMk cId="935306043" sldId="2147483754"/>
            <pc:sldLayoutMk cId="2855527624" sldId="2147483770"/>
          </pc:sldLayoutMkLst>
        </pc:sldLayoutChg>
      </pc:sldMasterChg>
      <pc:sldMasterChg chg="add del addSldLayout delSldLayout modSldLayout">
        <pc:chgData name="Antoneta Mateescu (2028870)" userId="S::2028870@student.uwtsd.ac.uk::59674c5c-7173-45c1-8ec2-ac31c2408f97" providerId="AD" clId="Web-{2B008C88-7501-C2A3-C9AC-C81F31E63A61}" dt="2022-10-30T18:12:49.088" v="101"/>
        <pc:sldMasterMkLst>
          <pc:docMk/>
          <pc:sldMasterMk cId="2615976879" sldId="2147483771"/>
        </pc:sldMasterMkLst>
        <pc:sldLayoutChg chg="add del mod replId">
          <pc:chgData name="Antoneta Mateescu (2028870)" userId="S::2028870@student.uwtsd.ac.uk::59674c5c-7173-45c1-8ec2-ac31c2408f97" providerId="AD" clId="Web-{2B008C88-7501-C2A3-C9AC-C81F31E63A61}" dt="2022-10-30T18:12:49.088" v="101"/>
          <pc:sldLayoutMkLst>
            <pc:docMk/>
            <pc:sldMasterMk cId="2615976879" sldId="2147483771"/>
            <pc:sldLayoutMk cId="958115042" sldId="2147483772"/>
          </pc:sldLayoutMkLst>
        </pc:sldLayoutChg>
        <pc:sldLayoutChg chg="add del mod replId">
          <pc:chgData name="Antoneta Mateescu (2028870)" userId="S::2028870@student.uwtsd.ac.uk::59674c5c-7173-45c1-8ec2-ac31c2408f97" providerId="AD" clId="Web-{2B008C88-7501-C2A3-C9AC-C81F31E63A61}" dt="2022-10-30T18:12:49.088" v="101"/>
          <pc:sldLayoutMkLst>
            <pc:docMk/>
            <pc:sldMasterMk cId="2615976879" sldId="2147483771"/>
            <pc:sldLayoutMk cId="710923880" sldId="2147483773"/>
          </pc:sldLayoutMkLst>
        </pc:sldLayoutChg>
        <pc:sldLayoutChg chg="add del mod replId">
          <pc:chgData name="Antoneta Mateescu (2028870)" userId="S::2028870@student.uwtsd.ac.uk::59674c5c-7173-45c1-8ec2-ac31c2408f97" providerId="AD" clId="Web-{2B008C88-7501-C2A3-C9AC-C81F31E63A61}" dt="2022-10-30T18:12:49.088" v="101"/>
          <pc:sldLayoutMkLst>
            <pc:docMk/>
            <pc:sldMasterMk cId="2615976879" sldId="2147483771"/>
            <pc:sldLayoutMk cId="3368397928" sldId="2147483774"/>
          </pc:sldLayoutMkLst>
        </pc:sldLayoutChg>
        <pc:sldLayoutChg chg="add del mod replId">
          <pc:chgData name="Antoneta Mateescu (2028870)" userId="S::2028870@student.uwtsd.ac.uk::59674c5c-7173-45c1-8ec2-ac31c2408f97" providerId="AD" clId="Web-{2B008C88-7501-C2A3-C9AC-C81F31E63A61}" dt="2022-10-30T18:12:49.088" v="101"/>
          <pc:sldLayoutMkLst>
            <pc:docMk/>
            <pc:sldMasterMk cId="2615976879" sldId="2147483771"/>
            <pc:sldLayoutMk cId="1469300699" sldId="2147483775"/>
          </pc:sldLayoutMkLst>
        </pc:sldLayoutChg>
        <pc:sldLayoutChg chg="add del mod replId">
          <pc:chgData name="Antoneta Mateescu (2028870)" userId="S::2028870@student.uwtsd.ac.uk::59674c5c-7173-45c1-8ec2-ac31c2408f97" providerId="AD" clId="Web-{2B008C88-7501-C2A3-C9AC-C81F31E63A61}" dt="2022-10-30T18:12:49.088" v="101"/>
          <pc:sldLayoutMkLst>
            <pc:docMk/>
            <pc:sldMasterMk cId="2615976879" sldId="2147483771"/>
            <pc:sldLayoutMk cId="3678746735" sldId="2147483776"/>
          </pc:sldLayoutMkLst>
        </pc:sldLayoutChg>
        <pc:sldLayoutChg chg="add del mod replId">
          <pc:chgData name="Antoneta Mateescu (2028870)" userId="S::2028870@student.uwtsd.ac.uk::59674c5c-7173-45c1-8ec2-ac31c2408f97" providerId="AD" clId="Web-{2B008C88-7501-C2A3-C9AC-C81F31E63A61}" dt="2022-10-30T18:12:49.088" v="101"/>
          <pc:sldLayoutMkLst>
            <pc:docMk/>
            <pc:sldMasterMk cId="2615976879" sldId="2147483771"/>
            <pc:sldLayoutMk cId="1718747515" sldId="2147483777"/>
          </pc:sldLayoutMkLst>
        </pc:sldLayoutChg>
        <pc:sldLayoutChg chg="add del mod replId">
          <pc:chgData name="Antoneta Mateescu (2028870)" userId="S::2028870@student.uwtsd.ac.uk::59674c5c-7173-45c1-8ec2-ac31c2408f97" providerId="AD" clId="Web-{2B008C88-7501-C2A3-C9AC-C81F31E63A61}" dt="2022-10-30T18:12:49.088" v="101"/>
          <pc:sldLayoutMkLst>
            <pc:docMk/>
            <pc:sldMasterMk cId="2615976879" sldId="2147483771"/>
            <pc:sldLayoutMk cId="132249589" sldId="2147483778"/>
          </pc:sldLayoutMkLst>
        </pc:sldLayoutChg>
        <pc:sldLayoutChg chg="add del mod replId">
          <pc:chgData name="Antoneta Mateescu (2028870)" userId="S::2028870@student.uwtsd.ac.uk::59674c5c-7173-45c1-8ec2-ac31c2408f97" providerId="AD" clId="Web-{2B008C88-7501-C2A3-C9AC-C81F31E63A61}" dt="2022-10-30T18:12:49.088" v="101"/>
          <pc:sldLayoutMkLst>
            <pc:docMk/>
            <pc:sldMasterMk cId="2615976879" sldId="2147483771"/>
            <pc:sldLayoutMk cId="980799787" sldId="2147483779"/>
          </pc:sldLayoutMkLst>
        </pc:sldLayoutChg>
        <pc:sldLayoutChg chg="add del mod replId">
          <pc:chgData name="Antoneta Mateescu (2028870)" userId="S::2028870@student.uwtsd.ac.uk::59674c5c-7173-45c1-8ec2-ac31c2408f97" providerId="AD" clId="Web-{2B008C88-7501-C2A3-C9AC-C81F31E63A61}" dt="2022-10-30T18:12:49.088" v="101"/>
          <pc:sldLayoutMkLst>
            <pc:docMk/>
            <pc:sldMasterMk cId="2615976879" sldId="2147483771"/>
            <pc:sldLayoutMk cId="3547611012" sldId="2147483780"/>
          </pc:sldLayoutMkLst>
        </pc:sldLayoutChg>
        <pc:sldLayoutChg chg="add del mod replId">
          <pc:chgData name="Antoneta Mateescu (2028870)" userId="S::2028870@student.uwtsd.ac.uk::59674c5c-7173-45c1-8ec2-ac31c2408f97" providerId="AD" clId="Web-{2B008C88-7501-C2A3-C9AC-C81F31E63A61}" dt="2022-10-30T18:12:49.088" v="101"/>
          <pc:sldLayoutMkLst>
            <pc:docMk/>
            <pc:sldMasterMk cId="2615976879" sldId="2147483771"/>
            <pc:sldLayoutMk cId="3076938559" sldId="2147483781"/>
          </pc:sldLayoutMkLst>
        </pc:sldLayoutChg>
        <pc:sldLayoutChg chg="add del mod replId">
          <pc:chgData name="Antoneta Mateescu (2028870)" userId="S::2028870@student.uwtsd.ac.uk::59674c5c-7173-45c1-8ec2-ac31c2408f97" providerId="AD" clId="Web-{2B008C88-7501-C2A3-C9AC-C81F31E63A61}" dt="2022-10-30T18:12:49.088" v="101"/>
          <pc:sldLayoutMkLst>
            <pc:docMk/>
            <pc:sldMasterMk cId="2615976879" sldId="2147483771"/>
            <pc:sldLayoutMk cId="1799650207" sldId="2147483782"/>
          </pc:sldLayoutMkLst>
        </pc:sldLayoutChg>
      </pc:sldMasterChg>
      <pc:sldMasterChg chg="add del addSldLayout delSldLayout modSldLayout">
        <pc:chgData name="Antoneta Mateescu (2028870)" userId="S::2028870@student.uwtsd.ac.uk::59674c5c-7173-45c1-8ec2-ac31c2408f97" providerId="AD" clId="Web-{2B008C88-7501-C2A3-C9AC-C81F31E63A61}" dt="2022-10-30T18:12:58.744" v="102"/>
        <pc:sldMasterMkLst>
          <pc:docMk/>
          <pc:sldMasterMk cId="174161892" sldId="2147483783"/>
        </pc:sldMasterMkLst>
        <pc:sldLayoutChg chg="add del mod replId">
          <pc:chgData name="Antoneta Mateescu (2028870)" userId="S::2028870@student.uwtsd.ac.uk::59674c5c-7173-45c1-8ec2-ac31c2408f97" providerId="AD" clId="Web-{2B008C88-7501-C2A3-C9AC-C81F31E63A61}" dt="2022-10-30T18:12:58.744" v="102"/>
          <pc:sldLayoutMkLst>
            <pc:docMk/>
            <pc:sldMasterMk cId="174161892" sldId="2147483783"/>
            <pc:sldLayoutMk cId="884641841" sldId="2147483784"/>
          </pc:sldLayoutMkLst>
        </pc:sldLayoutChg>
        <pc:sldLayoutChg chg="add del mod replId">
          <pc:chgData name="Antoneta Mateescu (2028870)" userId="S::2028870@student.uwtsd.ac.uk::59674c5c-7173-45c1-8ec2-ac31c2408f97" providerId="AD" clId="Web-{2B008C88-7501-C2A3-C9AC-C81F31E63A61}" dt="2022-10-30T18:12:58.744" v="102"/>
          <pc:sldLayoutMkLst>
            <pc:docMk/>
            <pc:sldMasterMk cId="174161892" sldId="2147483783"/>
            <pc:sldLayoutMk cId="367289244" sldId="2147483785"/>
          </pc:sldLayoutMkLst>
        </pc:sldLayoutChg>
        <pc:sldLayoutChg chg="add del mod replId">
          <pc:chgData name="Antoneta Mateescu (2028870)" userId="S::2028870@student.uwtsd.ac.uk::59674c5c-7173-45c1-8ec2-ac31c2408f97" providerId="AD" clId="Web-{2B008C88-7501-C2A3-C9AC-C81F31E63A61}" dt="2022-10-30T18:12:58.744" v="102"/>
          <pc:sldLayoutMkLst>
            <pc:docMk/>
            <pc:sldMasterMk cId="174161892" sldId="2147483783"/>
            <pc:sldLayoutMk cId="1737320830" sldId="2147483786"/>
          </pc:sldLayoutMkLst>
        </pc:sldLayoutChg>
        <pc:sldLayoutChg chg="add del mod replId">
          <pc:chgData name="Antoneta Mateescu (2028870)" userId="S::2028870@student.uwtsd.ac.uk::59674c5c-7173-45c1-8ec2-ac31c2408f97" providerId="AD" clId="Web-{2B008C88-7501-C2A3-C9AC-C81F31E63A61}" dt="2022-10-30T18:12:58.744" v="102"/>
          <pc:sldLayoutMkLst>
            <pc:docMk/>
            <pc:sldMasterMk cId="174161892" sldId="2147483783"/>
            <pc:sldLayoutMk cId="3640193041" sldId="2147483787"/>
          </pc:sldLayoutMkLst>
        </pc:sldLayoutChg>
        <pc:sldLayoutChg chg="add del mod replId">
          <pc:chgData name="Antoneta Mateescu (2028870)" userId="S::2028870@student.uwtsd.ac.uk::59674c5c-7173-45c1-8ec2-ac31c2408f97" providerId="AD" clId="Web-{2B008C88-7501-C2A3-C9AC-C81F31E63A61}" dt="2022-10-30T18:12:58.744" v="102"/>
          <pc:sldLayoutMkLst>
            <pc:docMk/>
            <pc:sldMasterMk cId="174161892" sldId="2147483783"/>
            <pc:sldLayoutMk cId="3633754549" sldId="2147483788"/>
          </pc:sldLayoutMkLst>
        </pc:sldLayoutChg>
        <pc:sldLayoutChg chg="add del mod replId">
          <pc:chgData name="Antoneta Mateescu (2028870)" userId="S::2028870@student.uwtsd.ac.uk::59674c5c-7173-45c1-8ec2-ac31c2408f97" providerId="AD" clId="Web-{2B008C88-7501-C2A3-C9AC-C81F31E63A61}" dt="2022-10-30T18:12:58.744" v="102"/>
          <pc:sldLayoutMkLst>
            <pc:docMk/>
            <pc:sldMasterMk cId="174161892" sldId="2147483783"/>
            <pc:sldLayoutMk cId="3059673239" sldId="2147483789"/>
          </pc:sldLayoutMkLst>
        </pc:sldLayoutChg>
        <pc:sldLayoutChg chg="add del mod replId">
          <pc:chgData name="Antoneta Mateescu (2028870)" userId="S::2028870@student.uwtsd.ac.uk::59674c5c-7173-45c1-8ec2-ac31c2408f97" providerId="AD" clId="Web-{2B008C88-7501-C2A3-C9AC-C81F31E63A61}" dt="2022-10-30T18:12:58.744" v="102"/>
          <pc:sldLayoutMkLst>
            <pc:docMk/>
            <pc:sldMasterMk cId="174161892" sldId="2147483783"/>
            <pc:sldLayoutMk cId="1658029405" sldId="2147483790"/>
          </pc:sldLayoutMkLst>
        </pc:sldLayoutChg>
        <pc:sldLayoutChg chg="add del mod replId">
          <pc:chgData name="Antoneta Mateescu (2028870)" userId="S::2028870@student.uwtsd.ac.uk::59674c5c-7173-45c1-8ec2-ac31c2408f97" providerId="AD" clId="Web-{2B008C88-7501-C2A3-C9AC-C81F31E63A61}" dt="2022-10-30T18:12:58.744" v="102"/>
          <pc:sldLayoutMkLst>
            <pc:docMk/>
            <pc:sldMasterMk cId="174161892" sldId="2147483783"/>
            <pc:sldLayoutMk cId="3606599121" sldId="2147483791"/>
          </pc:sldLayoutMkLst>
        </pc:sldLayoutChg>
        <pc:sldLayoutChg chg="add del mod replId">
          <pc:chgData name="Antoneta Mateescu (2028870)" userId="S::2028870@student.uwtsd.ac.uk::59674c5c-7173-45c1-8ec2-ac31c2408f97" providerId="AD" clId="Web-{2B008C88-7501-C2A3-C9AC-C81F31E63A61}" dt="2022-10-30T18:12:58.744" v="102"/>
          <pc:sldLayoutMkLst>
            <pc:docMk/>
            <pc:sldMasterMk cId="174161892" sldId="2147483783"/>
            <pc:sldLayoutMk cId="1220141426" sldId="2147483792"/>
          </pc:sldLayoutMkLst>
        </pc:sldLayoutChg>
        <pc:sldLayoutChg chg="add del mod replId">
          <pc:chgData name="Antoneta Mateescu (2028870)" userId="S::2028870@student.uwtsd.ac.uk::59674c5c-7173-45c1-8ec2-ac31c2408f97" providerId="AD" clId="Web-{2B008C88-7501-C2A3-C9AC-C81F31E63A61}" dt="2022-10-30T18:12:58.744" v="102"/>
          <pc:sldLayoutMkLst>
            <pc:docMk/>
            <pc:sldMasterMk cId="174161892" sldId="2147483783"/>
            <pc:sldLayoutMk cId="3662434108" sldId="2147483793"/>
          </pc:sldLayoutMkLst>
        </pc:sldLayoutChg>
        <pc:sldLayoutChg chg="add del mod replId">
          <pc:chgData name="Antoneta Mateescu (2028870)" userId="S::2028870@student.uwtsd.ac.uk::59674c5c-7173-45c1-8ec2-ac31c2408f97" providerId="AD" clId="Web-{2B008C88-7501-C2A3-C9AC-C81F31E63A61}" dt="2022-10-30T18:12:58.744" v="102"/>
          <pc:sldLayoutMkLst>
            <pc:docMk/>
            <pc:sldMasterMk cId="174161892" sldId="2147483783"/>
            <pc:sldLayoutMk cId="1267331699" sldId="2147483794"/>
          </pc:sldLayoutMkLst>
        </pc:sldLayoutChg>
      </pc:sldMasterChg>
      <pc:sldMasterChg chg="add del addSldLayout delSldLayout modSldLayout">
        <pc:chgData name="Antoneta Mateescu (2028870)" userId="S::2028870@student.uwtsd.ac.uk::59674c5c-7173-45c1-8ec2-ac31c2408f97" providerId="AD" clId="Web-{2B008C88-7501-C2A3-C9AC-C81F31E63A61}" dt="2022-10-30T18:13:04.026" v="103"/>
        <pc:sldMasterMkLst>
          <pc:docMk/>
          <pc:sldMasterMk cId="378980284" sldId="2147483795"/>
        </pc:sldMasterMkLst>
        <pc:sldLayoutChg chg="add del mod replId">
          <pc:chgData name="Antoneta Mateescu (2028870)" userId="S::2028870@student.uwtsd.ac.uk::59674c5c-7173-45c1-8ec2-ac31c2408f97" providerId="AD" clId="Web-{2B008C88-7501-C2A3-C9AC-C81F31E63A61}" dt="2022-10-30T18:13:04.026" v="103"/>
          <pc:sldLayoutMkLst>
            <pc:docMk/>
            <pc:sldMasterMk cId="378980284" sldId="2147483795"/>
            <pc:sldLayoutMk cId="1787167962" sldId="2147483796"/>
          </pc:sldLayoutMkLst>
        </pc:sldLayoutChg>
        <pc:sldLayoutChg chg="add del mod replId">
          <pc:chgData name="Antoneta Mateescu (2028870)" userId="S::2028870@student.uwtsd.ac.uk::59674c5c-7173-45c1-8ec2-ac31c2408f97" providerId="AD" clId="Web-{2B008C88-7501-C2A3-C9AC-C81F31E63A61}" dt="2022-10-30T18:13:04.026" v="103"/>
          <pc:sldLayoutMkLst>
            <pc:docMk/>
            <pc:sldMasterMk cId="378980284" sldId="2147483795"/>
            <pc:sldLayoutMk cId="600668595" sldId="2147483797"/>
          </pc:sldLayoutMkLst>
        </pc:sldLayoutChg>
        <pc:sldLayoutChg chg="add del mod replId">
          <pc:chgData name="Antoneta Mateescu (2028870)" userId="S::2028870@student.uwtsd.ac.uk::59674c5c-7173-45c1-8ec2-ac31c2408f97" providerId="AD" clId="Web-{2B008C88-7501-C2A3-C9AC-C81F31E63A61}" dt="2022-10-30T18:13:04.026" v="103"/>
          <pc:sldLayoutMkLst>
            <pc:docMk/>
            <pc:sldMasterMk cId="378980284" sldId="2147483795"/>
            <pc:sldLayoutMk cId="71373550" sldId="2147483798"/>
          </pc:sldLayoutMkLst>
        </pc:sldLayoutChg>
        <pc:sldLayoutChg chg="add del mod replId">
          <pc:chgData name="Antoneta Mateescu (2028870)" userId="S::2028870@student.uwtsd.ac.uk::59674c5c-7173-45c1-8ec2-ac31c2408f97" providerId="AD" clId="Web-{2B008C88-7501-C2A3-C9AC-C81F31E63A61}" dt="2022-10-30T18:13:04.026" v="103"/>
          <pc:sldLayoutMkLst>
            <pc:docMk/>
            <pc:sldMasterMk cId="378980284" sldId="2147483795"/>
            <pc:sldLayoutMk cId="3947062787" sldId="2147483799"/>
          </pc:sldLayoutMkLst>
        </pc:sldLayoutChg>
        <pc:sldLayoutChg chg="add del mod replId">
          <pc:chgData name="Antoneta Mateescu (2028870)" userId="S::2028870@student.uwtsd.ac.uk::59674c5c-7173-45c1-8ec2-ac31c2408f97" providerId="AD" clId="Web-{2B008C88-7501-C2A3-C9AC-C81F31E63A61}" dt="2022-10-30T18:13:04.026" v="103"/>
          <pc:sldLayoutMkLst>
            <pc:docMk/>
            <pc:sldMasterMk cId="378980284" sldId="2147483795"/>
            <pc:sldLayoutMk cId="2311503511" sldId="2147483800"/>
          </pc:sldLayoutMkLst>
        </pc:sldLayoutChg>
        <pc:sldLayoutChg chg="add del mod replId">
          <pc:chgData name="Antoneta Mateescu (2028870)" userId="S::2028870@student.uwtsd.ac.uk::59674c5c-7173-45c1-8ec2-ac31c2408f97" providerId="AD" clId="Web-{2B008C88-7501-C2A3-C9AC-C81F31E63A61}" dt="2022-10-30T18:13:04.026" v="103"/>
          <pc:sldLayoutMkLst>
            <pc:docMk/>
            <pc:sldMasterMk cId="378980284" sldId="2147483795"/>
            <pc:sldLayoutMk cId="1621653687" sldId="2147483801"/>
          </pc:sldLayoutMkLst>
        </pc:sldLayoutChg>
        <pc:sldLayoutChg chg="add del mod replId">
          <pc:chgData name="Antoneta Mateescu (2028870)" userId="S::2028870@student.uwtsd.ac.uk::59674c5c-7173-45c1-8ec2-ac31c2408f97" providerId="AD" clId="Web-{2B008C88-7501-C2A3-C9AC-C81F31E63A61}" dt="2022-10-30T18:13:04.026" v="103"/>
          <pc:sldLayoutMkLst>
            <pc:docMk/>
            <pc:sldMasterMk cId="378980284" sldId="2147483795"/>
            <pc:sldLayoutMk cId="3858236248" sldId="2147483802"/>
          </pc:sldLayoutMkLst>
        </pc:sldLayoutChg>
        <pc:sldLayoutChg chg="add del mod replId">
          <pc:chgData name="Antoneta Mateescu (2028870)" userId="S::2028870@student.uwtsd.ac.uk::59674c5c-7173-45c1-8ec2-ac31c2408f97" providerId="AD" clId="Web-{2B008C88-7501-C2A3-C9AC-C81F31E63A61}" dt="2022-10-30T18:13:04.026" v="103"/>
          <pc:sldLayoutMkLst>
            <pc:docMk/>
            <pc:sldMasterMk cId="378980284" sldId="2147483795"/>
            <pc:sldLayoutMk cId="1333409535" sldId="2147483803"/>
          </pc:sldLayoutMkLst>
        </pc:sldLayoutChg>
        <pc:sldLayoutChg chg="add del mod replId">
          <pc:chgData name="Antoneta Mateescu (2028870)" userId="S::2028870@student.uwtsd.ac.uk::59674c5c-7173-45c1-8ec2-ac31c2408f97" providerId="AD" clId="Web-{2B008C88-7501-C2A3-C9AC-C81F31E63A61}" dt="2022-10-30T18:13:04.026" v="103"/>
          <pc:sldLayoutMkLst>
            <pc:docMk/>
            <pc:sldMasterMk cId="378980284" sldId="2147483795"/>
            <pc:sldLayoutMk cId="1639874162" sldId="2147483804"/>
          </pc:sldLayoutMkLst>
        </pc:sldLayoutChg>
        <pc:sldLayoutChg chg="add del mod replId">
          <pc:chgData name="Antoneta Mateescu (2028870)" userId="S::2028870@student.uwtsd.ac.uk::59674c5c-7173-45c1-8ec2-ac31c2408f97" providerId="AD" clId="Web-{2B008C88-7501-C2A3-C9AC-C81F31E63A61}" dt="2022-10-30T18:13:04.026" v="103"/>
          <pc:sldLayoutMkLst>
            <pc:docMk/>
            <pc:sldMasterMk cId="378980284" sldId="2147483795"/>
            <pc:sldLayoutMk cId="2839997391" sldId="2147483805"/>
          </pc:sldLayoutMkLst>
        </pc:sldLayoutChg>
        <pc:sldLayoutChg chg="add del mod replId">
          <pc:chgData name="Antoneta Mateescu (2028870)" userId="S::2028870@student.uwtsd.ac.uk::59674c5c-7173-45c1-8ec2-ac31c2408f97" providerId="AD" clId="Web-{2B008C88-7501-C2A3-C9AC-C81F31E63A61}" dt="2022-10-30T18:13:04.026" v="103"/>
          <pc:sldLayoutMkLst>
            <pc:docMk/>
            <pc:sldMasterMk cId="378980284" sldId="2147483795"/>
            <pc:sldLayoutMk cId="3894507924" sldId="2147483806"/>
          </pc:sldLayoutMkLst>
        </pc:sldLayoutChg>
      </pc:sldMasterChg>
      <pc:sldMasterChg chg="add del addSldLayout delSldLayout modSldLayout">
        <pc:chgData name="Antoneta Mateescu (2028870)" userId="S::2028870@student.uwtsd.ac.uk::59674c5c-7173-45c1-8ec2-ac31c2408f97" providerId="AD" clId="Web-{2B008C88-7501-C2A3-C9AC-C81F31E63A61}" dt="2022-10-30T18:13:16.401" v="104"/>
        <pc:sldMasterMkLst>
          <pc:docMk/>
          <pc:sldMasterMk cId="2289951563" sldId="2147483807"/>
        </pc:sldMasterMkLst>
        <pc:sldLayoutChg chg="add del mod replId">
          <pc:chgData name="Antoneta Mateescu (2028870)" userId="S::2028870@student.uwtsd.ac.uk::59674c5c-7173-45c1-8ec2-ac31c2408f97" providerId="AD" clId="Web-{2B008C88-7501-C2A3-C9AC-C81F31E63A61}" dt="2022-10-30T18:13:16.401" v="104"/>
          <pc:sldLayoutMkLst>
            <pc:docMk/>
            <pc:sldMasterMk cId="2289951563" sldId="2147483807"/>
            <pc:sldLayoutMk cId="2358617667" sldId="2147483808"/>
          </pc:sldLayoutMkLst>
        </pc:sldLayoutChg>
        <pc:sldLayoutChg chg="add del mod replId">
          <pc:chgData name="Antoneta Mateescu (2028870)" userId="S::2028870@student.uwtsd.ac.uk::59674c5c-7173-45c1-8ec2-ac31c2408f97" providerId="AD" clId="Web-{2B008C88-7501-C2A3-C9AC-C81F31E63A61}" dt="2022-10-30T18:13:16.401" v="104"/>
          <pc:sldLayoutMkLst>
            <pc:docMk/>
            <pc:sldMasterMk cId="2289951563" sldId="2147483807"/>
            <pc:sldLayoutMk cId="3541034135" sldId="2147483809"/>
          </pc:sldLayoutMkLst>
        </pc:sldLayoutChg>
        <pc:sldLayoutChg chg="add del mod replId">
          <pc:chgData name="Antoneta Mateescu (2028870)" userId="S::2028870@student.uwtsd.ac.uk::59674c5c-7173-45c1-8ec2-ac31c2408f97" providerId="AD" clId="Web-{2B008C88-7501-C2A3-C9AC-C81F31E63A61}" dt="2022-10-30T18:13:16.401" v="104"/>
          <pc:sldLayoutMkLst>
            <pc:docMk/>
            <pc:sldMasterMk cId="2289951563" sldId="2147483807"/>
            <pc:sldLayoutMk cId="2834082317" sldId="2147483810"/>
          </pc:sldLayoutMkLst>
        </pc:sldLayoutChg>
        <pc:sldLayoutChg chg="add del mod replId">
          <pc:chgData name="Antoneta Mateescu (2028870)" userId="S::2028870@student.uwtsd.ac.uk::59674c5c-7173-45c1-8ec2-ac31c2408f97" providerId="AD" clId="Web-{2B008C88-7501-C2A3-C9AC-C81F31E63A61}" dt="2022-10-30T18:13:16.401" v="104"/>
          <pc:sldLayoutMkLst>
            <pc:docMk/>
            <pc:sldMasterMk cId="2289951563" sldId="2147483807"/>
            <pc:sldLayoutMk cId="405882876" sldId="2147483811"/>
          </pc:sldLayoutMkLst>
        </pc:sldLayoutChg>
        <pc:sldLayoutChg chg="add del mod replId">
          <pc:chgData name="Antoneta Mateescu (2028870)" userId="S::2028870@student.uwtsd.ac.uk::59674c5c-7173-45c1-8ec2-ac31c2408f97" providerId="AD" clId="Web-{2B008C88-7501-C2A3-C9AC-C81F31E63A61}" dt="2022-10-30T18:13:16.401" v="104"/>
          <pc:sldLayoutMkLst>
            <pc:docMk/>
            <pc:sldMasterMk cId="2289951563" sldId="2147483807"/>
            <pc:sldLayoutMk cId="3513602347" sldId="2147483812"/>
          </pc:sldLayoutMkLst>
        </pc:sldLayoutChg>
        <pc:sldLayoutChg chg="add del mod replId">
          <pc:chgData name="Antoneta Mateescu (2028870)" userId="S::2028870@student.uwtsd.ac.uk::59674c5c-7173-45c1-8ec2-ac31c2408f97" providerId="AD" clId="Web-{2B008C88-7501-C2A3-C9AC-C81F31E63A61}" dt="2022-10-30T18:13:16.401" v="104"/>
          <pc:sldLayoutMkLst>
            <pc:docMk/>
            <pc:sldMasterMk cId="2289951563" sldId="2147483807"/>
            <pc:sldLayoutMk cId="1847852758" sldId="2147483813"/>
          </pc:sldLayoutMkLst>
        </pc:sldLayoutChg>
        <pc:sldLayoutChg chg="add del mod replId">
          <pc:chgData name="Antoneta Mateescu (2028870)" userId="S::2028870@student.uwtsd.ac.uk::59674c5c-7173-45c1-8ec2-ac31c2408f97" providerId="AD" clId="Web-{2B008C88-7501-C2A3-C9AC-C81F31E63A61}" dt="2022-10-30T18:13:16.401" v="104"/>
          <pc:sldLayoutMkLst>
            <pc:docMk/>
            <pc:sldMasterMk cId="2289951563" sldId="2147483807"/>
            <pc:sldLayoutMk cId="3126245830" sldId="2147483814"/>
          </pc:sldLayoutMkLst>
        </pc:sldLayoutChg>
        <pc:sldLayoutChg chg="add del mod replId">
          <pc:chgData name="Antoneta Mateescu (2028870)" userId="S::2028870@student.uwtsd.ac.uk::59674c5c-7173-45c1-8ec2-ac31c2408f97" providerId="AD" clId="Web-{2B008C88-7501-C2A3-C9AC-C81F31E63A61}" dt="2022-10-30T18:13:16.401" v="104"/>
          <pc:sldLayoutMkLst>
            <pc:docMk/>
            <pc:sldMasterMk cId="2289951563" sldId="2147483807"/>
            <pc:sldLayoutMk cId="141675031" sldId="2147483815"/>
          </pc:sldLayoutMkLst>
        </pc:sldLayoutChg>
        <pc:sldLayoutChg chg="add del mod replId">
          <pc:chgData name="Antoneta Mateescu (2028870)" userId="S::2028870@student.uwtsd.ac.uk::59674c5c-7173-45c1-8ec2-ac31c2408f97" providerId="AD" clId="Web-{2B008C88-7501-C2A3-C9AC-C81F31E63A61}" dt="2022-10-30T18:13:16.401" v="104"/>
          <pc:sldLayoutMkLst>
            <pc:docMk/>
            <pc:sldMasterMk cId="2289951563" sldId="2147483807"/>
            <pc:sldLayoutMk cId="331117629" sldId="2147483816"/>
          </pc:sldLayoutMkLst>
        </pc:sldLayoutChg>
        <pc:sldLayoutChg chg="add del mod replId">
          <pc:chgData name="Antoneta Mateescu (2028870)" userId="S::2028870@student.uwtsd.ac.uk::59674c5c-7173-45c1-8ec2-ac31c2408f97" providerId="AD" clId="Web-{2B008C88-7501-C2A3-C9AC-C81F31E63A61}" dt="2022-10-30T18:13:16.401" v="104"/>
          <pc:sldLayoutMkLst>
            <pc:docMk/>
            <pc:sldMasterMk cId="2289951563" sldId="2147483807"/>
            <pc:sldLayoutMk cId="558802185" sldId="2147483817"/>
          </pc:sldLayoutMkLst>
        </pc:sldLayoutChg>
        <pc:sldLayoutChg chg="add del mod replId">
          <pc:chgData name="Antoneta Mateescu (2028870)" userId="S::2028870@student.uwtsd.ac.uk::59674c5c-7173-45c1-8ec2-ac31c2408f97" providerId="AD" clId="Web-{2B008C88-7501-C2A3-C9AC-C81F31E63A61}" dt="2022-10-30T18:13:16.401" v="104"/>
          <pc:sldLayoutMkLst>
            <pc:docMk/>
            <pc:sldMasterMk cId="2289951563" sldId="2147483807"/>
            <pc:sldLayoutMk cId="1030553952" sldId="2147483818"/>
          </pc:sldLayoutMkLst>
        </pc:sldLayoutChg>
      </pc:sldMasterChg>
      <pc:sldMasterChg chg="add del addSldLayout delSldLayout modSldLayout">
        <pc:chgData name="Antoneta Mateescu (2028870)" userId="S::2028870@student.uwtsd.ac.uk::59674c5c-7173-45c1-8ec2-ac31c2408f97" providerId="AD" clId="Web-{2B008C88-7501-C2A3-C9AC-C81F31E63A61}" dt="2022-10-30T18:13:53.699" v="110"/>
        <pc:sldMasterMkLst>
          <pc:docMk/>
          <pc:sldMasterMk cId="3926287395" sldId="2147483819"/>
        </pc:sldMasterMkLst>
        <pc:sldLayoutChg chg="add del mod replId">
          <pc:chgData name="Antoneta Mateescu (2028870)" userId="S::2028870@student.uwtsd.ac.uk::59674c5c-7173-45c1-8ec2-ac31c2408f97" providerId="AD" clId="Web-{2B008C88-7501-C2A3-C9AC-C81F31E63A61}" dt="2022-10-30T18:13:53.699" v="110"/>
          <pc:sldLayoutMkLst>
            <pc:docMk/>
            <pc:sldMasterMk cId="3926287395" sldId="2147483819"/>
            <pc:sldLayoutMk cId="2036101357" sldId="2147483820"/>
          </pc:sldLayoutMkLst>
        </pc:sldLayoutChg>
        <pc:sldLayoutChg chg="add del mod replId">
          <pc:chgData name="Antoneta Mateescu (2028870)" userId="S::2028870@student.uwtsd.ac.uk::59674c5c-7173-45c1-8ec2-ac31c2408f97" providerId="AD" clId="Web-{2B008C88-7501-C2A3-C9AC-C81F31E63A61}" dt="2022-10-30T18:13:53.699" v="110"/>
          <pc:sldLayoutMkLst>
            <pc:docMk/>
            <pc:sldMasterMk cId="3926287395" sldId="2147483819"/>
            <pc:sldLayoutMk cId="4240160462" sldId="2147483821"/>
          </pc:sldLayoutMkLst>
        </pc:sldLayoutChg>
        <pc:sldLayoutChg chg="add del mod replId">
          <pc:chgData name="Antoneta Mateescu (2028870)" userId="S::2028870@student.uwtsd.ac.uk::59674c5c-7173-45c1-8ec2-ac31c2408f97" providerId="AD" clId="Web-{2B008C88-7501-C2A3-C9AC-C81F31E63A61}" dt="2022-10-30T18:13:53.699" v="110"/>
          <pc:sldLayoutMkLst>
            <pc:docMk/>
            <pc:sldMasterMk cId="3926287395" sldId="2147483819"/>
            <pc:sldLayoutMk cId="3901190876" sldId="2147483822"/>
          </pc:sldLayoutMkLst>
        </pc:sldLayoutChg>
        <pc:sldLayoutChg chg="add del mod replId">
          <pc:chgData name="Antoneta Mateescu (2028870)" userId="S::2028870@student.uwtsd.ac.uk::59674c5c-7173-45c1-8ec2-ac31c2408f97" providerId="AD" clId="Web-{2B008C88-7501-C2A3-C9AC-C81F31E63A61}" dt="2022-10-30T18:13:53.699" v="110"/>
          <pc:sldLayoutMkLst>
            <pc:docMk/>
            <pc:sldMasterMk cId="3926287395" sldId="2147483819"/>
            <pc:sldLayoutMk cId="4170667050" sldId="2147483823"/>
          </pc:sldLayoutMkLst>
        </pc:sldLayoutChg>
        <pc:sldLayoutChg chg="add del mod replId">
          <pc:chgData name="Antoneta Mateescu (2028870)" userId="S::2028870@student.uwtsd.ac.uk::59674c5c-7173-45c1-8ec2-ac31c2408f97" providerId="AD" clId="Web-{2B008C88-7501-C2A3-C9AC-C81F31E63A61}" dt="2022-10-30T18:13:53.699" v="110"/>
          <pc:sldLayoutMkLst>
            <pc:docMk/>
            <pc:sldMasterMk cId="3926287395" sldId="2147483819"/>
            <pc:sldLayoutMk cId="9723856" sldId="2147483824"/>
          </pc:sldLayoutMkLst>
        </pc:sldLayoutChg>
        <pc:sldLayoutChg chg="add del mod replId">
          <pc:chgData name="Antoneta Mateescu (2028870)" userId="S::2028870@student.uwtsd.ac.uk::59674c5c-7173-45c1-8ec2-ac31c2408f97" providerId="AD" clId="Web-{2B008C88-7501-C2A3-C9AC-C81F31E63A61}" dt="2022-10-30T18:13:53.699" v="110"/>
          <pc:sldLayoutMkLst>
            <pc:docMk/>
            <pc:sldMasterMk cId="3926287395" sldId="2147483819"/>
            <pc:sldLayoutMk cId="2864510146" sldId="2147483825"/>
          </pc:sldLayoutMkLst>
        </pc:sldLayoutChg>
        <pc:sldLayoutChg chg="add del mod replId">
          <pc:chgData name="Antoneta Mateescu (2028870)" userId="S::2028870@student.uwtsd.ac.uk::59674c5c-7173-45c1-8ec2-ac31c2408f97" providerId="AD" clId="Web-{2B008C88-7501-C2A3-C9AC-C81F31E63A61}" dt="2022-10-30T18:13:53.699" v="110"/>
          <pc:sldLayoutMkLst>
            <pc:docMk/>
            <pc:sldMasterMk cId="3926287395" sldId="2147483819"/>
            <pc:sldLayoutMk cId="1313815198" sldId="2147483826"/>
          </pc:sldLayoutMkLst>
        </pc:sldLayoutChg>
        <pc:sldLayoutChg chg="add del mod replId">
          <pc:chgData name="Antoneta Mateescu (2028870)" userId="S::2028870@student.uwtsd.ac.uk::59674c5c-7173-45c1-8ec2-ac31c2408f97" providerId="AD" clId="Web-{2B008C88-7501-C2A3-C9AC-C81F31E63A61}" dt="2022-10-30T18:13:53.699" v="110"/>
          <pc:sldLayoutMkLst>
            <pc:docMk/>
            <pc:sldMasterMk cId="3926287395" sldId="2147483819"/>
            <pc:sldLayoutMk cId="2947208519" sldId="2147483827"/>
          </pc:sldLayoutMkLst>
        </pc:sldLayoutChg>
        <pc:sldLayoutChg chg="add del mod replId">
          <pc:chgData name="Antoneta Mateescu (2028870)" userId="S::2028870@student.uwtsd.ac.uk::59674c5c-7173-45c1-8ec2-ac31c2408f97" providerId="AD" clId="Web-{2B008C88-7501-C2A3-C9AC-C81F31E63A61}" dt="2022-10-30T18:13:53.699" v="110"/>
          <pc:sldLayoutMkLst>
            <pc:docMk/>
            <pc:sldMasterMk cId="3926287395" sldId="2147483819"/>
            <pc:sldLayoutMk cId="667314398" sldId="2147483828"/>
          </pc:sldLayoutMkLst>
        </pc:sldLayoutChg>
        <pc:sldLayoutChg chg="add del mod replId">
          <pc:chgData name="Antoneta Mateescu (2028870)" userId="S::2028870@student.uwtsd.ac.uk::59674c5c-7173-45c1-8ec2-ac31c2408f97" providerId="AD" clId="Web-{2B008C88-7501-C2A3-C9AC-C81F31E63A61}" dt="2022-10-30T18:13:53.699" v="110"/>
          <pc:sldLayoutMkLst>
            <pc:docMk/>
            <pc:sldMasterMk cId="3926287395" sldId="2147483819"/>
            <pc:sldLayoutMk cId="1588872844" sldId="2147483829"/>
          </pc:sldLayoutMkLst>
        </pc:sldLayoutChg>
        <pc:sldLayoutChg chg="add del mod replId">
          <pc:chgData name="Antoneta Mateescu (2028870)" userId="S::2028870@student.uwtsd.ac.uk::59674c5c-7173-45c1-8ec2-ac31c2408f97" providerId="AD" clId="Web-{2B008C88-7501-C2A3-C9AC-C81F31E63A61}" dt="2022-10-30T18:13:53.699" v="110"/>
          <pc:sldLayoutMkLst>
            <pc:docMk/>
            <pc:sldMasterMk cId="3926287395" sldId="2147483819"/>
            <pc:sldLayoutMk cId="3113215483" sldId="2147483830"/>
          </pc:sldLayoutMkLst>
        </pc:sldLayoutChg>
        <pc:sldLayoutChg chg="add del mod replId">
          <pc:chgData name="Antoneta Mateescu (2028870)" userId="S::2028870@student.uwtsd.ac.uk::59674c5c-7173-45c1-8ec2-ac31c2408f97" providerId="AD" clId="Web-{2B008C88-7501-C2A3-C9AC-C81F31E63A61}" dt="2022-10-30T18:13:53.699" v="110"/>
          <pc:sldLayoutMkLst>
            <pc:docMk/>
            <pc:sldMasterMk cId="3926287395" sldId="2147483819"/>
            <pc:sldLayoutMk cId="1496440805" sldId="2147483831"/>
          </pc:sldLayoutMkLst>
        </pc:sldLayoutChg>
        <pc:sldLayoutChg chg="add del mod replId">
          <pc:chgData name="Antoneta Mateescu (2028870)" userId="S::2028870@student.uwtsd.ac.uk::59674c5c-7173-45c1-8ec2-ac31c2408f97" providerId="AD" clId="Web-{2B008C88-7501-C2A3-C9AC-C81F31E63A61}" dt="2022-10-30T18:13:53.699" v="110"/>
          <pc:sldLayoutMkLst>
            <pc:docMk/>
            <pc:sldMasterMk cId="3926287395" sldId="2147483819"/>
            <pc:sldLayoutMk cId="4292816692" sldId="2147483832"/>
          </pc:sldLayoutMkLst>
        </pc:sldLayoutChg>
        <pc:sldLayoutChg chg="add del mod replId">
          <pc:chgData name="Antoneta Mateescu (2028870)" userId="S::2028870@student.uwtsd.ac.uk::59674c5c-7173-45c1-8ec2-ac31c2408f97" providerId="AD" clId="Web-{2B008C88-7501-C2A3-C9AC-C81F31E63A61}" dt="2022-10-30T18:13:53.699" v="110"/>
          <pc:sldLayoutMkLst>
            <pc:docMk/>
            <pc:sldMasterMk cId="3926287395" sldId="2147483819"/>
            <pc:sldLayoutMk cId="2580949888" sldId="2147483833"/>
          </pc:sldLayoutMkLst>
        </pc:sldLayoutChg>
        <pc:sldLayoutChg chg="add del mod replId">
          <pc:chgData name="Antoneta Mateescu (2028870)" userId="S::2028870@student.uwtsd.ac.uk::59674c5c-7173-45c1-8ec2-ac31c2408f97" providerId="AD" clId="Web-{2B008C88-7501-C2A3-C9AC-C81F31E63A61}" dt="2022-10-30T18:13:53.699" v="110"/>
          <pc:sldLayoutMkLst>
            <pc:docMk/>
            <pc:sldMasterMk cId="3926287395" sldId="2147483819"/>
            <pc:sldLayoutMk cId="2747873734" sldId="2147483834"/>
          </pc:sldLayoutMkLst>
        </pc:sldLayoutChg>
        <pc:sldLayoutChg chg="add del mod replId">
          <pc:chgData name="Antoneta Mateescu (2028870)" userId="S::2028870@student.uwtsd.ac.uk::59674c5c-7173-45c1-8ec2-ac31c2408f97" providerId="AD" clId="Web-{2B008C88-7501-C2A3-C9AC-C81F31E63A61}" dt="2022-10-30T18:13:53.699" v="110"/>
          <pc:sldLayoutMkLst>
            <pc:docMk/>
            <pc:sldMasterMk cId="3926287395" sldId="2147483819"/>
            <pc:sldLayoutMk cId="2052318452" sldId="2147483835"/>
          </pc:sldLayoutMkLst>
        </pc:sldLayoutChg>
        <pc:sldLayoutChg chg="add del mod replId">
          <pc:chgData name="Antoneta Mateescu (2028870)" userId="S::2028870@student.uwtsd.ac.uk::59674c5c-7173-45c1-8ec2-ac31c2408f97" providerId="AD" clId="Web-{2B008C88-7501-C2A3-C9AC-C81F31E63A61}" dt="2022-10-30T18:13:53.699" v="110"/>
          <pc:sldLayoutMkLst>
            <pc:docMk/>
            <pc:sldMasterMk cId="3926287395" sldId="2147483819"/>
            <pc:sldLayoutMk cId="2866495798" sldId="2147483836"/>
          </pc:sldLayoutMkLst>
        </pc:sldLayoutChg>
      </pc:sldMasterChg>
      <pc:sldMasterChg chg="add del addSldLayout delSldLayout modSldLayout">
        <pc:chgData name="Antoneta Mateescu (2028870)" userId="S::2028870@student.uwtsd.ac.uk::59674c5c-7173-45c1-8ec2-ac31c2408f97" providerId="AD" clId="Web-{2B008C88-7501-C2A3-C9AC-C81F31E63A61}" dt="2022-10-30T18:14:01.558" v="111"/>
        <pc:sldMasterMkLst>
          <pc:docMk/>
          <pc:sldMasterMk cId="431096654" sldId="2147483837"/>
        </pc:sldMasterMkLst>
        <pc:sldLayoutChg chg="add del mod replId">
          <pc:chgData name="Antoneta Mateescu (2028870)" userId="S::2028870@student.uwtsd.ac.uk::59674c5c-7173-45c1-8ec2-ac31c2408f97" providerId="AD" clId="Web-{2B008C88-7501-C2A3-C9AC-C81F31E63A61}" dt="2022-10-30T18:14:01.558" v="111"/>
          <pc:sldLayoutMkLst>
            <pc:docMk/>
            <pc:sldMasterMk cId="431096654" sldId="2147483837"/>
            <pc:sldLayoutMk cId="4275686011" sldId="2147483838"/>
          </pc:sldLayoutMkLst>
        </pc:sldLayoutChg>
        <pc:sldLayoutChg chg="add del mod replId">
          <pc:chgData name="Antoneta Mateescu (2028870)" userId="S::2028870@student.uwtsd.ac.uk::59674c5c-7173-45c1-8ec2-ac31c2408f97" providerId="AD" clId="Web-{2B008C88-7501-C2A3-C9AC-C81F31E63A61}" dt="2022-10-30T18:14:01.558" v="111"/>
          <pc:sldLayoutMkLst>
            <pc:docMk/>
            <pc:sldMasterMk cId="431096654" sldId="2147483837"/>
            <pc:sldLayoutMk cId="1893085582" sldId="2147483839"/>
          </pc:sldLayoutMkLst>
        </pc:sldLayoutChg>
        <pc:sldLayoutChg chg="add del mod replId">
          <pc:chgData name="Antoneta Mateescu (2028870)" userId="S::2028870@student.uwtsd.ac.uk::59674c5c-7173-45c1-8ec2-ac31c2408f97" providerId="AD" clId="Web-{2B008C88-7501-C2A3-C9AC-C81F31E63A61}" dt="2022-10-30T18:14:01.558" v="111"/>
          <pc:sldLayoutMkLst>
            <pc:docMk/>
            <pc:sldMasterMk cId="431096654" sldId="2147483837"/>
            <pc:sldLayoutMk cId="4036310842" sldId="2147483840"/>
          </pc:sldLayoutMkLst>
        </pc:sldLayoutChg>
        <pc:sldLayoutChg chg="add del mod replId">
          <pc:chgData name="Antoneta Mateescu (2028870)" userId="S::2028870@student.uwtsd.ac.uk::59674c5c-7173-45c1-8ec2-ac31c2408f97" providerId="AD" clId="Web-{2B008C88-7501-C2A3-C9AC-C81F31E63A61}" dt="2022-10-30T18:14:01.558" v="111"/>
          <pc:sldLayoutMkLst>
            <pc:docMk/>
            <pc:sldMasterMk cId="431096654" sldId="2147483837"/>
            <pc:sldLayoutMk cId="2622583809" sldId="2147483841"/>
          </pc:sldLayoutMkLst>
        </pc:sldLayoutChg>
        <pc:sldLayoutChg chg="add del mod replId">
          <pc:chgData name="Antoneta Mateescu (2028870)" userId="S::2028870@student.uwtsd.ac.uk::59674c5c-7173-45c1-8ec2-ac31c2408f97" providerId="AD" clId="Web-{2B008C88-7501-C2A3-C9AC-C81F31E63A61}" dt="2022-10-30T18:14:01.558" v="111"/>
          <pc:sldLayoutMkLst>
            <pc:docMk/>
            <pc:sldMasterMk cId="431096654" sldId="2147483837"/>
            <pc:sldLayoutMk cId="3395873591" sldId="2147483842"/>
          </pc:sldLayoutMkLst>
        </pc:sldLayoutChg>
        <pc:sldLayoutChg chg="add del mod replId">
          <pc:chgData name="Antoneta Mateescu (2028870)" userId="S::2028870@student.uwtsd.ac.uk::59674c5c-7173-45c1-8ec2-ac31c2408f97" providerId="AD" clId="Web-{2B008C88-7501-C2A3-C9AC-C81F31E63A61}" dt="2022-10-30T18:14:01.558" v="111"/>
          <pc:sldLayoutMkLst>
            <pc:docMk/>
            <pc:sldMasterMk cId="431096654" sldId="2147483837"/>
            <pc:sldLayoutMk cId="470995829" sldId="2147483843"/>
          </pc:sldLayoutMkLst>
        </pc:sldLayoutChg>
        <pc:sldLayoutChg chg="add del mod replId">
          <pc:chgData name="Antoneta Mateescu (2028870)" userId="S::2028870@student.uwtsd.ac.uk::59674c5c-7173-45c1-8ec2-ac31c2408f97" providerId="AD" clId="Web-{2B008C88-7501-C2A3-C9AC-C81F31E63A61}" dt="2022-10-30T18:14:01.558" v="111"/>
          <pc:sldLayoutMkLst>
            <pc:docMk/>
            <pc:sldMasterMk cId="431096654" sldId="2147483837"/>
            <pc:sldLayoutMk cId="1753286830" sldId="2147483844"/>
          </pc:sldLayoutMkLst>
        </pc:sldLayoutChg>
        <pc:sldLayoutChg chg="add del mod replId">
          <pc:chgData name="Antoneta Mateescu (2028870)" userId="S::2028870@student.uwtsd.ac.uk::59674c5c-7173-45c1-8ec2-ac31c2408f97" providerId="AD" clId="Web-{2B008C88-7501-C2A3-C9AC-C81F31E63A61}" dt="2022-10-30T18:14:01.558" v="111"/>
          <pc:sldLayoutMkLst>
            <pc:docMk/>
            <pc:sldMasterMk cId="431096654" sldId="2147483837"/>
            <pc:sldLayoutMk cId="2303854385" sldId="2147483845"/>
          </pc:sldLayoutMkLst>
        </pc:sldLayoutChg>
        <pc:sldLayoutChg chg="add del mod replId">
          <pc:chgData name="Antoneta Mateescu (2028870)" userId="S::2028870@student.uwtsd.ac.uk::59674c5c-7173-45c1-8ec2-ac31c2408f97" providerId="AD" clId="Web-{2B008C88-7501-C2A3-C9AC-C81F31E63A61}" dt="2022-10-30T18:14:01.558" v="111"/>
          <pc:sldLayoutMkLst>
            <pc:docMk/>
            <pc:sldMasterMk cId="431096654" sldId="2147483837"/>
            <pc:sldLayoutMk cId="3439926112" sldId="2147483846"/>
          </pc:sldLayoutMkLst>
        </pc:sldLayoutChg>
        <pc:sldLayoutChg chg="add del mod replId">
          <pc:chgData name="Antoneta Mateescu (2028870)" userId="S::2028870@student.uwtsd.ac.uk::59674c5c-7173-45c1-8ec2-ac31c2408f97" providerId="AD" clId="Web-{2B008C88-7501-C2A3-C9AC-C81F31E63A61}" dt="2022-10-30T18:14:01.558" v="111"/>
          <pc:sldLayoutMkLst>
            <pc:docMk/>
            <pc:sldMasterMk cId="431096654" sldId="2147483837"/>
            <pc:sldLayoutMk cId="2815490846" sldId="2147483847"/>
          </pc:sldLayoutMkLst>
        </pc:sldLayoutChg>
        <pc:sldLayoutChg chg="add del mod replId">
          <pc:chgData name="Antoneta Mateescu (2028870)" userId="S::2028870@student.uwtsd.ac.uk::59674c5c-7173-45c1-8ec2-ac31c2408f97" providerId="AD" clId="Web-{2B008C88-7501-C2A3-C9AC-C81F31E63A61}" dt="2022-10-30T18:14:01.558" v="111"/>
          <pc:sldLayoutMkLst>
            <pc:docMk/>
            <pc:sldMasterMk cId="431096654" sldId="2147483837"/>
            <pc:sldLayoutMk cId="2470695491" sldId="2147483848"/>
          </pc:sldLayoutMkLst>
        </pc:sldLayoutChg>
        <pc:sldLayoutChg chg="add del mod replId">
          <pc:chgData name="Antoneta Mateescu (2028870)" userId="S::2028870@student.uwtsd.ac.uk::59674c5c-7173-45c1-8ec2-ac31c2408f97" providerId="AD" clId="Web-{2B008C88-7501-C2A3-C9AC-C81F31E63A61}" dt="2022-10-30T18:14:01.558" v="111"/>
          <pc:sldLayoutMkLst>
            <pc:docMk/>
            <pc:sldMasterMk cId="431096654" sldId="2147483837"/>
            <pc:sldLayoutMk cId="3242640326" sldId="2147483849"/>
          </pc:sldLayoutMkLst>
        </pc:sldLayoutChg>
        <pc:sldLayoutChg chg="add del mod replId">
          <pc:chgData name="Antoneta Mateescu (2028870)" userId="S::2028870@student.uwtsd.ac.uk::59674c5c-7173-45c1-8ec2-ac31c2408f97" providerId="AD" clId="Web-{2B008C88-7501-C2A3-C9AC-C81F31E63A61}" dt="2022-10-30T18:14:01.558" v="111"/>
          <pc:sldLayoutMkLst>
            <pc:docMk/>
            <pc:sldMasterMk cId="431096654" sldId="2147483837"/>
            <pc:sldLayoutMk cId="569902263" sldId="2147483850"/>
          </pc:sldLayoutMkLst>
        </pc:sldLayoutChg>
        <pc:sldLayoutChg chg="add del mod replId">
          <pc:chgData name="Antoneta Mateescu (2028870)" userId="S::2028870@student.uwtsd.ac.uk::59674c5c-7173-45c1-8ec2-ac31c2408f97" providerId="AD" clId="Web-{2B008C88-7501-C2A3-C9AC-C81F31E63A61}" dt="2022-10-30T18:14:01.558" v="111"/>
          <pc:sldLayoutMkLst>
            <pc:docMk/>
            <pc:sldMasterMk cId="431096654" sldId="2147483837"/>
            <pc:sldLayoutMk cId="1699310272" sldId="2147483851"/>
          </pc:sldLayoutMkLst>
        </pc:sldLayoutChg>
        <pc:sldLayoutChg chg="add del mod replId">
          <pc:chgData name="Antoneta Mateescu (2028870)" userId="S::2028870@student.uwtsd.ac.uk::59674c5c-7173-45c1-8ec2-ac31c2408f97" providerId="AD" clId="Web-{2B008C88-7501-C2A3-C9AC-C81F31E63A61}" dt="2022-10-30T18:14:01.558" v="111"/>
          <pc:sldLayoutMkLst>
            <pc:docMk/>
            <pc:sldMasterMk cId="431096654" sldId="2147483837"/>
            <pc:sldLayoutMk cId="4050499152" sldId="2147483852"/>
          </pc:sldLayoutMkLst>
        </pc:sldLayoutChg>
        <pc:sldLayoutChg chg="add del mod replId">
          <pc:chgData name="Antoneta Mateescu (2028870)" userId="S::2028870@student.uwtsd.ac.uk::59674c5c-7173-45c1-8ec2-ac31c2408f97" providerId="AD" clId="Web-{2B008C88-7501-C2A3-C9AC-C81F31E63A61}" dt="2022-10-30T18:14:01.558" v="111"/>
          <pc:sldLayoutMkLst>
            <pc:docMk/>
            <pc:sldMasterMk cId="431096654" sldId="2147483837"/>
            <pc:sldLayoutMk cId="3712630156" sldId="2147483853"/>
          </pc:sldLayoutMkLst>
        </pc:sldLayoutChg>
        <pc:sldLayoutChg chg="add del mod replId">
          <pc:chgData name="Antoneta Mateescu (2028870)" userId="S::2028870@student.uwtsd.ac.uk::59674c5c-7173-45c1-8ec2-ac31c2408f97" providerId="AD" clId="Web-{2B008C88-7501-C2A3-C9AC-C81F31E63A61}" dt="2022-10-30T18:14:01.558" v="111"/>
          <pc:sldLayoutMkLst>
            <pc:docMk/>
            <pc:sldMasterMk cId="431096654" sldId="2147483837"/>
            <pc:sldLayoutMk cId="1010509097" sldId="2147483854"/>
          </pc:sldLayoutMkLst>
        </pc:sldLayoutChg>
      </pc:sldMasterChg>
      <pc:sldMasterChg chg="add del addSldLayout delSldLayout modSldLayout">
        <pc:chgData name="Antoneta Mateescu (2028870)" userId="S::2028870@student.uwtsd.ac.uk::59674c5c-7173-45c1-8ec2-ac31c2408f97" providerId="AD" clId="Web-{2B008C88-7501-C2A3-C9AC-C81F31E63A61}" dt="2022-10-30T18:14:19.871" v="113"/>
        <pc:sldMasterMkLst>
          <pc:docMk/>
          <pc:sldMasterMk cId="2945906723" sldId="2147483855"/>
        </pc:sldMasterMkLst>
        <pc:sldLayoutChg chg="add del mod replId">
          <pc:chgData name="Antoneta Mateescu (2028870)" userId="S::2028870@student.uwtsd.ac.uk::59674c5c-7173-45c1-8ec2-ac31c2408f97" providerId="AD" clId="Web-{2B008C88-7501-C2A3-C9AC-C81F31E63A61}" dt="2022-10-30T18:14:19.871" v="113"/>
          <pc:sldLayoutMkLst>
            <pc:docMk/>
            <pc:sldMasterMk cId="2945906723" sldId="2147483855"/>
            <pc:sldLayoutMk cId="415819678" sldId="2147483856"/>
          </pc:sldLayoutMkLst>
        </pc:sldLayoutChg>
        <pc:sldLayoutChg chg="add del mod replId">
          <pc:chgData name="Antoneta Mateescu (2028870)" userId="S::2028870@student.uwtsd.ac.uk::59674c5c-7173-45c1-8ec2-ac31c2408f97" providerId="AD" clId="Web-{2B008C88-7501-C2A3-C9AC-C81F31E63A61}" dt="2022-10-30T18:14:19.871" v="113"/>
          <pc:sldLayoutMkLst>
            <pc:docMk/>
            <pc:sldMasterMk cId="2945906723" sldId="2147483855"/>
            <pc:sldLayoutMk cId="1127196411" sldId="2147483857"/>
          </pc:sldLayoutMkLst>
        </pc:sldLayoutChg>
        <pc:sldLayoutChg chg="add del mod replId">
          <pc:chgData name="Antoneta Mateescu (2028870)" userId="S::2028870@student.uwtsd.ac.uk::59674c5c-7173-45c1-8ec2-ac31c2408f97" providerId="AD" clId="Web-{2B008C88-7501-C2A3-C9AC-C81F31E63A61}" dt="2022-10-30T18:14:19.871" v="113"/>
          <pc:sldLayoutMkLst>
            <pc:docMk/>
            <pc:sldMasterMk cId="2945906723" sldId="2147483855"/>
            <pc:sldLayoutMk cId="1765590350" sldId="2147483858"/>
          </pc:sldLayoutMkLst>
        </pc:sldLayoutChg>
        <pc:sldLayoutChg chg="add del mod replId">
          <pc:chgData name="Antoneta Mateescu (2028870)" userId="S::2028870@student.uwtsd.ac.uk::59674c5c-7173-45c1-8ec2-ac31c2408f97" providerId="AD" clId="Web-{2B008C88-7501-C2A3-C9AC-C81F31E63A61}" dt="2022-10-30T18:14:19.871" v="113"/>
          <pc:sldLayoutMkLst>
            <pc:docMk/>
            <pc:sldMasterMk cId="2945906723" sldId="2147483855"/>
            <pc:sldLayoutMk cId="2111789966" sldId="2147483859"/>
          </pc:sldLayoutMkLst>
        </pc:sldLayoutChg>
        <pc:sldLayoutChg chg="add del mod replId">
          <pc:chgData name="Antoneta Mateescu (2028870)" userId="S::2028870@student.uwtsd.ac.uk::59674c5c-7173-45c1-8ec2-ac31c2408f97" providerId="AD" clId="Web-{2B008C88-7501-C2A3-C9AC-C81F31E63A61}" dt="2022-10-30T18:14:19.871" v="113"/>
          <pc:sldLayoutMkLst>
            <pc:docMk/>
            <pc:sldMasterMk cId="2945906723" sldId="2147483855"/>
            <pc:sldLayoutMk cId="1658580443" sldId="2147483860"/>
          </pc:sldLayoutMkLst>
        </pc:sldLayoutChg>
        <pc:sldLayoutChg chg="add del mod replId">
          <pc:chgData name="Antoneta Mateescu (2028870)" userId="S::2028870@student.uwtsd.ac.uk::59674c5c-7173-45c1-8ec2-ac31c2408f97" providerId="AD" clId="Web-{2B008C88-7501-C2A3-C9AC-C81F31E63A61}" dt="2022-10-30T18:14:19.871" v="113"/>
          <pc:sldLayoutMkLst>
            <pc:docMk/>
            <pc:sldMasterMk cId="2945906723" sldId="2147483855"/>
            <pc:sldLayoutMk cId="2890316845" sldId="2147483861"/>
          </pc:sldLayoutMkLst>
        </pc:sldLayoutChg>
        <pc:sldLayoutChg chg="add del mod replId">
          <pc:chgData name="Antoneta Mateescu (2028870)" userId="S::2028870@student.uwtsd.ac.uk::59674c5c-7173-45c1-8ec2-ac31c2408f97" providerId="AD" clId="Web-{2B008C88-7501-C2A3-C9AC-C81F31E63A61}" dt="2022-10-30T18:14:19.871" v="113"/>
          <pc:sldLayoutMkLst>
            <pc:docMk/>
            <pc:sldMasterMk cId="2945906723" sldId="2147483855"/>
            <pc:sldLayoutMk cId="661872334" sldId="2147483862"/>
          </pc:sldLayoutMkLst>
        </pc:sldLayoutChg>
        <pc:sldLayoutChg chg="add del mod replId">
          <pc:chgData name="Antoneta Mateescu (2028870)" userId="S::2028870@student.uwtsd.ac.uk::59674c5c-7173-45c1-8ec2-ac31c2408f97" providerId="AD" clId="Web-{2B008C88-7501-C2A3-C9AC-C81F31E63A61}" dt="2022-10-30T18:14:19.871" v="113"/>
          <pc:sldLayoutMkLst>
            <pc:docMk/>
            <pc:sldMasterMk cId="2945906723" sldId="2147483855"/>
            <pc:sldLayoutMk cId="1639861683" sldId="2147483863"/>
          </pc:sldLayoutMkLst>
        </pc:sldLayoutChg>
        <pc:sldLayoutChg chg="add del mod replId">
          <pc:chgData name="Antoneta Mateescu (2028870)" userId="S::2028870@student.uwtsd.ac.uk::59674c5c-7173-45c1-8ec2-ac31c2408f97" providerId="AD" clId="Web-{2B008C88-7501-C2A3-C9AC-C81F31E63A61}" dt="2022-10-30T18:14:19.871" v="113"/>
          <pc:sldLayoutMkLst>
            <pc:docMk/>
            <pc:sldMasterMk cId="2945906723" sldId="2147483855"/>
            <pc:sldLayoutMk cId="1572219540" sldId="2147483864"/>
          </pc:sldLayoutMkLst>
        </pc:sldLayoutChg>
        <pc:sldLayoutChg chg="add del mod replId">
          <pc:chgData name="Antoneta Mateescu (2028870)" userId="S::2028870@student.uwtsd.ac.uk::59674c5c-7173-45c1-8ec2-ac31c2408f97" providerId="AD" clId="Web-{2B008C88-7501-C2A3-C9AC-C81F31E63A61}" dt="2022-10-30T18:14:19.871" v="113"/>
          <pc:sldLayoutMkLst>
            <pc:docMk/>
            <pc:sldMasterMk cId="2945906723" sldId="2147483855"/>
            <pc:sldLayoutMk cId="2861546684" sldId="2147483865"/>
          </pc:sldLayoutMkLst>
        </pc:sldLayoutChg>
        <pc:sldLayoutChg chg="add del mod replId">
          <pc:chgData name="Antoneta Mateescu (2028870)" userId="S::2028870@student.uwtsd.ac.uk::59674c5c-7173-45c1-8ec2-ac31c2408f97" providerId="AD" clId="Web-{2B008C88-7501-C2A3-C9AC-C81F31E63A61}" dt="2022-10-30T18:14:19.871" v="113"/>
          <pc:sldLayoutMkLst>
            <pc:docMk/>
            <pc:sldMasterMk cId="2945906723" sldId="2147483855"/>
            <pc:sldLayoutMk cId="1451744466" sldId="2147483866"/>
          </pc:sldLayoutMkLst>
        </pc:sldLayoutChg>
      </pc:sldMasterChg>
      <pc:sldMasterChg chg="add del addSldLayout delSldLayout modSldLayout">
        <pc:chgData name="Antoneta Mateescu (2028870)" userId="S::2028870@student.uwtsd.ac.uk::59674c5c-7173-45c1-8ec2-ac31c2408f97" providerId="AD" clId="Web-{2B008C88-7501-C2A3-C9AC-C81F31E63A61}" dt="2022-10-30T18:14:32.153" v="114"/>
        <pc:sldMasterMkLst>
          <pc:docMk/>
          <pc:sldMasterMk cId="3654231795" sldId="2147483867"/>
        </pc:sldMasterMkLst>
        <pc:sldLayoutChg chg="add del mod replId">
          <pc:chgData name="Antoneta Mateescu (2028870)" userId="S::2028870@student.uwtsd.ac.uk::59674c5c-7173-45c1-8ec2-ac31c2408f97" providerId="AD" clId="Web-{2B008C88-7501-C2A3-C9AC-C81F31E63A61}" dt="2022-10-30T18:14:32.153" v="114"/>
          <pc:sldLayoutMkLst>
            <pc:docMk/>
            <pc:sldMasterMk cId="3654231795" sldId="2147483867"/>
            <pc:sldLayoutMk cId="3821086570" sldId="2147483868"/>
          </pc:sldLayoutMkLst>
        </pc:sldLayoutChg>
        <pc:sldLayoutChg chg="add del mod replId">
          <pc:chgData name="Antoneta Mateescu (2028870)" userId="S::2028870@student.uwtsd.ac.uk::59674c5c-7173-45c1-8ec2-ac31c2408f97" providerId="AD" clId="Web-{2B008C88-7501-C2A3-C9AC-C81F31E63A61}" dt="2022-10-30T18:14:32.153" v="114"/>
          <pc:sldLayoutMkLst>
            <pc:docMk/>
            <pc:sldMasterMk cId="3654231795" sldId="2147483867"/>
            <pc:sldLayoutMk cId="4146315409" sldId="2147483869"/>
          </pc:sldLayoutMkLst>
        </pc:sldLayoutChg>
        <pc:sldLayoutChg chg="add del mod replId">
          <pc:chgData name="Antoneta Mateescu (2028870)" userId="S::2028870@student.uwtsd.ac.uk::59674c5c-7173-45c1-8ec2-ac31c2408f97" providerId="AD" clId="Web-{2B008C88-7501-C2A3-C9AC-C81F31E63A61}" dt="2022-10-30T18:14:32.153" v="114"/>
          <pc:sldLayoutMkLst>
            <pc:docMk/>
            <pc:sldMasterMk cId="3654231795" sldId="2147483867"/>
            <pc:sldLayoutMk cId="1035498837" sldId="2147483870"/>
          </pc:sldLayoutMkLst>
        </pc:sldLayoutChg>
        <pc:sldLayoutChg chg="add del mod replId">
          <pc:chgData name="Antoneta Mateescu (2028870)" userId="S::2028870@student.uwtsd.ac.uk::59674c5c-7173-45c1-8ec2-ac31c2408f97" providerId="AD" clId="Web-{2B008C88-7501-C2A3-C9AC-C81F31E63A61}" dt="2022-10-30T18:14:32.153" v="114"/>
          <pc:sldLayoutMkLst>
            <pc:docMk/>
            <pc:sldMasterMk cId="3654231795" sldId="2147483867"/>
            <pc:sldLayoutMk cId="3160462002" sldId="2147483871"/>
          </pc:sldLayoutMkLst>
        </pc:sldLayoutChg>
        <pc:sldLayoutChg chg="add del mod replId">
          <pc:chgData name="Antoneta Mateescu (2028870)" userId="S::2028870@student.uwtsd.ac.uk::59674c5c-7173-45c1-8ec2-ac31c2408f97" providerId="AD" clId="Web-{2B008C88-7501-C2A3-C9AC-C81F31E63A61}" dt="2022-10-30T18:14:32.153" v="114"/>
          <pc:sldLayoutMkLst>
            <pc:docMk/>
            <pc:sldMasterMk cId="3654231795" sldId="2147483867"/>
            <pc:sldLayoutMk cId="3295837685" sldId="2147483872"/>
          </pc:sldLayoutMkLst>
        </pc:sldLayoutChg>
        <pc:sldLayoutChg chg="add del mod replId">
          <pc:chgData name="Antoneta Mateescu (2028870)" userId="S::2028870@student.uwtsd.ac.uk::59674c5c-7173-45c1-8ec2-ac31c2408f97" providerId="AD" clId="Web-{2B008C88-7501-C2A3-C9AC-C81F31E63A61}" dt="2022-10-30T18:14:32.153" v="114"/>
          <pc:sldLayoutMkLst>
            <pc:docMk/>
            <pc:sldMasterMk cId="3654231795" sldId="2147483867"/>
            <pc:sldLayoutMk cId="2314048194" sldId="2147483873"/>
          </pc:sldLayoutMkLst>
        </pc:sldLayoutChg>
        <pc:sldLayoutChg chg="add del mod replId">
          <pc:chgData name="Antoneta Mateescu (2028870)" userId="S::2028870@student.uwtsd.ac.uk::59674c5c-7173-45c1-8ec2-ac31c2408f97" providerId="AD" clId="Web-{2B008C88-7501-C2A3-C9AC-C81F31E63A61}" dt="2022-10-30T18:14:32.153" v="114"/>
          <pc:sldLayoutMkLst>
            <pc:docMk/>
            <pc:sldMasterMk cId="3654231795" sldId="2147483867"/>
            <pc:sldLayoutMk cId="1899552534" sldId="2147483874"/>
          </pc:sldLayoutMkLst>
        </pc:sldLayoutChg>
        <pc:sldLayoutChg chg="add del mod replId">
          <pc:chgData name="Antoneta Mateescu (2028870)" userId="S::2028870@student.uwtsd.ac.uk::59674c5c-7173-45c1-8ec2-ac31c2408f97" providerId="AD" clId="Web-{2B008C88-7501-C2A3-C9AC-C81F31E63A61}" dt="2022-10-30T18:14:32.153" v="114"/>
          <pc:sldLayoutMkLst>
            <pc:docMk/>
            <pc:sldMasterMk cId="3654231795" sldId="2147483867"/>
            <pc:sldLayoutMk cId="1636575880" sldId="2147483875"/>
          </pc:sldLayoutMkLst>
        </pc:sldLayoutChg>
        <pc:sldLayoutChg chg="add del mod replId">
          <pc:chgData name="Antoneta Mateescu (2028870)" userId="S::2028870@student.uwtsd.ac.uk::59674c5c-7173-45c1-8ec2-ac31c2408f97" providerId="AD" clId="Web-{2B008C88-7501-C2A3-C9AC-C81F31E63A61}" dt="2022-10-30T18:14:32.153" v="114"/>
          <pc:sldLayoutMkLst>
            <pc:docMk/>
            <pc:sldMasterMk cId="3654231795" sldId="2147483867"/>
            <pc:sldLayoutMk cId="1632683148" sldId="2147483876"/>
          </pc:sldLayoutMkLst>
        </pc:sldLayoutChg>
        <pc:sldLayoutChg chg="add del mod replId">
          <pc:chgData name="Antoneta Mateescu (2028870)" userId="S::2028870@student.uwtsd.ac.uk::59674c5c-7173-45c1-8ec2-ac31c2408f97" providerId="AD" clId="Web-{2B008C88-7501-C2A3-C9AC-C81F31E63A61}" dt="2022-10-30T18:14:32.153" v="114"/>
          <pc:sldLayoutMkLst>
            <pc:docMk/>
            <pc:sldMasterMk cId="3654231795" sldId="2147483867"/>
            <pc:sldLayoutMk cId="420432613" sldId="2147483877"/>
          </pc:sldLayoutMkLst>
        </pc:sldLayoutChg>
        <pc:sldLayoutChg chg="add del mod replId">
          <pc:chgData name="Antoneta Mateescu (2028870)" userId="S::2028870@student.uwtsd.ac.uk::59674c5c-7173-45c1-8ec2-ac31c2408f97" providerId="AD" clId="Web-{2B008C88-7501-C2A3-C9AC-C81F31E63A61}" dt="2022-10-30T18:14:32.153" v="114"/>
          <pc:sldLayoutMkLst>
            <pc:docMk/>
            <pc:sldMasterMk cId="3654231795" sldId="2147483867"/>
            <pc:sldLayoutMk cId="1983382445" sldId="2147483878"/>
          </pc:sldLayoutMkLst>
        </pc:sldLayoutChg>
      </pc:sldMasterChg>
      <pc:sldMasterChg chg="add addSldLayout modSldLayout">
        <pc:chgData name="Antoneta Mateescu (2028870)" userId="S::2028870@student.uwtsd.ac.uk::59674c5c-7173-45c1-8ec2-ac31c2408f97" providerId="AD" clId="Web-{2B008C88-7501-C2A3-C9AC-C81F31E63A61}" dt="2022-10-30T18:14:32.153" v="114"/>
        <pc:sldMasterMkLst>
          <pc:docMk/>
          <pc:sldMasterMk cId="1026515683" sldId="2147483879"/>
        </pc:sldMasterMkLst>
        <pc:sldLayoutChg chg="add mod replId">
          <pc:chgData name="Antoneta Mateescu (2028870)" userId="S::2028870@student.uwtsd.ac.uk::59674c5c-7173-45c1-8ec2-ac31c2408f97" providerId="AD" clId="Web-{2B008C88-7501-C2A3-C9AC-C81F31E63A61}" dt="2022-10-30T18:14:32.153" v="114"/>
          <pc:sldLayoutMkLst>
            <pc:docMk/>
            <pc:sldMasterMk cId="1026515683" sldId="2147483879"/>
            <pc:sldLayoutMk cId="1228966958" sldId="2147483880"/>
          </pc:sldLayoutMkLst>
        </pc:sldLayoutChg>
        <pc:sldLayoutChg chg="add mod replId">
          <pc:chgData name="Antoneta Mateescu (2028870)" userId="S::2028870@student.uwtsd.ac.uk::59674c5c-7173-45c1-8ec2-ac31c2408f97" providerId="AD" clId="Web-{2B008C88-7501-C2A3-C9AC-C81F31E63A61}" dt="2022-10-30T18:14:32.153" v="114"/>
          <pc:sldLayoutMkLst>
            <pc:docMk/>
            <pc:sldMasterMk cId="1026515683" sldId="2147483879"/>
            <pc:sldLayoutMk cId="3177419302" sldId="2147483881"/>
          </pc:sldLayoutMkLst>
        </pc:sldLayoutChg>
        <pc:sldLayoutChg chg="add mod replId">
          <pc:chgData name="Antoneta Mateescu (2028870)" userId="S::2028870@student.uwtsd.ac.uk::59674c5c-7173-45c1-8ec2-ac31c2408f97" providerId="AD" clId="Web-{2B008C88-7501-C2A3-C9AC-C81F31E63A61}" dt="2022-10-30T18:14:32.153" v="114"/>
          <pc:sldLayoutMkLst>
            <pc:docMk/>
            <pc:sldMasterMk cId="1026515683" sldId="2147483879"/>
            <pc:sldLayoutMk cId="2839115918" sldId="2147483882"/>
          </pc:sldLayoutMkLst>
        </pc:sldLayoutChg>
        <pc:sldLayoutChg chg="add mod replId">
          <pc:chgData name="Antoneta Mateescu (2028870)" userId="S::2028870@student.uwtsd.ac.uk::59674c5c-7173-45c1-8ec2-ac31c2408f97" providerId="AD" clId="Web-{2B008C88-7501-C2A3-C9AC-C81F31E63A61}" dt="2022-10-30T18:14:32.153" v="114"/>
          <pc:sldLayoutMkLst>
            <pc:docMk/>
            <pc:sldMasterMk cId="1026515683" sldId="2147483879"/>
            <pc:sldLayoutMk cId="170763092" sldId="2147483883"/>
          </pc:sldLayoutMkLst>
        </pc:sldLayoutChg>
        <pc:sldLayoutChg chg="add mod replId">
          <pc:chgData name="Antoneta Mateescu (2028870)" userId="S::2028870@student.uwtsd.ac.uk::59674c5c-7173-45c1-8ec2-ac31c2408f97" providerId="AD" clId="Web-{2B008C88-7501-C2A3-C9AC-C81F31E63A61}" dt="2022-10-30T18:14:32.153" v="114"/>
          <pc:sldLayoutMkLst>
            <pc:docMk/>
            <pc:sldMasterMk cId="1026515683" sldId="2147483879"/>
            <pc:sldLayoutMk cId="2903486023" sldId="2147483884"/>
          </pc:sldLayoutMkLst>
        </pc:sldLayoutChg>
        <pc:sldLayoutChg chg="add mod replId">
          <pc:chgData name="Antoneta Mateescu (2028870)" userId="S::2028870@student.uwtsd.ac.uk::59674c5c-7173-45c1-8ec2-ac31c2408f97" providerId="AD" clId="Web-{2B008C88-7501-C2A3-C9AC-C81F31E63A61}" dt="2022-10-30T18:14:32.153" v="114"/>
          <pc:sldLayoutMkLst>
            <pc:docMk/>
            <pc:sldMasterMk cId="1026515683" sldId="2147483879"/>
            <pc:sldLayoutMk cId="1609452510" sldId="2147483885"/>
          </pc:sldLayoutMkLst>
        </pc:sldLayoutChg>
        <pc:sldLayoutChg chg="add mod replId">
          <pc:chgData name="Antoneta Mateescu (2028870)" userId="S::2028870@student.uwtsd.ac.uk::59674c5c-7173-45c1-8ec2-ac31c2408f97" providerId="AD" clId="Web-{2B008C88-7501-C2A3-C9AC-C81F31E63A61}" dt="2022-10-30T18:14:32.153" v="114"/>
          <pc:sldLayoutMkLst>
            <pc:docMk/>
            <pc:sldMasterMk cId="1026515683" sldId="2147483879"/>
            <pc:sldLayoutMk cId="2547259880" sldId="2147483886"/>
          </pc:sldLayoutMkLst>
        </pc:sldLayoutChg>
        <pc:sldLayoutChg chg="add mod replId">
          <pc:chgData name="Antoneta Mateescu (2028870)" userId="S::2028870@student.uwtsd.ac.uk::59674c5c-7173-45c1-8ec2-ac31c2408f97" providerId="AD" clId="Web-{2B008C88-7501-C2A3-C9AC-C81F31E63A61}" dt="2022-10-30T18:14:32.153" v="114"/>
          <pc:sldLayoutMkLst>
            <pc:docMk/>
            <pc:sldMasterMk cId="1026515683" sldId="2147483879"/>
            <pc:sldLayoutMk cId="1089472597" sldId="2147483887"/>
          </pc:sldLayoutMkLst>
        </pc:sldLayoutChg>
        <pc:sldLayoutChg chg="add mod replId">
          <pc:chgData name="Antoneta Mateescu (2028870)" userId="S::2028870@student.uwtsd.ac.uk::59674c5c-7173-45c1-8ec2-ac31c2408f97" providerId="AD" clId="Web-{2B008C88-7501-C2A3-C9AC-C81F31E63A61}" dt="2022-10-30T18:14:32.153" v="114"/>
          <pc:sldLayoutMkLst>
            <pc:docMk/>
            <pc:sldMasterMk cId="1026515683" sldId="2147483879"/>
            <pc:sldLayoutMk cId="17004662" sldId="2147483888"/>
          </pc:sldLayoutMkLst>
        </pc:sldLayoutChg>
        <pc:sldLayoutChg chg="add mod replId">
          <pc:chgData name="Antoneta Mateescu (2028870)" userId="S::2028870@student.uwtsd.ac.uk::59674c5c-7173-45c1-8ec2-ac31c2408f97" providerId="AD" clId="Web-{2B008C88-7501-C2A3-C9AC-C81F31E63A61}" dt="2022-10-30T18:14:32.153" v="114"/>
          <pc:sldLayoutMkLst>
            <pc:docMk/>
            <pc:sldMasterMk cId="1026515683" sldId="2147483879"/>
            <pc:sldLayoutMk cId="2862081744" sldId="2147483889"/>
          </pc:sldLayoutMkLst>
        </pc:sldLayoutChg>
        <pc:sldLayoutChg chg="add mod replId">
          <pc:chgData name="Antoneta Mateescu (2028870)" userId="S::2028870@student.uwtsd.ac.uk::59674c5c-7173-45c1-8ec2-ac31c2408f97" providerId="AD" clId="Web-{2B008C88-7501-C2A3-C9AC-C81F31E63A61}" dt="2022-10-30T18:14:32.153" v="114"/>
          <pc:sldLayoutMkLst>
            <pc:docMk/>
            <pc:sldMasterMk cId="1026515683" sldId="2147483879"/>
            <pc:sldLayoutMk cId="1115511218" sldId="2147483890"/>
          </pc:sldLayoutMkLst>
        </pc:sldLayoutChg>
        <pc:sldLayoutChg chg="add mod replId">
          <pc:chgData name="Antoneta Mateescu (2028870)" userId="S::2028870@student.uwtsd.ac.uk::59674c5c-7173-45c1-8ec2-ac31c2408f97" providerId="AD" clId="Web-{2B008C88-7501-C2A3-C9AC-C81F31E63A61}" dt="2022-10-30T18:14:32.153" v="114"/>
          <pc:sldLayoutMkLst>
            <pc:docMk/>
            <pc:sldMasterMk cId="1026515683" sldId="2147483879"/>
            <pc:sldLayoutMk cId="2745938205" sldId="2147483891"/>
          </pc:sldLayoutMkLst>
        </pc:sldLayoutChg>
        <pc:sldLayoutChg chg="add mod replId">
          <pc:chgData name="Antoneta Mateescu (2028870)" userId="S::2028870@student.uwtsd.ac.uk::59674c5c-7173-45c1-8ec2-ac31c2408f97" providerId="AD" clId="Web-{2B008C88-7501-C2A3-C9AC-C81F31E63A61}" dt="2022-10-30T18:14:32.153" v="114"/>
          <pc:sldLayoutMkLst>
            <pc:docMk/>
            <pc:sldMasterMk cId="1026515683" sldId="2147483879"/>
            <pc:sldLayoutMk cId="3943487064" sldId="2147483892"/>
          </pc:sldLayoutMkLst>
        </pc:sldLayoutChg>
        <pc:sldLayoutChg chg="add mod replId">
          <pc:chgData name="Antoneta Mateescu (2028870)" userId="S::2028870@student.uwtsd.ac.uk::59674c5c-7173-45c1-8ec2-ac31c2408f97" providerId="AD" clId="Web-{2B008C88-7501-C2A3-C9AC-C81F31E63A61}" dt="2022-10-30T18:14:32.153" v="114"/>
          <pc:sldLayoutMkLst>
            <pc:docMk/>
            <pc:sldMasterMk cId="1026515683" sldId="2147483879"/>
            <pc:sldLayoutMk cId="3392333551" sldId="2147483893"/>
          </pc:sldLayoutMkLst>
        </pc:sldLayoutChg>
        <pc:sldLayoutChg chg="add mod replId">
          <pc:chgData name="Antoneta Mateescu (2028870)" userId="S::2028870@student.uwtsd.ac.uk::59674c5c-7173-45c1-8ec2-ac31c2408f97" providerId="AD" clId="Web-{2B008C88-7501-C2A3-C9AC-C81F31E63A61}" dt="2022-10-30T18:14:32.153" v="114"/>
          <pc:sldLayoutMkLst>
            <pc:docMk/>
            <pc:sldMasterMk cId="1026515683" sldId="2147483879"/>
            <pc:sldLayoutMk cId="3357970588" sldId="2147483894"/>
          </pc:sldLayoutMkLst>
        </pc:sldLayoutChg>
        <pc:sldLayoutChg chg="add mod replId">
          <pc:chgData name="Antoneta Mateescu (2028870)" userId="S::2028870@student.uwtsd.ac.uk::59674c5c-7173-45c1-8ec2-ac31c2408f97" providerId="AD" clId="Web-{2B008C88-7501-C2A3-C9AC-C81F31E63A61}" dt="2022-10-30T18:14:32.153" v="114"/>
          <pc:sldLayoutMkLst>
            <pc:docMk/>
            <pc:sldMasterMk cId="1026515683" sldId="2147483879"/>
            <pc:sldLayoutMk cId="1835154669" sldId="2147483895"/>
          </pc:sldLayoutMkLst>
        </pc:sldLayoutChg>
      </pc:sldMasterChg>
    </pc:docChg>
  </pc:docChgLst>
  <pc:docChgLst>
    <pc:chgData name="Antoneta Mateescu (2028870)" userId="S::2028870@student.uwtsd.ac.uk::59674c5c-7173-45c1-8ec2-ac31c2408f97" providerId="AD" clId="Web-{AD8FEC6E-1D60-6791-91E8-8F4BE3FF1C8F}"/>
    <pc:docChg chg="addSld modSld">
      <pc:chgData name="Antoneta Mateescu (2028870)" userId="S::2028870@student.uwtsd.ac.uk::59674c5c-7173-45c1-8ec2-ac31c2408f97" providerId="AD" clId="Web-{AD8FEC6E-1D60-6791-91E8-8F4BE3FF1C8F}" dt="2022-10-30T18:59:21.780" v="155"/>
      <pc:docMkLst>
        <pc:docMk/>
      </pc:docMkLst>
      <pc:sldChg chg="modSp">
        <pc:chgData name="Antoneta Mateescu (2028870)" userId="S::2028870@student.uwtsd.ac.uk::59674c5c-7173-45c1-8ec2-ac31c2408f97" providerId="AD" clId="Web-{AD8FEC6E-1D60-6791-91E8-8F4BE3FF1C8F}" dt="2022-10-30T18:45:16.091" v="3" actId="20577"/>
        <pc:sldMkLst>
          <pc:docMk/>
          <pc:sldMk cId="3236549416" sldId="267"/>
        </pc:sldMkLst>
        <pc:spChg chg="mod">
          <ac:chgData name="Antoneta Mateescu (2028870)" userId="S::2028870@student.uwtsd.ac.uk::59674c5c-7173-45c1-8ec2-ac31c2408f97" providerId="AD" clId="Web-{AD8FEC6E-1D60-6791-91E8-8F4BE3FF1C8F}" dt="2022-10-30T18:45:16.091" v="3" actId="20577"/>
          <ac:spMkLst>
            <pc:docMk/>
            <pc:sldMk cId="3236549416" sldId="267"/>
            <ac:spMk id="3" creationId="{00000000-0000-0000-0000-000000000000}"/>
          </ac:spMkLst>
        </pc:spChg>
      </pc:sldChg>
      <pc:sldChg chg="modSp new">
        <pc:chgData name="Antoneta Mateescu (2028870)" userId="S::2028870@student.uwtsd.ac.uk::59674c5c-7173-45c1-8ec2-ac31c2408f97" providerId="AD" clId="Web-{AD8FEC6E-1D60-6791-91E8-8F4BE3FF1C8F}" dt="2022-10-30T18:46:22.905" v="12" actId="20577"/>
        <pc:sldMkLst>
          <pc:docMk/>
          <pc:sldMk cId="588871007" sldId="272"/>
        </pc:sldMkLst>
        <pc:spChg chg="mod">
          <ac:chgData name="Antoneta Mateescu (2028870)" userId="S::2028870@student.uwtsd.ac.uk::59674c5c-7173-45c1-8ec2-ac31c2408f97" providerId="AD" clId="Web-{AD8FEC6E-1D60-6791-91E8-8F4BE3FF1C8F}" dt="2022-10-30T18:45:53.686" v="9" actId="20577"/>
          <ac:spMkLst>
            <pc:docMk/>
            <pc:sldMk cId="588871007" sldId="272"/>
            <ac:spMk id="2" creationId="{8E46AC42-F16A-4181-22A0-E6AD249F5D6C}"/>
          </ac:spMkLst>
        </pc:spChg>
        <pc:spChg chg="mod">
          <ac:chgData name="Antoneta Mateescu (2028870)" userId="S::2028870@student.uwtsd.ac.uk::59674c5c-7173-45c1-8ec2-ac31c2408f97" providerId="AD" clId="Web-{AD8FEC6E-1D60-6791-91E8-8F4BE3FF1C8F}" dt="2022-10-30T18:46:22.905" v="12" actId="20577"/>
          <ac:spMkLst>
            <pc:docMk/>
            <pc:sldMk cId="588871007" sldId="272"/>
            <ac:spMk id="3" creationId="{010787C2-4020-E9A1-E74A-1813C8BEBD25}"/>
          </ac:spMkLst>
        </pc:spChg>
      </pc:sldChg>
      <pc:sldChg chg="addSp modSp new mod setBg">
        <pc:chgData name="Antoneta Mateescu (2028870)" userId="S::2028870@student.uwtsd.ac.uk::59674c5c-7173-45c1-8ec2-ac31c2408f97" providerId="AD" clId="Web-{AD8FEC6E-1D60-6791-91E8-8F4BE3FF1C8F}" dt="2022-10-30T18:59:21.780" v="155"/>
        <pc:sldMkLst>
          <pc:docMk/>
          <pc:sldMk cId="715571406" sldId="273"/>
        </pc:sldMkLst>
        <pc:spChg chg="mod">
          <ac:chgData name="Antoneta Mateescu (2028870)" userId="S::2028870@student.uwtsd.ac.uk::59674c5c-7173-45c1-8ec2-ac31c2408f97" providerId="AD" clId="Web-{AD8FEC6E-1D60-6791-91E8-8F4BE3FF1C8F}" dt="2022-10-30T18:59:21.780" v="155"/>
          <ac:spMkLst>
            <pc:docMk/>
            <pc:sldMk cId="715571406" sldId="273"/>
            <ac:spMk id="2" creationId="{5EB2F1D7-493C-7C81-79BC-670162541FCF}"/>
          </ac:spMkLst>
        </pc:spChg>
        <pc:spChg chg="mod">
          <ac:chgData name="Antoneta Mateescu (2028870)" userId="S::2028870@student.uwtsd.ac.uk::59674c5c-7173-45c1-8ec2-ac31c2408f97" providerId="AD" clId="Web-{AD8FEC6E-1D60-6791-91E8-8F4BE3FF1C8F}" dt="2022-10-30T18:59:21.780" v="155"/>
          <ac:spMkLst>
            <pc:docMk/>
            <pc:sldMk cId="715571406" sldId="273"/>
            <ac:spMk id="3" creationId="{6208976C-AA4F-9AB5-C32B-A069AC19E50A}"/>
          </ac:spMkLst>
        </pc:spChg>
        <pc:cxnChg chg="add">
          <ac:chgData name="Antoneta Mateescu (2028870)" userId="S::2028870@student.uwtsd.ac.uk::59674c5c-7173-45c1-8ec2-ac31c2408f97" providerId="AD" clId="Web-{AD8FEC6E-1D60-6791-91E8-8F4BE3FF1C8F}" dt="2022-10-30T18:59:21.780" v="155"/>
          <ac:cxnSpMkLst>
            <pc:docMk/>
            <pc:sldMk cId="715571406" sldId="273"/>
            <ac:cxnSpMk id="8" creationId="{0B5F7E3B-C5F1-40E0-A491-558BAFBC1127}"/>
          </ac:cxnSpMkLst>
        </pc:cxnChg>
      </pc:sldChg>
    </pc:docChg>
  </pc:docChgLst>
  <pc:docChgLst>
    <pc:chgData name="Antoneta Mateescu (2028870)" userId="S::2028870@student.uwtsd.ac.uk::59674c5c-7173-45c1-8ec2-ac31c2408f97" providerId="AD" clId="Web-{89D3A0F0-7416-11F2-0EA4-12A87BC250D1}"/>
    <pc:docChg chg="modSld">
      <pc:chgData name="Antoneta Mateescu (2028870)" userId="S::2028870@student.uwtsd.ac.uk::59674c5c-7173-45c1-8ec2-ac31c2408f97" providerId="AD" clId="Web-{89D3A0F0-7416-11F2-0EA4-12A87BC250D1}" dt="2022-10-30T18:38:37.773" v="31"/>
      <pc:docMkLst>
        <pc:docMk/>
      </pc:docMkLst>
      <pc:sldChg chg="addSp delSp modSp mod setBg setClrOvrMap">
        <pc:chgData name="Antoneta Mateescu (2028870)" userId="S::2028870@student.uwtsd.ac.uk::59674c5c-7173-45c1-8ec2-ac31c2408f97" providerId="AD" clId="Web-{89D3A0F0-7416-11F2-0EA4-12A87BC250D1}" dt="2022-10-30T18:38:37.773" v="31"/>
        <pc:sldMkLst>
          <pc:docMk/>
          <pc:sldMk cId="1675564184" sldId="264"/>
        </pc:sldMkLst>
        <pc:spChg chg="mod ord">
          <ac:chgData name="Antoneta Mateescu (2028870)" userId="S::2028870@student.uwtsd.ac.uk::59674c5c-7173-45c1-8ec2-ac31c2408f97" providerId="AD" clId="Web-{89D3A0F0-7416-11F2-0EA4-12A87BC250D1}" dt="2022-10-30T18:38:37.773" v="31"/>
          <ac:spMkLst>
            <pc:docMk/>
            <pc:sldMk cId="1675564184" sldId="264"/>
            <ac:spMk id="2" creationId="{00000000-0000-0000-0000-000000000000}"/>
          </ac:spMkLst>
        </pc:spChg>
        <pc:spChg chg="del">
          <ac:chgData name="Antoneta Mateescu (2028870)" userId="S::2028870@student.uwtsd.ac.uk::59674c5c-7173-45c1-8ec2-ac31c2408f97" providerId="AD" clId="Web-{89D3A0F0-7416-11F2-0EA4-12A87BC250D1}" dt="2022-10-30T18:31:51.398" v="0"/>
          <ac:spMkLst>
            <pc:docMk/>
            <pc:sldMk cId="1675564184" sldId="264"/>
            <ac:spMk id="5" creationId="{237AEF91-F534-1CCC-06D5-E28CAE27B8C1}"/>
          </ac:spMkLst>
        </pc:spChg>
        <pc:spChg chg="add del mod">
          <ac:chgData name="Antoneta Mateescu (2028870)" userId="S::2028870@student.uwtsd.ac.uk::59674c5c-7173-45c1-8ec2-ac31c2408f97" providerId="AD" clId="Web-{89D3A0F0-7416-11F2-0EA4-12A87BC250D1}" dt="2022-10-30T18:34:09.919" v="7"/>
          <ac:spMkLst>
            <pc:docMk/>
            <pc:sldMk cId="1675564184" sldId="264"/>
            <ac:spMk id="7" creationId="{2E0CAC7B-E13B-706E-FE74-2C300EC66148}"/>
          </ac:spMkLst>
        </pc:spChg>
        <pc:spChg chg="add del mod">
          <ac:chgData name="Antoneta Mateescu (2028870)" userId="S::2028870@student.uwtsd.ac.uk::59674c5c-7173-45c1-8ec2-ac31c2408f97" providerId="AD" clId="Web-{89D3A0F0-7416-11F2-0EA4-12A87BC250D1}" dt="2022-10-30T18:37:51.912" v="20"/>
          <ac:spMkLst>
            <pc:docMk/>
            <pc:sldMk cId="1675564184" sldId="264"/>
            <ac:spMk id="10" creationId="{7D190E39-4497-2AD3-E972-470FE3AD91E0}"/>
          </ac:spMkLst>
        </pc:spChg>
        <pc:spChg chg="add del">
          <ac:chgData name="Antoneta Mateescu (2028870)" userId="S::2028870@student.uwtsd.ac.uk::59674c5c-7173-45c1-8ec2-ac31c2408f97" providerId="AD" clId="Web-{89D3A0F0-7416-11F2-0EA4-12A87BC250D1}" dt="2022-10-30T18:38:26.507" v="26"/>
          <ac:spMkLst>
            <pc:docMk/>
            <pc:sldMk cId="1675564184" sldId="264"/>
            <ac:spMk id="15" creationId="{F2A8B719-017F-A334-E37F-E36516E39865}"/>
          </ac:spMkLst>
        </pc:spChg>
        <pc:spChg chg="add del">
          <ac:chgData name="Antoneta Mateescu (2028870)" userId="S::2028870@student.uwtsd.ac.uk::59674c5c-7173-45c1-8ec2-ac31c2408f97" providerId="AD" clId="Web-{89D3A0F0-7416-11F2-0EA4-12A87BC250D1}" dt="2022-10-30T18:38:26.507" v="26"/>
          <ac:spMkLst>
            <pc:docMk/>
            <pc:sldMk cId="1675564184" sldId="264"/>
            <ac:spMk id="18" creationId="{D94A7024-D948-494D-8920-BBA2DA07D15B}"/>
          </ac:spMkLst>
        </pc:spChg>
        <pc:spChg chg="add del">
          <ac:chgData name="Antoneta Mateescu (2028870)" userId="S::2028870@student.uwtsd.ac.uk::59674c5c-7173-45c1-8ec2-ac31c2408f97" providerId="AD" clId="Web-{89D3A0F0-7416-11F2-0EA4-12A87BC250D1}" dt="2022-10-30T18:38:32.601" v="28"/>
          <ac:spMkLst>
            <pc:docMk/>
            <pc:sldMk cId="1675564184" sldId="264"/>
            <ac:spMk id="20" creationId="{D6320AF9-619A-4175-865B-5663E1AEF4C5}"/>
          </ac:spMkLst>
        </pc:spChg>
        <pc:spChg chg="add del">
          <ac:chgData name="Antoneta Mateescu (2028870)" userId="S::2028870@student.uwtsd.ac.uk::59674c5c-7173-45c1-8ec2-ac31c2408f97" providerId="AD" clId="Web-{89D3A0F0-7416-11F2-0EA4-12A87BC250D1}" dt="2022-10-30T18:38:32.601" v="28"/>
          <ac:spMkLst>
            <pc:docMk/>
            <pc:sldMk cId="1675564184" sldId="264"/>
            <ac:spMk id="21" creationId="{A65AC7D1-EAA9-48F5-B509-60A7F50BF703}"/>
          </ac:spMkLst>
        </pc:spChg>
        <pc:spChg chg="add del">
          <ac:chgData name="Antoneta Mateescu (2028870)" userId="S::2028870@student.uwtsd.ac.uk::59674c5c-7173-45c1-8ec2-ac31c2408f97" providerId="AD" clId="Web-{89D3A0F0-7416-11F2-0EA4-12A87BC250D1}" dt="2022-10-30T18:38:32.601" v="28"/>
          <ac:spMkLst>
            <pc:docMk/>
            <pc:sldMk cId="1675564184" sldId="264"/>
            <ac:spMk id="23" creationId="{4C919FFD-B91F-D13B-82EA-6136B4244EAC}"/>
          </ac:spMkLst>
        </pc:spChg>
        <pc:spChg chg="add del">
          <ac:chgData name="Antoneta Mateescu (2028870)" userId="S::2028870@student.uwtsd.ac.uk::59674c5c-7173-45c1-8ec2-ac31c2408f97" providerId="AD" clId="Web-{89D3A0F0-7416-11F2-0EA4-12A87BC250D1}" dt="2022-10-30T18:38:32.601" v="28"/>
          <ac:spMkLst>
            <pc:docMk/>
            <pc:sldMk cId="1675564184" sldId="264"/>
            <ac:spMk id="26" creationId="{7E018740-5C2B-4A41-AC1A-7E68D1EC1954}"/>
          </ac:spMkLst>
        </pc:spChg>
        <pc:spChg chg="add del">
          <ac:chgData name="Antoneta Mateescu (2028870)" userId="S::2028870@student.uwtsd.ac.uk::59674c5c-7173-45c1-8ec2-ac31c2408f97" providerId="AD" clId="Web-{89D3A0F0-7416-11F2-0EA4-12A87BC250D1}" dt="2022-10-30T18:38:32.601" v="28"/>
          <ac:spMkLst>
            <pc:docMk/>
            <pc:sldMk cId="1675564184" sldId="264"/>
            <ac:spMk id="28" creationId="{166F75A4-C475-4941-8EE2-B80A06A2C1BB}"/>
          </ac:spMkLst>
        </pc:spChg>
        <pc:spChg chg="add del">
          <ac:chgData name="Antoneta Mateescu (2028870)" userId="S::2028870@student.uwtsd.ac.uk::59674c5c-7173-45c1-8ec2-ac31c2408f97" providerId="AD" clId="Web-{89D3A0F0-7416-11F2-0EA4-12A87BC250D1}" dt="2022-10-30T18:38:32.601" v="28"/>
          <ac:spMkLst>
            <pc:docMk/>
            <pc:sldMk cId="1675564184" sldId="264"/>
            <ac:spMk id="30" creationId="{A032553A-72E8-4B0D-8405-FF9771C9AF05}"/>
          </ac:spMkLst>
        </pc:spChg>
        <pc:spChg chg="add del">
          <ac:chgData name="Antoneta Mateescu (2028870)" userId="S::2028870@student.uwtsd.ac.uk::59674c5c-7173-45c1-8ec2-ac31c2408f97" providerId="AD" clId="Web-{89D3A0F0-7416-11F2-0EA4-12A87BC250D1}" dt="2022-10-30T18:38:32.601" v="28"/>
          <ac:spMkLst>
            <pc:docMk/>
            <pc:sldMk cId="1675564184" sldId="264"/>
            <ac:spMk id="32" creationId="{765800AC-C3B9-498E-87BC-29FAE4C76B21}"/>
          </ac:spMkLst>
        </pc:spChg>
        <pc:spChg chg="add del">
          <ac:chgData name="Antoneta Mateescu (2028870)" userId="S::2028870@student.uwtsd.ac.uk::59674c5c-7173-45c1-8ec2-ac31c2408f97" providerId="AD" clId="Web-{89D3A0F0-7416-11F2-0EA4-12A87BC250D1}" dt="2022-10-30T18:38:32.601" v="28"/>
          <ac:spMkLst>
            <pc:docMk/>
            <pc:sldMk cId="1675564184" sldId="264"/>
            <ac:spMk id="34" creationId="{1F9D6ACB-2FF4-49F9-978A-E0D5327FC635}"/>
          </ac:spMkLst>
        </pc:spChg>
        <pc:spChg chg="add del">
          <ac:chgData name="Antoneta Mateescu (2028870)" userId="S::2028870@student.uwtsd.ac.uk::59674c5c-7173-45c1-8ec2-ac31c2408f97" providerId="AD" clId="Web-{89D3A0F0-7416-11F2-0EA4-12A87BC250D1}" dt="2022-10-30T18:38:32.601" v="28"/>
          <ac:spMkLst>
            <pc:docMk/>
            <pc:sldMk cId="1675564184" sldId="264"/>
            <ac:spMk id="36" creationId="{A5EC319D-0FEA-4B95-A3EA-01E35672C95B}"/>
          </ac:spMkLst>
        </pc:spChg>
        <pc:spChg chg="add del">
          <ac:chgData name="Antoneta Mateescu (2028870)" userId="S::2028870@student.uwtsd.ac.uk::59674c5c-7173-45c1-8ec2-ac31c2408f97" providerId="AD" clId="Web-{89D3A0F0-7416-11F2-0EA4-12A87BC250D1}" dt="2022-10-30T18:38:37.757" v="30"/>
          <ac:spMkLst>
            <pc:docMk/>
            <pc:sldMk cId="1675564184" sldId="264"/>
            <ac:spMk id="38" creationId="{9A7D6169-025B-FD5E-56B2-7AAF20E811DE}"/>
          </ac:spMkLst>
        </pc:spChg>
        <pc:spChg chg="add">
          <ac:chgData name="Antoneta Mateescu (2028870)" userId="S::2028870@student.uwtsd.ac.uk::59674c5c-7173-45c1-8ec2-ac31c2408f97" providerId="AD" clId="Web-{89D3A0F0-7416-11F2-0EA4-12A87BC250D1}" dt="2022-10-30T18:38:37.773" v="31"/>
          <ac:spMkLst>
            <pc:docMk/>
            <pc:sldMk cId="1675564184" sldId="264"/>
            <ac:spMk id="40" creationId="{89AF5CE9-607F-43F4-8983-DCD6DA4051FD}"/>
          </ac:spMkLst>
        </pc:spChg>
        <pc:spChg chg="add">
          <ac:chgData name="Antoneta Mateescu (2028870)" userId="S::2028870@student.uwtsd.ac.uk::59674c5c-7173-45c1-8ec2-ac31c2408f97" providerId="AD" clId="Web-{89D3A0F0-7416-11F2-0EA4-12A87BC250D1}" dt="2022-10-30T18:38:37.773" v="31"/>
          <ac:spMkLst>
            <pc:docMk/>
            <pc:sldMk cId="1675564184" sldId="264"/>
            <ac:spMk id="42" creationId="{6EEA2DBD-9E1E-4521-8C01-F32AD18A89E3}"/>
          </ac:spMkLst>
        </pc:spChg>
        <pc:spChg chg="add">
          <ac:chgData name="Antoneta Mateescu (2028870)" userId="S::2028870@student.uwtsd.ac.uk::59674c5c-7173-45c1-8ec2-ac31c2408f97" providerId="AD" clId="Web-{89D3A0F0-7416-11F2-0EA4-12A87BC250D1}" dt="2022-10-30T18:38:37.773" v="31"/>
          <ac:spMkLst>
            <pc:docMk/>
            <pc:sldMk cId="1675564184" sldId="264"/>
            <ac:spMk id="44" creationId="{15BBD2C1-BA9B-46A9-A27A-33498B169272}"/>
          </ac:spMkLst>
        </pc:spChg>
        <pc:spChg chg="add">
          <ac:chgData name="Antoneta Mateescu (2028870)" userId="S::2028870@student.uwtsd.ac.uk::59674c5c-7173-45c1-8ec2-ac31c2408f97" providerId="AD" clId="Web-{89D3A0F0-7416-11F2-0EA4-12A87BC250D1}" dt="2022-10-30T18:38:37.773" v="31"/>
          <ac:spMkLst>
            <pc:docMk/>
            <pc:sldMk cId="1675564184" sldId="264"/>
            <ac:spMk id="52" creationId="{66D61E08-70C3-48D8-BEA0-787111DC30DA}"/>
          </ac:spMkLst>
        </pc:spChg>
        <pc:spChg chg="add">
          <ac:chgData name="Antoneta Mateescu (2028870)" userId="S::2028870@student.uwtsd.ac.uk::59674c5c-7173-45c1-8ec2-ac31c2408f97" providerId="AD" clId="Web-{89D3A0F0-7416-11F2-0EA4-12A87BC250D1}" dt="2022-10-30T18:38:37.773" v="31"/>
          <ac:spMkLst>
            <pc:docMk/>
            <pc:sldMk cId="1675564184" sldId="264"/>
            <ac:spMk id="53" creationId="{FC55298F-0AE5-478E-AD2B-03C2614C5833}"/>
          </ac:spMkLst>
        </pc:spChg>
        <pc:spChg chg="add">
          <ac:chgData name="Antoneta Mateescu (2028870)" userId="S::2028870@student.uwtsd.ac.uk::59674c5c-7173-45c1-8ec2-ac31c2408f97" providerId="AD" clId="Web-{89D3A0F0-7416-11F2-0EA4-12A87BC250D1}" dt="2022-10-30T18:38:37.773" v="31"/>
          <ac:spMkLst>
            <pc:docMk/>
            <pc:sldMk cId="1675564184" sldId="264"/>
            <ac:spMk id="54" creationId="{C180E4EA-0B63-4779-A895-7E90E71088F3}"/>
          </ac:spMkLst>
        </pc:spChg>
        <pc:spChg chg="add">
          <ac:chgData name="Antoneta Mateescu (2028870)" userId="S::2028870@student.uwtsd.ac.uk::59674c5c-7173-45c1-8ec2-ac31c2408f97" providerId="AD" clId="Web-{89D3A0F0-7416-11F2-0EA4-12A87BC250D1}" dt="2022-10-30T18:38:37.773" v="31"/>
          <ac:spMkLst>
            <pc:docMk/>
            <pc:sldMk cId="1675564184" sldId="264"/>
            <ac:spMk id="55" creationId="{CEE01D9D-3DE8-4EED-B0D3-8F3C79CC7673}"/>
          </ac:spMkLst>
        </pc:spChg>
        <pc:grpChg chg="add">
          <ac:chgData name="Antoneta Mateescu (2028870)" userId="S::2028870@student.uwtsd.ac.uk::59674c5c-7173-45c1-8ec2-ac31c2408f97" providerId="AD" clId="Web-{89D3A0F0-7416-11F2-0EA4-12A87BC250D1}" dt="2022-10-30T18:38:37.773" v="31"/>
          <ac:grpSpMkLst>
            <pc:docMk/>
            <pc:sldMk cId="1675564184" sldId="264"/>
            <ac:grpSpMk id="16" creationId="{88C9B83F-64CD-41C1-925F-A08801FFD0BD}"/>
          </ac:grpSpMkLst>
        </pc:grpChg>
        <pc:picChg chg="add del mod ord">
          <ac:chgData name="Antoneta Mateescu (2028870)" userId="S::2028870@student.uwtsd.ac.uk::59674c5c-7173-45c1-8ec2-ac31c2408f97" providerId="AD" clId="Web-{89D3A0F0-7416-11F2-0EA4-12A87BC250D1}" dt="2022-10-30T18:34:04.856" v="6"/>
          <ac:picMkLst>
            <pc:docMk/>
            <pc:sldMk cId="1675564184" sldId="264"/>
            <ac:picMk id="3" creationId="{A65ACDDE-7CA1-E4FE-9174-E6FCCCB59B14}"/>
          </ac:picMkLst>
        </pc:picChg>
        <pc:picChg chg="add del mod ord modCrop">
          <ac:chgData name="Antoneta Mateescu (2028870)" userId="S::2028870@student.uwtsd.ac.uk::59674c5c-7173-45c1-8ec2-ac31c2408f97" providerId="AD" clId="Web-{89D3A0F0-7416-11F2-0EA4-12A87BC250D1}" dt="2022-10-30T18:37:47.364" v="19"/>
          <ac:picMkLst>
            <pc:docMk/>
            <pc:sldMk cId="1675564184" sldId="264"/>
            <ac:picMk id="8" creationId="{125151E4-3AF6-8223-6AA5-BD9231493A15}"/>
          </ac:picMkLst>
        </pc:picChg>
        <pc:picChg chg="add mod ord">
          <ac:chgData name="Antoneta Mateescu (2028870)" userId="S::2028870@student.uwtsd.ac.uk::59674c5c-7173-45c1-8ec2-ac31c2408f97" providerId="AD" clId="Web-{89D3A0F0-7416-11F2-0EA4-12A87BC250D1}" dt="2022-10-30T18:38:37.773" v="31"/>
          <ac:picMkLst>
            <pc:docMk/>
            <pc:sldMk cId="1675564184" sldId="264"/>
            <ac:picMk id="11" creationId="{2380D903-8209-693E-1D41-FD8C5EC79DBE}"/>
          </ac:picMkLst>
        </pc:picChg>
        <pc:cxnChg chg="add del">
          <ac:chgData name="Antoneta Mateescu (2028870)" userId="S::2028870@student.uwtsd.ac.uk::59674c5c-7173-45c1-8ec2-ac31c2408f97" providerId="AD" clId="Web-{89D3A0F0-7416-11F2-0EA4-12A87BC250D1}" dt="2022-10-30T18:38:32.601" v="28"/>
          <ac:cxnSpMkLst>
            <pc:docMk/>
            <pc:sldMk cId="1675564184" sldId="264"/>
            <ac:cxnSpMk id="22" creationId="{063B6EC6-D752-4EE7-908B-F8F19E8C7FEA}"/>
          </ac:cxnSpMkLst>
        </pc:cxnChg>
        <pc:cxnChg chg="add del">
          <ac:chgData name="Antoneta Mateescu (2028870)" userId="S::2028870@student.uwtsd.ac.uk::59674c5c-7173-45c1-8ec2-ac31c2408f97" providerId="AD" clId="Web-{89D3A0F0-7416-11F2-0EA4-12A87BC250D1}" dt="2022-10-30T18:38:32.601" v="28"/>
          <ac:cxnSpMkLst>
            <pc:docMk/>
            <pc:sldMk cId="1675564184" sldId="264"/>
            <ac:cxnSpMk id="24" creationId="{EFECD4E8-AD3E-4228-82A2-9461958EA94D}"/>
          </ac:cxnSpMkLst>
        </pc:cxnChg>
        <pc:cxnChg chg="add">
          <ac:chgData name="Antoneta Mateescu (2028870)" userId="S::2028870@student.uwtsd.ac.uk::59674c5c-7173-45c1-8ec2-ac31c2408f97" providerId="AD" clId="Web-{89D3A0F0-7416-11F2-0EA4-12A87BC250D1}" dt="2022-10-30T18:38:37.773" v="31"/>
          <ac:cxnSpMkLst>
            <pc:docMk/>
            <pc:sldMk cId="1675564184" sldId="264"/>
            <ac:cxnSpMk id="50" creationId="{A57C1A16-B8AB-4D99-A195-A38F556A6486}"/>
          </ac:cxnSpMkLst>
        </pc:cxnChg>
        <pc:cxnChg chg="add">
          <ac:chgData name="Antoneta Mateescu (2028870)" userId="S::2028870@student.uwtsd.ac.uk::59674c5c-7173-45c1-8ec2-ac31c2408f97" providerId="AD" clId="Web-{89D3A0F0-7416-11F2-0EA4-12A87BC250D1}" dt="2022-10-30T18:38:37.773" v="31"/>
          <ac:cxnSpMkLst>
            <pc:docMk/>
            <pc:sldMk cId="1675564184" sldId="264"/>
            <ac:cxnSpMk id="51" creationId="{F8A9B20B-D1DD-4573-B5EC-558029519236}"/>
          </ac:cxnSpMkLst>
        </pc:cxnChg>
      </pc:sldChg>
    </pc:docChg>
  </pc:docChgLst>
  <pc:docChgLst>
    <pc:chgData name="Antoneta Mateescu (2028870)" userId="S::2028870@student.uwtsd.ac.uk::59674c5c-7173-45c1-8ec2-ac31c2408f97" providerId="AD" clId="Web-{4CA30C0E-AAEE-6F92-FCFE-F29A0F6BCAC5}"/>
    <pc:docChg chg="modSld">
      <pc:chgData name="Antoneta Mateescu (2028870)" userId="S::2028870@student.uwtsd.ac.uk::59674c5c-7173-45c1-8ec2-ac31c2408f97" providerId="AD" clId="Web-{4CA30C0E-AAEE-6F92-FCFE-F29A0F6BCAC5}" dt="2022-10-30T18:31:08.269" v="0"/>
      <pc:docMkLst>
        <pc:docMk/>
      </pc:docMkLst>
      <pc:sldChg chg="addSp delSp modSp">
        <pc:chgData name="Antoneta Mateescu (2028870)" userId="S::2028870@student.uwtsd.ac.uk::59674c5c-7173-45c1-8ec2-ac31c2408f97" providerId="AD" clId="Web-{4CA30C0E-AAEE-6F92-FCFE-F29A0F6BCAC5}" dt="2022-10-30T18:31:08.269" v="0"/>
        <pc:sldMkLst>
          <pc:docMk/>
          <pc:sldMk cId="1675564184" sldId="264"/>
        </pc:sldMkLst>
        <pc:spChg chg="add mod">
          <ac:chgData name="Antoneta Mateescu (2028870)" userId="S::2028870@student.uwtsd.ac.uk::59674c5c-7173-45c1-8ec2-ac31c2408f97" providerId="AD" clId="Web-{4CA30C0E-AAEE-6F92-FCFE-F29A0F6BCAC5}" dt="2022-10-30T18:31:08.269" v="0"/>
          <ac:spMkLst>
            <pc:docMk/>
            <pc:sldMk cId="1675564184" sldId="264"/>
            <ac:spMk id="5" creationId="{237AEF91-F534-1CCC-06D5-E28CAE27B8C1}"/>
          </ac:spMkLst>
        </pc:spChg>
        <pc:picChg chg="del">
          <ac:chgData name="Antoneta Mateescu (2028870)" userId="S::2028870@student.uwtsd.ac.uk::59674c5c-7173-45c1-8ec2-ac31c2408f97" providerId="AD" clId="Web-{4CA30C0E-AAEE-6F92-FCFE-F29A0F6BCAC5}" dt="2022-10-30T18:31:08.269" v="0"/>
          <ac:picMkLst>
            <pc:docMk/>
            <pc:sldMk cId="1675564184" sldId="264"/>
            <ac:picMk id="4" creationId="{00000000-0000-0000-0000-000000000000}"/>
          </ac:picMkLst>
        </pc:picChg>
      </pc:sldChg>
    </pc:docChg>
  </pc:docChgLst>
  <pc:docChgLst>
    <pc:chgData name="Antoneta Mateescu (2028870)" userId="S::2028870@student.uwtsd.ac.uk::59674c5c-7173-45c1-8ec2-ac31c2408f97" providerId="AD" clId="Web-{A573FA8C-14A9-0E15-625D-A637D928EB32}"/>
    <pc:docChg chg="delSld modSld addMainMaster delMainMaster">
      <pc:chgData name="Antoneta Mateescu (2028870)" userId="S::2028870@student.uwtsd.ac.uk::59674c5c-7173-45c1-8ec2-ac31c2408f97" providerId="AD" clId="Web-{A573FA8C-14A9-0E15-625D-A637D928EB32}" dt="2022-10-30T18:44:08.673" v="32"/>
      <pc:docMkLst>
        <pc:docMk/>
      </pc:docMkLst>
      <pc:sldChg chg="delSp modSp mod modClrScheme delDesignElem chgLayout">
        <pc:chgData name="Antoneta Mateescu (2028870)" userId="S::2028870@student.uwtsd.ac.uk::59674c5c-7173-45c1-8ec2-ac31c2408f97" providerId="AD" clId="Web-{A573FA8C-14A9-0E15-625D-A637D928EB32}" dt="2022-10-30T18:40:58.903" v="26"/>
        <pc:sldMkLst>
          <pc:docMk/>
          <pc:sldMk cId="3734906040" sldId="257"/>
        </pc:sldMkLst>
        <pc:spChg chg="mod ord">
          <ac:chgData name="Antoneta Mateescu (2028870)" userId="S::2028870@student.uwtsd.ac.uk::59674c5c-7173-45c1-8ec2-ac31c2408f97" providerId="AD" clId="Web-{A573FA8C-14A9-0E15-625D-A637D928EB32}" dt="2022-10-30T18:40:58.903" v="26"/>
          <ac:spMkLst>
            <pc:docMk/>
            <pc:sldMk cId="3734906040" sldId="257"/>
            <ac:spMk id="2" creationId="{00000000-0000-0000-0000-000000000000}"/>
          </ac:spMkLst>
        </pc:spChg>
        <pc:spChg chg="mod ord">
          <ac:chgData name="Antoneta Mateescu (2028870)" userId="S::2028870@student.uwtsd.ac.uk::59674c5c-7173-45c1-8ec2-ac31c2408f97" providerId="AD" clId="Web-{A573FA8C-14A9-0E15-625D-A637D928EB32}" dt="2022-10-30T18:40:58.903" v="26"/>
          <ac:spMkLst>
            <pc:docMk/>
            <pc:sldMk cId="3734906040" sldId="257"/>
            <ac:spMk id="3" creationId="{00000000-0000-0000-0000-000000000000}"/>
          </ac:spMkLst>
        </pc:spChg>
        <pc:spChg chg="del">
          <ac:chgData name="Antoneta Mateescu (2028870)" userId="S::2028870@student.uwtsd.ac.uk::59674c5c-7173-45c1-8ec2-ac31c2408f97" providerId="AD" clId="Web-{A573FA8C-14A9-0E15-625D-A637D928EB32}" dt="2022-10-30T18:40:16.808" v="10"/>
          <ac:spMkLst>
            <pc:docMk/>
            <pc:sldMk cId="3734906040" sldId="257"/>
            <ac:spMk id="11" creationId="{5212AA65-AC96-4A92-A0FD-EE0749BFFB00}"/>
          </ac:spMkLst>
        </pc:spChg>
        <pc:cxnChg chg="del">
          <ac:chgData name="Antoneta Mateescu (2028870)" userId="S::2028870@student.uwtsd.ac.uk::59674c5c-7173-45c1-8ec2-ac31c2408f97" providerId="AD" clId="Web-{A573FA8C-14A9-0E15-625D-A637D928EB32}" dt="2022-10-30T18:40:16.808" v="10"/>
          <ac:cxnSpMkLst>
            <pc:docMk/>
            <pc:sldMk cId="3734906040" sldId="257"/>
            <ac:cxnSpMk id="13" creationId="{38770F72-E528-4C5A-AE35-FC504F42AC88}"/>
          </ac:cxnSpMkLst>
        </pc:cxnChg>
      </pc:sldChg>
      <pc:sldChg chg="delSp modSp mod modClrScheme delDesignElem chgLayout">
        <pc:chgData name="Antoneta Mateescu (2028870)" userId="S::2028870@student.uwtsd.ac.uk::59674c5c-7173-45c1-8ec2-ac31c2408f97" providerId="AD" clId="Web-{A573FA8C-14A9-0E15-625D-A637D928EB32}" dt="2022-10-30T18:40:58.903" v="26"/>
        <pc:sldMkLst>
          <pc:docMk/>
          <pc:sldMk cId="1751923684" sldId="259"/>
        </pc:sldMkLst>
        <pc:spChg chg="mod ord">
          <ac:chgData name="Antoneta Mateescu (2028870)" userId="S::2028870@student.uwtsd.ac.uk::59674c5c-7173-45c1-8ec2-ac31c2408f97" providerId="AD" clId="Web-{A573FA8C-14A9-0E15-625D-A637D928EB32}" dt="2022-10-30T18:40:58.903" v="26"/>
          <ac:spMkLst>
            <pc:docMk/>
            <pc:sldMk cId="1751923684" sldId="259"/>
            <ac:spMk id="2" creationId="{00000000-0000-0000-0000-000000000000}"/>
          </ac:spMkLst>
        </pc:spChg>
        <pc:spChg chg="mod ord">
          <ac:chgData name="Antoneta Mateescu (2028870)" userId="S::2028870@student.uwtsd.ac.uk::59674c5c-7173-45c1-8ec2-ac31c2408f97" providerId="AD" clId="Web-{A573FA8C-14A9-0E15-625D-A637D928EB32}" dt="2022-10-30T18:40:58.903" v="26"/>
          <ac:spMkLst>
            <pc:docMk/>
            <pc:sldMk cId="1751923684" sldId="259"/>
            <ac:spMk id="3" creationId="{00000000-0000-0000-0000-000000000000}"/>
          </ac:spMkLst>
        </pc:spChg>
        <pc:spChg chg="del">
          <ac:chgData name="Antoneta Mateescu (2028870)" userId="S::2028870@student.uwtsd.ac.uk::59674c5c-7173-45c1-8ec2-ac31c2408f97" providerId="AD" clId="Web-{A573FA8C-14A9-0E15-625D-A637D928EB32}" dt="2022-10-30T18:40:16.808" v="10"/>
          <ac:spMkLst>
            <pc:docMk/>
            <pc:sldMk cId="1751923684" sldId="259"/>
            <ac:spMk id="9" creationId="{3BCB5F6A-9EB0-40B0-9D13-3023E9A20508}"/>
          </ac:spMkLst>
        </pc:spChg>
      </pc:sldChg>
      <pc:sldChg chg="modSp mod modClrScheme chgLayout">
        <pc:chgData name="Antoneta Mateescu (2028870)" userId="S::2028870@student.uwtsd.ac.uk::59674c5c-7173-45c1-8ec2-ac31c2408f97" providerId="AD" clId="Web-{A573FA8C-14A9-0E15-625D-A637D928EB32}" dt="2022-10-30T18:40:58.903" v="26"/>
        <pc:sldMkLst>
          <pc:docMk/>
          <pc:sldMk cId="1380356957" sldId="261"/>
        </pc:sldMkLst>
        <pc:spChg chg="mod ord">
          <ac:chgData name="Antoneta Mateescu (2028870)" userId="S::2028870@student.uwtsd.ac.uk::59674c5c-7173-45c1-8ec2-ac31c2408f97" providerId="AD" clId="Web-{A573FA8C-14A9-0E15-625D-A637D928EB32}" dt="2022-10-30T18:40:58.903" v="26"/>
          <ac:spMkLst>
            <pc:docMk/>
            <pc:sldMk cId="1380356957" sldId="261"/>
            <ac:spMk id="2" creationId="{00000000-0000-0000-0000-000000000000}"/>
          </ac:spMkLst>
        </pc:spChg>
        <pc:spChg chg="mod ord">
          <ac:chgData name="Antoneta Mateescu (2028870)" userId="S::2028870@student.uwtsd.ac.uk::59674c5c-7173-45c1-8ec2-ac31c2408f97" providerId="AD" clId="Web-{A573FA8C-14A9-0E15-625D-A637D928EB32}" dt="2022-10-30T18:40:58.903" v="26"/>
          <ac:spMkLst>
            <pc:docMk/>
            <pc:sldMk cId="1380356957" sldId="261"/>
            <ac:spMk id="41" creationId="{00000000-0000-0000-0000-000000000000}"/>
          </ac:spMkLst>
        </pc:spChg>
      </pc:sldChg>
      <pc:sldChg chg="modSp mod modClrScheme chgLayout">
        <pc:chgData name="Antoneta Mateescu (2028870)" userId="S::2028870@student.uwtsd.ac.uk::59674c5c-7173-45c1-8ec2-ac31c2408f97" providerId="AD" clId="Web-{A573FA8C-14A9-0E15-625D-A637D928EB32}" dt="2022-10-30T18:40:58.903" v="26"/>
        <pc:sldMkLst>
          <pc:docMk/>
          <pc:sldMk cId="3081706789" sldId="262"/>
        </pc:sldMkLst>
        <pc:spChg chg="mod ord">
          <ac:chgData name="Antoneta Mateescu (2028870)" userId="S::2028870@student.uwtsd.ac.uk::59674c5c-7173-45c1-8ec2-ac31c2408f97" providerId="AD" clId="Web-{A573FA8C-14A9-0E15-625D-A637D928EB32}" dt="2022-10-30T18:40:58.903" v="26"/>
          <ac:spMkLst>
            <pc:docMk/>
            <pc:sldMk cId="3081706789" sldId="262"/>
            <ac:spMk id="2" creationId="{00000000-0000-0000-0000-000000000000}"/>
          </ac:spMkLst>
        </pc:spChg>
        <pc:spChg chg="mod ord">
          <ac:chgData name="Antoneta Mateescu (2028870)" userId="S::2028870@student.uwtsd.ac.uk::59674c5c-7173-45c1-8ec2-ac31c2408f97" providerId="AD" clId="Web-{A573FA8C-14A9-0E15-625D-A637D928EB32}" dt="2022-10-30T18:40:58.903" v="26"/>
          <ac:spMkLst>
            <pc:docMk/>
            <pc:sldMk cId="3081706789" sldId="262"/>
            <ac:spMk id="3" creationId="{00000000-0000-0000-0000-000000000000}"/>
          </ac:spMkLst>
        </pc:spChg>
      </pc:sldChg>
      <pc:sldChg chg="modSp mod modClrScheme chgLayout">
        <pc:chgData name="Antoneta Mateescu (2028870)" userId="S::2028870@student.uwtsd.ac.uk::59674c5c-7173-45c1-8ec2-ac31c2408f97" providerId="AD" clId="Web-{A573FA8C-14A9-0E15-625D-A637D928EB32}" dt="2022-10-30T18:40:58.903" v="26"/>
        <pc:sldMkLst>
          <pc:docMk/>
          <pc:sldMk cId="2201176587" sldId="263"/>
        </pc:sldMkLst>
        <pc:spChg chg="mod ord">
          <ac:chgData name="Antoneta Mateescu (2028870)" userId="S::2028870@student.uwtsd.ac.uk::59674c5c-7173-45c1-8ec2-ac31c2408f97" providerId="AD" clId="Web-{A573FA8C-14A9-0E15-625D-A637D928EB32}" dt="2022-10-30T18:40:58.903" v="26"/>
          <ac:spMkLst>
            <pc:docMk/>
            <pc:sldMk cId="2201176587" sldId="263"/>
            <ac:spMk id="2" creationId="{00000000-0000-0000-0000-000000000000}"/>
          </ac:spMkLst>
        </pc:spChg>
        <pc:spChg chg="mod ord">
          <ac:chgData name="Antoneta Mateescu (2028870)" userId="S::2028870@student.uwtsd.ac.uk::59674c5c-7173-45c1-8ec2-ac31c2408f97" providerId="AD" clId="Web-{A573FA8C-14A9-0E15-625D-A637D928EB32}" dt="2022-10-30T18:40:58.903" v="26"/>
          <ac:spMkLst>
            <pc:docMk/>
            <pc:sldMk cId="2201176587" sldId="263"/>
            <ac:spMk id="3" creationId="{00000000-0000-0000-0000-000000000000}"/>
          </ac:spMkLst>
        </pc:spChg>
      </pc:sldChg>
      <pc:sldChg chg="addSp delSp modSp mod modClrScheme addAnim delAnim delDesignElem chgLayout">
        <pc:chgData name="Antoneta Mateescu (2028870)" userId="S::2028870@student.uwtsd.ac.uk::59674c5c-7173-45c1-8ec2-ac31c2408f97" providerId="AD" clId="Web-{A573FA8C-14A9-0E15-625D-A637D928EB32}" dt="2022-10-30T18:40:58.903" v="26"/>
        <pc:sldMkLst>
          <pc:docMk/>
          <pc:sldMk cId="1675564184" sldId="264"/>
        </pc:sldMkLst>
        <pc:spChg chg="mod ord">
          <ac:chgData name="Antoneta Mateescu (2028870)" userId="S::2028870@student.uwtsd.ac.uk::59674c5c-7173-45c1-8ec2-ac31c2408f97" providerId="AD" clId="Web-{A573FA8C-14A9-0E15-625D-A637D928EB32}" dt="2022-10-30T18:40:58.903" v="26"/>
          <ac:spMkLst>
            <pc:docMk/>
            <pc:sldMk cId="1675564184" sldId="264"/>
            <ac:spMk id="2" creationId="{00000000-0000-0000-0000-000000000000}"/>
          </ac:spMkLst>
        </pc:spChg>
        <pc:spChg chg="add del mod">
          <ac:chgData name="Antoneta Mateescu (2028870)" userId="S::2028870@student.uwtsd.ac.uk::59674c5c-7173-45c1-8ec2-ac31c2408f97" providerId="AD" clId="Web-{A573FA8C-14A9-0E15-625D-A637D928EB32}" dt="2022-10-30T18:39:40.135" v="3"/>
          <ac:spMkLst>
            <pc:docMk/>
            <pc:sldMk cId="1675564184" sldId="264"/>
            <ac:spMk id="4" creationId="{99A4CEF7-FB43-C50E-0C99-3CD93CEC22F5}"/>
          </ac:spMkLst>
        </pc:spChg>
        <pc:spChg chg="add del">
          <ac:chgData name="Antoneta Mateescu (2028870)" userId="S::2028870@student.uwtsd.ac.uk::59674c5c-7173-45c1-8ec2-ac31c2408f97" providerId="AD" clId="Web-{A573FA8C-14A9-0E15-625D-A637D928EB32}" dt="2022-10-30T18:40:30.730" v="14"/>
          <ac:spMkLst>
            <pc:docMk/>
            <pc:sldMk cId="1675564184" sldId="264"/>
            <ac:spMk id="9" creationId="{37C89E4B-3C9F-44B9-8B86-D9E3D112D8EC}"/>
          </ac:spMkLst>
        </pc:spChg>
        <pc:spChg chg="add del">
          <ac:chgData name="Antoneta Mateescu (2028870)" userId="S::2028870@student.uwtsd.ac.uk::59674c5c-7173-45c1-8ec2-ac31c2408f97" providerId="AD" clId="Web-{A573FA8C-14A9-0E15-625D-A637D928EB32}" dt="2022-10-30T18:40:40.074" v="20"/>
          <ac:spMkLst>
            <pc:docMk/>
            <pc:sldMk cId="1675564184" sldId="264"/>
            <ac:spMk id="13" creationId="{87CC2527-562A-4F69-B487-4371E5B243E7}"/>
          </ac:spMkLst>
        </pc:spChg>
        <pc:spChg chg="add del">
          <ac:chgData name="Antoneta Mateescu (2028870)" userId="S::2028870@student.uwtsd.ac.uk::59674c5c-7173-45c1-8ec2-ac31c2408f97" providerId="AD" clId="Web-{A573FA8C-14A9-0E15-625D-A637D928EB32}" dt="2022-10-30T18:40:43.762" v="22"/>
          <ac:spMkLst>
            <pc:docMk/>
            <pc:sldMk cId="1675564184" sldId="264"/>
            <ac:spMk id="19" creationId="{A4AC5506-6312-4701-8D3C-40187889A947}"/>
          </ac:spMkLst>
        </pc:spChg>
        <pc:spChg chg="add del">
          <ac:chgData name="Antoneta Mateescu (2028870)" userId="S::2028870@student.uwtsd.ac.uk::59674c5c-7173-45c1-8ec2-ac31c2408f97" providerId="AD" clId="Web-{A573FA8C-14A9-0E15-625D-A637D928EB32}" dt="2022-10-30T18:40:49.574" v="24"/>
          <ac:spMkLst>
            <pc:docMk/>
            <pc:sldMk cId="1675564184" sldId="264"/>
            <ac:spMk id="25" creationId="{47BDE95F-650B-4D12-A3A5-975E461D2E00}"/>
          </ac:spMkLst>
        </pc:spChg>
        <pc:spChg chg="add del">
          <ac:chgData name="Antoneta Mateescu (2028870)" userId="S::2028870@student.uwtsd.ac.uk::59674c5c-7173-45c1-8ec2-ac31c2408f97" providerId="AD" clId="Web-{A573FA8C-14A9-0E15-625D-A637D928EB32}" dt="2022-10-30T18:40:49.574" v="24"/>
          <ac:spMkLst>
            <pc:docMk/>
            <pc:sldMk cId="1675564184" sldId="264"/>
            <ac:spMk id="27" creationId="{71FC7D98-7B8B-402A-90FC-F027482F2142}"/>
          </ac:spMkLst>
        </pc:spChg>
        <pc:spChg chg="add del">
          <ac:chgData name="Antoneta Mateescu (2028870)" userId="S::2028870@student.uwtsd.ac.uk::59674c5c-7173-45c1-8ec2-ac31c2408f97" providerId="AD" clId="Web-{A573FA8C-14A9-0E15-625D-A637D928EB32}" dt="2022-10-30T18:40:49.574" v="24"/>
          <ac:spMkLst>
            <pc:docMk/>
            <pc:sldMk cId="1675564184" sldId="264"/>
            <ac:spMk id="29" creationId="{AD7356EA-285B-4E5D-8FEC-104659A4FD2C}"/>
          </ac:spMkLst>
        </pc:spChg>
        <pc:spChg chg="add del">
          <ac:chgData name="Antoneta Mateescu (2028870)" userId="S::2028870@student.uwtsd.ac.uk::59674c5c-7173-45c1-8ec2-ac31c2408f97" providerId="AD" clId="Web-{A573FA8C-14A9-0E15-625D-A637D928EB32}" dt="2022-10-30T18:40:58.903" v="26"/>
          <ac:spMkLst>
            <pc:docMk/>
            <pc:sldMk cId="1675564184" sldId="264"/>
            <ac:spMk id="31" creationId="{C3896A03-3945-419A-B66B-4EE266EDD152}"/>
          </ac:spMkLst>
        </pc:spChg>
        <pc:spChg chg="add del">
          <ac:chgData name="Antoneta Mateescu (2028870)" userId="S::2028870@student.uwtsd.ac.uk::59674c5c-7173-45c1-8ec2-ac31c2408f97" providerId="AD" clId="Web-{A573FA8C-14A9-0E15-625D-A637D928EB32}" dt="2022-10-30T18:40:58.903" v="26"/>
          <ac:spMkLst>
            <pc:docMk/>
            <pc:sldMk cId="1675564184" sldId="264"/>
            <ac:spMk id="33" creationId="{B34F5AD2-EDBD-4BBD-A55C-EAFFD0C7097A}"/>
          </ac:spMkLst>
        </pc:spChg>
        <pc:spChg chg="del">
          <ac:chgData name="Antoneta Mateescu (2028870)" userId="S::2028870@student.uwtsd.ac.uk::59674c5c-7173-45c1-8ec2-ac31c2408f97" providerId="AD" clId="Web-{A573FA8C-14A9-0E15-625D-A637D928EB32}" dt="2022-10-30T18:40:04.495" v="9"/>
          <ac:spMkLst>
            <pc:docMk/>
            <pc:sldMk cId="1675564184" sldId="264"/>
            <ac:spMk id="40" creationId="{89AF5CE9-607F-43F4-8983-DCD6DA4051FD}"/>
          </ac:spMkLst>
        </pc:spChg>
        <pc:spChg chg="del">
          <ac:chgData name="Antoneta Mateescu (2028870)" userId="S::2028870@student.uwtsd.ac.uk::59674c5c-7173-45c1-8ec2-ac31c2408f97" providerId="AD" clId="Web-{A573FA8C-14A9-0E15-625D-A637D928EB32}" dt="2022-10-30T18:40:04.495" v="9"/>
          <ac:spMkLst>
            <pc:docMk/>
            <pc:sldMk cId="1675564184" sldId="264"/>
            <ac:spMk id="42" creationId="{6EEA2DBD-9E1E-4521-8C01-F32AD18A89E3}"/>
          </ac:spMkLst>
        </pc:spChg>
        <pc:spChg chg="del">
          <ac:chgData name="Antoneta Mateescu (2028870)" userId="S::2028870@student.uwtsd.ac.uk::59674c5c-7173-45c1-8ec2-ac31c2408f97" providerId="AD" clId="Web-{A573FA8C-14A9-0E15-625D-A637D928EB32}" dt="2022-10-30T18:40:04.495" v="9"/>
          <ac:spMkLst>
            <pc:docMk/>
            <pc:sldMk cId="1675564184" sldId="264"/>
            <ac:spMk id="44" creationId="{15BBD2C1-BA9B-46A9-A27A-33498B169272}"/>
          </ac:spMkLst>
        </pc:spChg>
        <pc:spChg chg="del">
          <ac:chgData name="Antoneta Mateescu (2028870)" userId="S::2028870@student.uwtsd.ac.uk::59674c5c-7173-45c1-8ec2-ac31c2408f97" providerId="AD" clId="Web-{A573FA8C-14A9-0E15-625D-A637D928EB32}" dt="2022-10-30T18:40:04.495" v="9"/>
          <ac:spMkLst>
            <pc:docMk/>
            <pc:sldMk cId="1675564184" sldId="264"/>
            <ac:spMk id="52" creationId="{66D61E08-70C3-48D8-BEA0-787111DC30DA}"/>
          </ac:spMkLst>
        </pc:spChg>
        <pc:spChg chg="del">
          <ac:chgData name="Antoneta Mateescu (2028870)" userId="S::2028870@student.uwtsd.ac.uk::59674c5c-7173-45c1-8ec2-ac31c2408f97" providerId="AD" clId="Web-{A573FA8C-14A9-0E15-625D-A637D928EB32}" dt="2022-10-30T18:40:04.495" v="9"/>
          <ac:spMkLst>
            <pc:docMk/>
            <pc:sldMk cId="1675564184" sldId="264"/>
            <ac:spMk id="53" creationId="{FC55298F-0AE5-478E-AD2B-03C2614C5833}"/>
          </ac:spMkLst>
        </pc:spChg>
        <pc:spChg chg="del">
          <ac:chgData name="Antoneta Mateescu (2028870)" userId="S::2028870@student.uwtsd.ac.uk::59674c5c-7173-45c1-8ec2-ac31c2408f97" providerId="AD" clId="Web-{A573FA8C-14A9-0E15-625D-A637D928EB32}" dt="2022-10-30T18:40:04.495" v="9"/>
          <ac:spMkLst>
            <pc:docMk/>
            <pc:sldMk cId="1675564184" sldId="264"/>
            <ac:spMk id="54" creationId="{C180E4EA-0B63-4779-A895-7E90E71088F3}"/>
          </ac:spMkLst>
        </pc:spChg>
        <pc:spChg chg="del">
          <ac:chgData name="Antoneta Mateescu (2028870)" userId="S::2028870@student.uwtsd.ac.uk::59674c5c-7173-45c1-8ec2-ac31c2408f97" providerId="AD" clId="Web-{A573FA8C-14A9-0E15-625D-A637D928EB32}" dt="2022-10-30T18:40:04.495" v="9"/>
          <ac:spMkLst>
            <pc:docMk/>
            <pc:sldMk cId="1675564184" sldId="264"/>
            <ac:spMk id="55" creationId="{CEE01D9D-3DE8-4EED-B0D3-8F3C79CC7673}"/>
          </ac:spMkLst>
        </pc:spChg>
        <pc:grpChg chg="del">
          <ac:chgData name="Antoneta Mateescu (2028870)" userId="S::2028870@student.uwtsd.ac.uk::59674c5c-7173-45c1-8ec2-ac31c2408f97" providerId="AD" clId="Web-{A573FA8C-14A9-0E15-625D-A637D928EB32}" dt="2022-10-30T18:40:04.495" v="9"/>
          <ac:grpSpMkLst>
            <pc:docMk/>
            <pc:sldMk cId="1675564184" sldId="264"/>
            <ac:grpSpMk id="16" creationId="{88C9B83F-64CD-41C1-925F-A08801FFD0BD}"/>
          </ac:grpSpMkLst>
        </pc:grpChg>
        <pc:grpChg chg="add del">
          <ac:chgData name="Antoneta Mateescu (2028870)" userId="S::2028870@student.uwtsd.ac.uk::59674c5c-7173-45c1-8ec2-ac31c2408f97" providerId="AD" clId="Web-{A573FA8C-14A9-0E15-625D-A637D928EB32}" dt="2022-10-30T18:40:16.808" v="10"/>
          <ac:grpSpMkLst>
            <pc:docMk/>
            <pc:sldMk cId="1675564184" sldId="264"/>
            <ac:grpSpMk id="60" creationId="{B4DE830A-B531-4A3B-96F6-0ECE88B08555}"/>
          </ac:grpSpMkLst>
        </pc:grpChg>
        <pc:picChg chg="add mod">
          <ac:chgData name="Antoneta Mateescu (2028870)" userId="S::2028870@student.uwtsd.ac.uk::59674c5c-7173-45c1-8ec2-ac31c2408f97" providerId="AD" clId="Web-{A573FA8C-14A9-0E15-625D-A637D928EB32}" dt="2022-10-30T18:40:49.590" v="25"/>
          <ac:picMkLst>
            <pc:docMk/>
            <pc:sldMk cId="1675564184" sldId="264"/>
            <ac:picMk id="5" creationId="{F72E14B4-6B12-6E84-FA96-28E204AE0A7F}"/>
          </ac:picMkLst>
        </pc:picChg>
        <pc:picChg chg="del">
          <ac:chgData name="Antoneta Mateescu (2028870)" userId="S::2028870@student.uwtsd.ac.uk::59674c5c-7173-45c1-8ec2-ac31c2408f97" providerId="AD" clId="Web-{A573FA8C-14A9-0E15-625D-A637D928EB32}" dt="2022-10-30T18:39:24.307" v="0"/>
          <ac:picMkLst>
            <pc:docMk/>
            <pc:sldMk cId="1675564184" sldId="264"/>
            <ac:picMk id="11" creationId="{2380D903-8209-693E-1D41-FD8C5EC79DBE}"/>
          </ac:picMkLst>
        </pc:picChg>
        <pc:cxnChg chg="add del">
          <ac:chgData name="Antoneta Mateescu (2028870)" userId="S::2028870@student.uwtsd.ac.uk::59674c5c-7173-45c1-8ec2-ac31c2408f97" providerId="AD" clId="Web-{A573FA8C-14A9-0E15-625D-A637D928EB32}" dt="2022-10-30T18:40:30.730" v="14"/>
          <ac:cxnSpMkLst>
            <pc:docMk/>
            <pc:sldMk cId="1675564184" sldId="264"/>
            <ac:cxnSpMk id="12" creationId="{AA2EAA10-076F-46BD-8F0F-B9A2FB77A85C}"/>
          </ac:cxnSpMkLst>
        </pc:cxnChg>
        <pc:cxnChg chg="add del">
          <ac:chgData name="Antoneta Mateescu (2028870)" userId="S::2028870@student.uwtsd.ac.uk::59674c5c-7173-45c1-8ec2-ac31c2408f97" providerId="AD" clId="Web-{A573FA8C-14A9-0E15-625D-A637D928EB32}" dt="2022-10-30T18:40:30.730" v="14"/>
          <ac:cxnSpMkLst>
            <pc:docMk/>
            <pc:sldMk cId="1675564184" sldId="264"/>
            <ac:cxnSpMk id="14" creationId="{D891E407-403B-4764-86C9-33A56D3BCAA3}"/>
          </ac:cxnSpMkLst>
        </pc:cxnChg>
        <pc:cxnChg chg="add del">
          <ac:chgData name="Antoneta Mateescu (2028870)" userId="S::2028870@student.uwtsd.ac.uk::59674c5c-7173-45c1-8ec2-ac31c2408f97" providerId="AD" clId="Web-{A573FA8C-14A9-0E15-625D-A637D928EB32}" dt="2022-10-30T18:40:40.074" v="20"/>
          <ac:cxnSpMkLst>
            <pc:docMk/>
            <pc:sldMk cId="1675564184" sldId="264"/>
            <ac:cxnSpMk id="17" creationId="{BCDAEC91-5BCE-4B55-9CC0-43EF94CB734B}"/>
          </ac:cxnSpMkLst>
        </pc:cxnChg>
        <pc:cxnChg chg="del">
          <ac:chgData name="Antoneta Mateescu (2028870)" userId="S::2028870@student.uwtsd.ac.uk::59674c5c-7173-45c1-8ec2-ac31c2408f97" providerId="AD" clId="Web-{A573FA8C-14A9-0E15-625D-A637D928EB32}" dt="2022-10-30T18:40:04.495" v="9"/>
          <ac:cxnSpMkLst>
            <pc:docMk/>
            <pc:sldMk cId="1675564184" sldId="264"/>
            <ac:cxnSpMk id="50" creationId="{A57C1A16-B8AB-4D99-A195-A38F556A6486}"/>
          </ac:cxnSpMkLst>
        </pc:cxnChg>
        <pc:cxnChg chg="del">
          <ac:chgData name="Antoneta Mateescu (2028870)" userId="S::2028870@student.uwtsd.ac.uk::59674c5c-7173-45c1-8ec2-ac31c2408f97" providerId="AD" clId="Web-{A573FA8C-14A9-0E15-625D-A637D928EB32}" dt="2022-10-30T18:40:04.495" v="9"/>
          <ac:cxnSpMkLst>
            <pc:docMk/>
            <pc:sldMk cId="1675564184" sldId="264"/>
            <ac:cxnSpMk id="51" creationId="{F8A9B20B-D1DD-4573-B5EC-558029519236}"/>
          </ac:cxnSpMkLst>
        </pc:cxnChg>
      </pc:sldChg>
      <pc:sldChg chg="modSp mod modClrScheme chgLayout">
        <pc:chgData name="Antoneta Mateescu (2028870)" userId="S::2028870@student.uwtsd.ac.uk::59674c5c-7173-45c1-8ec2-ac31c2408f97" providerId="AD" clId="Web-{A573FA8C-14A9-0E15-625D-A637D928EB32}" dt="2022-10-30T18:40:58.903" v="26"/>
        <pc:sldMkLst>
          <pc:docMk/>
          <pc:sldMk cId="1468461378" sldId="265"/>
        </pc:sldMkLst>
        <pc:spChg chg="mod ord">
          <ac:chgData name="Antoneta Mateescu (2028870)" userId="S::2028870@student.uwtsd.ac.uk::59674c5c-7173-45c1-8ec2-ac31c2408f97" providerId="AD" clId="Web-{A573FA8C-14A9-0E15-625D-A637D928EB32}" dt="2022-10-30T18:40:58.903" v="26"/>
          <ac:spMkLst>
            <pc:docMk/>
            <pc:sldMk cId="1468461378" sldId="265"/>
            <ac:spMk id="2" creationId="{00000000-0000-0000-0000-000000000000}"/>
          </ac:spMkLst>
        </pc:spChg>
        <pc:spChg chg="mod ord">
          <ac:chgData name="Antoneta Mateescu (2028870)" userId="S::2028870@student.uwtsd.ac.uk::59674c5c-7173-45c1-8ec2-ac31c2408f97" providerId="AD" clId="Web-{A573FA8C-14A9-0E15-625D-A637D928EB32}" dt="2022-10-30T18:40:58.903" v="26"/>
          <ac:spMkLst>
            <pc:docMk/>
            <pc:sldMk cId="1468461378" sldId="265"/>
            <ac:spMk id="3" creationId="{00000000-0000-0000-0000-000000000000}"/>
          </ac:spMkLst>
        </pc:spChg>
      </pc:sldChg>
      <pc:sldChg chg="modSp del mod modClrScheme chgLayout">
        <pc:chgData name="Antoneta Mateescu (2028870)" userId="S::2028870@student.uwtsd.ac.uk::59674c5c-7173-45c1-8ec2-ac31c2408f97" providerId="AD" clId="Web-{A573FA8C-14A9-0E15-625D-A637D928EB32}" dt="2022-10-30T18:43:11.516" v="30"/>
        <pc:sldMkLst>
          <pc:docMk/>
          <pc:sldMk cId="1638688324" sldId="266"/>
        </pc:sldMkLst>
        <pc:spChg chg="mod ord">
          <ac:chgData name="Antoneta Mateescu (2028870)" userId="S::2028870@student.uwtsd.ac.uk::59674c5c-7173-45c1-8ec2-ac31c2408f97" providerId="AD" clId="Web-{A573FA8C-14A9-0E15-625D-A637D928EB32}" dt="2022-10-30T18:40:58.903" v="26"/>
          <ac:spMkLst>
            <pc:docMk/>
            <pc:sldMk cId="1638688324" sldId="266"/>
            <ac:spMk id="2" creationId="{00000000-0000-0000-0000-000000000000}"/>
          </ac:spMkLst>
        </pc:spChg>
        <pc:spChg chg="mod ord">
          <ac:chgData name="Antoneta Mateescu (2028870)" userId="S::2028870@student.uwtsd.ac.uk::59674c5c-7173-45c1-8ec2-ac31c2408f97" providerId="AD" clId="Web-{A573FA8C-14A9-0E15-625D-A637D928EB32}" dt="2022-10-30T18:42:15.889" v="29" actId="20577"/>
          <ac:spMkLst>
            <pc:docMk/>
            <pc:sldMk cId="1638688324" sldId="266"/>
            <ac:spMk id="3" creationId="{00000000-0000-0000-0000-000000000000}"/>
          </ac:spMkLst>
        </pc:spChg>
      </pc:sldChg>
      <pc:sldChg chg="modSp mod modClrScheme chgLayout">
        <pc:chgData name="Antoneta Mateescu (2028870)" userId="S::2028870@student.uwtsd.ac.uk::59674c5c-7173-45c1-8ec2-ac31c2408f97" providerId="AD" clId="Web-{A573FA8C-14A9-0E15-625D-A637D928EB32}" dt="2022-10-30T18:40:58.903" v="26"/>
        <pc:sldMkLst>
          <pc:docMk/>
          <pc:sldMk cId="3236549416" sldId="267"/>
        </pc:sldMkLst>
        <pc:spChg chg="mod ord">
          <ac:chgData name="Antoneta Mateescu (2028870)" userId="S::2028870@student.uwtsd.ac.uk::59674c5c-7173-45c1-8ec2-ac31c2408f97" providerId="AD" clId="Web-{A573FA8C-14A9-0E15-625D-A637D928EB32}" dt="2022-10-30T18:40:58.903" v="26"/>
          <ac:spMkLst>
            <pc:docMk/>
            <pc:sldMk cId="3236549416" sldId="267"/>
            <ac:spMk id="2" creationId="{00000000-0000-0000-0000-000000000000}"/>
          </ac:spMkLst>
        </pc:spChg>
        <pc:spChg chg="mod ord">
          <ac:chgData name="Antoneta Mateescu (2028870)" userId="S::2028870@student.uwtsd.ac.uk::59674c5c-7173-45c1-8ec2-ac31c2408f97" providerId="AD" clId="Web-{A573FA8C-14A9-0E15-625D-A637D928EB32}" dt="2022-10-30T18:40:58.903" v="26"/>
          <ac:spMkLst>
            <pc:docMk/>
            <pc:sldMk cId="3236549416" sldId="267"/>
            <ac:spMk id="3" creationId="{00000000-0000-0000-0000-000000000000}"/>
          </ac:spMkLst>
        </pc:spChg>
      </pc:sldChg>
      <pc:sldChg chg="modSp del mod modClrScheme chgLayout">
        <pc:chgData name="Antoneta Mateescu (2028870)" userId="S::2028870@student.uwtsd.ac.uk::59674c5c-7173-45c1-8ec2-ac31c2408f97" providerId="AD" clId="Web-{A573FA8C-14A9-0E15-625D-A637D928EB32}" dt="2022-10-30T18:44:08.673" v="32"/>
        <pc:sldMkLst>
          <pc:docMk/>
          <pc:sldMk cId="3051323801" sldId="268"/>
        </pc:sldMkLst>
        <pc:spChg chg="mod ord">
          <ac:chgData name="Antoneta Mateescu (2028870)" userId="S::2028870@student.uwtsd.ac.uk::59674c5c-7173-45c1-8ec2-ac31c2408f97" providerId="AD" clId="Web-{A573FA8C-14A9-0E15-625D-A637D928EB32}" dt="2022-10-30T18:40:58.903" v="26"/>
          <ac:spMkLst>
            <pc:docMk/>
            <pc:sldMk cId="3051323801" sldId="268"/>
            <ac:spMk id="2" creationId="{00000000-0000-0000-0000-000000000000}"/>
          </ac:spMkLst>
        </pc:spChg>
        <pc:spChg chg="mod ord">
          <ac:chgData name="Antoneta Mateescu (2028870)" userId="S::2028870@student.uwtsd.ac.uk::59674c5c-7173-45c1-8ec2-ac31c2408f97" providerId="AD" clId="Web-{A573FA8C-14A9-0E15-625D-A637D928EB32}" dt="2022-10-30T18:40:58.903" v="26"/>
          <ac:spMkLst>
            <pc:docMk/>
            <pc:sldMk cId="3051323801" sldId="268"/>
            <ac:spMk id="3" creationId="{00000000-0000-0000-0000-000000000000}"/>
          </ac:spMkLst>
        </pc:spChg>
      </pc:sldChg>
      <pc:sldChg chg="modSp del mod modClrScheme chgLayout">
        <pc:chgData name="Antoneta Mateescu (2028870)" userId="S::2028870@student.uwtsd.ac.uk::59674c5c-7173-45c1-8ec2-ac31c2408f97" providerId="AD" clId="Web-{A573FA8C-14A9-0E15-625D-A637D928EB32}" dt="2022-10-30T18:43:19.844" v="31"/>
        <pc:sldMkLst>
          <pc:docMk/>
          <pc:sldMk cId="385312311" sldId="269"/>
        </pc:sldMkLst>
        <pc:spChg chg="mod ord">
          <ac:chgData name="Antoneta Mateescu (2028870)" userId="S::2028870@student.uwtsd.ac.uk::59674c5c-7173-45c1-8ec2-ac31c2408f97" providerId="AD" clId="Web-{A573FA8C-14A9-0E15-625D-A637D928EB32}" dt="2022-10-30T18:40:58.903" v="26"/>
          <ac:spMkLst>
            <pc:docMk/>
            <pc:sldMk cId="385312311" sldId="269"/>
            <ac:spMk id="2" creationId="{00000000-0000-0000-0000-000000000000}"/>
          </ac:spMkLst>
        </pc:spChg>
        <pc:spChg chg="mod ord">
          <ac:chgData name="Antoneta Mateescu (2028870)" userId="S::2028870@student.uwtsd.ac.uk::59674c5c-7173-45c1-8ec2-ac31c2408f97" providerId="AD" clId="Web-{A573FA8C-14A9-0E15-625D-A637D928EB32}" dt="2022-10-30T18:40:58.903" v="26"/>
          <ac:spMkLst>
            <pc:docMk/>
            <pc:sldMk cId="385312311" sldId="269"/>
            <ac:spMk id="3" creationId="{00000000-0000-0000-0000-000000000000}"/>
          </ac:spMkLst>
        </pc:spChg>
      </pc:sldChg>
      <pc:sldChg chg="modSp mod modClrScheme chgLayout">
        <pc:chgData name="Antoneta Mateescu (2028870)" userId="S::2028870@student.uwtsd.ac.uk::59674c5c-7173-45c1-8ec2-ac31c2408f97" providerId="AD" clId="Web-{A573FA8C-14A9-0E15-625D-A637D928EB32}" dt="2022-10-30T18:40:58.903" v="26"/>
        <pc:sldMkLst>
          <pc:docMk/>
          <pc:sldMk cId="1070425043" sldId="271"/>
        </pc:sldMkLst>
        <pc:spChg chg="mod ord">
          <ac:chgData name="Antoneta Mateescu (2028870)" userId="S::2028870@student.uwtsd.ac.uk::59674c5c-7173-45c1-8ec2-ac31c2408f97" providerId="AD" clId="Web-{A573FA8C-14A9-0E15-625D-A637D928EB32}" dt="2022-10-30T18:40:58.903" v="26"/>
          <ac:spMkLst>
            <pc:docMk/>
            <pc:sldMk cId="1070425043" sldId="271"/>
            <ac:spMk id="2" creationId="{2D9011D0-9201-A3DA-F491-09EB01632CBE}"/>
          </ac:spMkLst>
        </pc:spChg>
      </pc:sldChg>
      <pc:sldMasterChg chg="del delSldLayout">
        <pc:chgData name="Antoneta Mateescu (2028870)" userId="S::2028870@student.uwtsd.ac.uk::59674c5c-7173-45c1-8ec2-ac31c2408f97" providerId="AD" clId="Web-{A573FA8C-14A9-0E15-625D-A637D928EB32}" dt="2022-10-30T18:40:16.808" v="10"/>
        <pc:sldMasterMkLst>
          <pc:docMk/>
          <pc:sldMasterMk cId="1026515683" sldId="2147483879"/>
        </pc:sldMasterMkLst>
        <pc:sldLayoutChg chg="del">
          <pc:chgData name="Antoneta Mateescu (2028870)" userId="S::2028870@student.uwtsd.ac.uk::59674c5c-7173-45c1-8ec2-ac31c2408f97" providerId="AD" clId="Web-{A573FA8C-14A9-0E15-625D-A637D928EB32}" dt="2022-10-30T18:40:16.808" v="10"/>
          <pc:sldLayoutMkLst>
            <pc:docMk/>
            <pc:sldMasterMk cId="1026515683" sldId="2147483879"/>
            <pc:sldLayoutMk cId="1228966958" sldId="2147483880"/>
          </pc:sldLayoutMkLst>
        </pc:sldLayoutChg>
        <pc:sldLayoutChg chg="del">
          <pc:chgData name="Antoneta Mateescu (2028870)" userId="S::2028870@student.uwtsd.ac.uk::59674c5c-7173-45c1-8ec2-ac31c2408f97" providerId="AD" clId="Web-{A573FA8C-14A9-0E15-625D-A637D928EB32}" dt="2022-10-30T18:40:16.808" v="10"/>
          <pc:sldLayoutMkLst>
            <pc:docMk/>
            <pc:sldMasterMk cId="1026515683" sldId="2147483879"/>
            <pc:sldLayoutMk cId="3177419302" sldId="2147483881"/>
          </pc:sldLayoutMkLst>
        </pc:sldLayoutChg>
        <pc:sldLayoutChg chg="del">
          <pc:chgData name="Antoneta Mateescu (2028870)" userId="S::2028870@student.uwtsd.ac.uk::59674c5c-7173-45c1-8ec2-ac31c2408f97" providerId="AD" clId="Web-{A573FA8C-14A9-0E15-625D-A637D928EB32}" dt="2022-10-30T18:40:16.808" v="10"/>
          <pc:sldLayoutMkLst>
            <pc:docMk/>
            <pc:sldMasterMk cId="1026515683" sldId="2147483879"/>
            <pc:sldLayoutMk cId="2839115918" sldId="2147483882"/>
          </pc:sldLayoutMkLst>
        </pc:sldLayoutChg>
        <pc:sldLayoutChg chg="del">
          <pc:chgData name="Antoneta Mateescu (2028870)" userId="S::2028870@student.uwtsd.ac.uk::59674c5c-7173-45c1-8ec2-ac31c2408f97" providerId="AD" clId="Web-{A573FA8C-14A9-0E15-625D-A637D928EB32}" dt="2022-10-30T18:40:16.808" v="10"/>
          <pc:sldLayoutMkLst>
            <pc:docMk/>
            <pc:sldMasterMk cId="1026515683" sldId="2147483879"/>
            <pc:sldLayoutMk cId="170763092" sldId="2147483883"/>
          </pc:sldLayoutMkLst>
        </pc:sldLayoutChg>
        <pc:sldLayoutChg chg="del">
          <pc:chgData name="Antoneta Mateescu (2028870)" userId="S::2028870@student.uwtsd.ac.uk::59674c5c-7173-45c1-8ec2-ac31c2408f97" providerId="AD" clId="Web-{A573FA8C-14A9-0E15-625D-A637D928EB32}" dt="2022-10-30T18:40:16.808" v="10"/>
          <pc:sldLayoutMkLst>
            <pc:docMk/>
            <pc:sldMasterMk cId="1026515683" sldId="2147483879"/>
            <pc:sldLayoutMk cId="2903486023" sldId="2147483884"/>
          </pc:sldLayoutMkLst>
        </pc:sldLayoutChg>
        <pc:sldLayoutChg chg="del">
          <pc:chgData name="Antoneta Mateescu (2028870)" userId="S::2028870@student.uwtsd.ac.uk::59674c5c-7173-45c1-8ec2-ac31c2408f97" providerId="AD" clId="Web-{A573FA8C-14A9-0E15-625D-A637D928EB32}" dt="2022-10-30T18:40:16.808" v="10"/>
          <pc:sldLayoutMkLst>
            <pc:docMk/>
            <pc:sldMasterMk cId="1026515683" sldId="2147483879"/>
            <pc:sldLayoutMk cId="1609452510" sldId="2147483885"/>
          </pc:sldLayoutMkLst>
        </pc:sldLayoutChg>
        <pc:sldLayoutChg chg="del">
          <pc:chgData name="Antoneta Mateescu (2028870)" userId="S::2028870@student.uwtsd.ac.uk::59674c5c-7173-45c1-8ec2-ac31c2408f97" providerId="AD" clId="Web-{A573FA8C-14A9-0E15-625D-A637D928EB32}" dt="2022-10-30T18:40:16.808" v="10"/>
          <pc:sldLayoutMkLst>
            <pc:docMk/>
            <pc:sldMasterMk cId="1026515683" sldId="2147483879"/>
            <pc:sldLayoutMk cId="2547259880" sldId="2147483886"/>
          </pc:sldLayoutMkLst>
        </pc:sldLayoutChg>
        <pc:sldLayoutChg chg="del">
          <pc:chgData name="Antoneta Mateescu (2028870)" userId="S::2028870@student.uwtsd.ac.uk::59674c5c-7173-45c1-8ec2-ac31c2408f97" providerId="AD" clId="Web-{A573FA8C-14A9-0E15-625D-A637D928EB32}" dt="2022-10-30T18:40:16.808" v="10"/>
          <pc:sldLayoutMkLst>
            <pc:docMk/>
            <pc:sldMasterMk cId="1026515683" sldId="2147483879"/>
            <pc:sldLayoutMk cId="1089472597" sldId="2147483887"/>
          </pc:sldLayoutMkLst>
        </pc:sldLayoutChg>
        <pc:sldLayoutChg chg="del">
          <pc:chgData name="Antoneta Mateescu (2028870)" userId="S::2028870@student.uwtsd.ac.uk::59674c5c-7173-45c1-8ec2-ac31c2408f97" providerId="AD" clId="Web-{A573FA8C-14A9-0E15-625D-A637D928EB32}" dt="2022-10-30T18:40:16.808" v="10"/>
          <pc:sldLayoutMkLst>
            <pc:docMk/>
            <pc:sldMasterMk cId="1026515683" sldId="2147483879"/>
            <pc:sldLayoutMk cId="17004662" sldId="2147483888"/>
          </pc:sldLayoutMkLst>
        </pc:sldLayoutChg>
        <pc:sldLayoutChg chg="del">
          <pc:chgData name="Antoneta Mateescu (2028870)" userId="S::2028870@student.uwtsd.ac.uk::59674c5c-7173-45c1-8ec2-ac31c2408f97" providerId="AD" clId="Web-{A573FA8C-14A9-0E15-625D-A637D928EB32}" dt="2022-10-30T18:40:16.808" v="10"/>
          <pc:sldLayoutMkLst>
            <pc:docMk/>
            <pc:sldMasterMk cId="1026515683" sldId="2147483879"/>
            <pc:sldLayoutMk cId="2862081744" sldId="2147483889"/>
          </pc:sldLayoutMkLst>
        </pc:sldLayoutChg>
        <pc:sldLayoutChg chg="del">
          <pc:chgData name="Antoneta Mateescu (2028870)" userId="S::2028870@student.uwtsd.ac.uk::59674c5c-7173-45c1-8ec2-ac31c2408f97" providerId="AD" clId="Web-{A573FA8C-14A9-0E15-625D-A637D928EB32}" dt="2022-10-30T18:40:16.808" v="10"/>
          <pc:sldLayoutMkLst>
            <pc:docMk/>
            <pc:sldMasterMk cId="1026515683" sldId="2147483879"/>
            <pc:sldLayoutMk cId="1115511218" sldId="2147483890"/>
          </pc:sldLayoutMkLst>
        </pc:sldLayoutChg>
        <pc:sldLayoutChg chg="del">
          <pc:chgData name="Antoneta Mateescu (2028870)" userId="S::2028870@student.uwtsd.ac.uk::59674c5c-7173-45c1-8ec2-ac31c2408f97" providerId="AD" clId="Web-{A573FA8C-14A9-0E15-625D-A637D928EB32}" dt="2022-10-30T18:40:16.808" v="10"/>
          <pc:sldLayoutMkLst>
            <pc:docMk/>
            <pc:sldMasterMk cId="1026515683" sldId="2147483879"/>
            <pc:sldLayoutMk cId="2745938205" sldId="2147483891"/>
          </pc:sldLayoutMkLst>
        </pc:sldLayoutChg>
        <pc:sldLayoutChg chg="del">
          <pc:chgData name="Antoneta Mateescu (2028870)" userId="S::2028870@student.uwtsd.ac.uk::59674c5c-7173-45c1-8ec2-ac31c2408f97" providerId="AD" clId="Web-{A573FA8C-14A9-0E15-625D-A637D928EB32}" dt="2022-10-30T18:40:16.808" v="10"/>
          <pc:sldLayoutMkLst>
            <pc:docMk/>
            <pc:sldMasterMk cId="1026515683" sldId="2147483879"/>
            <pc:sldLayoutMk cId="3943487064" sldId="2147483892"/>
          </pc:sldLayoutMkLst>
        </pc:sldLayoutChg>
        <pc:sldLayoutChg chg="del">
          <pc:chgData name="Antoneta Mateescu (2028870)" userId="S::2028870@student.uwtsd.ac.uk::59674c5c-7173-45c1-8ec2-ac31c2408f97" providerId="AD" clId="Web-{A573FA8C-14A9-0E15-625D-A637D928EB32}" dt="2022-10-30T18:40:16.808" v="10"/>
          <pc:sldLayoutMkLst>
            <pc:docMk/>
            <pc:sldMasterMk cId="1026515683" sldId="2147483879"/>
            <pc:sldLayoutMk cId="3392333551" sldId="2147483893"/>
          </pc:sldLayoutMkLst>
        </pc:sldLayoutChg>
        <pc:sldLayoutChg chg="del">
          <pc:chgData name="Antoneta Mateescu (2028870)" userId="S::2028870@student.uwtsd.ac.uk::59674c5c-7173-45c1-8ec2-ac31c2408f97" providerId="AD" clId="Web-{A573FA8C-14A9-0E15-625D-A637D928EB32}" dt="2022-10-30T18:40:16.808" v="10"/>
          <pc:sldLayoutMkLst>
            <pc:docMk/>
            <pc:sldMasterMk cId="1026515683" sldId="2147483879"/>
            <pc:sldLayoutMk cId="3357970588" sldId="2147483894"/>
          </pc:sldLayoutMkLst>
        </pc:sldLayoutChg>
        <pc:sldLayoutChg chg="del">
          <pc:chgData name="Antoneta Mateescu (2028870)" userId="S::2028870@student.uwtsd.ac.uk::59674c5c-7173-45c1-8ec2-ac31c2408f97" providerId="AD" clId="Web-{A573FA8C-14A9-0E15-625D-A637D928EB32}" dt="2022-10-30T18:40:16.808" v="10"/>
          <pc:sldLayoutMkLst>
            <pc:docMk/>
            <pc:sldMasterMk cId="1026515683" sldId="2147483879"/>
            <pc:sldLayoutMk cId="1835154669" sldId="2147483895"/>
          </pc:sldLayoutMkLst>
        </pc:sldLayoutChg>
      </pc:sldMasterChg>
      <pc:sldMasterChg chg="add del addSldLayout delSldLayout modSldLayout">
        <pc:chgData name="Antoneta Mateescu (2028870)" userId="S::2028870@student.uwtsd.ac.uk::59674c5c-7173-45c1-8ec2-ac31c2408f97" providerId="AD" clId="Web-{A573FA8C-14A9-0E15-625D-A637D928EB32}" dt="2022-10-30T18:40:58.903" v="26"/>
        <pc:sldMasterMkLst>
          <pc:docMk/>
          <pc:sldMasterMk cId="3945412179" sldId="2147483896"/>
        </pc:sldMasterMkLst>
        <pc:sldLayoutChg chg="add del mod replId">
          <pc:chgData name="Antoneta Mateescu (2028870)" userId="S::2028870@student.uwtsd.ac.uk::59674c5c-7173-45c1-8ec2-ac31c2408f97" providerId="AD" clId="Web-{A573FA8C-14A9-0E15-625D-A637D928EB32}" dt="2022-10-30T18:40:58.903" v="26"/>
          <pc:sldLayoutMkLst>
            <pc:docMk/>
            <pc:sldMasterMk cId="3945412179" sldId="2147483896"/>
            <pc:sldLayoutMk cId="2742792074" sldId="2147483897"/>
          </pc:sldLayoutMkLst>
        </pc:sldLayoutChg>
        <pc:sldLayoutChg chg="add del mod replId">
          <pc:chgData name="Antoneta Mateescu (2028870)" userId="S::2028870@student.uwtsd.ac.uk::59674c5c-7173-45c1-8ec2-ac31c2408f97" providerId="AD" clId="Web-{A573FA8C-14A9-0E15-625D-A637D928EB32}" dt="2022-10-30T18:40:58.903" v="26"/>
          <pc:sldLayoutMkLst>
            <pc:docMk/>
            <pc:sldMasterMk cId="3945412179" sldId="2147483896"/>
            <pc:sldLayoutMk cId="2581631445" sldId="2147483898"/>
          </pc:sldLayoutMkLst>
        </pc:sldLayoutChg>
        <pc:sldLayoutChg chg="add del mod replId">
          <pc:chgData name="Antoneta Mateescu (2028870)" userId="S::2028870@student.uwtsd.ac.uk::59674c5c-7173-45c1-8ec2-ac31c2408f97" providerId="AD" clId="Web-{A573FA8C-14A9-0E15-625D-A637D928EB32}" dt="2022-10-30T18:40:58.903" v="26"/>
          <pc:sldLayoutMkLst>
            <pc:docMk/>
            <pc:sldMasterMk cId="3945412179" sldId="2147483896"/>
            <pc:sldLayoutMk cId="2108599782" sldId="2147483899"/>
          </pc:sldLayoutMkLst>
        </pc:sldLayoutChg>
        <pc:sldLayoutChg chg="add del mod replId">
          <pc:chgData name="Antoneta Mateescu (2028870)" userId="S::2028870@student.uwtsd.ac.uk::59674c5c-7173-45c1-8ec2-ac31c2408f97" providerId="AD" clId="Web-{A573FA8C-14A9-0E15-625D-A637D928EB32}" dt="2022-10-30T18:40:58.903" v="26"/>
          <pc:sldLayoutMkLst>
            <pc:docMk/>
            <pc:sldMasterMk cId="3945412179" sldId="2147483896"/>
            <pc:sldLayoutMk cId="3947005595" sldId="2147483900"/>
          </pc:sldLayoutMkLst>
        </pc:sldLayoutChg>
        <pc:sldLayoutChg chg="add del mod replId">
          <pc:chgData name="Antoneta Mateescu (2028870)" userId="S::2028870@student.uwtsd.ac.uk::59674c5c-7173-45c1-8ec2-ac31c2408f97" providerId="AD" clId="Web-{A573FA8C-14A9-0E15-625D-A637D928EB32}" dt="2022-10-30T18:40:58.903" v="26"/>
          <pc:sldLayoutMkLst>
            <pc:docMk/>
            <pc:sldMasterMk cId="3945412179" sldId="2147483896"/>
            <pc:sldLayoutMk cId="2461905987" sldId="2147483901"/>
          </pc:sldLayoutMkLst>
        </pc:sldLayoutChg>
        <pc:sldLayoutChg chg="add del mod replId">
          <pc:chgData name="Antoneta Mateescu (2028870)" userId="S::2028870@student.uwtsd.ac.uk::59674c5c-7173-45c1-8ec2-ac31c2408f97" providerId="AD" clId="Web-{A573FA8C-14A9-0E15-625D-A637D928EB32}" dt="2022-10-30T18:40:58.903" v="26"/>
          <pc:sldLayoutMkLst>
            <pc:docMk/>
            <pc:sldMasterMk cId="3945412179" sldId="2147483896"/>
            <pc:sldLayoutMk cId="1033329604" sldId="2147483902"/>
          </pc:sldLayoutMkLst>
        </pc:sldLayoutChg>
        <pc:sldLayoutChg chg="add del mod replId">
          <pc:chgData name="Antoneta Mateescu (2028870)" userId="S::2028870@student.uwtsd.ac.uk::59674c5c-7173-45c1-8ec2-ac31c2408f97" providerId="AD" clId="Web-{A573FA8C-14A9-0E15-625D-A637D928EB32}" dt="2022-10-30T18:40:58.903" v="26"/>
          <pc:sldLayoutMkLst>
            <pc:docMk/>
            <pc:sldMasterMk cId="3945412179" sldId="2147483896"/>
            <pc:sldLayoutMk cId="3587542239" sldId="2147483903"/>
          </pc:sldLayoutMkLst>
        </pc:sldLayoutChg>
        <pc:sldLayoutChg chg="add del mod replId">
          <pc:chgData name="Antoneta Mateescu (2028870)" userId="S::2028870@student.uwtsd.ac.uk::59674c5c-7173-45c1-8ec2-ac31c2408f97" providerId="AD" clId="Web-{A573FA8C-14A9-0E15-625D-A637D928EB32}" dt="2022-10-30T18:40:58.903" v="26"/>
          <pc:sldLayoutMkLst>
            <pc:docMk/>
            <pc:sldMasterMk cId="3945412179" sldId="2147483896"/>
            <pc:sldLayoutMk cId="4006732172" sldId="2147483904"/>
          </pc:sldLayoutMkLst>
        </pc:sldLayoutChg>
        <pc:sldLayoutChg chg="add del mod replId">
          <pc:chgData name="Antoneta Mateescu (2028870)" userId="S::2028870@student.uwtsd.ac.uk::59674c5c-7173-45c1-8ec2-ac31c2408f97" providerId="AD" clId="Web-{A573FA8C-14A9-0E15-625D-A637D928EB32}" dt="2022-10-30T18:40:58.903" v="26"/>
          <pc:sldLayoutMkLst>
            <pc:docMk/>
            <pc:sldMasterMk cId="3945412179" sldId="2147483896"/>
            <pc:sldLayoutMk cId="4241001310" sldId="2147483905"/>
          </pc:sldLayoutMkLst>
        </pc:sldLayoutChg>
        <pc:sldLayoutChg chg="add del mod replId">
          <pc:chgData name="Antoneta Mateescu (2028870)" userId="S::2028870@student.uwtsd.ac.uk::59674c5c-7173-45c1-8ec2-ac31c2408f97" providerId="AD" clId="Web-{A573FA8C-14A9-0E15-625D-A637D928EB32}" dt="2022-10-30T18:40:58.903" v="26"/>
          <pc:sldLayoutMkLst>
            <pc:docMk/>
            <pc:sldMasterMk cId="3945412179" sldId="2147483896"/>
            <pc:sldLayoutMk cId="2634898957" sldId="2147483906"/>
          </pc:sldLayoutMkLst>
        </pc:sldLayoutChg>
        <pc:sldLayoutChg chg="add del mod replId">
          <pc:chgData name="Antoneta Mateescu (2028870)" userId="S::2028870@student.uwtsd.ac.uk::59674c5c-7173-45c1-8ec2-ac31c2408f97" providerId="AD" clId="Web-{A573FA8C-14A9-0E15-625D-A637D928EB32}" dt="2022-10-30T18:40:58.903" v="26"/>
          <pc:sldLayoutMkLst>
            <pc:docMk/>
            <pc:sldMasterMk cId="3945412179" sldId="2147483896"/>
            <pc:sldLayoutMk cId="2988094228" sldId="2147483907"/>
          </pc:sldLayoutMkLst>
        </pc:sldLayoutChg>
      </pc:sldMasterChg>
      <pc:sldMasterChg chg="add addSldLayout modSldLayout">
        <pc:chgData name="Antoneta Mateescu (2028870)" userId="S::2028870@student.uwtsd.ac.uk::59674c5c-7173-45c1-8ec2-ac31c2408f97" providerId="AD" clId="Web-{A573FA8C-14A9-0E15-625D-A637D928EB32}" dt="2022-10-30T18:40:58.903" v="26"/>
        <pc:sldMasterMkLst>
          <pc:docMk/>
          <pc:sldMasterMk cId="2162924943" sldId="2147483908"/>
        </pc:sldMasterMkLst>
        <pc:sldLayoutChg chg="add mod replId">
          <pc:chgData name="Antoneta Mateescu (2028870)" userId="S::2028870@student.uwtsd.ac.uk::59674c5c-7173-45c1-8ec2-ac31c2408f97" providerId="AD" clId="Web-{A573FA8C-14A9-0E15-625D-A637D928EB32}" dt="2022-10-30T18:40:58.903" v="26"/>
          <pc:sldLayoutMkLst>
            <pc:docMk/>
            <pc:sldMasterMk cId="2162924943" sldId="2147483908"/>
            <pc:sldLayoutMk cId="3098575020" sldId="2147483909"/>
          </pc:sldLayoutMkLst>
        </pc:sldLayoutChg>
        <pc:sldLayoutChg chg="add mod replId">
          <pc:chgData name="Antoneta Mateescu (2028870)" userId="S::2028870@student.uwtsd.ac.uk::59674c5c-7173-45c1-8ec2-ac31c2408f97" providerId="AD" clId="Web-{A573FA8C-14A9-0E15-625D-A637D928EB32}" dt="2022-10-30T18:40:58.903" v="26"/>
          <pc:sldLayoutMkLst>
            <pc:docMk/>
            <pc:sldMasterMk cId="2162924943" sldId="2147483908"/>
            <pc:sldLayoutMk cId="3338960306" sldId="2147483910"/>
          </pc:sldLayoutMkLst>
        </pc:sldLayoutChg>
        <pc:sldLayoutChg chg="add mod replId">
          <pc:chgData name="Antoneta Mateescu (2028870)" userId="S::2028870@student.uwtsd.ac.uk::59674c5c-7173-45c1-8ec2-ac31c2408f97" providerId="AD" clId="Web-{A573FA8C-14A9-0E15-625D-A637D928EB32}" dt="2022-10-30T18:40:58.903" v="26"/>
          <pc:sldLayoutMkLst>
            <pc:docMk/>
            <pc:sldMasterMk cId="2162924943" sldId="2147483908"/>
            <pc:sldLayoutMk cId="3999753465" sldId="2147483911"/>
          </pc:sldLayoutMkLst>
        </pc:sldLayoutChg>
        <pc:sldLayoutChg chg="add mod replId">
          <pc:chgData name="Antoneta Mateescu (2028870)" userId="S::2028870@student.uwtsd.ac.uk::59674c5c-7173-45c1-8ec2-ac31c2408f97" providerId="AD" clId="Web-{A573FA8C-14A9-0E15-625D-A637D928EB32}" dt="2022-10-30T18:40:58.903" v="26"/>
          <pc:sldLayoutMkLst>
            <pc:docMk/>
            <pc:sldMasterMk cId="2162924943" sldId="2147483908"/>
            <pc:sldLayoutMk cId="1940368227" sldId="2147483912"/>
          </pc:sldLayoutMkLst>
        </pc:sldLayoutChg>
        <pc:sldLayoutChg chg="add mod replId">
          <pc:chgData name="Antoneta Mateescu (2028870)" userId="S::2028870@student.uwtsd.ac.uk::59674c5c-7173-45c1-8ec2-ac31c2408f97" providerId="AD" clId="Web-{A573FA8C-14A9-0E15-625D-A637D928EB32}" dt="2022-10-30T18:40:58.903" v="26"/>
          <pc:sldLayoutMkLst>
            <pc:docMk/>
            <pc:sldMasterMk cId="2162924943" sldId="2147483908"/>
            <pc:sldLayoutMk cId="347416496" sldId="2147483913"/>
          </pc:sldLayoutMkLst>
        </pc:sldLayoutChg>
        <pc:sldLayoutChg chg="add mod replId">
          <pc:chgData name="Antoneta Mateescu (2028870)" userId="S::2028870@student.uwtsd.ac.uk::59674c5c-7173-45c1-8ec2-ac31c2408f97" providerId="AD" clId="Web-{A573FA8C-14A9-0E15-625D-A637D928EB32}" dt="2022-10-30T18:40:58.903" v="26"/>
          <pc:sldLayoutMkLst>
            <pc:docMk/>
            <pc:sldMasterMk cId="2162924943" sldId="2147483908"/>
            <pc:sldLayoutMk cId="3567470510" sldId="2147483914"/>
          </pc:sldLayoutMkLst>
        </pc:sldLayoutChg>
        <pc:sldLayoutChg chg="add mod replId">
          <pc:chgData name="Antoneta Mateescu (2028870)" userId="S::2028870@student.uwtsd.ac.uk::59674c5c-7173-45c1-8ec2-ac31c2408f97" providerId="AD" clId="Web-{A573FA8C-14A9-0E15-625D-A637D928EB32}" dt="2022-10-30T18:40:58.903" v="26"/>
          <pc:sldLayoutMkLst>
            <pc:docMk/>
            <pc:sldMasterMk cId="2162924943" sldId="2147483908"/>
            <pc:sldLayoutMk cId="3049352987" sldId="2147483915"/>
          </pc:sldLayoutMkLst>
        </pc:sldLayoutChg>
        <pc:sldLayoutChg chg="add mod replId">
          <pc:chgData name="Antoneta Mateescu (2028870)" userId="S::2028870@student.uwtsd.ac.uk::59674c5c-7173-45c1-8ec2-ac31c2408f97" providerId="AD" clId="Web-{A573FA8C-14A9-0E15-625D-A637D928EB32}" dt="2022-10-30T18:40:58.903" v="26"/>
          <pc:sldLayoutMkLst>
            <pc:docMk/>
            <pc:sldMasterMk cId="2162924943" sldId="2147483908"/>
            <pc:sldLayoutMk cId="2925939031" sldId="2147483916"/>
          </pc:sldLayoutMkLst>
        </pc:sldLayoutChg>
        <pc:sldLayoutChg chg="add mod replId">
          <pc:chgData name="Antoneta Mateescu (2028870)" userId="S::2028870@student.uwtsd.ac.uk::59674c5c-7173-45c1-8ec2-ac31c2408f97" providerId="AD" clId="Web-{A573FA8C-14A9-0E15-625D-A637D928EB32}" dt="2022-10-30T18:40:58.903" v="26"/>
          <pc:sldLayoutMkLst>
            <pc:docMk/>
            <pc:sldMasterMk cId="2162924943" sldId="2147483908"/>
            <pc:sldLayoutMk cId="14178405" sldId="2147483917"/>
          </pc:sldLayoutMkLst>
        </pc:sldLayoutChg>
        <pc:sldLayoutChg chg="add mod replId">
          <pc:chgData name="Antoneta Mateescu (2028870)" userId="S::2028870@student.uwtsd.ac.uk::59674c5c-7173-45c1-8ec2-ac31c2408f97" providerId="AD" clId="Web-{A573FA8C-14A9-0E15-625D-A637D928EB32}" dt="2022-10-30T18:40:58.903" v="26"/>
          <pc:sldLayoutMkLst>
            <pc:docMk/>
            <pc:sldMasterMk cId="2162924943" sldId="2147483908"/>
            <pc:sldLayoutMk cId="1053416371" sldId="2147483918"/>
          </pc:sldLayoutMkLst>
        </pc:sldLayoutChg>
        <pc:sldLayoutChg chg="add mod replId">
          <pc:chgData name="Antoneta Mateescu (2028870)" userId="S::2028870@student.uwtsd.ac.uk::59674c5c-7173-45c1-8ec2-ac31c2408f97" providerId="AD" clId="Web-{A573FA8C-14A9-0E15-625D-A637D928EB32}" dt="2022-10-30T18:40:58.903" v="26"/>
          <pc:sldLayoutMkLst>
            <pc:docMk/>
            <pc:sldMasterMk cId="2162924943" sldId="2147483908"/>
            <pc:sldLayoutMk cId="833154836" sldId="2147483919"/>
          </pc:sldLayoutMkLst>
        </pc:sldLayoutChg>
        <pc:sldLayoutChg chg="add mod replId">
          <pc:chgData name="Antoneta Mateescu (2028870)" userId="S::2028870@student.uwtsd.ac.uk::59674c5c-7173-45c1-8ec2-ac31c2408f97" providerId="AD" clId="Web-{A573FA8C-14A9-0E15-625D-A637D928EB32}" dt="2022-10-30T18:40:58.903" v="26"/>
          <pc:sldLayoutMkLst>
            <pc:docMk/>
            <pc:sldMasterMk cId="2162924943" sldId="2147483908"/>
            <pc:sldLayoutMk cId="3544940476" sldId="2147483920"/>
          </pc:sldLayoutMkLst>
        </pc:sldLayoutChg>
        <pc:sldLayoutChg chg="add mod replId">
          <pc:chgData name="Antoneta Mateescu (2028870)" userId="S::2028870@student.uwtsd.ac.uk::59674c5c-7173-45c1-8ec2-ac31c2408f97" providerId="AD" clId="Web-{A573FA8C-14A9-0E15-625D-A637D928EB32}" dt="2022-10-30T18:40:58.903" v="26"/>
          <pc:sldLayoutMkLst>
            <pc:docMk/>
            <pc:sldMasterMk cId="2162924943" sldId="2147483908"/>
            <pc:sldLayoutMk cId="4031841698" sldId="2147483921"/>
          </pc:sldLayoutMkLst>
        </pc:sldLayoutChg>
        <pc:sldLayoutChg chg="add mod replId">
          <pc:chgData name="Antoneta Mateescu (2028870)" userId="S::2028870@student.uwtsd.ac.uk::59674c5c-7173-45c1-8ec2-ac31c2408f97" providerId="AD" clId="Web-{A573FA8C-14A9-0E15-625D-A637D928EB32}" dt="2022-10-30T18:40:58.903" v="26"/>
          <pc:sldLayoutMkLst>
            <pc:docMk/>
            <pc:sldMasterMk cId="2162924943" sldId="2147483908"/>
            <pc:sldLayoutMk cId="2842548905" sldId="2147483922"/>
          </pc:sldLayoutMkLst>
        </pc:sldLayoutChg>
        <pc:sldLayoutChg chg="add mod replId">
          <pc:chgData name="Antoneta Mateescu (2028870)" userId="S::2028870@student.uwtsd.ac.uk::59674c5c-7173-45c1-8ec2-ac31c2408f97" providerId="AD" clId="Web-{A573FA8C-14A9-0E15-625D-A637D928EB32}" dt="2022-10-30T18:40:58.903" v="26"/>
          <pc:sldLayoutMkLst>
            <pc:docMk/>
            <pc:sldMasterMk cId="2162924943" sldId="2147483908"/>
            <pc:sldLayoutMk cId="1131093556" sldId="2147483923"/>
          </pc:sldLayoutMkLst>
        </pc:sldLayoutChg>
        <pc:sldLayoutChg chg="add mod replId">
          <pc:chgData name="Antoneta Mateescu (2028870)" userId="S::2028870@student.uwtsd.ac.uk::59674c5c-7173-45c1-8ec2-ac31c2408f97" providerId="AD" clId="Web-{A573FA8C-14A9-0E15-625D-A637D928EB32}" dt="2022-10-30T18:40:58.903" v="26"/>
          <pc:sldLayoutMkLst>
            <pc:docMk/>
            <pc:sldMasterMk cId="2162924943" sldId="2147483908"/>
            <pc:sldLayoutMk cId="2214781917" sldId="2147483924"/>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98575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38960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99753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940368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7416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67470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9352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925939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1784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341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8331548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449404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318416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425489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1310935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14781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10/30/2022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162924943"/>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920" r:id="rId12"/>
    <p:sldLayoutId id="2147483921" r:id="rId13"/>
    <p:sldLayoutId id="2147483922" r:id="rId14"/>
    <p:sldLayoutId id="2147483923" r:id="rId15"/>
    <p:sldLayoutId id="214748392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descr="Logo&#10;&#10;Description automatically generated">
            <a:extLst>
              <a:ext uri="{FF2B5EF4-FFF2-40B4-BE49-F238E27FC236}">
                <a16:creationId xmlns:a16="http://schemas.microsoft.com/office/drawing/2014/main" id="{998B81C2-88F9-A9DE-A8F5-F24E8BD970F7}"/>
              </a:ext>
            </a:extLst>
          </p:cNvPr>
          <p:cNvPicPr>
            <a:picLocks noChangeAspect="1"/>
          </p:cNvPicPr>
          <p:nvPr/>
        </p:nvPicPr>
        <p:blipFill rotWithShape="1">
          <a:blip r:embed="rId2"/>
          <a:srcRect l="27168" t="9091" r="2734"/>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D9011D0-9201-A3DA-F491-09EB01632CBE}"/>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lnSpc>
                <a:spcPct val="90000"/>
              </a:lnSpc>
            </a:pPr>
            <a:r>
              <a:rPr lang="en-US" sz="1900">
                <a:solidFill>
                  <a:schemeClr val="tx1"/>
                </a:solidFill>
              </a:rPr>
              <a:t>NAME: Antoneta Roxana Mateescu</a:t>
            </a:r>
            <a:br>
              <a:rPr lang="en-US" sz="1900">
                <a:solidFill>
                  <a:schemeClr val="tx1"/>
                </a:solidFill>
              </a:rPr>
            </a:br>
            <a:br>
              <a:rPr lang="en-US" sz="1900"/>
            </a:br>
            <a:r>
              <a:rPr lang="en-US" sz="1900">
                <a:solidFill>
                  <a:schemeClr val="tx1"/>
                </a:solidFill>
              </a:rPr>
              <a:t>STUDENT ID: 2028870</a:t>
            </a:r>
            <a:br>
              <a:rPr lang="en-US" sz="1900">
                <a:solidFill>
                  <a:schemeClr val="tx1"/>
                </a:solidFill>
              </a:rPr>
            </a:br>
            <a:br>
              <a:rPr lang="en-US" sz="1900">
                <a:solidFill>
                  <a:schemeClr val="tx1"/>
                </a:solidFill>
              </a:rPr>
            </a:br>
            <a:r>
              <a:rPr lang="en-US" sz="1900">
                <a:solidFill>
                  <a:schemeClr val="tx1"/>
                </a:solidFill>
              </a:rPr>
              <a:t>MODULE: BMSW4004</a:t>
            </a:r>
            <a:br>
              <a:rPr lang="en-US" sz="1900">
                <a:solidFill>
                  <a:schemeClr val="tx1"/>
                </a:solidFill>
              </a:rPr>
            </a:br>
            <a:br>
              <a:rPr lang="en-US" sz="1900">
                <a:solidFill>
                  <a:schemeClr val="tx1"/>
                </a:solidFill>
              </a:rPr>
            </a:br>
            <a:r>
              <a:rPr lang="en-US" sz="1900">
                <a:solidFill>
                  <a:schemeClr val="tx1"/>
                </a:solidFill>
              </a:rPr>
              <a:t>LECTURED NAME: King </a:t>
            </a:r>
            <a:r>
              <a:rPr lang="en-US" sz="1900" err="1">
                <a:solidFill>
                  <a:schemeClr val="tx1"/>
                </a:solidFill>
              </a:rPr>
              <a:t>Omeihe</a:t>
            </a:r>
            <a:r>
              <a:rPr lang="en-US" sz="1900">
                <a:solidFill>
                  <a:schemeClr val="tx1"/>
                </a:solidFill>
              </a:rPr>
              <a:t>  </a:t>
            </a:r>
            <a:br>
              <a:rPr lang="en-US" sz="1900">
                <a:solidFill>
                  <a:schemeClr val="tx1"/>
                </a:solidFill>
              </a:rPr>
            </a:br>
            <a:endParaRPr lang="en-US" sz="1900">
              <a:solidFill>
                <a:schemeClr val="tx1"/>
              </a:solidFill>
            </a:endParaRPr>
          </a:p>
        </p:txBody>
      </p:sp>
    </p:spTree>
    <p:extLst>
      <p:ext uri="{BB962C8B-B14F-4D97-AF65-F5344CB8AC3E}">
        <p14:creationId xmlns:p14="http://schemas.microsoft.com/office/powerpoint/2010/main" val="1070425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picture containing text, building, outdoor, street&#10;&#10;Description automatically generated">
            <a:extLst>
              <a:ext uri="{FF2B5EF4-FFF2-40B4-BE49-F238E27FC236}">
                <a16:creationId xmlns:a16="http://schemas.microsoft.com/office/drawing/2014/main" id="{267C4C20-13F3-7A53-2C87-698A4E130794}"/>
              </a:ext>
            </a:extLst>
          </p:cNvPr>
          <p:cNvPicPr>
            <a:picLocks noChangeAspect="1"/>
          </p:cNvPicPr>
          <p:nvPr/>
        </p:nvPicPr>
        <p:blipFill rotWithShape="1">
          <a:blip r:embed="rId2"/>
          <a:srcRect r="5329"/>
          <a:stretch/>
        </p:blipFill>
        <p:spPr>
          <a:xfrm>
            <a:off x="452814" y="-1"/>
            <a:ext cx="4431171" cy="2621148"/>
          </a:xfrm>
          <a:custGeom>
            <a:avLst/>
            <a:gdLst/>
            <a:ahLst/>
            <a:cxnLst/>
            <a:rect l="l" t="t" r="r" b="b"/>
            <a:pathLst>
              <a:path w="4431171" h="2621148">
                <a:moveTo>
                  <a:pt x="389783" y="0"/>
                </a:moveTo>
                <a:lnTo>
                  <a:pt x="4431171" y="0"/>
                </a:lnTo>
                <a:lnTo>
                  <a:pt x="4431171" y="1"/>
                </a:lnTo>
                <a:lnTo>
                  <a:pt x="3573751" y="1"/>
                </a:lnTo>
                <a:lnTo>
                  <a:pt x="3182231" y="2621148"/>
                </a:lnTo>
                <a:lnTo>
                  <a:pt x="0" y="2621148"/>
                </a:lnTo>
                <a:close/>
              </a:path>
            </a:pathLst>
          </a:custGeom>
        </p:spPr>
      </p:pic>
      <p:sp>
        <p:nvSpPr>
          <p:cNvPr id="2" name="Title 1"/>
          <p:cNvSpPr>
            <a:spLocks noGrp="1"/>
          </p:cNvSpPr>
          <p:nvPr>
            <p:ph type="title"/>
          </p:nvPr>
        </p:nvSpPr>
        <p:spPr>
          <a:xfrm>
            <a:off x="4159225" y="609600"/>
            <a:ext cx="5114776" cy="1320800"/>
          </a:xfrm>
        </p:spPr>
        <p:txBody>
          <a:bodyPr>
            <a:normAutofit/>
          </a:bodyPr>
          <a:lstStyle/>
          <a:p>
            <a:r>
              <a:rPr lang="en-GB" b="1"/>
              <a:t>Introduction</a:t>
            </a:r>
            <a:br>
              <a:rPr lang="en-US" b="1"/>
            </a:br>
            <a:endParaRPr lang="en-US"/>
          </a:p>
        </p:txBody>
      </p:sp>
      <p:sp>
        <p:nvSpPr>
          <p:cNvPr id="3" name="Content Placeholder 2"/>
          <p:cNvSpPr>
            <a:spLocks noGrp="1"/>
          </p:cNvSpPr>
          <p:nvPr>
            <p:ph idx="1"/>
          </p:nvPr>
        </p:nvSpPr>
        <p:spPr>
          <a:xfrm>
            <a:off x="4159225" y="2160589"/>
            <a:ext cx="5114776" cy="3880773"/>
          </a:xfrm>
        </p:spPr>
        <p:txBody>
          <a:bodyPr vert="horz" lIns="91440" tIns="45720" rIns="91440" bIns="45720" rtlCol="0" anchor="t">
            <a:normAutofit/>
          </a:bodyPr>
          <a:lstStyle/>
          <a:p>
            <a:pPr>
              <a:lnSpc>
                <a:spcPct val="90000"/>
              </a:lnSpc>
            </a:pPr>
            <a:r>
              <a:rPr lang="en-GB"/>
              <a:t>It is fact that there are resources and methods accessible to improve one’s decision making and one’s sense of judgment overall .</a:t>
            </a:r>
            <a:endParaRPr lang="en-US"/>
          </a:p>
          <a:p>
            <a:pPr>
              <a:lnSpc>
                <a:spcPct val="90000"/>
              </a:lnSpc>
            </a:pPr>
            <a:r>
              <a:rPr lang="en-GB"/>
              <a:t>Organisations around the globe will expect to face pressure of inflation, supply chain, and current cost-of-living squeeze affecting the spending of consumer, will inevitably affects the profit of organisation. </a:t>
            </a:r>
            <a:endParaRPr lang="en-US"/>
          </a:p>
          <a:p>
            <a:pPr>
              <a:lnSpc>
                <a:spcPct val="90000"/>
              </a:lnSpc>
            </a:pPr>
            <a:r>
              <a:rPr lang="en-GB"/>
              <a:t>However, the given case is about Torque Brands, it is famous brand company facing issues from retailer services as pandemic made companies to maintain the lockdown. </a:t>
            </a:r>
            <a:endParaRPr lang="en-US"/>
          </a:p>
          <a:p>
            <a:pPr>
              <a:lnSpc>
                <a:spcPct val="90000"/>
              </a:lnSpc>
            </a:pPr>
            <a:endParaRPr lang="en-US"/>
          </a:p>
        </p:txBody>
      </p:sp>
      <p:pic>
        <p:nvPicPr>
          <p:cNvPr id="4" name="Picture 4">
            <a:extLst>
              <a:ext uri="{FF2B5EF4-FFF2-40B4-BE49-F238E27FC236}">
                <a16:creationId xmlns:a16="http://schemas.microsoft.com/office/drawing/2014/main" id="{2190A93E-29DD-E72A-FA20-B8EB61FAB8E1}"/>
              </a:ext>
            </a:extLst>
          </p:cNvPr>
          <p:cNvPicPr>
            <a:picLocks noChangeAspect="1"/>
          </p:cNvPicPr>
          <p:nvPr/>
        </p:nvPicPr>
        <p:blipFill rotWithShape="1">
          <a:blip r:embed="rId3"/>
          <a:srcRect l="35984" r="-2" b="-2"/>
          <a:stretch/>
        </p:blipFill>
        <p:spPr>
          <a:xfrm>
            <a:off x="1" y="2621147"/>
            <a:ext cx="3635044" cy="4236853"/>
          </a:xfrm>
          <a:custGeom>
            <a:avLst/>
            <a:gdLst/>
            <a:ahLst/>
            <a:cxnLst/>
            <a:rect l="l" t="t" r="r" b="b"/>
            <a:pathLst>
              <a:path w="3635044" h="4236853">
                <a:moveTo>
                  <a:pt x="452813" y="0"/>
                </a:moveTo>
                <a:lnTo>
                  <a:pt x="3635044" y="0"/>
                </a:lnTo>
                <a:lnTo>
                  <a:pt x="3002185" y="4236853"/>
                </a:lnTo>
                <a:lnTo>
                  <a:pt x="0" y="4236853"/>
                </a:lnTo>
                <a:lnTo>
                  <a:pt x="0" y="3045007"/>
                </a:lnTo>
                <a:close/>
              </a:path>
            </a:pathLst>
          </a:custGeom>
        </p:spPr>
      </p:pic>
    </p:spTree>
    <p:extLst>
      <p:ext uri="{BB962C8B-B14F-4D97-AF65-F5344CB8AC3E}">
        <p14:creationId xmlns:p14="http://schemas.microsoft.com/office/powerpoint/2010/main" val="3734906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36734" y="609600"/>
            <a:ext cx="3737268" cy="1320800"/>
          </a:xfrm>
        </p:spPr>
        <p:txBody>
          <a:bodyPr>
            <a:normAutofit/>
          </a:bodyPr>
          <a:lstStyle/>
          <a:p>
            <a:pPr>
              <a:lnSpc>
                <a:spcPct val="90000"/>
              </a:lnSpc>
            </a:pPr>
            <a:r>
              <a:rPr lang="en-GB" sz="2000" b="1"/>
              <a:t>Impacts and nature of complex issue on workers and their company</a:t>
            </a:r>
            <a:br>
              <a:rPr lang="en-US" sz="2000" b="1"/>
            </a:br>
            <a:endParaRPr lang="en-US" sz="2000"/>
          </a:p>
        </p:txBody>
      </p:sp>
      <p:sp>
        <p:nvSpPr>
          <p:cNvPr id="3" name="Content Placeholder 2"/>
          <p:cNvSpPr>
            <a:spLocks noGrp="1"/>
          </p:cNvSpPr>
          <p:nvPr>
            <p:ph idx="1"/>
          </p:nvPr>
        </p:nvSpPr>
        <p:spPr>
          <a:xfrm>
            <a:off x="5209563" y="2160589"/>
            <a:ext cx="4064439" cy="3880773"/>
          </a:xfrm>
        </p:spPr>
        <p:txBody>
          <a:bodyPr>
            <a:normAutofit/>
          </a:bodyPr>
          <a:lstStyle/>
          <a:p>
            <a:r>
              <a:rPr lang="en-GB" b="1" i="1"/>
              <a:t>Definability </a:t>
            </a:r>
            <a:endParaRPr lang="en-US" b="1" i="1"/>
          </a:p>
          <a:p>
            <a:r>
              <a:rPr lang="en-GB" b="1" i="1"/>
              <a:t>Reducibility</a:t>
            </a:r>
          </a:p>
          <a:p>
            <a:r>
              <a:rPr lang="en-GB" b="1" i="1"/>
              <a:t>Predictability</a:t>
            </a:r>
            <a:endParaRPr lang="en-US" b="1" i="1"/>
          </a:p>
          <a:p>
            <a:r>
              <a:rPr lang="en-GB" b="1" i="1"/>
              <a:t>Solvability</a:t>
            </a:r>
            <a:endParaRPr lang="en-US" b="1" i="1"/>
          </a:p>
          <a:p>
            <a:endParaRPr lang="en-US"/>
          </a:p>
        </p:txBody>
      </p:sp>
      <p:pic>
        <p:nvPicPr>
          <p:cNvPr id="4" name="Picture 4">
            <a:extLst>
              <a:ext uri="{FF2B5EF4-FFF2-40B4-BE49-F238E27FC236}">
                <a16:creationId xmlns:a16="http://schemas.microsoft.com/office/drawing/2014/main" id="{FF95C813-6C71-2038-0EEB-1C659DA0658D}"/>
              </a:ext>
            </a:extLst>
          </p:cNvPr>
          <p:cNvPicPr>
            <a:picLocks noChangeAspect="1"/>
          </p:cNvPicPr>
          <p:nvPr/>
        </p:nvPicPr>
        <p:blipFill rotWithShape="1">
          <a:blip r:embed="rId2"/>
          <a:srcRect l="20136"/>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1751923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b="1"/>
              <a:t>Pestle Analysis</a:t>
            </a:r>
            <a:br>
              <a:rPr lang="en-US" b="1"/>
            </a:br>
            <a:endParaRPr lang="en-US"/>
          </a:p>
        </p:txBody>
      </p:sp>
      <p:sp>
        <p:nvSpPr>
          <p:cNvPr id="41" name="Content Placeholder 2"/>
          <p:cNvSpPr>
            <a:spLocks noGrp="1"/>
          </p:cNvSpPr>
          <p:nvPr>
            <p:ph idx="1"/>
          </p:nvPr>
        </p:nvSpPr>
        <p:spPr>
          <a:xfrm>
            <a:off x="4063160" y="2160589"/>
            <a:ext cx="5207839" cy="3880773"/>
          </a:xfrm>
        </p:spPr>
        <p:txBody>
          <a:bodyPr>
            <a:normAutofit/>
          </a:bodyPr>
          <a:lstStyle/>
          <a:p>
            <a:pPr>
              <a:lnSpc>
                <a:spcPct val="90000"/>
              </a:lnSpc>
            </a:pPr>
            <a:r>
              <a:rPr lang="en-GB" sz="1400" b="1" i="1" u="sng"/>
              <a:t>Political Factors</a:t>
            </a:r>
            <a:r>
              <a:rPr lang="en-GB" sz="1400" b="1" i="1"/>
              <a:t>: </a:t>
            </a:r>
            <a:endParaRPr lang="en-US" sz="1400" b="1" i="1"/>
          </a:p>
          <a:p>
            <a:pPr>
              <a:lnSpc>
                <a:spcPct val="90000"/>
              </a:lnSpc>
              <a:buFont typeface="Arial" charset="2"/>
              <a:buChar char="•"/>
            </a:pPr>
            <a:r>
              <a:rPr lang="en-GB" sz="1400"/>
              <a:t>Everything revolves on government regulations. It is very essential to consider the policies and rules from taxation to labour regulations. </a:t>
            </a:r>
          </a:p>
          <a:p>
            <a:pPr>
              <a:lnSpc>
                <a:spcPct val="90000"/>
              </a:lnSpc>
              <a:buFont typeface="Arial" charset="2"/>
              <a:buChar char="•"/>
            </a:pPr>
            <a:r>
              <a:rPr lang="en-GB" sz="1400"/>
              <a:t>The potential risk for Torque is UK exit from EU (Brexit) and legislation change and environmental policy</a:t>
            </a:r>
            <a:endParaRPr lang="en-US" sz="1400"/>
          </a:p>
          <a:p>
            <a:pPr>
              <a:lnSpc>
                <a:spcPct val="90000"/>
              </a:lnSpc>
              <a:buFont typeface="Arial" charset="2"/>
              <a:buChar char="•"/>
            </a:pPr>
            <a:r>
              <a:rPr lang="en-GB" sz="1400"/>
              <a:t>It may affect the profitability of Torque at the time of pandemic where isolation, inflation and other barriers occurred.</a:t>
            </a:r>
            <a:endParaRPr lang="en-US" sz="1400"/>
          </a:p>
          <a:p>
            <a:pPr>
              <a:lnSpc>
                <a:spcPct val="90000"/>
              </a:lnSpc>
            </a:pPr>
            <a:r>
              <a:rPr lang="en-GB" sz="1400" b="1" i="1" u="sng"/>
              <a:t>Economic Factors</a:t>
            </a:r>
            <a:endParaRPr lang="en-US" sz="1400" b="1" i="1" u="sng"/>
          </a:p>
          <a:p>
            <a:pPr>
              <a:lnSpc>
                <a:spcPct val="90000"/>
              </a:lnSpc>
              <a:buFont typeface="Arial" charset="2"/>
              <a:buChar char="•"/>
            </a:pPr>
            <a:r>
              <a:rPr lang="en-GB" sz="1400"/>
              <a:t>The condition of economy has substantial influence on the ability of organisation to develop profits</a:t>
            </a:r>
            <a:endParaRPr lang="en-US" sz="1400"/>
          </a:p>
          <a:p>
            <a:pPr>
              <a:lnSpc>
                <a:spcPct val="90000"/>
              </a:lnSpc>
              <a:buFont typeface="Arial" charset="2"/>
              <a:buChar char="•"/>
            </a:pPr>
            <a:r>
              <a:rPr lang="en-GB" sz="1400"/>
              <a:t> The currency rates, expenditure, inflation, interest, economy’s expansion may affect the overall performance of Torque Brand.</a:t>
            </a:r>
            <a:endParaRPr lang="en-US" sz="1400"/>
          </a:p>
        </p:txBody>
      </p:sp>
      <p:pic>
        <p:nvPicPr>
          <p:cNvPr id="21" name="Picture 22" descr="Diagram, shape, arrow&#10;&#10;Description automatically generated">
            <a:extLst>
              <a:ext uri="{FF2B5EF4-FFF2-40B4-BE49-F238E27FC236}">
                <a16:creationId xmlns:a16="http://schemas.microsoft.com/office/drawing/2014/main" id="{C4668898-207B-6F96-1A37-1DA5031999EE}"/>
              </a:ext>
            </a:extLst>
          </p:cNvPr>
          <p:cNvPicPr>
            <a:picLocks noChangeAspect="1"/>
          </p:cNvPicPr>
          <p:nvPr/>
        </p:nvPicPr>
        <p:blipFill>
          <a:blip r:embed="rId2"/>
          <a:stretch>
            <a:fillRect/>
          </a:stretch>
        </p:blipFill>
        <p:spPr>
          <a:xfrm>
            <a:off x="817474" y="2159331"/>
            <a:ext cx="2915973" cy="2667805"/>
          </a:xfrm>
          <a:prstGeom prst="rect">
            <a:avLst/>
          </a:prstGeom>
        </p:spPr>
      </p:pic>
    </p:spTree>
    <p:extLst>
      <p:ext uri="{BB962C8B-B14F-4D97-AF65-F5344CB8AC3E}">
        <p14:creationId xmlns:p14="http://schemas.microsoft.com/office/powerpoint/2010/main" val="13803569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b="1"/>
              <a:t>Pestle Analysis</a:t>
            </a:r>
            <a:br>
              <a:rPr lang="en-US" b="1"/>
            </a:br>
            <a:endParaRPr lang="en-US"/>
          </a:p>
        </p:txBody>
      </p:sp>
      <p:sp>
        <p:nvSpPr>
          <p:cNvPr id="3" name="Content Placeholder 2"/>
          <p:cNvSpPr>
            <a:spLocks noGrp="1"/>
          </p:cNvSpPr>
          <p:nvPr>
            <p:ph idx="1"/>
          </p:nvPr>
        </p:nvSpPr>
        <p:spPr>
          <a:xfrm>
            <a:off x="4860323" y="2160589"/>
            <a:ext cx="4410676" cy="3768573"/>
          </a:xfrm>
        </p:spPr>
        <p:txBody>
          <a:bodyPr vert="horz" lIns="91440" tIns="45720" rIns="91440" bIns="45720" rtlCol="0">
            <a:normAutofit/>
          </a:bodyPr>
          <a:lstStyle/>
          <a:p>
            <a:pPr>
              <a:lnSpc>
                <a:spcPct val="90000"/>
              </a:lnSpc>
            </a:pPr>
            <a:r>
              <a:rPr lang="en-GB" sz="1700" b="1" i="1" u="sng"/>
              <a:t>Social factors </a:t>
            </a:r>
            <a:endParaRPr lang="en-US" sz="1700" b="1" i="1" u="sng"/>
          </a:p>
          <a:p>
            <a:pPr>
              <a:lnSpc>
                <a:spcPct val="90000"/>
              </a:lnSpc>
              <a:buFont typeface="Arial" charset="2"/>
              <a:buChar char="•"/>
            </a:pPr>
            <a:r>
              <a:rPr lang="en-GB" sz="1700"/>
              <a:t>Socio-cultural impacts may be observed in context where many of the population agrees on values and standards. </a:t>
            </a:r>
          </a:p>
          <a:p>
            <a:pPr>
              <a:lnSpc>
                <a:spcPct val="90000"/>
              </a:lnSpc>
              <a:buFont typeface="Arial" charset="2"/>
              <a:buChar char="•"/>
            </a:pPr>
            <a:r>
              <a:rPr lang="en-GB" sz="1700"/>
              <a:t>Factors like demographic, job choices, health consciousness, age are factors for consideration</a:t>
            </a:r>
            <a:endParaRPr lang="en-US" sz="1700" err="1"/>
          </a:p>
          <a:p>
            <a:pPr>
              <a:lnSpc>
                <a:spcPct val="90000"/>
              </a:lnSpc>
              <a:buFont typeface="Arial" charset="2"/>
              <a:buChar char="•"/>
            </a:pPr>
            <a:r>
              <a:rPr lang="en-GB" sz="1700"/>
              <a:t>Due to inflation and other expenditure in pandemic, Torque may face reduction in financial aspects for technologies and that will make it complex for company to obtain the set targets.</a:t>
            </a:r>
            <a:endParaRPr lang="en-US" sz="1700"/>
          </a:p>
          <a:p>
            <a:pPr>
              <a:lnSpc>
                <a:spcPct val="90000"/>
              </a:lnSpc>
            </a:pPr>
            <a:endParaRPr lang="en-US" sz="1700"/>
          </a:p>
        </p:txBody>
      </p:sp>
      <p:pic>
        <p:nvPicPr>
          <p:cNvPr id="4" name="Picture 4" descr="A picture containing text, clipart&#10;&#10;Description automatically generated">
            <a:extLst>
              <a:ext uri="{FF2B5EF4-FFF2-40B4-BE49-F238E27FC236}">
                <a16:creationId xmlns:a16="http://schemas.microsoft.com/office/drawing/2014/main" id="{F20F5B50-355C-1FA5-92B9-0783B4A86C13}"/>
              </a:ext>
            </a:extLst>
          </p:cNvPr>
          <p:cNvPicPr>
            <a:picLocks noChangeAspect="1"/>
          </p:cNvPicPr>
          <p:nvPr/>
        </p:nvPicPr>
        <p:blipFill>
          <a:blip r:embed="rId2"/>
          <a:stretch>
            <a:fillRect/>
          </a:stretch>
        </p:blipFill>
        <p:spPr>
          <a:xfrm>
            <a:off x="799814" y="2159331"/>
            <a:ext cx="3854481" cy="2939604"/>
          </a:xfrm>
          <a:prstGeom prst="rect">
            <a:avLst/>
          </a:prstGeom>
        </p:spPr>
      </p:pic>
    </p:spTree>
    <p:extLst>
      <p:ext uri="{BB962C8B-B14F-4D97-AF65-F5344CB8AC3E}">
        <p14:creationId xmlns:p14="http://schemas.microsoft.com/office/powerpoint/2010/main" val="3081706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Pestle Analysis</a:t>
            </a:r>
            <a:br>
              <a:rPr lang="en-US" b="1"/>
            </a:br>
            <a:endParaRPr lang="en-US"/>
          </a:p>
        </p:txBody>
      </p:sp>
      <p:sp>
        <p:nvSpPr>
          <p:cNvPr id="3" name="Content Placeholder 2"/>
          <p:cNvSpPr>
            <a:spLocks noGrp="1"/>
          </p:cNvSpPr>
          <p:nvPr>
            <p:ph idx="1"/>
          </p:nvPr>
        </p:nvSpPr>
        <p:spPr/>
        <p:txBody>
          <a:bodyPr vert="horz" lIns="91440" tIns="45720" rIns="91440" bIns="45720" rtlCol="0" anchor="t">
            <a:normAutofit fontScale="92500" lnSpcReduction="10000"/>
          </a:bodyPr>
          <a:lstStyle/>
          <a:p>
            <a:r>
              <a:rPr lang="en-GB" b="1" i="1" u="sng"/>
              <a:t>Environmental factors</a:t>
            </a:r>
            <a:endParaRPr lang="en-US" b="1" i="1" u="sng"/>
          </a:p>
          <a:p>
            <a:pPr>
              <a:buFont typeface="Arial" charset="2"/>
              <a:buChar char="•"/>
            </a:pPr>
            <a:r>
              <a:rPr lang="en-GB"/>
              <a:t>The environmental factors are the potential to access for limited resources in future. It is observed that cost of resources in pandemic was likely to raise as supply declines. </a:t>
            </a:r>
          </a:p>
          <a:p>
            <a:pPr>
              <a:buFont typeface="Arial" charset="2"/>
              <a:buChar char="•"/>
            </a:pPr>
            <a:r>
              <a:rPr lang="en-GB"/>
              <a:t>The social distancing and lockdowns measures impacts the retailers and company’s sales. Therefore, Torque may face the issue of shortage of resources to accomplish the profitability.</a:t>
            </a:r>
            <a:endParaRPr lang="en-US"/>
          </a:p>
          <a:p>
            <a:r>
              <a:rPr lang="en-GB" b="1" i="1" u="sng"/>
              <a:t>Legal factors </a:t>
            </a:r>
            <a:endParaRPr lang="en-US" b="1" i="1" u="sng"/>
          </a:p>
          <a:p>
            <a:pPr>
              <a:buFont typeface="Arial" charset="2"/>
              <a:buChar char="•"/>
            </a:pPr>
            <a:r>
              <a:rPr lang="en-GB"/>
              <a:t>Legal issues encompass, but are not restricted to equal opportunity rules, welfare and health rules, customer and consumer protection rules, etc. </a:t>
            </a:r>
            <a:endParaRPr lang="en-US"/>
          </a:p>
          <a:p>
            <a:pPr>
              <a:buFont typeface="Arial" charset="2"/>
              <a:buChar char="•"/>
            </a:pPr>
            <a:r>
              <a:rPr lang="en-GB"/>
              <a:t>In pandemic, however; Torque Brand may face the issue of consumer, customers and employee safety issue because of physical store.   </a:t>
            </a:r>
            <a:br>
              <a:rPr lang="en-GB"/>
            </a:br>
            <a:endParaRPr lang="en-US"/>
          </a:p>
          <a:p>
            <a:endParaRPr lang="en-US"/>
          </a:p>
        </p:txBody>
      </p:sp>
    </p:spTree>
    <p:extLst>
      <p:ext uri="{BB962C8B-B14F-4D97-AF65-F5344CB8AC3E}">
        <p14:creationId xmlns:p14="http://schemas.microsoft.com/office/powerpoint/2010/main" val="2201176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a:t>Cause-and-effect analysis, using Fishbone Diagram</a:t>
            </a:r>
            <a:br>
              <a:rPr lang="en-US"/>
            </a:br>
            <a:endParaRPr lang="en-US"/>
          </a:p>
        </p:txBody>
      </p:sp>
      <p:sp>
        <p:nvSpPr>
          <p:cNvPr id="3" name="Content Placeholder 2"/>
          <p:cNvSpPr>
            <a:spLocks noGrp="1"/>
          </p:cNvSpPr>
          <p:nvPr>
            <p:ph idx="1"/>
          </p:nvPr>
        </p:nvSpPr>
        <p:spPr/>
        <p:txBody>
          <a:bodyPr vert="horz" lIns="91440" tIns="45720" rIns="91440" bIns="45720" rtlCol="0" anchor="t">
            <a:normAutofit/>
          </a:bodyPr>
          <a:lstStyle/>
          <a:p>
            <a:r>
              <a:rPr lang="en-GB"/>
              <a:t>Due to nature of many issues, even the profitability problems is very unusual at the time of pandemic. thus, the success of Torque brand hinges on its capacity to resolve the unpredicted issues as they increase. </a:t>
            </a:r>
          </a:p>
          <a:p>
            <a:r>
              <a:rPr lang="en-GB"/>
              <a:t>The Diagram of Fishbone is effective tool to analyse the issue and for problem solving. </a:t>
            </a:r>
          </a:p>
          <a:p>
            <a:r>
              <a:rPr lang="en-GB"/>
              <a:t>This approach is named as “cause and effect” strategy as it centres on the premise that all issues have various consequences and causes. The fishbone strategy is effectual tool to solve the problem as it gives a visual research of the issues.</a:t>
            </a:r>
          </a:p>
        </p:txBody>
      </p:sp>
    </p:spTree>
    <p:extLst>
      <p:ext uri="{BB962C8B-B14F-4D97-AF65-F5344CB8AC3E}">
        <p14:creationId xmlns:p14="http://schemas.microsoft.com/office/powerpoint/2010/main" val="1468461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5556" y="6214530"/>
            <a:ext cx="4284418" cy="321736"/>
          </a:xfrm>
        </p:spPr>
        <p:txBody>
          <a:bodyPr vert="horz" lIns="91440" tIns="45720" rIns="91440" bIns="45720" rtlCol="0" anchor="b">
            <a:normAutofit/>
          </a:bodyPr>
          <a:lstStyle/>
          <a:p>
            <a:r>
              <a:rPr lang="en-US" sz="1500" b="1">
                <a:solidFill>
                  <a:schemeClr val="bg1"/>
                </a:solidFill>
              </a:rPr>
              <a:t>Fishbone Diagram</a:t>
            </a:r>
            <a:endParaRPr lang="en-US" sz="1500">
              <a:solidFill>
                <a:schemeClr val="bg1"/>
              </a:solidFill>
            </a:endParaRPr>
          </a:p>
        </p:txBody>
      </p:sp>
      <p:pic>
        <p:nvPicPr>
          <p:cNvPr id="5" name="Picture 5" descr="Diagram&#10;&#10;Description automatically generated">
            <a:extLst>
              <a:ext uri="{FF2B5EF4-FFF2-40B4-BE49-F238E27FC236}">
                <a16:creationId xmlns:a16="http://schemas.microsoft.com/office/drawing/2014/main" id="{F72E14B4-6B12-6E84-FA96-28E204AE0A7F}"/>
              </a:ext>
            </a:extLst>
          </p:cNvPr>
          <p:cNvPicPr>
            <a:picLocks noChangeAspect="1"/>
          </p:cNvPicPr>
          <p:nvPr/>
        </p:nvPicPr>
        <p:blipFill rotWithShape="1">
          <a:blip r:embed="rId2"/>
          <a:srcRect r="-2" b="4423"/>
          <a:stretch/>
        </p:blipFill>
        <p:spPr>
          <a:xfrm>
            <a:off x="1155556" y="637761"/>
            <a:ext cx="9889765" cy="5576763"/>
          </a:xfrm>
          <a:prstGeom prst="rect">
            <a:avLst/>
          </a:prstGeom>
        </p:spPr>
      </p:pic>
    </p:spTree>
    <p:extLst>
      <p:ext uri="{BB962C8B-B14F-4D97-AF65-F5344CB8AC3E}">
        <p14:creationId xmlns:p14="http://schemas.microsoft.com/office/powerpoint/2010/main" val="1675564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Alternative solutions to overcome the declining profitability</a:t>
            </a:r>
            <a:endParaRPr lang="en-US" b="1"/>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a:t>Company cannot recover the issue of inflation, because it would not be controllable. But Torque Brand may overcome some related barriers from its retailer to emphasise over supply chain where required, importantly by depending over more expanded sources of products. </a:t>
            </a:r>
          </a:p>
          <a:p>
            <a:r>
              <a:rPr lang="en-GB"/>
              <a:t>The company should improve inventory management, leverage data analytics, improve forecasts on supply chain and sales tensions . </a:t>
            </a:r>
          </a:p>
          <a:p>
            <a:r>
              <a:rPr lang="en-GB"/>
              <a:t>On the other hands, to mitigate the issue through flexibility, Torque Brand may develop analysis tool by exploring where it should purchase raw material. </a:t>
            </a:r>
          </a:p>
          <a:p>
            <a:r>
              <a:rPr lang="en-GB"/>
              <a:t>Balancing markets prices, demand needs and input costs, company can approve different catalysts for its manufacturing process , and should select which to utilise based on the good’s regional prices, thus decreasing risk, issues and costs.</a:t>
            </a:r>
            <a:endParaRPr lang="en-US"/>
          </a:p>
          <a:p>
            <a:endParaRPr lang="en-US"/>
          </a:p>
        </p:txBody>
      </p:sp>
    </p:spTree>
    <p:extLst>
      <p:ext uri="{BB962C8B-B14F-4D97-AF65-F5344CB8AC3E}">
        <p14:creationId xmlns:p14="http://schemas.microsoft.com/office/powerpoint/2010/main" val="3236549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6AC42-F16A-4181-22A0-E6AD249F5D6C}"/>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010787C2-4020-E9A1-E74A-1813C8BEBD25}"/>
              </a:ext>
            </a:extLst>
          </p:cNvPr>
          <p:cNvSpPr>
            <a:spLocks noGrp="1"/>
          </p:cNvSpPr>
          <p:nvPr>
            <p:ph idx="1"/>
          </p:nvPr>
        </p:nvSpPr>
        <p:spPr/>
        <p:txBody>
          <a:bodyPr vert="horz" lIns="91440" tIns="45720" rIns="91440" bIns="45720" rtlCol="0" anchor="t">
            <a:normAutofit/>
          </a:bodyPr>
          <a:lstStyle/>
          <a:p>
            <a:r>
              <a:rPr lang="en-GB">
                <a:ea typeface="+mn-lt"/>
                <a:cs typeface="+mn-lt"/>
              </a:rPr>
              <a:t>To conclude the study, the competency to deal with hardship and develop effective decisions was important in every pace of life.</a:t>
            </a:r>
            <a:endParaRPr lang="en-US">
              <a:ea typeface="+mn-lt"/>
              <a:cs typeface="+mn-lt"/>
            </a:endParaRPr>
          </a:p>
          <a:p>
            <a:r>
              <a:rPr lang="en-GB">
                <a:ea typeface="+mn-lt"/>
                <a:cs typeface="+mn-lt"/>
              </a:rPr>
              <a:t> Leadership and management rely significantly over problem solving abilities, which requires the capacity to create tough options.</a:t>
            </a:r>
            <a:endParaRPr lang="en-US">
              <a:ea typeface="+mn-lt"/>
              <a:cs typeface="+mn-lt"/>
            </a:endParaRPr>
          </a:p>
          <a:p>
            <a:r>
              <a:rPr lang="en-GB">
                <a:ea typeface="+mn-lt"/>
                <a:cs typeface="+mn-lt"/>
              </a:rPr>
              <a:t> Individual who have had it simpler in past must work hard to enhance the quality and superiority of their choices. </a:t>
            </a:r>
            <a:endParaRPr lang="en-US">
              <a:ea typeface="+mn-lt"/>
              <a:cs typeface="+mn-lt"/>
            </a:endParaRPr>
          </a:p>
          <a:p>
            <a:endParaRPr lang="en-US">
              <a:ea typeface="+mn-lt"/>
              <a:cs typeface="+mn-lt"/>
            </a:endParaRPr>
          </a:p>
          <a:p>
            <a:pPr marL="0" indent="0">
              <a:buNone/>
            </a:pPr>
            <a:endParaRPr lang="en-US"/>
          </a:p>
        </p:txBody>
      </p:sp>
    </p:spTree>
    <p:extLst>
      <p:ext uri="{BB962C8B-B14F-4D97-AF65-F5344CB8AC3E}">
        <p14:creationId xmlns:p14="http://schemas.microsoft.com/office/powerpoint/2010/main" val="588871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EB2F1D7-493C-7C81-79BC-670162541FCF}"/>
              </a:ext>
            </a:extLst>
          </p:cNvPr>
          <p:cNvSpPr>
            <a:spLocks noGrp="1"/>
          </p:cNvSpPr>
          <p:nvPr>
            <p:ph type="title"/>
          </p:nvPr>
        </p:nvSpPr>
        <p:spPr>
          <a:xfrm>
            <a:off x="643467" y="816638"/>
            <a:ext cx="3367359" cy="5224724"/>
          </a:xfrm>
        </p:spPr>
        <p:txBody>
          <a:bodyPr anchor="ctr">
            <a:normAutofit/>
          </a:bodyPr>
          <a:lstStyle/>
          <a:p>
            <a:r>
              <a:rPr lang="en-US"/>
              <a:t>References</a:t>
            </a:r>
          </a:p>
        </p:txBody>
      </p:sp>
      <p:sp>
        <p:nvSpPr>
          <p:cNvPr id="3" name="Content Placeholder 2">
            <a:extLst>
              <a:ext uri="{FF2B5EF4-FFF2-40B4-BE49-F238E27FC236}">
                <a16:creationId xmlns:a16="http://schemas.microsoft.com/office/drawing/2014/main" id="{6208976C-AA4F-9AB5-C32B-A069AC19E50A}"/>
              </a:ext>
            </a:extLst>
          </p:cNvPr>
          <p:cNvSpPr>
            <a:spLocks noGrp="1"/>
          </p:cNvSpPr>
          <p:nvPr>
            <p:ph idx="1"/>
          </p:nvPr>
        </p:nvSpPr>
        <p:spPr>
          <a:xfrm>
            <a:off x="4654295" y="816638"/>
            <a:ext cx="4619706" cy="5224724"/>
          </a:xfrm>
        </p:spPr>
        <p:txBody>
          <a:bodyPr vert="horz" lIns="91440" tIns="45720" rIns="91440" bIns="45720" rtlCol="0" anchor="ctr">
            <a:normAutofit/>
          </a:bodyPr>
          <a:lstStyle/>
          <a:p>
            <a:pPr marL="285750" indent="-285750">
              <a:buFont typeface="Wingdings" charset="2"/>
              <a:buChar char="Ø"/>
            </a:pPr>
            <a:r>
              <a:rPr lang="en-GB">
                <a:ea typeface="+mn-lt"/>
                <a:cs typeface="+mn-lt"/>
              </a:rPr>
              <a:t>Bauer, Bloch and Merkert, 2020</a:t>
            </a:r>
          </a:p>
          <a:p>
            <a:pPr marL="285750" indent="-285750">
              <a:buFont typeface="Wingdings" charset="2"/>
              <a:buChar char="Ø"/>
            </a:pPr>
            <a:r>
              <a:rPr lang="en-GB" err="1">
                <a:ea typeface="+mn-lt"/>
                <a:cs typeface="+mn-lt"/>
              </a:rPr>
              <a:t>Biały</a:t>
            </a:r>
            <a:r>
              <a:rPr lang="en-GB">
                <a:ea typeface="+mn-lt"/>
                <a:cs typeface="+mn-lt"/>
              </a:rPr>
              <a:t> and </a:t>
            </a:r>
            <a:r>
              <a:rPr lang="en-GB" err="1">
                <a:ea typeface="+mn-lt"/>
                <a:cs typeface="+mn-lt"/>
              </a:rPr>
              <a:t>Ružbarský</a:t>
            </a:r>
            <a:r>
              <a:rPr lang="en-GB">
                <a:ea typeface="+mn-lt"/>
                <a:cs typeface="+mn-lt"/>
              </a:rPr>
              <a:t>, 2018</a:t>
            </a:r>
          </a:p>
          <a:p>
            <a:pPr marL="285750" indent="-285750">
              <a:buFont typeface="Wingdings" charset="2"/>
              <a:buChar char="Ø"/>
            </a:pPr>
            <a:r>
              <a:rPr lang="en-GB" err="1">
                <a:ea typeface="+mn-lt"/>
                <a:cs typeface="+mn-lt"/>
              </a:rPr>
              <a:t>Biały</a:t>
            </a:r>
            <a:r>
              <a:rPr lang="en-GB">
                <a:ea typeface="+mn-lt"/>
                <a:cs typeface="+mn-lt"/>
              </a:rPr>
              <a:t> and </a:t>
            </a:r>
            <a:r>
              <a:rPr lang="en-GB" err="1">
                <a:ea typeface="+mn-lt"/>
                <a:cs typeface="+mn-lt"/>
              </a:rPr>
              <a:t>Ružbarský</a:t>
            </a:r>
            <a:r>
              <a:rPr lang="en-GB">
                <a:ea typeface="+mn-lt"/>
                <a:cs typeface="+mn-lt"/>
              </a:rPr>
              <a:t>, 2018</a:t>
            </a:r>
          </a:p>
          <a:p>
            <a:pPr marL="285750" indent="-285750">
              <a:buFont typeface="Wingdings" charset="2"/>
              <a:buChar char="Ø"/>
            </a:pPr>
            <a:r>
              <a:rPr lang="en-GB" err="1">
                <a:ea typeface="+mn-lt"/>
                <a:cs typeface="+mn-lt"/>
              </a:rPr>
              <a:t>Capbianco</a:t>
            </a:r>
            <a:r>
              <a:rPr lang="en-GB">
                <a:ea typeface="+mn-lt"/>
                <a:cs typeface="+mn-lt"/>
              </a:rPr>
              <a:t> et al 2021</a:t>
            </a:r>
          </a:p>
          <a:p>
            <a:pPr marL="285750" indent="-285750">
              <a:buFont typeface="Wingdings" charset="2"/>
              <a:buChar char="Ø"/>
            </a:pPr>
            <a:r>
              <a:rPr lang="en-GB" err="1">
                <a:ea typeface="+mn-lt"/>
                <a:cs typeface="+mn-lt"/>
              </a:rPr>
              <a:t>Dobryninet</a:t>
            </a:r>
            <a:r>
              <a:rPr lang="en-GB">
                <a:ea typeface="+mn-lt"/>
                <a:cs typeface="+mn-lt"/>
              </a:rPr>
              <a:t> al 2018</a:t>
            </a:r>
          </a:p>
          <a:p>
            <a:pPr marL="285750" indent="-285750">
              <a:buFont typeface="Wingdings" charset="2"/>
              <a:buChar char="Ø"/>
            </a:pPr>
            <a:r>
              <a:rPr lang="en-GB"/>
              <a:t>Putera </a:t>
            </a:r>
            <a:r>
              <a:rPr lang="en-GB" err="1"/>
              <a:t>andheikal</a:t>
            </a:r>
            <a:r>
              <a:rPr lang="en-GB"/>
              <a:t> 2021</a:t>
            </a:r>
          </a:p>
          <a:p>
            <a:pPr marL="285750" indent="-285750">
              <a:buFont typeface="Wingdings" charset="2"/>
              <a:buChar char="Ø"/>
            </a:pPr>
            <a:r>
              <a:rPr lang="en-GB"/>
              <a:t>Lim 2021</a:t>
            </a:r>
          </a:p>
          <a:p>
            <a:pPr marL="285750" indent="-285750">
              <a:buFont typeface="Wingdings" charset="2"/>
              <a:buChar char="Ø"/>
            </a:pPr>
            <a:r>
              <a:rPr lang="en-GB"/>
              <a:t>Nasar </a:t>
            </a:r>
            <a:r>
              <a:rPr lang="en-GB" err="1"/>
              <a:t>el</a:t>
            </a:r>
            <a:r>
              <a:rPr lang="en-GB"/>
              <a:t> al 2022</a:t>
            </a:r>
          </a:p>
          <a:p>
            <a:pPr marL="285750" indent="-285750">
              <a:buFont typeface="Wingdings" charset="2"/>
              <a:buChar char="Ø"/>
            </a:pPr>
            <a:r>
              <a:rPr lang="en-GB" err="1"/>
              <a:t>Suarta</a:t>
            </a:r>
            <a:r>
              <a:rPr lang="en-GB"/>
              <a:t> et al 2017</a:t>
            </a:r>
          </a:p>
          <a:p>
            <a:pPr marL="285750" indent="-285750">
              <a:buFont typeface="Wingdings" charset="2"/>
              <a:buChar char="Ø"/>
            </a:pPr>
            <a:endParaRPr lang="en-GB"/>
          </a:p>
        </p:txBody>
      </p:sp>
    </p:spTree>
    <p:extLst>
      <p:ext uri="{BB962C8B-B14F-4D97-AF65-F5344CB8AC3E}">
        <p14:creationId xmlns:p14="http://schemas.microsoft.com/office/powerpoint/2010/main" val="71557140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NAME: Antoneta Roxana Mateescu  STUDENT ID: 2028870  MODULE: BMSW4004  LECTURED NAME: King Omeihe   </vt:lpstr>
      <vt:lpstr>Introduction </vt:lpstr>
      <vt:lpstr>Impacts and nature of complex issue on workers and their company </vt:lpstr>
      <vt:lpstr>Pestle Analysis </vt:lpstr>
      <vt:lpstr>Pestle Analysis </vt:lpstr>
      <vt:lpstr>Pestle Analysis </vt:lpstr>
      <vt:lpstr>Cause-and-effect analysis, using Fishbone Diagram </vt:lpstr>
      <vt:lpstr>Fishbone Diagram</vt:lpstr>
      <vt:lpstr>Alternative solutions to overcome the declining profitability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dc:title>
  <dc:creator>ABC</dc:creator>
  <cp:revision>1</cp:revision>
  <dcterms:created xsi:type="dcterms:W3CDTF">2022-10-30T02:44:13Z</dcterms:created>
  <dcterms:modified xsi:type="dcterms:W3CDTF">2022-10-30T18:59:39Z</dcterms:modified>
</cp:coreProperties>
</file>