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842C90-33BF-B842-9F75-66571144E638}" v="20" dt="2022-05-09T21:41:40.392"/>
    <p1510:client id="{89CA9450-8FFE-8C42-ABCE-0EF8E2CD675F}" v="17" dt="2022-05-09T21:38:40.2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igail Phillips (2110676)" userId="93081fb5-1108-41a1-9140-023b7c910544" providerId="ADAL" clId="{50842C90-33BF-B842-9F75-66571144E638}"/>
    <pc:docChg chg="custSel addSld delSld modSld">
      <pc:chgData name="Abigail Phillips (2110676)" userId="93081fb5-1108-41a1-9140-023b7c910544" providerId="ADAL" clId="{50842C90-33BF-B842-9F75-66571144E638}" dt="2022-05-09T17:05:18.609" v="795" actId="20577"/>
      <pc:docMkLst>
        <pc:docMk/>
      </pc:docMkLst>
      <pc:sldChg chg="addSp modSp mod setBg addAnim setClrOvrMap">
        <pc:chgData name="Abigail Phillips (2110676)" userId="93081fb5-1108-41a1-9140-023b7c910544" providerId="ADAL" clId="{50842C90-33BF-B842-9F75-66571144E638}" dt="2022-05-09T15:49:44.943" v="525"/>
        <pc:sldMkLst>
          <pc:docMk/>
          <pc:sldMk cId="3337708566" sldId="256"/>
        </pc:sldMkLst>
        <pc:spChg chg="mod">
          <ac:chgData name="Abigail Phillips (2110676)" userId="93081fb5-1108-41a1-9140-023b7c910544" providerId="ADAL" clId="{50842C90-33BF-B842-9F75-66571144E638}" dt="2022-05-09T15:49:44.941" v="523" actId="26606"/>
          <ac:spMkLst>
            <pc:docMk/>
            <pc:sldMk cId="3337708566" sldId="256"/>
            <ac:spMk id="2" creationId="{5CABFB6F-9845-504A-9B7A-FCF07A845948}"/>
          </ac:spMkLst>
        </pc:spChg>
        <pc:spChg chg="mod">
          <ac:chgData name="Abigail Phillips (2110676)" userId="93081fb5-1108-41a1-9140-023b7c910544" providerId="ADAL" clId="{50842C90-33BF-B842-9F75-66571144E638}" dt="2022-05-09T15:49:44.941" v="523" actId="26606"/>
          <ac:spMkLst>
            <pc:docMk/>
            <pc:sldMk cId="3337708566" sldId="256"/>
            <ac:spMk id="3" creationId="{50E5E0D3-BE26-9B48-917F-384CB31A7D12}"/>
          </ac:spMkLst>
        </pc:spChg>
        <pc:spChg chg="add">
          <ac:chgData name="Abigail Phillips (2110676)" userId="93081fb5-1108-41a1-9140-023b7c910544" providerId="ADAL" clId="{50842C90-33BF-B842-9F75-66571144E638}" dt="2022-05-09T15:49:44.941" v="523" actId="26606"/>
          <ac:spMkLst>
            <pc:docMk/>
            <pc:sldMk cId="3337708566" sldId="256"/>
            <ac:spMk id="8" creationId="{26BDCA6B-3C9C-4213-A0D9-30BD5F0B073E}"/>
          </ac:spMkLst>
        </pc:spChg>
        <pc:spChg chg="add">
          <ac:chgData name="Abigail Phillips (2110676)" userId="93081fb5-1108-41a1-9140-023b7c910544" providerId="ADAL" clId="{50842C90-33BF-B842-9F75-66571144E638}" dt="2022-05-09T15:49:44.941" v="523" actId="26606"/>
          <ac:spMkLst>
            <pc:docMk/>
            <pc:sldMk cId="3337708566" sldId="256"/>
            <ac:spMk id="10" creationId="{FDA12F62-867F-4684-B28B-E085D09DCC06}"/>
          </ac:spMkLst>
        </pc:spChg>
      </pc:sldChg>
      <pc:sldChg chg="addSp modSp new mod setBg setClrOvrMap">
        <pc:chgData name="Abigail Phillips (2110676)" userId="93081fb5-1108-41a1-9140-023b7c910544" providerId="ADAL" clId="{50842C90-33BF-B842-9F75-66571144E638}" dt="2022-05-09T15:49:39.536" v="522" actId="26606"/>
        <pc:sldMkLst>
          <pc:docMk/>
          <pc:sldMk cId="33496161" sldId="257"/>
        </pc:sldMkLst>
        <pc:spChg chg="mod">
          <ac:chgData name="Abigail Phillips (2110676)" userId="93081fb5-1108-41a1-9140-023b7c910544" providerId="ADAL" clId="{50842C90-33BF-B842-9F75-66571144E638}" dt="2022-05-09T15:49:39.536" v="522" actId="26606"/>
          <ac:spMkLst>
            <pc:docMk/>
            <pc:sldMk cId="33496161" sldId="257"/>
            <ac:spMk id="2" creationId="{39065CEF-A26E-9445-842F-76F3F1B7D491}"/>
          </ac:spMkLst>
        </pc:spChg>
        <pc:spChg chg="mod">
          <ac:chgData name="Abigail Phillips (2110676)" userId="93081fb5-1108-41a1-9140-023b7c910544" providerId="ADAL" clId="{50842C90-33BF-B842-9F75-66571144E638}" dt="2022-05-09T15:49:39.536" v="522" actId="26606"/>
          <ac:spMkLst>
            <pc:docMk/>
            <pc:sldMk cId="33496161" sldId="257"/>
            <ac:spMk id="3" creationId="{0816AD52-84B1-1A47-B2E4-A5219812C40E}"/>
          </ac:spMkLst>
        </pc:spChg>
        <pc:spChg chg="add">
          <ac:chgData name="Abigail Phillips (2110676)" userId="93081fb5-1108-41a1-9140-023b7c910544" providerId="ADAL" clId="{50842C90-33BF-B842-9F75-66571144E638}" dt="2022-05-09T15:49:39.536" v="522" actId="26606"/>
          <ac:spMkLst>
            <pc:docMk/>
            <pc:sldMk cId="33496161" sldId="257"/>
            <ac:spMk id="8" creationId="{AD21898E-86C0-4C8A-A76C-DF33E844C87A}"/>
          </ac:spMkLst>
        </pc:spChg>
        <pc:spChg chg="add">
          <ac:chgData name="Abigail Phillips (2110676)" userId="93081fb5-1108-41a1-9140-023b7c910544" providerId="ADAL" clId="{50842C90-33BF-B842-9F75-66571144E638}" dt="2022-05-09T15:49:39.536" v="522" actId="26606"/>
          <ac:spMkLst>
            <pc:docMk/>
            <pc:sldMk cId="33496161" sldId="257"/>
            <ac:spMk id="10" creationId="{5C8F04BD-D093-45D0-B54C-50FDB308B4EE}"/>
          </ac:spMkLst>
        </pc:spChg>
      </pc:sldChg>
      <pc:sldChg chg="modSp new del mod">
        <pc:chgData name="Abigail Phillips (2110676)" userId="93081fb5-1108-41a1-9140-023b7c910544" providerId="ADAL" clId="{50842C90-33BF-B842-9F75-66571144E638}" dt="2022-05-09T15:46:52.756" v="469" actId="2696"/>
        <pc:sldMkLst>
          <pc:docMk/>
          <pc:sldMk cId="376716342" sldId="257"/>
        </pc:sldMkLst>
        <pc:spChg chg="mod">
          <ac:chgData name="Abigail Phillips (2110676)" userId="93081fb5-1108-41a1-9140-023b7c910544" providerId="ADAL" clId="{50842C90-33BF-B842-9F75-66571144E638}" dt="2022-05-09T15:46:49.311" v="468" actId="20577"/>
          <ac:spMkLst>
            <pc:docMk/>
            <pc:sldMk cId="376716342" sldId="257"/>
            <ac:spMk id="2" creationId="{216C552F-2FE5-7441-9032-B9DC4D6BA524}"/>
          </ac:spMkLst>
        </pc:spChg>
        <pc:spChg chg="mod">
          <ac:chgData name="Abigail Phillips (2110676)" userId="93081fb5-1108-41a1-9140-023b7c910544" providerId="ADAL" clId="{50842C90-33BF-B842-9F75-66571144E638}" dt="2022-05-09T15:46:47.711" v="467" actId="20577"/>
          <ac:spMkLst>
            <pc:docMk/>
            <pc:sldMk cId="376716342" sldId="257"/>
            <ac:spMk id="3" creationId="{9B487B4D-6E4F-BB4B-9654-6E05BD0101EC}"/>
          </ac:spMkLst>
        </pc:spChg>
      </pc:sldChg>
      <pc:sldChg chg="modSp del mod">
        <pc:chgData name="Abigail Phillips (2110676)" userId="93081fb5-1108-41a1-9140-023b7c910544" providerId="ADAL" clId="{50842C90-33BF-B842-9F75-66571144E638}" dt="2022-05-04T13:32:35.869" v="30" actId="2696"/>
        <pc:sldMkLst>
          <pc:docMk/>
          <pc:sldMk cId="466986991" sldId="257"/>
        </pc:sldMkLst>
        <pc:spChg chg="mod">
          <ac:chgData name="Abigail Phillips (2110676)" userId="93081fb5-1108-41a1-9140-023b7c910544" providerId="ADAL" clId="{50842C90-33BF-B842-9F75-66571144E638}" dt="2022-05-04T13:32:31.292" v="29" actId="20577"/>
          <ac:spMkLst>
            <pc:docMk/>
            <pc:sldMk cId="466986991" sldId="257"/>
            <ac:spMk id="2" creationId="{E7AF15E8-A418-7F4D-BCA5-5469F121FEF9}"/>
          </ac:spMkLst>
        </pc:spChg>
        <pc:spChg chg="mod">
          <ac:chgData name="Abigail Phillips (2110676)" userId="93081fb5-1108-41a1-9140-023b7c910544" providerId="ADAL" clId="{50842C90-33BF-B842-9F75-66571144E638}" dt="2022-05-04T13:32:21.918" v="28" actId="5793"/>
          <ac:spMkLst>
            <pc:docMk/>
            <pc:sldMk cId="466986991" sldId="257"/>
            <ac:spMk id="3" creationId="{7F4F16F0-3454-8448-A899-8E2017B639E3}"/>
          </ac:spMkLst>
        </pc:spChg>
      </pc:sldChg>
      <pc:sldChg chg="addSp modSp new mod setBg setClrOvrMap">
        <pc:chgData name="Abigail Phillips (2110676)" userId="93081fb5-1108-41a1-9140-023b7c910544" providerId="ADAL" clId="{50842C90-33BF-B842-9F75-66571144E638}" dt="2022-05-09T15:49:30.060" v="521" actId="26606"/>
        <pc:sldMkLst>
          <pc:docMk/>
          <pc:sldMk cId="3715397630" sldId="258"/>
        </pc:sldMkLst>
        <pc:spChg chg="add mod ord">
          <ac:chgData name="Abigail Phillips (2110676)" userId="93081fb5-1108-41a1-9140-023b7c910544" providerId="ADAL" clId="{50842C90-33BF-B842-9F75-66571144E638}" dt="2022-05-09T15:49:30.060" v="521" actId="26606"/>
          <ac:spMkLst>
            <pc:docMk/>
            <pc:sldMk cId="3715397630" sldId="258"/>
            <ac:spMk id="2" creationId="{369B470F-035F-C246-B22F-E7E998960619}"/>
          </ac:spMkLst>
        </pc:spChg>
        <pc:spChg chg="add">
          <ac:chgData name="Abigail Phillips (2110676)" userId="93081fb5-1108-41a1-9140-023b7c910544" providerId="ADAL" clId="{50842C90-33BF-B842-9F75-66571144E638}" dt="2022-05-09T15:49:30.060" v="521" actId="26606"/>
          <ac:spMkLst>
            <pc:docMk/>
            <pc:sldMk cId="3715397630" sldId="258"/>
            <ac:spMk id="71" creationId="{CF62D2A7-8207-488C-9F46-316BA81A16C8}"/>
          </ac:spMkLst>
        </pc:spChg>
        <pc:picChg chg="add mod">
          <ac:chgData name="Abigail Phillips (2110676)" userId="93081fb5-1108-41a1-9140-023b7c910544" providerId="ADAL" clId="{50842C90-33BF-B842-9F75-66571144E638}" dt="2022-05-09T15:49:30.060" v="521" actId="26606"/>
          <ac:picMkLst>
            <pc:docMk/>
            <pc:sldMk cId="3715397630" sldId="258"/>
            <ac:picMk id="1026" creationId="{761ED7EB-E3FD-884A-8C94-6DDD44259D08}"/>
          </ac:picMkLst>
        </pc:picChg>
      </pc:sldChg>
      <pc:sldChg chg="addSp modSp new mod setBg setClrOvrMap">
        <pc:chgData name="Abigail Phillips (2110676)" userId="93081fb5-1108-41a1-9140-023b7c910544" providerId="ADAL" clId="{50842C90-33BF-B842-9F75-66571144E638}" dt="2022-05-09T15:50:46.434" v="552"/>
        <pc:sldMkLst>
          <pc:docMk/>
          <pc:sldMk cId="38520931" sldId="259"/>
        </pc:sldMkLst>
        <pc:spChg chg="mod">
          <ac:chgData name="Abigail Phillips (2110676)" userId="93081fb5-1108-41a1-9140-023b7c910544" providerId="ADAL" clId="{50842C90-33BF-B842-9F75-66571144E638}" dt="2022-05-09T15:50:44.600" v="551" actId="20577"/>
          <ac:spMkLst>
            <pc:docMk/>
            <pc:sldMk cId="38520931" sldId="259"/>
            <ac:spMk id="2" creationId="{9E2CA27D-BE54-604F-959C-344A4A4BAE75}"/>
          </ac:spMkLst>
        </pc:spChg>
        <pc:spChg chg="mod">
          <ac:chgData name="Abigail Phillips (2110676)" userId="93081fb5-1108-41a1-9140-023b7c910544" providerId="ADAL" clId="{50842C90-33BF-B842-9F75-66571144E638}" dt="2022-05-09T15:50:46.434" v="552"/>
          <ac:spMkLst>
            <pc:docMk/>
            <pc:sldMk cId="38520931" sldId="259"/>
            <ac:spMk id="3" creationId="{A46923DA-463A-1E49-A6FE-A20F674CDB0C}"/>
          </ac:spMkLst>
        </pc:spChg>
        <pc:spChg chg="add">
          <ac:chgData name="Abigail Phillips (2110676)" userId="93081fb5-1108-41a1-9140-023b7c910544" providerId="ADAL" clId="{50842C90-33BF-B842-9F75-66571144E638}" dt="2022-05-09T15:49:54.946" v="527" actId="26606"/>
          <ac:spMkLst>
            <pc:docMk/>
            <pc:sldMk cId="38520931" sldId="259"/>
            <ac:spMk id="8" creationId="{AD21898E-86C0-4C8A-A76C-DF33E844C87A}"/>
          </ac:spMkLst>
        </pc:spChg>
        <pc:spChg chg="add">
          <ac:chgData name="Abigail Phillips (2110676)" userId="93081fb5-1108-41a1-9140-023b7c910544" providerId="ADAL" clId="{50842C90-33BF-B842-9F75-66571144E638}" dt="2022-05-09T15:49:54.946" v="527" actId="26606"/>
          <ac:spMkLst>
            <pc:docMk/>
            <pc:sldMk cId="38520931" sldId="259"/>
            <ac:spMk id="10" creationId="{5C8F04BD-D093-45D0-B54C-50FDB308B4EE}"/>
          </ac:spMkLst>
        </pc:spChg>
      </pc:sldChg>
      <pc:sldChg chg="addSp delSp modSp new mod setBg setClrOvrMap">
        <pc:chgData name="Abigail Phillips (2110676)" userId="93081fb5-1108-41a1-9140-023b7c910544" providerId="ADAL" clId="{50842C90-33BF-B842-9F75-66571144E638}" dt="2022-05-09T16:55:46.479" v="773" actId="20577"/>
        <pc:sldMkLst>
          <pc:docMk/>
          <pc:sldMk cId="3835642498" sldId="260"/>
        </pc:sldMkLst>
        <pc:spChg chg="del mod">
          <ac:chgData name="Abigail Phillips (2110676)" userId="93081fb5-1108-41a1-9140-023b7c910544" providerId="ADAL" clId="{50842C90-33BF-B842-9F75-66571144E638}" dt="2022-05-09T15:51:08.346" v="557" actId="478"/>
          <ac:spMkLst>
            <pc:docMk/>
            <pc:sldMk cId="3835642498" sldId="260"/>
            <ac:spMk id="2" creationId="{8772A5D7-215B-9249-A0CD-C1AB33A64F50}"/>
          </ac:spMkLst>
        </pc:spChg>
        <pc:spChg chg="mod">
          <ac:chgData name="Abigail Phillips (2110676)" userId="93081fb5-1108-41a1-9140-023b7c910544" providerId="ADAL" clId="{50842C90-33BF-B842-9F75-66571144E638}" dt="2022-05-09T16:55:46.479" v="773" actId="20577"/>
          <ac:spMkLst>
            <pc:docMk/>
            <pc:sldMk cId="3835642498" sldId="260"/>
            <ac:spMk id="3" creationId="{327D3E6C-D363-F340-A9EB-BAB4A59334BF}"/>
          </ac:spMkLst>
        </pc:spChg>
        <pc:spChg chg="add">
          <ac:chgData name="Abigail Phillips (2110676)" userId="93081fb5-1108-41a1-9140-023b7c910544" providerId="ADAL" clId="{50842C90-33BF-B842-9F75-66571144E638}" dt="2022-05-09T15:50:53.033" v="554" actId="26606"/>
          <ac:spMkLst>
            <pc:docMk/>
            <pc:sldMk cId="3835642498" sldId="260"/>
            <ac:spMk id="8" creationId="{AD21898E-86C0-4C8A-A76C-DF33E844C87A}"/>
          </ac:spMkLst>
        </pc:spChg>
        <pc:spChg chg="add">
          <ac:chgData name="Abigail Phillips (2110676)" userId="93081fb5-1108-41a1-9140-023b7c910544" providerId="ADAL" clId="{50842C90-33BF-B842-9F75-66571144E638}" dt="2022-05-09T15:50:53.033" v="554" actId="26606"/>
          <ac:spMkLst>
            <pc:docMk/>
            <pc:sldMk cId="3835642498" sldId="260"/>
            <ac:spMk id="10" creationId="{5C8F04BD-D093-45D0-B54C-50FDB308B4EE}"/>
          </ac:spMkLst>
        </pc:spChg>
      </pc:sldChg>
      <pc:sldChg chg="addSp delSp modSp new mod setBg setClrOvrMap">
        <pc:chgData name="Abigail Phillips (2110676)" userId="93081fb5-1108-41a1-9140-023b7c910544" providerId="ADAL" clId="{50842C90-33BF-B842-9F75-66571144E638}" dt="2022-05-09T16:55:28.421" v="772" actId="404"/>
        <pc:sldMkLst>
          <pc:docMk/>
          <pc:sldMk cId="369785388" sldId="261"/>
        </pc:sldMkLst>
        <pc:spChg chg="del mod">
          <ac:chgData name="Abigail Phillips (2110676)" userId="93081fb5-1108-41a1-9140-023b7c910544" providerId="ADAL" clId="{50842C90-33BF-B842-9F75-66571144E638}" dt="2022-05-09T15:51:57.884" v="569" actId="478"/>
          <ac:spMkLst>
            <pc:docMk/>
            <pc:sldMk cId="369785388" sldId="261"/>
            <ac:spMk id="2" creationId="{BD8973F8-3EC1-A240-A288-A025F8013D4F}"/>
          </ac:spMkLst>
        </pc:spChg>
        <pc:spChg chg="mod">
          <ac:chgData name="Abigail Phillips (2110676)" userId="93081fb5-1108-41a1-9140-023b7c910544" providerId="ADAL" clId="{50842C90-33BF-B842-9F75-66571144E638}" dt="2022-05-09T16:55:28.421" v="772" actId="404"/>
          <ac:spMkLst>
            <pc:docMk/>
            <pc:sldMk cId="369785388" sldId="261"/>
            <ac:spMk id="3" creationId="{13B6693C-5CD7-034E-9CBC-2B278DAF8D2C}"/>
          </ac:spMkLst>
        </pc:spChg>
        <pc:spChg chg="add">
          <ac:chgData name="Abigail Phillips (2110676)" userId="93081fb5-1108-41a1-9140-023b7c910544" providerId="ADAL" clId="{50842C90-33BF-B842-9F75-66571144E638}" dt="2022-05-09T15:51:28.188" v="561" actId="26606"/>
          <ac:spMkLst>
            <pc:docMk/>
            <pc:sldMk cId="369785388" sldId="261"/>
            <ac:spMk id="8" creationId="{AD21898E-86C0-4C8A-A76C-DF33E844C87A}"/>
          </ac:spMkLst>
        </pc:spChg>
        <pc:spChg chg="add">
          <ac:chgData name="Abigail Phillips (2110676)" userId="93081fb5-1108-41a1-9140-023b7c910544" providerId="ADAL" clId="{50842C90-33BF-B842-9F75-66571144E638}" dt="2022-05-09T15:51:28.188" v="561" actId="26606"/>
          <ac:spMkLst>
            <pc:docMk/>
            <pc:sldMk cId="369785388" sldId="261"/>
            <ac:spMk id="10" creationId="{5C8F04BD-D093-45D0-B54C-50FDB308B4EE}"/>
          </ac:spMkLst>
        </pc:spChg>
      </pc:sldChg>
      <pc:sldChg chg="addSp modSp new mod setBg setClrOvrMap">
        <pc:chgData name="Abigail Phillips (2110676)" userId="93081fb5-1108-41a1-9140-023b7c910544" providerId="ADAL" clId="{50842C90-33BF-B842-9F75-66571144E638}" dt="2022-05-09T15:53:06.463" v="619" actId="26606"/>
        <pc:sldMkLst>
          <pc:docMk/>
          <pc:sldMk cId="2388511505" sldId="262"/>
        </pc:sldMkLst>
        <pc:spChg chg="mod">
          <ac:chgData name="Abigail Phillips (2110676)" userId="93081fb5-1108-41a1-9140-023b7c910544" providerId="ADAL" clId="{50842C90-33BF-B842-9F75-66571144E638}" dt="2022-05-09T15:53:06.463" v="619" actId="26606"/>
          <ac:spMkLst>
            <pc:docMk/>
            <pc:sldMk cId="2388511505" sldId="262"/>
            <ac:spMk id="2" creationId="{DC8ECB19-FB20-0A46-A91B-DF539D1E5640}"/>
          </ac:spMkLst>
        </pc:spChg>
        <pc:spChg chg="mod">
          <ac:chgData name="Abigail Phillips (2110676)" userId="93081fb5-1108-41a1-9140-023b7c910544" providerId="ADAL" clId="{50842C90-33BF-B842-9F75-66571144E638}" dt="2022-05-09T15:53:06.463" v="619" actId="26606"/>
          <ac:spMkLst>
            <pc:docMk/>
            <pc:sldMk cId="2388511505" sldId="262"/>
            <ac:spMk id="3" creationId="{62DADE9A-2528-C247-999F-7C2496F23AE0}"/>
          </ac:spMkLst>
        </pc:spChg>
        <pc:spChg chg="add">
          <ac:chgData name="Abigail Phillips (2110676)" userId="93081fb5-1108-41a1-9140-023b7c910544" providerId="ADAL" clId="{50842C90-33BF-B842-9F75-66571144E638}" dt="2022-05-09T15:53:06.463" v="619" actId="26606"/>
          <ac:spMkLst>
            <pc:docMk/>
            <pc:sldMk cId="2388511505" sldId="262"/>
            <ac:spMk id="8" creationId="{AD21898E-86C0-4C8A-A76C-DF33E844C87A}"/>
          </ac:spMkLst>
        </pc:spChg>
        <pc:spChg chg="add">
          <ac:chgData name="Abigail Phillips (2110676)" userId="93081fb5-1108-41a1-9140-023b7c910544" providerId="ADAL" clId="{50842C90-33BF-B842-9F75-66571144E638}" dt="2022-05-09T15:53:06.463" v="619" actId="26606"/>
          <ac:spMkLst>
            <pc:docMk/>
            <pc:sldMk cId="2388511505" sldId="262"/>
            <ac:spMk id="10" creationId="{5C8F04BD-D093-45D0-B54C-50FDB308B4EE}"/>
          </ac:spMkLst>
        </pc:spChg>
      </pc:sldChg>
      <pc:sldChg chg="addSp delSp modSp new mod setBg setClrOvrMap">
        <pc:chgData name="Abigail Phillips (2110676)" userId="93081fb5-1108-41a1-9140-023b7c910544" providerId="ADAL" clId="{50842C90-33BF-B842-9F75-66571144E638}" dt="2022-05-09T15:54:08.372" v="628" actId="27636"/>
        <pc:sldMkLst>
          <pc:docMk/>
          <pc:sldMk cId="3745911081" sldId="263"/>
        </pc:sldMkLst>
        <pc:spChg chg="del mod">
          <ac:chgData name="Abigail Phillips (2110676)" userId="93081fb5-1108-41a1-9140-023b7c910544" providerId="ADAL" clId="{50842C90-33BF-B842-9F75-66571144E638}" dt="2022-05-09T15:54:04.451" v="626" actId="478"/>
          <ac:spMkLst>
            <pc:docMk/>
            <pc:sldMk cId="3745911081" sldId="263"/>
            <ac:spMk id="2" creationId="{9F2E62DC-EB09-714C-8F5B-AF66F8E20F95}"/>
          </ac:spMkLst>
        </pc:spChg>
        <pc:spChg chg="mod">
          <ac:chgData name="Abigail Phillips (2110676)" userId="93081fb5-1108-41a1-9140-023b7c910544" providerId="ADAL" clId="{50842C90-33BF-B842-9F75-66571144E638}" dt="2022-05-09T15:54:08.372" v="628" actId="27636"/>
          <ac:spMkLst>
            <pc:docMk/>
            <pc:sldMk cId="3745911081" sldId="263"/>
            <ac:spMk id="3" creationId="{283EF3F1-AE68-5349-AE29-D85CD15AAAF5}"/>
          </ac:spMkLst>
        </pc:spChg>
        <pc:spChg chg="add">
          <ac:chgData name="Abigail Phillips (2110676)" userId="93081fb5-1108-41a1-9140-023b7c910544" providerId="ADAL" clId="{50842C90-33BF-B842-9F75-66571144E638}" dt="2022-05-09T15:53:32.716" v="621" actId="26606"/>
          <ac:spMkLst>
            <pc:docMk/>
            <pc:sldMk cId="3745911081" sldId="263"/>
            <ac:spMk id="8" creationId="{AD21898E-86C0-4C8A-A76C-DF33E844C87A}"/>
          </ac:spMkLst>
        </pc:spChg>
        <pc:spChg chg="add">
          <ac:chgData name="Abigail Phillips (2110676)" userId="93081fb5-1108-41a1-9140-023b7c910544" providerId="ADAL" clId="{50842C90-33BF-B842-9F75-66571144E638}" dt="2022-05-09T15:53:32.716" v="621" actId="26606"/>
          <ac:spMkLst>
            <pc:docMk/>
            <pc:sldMk cId="3745911081" sldId="263"/>
            <ac:spMk id="10" creationId="{5C8F04BD-D093-45D0-B54C-50FDB308B4EE}"/>
          </ac:spMkLst>
        </pc:spChg>
      </pc:sldChg>
      <pc:sldChg chg="addSp modSp new mod setBg setClrOvrMap">
        <pc:chgData name="Abigail Phillips (2110676)" userId="93081fb5-1108-41a1-9140-023b7c910544" providerId="ADAL" clId="{50842C90-33BF-B842-9F75-66571144E638}" dt="2022-05-09T15:54:48.126" v="669" actId="20577"/>
        <pc:sldMkLst>
          <pc:docMk/>
          <pc:sldMk cId="2853164172" sldId="264"/>
        </pc:sldMkLst>
        <pc:spChg chg="mod">
          <ac:chgData name="Abigail Phillips (2110676)" userId="93081fb5-1108-41a1-9140-023b7c910544" providerId="ADAL" clId="{50842C90-33BF-B842-9F75-66571144E638}" dt="2022-05-09T15:54:43.748" v="665" actId="20577"/>
          <ac:spMkLst>
            <pc:docMk/>
            <pc:sldMk cId="2853164172" sldId="264"/>
            <ac:spMk id="2" creationId="{427AA80F-8D23-2043-8F44-07BC25FC99D3}"/>
          </ac:spMkLst>
        </pc:spChg>
        <pc:spChg chg="mod">
          <ac:chgData name="Abigail Phillips (2110676)" userId="93081fb5-1108-41a1-9140-023b7c910544" providerId="ADAL" clId="{50842C90-33BF-B842-9F75-66571144E638}" dt="2022-05-09T15:54:48.126" v="669" actId="20577"/>
          <ac:spMkLst>
            <pc:docMk/>
            <pc:sldMk cId="2853164172" sldId="264"/>
            <ac:spMk id="3" creationId="{B7ABB557-7E28-BE41-81C3-6540704D0A43}"/>
          </ac:spMkLst>
        </pc:spChg>
        <pc:spChg chg="add">
          <ac:chgData name="Abigail Phillips (2110676)" userId="93081fb5-1108-41a1-9140-023b7c910544" providerId="ADAL" clId="{50842C90-33BF-B842-9F75-66571144E638}" dt="2022-05-09T15:54:14.120" v="630" actId="26606"/>
          <ac:spMkLst>
            <pc:docMk/>
            <pc:sldMk cId="2853164172" sldId="264"/>
            <ac:spMk id="8" creationId="{AD21898E-86C0-4C8A-A76C-DF33E844C87A}"/>
          </ac:spMkLst>
        </pc:spChg>
        <pc:spChg chg="add">
          <ac:chgData name="Abigail Phillips (2110676)" userId="93081fb5-1108-41a1-9140-023b7c910544" providerId="ADAL" clId="{50842C90-33BF-B842-9F75-66571144E638}" dt="2022-05-09T15:54:14.120" v="630" actId="26606"/>
          <ac:spMkLst>
            <pc:docMk/>
            <pc:sldMk cId="2853164172" sldId="264"/>
            <ac:spMk id="10" creationId="{5C8F04BD-D093-45D0-B54C-50FDB308B4EE}"/>
          </ac:spMkLst>
        </pc:spChg>
      </pc:sldChg>
      <pc:sldChg chg="addSp modSp new mod setBg setClrOvrMap">
        <pc:chgData name="Abigail Phillips (2110676)" userId="93081fb5-1108-41a1-9140-023b7c910544" providerId="ADAL" clId="{50842C90-33BF-B842-9F75-66571144E638}" dt="2022-05-09T15:55:41.222" v="734" actId="20577"/>
        <pc:sldMkLst>
          <pc:docMk/>
          <pc:sldMk cId="3651296800" sldId="265"/>
        </pc:sldMkLst>
        <pc:spChg chg="mod">
          <ac:chgData name="Abigail Phillips (2110676)" userId="93081fb5-1108-41a1-9140-023b7c910544" providerId="ADAL" clId="{50842C90-33BF-B842-9F75-66571144E638}" dt="2022-05-09T15:55:37.043" v="730" actId="20577"/>
          <ac:spMkLst>
            <pc:docMk/>
            <pc:sldMk cId="3651296800" sldId="265"/>
            <ac:spMk id="2" creationId="{10E4B138-2550-444C-A94C-D02ED572E0A5}"/>
          </ac:spMkLst>
        </pc:spChg>
        <pc:spChg chg="mod">
          <ac:chgData name="Abigail Phillips (2110676)" userId="93081fb5-1108-41a1-9140-023b7c910544" providerId="ADAL" clId="{50842C90-33BF-B842-9F75-66571144E638}" dt="2022-05-09T15:55:41.222" v="734" actId="20577"/>
          <ac:spMkLst>
            <pc:docMk/>
            <pc:sldMk cId="3651296800" sldId="265"/>
            <ac:spMk id="3" creationId="{98872BE8-0A36-8E4B-9033-3C41EF283D5A}"/>
          </ac:spMkLst>
        </pc:spChg>
        <pc:spChg chg="add">
          <ac:chgData name="Abigail Phillips (2110676)" userId="93081fb5-1108-41a1-9140-023b7c910544" providerId="ADAL" clId="{50842C90-33BF-B842-9F75-66571144E638}" dt="2022-05-09T15:55:10.165" v="671" actId="26606"/>
          <ac:spMkLst>
            <pc:docMk/>
            <pc:sldMk cId="3651296800" sldId="265"/>
            <ac:spMk id="8" creationId="{AD21898E-86C0-4C8A-A76C-DF33E844C87A}"/>
          </ac:spMkLst>
        </pc:spChg>
        <pc:spChg chg="add">
          <ac:chgData name="Abigail Phillips (2110676)" userId="93081fb5-1108-41a1-9140-023b7c910544" providerId="ADAL" clId="{50842C90-33BF-B842-9F75-66571144E638}" dt="2022-05-09T15:55:10.165" v="671" actId="26606"/>
          <ac:spMkLst>
            <pc:docMk/>
            <pc:sldMk cId="3651296800" sldId="265"/>
            <ac:spMk id="10" creationId="{5C8F04BD-D093-45D0-B54C-50FDB308B4EE}"/>
          </ac:spMkLst>
        </pc:spChg>
      </pc:sldChg>
      <pc:sldChg chg="addSp modSp new mod setBg setClrOvrMap">
        <pc:chgData name="Abigail Phillips (2110676)" userId="93081fb5-1108-41a1-9140-023b7c910544" providerId="ADAL" clId="{50842C90-33BF-B842-9F75-66571144E638}" dt="2022-05-09T17:05:18.609" v="795" actId="20577"/>
        <pc:sldMkLst>
          <pc:docMk/>
          <pc:sldMk cId="1037451403" sldId="266"/>
        </pc:sldMkLst>
        <pc:spChg chg="mod">
          <ac:chgData name="Abigail Phillips (2110676)" userId="93081fb5-1108-41a1-9140-023b7c910544" providerId="ADAL" clId="{50842C90-33BF-B842-9F75-66571144E638}" dt="2022-05-09T15:56:18.335" v="751" actId="20577"/>
          <ac:spMkLst>
            <pc:docMk/>
            <pc:sldMk cId="1037451403" sldId="266"/>
            <ac:spMk id="2" creationId="{FA1365D0-DAB0-E04D-80E6-F15CD0AB6957}"/>
          </ac:spMkLst>
        </pc:spChg>
        <pc:spChg chg="mod">
          <ac:chgData name="Abigail Phillips (2110676)" userId="93081fb5-1108-41a1-9140-023b7c910544" providerId="ADAL" clId="{50842C90-33BF-B842-9F75-66571144E638}" dt="2022-05-09T17:05:18.609" v="795" actId="20577"/>
          <ac:spMkLst>
            <pc:docMk/>
            <pc:sldMk cId="1037451403" sldId="266"/>
            <ac:spMk id="3" creationId="{E3CF4CF0-6E27-BD4E-87D8-682FBC7F368E}"/>
          </ac:spMkLst>
        </pc:spChg>
        <pc:spChg chg="add">
          <ac:chgData name="Abigail Phillips (2110676)" userId="93081fb5-1108-41a1-9140-023b7c910544" providerId="ADAL" clId="{50842C90-33BF-B842-9F75-66571144E638}" dt="2022-05-09T15:56:10.458" v="747" actId="26606"/>
          <ac:spMkLst>
            <pc:docMk/>
            <pc:sldMk cId="1037451403" sldId="266"/>
            <ac:spMk id="8" creationId="{AD21898E-86C0-4C8A-A76C-DF33E844C87A}"/>
          </ac:spMkLst>
        </pc:spChg>
        <pc:spChg chg="add">
          <ac:chgData name="Abigail Phillips (2110676)" userId="93081fb5-1108-41a1-9140-023b7c910544" providerId="ADAL" clId="{50842C90-33BF-B842-9F75-66571144E638}" dt="2022-05-09T15:56:10.458" v="747" actId="26606"/>
          <ac:spMkLst>
            <pc:docMk/>
            <pc:sldMk cId="1037451403" sldId="266"/>
            <ac:spMk id="10" creationId="{5C8F04BD-D093-45D0-B54C-50FDB308B4EE}"/>
          </ac:spMkLst>
        </pc:spChg>
      </pc:sldChg>
      <pc:sldChg chg="addSp modSp new mod setBg setClrOvrMap">
        <pc:chgData name="Abigail Phillips (2110676)" userId="93081fb5-1108-41a1-9140-023b7c910544" providerId="ADAL" clId="{50842C90-33BF-B842-9F75-66571144E638}" dt="2022-05-09T16:34:26.802" v="764" actId="26606"/>
        <pc:sldMkLst>
          <pc:docMk/>
          <pc:sldMk cId="9212144" sldId="267"/>
        </pc:sldMkLst>
        <pc:spChg chg="mod">
          <ac:chgData name="Abigail Phillips (2110676)" userId="93081fb5-1108-41a1-9140-023b7c910544" providerId="ADAL" clId="{50842C90-33BF-B842-9F75-66571144E638}" dt="2022-05-09T16:34:26.802" v="764" actId="26606"/>
          <ac:spMkLst>
            <pc:docMk/>
            <pc:sldMk cId="9212144" sldId="267"/>
            <ac:spMk id="2" creationId="{B2E5AF67-D4F6-2F4E-9051-9FD901E52C74}"/>
          </ac:spMkLst>
        </pc:spChg>
        <pc:spChg chg="mod">
          <ac:chgData name="Abigail Phillips (2110676)" userId="93081fb5-1108-41a1-9140-023b7c910544" providerId="ADAL" clId="{50842C90-33BF-B842-9F75-66571144E638}" dt="2022-05-09T16:34:26.802" v="764" actId="26606"/>
          <ac:spMkLst>
            <pc:docMk/>
            <pc:sldMk cId="9212144" sldId="267"/>
            <ac:spMk id="3" creationId="{D87BFC85-932E-2F40-A962-FCFE915CA0AF}"/>
          </ac:spMkLst>
        </pc:spChg>
        <pc:spChg chg="add">
          <ac:chgData name="Abigail Phillips (2110676)" userId="93081fb5-1108-41a1-9140-023b7c910544" providerId="ADAL" clId="{50842C90-33BF-B842-9F75-66571144E638}" dt="2022-05-09T16:34:26.802" v="764" actId="26606"/>
          <ac:spMkLst>
            <pc:docMk/>
            <pc:sldMk cId="9212144" sldId="267"/>
            <ac:spMk id="8" creationId="{AD21898E-86C0-4C8A-A76C-DF33E844C87A}"/>
          </ac:spMkLst>
        </pc:spChg>
        <pc:spChg chg="add">
          <ac:chgData name="Abigail Phillips (2110676)" userId="93081fb5-1108-41a1-9140-023b7c910544" providerId="ADAL" clId="{50842C90-33BF-B842-9F75-66571144E638}" dt="2022-05-09T16:34:26.802" v="764" actId="26606"/>
          <ac:spMkLst>
            <pc:docMk/>
            <pc:sldMk cId="9212144" sldId="267"/>
            <ac:spMk id="10" creationId="{5C8F04BD-D093-45D0-B54C-50FDB308B4EE}"/>
          </ac:spMkLst>
        </pc:spChg>
      </pc:sldChg>
    </pc:docChg>
  </pc:docChgLst>
  <pc:docChgLst>
    <pc:chgData name="Abigail Phillips (2110676)" userId="93081fb5-1108-41a1-9140-023b7c910544" providerId="ADAL" clId="{89CA9450-8FFE-8C42-ABCE-0EF8E2CD675F}"/>
    <pc:docChg chg="custSel addSld modSld modMainMaster">
      <pc:chgData name="Abigail Phillips (2110676)" userId="93081fb5-1108-41a1-9140-023b7c910544" providerId="ADAL" clId="{89CA9450-8FFE-8C42-ABCE-0EF8E2CD675F}" dt="2022-05-09T21:38:40.205" v="17" actId="13091"/>
      <pc:docMkLst>
        <pc:docMk/>
      </pc:docMkLst>
      <pc:sldChg chg="addSp delSp modSp mod setBg addAnim delAnim">
        <pc:chgData name="Abigail Phillips (2110676)" userId="93081fb5-1108-41a1-9140-023b7c910544" providerId="ADAL" clId="{89CA9450-8FFE-8C42-ABCE-0EF8E2CD675F}" dt="2022-05-09T21:38:40.205" v="17" actId="13091"/>
        <pc:sldMkLst>
          <pc:docMk/>
          <pc:sldMk cId="3337708566" sldId="256"/>
        </pc:sldMkLst>
        <pc:picChg chg="add del mod">
          <ac:chgData name="Abigail Phillips (2110676)" userId="93081fb5-1108-41a1-9140-023b7c910544" providerId="ADAL" clId="{89CA9450-8FFE-8C42-ABCE-0EF8E2CD675F}" dt="2022-05-09T21:36:25.691" v="5" actId="478"/>
          <ac:picMkLst>
            <pc:docMk/>
            <pc:sldMk cId="3337708566" sldId="256"/>
            <ac:picMk id="4" creationId="{1BADA793-54EC-9920-B9FD-CB62271A8470}"/>
          </ac:picMkLst>
        </pc:picChg>
      </pc:sldChg>
      <pc:sldChg chg="mod setBg">
        <pc:chgData name="Abigail Phillips (2110676)" userId="93081fb5-1108-41a1-9140-023b7c910544" providerId="ADAL" clId="{89CA9450-8FFE-8C42-ABCE-0EF8E2CD675F}" dt="2022-05-09T21:38:40.205" v="17" actId="13091"/>
        <pc:sldMkLst>
          <pc:docMk/>
          <pc:sldMk cId="33496161" sldId="257"/>
        </pc:sldMkLst>
      </pc:sldChg>
      <pc:sldChg chg="mod setBg">
        <pc:chgData name="Abigail Phillips (2110676)" userId="93081fb5-1108-41a1-9140-023b7c910544" providerId="ADAL" clId="{89CA9450-8FFE-8C42-ABCE-0EF8E2CD675F}" dt="2022-05-09T21:38:40.205" v="17" actId="13091"/>
        <pc:sldMkLst>
          <pc:docMk/>
          <pc:sldMk cId="3715397630" sldId="258"/>
        </pc:sldMkLst>
      </pc:sldChg>
      <pc:sldChg chg="mod setBg">
        <pc:chgData name="Abigail Phillips (2110676)" userId="93081fb5-1108-41a1-9140-023b7c910544" providerId="ADAL" clId="{89CA9450-8FFE-8C42-ABCE-0EF8E2CD675F}" dt="2022-05-09T21:38:40.205" v="17" actId="13091"/>
        <pc:sldMkLst>
          <pc:docMk/>
          <pc:sldMk cId="38520931" sldId="259"/>
        </pc:sldMkLst>
      </pc:sldChg>
      <pc:sldChg chg="mod setBg">
        <pc:chgData name="Abigail Phillips (2110676)" userId="93081fb5-1108-41a1-9140-023b7c910544" providerId="ADAL" clId="{89CA9450-8FFE-8C42-ABCE-0EF8E2CD675F}" dt="2022-05-09T21:38:40.205" v="17" actId="13091"/>
        <pc:sldMkLst>
          <pc:docMk/>
          <pc:sldMk cId="3835642498" sldId="260"/>
        </pc:sldMkLst>
      </pc:sldChg>
      <pc:sldChg chg="mod setBg">
        <pc:chgData name="Abigail Phillips (2110676)" userId="93081fb5-1108-41a1-9140-023b7c910544" providerId="ADAL" clId="{89CA9450-8FFE-8C42-ABCE-0EF8E2CD675F}" dt="2022-05-09T21:38:40.205" v="17" actId="13091"/>
        <pc:sldMkLst>
          <pc:docMk/>
          <pc:sldMk cId="369785388" sldId="261"/>
        </pc:sldMkLst>
      </pc:sldChg>
      <pc:sldChg chg="mod setBg">
        <pc:chgData name="Abigail Phillips (2110676)" userId="93081fb5-1108-41a1-9140-023b7c910544" providerId="ADAL" clId="{89CA9450-8FFE-8C42-ABCE-0EF8E2CD675F}" dt="2022-05-09T21:38:40.205" v="17" actId="13091"/>
        <pc:sldMkLst>
          <pc:docMk/>
          <pc:sldMk cId="2388511505" sldId="262"/>
        </pc:sldMkLst>
      </pc:sldChg>
      <pc:sldChg chg="mod setBg">
        <pc:chgData name="Abigail Phillips (2110676)" userId="93081fb5-1108-41a1-9140-023b7c910544" providerId="ADAL" clId="{89CA9450-8FFE-8C42-ABCE-0EF8E2CD675F}" dt="2022-05-09T21:38:40.205" v="17" actId="13091"/>
        <pc:sldMkLst>
          <pc:docMk/>
          <pc:sldMk cId="3745911081" sldId="263"/>
        </pc:sldMkLst>
      </pc:sldChg>
      <pc:sldChg chg="mod setBg">
        <pc:chgData name="Abigail Phillips (2110676)" userId="93081fb5-1108-41a1-9140-023b7c910544" providerId="ADAL" clId="{89CA9450-8FFE-8C42-ABCE-0EF8E2CD675F}" dt="2022-05-09T21:38:40.205" v="17" actId="13091"/>
        <pc:sldMkLst>
          <pc:docMk/>
          <pc:sldMk cId="2853164172" sldId="264"/>
        </pc:sldMkLst>
      </pc:sldChg>
      <pc:sldChg chg="mod setBg">
        <pc:chgData name="Abigail Phillips (2110676)" userId="93081fb5-1108-41a1-9140-023b7c910544" providerId="ADAL" clId="{89CA9450-8FFE-8C42-ABCE-0EF8E2CD675F}" dt="2022-05-09T21:38:40.205" v="17" actId="13091"/>
        <pc:sldMkLst>
          <pc:docMk/>
          <pc:sldMk cId="3651296800" sldId="265"/>
        </pc:sldMkLst>
      </pc:sldChg>
      <pc:sldChg chg="mod setBg">
        <pc:chgData name="Abigail Phillips (2110676)" userId="93081fb5-1108-41a1-9140-023b7c910544" providerId="ADAL" clId="{89CA9450-8FFE-8C42-ABCE-0EF8E2CD675F}" dt="2022-05-09T21:38:40.205" v="17" actId="13091"/>
        <pc:sldMkLst>
          <pc:docMk/>
          <pc:sldMk cId="1037451403" sldId="266"/>
        </pc:sldMkLst>
      </pc:sldChg>
      <pc:sldChg chg="mod setBg">
        <pc:chgData name="Abigail Phillips (2110676)" userId="93081fb5-1108-41a1-9140-023b7c910544" providerId="ADAL" clId="{89CA9450-8FFE-8C42-ABCE-0EF8E2CD675F}" dt="2022-05-09T21:38:40.205" v="17" actId="13091"/>
        <pc:sldMkLst>
          <pc:docMk/>
          <pc:sldMk cId="9212144" sldId="267"/>
        </pc:sldMkLst>
      </pc:sldChg>
      <pc:sldChg chg="addSp delSp modSp new mod addAnim">
        <pc:chgData name="Abigail Phillips (2110676)" userId="93081fb5-1108-41a1-9140-023b7c910544" providerId="ADAL" clId="{89CA9450-8FFE-8C42-ABCE-0EF8E2CD675F}" dt="2022-05-09T21:38:40.205" v="17" actId="13091"/>
        <pc:sldMkLst>
          <pc:docMk/>
          <pc:sldMk cId="3670708076" sldId="268"/>
        </pc:sldMkLst>
        <pc:spChg chg="mod">
          <ac:chgData name="Abigail Phillips (2110676)" userId="93081fb5-1108-41a1-9140-023b7c910544" providerId="ADAL" clId="{89CA9450-8FFE-8C42-ABCE-0EF8E2CD675F}" dt="2022-05-09T21:36:34.441" v="13" actId="20577"/>
          <ac:spMkLst>
            <pc:docMk/>
            <pc:sldMk cId="3670708076" sldId="268"/>
            <ac:spMk id="2" creationId="{74AFB7B1-6480-BEC7-FAD0-F51B721977CD}"/>
          </ac:spMkLst>
        </pc:spChg>
        <pc:spChg chg="del">
          <ac:chgData name="Abigail Phillips (2110676)" userId="93081fb5-1108-41a1-9140-023b7c910544" providerId="ADAL" clId="{89CA9450-8FFE-8C42-ABCE-0EF8E2CD675F}" dt="2022-05-09T21:37:52.723" v="14"/>
          <ac:spMkLst>
            <pc:docMk/>
            <pc:sldMk cId="3670708076" sldId="268"/>
            <ac:spMk id="3" creationId="{AC46C304-88B7-EBE3-2F07-F4FF8FF7C463}"/>
          </ac:spMkLst>
        </pc:spChg>
        <pc:picChg chg="add mod ord">
          <ac:chgData name="Abigail Phillips (2110676)" userId="93081fb5-1108-41a1-9140-023b7c910544" providerId="ADAL" clId="{89CA9450-8FFE-8C42-ABCE-0EF8E2CD675F}" dt="2022-05-09T21:37:59.174" v="16" actId="14100"/>
          <ac:picMkLst>
            <pc:docMk/>
            <pc:sldMk cId="3670708076" sldId="268"/>
            <ac:picMk id="4" creationId="{54673856-041B-56B7-EC42-39EE00022E67}"/>
          </ac:picMkLst>
        </pc:picChg>
      </pc:sldChg>
      <pc:sldMasterChg chg="mod setBg modSldLayout">
        <pc:chgData name="Abigail Phillips (2110676)" userId="93081fb5-1108-41a1-9140-023b7c910544" providerId="ADAL" clId="{89CA9450-8FFE-8C42-ABCE-0EF8E2CD675F}" dt="2022-05-09T21:38:40.205" v="17" actId="13091"/>
        <pc:sldMasterMkLst>
          <pc:docMk/>
          <pc:sldMasterMk cId="327813980" sldId="2147483648"/>
        </pc:sldMasterMkLst>
        <pc:sldLayoutChg chg="mod">
          <pc:chgData name="Abigail Phillips (2110676)" userId="93081fb5-1108-41a1-9140-023b7c910544" providerId="ADAL" clId="{89CA9450-8FFE-8C42-ABCE-0EF8E2CD675F}" dt="2022-05-09T21:38:40.205" v="17" actId="13091"/>
          <pc:sldLayoutMkLst>
            <pc:docMk/>
            <pc:sldMasterMk cId="327813980" sldId="2147483648"/>
            <pc:sldLayoutMk cId="1749016845" sldId="2147483649"/>
          </pc:sldLayoutMkLst>
        </pc:sldLayoutChg>
        <pc:sldLayoutChg chg="mod">
          <pc:chgData name="Abigail Phillips (2110676)" userId="93081fb5-1108-41a1-9140-023b7c910544" providerId="ADAL" clId="{89CA9450-8FFE-8C42-ABCE-0EF8E2CD675F}" dt="2022-05-09T21:38:40.205" v="17" actId="13091"/>
          <pc:sldLayoutMkLst>
            <pc:docMk/>
            <pc:sldMasterMk cId="327813980" sldId="2147483648"/>
            <pc:sldLayoutMk cId="4095802557" sldId="2147483650"/>
          </pc:sldLayoutMkLst>
        </pc:sldLayoutChg>
        <pc:sldLayoutChg chg="mod">
          <pc:chgData name="Abigail Phillips (2110676)" userId="93081fb5-1108-41a1-9140-023b7c910544" providerId="ADAL" clId="{89CA9450-8FFE-8C42-ABCE-0EF8E2CD675F}" dt="2022-05-09T21:38:40.205" v="17" actId="13091"/>
          <pc:sldLayoutMkLst>
            <pc:docMk/>
            <pc:sldMasterMk cId="327813980" sldId="2147483648"/>
            <pc:sldLayoutMk cId="4044872967" sldId="2147483651"/>
          </pc:sldLayoutMkLst>
        </pc:sldLayoutChg>
        <pc:sldLayoutChg chg="mod">
          <pc:chgData name="Abigail Phillips (2110676)" userId="93081fb5-1108-41a1-9140-023b7c910544" providerId="ADAL" clId="{89CA9450-8FFE-8C42-ABCE-0EF8E2CD675F}" dt="2022-05-09T21:38:40.205" v="17" actId="13091"/>
          <pc:sldLayoutMkLst>
            <pc:docMk/>
            <pc:sldMasterMk cId="327813980" sldId="2147483648"/>
            <pc:sldLayoutMk cId="2579755887" sldId="2147483652"/>
          </pc:sldLayoutMkLst>
        </pc:sldLayoutChg>
        <pc:sldLayoutChg chg="mod">
          <pc:chgData name="Abigail Phillips (2110676)" userId="93081fb5-1108-41a1-9140-023b7c910544" providerId="ADAL" clId="{89CA9450-8FFE-8C42-ABCE-0EF8E2CD675F}" dt="2022-05-09T21:38:40.205" v="17" actId="13091"/>
          <pc:sldLayoutMkLst>
            <pc:docMk/>
            <pc:sldMasterMk cId="327813980" sldId="2147483648"/>
            <pc:sldLayoutMk cId="4109865670" sldId="2147483653"/>
          </pc:sldLayoutMkLst>
        </pc:sldLayoutChg>
        <pc:sldLayoutChg chg="mod">
          <pc:chgData name="Abigail Phillips (2110676)" userId="93081fb5-1108-41a1-9140-023b7c910544" providerId="ADAL" clId="{89CA9450-8FFE-8C42-ABCE-0EF8E2CD675F}" dt="2022-05-09T21:38:40.205" v="17" actId="13091"/>
          <pc:sldLayoutMkLst>
            <pc:docMk/>
            <pc:sldMasterMk cId="327813980" sldId="2147483648"/>
            <pc:sldLayoutMk cId="3541681888" sldId="2147483654"/>
          </pc:sldLayoutMkLst>
        </pc:sldLayoutChg>
        <pc:sldLayoutChg chg="mod">
          <pc:chgData name="Abigail Phillips (2110676)" userId="93081fb5-1108-41a1-9140-023b7c910544" providerId="ADAL" clId="{89CA9450-8FFE-8C42-ABCE-0EF8E2CD675F}" dt="2022-05-09T21:38:40.205" v="17" actId="13091"/>
          <pc:sldLayoutMkLst>
            <pc:docMk/>
            <pc:sldMasterMk cId="327813980" sldId="2147483648"/>
            <pc:sldLayoutMk cId="2857821394" sldId="2147483655"/>
          </pc:sldLayoutMkLst>
        </pc:sldLayoutChg>
        <pc:sldLayoutChg chg="mod">
          <pc:chgData name="Abigail Phillips (2110676)" userId="93081fb5-1108-41a1-9140-023b7c910544" providerId="ADAL" clId="{89CA9450-8FFE-8C42-ABCE-0EF8E2CD675F}" dt="2022-05-09T21:38:40.205" v="17" actId="13091"/>
          <pc:sldLayoutMkLst>
            <pc:docMk/>
            <pc:sldMasterMk cId="327813980" sldId="2147483648"/>
            <pc:sldLayoutMk cId="3335270688" sldId="2147483656"/>
          </pc:sldLayoutMkLst>
        </pc:sldLayoutChg>
        <pc:sldLayoutChg chg="mod">
          <pc:chgData name="Abigail Phillips (2110676)" userId="93081fb5-1108-41a1-9140-023b7c910544" providerId="ADAL" clId="{89CA9450-8FFE-8C42-ABCE-0EF8E2CD675F}" dt="2022-05-09T21:38:40.205" v="17" actId="13091"/>
          <pc:sldLayoutMkLst>
            <pc:docMk/>
            <pc:sldMasterMk cId="327813980" sldId="2147483648"/>
            <pc:sldLayoutMk cId="3936853140" sldId="2147483657"/>
          </pc:sldLayoutMkLst>
        </pc:sldLayoutChg>
        <pc:sldLayoutChg chg="mod">
          <pc:chgData name="Abigail Phillips (2110676)" userId="93081fb5-1108-41a1-9140-023b7c910544" providerId="ADAL" clId="{89CA9450-8FFE-8C42-ABCE-0EF8E2CD675F}" dt="2022-05-09T21:38:40.205" v="17" actId="13091"/>
          <pc:sldLayoutMkLst>
            <pc:docMk/>
            <pc:sldMasterMk cId="327813980" sldId="2147483648"/>
            <pc:sldLayoutMk cId="1960271412" sldId="2147483658"/>
          </pc:sldLayoutMkLst>
        </pc:sldLayoutChg>
        <pc:sldLayoutChg chg="mod">
          <pc:chgData name="Abigail Phillips (2110676)" userId="93081fb5-1108-41a1-9140-023b7c910544" providerId="ADAL" clId="{89CA9450-8FFE-8C42-ABCE-0EF8E2CD675F}" dt="2022-05-09T21:38:40.205" v="17" actId="13091"/>
          <pc:sldLayoutMkLst>
            <pc:docMk/>
            <pc:sldMasterMk cId="327813980" sldId="2147483648"/>
            <pc:sldLayoutMk cId="641978073" sldId="214748365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272E6-B9D9-624E-9DD7-C89B02A6838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9262322-3523-0B45-87AC-A8E880BED36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29FFAD9-1138-0E49-876F-A2707CC411A8}"/>
              </a:ext>
            </a:extLst>
          </p:cNvPr>
          <p:cNvSpPr>
            <a:spLocks noGrp="1"/>
          </p:cNvSpPr>
          <p:nvPr>
            <p:ph type="dt" sz="half" idx="10"/>
          </p:nvPr>
        </p:nvSpPr>
        <p:spPr/>
        <p:txBody>
          <a:bodyPr/>
          <a:lstStyle/>
          <a:p>
            <a:fld id="{D5D401C8-81EB-8444-8E30-4C6E8D060F6A}" type="datetimeFigureOut">
              <a:rPr lang="en-US" smtClean="0"/>
              <a:t>5/9/2022</a:t>
            </a:fld>
            <a:endParaRPr lang="en-US"/>
          </a:p>
        </p:txBody>
      </p:sp>
      <p:sp>
        <p:nvSpPr>
          <p:cNvPr id="5" name="Footer Placeholder 4">
            <a:extLst>
              <a:ext uri="{FF2B5EF4-FFF2-40B4-BE49-F238E27FC236}">
                <a16:creationId xmlns:a16="http://schemas.microsoft.com/office/drawing/2014/main" id="{B2D2296A-B896-0F4A-8584-632EA24AFB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8B8BD55-E70C-244E-92F9-237A68FBBA07}"/>
              </a:ext>
            </a:extLst>
          </p:cNvPr>
          <p:cNvSpPr>
            <a:spLocks noGrp="1"/>
          </p:cNvSpPr>
          <p:nvPr>
            <p:ph type="sldNum" sz="quarter" idx="12"/>
          </p:nvPr>
        </p:nvSpPr>
        <p:spPr/>
        <p:txBody>
          <a:bodyPr/>
          <a:lstStyle/>
          <a:p>
            <a:fld id="{5606622D-33C9-F841-BA61-30D5DE6FE3DF}" type="slidenum">
              <a:rPr lang="en-US" smtClean="0"/>
              <a:t>‹#›</a:t>
            </a:fld>
            <a:endParaRPr lang="en-US"/>
          </a:p>
        </p:txBody>
      </p:sp>
    </p:spTree>
    <p:extLst>
      <p:ext uri="{BB962C8B-B14F-4D97-AF65-F5344CB8AC3E}">
        <p14:creationId xmlns:p14="http://schemas.microsoft.com/office/powerpoint/2010/main" val="17490168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7A5B0-74D6-994E-B04A-B54A6C04817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11B83A2-9432-994B-994F-5845F62AF6A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652D0F-B7D2-1B40-9D3B-C84726CBBDAD}"/>
              </a:ext>
            </a:extLst>
          </p:cNvPr>
          <p:cNvSpPr>
            <a:spLocks noGrp="1"/>
          </p:cNvSpPr>
          <p:nvPr>
            <p:ph type="dt" sz="half" idx="10"/>
          </p:nvPr>
        </p:nvSpPr>
        <p:spPr/>
        <p:txBody>
          <a:bodyPr/>
          <a:lstStyle/>
          <a:p>
            <a:fld id="{D5D401C8-81EB-8444-8E30-4C6E8D060F6A}" type="datetimeFigureOut">
              <a:rPr lang="en-US" smtClean="0"/>
              <a:t>5/9/2022</a:t>
            </a:fld>
            <a:endParaRPr lang="en-US"/>
          </a:p>
        </p:txBody>
      </p:sp>
      <p:sp>
        <p:nvSpPr>
          <p:cNvPr id="5" name="Footer Placeholder 4">
            <a:extLst>
              <a:ext uri="{FF2B5EF4-FFF2-40B4-BE49-F238E27FC236}">
                <a16:creationId xmlns:a16="http://schemas.microsoft.com/office/drawing/2014/main" id="{C33E962F-34A4-6B4F-A19C-E68E9E3C2A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5093CA-4E7D-174F-8DC5-C826D6F2FFCF}"/>
              </a:ext>
            </a:extLst>
          </p:cNvPr>
          <p:cNvSpPr>
            <a:spLocks noGrp="1"/>
          </p:cNvSpPr>
          <p:nvPr>
            <p:ph type="sldNum" sz="quarter" idx="12"/>
          </p:nvPr>
        </p:nvSpPr>
        <p:spPr/>
        <p:txBody>
          <a:bodyPr/>
          <a:lstStyle/>
          <a:p>
            <a:fld id="{5606622D-33C9-F841-BA61-30D5DE6FE3DF}" type="slidenum">
              <a:rPr lang="en-US" smtClean="0"/>
              <a:t>‹#›</a:t>
            </a:fld>
            <a:endParaRPr lang="en-US"/>
          </a:p>
        </p:txBody>
      </p:sp>
    </p:spTree>
    <p:extLst>
      <p:ext uri="{BB962C8B-B14F-4D97-AF65-F5344CB8AC3E}">
        <p14:creationId xmlns:p14="http://schemas.microsoft.com/office/powerpoint/2010/main" val="40958025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C577C-A009-FB46-A3E2-014D141D14C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184864-8652-4D46-B462-0BB871014EE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0759E25-8B7F-A547-8DF7-925B863933FC}"/>
              </a:ext>
            </a:extLst>
          </p:cNvPr>
          <p:cNvSpPr>
            <a:spLocks noGrp="1"/>
          </p:cNvSpPr>
          <p:nvPr>
            <p:ph type="dt" sz="half" idx="10"/>
          </p:nvPr>
        </p:nvSpPr>
        <p:spPr/>
        <p:txBody>
          <a:bodyPr/>
          <a:lstStyle/>
          <a:p>
            <a:fld id="{D5D401C8-81EB-8444-8E30-4C6E8D060F6A}" type="datetimeFigureOut">
              <a:rPr lang="en-US" smtClean="0"/>
              <a:t>5/9/2022</a:t>
            </a:fld>
            <a:endParaRPr lang="en-US"/>
          </a:p>
        </p:txBody>
      </p:sp>
      <p:sp>
        <p:nvSpPr>
          <p:cNvPr id="5" name="Footer Placeholder 4">
            <a:extLst>
              <a:ext uri="{FF2B5EF4-FFF2-40B4-BE49-F238E27FC236}">
                <a16:creationId xmlns:a16="http://schemas.microsoft.com/office/drawing/2014/main" id="{536B9B84-BAC0-6141-84D6-FD376270A0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E461C3-B4AB-0246-8A34-16204C3F3B85}"/>
              </a:ext>
            </a:extLst>
          </p:cNvPr>
          <p:cNvSpPr>
            <a:spLocks noGrp="1"/>
          </p:cNvSpPr>
          <p:nvPr>
            <p:ph type="sldNum" sz="quarter" idx="12"/>
          </p:nvPr>
        </p:nvSpPr>
        <p:spPr/>
        <p:txBody>
          <a:bodyPr/>
          <a:lstStyle/>
          <a:p>
            <a:fld id="{5606622D-33C9-F841-BA61-30D5DE6FE3DF}" type="slidenum">
              <a:rPr lang="en-US" smtClean="0"/>
              <a:t>‹#›</a:t>
            </a:fld>
            <a:endParaRPr lang="en-US"/>
          </a:p>
        </p:txBody>
      </p:sp>
    </p:spTree>
    <p:extLst>
      <p:ext uri="{BB962C8B-B14F-4D97-AF65-F5344CB8AC3E}">
        <p14:creationId xmlns:p14="http://schemas.microsoft.com/office/powerpoint/2010/main" val="4044872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3AB49-A5ED-644F-8C2A-D7BD2609636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E3EA222-FCA8-F74E-8F56-D11ECB13E40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4C72C1D-0E5E-5A4A-936A-30801A1E0FE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ECA399C-4114-5F4A-AC90-9F78A9FB9337}"/>
              </a:ext>
            </a:extLst>
          </p:cNvPr>
          <p:cNvSpPr>
            <a:spLocks noGrp="1"/>
          </p:cNvSpPr>
          <p:nvPr>
            <p:ph type="dt" sz="half" idx="10"/>
          </p:nvPr>
        </p:nvSpPr>
        <p:spPr/>
        <p:txBody>
          <a:bodyPr/>
          <a:lstStyle/>
          <a:p>
            <a:fld id="{D5D401C8-81EB-8444-8E30-4C6E8D060F6A}" type="datetimeFigureOut">
              <a:rPr lang="en-US" smtClean="0"/>
              <a:t>5/9/2022</a:t>
            </a:fld>
            <a:endParaRPr lang="en-US"/>
          </a:p>
        </p:txBody>
      </p:sp>
      <p:sp>
        <p:nvSpPr>
          <p:cNvPr id="6" name="Footer Placeholder 5">
            <a:extLst>
              <a:ext uri="{FF2B5EF4-FFF2-40B4-BE49-F238E27FC236}">
                <a16:creationId xmlns:a16="http://schemas.microsoft.com/office/drawing/2014/main" id="{AB7A0766-3211-D341-9D89-FBF7AAFB48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7F3CF48-5A01-5F45-8005-5C30E10AA252}"/>
              </a:ext>
            </a:extLst>
          </p:cNvPr>
          <p:cNvSpPr>
            <a:spLocks noGrp="1"/>
          </p:cNvSpPr>
          <p:nvPr>
            <p:ph type="sldNum" sz="quarter" idx="12"/>
          </p:nvPr>
        </p:nvSpPr>
        <p:spPr/>
        <p:txBody>
          <a:bodyPr/>
          <a:lstStyle/>
          <a:p>
            <a:fld id="{5606622D-33C9-F841-BA61-30D5DE6FE3DF}" type="slidenum">
              <a:rPr lang="en-US" smtClean="0"/>
              <a:t>‹#›</a:t>
            </a:fld>
            <a:endParaRPr lang="en-US"/>
          </a:p>
        </p:txBody>
      </p:sp>
    </p:spTree>
    <p:extLst>
      <p:ext uri="{BB962C8B-B14F-4D97-AF65-F5344CB8AC3E}">
        <p14:creationId xmlns:p14="http://schemas.microsoft.com/office/powerpoint/2010/main" val="2579755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2E2B5-EBF3-2046-8AE4-11EDB32982C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767773E-F347-2846-AE1C-8E72914C21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FC8A9D4-EC71-1747-9531-9B36F140ACB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8BE5F14-C681-F841-B4CF-FEE327D1FE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34DFB01-D87D-D641-A9C3-F33842AB5E1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D17F9AD-1CAD-AA46-BACB-24559E337C3D}"/>
              </a:ext>
            </a:extLst>
          </p:cNvPr>
          <p:cNvSpPr>
            <a:spLocks noGrp="1"/>
          </p:cNvSpPr>
          <p:nvPr>
            <p:ph type="dt" sz="half" idx="10"/>
          </p:nvPr>
        </p:nvSpPr>
        <p:spPr/>
        <p:txBody>
          <a:bodyPr/>
          <a:lstStyle/>
          <a:p>
            <a:fld id="{D5D401C8-81EB-8444-8E30-4C6E8D060F6A}" type="datetimeFigureOut">
              <a:rPr lang="en-US" smtClean="0"/>
              <a:t>5/9/2022</a:t>
            </a:fld>
            <a:endParaRPr lang="en-US"/>
          </a:p>
        </p:txBody>
      </p:sp>
      <p:sp>
        <p:nvSpPr>
          <p:cNvPr id="8" name="Footer Placeholder 7">
            <a:extLst>
              <a:ext uri="{FF2B5EF4-FFF2-40B4-BE49-F238E27FC236}">
                <a16:creationId xmlns:a16="http://schemas.microsoft.com/office/drawing/2014/main" id="{5F5D32D5-435D-AD4F-9E9D-1DD3E6CC9C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D373A13-5B05-4946-92DE-BF52D3AFD1C6}"/>
              </a:ext>
            </a:extLst>
          </p:cNvPr>
          <p:cNvSpPr>
            <a:spLocks noGrp="1"/>
          </p:cNvSpPr>
          <p:nvPr>
            <p:ph type="sldNum" sz="quarter" idx="12"/>
          </p:nvPr>
        </p:nvSpPr>
        <p:spPr/>
        <p:txBody>
          <a:bodyPr/>
          <a:lstStyle/>
          <a:p>
            <a:fld id="{5606622D-33C9-F841-BA61-30D5DE6FE3DF}" type="slidenum">
              <a:rPr lang="en-US" smtClean="0"/>
              <a:t>‹#›</a:t>
            </a:fld>
            <a:endParaRPr lang="en-US"/>
          </a:p>
        </p:txBody>
      </p:sp>
    </p:spTree>
    <p:extLst>
      <p:ext uri="{BB962C8B-B14F-4D97-AF65-F5344CB8AC3E}">
        <p14:creationId xmlns:p14="http://schemas.microsoft.com/office/powerpoint/2010/main" val="41098656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C3B9A-7672-8E4E-9E25-F9C97DB6D49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4247BCF-692B-BB48-B142-1C52ACDFD26F}"/>
              </a:ext>
            </a:extLst>
          </p:cNvPr>
          <p:cNvSpPr>
            <a:spLocks noGrp="1"/>
          </p:cNvSpPr>
          <p:nvPr>
            <p:ph type="dt" sz="half" idx="10"/>
          </p:nvPr>
        </p:nvSpPr>
        <p:spPr/>
        <p:txBody>
          <a:bodyPr/>
          <a:lstStyle/>
          <a:p>
            <a:fld id="{D5D401C8-81EB-8444-8E30-4C6E8D060F6A}" type="datetimeFigureOut">
              <a:rPr lang="en-US" smtClean="0"/>
              <a:t>5/9/2022</a:t>
            </a:fld>
            <a:endParaRPr lang="en-US"/>
          </a:p>
        </p:txBody>
      </p:sp>
      <p:sp>
        <p:nvSpPr>
          <p:cNvPr id="4" name="Footer Placeholder 3">
            <a:extLst>
              <a:ext uri="{FF2B5EF4-FFF2-40B4-BE49-F238E27FC236}">
                <a16:creationId xmlns:a16="http://schemas.microsoft.com/office/drawing/2014/main" id="{15AF072D-71FE-AD4C-881F-4F55259BF11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4BD2F18-5518-1246-9567-C9FE30222096}"/>
              </a:ext>
            </a:extLst>
          </p:cNvPr>
          <p:cNvSpPr>
            <a:spLocks noGrp="1"/>
          </p:cNvSpPr>
          <p:nvPr>
            <p:ph type="sldNum" sz="quarter" idx="12"/>
          </p:nvPr>
        </p:nvSpPr>
        <p:spPr/>
        <p:txBody>
          <a:bodyPr/>
          <a:lstStyle/>
          <a:p>
            <a:fld id="{5606622D-33C9-F841-BA61-30D5DE6FE3DF}" type="slidenum">
              <a:rPr lang="en-US" smtClean="0"/>
              <a:t>‹#›</a:t>
            </a:fld>
            <a:endParaRPr lang="en-US"/>
          </a:p>
        </p:txBody>
      </p:sp>
    </p:spTree>
    <p:extLst>
      <p:ext uri="{BB962C8B-B14F-4D97-AF65-F5344CB8AC3E}">
        <p14:creationId xmlns:p14="http://schemas.microsoft.com/office/powerpoint/2010/main" val="3541681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F3BAA81-DE85-4544-B856-0F62847EE13E}"/>
              </a:ext>
            </a:extLst>
          </p:cNvPr>
          <p:cNvSpPr>
            <a:spLocks noGrp="1"/>
          </p:cNvSpPr>
          <p:nvPr>
            <p:ph type="dt" sz="half" idx="10"/>
          </p:nvPr>
        </p:nvSpPr>
        <p:spPr/>
        <p:txBody>
          <a:bodyPr/>
          <a:lstStyle/>
          <a:p>
            <a:fld id="{D5D401C8-81EB-8444-8E30-4C6E8D060F6A}" type="datetimeFigureOut">
              <a:rPr lang="en-US" smtClean="0"/>
              <a:t>5/9/2022</a:t>
            </a:fld>
            <a:endParaRPr lang="en-US"/>
          </a:p>
        </p:txBody>
      </p:sp>
      <p:sp>
        <p:nvSpPr>
          <p:cNvPr id="3" name="Footer Placeholder 2">
            <a:extLst>
              <a:ext uri="{FF2B5EF4-FFF2-40B4-BE49-F238E27FC236}">
                <a16:creationId xmlns:a16="http://schemas.microsoft.com/office/drawing/2014/main" id="{54E4E988-912F-3E4C-B6D4-68D45ADC5C7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6A48A13-5FC6-0E41-A02B-9536CE97148F}"/>
              </a:ext>
            </a:extLst>
          </p:cNvPr>
          <p:cNvSpPr>
            <a:spLocks noGrp="1"/>
          </p:cNvSpPr>
          <p:nvPr>
            <p:ph type="sldNum" sz="quarter" idx="12"/>
          </p:nvPr>
        </p:nvSpPr>
        <p:spPr/>
        <p:txBody>
          <a:bodyPr/>
          <a:lstStyle/>
          <a:p>
            <a:fld id="{5606622D-33C9-F841-BA61-30D5DE6FE3DF}" type="slidenum">
              <a:rPr lang="en-US" smtClean="0"/>
              <a:t>‹#›</a:t>
            </a:fld>
            <a:endParaRPr lang="en-US"/>
          </a:p>
        </p:txBody>
      </p:sp>
    </p:spTree>
    <p:extLst>
      <p:ext uri="{BB962C8B-B14F-4D97-AF65-F5344CB8AC3E}">
        <p14:creationId xmlns:p14="http://schemas.microsoft.com/office/powerpoint/2010/main" val="28578213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3C5D0-B962-214A-BE8A-43FD702B468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BFCBB13-774A-D04D-A718-5D832FD2BB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A9DA477-4988-DA42-9CD3-8E76AA3386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553A3B2-CCF8-D54B-910E-6F9A234F48E6}"/>
              </a:ext>
            </a:extLst>
          </p:cNvPr>
          <p:cNvSpPr>
            <a:spLocks noGrp="1"/>
          </p:cNvSpPr>
          <p:nvPr>
            <p:ph type="dt" sz="half" idx="10"/>
          </p:nvPr>
        </p:nvSpPr>
        <p:spPr/>
        <p:txBody>
          <a:bodyPr/>
          <a:lstStyle/>
          <a:p>
            <a:fld id="{D5D401C8-81EB-8444-8E30-4C6E8D060F6A}" type="datetimeFigureOut">
              <a:rPr lang="en-US" smtClean="0"/>
              <a:t>5/9/2022</a:t>
            </a:fld>
            <a:endParaRPr lang="en-US"/>
          </a:p>
        </p:txBody>
      </p:sp>
      <p:sp>
        <p:nvSpPr>
          <p:cNvPr id="6" name="Footer Placeholder 5">
            <a:extLst>
              <a:ext uri="{FF2B5EF4-FFF2-40B4-BE49-F238E27FC236}">
                <a16:creationId xmlns:a16="http://schemas.microsoft.com/office/drawing/2014/main" id="{FA2A3FD6-E971-5941-A1B0-8336A6A5601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2F03C4-C8A4-D34F-98A5-58A0C3747EE5}"/>
              </a:ext>
            </a:extLst>
          </p:cNvPr>
          <p:cNvSpPr>
            <a:spLocks noGrp="1"/>
          </p:cNvSpPr>
          <p:nvPr>
            <p:ph type="sldNum" sz="quarter" idx="12"/>
          </p:nvPr>
        </p:nvSpPr>
        <p:spPr/>
        <p:txBody>
          <a:bodyPr/>
          <a:lstStyle/>
          <a:p>
            <a:fld id="{5606622D-33C9-F841-BA61-30D5DE6FE3DF}" type="slidenum">
              <a:rPr lang="en-US" smtClean="0"/>
              <a:t>‹#›</a:t>
            </a:fld>
            <a:endParaRPr lang="en-US"/>
          </a:p>
        </p:txBody>
      </p:sp>
    </p:spTree>
    <p:extLst>
      <p:ext uri="{BB962C8B-B14F-4D97-AF65-F5344CB8AC3E}">
        <p14:creationId xmlns:p14="http://schemas.microsoft.com/office/powerpoint/2010/main" val="33352706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94E99-92EB-3D48-AE99-1E1EC161E22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F7BD3CC-0170-D643-BF32-4BC3E65D017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BDCDE2F-4C67-9B46-9076-D54F7BCBB9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7F362CF-4FB9-BB4D-B96A-1A8374810338}"/>
              </a:ext>
            </a:extLst>
          </p:cNvPr>
          <p:cNvSpPr>
            <a:spLocks noGrp="1"/>
          </p:cNvSpPr>
          <p:nvPr>
            <p:ph type="dt" sz="half" idx="10"/>
          </p:nvPr>
        </p:nvSpPr>
        <p:spPr/>
        <p:txBody>
          <a:bodyPr/>
          <a:lstStyle/>
          <a:p>
            <a:fld id="{D5D401C8-81EB-8444-8E30-4C6E8D060F6A}" type="datetimeFigureOut">
              <a:rPr lang="en-US" smtClean="0"/>
              <a:t>5/9/2022</a:t>
            </a:fld>
            <a:endParaRPr lang="en-US"/>
          </a:p>
        </p:txBody>
      </p:sp>
      <p:sp>
        <p:nvSpPr>
          <p:cNvPr id="6" name="Footer Placeholder 5">
            <a:extLst>
              <a:ext uri="{FF2B5EF4-FFF2-40B4-BE49-F238E27FC236}">
                <a16:creationId xmlns:a16="http://schemas.microsoft.com/office/drawing/2014/main" id="{D642877A-7866-FF41-B89F-B63C2DE01B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448F348-25A3-DE41-8B02-5EF1BAC200E5}"/>
              </a:ext>
            </a:extLst>
          </p:cNvPr>
          <p:cNvSpPr>
            <a:spLocks noGrp="1"/>
          </p:cNvSpPr>
          <p:nvPr>
            <p:ph type="sldNum" sz="quarter" idx="12"/>
          </p:nvPr>
        </p:nvSpPr>
        <p:spPr/>
        <p:txBody>
          <a:bodyPr/>
          <a:lstStyle/>
          <a:p>
            <a:fld id="{5606622D-33C9-F841-BA61-30D5DE6FE3DF}" type="slidenum">
              <a:rPr lang="en-US" smtClean="0"/>
              <a:t>‹#›</a:t>
            </a:fld>
            <a:endParaRPr lang="en-US"/>
          </a:p>
        </p:txBody>
      </p:sp>
    </p:spTree>
    <p:extLst>
      <p:ext uri="{BB962C8B-B14F-4D97-AF65-F5344CB8AC3E}">
        <p14:creationId xmlns:p14="http://schemas.microsoft.com/office/powerpoint/2010/main" val="39368531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56944-5339-B941-95B6-080958FE411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7134523-8571-2847-94A6-6EEEAADFC58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7277404-039F-7A49-84C4-FBF50EE33540}"/>
              </a:ext>
            </a:extLst>
          </p:cNvPr>
          <p:cNvSpPr>
            <a:spLocks noGrp="1"/>
          </p:cNvSpPr>
          <p:nvPr>
            <p:ph type="dt" sz="half" idx="10"/>
          </p:nvPr>
        </p:nvSpPr>
        <p:spPr/>
        <p:txBody>
          <a:bodyPr/>
          <a:lstStyle/>
          <a:p>
            <a:fld id="{D5D401C8-81EB-8444-8E30-4C6E8D060F6A}" type="datetimeFigureOut">
              <a:rPr lang="en-US" smtClean="0"/>
              <a:t>5/9/2022</a:t>
            </a:fld>
            <a:endParaRPr lang="en-US"/>
          </a:p>
        </p:txBody>
      </p:sp>
      <p:sp>
        <p:nvSpPr>
          <p:cNvPr id="5" name="Footer Placeholder 4">
            <a:extLst>
              <a:ext uri="{FF2B5EF4-FFF2-40B4-BE49-F238E27FC236}">
                <a16:creationId xmlns:a16="http://schemas.microsoft.com/office/drawing/2014/main" id="{BE62136A-AC9F-B44A-B878-5E236C5FE1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FD3D5E-29AC-9149-9245-BF19F026AE2C}"/>
              </a:ext>
            </a:extLst>
          </p:cNvPr>
          <p:cNvSpPr>
            <a:spLocks noGrp="1"/>
          </p:cNvSpPr>
          <p:nvPr>
            <p:ph type="sldNum" sz="quarter" idx="12"/>
          </p:nvPr>
        </p:nvSpPr>
        <p:spPr/>
        <p:txBody>
          <a:bodyPr/>
          <a:lstStyle/>
          <a:p>
            <a:fld id="{5606622D-33C9-F841-BA61-30D5DE6FE3DF}" type="slidenum">
              <a:rPr lang="en-US" smtClean="0"/>
              <a:t>‹#›</a:t>
            </a:fld>
            <a:endParaRPr lang="en-US"/>
          </a:p>
        </p:txBody>
      </p:sp>
    </p:spTree>
    <p:extLst>
      <p:ext uri="{BB962C8B-B14F-4D97-AF65-F5344CB8AC3E}">
        <p14:creationId xmlns:p14="http://schemas.microsoft.com/office/powerpoint/2010/main" val="19602714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33FFCE2-4FA1-1D44-BDF3-872B8B78610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4812BBA-6795-3E49-B2AA-6E669A2211F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7C71FAC-EA06-FC43-BBF6-F4A8639FC305}"/>
              </a:ext>
            </a:extLst>
          </p:cNvPr>
          <p:cNvSpPr>
            <a:spLocks noGrp="1"/>
          </p:cNvSpPr>
          <p:nvPr>
            <p:ph type="dt" sz="half" idx="10"/>
          </p:nvPr>
        </p:nvSpPr>
        <p:spPr/>
        <p:txBody>
          <a:bodyPr/>
          <a:lstStyle/>
          <a:p>
            <a:fld id="{D5D401C8-81EB-8444-8E30-4C6E8D060F6A}" type="datetimeFigureOut">
              <a:rPr lang="en-US" smtClean="0"/>
              <a:t>5/9/2022</a:t>
            </a:fld>
            <a:endParaRPr lang="en-US"/>
          </a:p>
        </p:txBody>
      </p:sp>
      <p:sp>
        <p:nvSpPr>
          <p:cNvPr id="5" name="Footer Placeholder 4">
            <a:extLst>
              <a:ext uri="{FF2B5EF4-FFF2-40B4-BE49-F238E27FC236}">
                <a16:creationId xmlns:a16="http://schemas.microsoft.com/office/drawing/2014/main" id="{935BB1C8-5B57-3D48-95BF-7D3EC883E2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423815-0914-EE45-916D-DCF1B5559350}"/>
              </a:ext>
            </a:extLst>
          </p:cNvPr>
          <p:cNvSpPr>
            <a:spLocks noGrp="1"/>
          </p:cNvSpPr>
          <p:nvPr>
            <p:ph type="sldNum" sz="quarter" idx="12"/>
          </p:nvPr>
        </p:nvSpPr>
        <p:spPr/>
        <p:txBody>
          <a:bodyPr/>
          <a:lstStyle/>
          <a:p>
            <a:fld id="{5606622D-33C9-F841-BA61-30D5DE6FE3DF}" type="slidenum">
              <a:rPr lang="en-US" smtClean="0"/>
              <a:t>‹#›</a:t>
            </a:fld>
            <a:endParaRPr lang="en-US"/>
          </a:p>
        </p:txBody>
      </p:sp>
    </p:spTree>
    <p:extLst>
      <p:ext uri="{BB962C8B-B14F-4D97-AF65-F5344CB8AC3E}">
        <p14:creationId xmlns:p14="http://schemas.microsoft.com/office/powerpoint/2010/main" val="6419780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2305C0-9840-2F4D-899C-2A26BDDC8D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21F2F31-E171-D34B-8EF3-E3E1EE5BE7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A513C59-87D9-9640-B787-DD0861D05E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D401C8-81EB-8444-8E30-4C6E8D060F6A}" type="datetimeFigureOut">
              <a:rPr lang="en-US" smtClean="0"/>
              <a:t>5/9/2022</a:t>
            </a:fld>
            <a:endParaRPr lang="en-US"/>
          </a:p>
        </p:txBody>
      </p:sp>
      <p:sp>
        <p:nvSpPr>
          <p:cNvPr id="5" name="Footer Placeholder 4">
            <a:extLst>
              <a:ext uri="{FF2B5EF4-FFF2-40B4-BE49-F238E27FC236}">
                <a16:creationId xmlns:a16="http://schemas.microsoft.com/office/drawing/2014/main" id="{C3160201-E0F0-AA4C-9C83-D35FC16668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4801520-ED33-5348-A0D1-C72F994D24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06622D-33C9-F841-BA61-30D5DE6FE3DF}" type="slidenum">
              <a:rPr lang="en-US" smtClean="0"/>
              <a:t>‹#›</a:t>
            </a:fld>
            <a:endParaRPr lang="en-US"/>
          </a:p>
        </p:txBody>
      </p:sp>
    </p:spTree>
    <p:extLst>
      <p:ext uri="{BB962C8B-B14F-4D97-AF65-F5344CB8AC3E}">
        <p14:creationId xmlns:p14="http://schemas.microsoft.com/office/powerpoint/2010/main" val="3278139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google.com/imgres?imgurl=https%3A%2F%2Fdomf5oio6qrcr.cloudfront.net%2Fmedialibrary%2F10992%2Fb8b237ee-7cfe-4eab-b79b-dac389707899.jpg&amp;imgrefurl=https%3A%2F%2Fwww.health.harvard.edu%2Fblog%2F6-reasons-children-need-to-play-outside-2018052213880&amp;tbnid=72s1rjBCV1S80M&amp;vet=12ahUKEwiBpqan4tL3AhVG8BoKHUNIBB0QMygBegUIARC2AQ..i&amp;docid=6QoQ3Z7wCJ1uuM&amp;w=2121&amp;h=1414&amp;q=children%20playing&amp;client=safari&amp;ved=2ahUKEwiBpqan4tL3AhVG8BoKHUNIBB0QMygBegUIARC2AQ"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26BDCA6B-3C9C-4213-A0D9-30BD5F0B07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8426302" cy="6858000"/>
          </a:xfrm>
          <a:custGeom>
            <a:avLst/>
            <a:gdLst>
              <a:gd name="connsiteX0" fmla="*/ 184095 w 8426302"/>
              <a:gd name="connsiteY0" fmla="*/ 6858000 h 6858000"/>
              <a:gd name="connsiteX1" fmla="*/ 8426302 w 8426302"/>
              <a:gd name="connsiteY1" fmla="*/ 6858000 h 6858000"/>
              <a:gd name="connsiteX2" fmla="*/ 8426302 w 8426302"/>
              <a:gd name="connsiteY2" fmla="*/ 0 h 6858000"/>
              <a:gd name="connsiteX3" fmla="*/ 2743435 w 8426302"/>
              <a:gd name="connsiteY3" fmla="*/ 0 h 6858000"/>
              <a:gd name="connsiteX4" fmla="*/ 2688451 w 8426302"/>
              <a:gd name="connsiteY4" fmla="*/ 37385 h 6858000"/>
              <a:gd name="connsiteX5" fmla="*/ 0 w 8426302"/>
              <a:gd name="connsiteY5" fmla="*/ 5321277 h 6858000"/>
              <a:gd name="connsiteX6" fmla="*/ 116943 w 8426302"/>
              <a:gd name="connsiteY6" fmla="*/ 65584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426302" h="6858000">
                <a:moveTo>
                  <a:pt x="184095" y="6858000"/>
                </a:moveTo>
                <a:lnTo>
                  <a:pt x="8426302" y="6858000"/>
                </a:lnTo>
                <a:lnTo>
                  <a:pt x="8426302" y="0"/>
                </a:lnTo>
                <a:lnTo>
                  <a:pt x="2743435" y="0"/>
                </a:lnTo>
                <a:lnTo>
                  <a:pt x="2688451" y="37385"/>
                </a:lnTo>
                <a:cubicBezTo>
                  <a:pt x="1058888" y="1225893"/>
                  <a:pt x="0" y="3149927"/>
                  <a:pt x="0" y="5321277"/>
                </a:cubicBezTo>
                <a:cubicBezTo>
                  <a:pt x="0" y="5744268"/>
                  <a:pt x="40184" y="6157873"/>
                  <a:pt x="116943" y="6558484"/>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FDA12F62-867F-4684-B28B-E085D09DC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8174932" cy="6858000"/>
          </a:xfrm>
          <a:custGeom>
            <a:avLst/>
            <a:gdLst>
              <a:gd name="connsiteX0" fmla="*/ 190266 w 8174932"/>
              <a:gd name="connsiteY0" fmla="*/ 6858000 h 6858000"/>
              <a:gd name="connsiteX1" fmla="*/ 8174932 w 8174932"/>
              <a:gd name="connsiteY1" fmla="*/ 6858000 h 6858000"/>
              <a:gd name="connsiteX2" fmla="*/ 8174932 w 8174932"/>
              <a:gd name="connsiteY2" fmla="*/ 0 h 6858000"/>
              <a:gd name="connsiteX3" fmla="*/ 2944847 w 8174932"/>
              <a:gd name="connsiteY3" fmla="*/ 0 h 6858000"/>
              <a:gd name="connsiteX4" fmla="*/ 2646373 w 8174932"/>
              <a:gd name="connsiteY4" fmla="*/ 196447 h 6858000"/>
              <a:gd name="connsiteX5" fmla="*/ 0 w 8174932"/>
              <a:gd name="connsiteY5" fmla="*/ 5321277 h 6858000"/>
              <a:gd name="connsiteX6" fmla="*/ 112445 w 8174932"/>
              <a:gd name="connsiteY6" fmla="*/ 651089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74932" h="6858000">
                <a:moveTo>
                  <a:pt x="190266" y="6858000"/>
                </a:moveTo>
                <a:lnTo>
                  <a:pt x="8174932" y="6858000"/>
                </a:lnTo>
                <a:lnTo>
                  <a:pt x="8174932" y="0"/>
                </a:lnTo>
                <a:lnTo>
                  <a:pt x="2944847" y="0"/>
                </a:lnTo>
                <a:lnTo>
                  <a:pt x="2646373" y="196447"/>
                </a:lnTo>
                <a:cubicBezTo>
                  <a:pt x="1044779" y="1335395"/>
                  <a:pt x="0" y="3206327"/>
                  <a:pt x="0" y="5321277"/>
                </a:cubicBezTo>
                <a:cubicBezTo>
                  <a:pt x="0" y="5727999"/>
                  <a:pt x="38639" y="6125696"/>
                  <a:pt x="112445" y="6510898"/>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CABFB6F-9845-504A-9B7A-FCF07A845948}"/>
              </a:ext>
            </a:extLst>
          </p:cNvPr>
          <p:cNvSpPr>
            <a:spLocks noGrp="1"/>
          </p:cNvSpPr>
          <p:nvPr>
            <p:ph type="ctrTitle"/>
          </p:nvPr>
        </p:nvSpPr>
        <p:spPr>
          <a:xfrm>
            <a:off x="804672" y="234110"/>
            <a:ext cx="5936370" cy="3466213"/>
          </a:xfrm>
        </p:spPr>
        <p:txBody>
          <a:bodyPr anchor="b">
            <a:normAutofit/>
          </a:bodyPr>
          <a:lstStyle/>
          <a:p>
            <a:pPr algn="l"/>
            <a:r>
              <a:rPr lang="en-US" sz="7200">
                <a:solidFill>
                  <a:srgbClr val="FFFFFF"/>
                </a:solidFill>
              </a:rPr>
              <a:t>Learning, theory and practice.</a:t>
            </a:r>
          </a:p>
        </p:txBody>
      </p:sp>
      <p:sp>
        <p:nvSpPr>
          <p:cNvPr id="3" name="Subtitle 2">
            <a:extLst>
              <a:ext uri="{FF2B5EF4-FFF2-40B4-BE49-F238E27FC236}">
                <a16:creationId xmlns:a16="http://schemas.microsoft.com/office/drawing/2014/main" id="{50E5E0D3-BE26-9B48-917F-384CB31A7D12}"/>
              </a:ext>
            </a:extLst>
          </p:cNvPr>
          <p:cNvSpPr>
            <a:spLocks noGrp="1"/>
          </p:cNvSpPr>
          <p:nvPr>
            <p:ph type="subTitle" idx="1"/>
          </p:nvPr>
        </p:nvSpPr>
        <p:spPr>
          <a:xfrm>
            <a:off x="804672" y="4180354"/>
            <a:ext cx="5649289" cy="1279978"/>
          </a:xfrm>
        </p:spPr>
        <p:txBody>
          <a:bodyPr anchor="t">
            <a:normAutofit/>
          </a:bodyPr>
          <a:lstStyle/>
          <a:p>
            <a:pPr algn="l"/>
            <a:r>
              <a:rPr lang="en-US">
                <a:solidFill>
                  <a:srgbClr val="FFFFFF"/>
                </a:solidFill>
              </a:rPr>
              <a:t>Abigail Phillips, 2110676.</a:t>
            </a:r>
          </a:p>
          <a:p>
            <a:pPr algn="l"/>
            <a:endParaRPr lang="en-US">
              <a:solidFill>
                <a:srgbClr val="FFFFFF"/>
              </a:solidFill>
            </a:endParaRPr>
          </a:p>
        </p:txBody>
      </p:sp>
    </p:spTree>
    <p:extLst>
      <p:ext uri="{BB962C8B-B14F-4D97-AF65-F5344CB8AC3E}">
        <p14:creationId xmlns:p14="http://schemas.microsoft.com/office/powerpoint/2010/main" val="333770856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FB7B1-6480-BEC7-FAD0-F51B721977CD}"/>
              </a:ext>
            </a:extLst>
          </p:cNvPr>
          <p:cNvSpPr>
            <a:spLocks noGrp="1"/>
          </p:cNvSpPr>
          <p:nvPr>
            <p:ph type="title"/>
          </p:nvPr>
        </p:nvSpPr>
        <p:spPr/>
        <p:txBody>
          <a:bodyPr/>
          <a:lstStyle/>
          <a:p>
            <a:r>
              <a:rPr lang="en-GB"/>
              <a:t>Video</a:t>
            </a:r>
            <a:endParaRPr lang="en-US"/>
          </a:p>
        </p:txBody>
      </p:sp>
      <p:pic>
        <p:nvPicPr>
          <p:cNvPr id="4" name="trim.D27F0CF2-A1E3-42B3-A8FC-D5495F821480.MOV">
            <a:hlinkClick r:id="" action="ppaction://media"/>
            <a:extLst>
              <a:ext uri="{FF2B5EF4-FFF2-40B4-BE49-F238E27FC236}">
                <a16:creationId xmlns:a16="http://schemas.microsoft.com/office/drawing/2014/main" id="{54673856-041B-56B7-EC42-39EE00022E67}"/>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261220" y="1825625"/>
            <a:ext cx="7589024" cy="4351338"/>
          </a:xfrm>
        </p:spPr>
      </p:pic>
    </p:spTree>
    <p:extLst>
      <p:ext uri="{BB962C8B-B14F-4D97-AF65-F5344CB8AC3E}">
        <p14:creationId xmlns:p14="http://schemas.microsoft.com/office/powerpoint/2010/main" val="3670708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512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065CEF-A26E-9445-842F-76F3F1B7D491}"/>
              </a:ext>
            </a:extLst>
          </p:cNvPr>
          <p:cNvSpPr>
            <a:spLocks noGrp="1"/>
          </p:cNvSpPr>
          <p:nvPr>
            <p:ph type="title"/>
          </p:nvPr>
        </p:nvSpPr>
        <p:spPr>
          <a:xfrm>
            <a:off x="2311147" y="365760"/>
            <a:ext cx="7569706" cy="1288238"/>
          </a:xfrm>
        </p:spPr>
        <p:txBody>
          <a:bodyPr anchor="ctr">
            <a:normAutofit/>
          </a:bodyPr>
          <a:lstStyle/>
          <a:p>
            <a:pPr algn="ctr"/>
            <a:r>
              <a:rPr lang="en-US"/>
              <a:t>Introducing Friedrich Froebel</a:t>
            </a:r>
          </a:p>
        </p:txBody>
      </p:sp>
      <p:sp>
        <p:nvSpPr>
          <p:cNvPr id="3" name="Content Placeholder 2">
            <a:extLst>
              <a:ext uri="{FF2B5EF4-FFF2-40B4-BE49-F238E27FC236}">
                <a16:creationId xmlns:a16="http://schemas.microsoft.com/office/drawing/2014/main" id="{0816AD52-84B1-1A47-B2E4-A5219812C40E}"/>
              </a:ext>
            </a:extLst>
          </p:cNvPr>
          <p:cNvSpPr>
            <a:spLocks noGrp="1"/>
          </p:cNvSpPr>
          <p:nvPr>
            <p:ph idx="1"/>
          </p:nvPr>
        </p:nvSpPr>
        <p:spPr>
          <a:xfrm>
            <a:off x="2165569" y="1956816"/>
            <a:ext cx="7860863" cy="4024884"/>
          </a:xfrm>
        </p:spPr>
        <p:txBody>
          <a:bodyPr anchor="t">
            <a:normAutofit/>
          </a:bodyPr>
          <a:lstStyle/>
          <a:p>
            <a:pPr marL="0" indent="0">
              <a:buNone/>
            </a:pPr>
            <a:r>
              <a:rPr lang="en-GB" sz="2400"/>
              <a:t>Friedrich Froebel theory was to learn through play, this was because he believes it can develop all different types of creativity, imagination skills and encourages physicality. “Froebel had firm views on play and its place in child development, believing that it fostered enjoyment, emotional well-being and was a fundamental source of benefit. He insisted that the education of young children was vital to their development as individuals and to social reform.” (pound, 2014)</a:t>
            </a:r>
          </a:p>
          <a:p>
            <a:pPr marL="0" indent="0">
              <a:buNone/>
            </a:pPr>
            <a:endParaRPr lang="en-US" sz="2400"/>
          </a:p>
        </p:txBody>
      </p:sp>
    </p:spTree>
    <p:extLst>
      <p:ext uri="{BB962C8B-B14F-4D97-AF65-F5344CB8AC3E}">
        <p14:creationId xmlns:p14="http://schemas.microsoft.com/office/powerpoint/2010/main" val="3349616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6 reasons children need to play outside - Harvard Health">
            <a:hlinkClick r:id="rId2"/>
            <a:extLst>
              <a:ext uri="{FF2B5EF4-FFF2-40B4-BE49-F238E27FC236}">
                <a16:creationId xmlns:a16="http://schemas.microsoft.com/office/drawing/2014/main" id="{761ED7EB-E3FD-884A-8C94-6DDD44259D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398" r="24564" b="-1"/>
          <a:stretch/>
        </p:blipFill>
        <p:spPr bwMode="auto">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69B470F-035F-C246-B22F-E7E998960619}"/>
              </a:ext>
            </a:extLst>
          </p:cNvPr>
          <p:cNvSpPr txBox="1"/>
          <p:nvPr/>
        </p:nvSpPr>
        <p:spPr>
          <a:xfrm>
            <a:off x="6234329" y="2279018"/>
            <a:ext cx="5314543" cy="3375920"/>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a:t>Friedrich Froebel believed that parents should be involved in their children’s education. Friedrich Froebel emphasises “The role of the mother in learning and believed that parents should be closely involved in their children’s development and education.” (pound, 2014) </a:t>
            </a:r>
          </a:p>
          <a:p>
            <a:pPr indent="-228600">
              <a:lnSpc>
                <a:spcPct val="90000"/>
              </a:lnSpc>
              <a:spcAft>
                <a:spcPts val="600"/>
              </a:spcAft>
              <a:buFont typeface="Arial" panose="020B0604020202020204" pitchFamily="34" charset="0"/>
              <a:buChar char="•"/>
            </a:pPr>
            <a:endParaRPr lang="en-US"/>
          </a:p>
        </p:txBody>
      </p:sp>
    </p:spTree>
    <p:extLst>
      <p:ext uri="{BB962C8B-B14F-4D97-AF65-F5344CB8AC3E}">
        <p14:creationId xmlns:p14="http://schemas.microsoft.com/office/powerpoint/2010/main" val="371539763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2CA27D-BE54-604F-959C-344A4A4BAE75}"/>
              </a:ext>
            </a:extLst>
          </p:cNvPr>
          <p:cNvSpPr>
            <a:spLocks noGrp="1"/>
          </p:cNvSpPr>
          <p:nvPr>
            <p:ph type="title"/>
          </p:nvPr>
        </p:nvSpPr>
        <p:spPr>
          <a:xfrm>
            <a:off x="2311147" y="365760"/>
            <a:ext cx="7569706" cy="1288238"/>
          </a:xfrm>
        </p:spPr>
        <p:txBody>
          <a:bodyPr anchor="ctr">
            <a:normAutofit/>
          </a:bodyPr>
          <a:lstStyle/>
          <a:p>
            <a:pPr algn="ctr"/>
            <a:r>
              <a:rPr lang="en-US"/>
              <a:t>Children being children</a:t>
            </a:r>
          </a:p>
        </p:txBody>
      </p:sp>
      <p:sp>
        <p:nvSpPr>
          <p:cNvPr id="3" name="Content Placeholder 2">
            <a:extLst>
              <a:ext uri="{FF2B5EF4-FFF2-40B4-BE49-F238E27FC236}">
                <a16:creationId xmlns:a16="http://schemas.microsoft.com/office/drawing/2014/main" id="{A46923DA-463A-1E49-A6FE-A20F674CDB0C}"/>
              </a:ext>
            </a:extLst>
          </p:cNvPr>
          <p:cNvSpPr>
            <a:spLocks noGrp="1"/>
          </p:cNvSpPr>
          <p:nvPr>
            <p:ph idx="1"/>
          </p:nvPr>
        </p:nvSpPr>
        <p:spPr>
          <a:xfrm>
            <a:off x="2165569" y="1956816"/>
            <a:ext cx="7860863" cy="4024884"/>
          </a:xfrm>
        </p:spPr>
        <p:txBody>
          <a:bodyPr anchor="t">
            <a:normAutofit/>
          </a:bodyPr>
          <a:lstStyle/>
          <a:p>
            <a:r>
              <a:rPr lang="en-GB"/>
              <a:t>Friedrich Froebel believes that children should be allowed to be children, he said “he is keen to allow children to be children. He enforces their natural curiosity, the innocent joy and fun of play, the desire to learn and to be creative.” (Bruce, 2012)</a:t>
            </a:r>
            <a:br>
              <a:rPr lang="en-GB"/>
            </a:br>
            <a:endParaRPr lang="en-US" sz="2400"/>
          </a:p>
        </p:txBody>
      </p:sp>
    </p:spTree>
    <p:extLst>
      <p:ext uri="{BB962C8B-B14F-4D97-AF65-F5344CB8AC3E}">
        <p14:creationId xmlns:p14="http://schemas.microsoft.com/office/powerpoint/2010/main" val="3852093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7D3E6C-D363-F340-A9EB-BAB4A59334BF}"/>
              </a:ext>
            </a:extLst>
          </p:cNvPr>
          <p:cNvSpPr>
            <a:spLocks noGrp="1"/>
          </p:cNvSpPr>
          <p:nvPr>
            <p:ph idx="1"/>
          </p:nvPr>
        </p:nvSpPr>
        <p:spPr>
          <a:xfrm>
            <a:off x="2165569" y="914400"/>
            <a:ext cx="7860863" cy="5067300"/>
          </a:xfrm>
        </p:spPr>
        <p:txBody>
          <a:bodyPr anchor="t">
            <a:normAutofit/>
          </a:bodyPr>
          <a:lstStyle/>
          <a:p>
            <a:r>
              <a:rPr lang="en-GB"/>
              <a:t>Friedrich Froebel’s theory put into practice will be play indoors and outdoors which means children can enjoy nature. Children being outdoors is an essential part of child development and education. Friedrich Froebel said “Play and the outdoor environment were, unsurprisingly, of fundamental importance in a Froebelian kindergarten. Children between the age of one and seven would be encouraged to garden and to enjoy nature and the outdoors. Nature walks were part of the provision and space, and light were seen as essential to learning.” (pound, 2014)</a:t>
            </a:r>
          </a:p>
          <a:p>
            <a:endParaRPr lang="en-US" sz="2400"/>
          </a:p>
        </p:txBody>
      </p:sp>
    </p:spTree>
    <p:extLst>
      <p:ext uri="{BB962C8B-B14F-4D97-AF65-F5344CB8AC3E}">
        <p14:creationId xmlns:p14="http://schemas.microsoft.com/office/powerpoint/2010/main" val="383564249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B6693C-5CD7-034E-9CBC-2B278DAF8D2C}"/>
              </a:ext>
            </a:extLst>
          </p:cNvPr>
          <p:cNvSpPr>
            <a:spLocks noGrp="1"/>
          </p:cNvSpPr>
          <p:nvPr>
            <p:ph idx="1"/>
          </p:nvPr>
        </p:nvSpPr>
        <p:spPr>
          <a:xfrm>
            <a:off x="2165569" y="339634"/>
            <a:ext cx="7860863" cy="5642066"/>
          </a:xfrm>
        </p:spPr>
        <p:txBody>
          <a:bodyPr anchor="t">
            <a:normAutofit/>
          </a:bodyPr>
          <a:lstStyle/>
          <a:p>
            <a:r>
              <a:rPr lang="en-GB" sz="1600"/>
              <a:t>Friedrich Froebel emphasises the importance of the outdoors and how it can affect children’s learning and development, although there are many risks to the outdoors, he recognises the value of children’s adventurous outdoor play. This can be seen in an extract of Friedrich’s writing when he talks about a conversation about the dangers of children possibly climbing trees. “To climb a new tree is ... to discover a new world. If we could remember our joy when in childhood, we looked out beyond the cramping limits of our immediate surroundings we should not be so insensitive as to call out ‘come down, you will fall’. One learns to protect oneself from falling by looking over and around a place as well as by physical movement and the ordinary thing certainly looks quite different from above. Ought we not then to give the boy opportunities for an enlargement of his view which will broaden his thoughts and feelings? ‘But he will be reckless, and I shall never be free of anxiety about him. ‘No, the boy whose training has always been connected with the gradual development of his capacities will attempt only a little more than he has already been able to do and will come safely through all these dangers. It is the boy who does not know his strength and the demands made on it who is likely to venture beyond his experience and run into unsuspected danger. (Froebel, in Lilley, 1967: 126)” (Bruce, 2012). During this extract Froebel talks about the value of adventure outdoor play, the sense of joy and freedom which comes with pushing boundaries beyond the limits of a child’s everyday experiences and of venturing into a new world through play. “Everyday life is transformed when seen from a different perspective and this helps to broaden children’s thinking, understanding and feelings about the world. Such learning is achieved though self-activity where children can find out how their bodies work in a  challenging context by testing their nerve, strength and skill.” (Bruce, 2012, p. 47).</a:t>
            </a:r>
            <a:r>
              <a:rPr lang="en-GB" sz="1000"/>
              <a:t> </a:t>
            </a:r>
            <a:endParaRPr lang="en-US" sz="1400"/>
          </a:p>
        </p:txBody>
      </p:sp>
    </p:spTree>
    <p:extLst>
      <p:ext uri="{BB962C8B-B14F-4D97-AF65-F5344CB8AC3E}">
        <p14:creationId xmlns:p14="http://schemas.microsoft.com/office/powerpoint/2010/main" val="36978538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8ECB19-FB20-0A46-A91B-DF539D1E5640}"/>
              </a:ext>
            </a:extLst>
          </p:cNvPr>
          <p:cNvSpPr>
            <a:spLocks noGrp="1"/>
          </p:cNvSpPr>
          <p:nvPr>
            <p:ph type="title"/>
          </p:nvPr>
        </p:nvSpPr>
        <p:spPr>
          <a:xfrm>
            <a:off x="2311147" y="365760"/>
            <a:ext cx="7569706" cy="1288238"/>
          </a:xfrm>
        </p:spPr>
        <p:txBody>
          <a:bodyPr anchor="ctr">
            <a:normAutofit/>
          </a:bodyPr>
          <a:lstStyle/>
          <a:p>
            <a:pPr algn="ctr"/>
            <a:r>
              <a:rPr lang="en-US"/>
              <a:t>Theory put into practice</a:t>
            </a:r>
          </a:p>
        </p:txBody>
      </p:sp>
      <p:sp>
        <p:nvSpPr>
          <p:cNvPr id="3" name="Content Placeholder 2">
            <a:extLst>
              <a:ext uri="{FF2B5EF4-FFF2-40B4-BE49-F238E27FC236}">
                <a16:creationId xmlns:a16="http://schemas.microsoft.com/office/drawing/2014/main" id="{62DADE9A-2528-C247-999F-7C2496F23AE0}"/>
              </a:ext>
            </a:extLst>
          </p:cNvPr>
          <p:cNvSpPr>
            <a:spLocks noGrp="1"/>
          </p:cNvSpPr>
          <p:nvPr>
            <p:ph idx="1"/>
          </p:nvPr>
        </p:nvSpPr>
        <p:spPr>
          <a:xfrm>
            <a:off x="2165569" y="1956816"/>
            <a:ext cx="7860863" cy="4024884"/>
          </a:xfrm>
        </p:spPr>
        <p:txBody>
          <a:bodyPr anchor="t">
            <a:normAutofit/>
          </a:bodyPr>
          <a:lstStyle/>
          <a:p>
            <a:r>
              <a:rPr lang="en-GB" sz="2000"/>
              <a:t>Friedrich Froebel’s theory is put into practice in schools now, this is seen mainly in foundation phase in schools and can vary from indoor and outdoor play, seeing children develop different skills every day, from playing with their friends and developing new skills from becoming independent. A school in wales talk about the children how children are very engaged in their play, it is child led and the variety of activities they have. “Nearly all children have lots of opportunities to express themselves and make effective choices. Many activities are child led and children are highly engaged and motivated in their play. Nearly all children follow their own interests and show very good levels of concentration. A majority take delight in solving problems. For example, they suggest solutions when some children want the group to go to the forest school area, but others would prefer to play with bats and balls.” (estyn, 2022).</a:t>
            </a:r>
          </a:p>
          <a:p>
            <a:pPr marL="0" indent="0">
              <a:buNone/>
            </a:pPr>
            <a:endParaRPr lang="en-US" sz="2000"/>
          </a:p>
        </p:txBody>
      </p:sp>
    </p:spTree>
    <p:extLst>
      <p:ext uri="{BB962C8B-B14F-4D97-AF65-F5344CB8AC3E}">
        <p14:creationId xmlns:p14="http://schemas.microsoft.com/office/powerpoint/2010/main" val="238851150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3EF3F1-AE68-5349-AE29-D85CD15AAAF5}"/>
              </a:ext>
            </a:extLst>
          </p:cNvPr>
          <p:cNvSpPr>
            <a:spLocks noGrp="1"/>
          </p:cNvSpPr>
          <p:nvPr>
            <p:ph idx="1"/>
          </p:nvPr>
        </p:nvSpPr>
        <p:spPr>
          <a:xfrm>
            <a:off x="2165569" y="571500"/>
            <a:ext cx="7860863" cy="5410200"/>
          </a:xfrm>
        </p:spPr>
        <p:txBody>
          <a:bodyPr anchor="t">
            <a:normAutofit fontScale="85000" lnSpcReduction="20000"/>
          </a:bodyPr>
          <a:lstStyle/>
          <a:p>
            <a:r>
              <a:rPr lang="en-GB"/>
              <a:t>As I recently discussed Friedrich Froebel expresses the importance of the outdoors, how it develops new skills and learning for children. This was put into practice in a school in wales, they discuss how much the children enjoy having outdoor activities as well as indoor activities. This school demonstrate the Froebel theory within the school as they allow the children to play freely and enjoy the outdoors, using their imagination to create different foods out of mud. “Nearly all the children enjoy their play and learning. They engage well and show great interest in the activities on offer. They sustain concentration for appropriate amounts of time in focused activities. They move around the indoor and outdoor area freely and are excited about their free play activities. For example, they go on a bug hunt with magnifying glasses in the woodland and are enthusiastic to discover spiders’ webs, which are wet from the rain. Children are confident to initiate their own play and become engrossed in their activities. For example, two children during outdoor play in the woodland mud kitchen thoroughly enjoy making a ‘chocolate cake’.” (</a:t>
            </a:r>
            <a:r>
              <a:rPr lang="en-GB" err="1"/>
              <a:t>estyn</a:t>
            </a:r>
            <a:r>
              <a:rPr lang="en-GB"/>
              <a:t>, 2019). </a:t>
            </a:r>
          </a:p>
        </p:txBody>
      </p:sp>
    </p:spTree>
    <p:extLst>
      <p:ext uri="{BB962C8B-B14F-4D97-AF65-F5344CB8AC3E}">
        <p14:creationId xmlns:p14="http://schemas.microsoft.com/office/powerpoint/2010/main" val="374591108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7AA80F-8D23-2043-8F44-07BC25FC99D3}"/>
              </a:ext>
            </a:extLst>
          </p:cNvPr>
          <p:cNvSpPr>
            <a:spLocks noGrp="1"/>
          </p:cNvSpPr>
          <p:nvPr>
            <p:ph type="title"/>
          </p:nvPr>
        </p:nvSpPr>
        <p:spPr>
          <a:xfrm>
            <a:off x="2311147" y="365760"/>
            <a:ext cx="7569706" cy="1288238"/>
          </a:xfrm>
        </p:spPr>
        <p:txBody>
          <a:bodyPr anchor="ctr">
            <a:normAutofit/>
          </a:bodyPr>
          <a:lstStyle/>
          <a:p>
            <a:pPr algn="ctr"/>
            <a:r>
              <a:rPr lang="en-US"/>
              <a:t>Importance of the outdoors</a:t>
            </a:r>
          </a:p>
        </p:txBody>
      </p:sp>
      <p:sp>
        <p:nvSpPr>
          <p:cNvPr id="3" name="Content Placeholder 2">
            <a:extLst>
              <a:ext uri="{FF2B5EF4-FFF2-40B4-BE49-F238E27FC236}">
                <a16:creationId xmlns:a16="http://schemas.microsoft.com/office/drawing/2014/main" id="{B7ABB557-7E28-BE41-81C3-6540704D0A43}"/>
              </a:ext>
            </a:extLst>
          </p:cNvPr>
          <p:cNvSpPr>
            <a:spLocks noGrp="1"/>
          </p:cNvSpPr>
          <p:nvPr>
            <p:ph idx="1"/>
          </p:nvPr>
        </p:nvSpPr>
        <p:spPr>
          <a:xfrm>
            <a:off x="2165569" y="1956816"/>
            <a:ext cx="7860863" cy="4024884"/>
          </a:xfrm>
        </p:spPr>
        <p:txBody>
          <a:bodyPr anchor="t">
            <a:normAutofit fontScale="62500" lnSpcReduction="20000"/>
          </a:bodyPr>
          <a:lstStyle/>
          <a:p>
            <a:r>
              <a:rPr lang="en-GB"/>
              <a:t>Throughout this presentation I have expressed the importance of the outdoors, this is because it develops their self-confidence, imagination and independence. It will help children to be more confident to go and explore the outdoor on their own and learn through their own development. “Outdoors offers rich opportunities for adventurous and challenging play. The open space and variety of terrain, offer unique challenges, with rocks or fallen tree trunks to clamber over, low branches to crawl under, long grass or tangled bushes to creep through and plenty of nooks and crannies to investigate. Children can push their bodies to their limits whether climbing, balancing or swinging, in a way which is much more difficult indoors. The dynamic, unpredictable nature of the outdoor area with its ever-changing patterns of weather and seasons offers wonder and surprise, inviting curiosity and investigation. The open-endedness of the outdoor environment offers problems to be solved as well as materials to be combined creatively. A well-planned outdoor area has pathways, hiding areas, tunnels, concealed entrances and exits which invite exploration and a sense of adventure. A rich outdoor area offers infinite possibilities for challenge and adventure, and the chance to discover or create what Froebel referred to as ‘new worlds’ (Froebel, in Lilley, 1967: 126). “ (Bruce, 2012)</a:t>
            </a:r>
          </a:p>
        </p:txBody>
      </p:sp>
    </p:spTree>
    <p:extLst>
      <p:ext uri="{BB962C8B-B14F-4D97-AF65-F5344CB8AC3E}">
        <p14:creationId xmlns:p14="http://schemas.microsoft.com/office/powerpoint/2010/main" val="285316417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E4B138-2550-444C-A94C-D02ED572E0A5}"/>
              </a:ext>
            </a:extLst>
          </p:cNvPr>
          <p:cNvSpPr>
            <a:spLocks noGrp="1"/>
          </p:cNvSpPr>
          <p:nvPr>
            <p:ph type="title"/>
          </p:nvPr>
        </p:nvSpPr>
        <p:spPr>
          <a:xfrm>
            <a:off x="2311147" y="365760"/>
            <a:ext cx="7569706" cy="1288238"/>
          </a:xfrm>
        </p:spPr>
        <p:txBody>
          <a:bodyPr anchor="ctr">
            <a:normAutofit/>
          </a:bodyPr>
          <a:lstStyle/>
          <a:p>
            <a:pPr algn="ctr"/>
            <a:r>
              <a:rPr lang="en-US"/>
              <a:t>How to use the theory in schools</a:t>
            </a:r>
          </a:p>
        </p:txBody>
      </p:sp>
      <p:sp>
        <p:nvSpPr>
          <p:cNvPr id="3" name="Content Placeholder 2">
            <a:extLst>
              <a:ext uri="{FF2B5EF4-FFF2-40B4-BE49-F238E27FC236}">
                <a16:creationId xmlns:a16="http://schemas.microsoft.com/office/drawing/2014/main" id="{98872BE8-0A36-8E4B-9033-3C41EF283D5A}"/>
              </a:ext>
            </a:extLst>
          </p:cNvPr>
          <p:cNvSpPr>
            <a:spLocks noGrp="1"/>
          </p:cNvSpPr>
          <p:nvPr>
            <p:ph idx="1"/>
          </p:nvPr>
        </p:nvSpPr>
        <p:spPr>
          <a:xfrm>
            <a:off x="2165569" y="1956816"/>
            <a:ext cx="7860863" cy="4024884"/>
          </a:xfrm>
        </p:spPr>
        <p:txBody>
          <a:bodyPr anchor="t">
            <a:normAutofit fontScale="92500" lnSpcReduction="20000"/>
          </a:bodyPr>
          <a:lstStyle/>
          <a:p>
            <a:r>
              <a:rPr lang="en-GB"/>
              <a:t>Friedrich Froebel’s theory is used in schools, I have found this out through research and through my own personal experiences. The way this theory can planned to be used in schools is to set the children tasks, this can be done by giving them different shaped blocks and asking them to create and object, for example: creating a car or creating a house. This will help to teach children how to be independent and to use their imagination. Children need this especially after COVID-19 children have lost all independence and self confidence meaning they are not able to play on their own and learn how to be confident in playing with other children.</a:t>
            </a:r>
          </a:p>
        </p:txBody>
      </p:sp>
    </p:spTree>
    <p:extLst>
      <p:ext uri="{BB962C8B-B14F-4D97-AF65-F5344CB8AC3E}">
        <p14:creationId xmlns:p14="http://schemas.microsoft.com/office/powerpoint/2010/main" val="365129680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1365D0-DAB0-E04D-80E6-F15CD0AB6957}"/>
              </a:ext>
            </a:extLst>
          </p:cNvPr>
          <p:cNvSpPr>
            <a:spLocks noGrp="1"/>
          </p:cNvSpPr>
          <p:nvPr>
            <p:ph type="title"/>
          </p:nvPr>
        </p:nvSpPr>
        <p:spPr>
          <a:xfrm>
            <a:off x="2311147" y="365760"/>
            <a:ext cx="7569706" cy="1288238"/>
          </a:xfrm>
        </p:spPr>
        <p:txBody>
          <a:bodyPr anchor="ctr">
            <a:normAutofit/>
          </a:bodyPr>
          <a:lstStyle/>
          <a:p>
            <a:pPr algn="ctr"/>
            <a:r>
              <a:rPr lang="en-US"/>
              <a:t>Conclusion</a:t>
            </a:r>
          </a:p>
        </p:txBody>
      </p:sp>
      <p:sp>
        <p:nvSpPr>
          <p:cNvPr id="3" name="Content Placeholder 2">
            <a:extLst>
              <a:ext uri="{FF2B5EF4-FFF2-40B4-BE49-F238E27FC236}">
                <a16:creationId xmlns:a16="http://schemas.microsoft.com/office/drawing/2014/main" id="{E3CF4CF0-6E27-BD4E-87D8-682FBC7F368E}"/>
              </a:ext>
            </a:extLst>
          </p:cNvPr>
          <p:cNvSpPr>
            <a:spLocks noGrp="1"/>
          </p:cNvSpPr>
          <p:nvPr>
            <p:ph idx="1"/>
          </p:nvPr>
        </p:nvSpPr>
        <p:spPr>
          <a:xfrm>
            <a:off x="2165569" y="1956816"/>
            <a:ext cx="7860863" cy="4024884"/>
          </a:xfrm>
        </p:spPr>
        <p:txBody>
          <a:bodyPr anchor="t">
            <a:normAutofit/>
          </a:bodyPr>
          <a:lstStyle/>
          <a:p>
            <a:r>
              <a:rPr lang="en-GB" sz="2400"/>
              <a:t>After researching Friedrich Froebel’s theory and gathering information on how his theory can influence teaching. I have found that the outdoors is a huge importance to children’s development and self confidence, this is extremely important at the moment especially after COVID-19, children have spend a lot of time at home over the last couple of year and do not have much self confidence and independence. The outdoors will help children to become more independent in their learning and play. The outdoors creates a great imagination for children as they get to create objects or food made from natural resources.</a:t>
            </a:r>
            <a:endParaRPr lang="en-US" sz="2400"/>
          </a:p>
        </p:txBody>
      </p:sp>
    </p:spTree>
    <p:extLst>
      <p:ext uri="{BB962C8B-B14F-4D97-AF65-F5344CB8AC3E}">
        <p14:creationId xmlns:p14="http://schemas.microsoft.com/office/powerpoint/2010/main" val="1037451403"/>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5AF67-D4F6-2F4E-9051-9FD901E52C74}"/>
              </a:ext>
            </a:extLst>
          </p:cNvPr>
          <p:cNvSpPr>
            <a:spLocks noGrp="1"/>
          </p:cNvSpPr>
          <p:nvPr>
            <p:ph type="title"/>
          </p:nvPr>
        </p:nvSpPr>
        <p:spPr>
          <a:xfrm>
            <a:off x="2311147" y="365760"/>
            <a:ext cx="7569706" cy="1288238"/>
          </a:xfrm>
        </p:spPr>
        <p:txBody>
          <a:bodyPr anchor="ctr">
            <a:normAutofit/>
          </a:bodyPr>
          <a:lstStyle/>
          <a:p>
            <a:pPr algn="ctr"/>
            <a:r>
              <a:rPr lang="en-US"/>
              <a:t>References</a:t>
            </a:r>
          </a:p>
        </p:txBody>
      </p:sp>
      <p:sp>
        <p:nvSpPr>
          <p:cNvPr id="3" name="Content Placeholder 2">
            <a:extLst>
              <a:ext uri="{FF2B5EF4-FFF2-40B4-BE49-F238E27FC236}">
                <a16:creationId xmlns:a16="http://schemas.microsoft.com/office/drawing/2014/main" id="{D87BFC85-932E-2F40-A962-FCFE915CA0AF}"/>
              </a:ext>
            </a:extLst>
          </p:cNvPr>
          <p:cNvSpPr>
            <a:spLocks noGrp="1"/>
          </p:cNvSpPr>
          <p:nvPr>
            <p:ph idx="1"/>
          </p:nvPr>
        </p:nvSpPr>
        <p:spPr>
          <a:xfrm>
            <a:off x="2165569" y="1956816"/>
            <a:ext cx="7860863" cy="4024884"/>
          </a:xfrm>
        </p:spPr>
        <p:txBody>
          <a:bodyPr anchor="t">
            <a:normAutofit/>
          </a:bodyPr>
          <a:lstStyle/>
          <a:p>
            <a:pPr lvl="0"/>
            <a:r>
              <a:rPr lang="en-GB" sz="2400"/>
              <a:t>Bruce, T. (2012) </a:t>
            </a:r>
            <a:r>
              <a:rPr lang="en-GB" sz="2400" i="1"/>
              <a:t>Early childhood practice: Froebel today</a:t>
            </a:r>
            <a:r>
              <a:rPr lang="en-GB" sz="2400"/>
              <a:t>.</a:t>
            </a:r>
          </a:p>
          <a:p>
            <a:pPr lvl="0"/>
            <a:r>
              <a:rPr lang="en-GB" sz="2400"/>
              <a:t>Pound, L. (2014) </a:t>
            </a:r>
            <a:r>
              <a:rPr lang="en-GB" sz="2400" i="1"/>
              <a:t>How children learn. </a:t>
            </a:r>
            <a:r>
              <a:rPr lang="en-GB" sz="2400"/>
              <a:t>2nd edition. </a:t>
            </a:r>
          </a:p>
          <a:p>
            <a:pPr lvl="0"/>
            <a:r>
              <a:rPr lang="en-GB" sz="2400"/>
              <a:t>Estyn. (2022) </a:t>
            </a:r>
            <a:r>
              <a:rPr lang="en-GB" sz="2400" i="1"/>
              <a:t>A report on </a:t>
            </a:r>
            <a:r>
              <a:rPr lang="en-GB" sz="2400" i="1" err="1"/>
              <a:t>Llangynidr</a:t>
            </a:r>
            <a:r>
              <a:rPr lang="en-GB" sz="2400" i="1"/>
              <a:t> Pre-School. </a:t>
            </a:r>
            <a:r>
              <a:rPr lang="en-GB" sz="2400"/>
              <a:t>Care Inspectorate Wales (CIW). Unpublished.</a:t>
            </a:r>
          </a:p>
          <a:p>
            <a:pPr lvl="0"/>
            <a:r>
              <a:rPr lang="en-GB" sz="2400"/>
              <a:t>Estyn. (2019) </a:t>
            </a:r>
            <a:r>
              <a:rPr lang="en-GB" sz="2400" i="1"/>
              <a:t>A report on </a:t>
            </a:r>
            <a:r>
              <a:rPr lang="en-GB" sz="2400" i="1" err="1"/>
              <a:t>sennybridge</a:t>
            </a:r>
            <a:r>
              <a:rPr lang="en-GB" sz="2400" i="1"/>
              <a:t> nursery. </a:t>
            </a:r>
            <a:r>
              <a:rPr lang="en-GB" sz="2400"/>
              <a:t>Care Inspectorate Wales (CIW). Unpublished.</a:t>
            </a:r>
          </a:p>
          <a:p>
            <a:endParaRPr lang="en-US" sz="2400"/>
          </a:p>
        </p:txBody>
      </p:sp>
    </p:spTree>
    <p:extLst>
      <p:ext uri="{BB962C8B-B14F-4D97-AF65-F5344CB8AC3E}">
        <p14:creationId xmlns:p14="http://schemas.microsoft.com/office/powerpoint/2010/main" val="921214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Learning, theory and practice.</vt:lpstr>
      <vt:lpstr>Video</vt:lpstr>
      <vt:lpstr>Introducing Friedrich Froebel</vt:lpstr>
      <vt:lpstr>PowerPoint Presentation</vt:lpstr>
      <vt:lpstr>Children being children</vt:lpstr>
      <vt:lpstr>PowerPoint Presentation</vt:lpstr>
      <vt:lpstr>PowerPoint Presentation</vt:lpstr>
      <vt:lpstr>Theory put into practice</vt:lpstr>
      <vt:lpstr>PowerPoint Presentation</vt:lpstr>
      <vt:lpstr>Importance of the outdoors</vt:lpstr>
      <vt:lpstr>How to use the theory in schools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theory and practice.</dc:title>
  <dc:creator>Abigail Phillips (2110676)</dc:creator>
  <cp:revision>1</cp:revision>
  <dcterms:created xsi:type="dcterms:W3CDTF">2022-04-04T20:57:08Z</dcterms:created>
  <dcterms:modified xsi:type="dcterms:W3CDTF">2022-05-09T21:41:45Z</dcterms:modified>
</cp:coreProperties>
</file>