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1" r:id="rId5"/>
    <p:sldId id="260" r:id="rId6"/>
    <p:sldId id="261" r:id="rId7"/>
    <p:sldId id="262" r:id="rId8"/>
    <p:sldId id="263" r:id="rId9"/>
    <p:sldId id="268" r:id="rId10"/>
    <p:sldId id="264" r:id="rId11"/>
    <p:sldId id="265" r:id="rId12"/>
    <p:sldId id="266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A96DD6-9C8C-CDD9-B205-F3741033792F}" v="397" dt="2025-06-09T02:52:28.479"/>
    <p1510:client id="{AC9D118A-DB4E-4989-E13D-8D16855DA153}" v="5" dt="2025-06-09T03:16:13.777"/>
    <p1510:client id="{F2F704FD-34A9-8027-8F43-1AD18502A893}" v="119" dt="2025-06-09T03:23:23.4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nica Clementina Radu" userId="78ca623c013829ec" providerId="Windows Live" clId="Web-{A3A96DD6-9C8C-CDD9-B205-F3741033792F}"/>
    <pc:docChg chg="modSld">
      <pc:chgData name="Monica Clementina Radu" userId="78ca623c013829ec" providerId="Windows Live" clId="Web-{A3A96DD6-9C8C-CDD9-B205-F3741033792F}" dt="2025-06-09T02:52:28.479" v="396" actId="20577"/>
      <pc:docMkLst>
        <pc:docMk/>
      </pc:docMkLst>
      <pc:sldChg chg="modSp">
        <pc:chgData name="Monica Clementina Radu" userId="78ca623c013829ec" providerId="Windows Live" clId="Web-{A3A96DD6-9C8C-CDD9-B205-F3741033792F}" dt="2025-06-09T02:52:28.479" v="396" actId="20577"/>
        <pc:sldMkLst>
          <pc:docMk/>
          <pc:sldMk cId="2696092028" sldId="269"/>
        </pc:sldMkLst>
        <pc:spChg chg="mod">
          <ac:chgData name="Monica Clementina Radu" userId="78ca623c013829ec" providerId="Windows Live" clId="Web-{A3A96DD6-9C8C-CDD9-B205-F3741033792F}" dt="2025-06-09T02:52:28.479" v="396" actId="20577"/>
          <ac:spMkLst>
            <pc:docMk/>
            <pc:sldMk cId="2696092028" sldId="269"/>
            <ac:spMk id="3" creationId="{1AF4F265-7A1A-BEED-0568-E623779063B7}"/>
          </ac:spMkLst>
        </pc:spChg>
      </pc:sldChg>
    </pc:docChg>
  </pc:docChgLst>
  <pc:docChgLst>
    <pc:chgData name="Monica Clementina Radu" userId="78ca623c013829ec" providerId="Windows Live" clId="Web-{AC9D118A-DB4E-4989-E13D-8D16855DA153}"/>
    <pc:docChg chg="modSld">
      <pc:chgData name="Monica Clementina Radu" userId="78ca623c013829ec" providerId="Windows Live" clId="Web-{AC9D118A-DB4E-4989-E13D-8D16855DA153}" dt="2025-06-09T03:16:13.777" v="4" actId="14100"/>
      <pc:docMkLst>
        <pc:docMk/>
      </pc:docMkLst>
      <pc:sldChg chg="modSp">
        <pc:chgData name="Monica Clementina Radu" userId="78ca623c013829ec" providerId="Windows Live" clId="Web-{AC9D118A-DB4E-4989-E13D-8D16855DA153}" dt="2025-06-09T03:16:13.777" v="4" actId="14100"/>
        <pc:sldMkLst>
          <pc:docMk/>
          <pc:sldMk cId="2696092028" sldId="269"/>
        </pc:sldMkLst>
        <pc:spChg chg="mod">
          <ac:chgData name="Monica Clementina Radu" userId="78ca623c013829ec" providerId="Windows Live" clId="Web-{AC9D118A-DB4E-4989-E13D-8D16855DA153}" dt="2025-06-09T03:16:13.777" v="4" actId="14100"/>
          <ac:spMkLst>
            <pc:docMk/>
            <pc:sldMk cId="2696092028" sldId="269"/>
            <ac:spMk id="3" creationId="{1AF4F265-7A1A-BEED-0568-E623779063B7}"/>
          </ac:spMkLst>
        </pc:spChg>
      </pc:sldChg>
    </pc:docChg>
  </pc:docChgLst>
  <pc:docChgLst>
    <pc:chgData name="Monica Clementina Radu" userId="78ca623c013829ec" providerId="LiveId" clId="{A2D9A6B9-EC03-D247-AF2A-CD6273E03C4F}"/>
    <pc:docChg chg="undo redo custSel addSld delSld modSld">
      <pc:chgData name="Monica Clementina Radu" userId="78ca623c013829ec" providerId="LiveId" clId="{A2D9A6B9-EC03-D247-AF2A-CD6273E03C4F}" dt="2025-06-09T01:54:16.662" v="19305" actId="20577"/>
      <pc:docMkLst>
        <pc:docMk/>
      </pc:docMkLst>
      <pc:sldChg chg="addSp delSp modSp mod modClrScheme chgLayout">
        <pc:chgData name="Monica Clementina Radu" userId="78ca623c013829ec" providerId="LiveId" clId="{A2D9A6B9-EC03-D247-AF2A-CD6273E03C4F}" dt="2025-06-08T23:24:17.937" v="17726" actId="20577"/>
        <pc:sldMkLst>
          <pc:docMk/>
          <pc:sldMk cId="2853174118" sldId="256"/>
        </pc:sldMkLst>
        <pc:spChg chg="mod ord">
          <ac:chgData name="Monica Clementina Radu" userId="78ca623c013829ec" providerId="LiveId" clId="{A2D9A6B9-EC03-D247-AF2A-CD6273E03C4F}" dt="2025-06-08T23:24:17.937" v="17726" actId="20577"/>
          <ac:spMkLst>
            <pc:docMk/>
            <pc:sldMk cId="2853174118" sldId="256"/>
            <ac:spMk id="2" creationId="{E9F3C752-F610-DB70-8BB6-1A32FADA6F97}"/>
          </ac:spMkLst>
        </pc:spChg>
        <pc:spChg chg="mod ord">
          <ac:chgData name="Monica Clementina Radu" userId="78ca623c013829ec" providerId="LiveId" clId="{A2D9A6B9-EC03-D247-AF2A-CD6273E03C4F}" dt="2025-06-06T20:23:41.444" v="4276" actId="2711"/>
          <ac:spMkLst>
            <pc:docMk/>
            <pc:sldMk cId="2853174118" sldId="256"/>
            <ac:spMk id="3" creationId="{B8504212-104D-2A14-C593-27C9771529D6}"/>
          </ac:spMkLst>
        </pc:spChg>
        <pc:spChg chg="add del mod ord">
          <ac:chgData name="Monica Clementina Radu" userId="78ca623c013829ec" providerId="LiveId" clId="{A2D9A6B9-EC03-D247-AF2A-CD6273E03C4F}" dt="2025-06-06T11:09:35.868" v="51" actId="700"/>
          <ac:spMkLst>
            <pc:docMk/>
            <pc:sldMk cId="2853174118" sldId="256"/>
            <ac:spMk id="4" creationId="{3AC4195F-B8A8-6EB4-1EA9-EE60BB7225C3}"/>
          </ac:spMkLst>
        </pc:spChg>
        <pc:graphicFrameChg chg="add del mod modGraphic">
          <ac:chgData name="Monica Clementina Radu" userId="78ca623c013829ec" providerId="LiveId" clId="{A2D9A6B9-EC03-D247-AF2A-CD6273E03C4F}" dt="2025-06-07T00:51:41.076" v="13441"/>
          <ac:graphicFrameMkLst>
            <pc:docMk/>
            <pc:sldMk cId="2853174118" sldId="256"/>
            <ac:graphicFrameMk id="9" creationId="{12A1C256-A168-C567-E8D8-115BF75563EF}"/>
          </ac:graphicFrameMkLst>
        </pc:graphicFrameChg>
      </pc:sldChg>
      <pc:sldChg chg="addSp delSp modSp new mod setBg modClrScheme chgLayout">
        <pc:chgData name="Monica Clementina Radu" userId="78ca623c013829ec" providerId="LiveId" clId="{A2D9A6B9-EC03-D247-AF2A-CD6273E03C4F}" dt="2025-06-08T23:02:21.089" v="17682"/>
        <pc:sldMkLst>
          <pc:docMk/>
          <pc:sldMk cId="2485634708" sldId="257"/>
        </pc:sldMkLst>
        <pc:spChg chg="del mod ord">
          <ac:chgData name="Monica Clementina Radu" userId="78ca623c013829ec" providerId="LiveId" clId="{A2D9A6B9-EC03-D247-AF2A-CD6273E03C4F}" dt="2025-06-06T20:22:45.704" v="4268" actId="478"/>
          <ac:spMkLst>
            <pc:docMk/>
            <pc:sldMk cId="2485634708" sldId="257"/>
            <ac:spMk id="2" creationId="{2608AC17-2E8D-3124-42FE-EAA1D5922AA5}"/>
          </ac:spMkLst>
        </pc:spChg>
        <pc:spChg chg="mod ord">
          <ac:chgData name="Monica Clementina Radu" userId="78ca623c013829ec" providerId="LiveId" clId="{A2D9A6B9-EC03-D247-AF2A-CD6273E03C4F}" dt="2025-06-08T23:02:21.089" v="17682"/>
          <ac:spMkLst>
            <pc:docMk/>
            <pc:sldMk cId="2485634708" sldId="257"/>
            <ac:spMk id="3" creationId="{9004DA75-D431-207F-10AC-B62D55A73DC4}"/>
          </ac:spMkLst>
        </pc:spChg>
        <pc:spChg chg="add del">
          <ac:chgData name="Monica Clementina Radu" userId="78ca623c013829ec" providerId="LiveId" clId="{A2D9A6B9-EC03-D247-AF2A-CD6273E03C4F}" dt="2025-06-06T11:33:08.274" v="406" actId="22"/>
          <ac:spMkLst>
            <pc:docMk/>
            <pc:sldMk cId="2485634708" sldId="257"/>
            <ac:spMk id="5" creationId="{C799D965-C20B-16BA-79D0-EDA3B455FEDA}"/>
          </ac:spMkLst>
        </pc:spChg>
        <pc:spChg chg="add mod">
          <ac:chgData name="Monica Clementina Radu" userId="78ca623c013829ec" providerId="LiveId" clId="{A2D9A6B9-EC03-D247-AF2A-CD6273E03C4F}" dt="2025-06-08T20:35:23.167" v="16328" actId="20577"/>
          <ac:spMkLst>
            <pc:docMk/>
            <pc:sldMk cId="2485634708" sldId="257"/>
            <ac:spMk id="13" creationId="{A72AD420-C59B-5179-4B21-7729057D18DB}"/>
          </ac:spMkLst>
        </pc:spChg>
        <pc:spChg chg="add del mod">
          <ac:chgData name="Monica Clementina Radu" userId="78ca623c013829ec" providerId="LiveId" clId="{A2D9A6B9-EC03-D247-AF2A-CD6273E03C4F}" dt="2025-06-06T20:22:51.957" v="4269" actId="21"/>
          <ac:spMkLst>
            <pc:docMk/>
            <pc:sldMk cId="2485634708" sldId="257"/>
            <ac:spMk id="15" creationId="{1F79DE3A-93C2-D708-699E-B1E2B9D2AD05}"/>
          </ac:spMkLst>
        </pc:spChg>
        <pc:spChg chg="add del">
          <ac:chgData name="Monica Clementina Radu" userId="78ca623c013829ec" providerId="LiveId" clId="{A2D9A6B9-EC03-D247-AF2A-CD6273E03C4F}" dt="2025-06-06T11:34:13.012" v="415" actId="26606"/>
          <ac:spMkLst>
            <pc:docMk/>
            <pc:sldMk cId="2485634708" sldId="257"/>
            <ac:spMk id="16" creationId="{0288C6B4-AFC3-407F-A595-EFFD38D4CCAF}"/>
          </ac:spMkLst>
        </pc:spChg>
        <pc:spChg chg="add del">
          <ac:chgData name="Monica Clementina Radu" userId="78ca623c013829ec" providerId="LiveId" clId="{A2D9A6B9-EC03-D247-AF2A-CD6273E03C4F}" dt="2025-06-06T11:34:13.012" v="415" actId="26606"/>
          <ac:spMkLst>
            <pc:docMk/>
            <pc:sldMk cId="2485634708" sldId="257"/>
            <ac:spMk id="18" creationId="{CF236821-17FE-429B-8D2C-08E13A64EA40}"/>
          </ac:spMkLst>
        </pc:spChg>
        <pc:spChg chg="add del">
          <ac:chgData name="Monica Clementina Radu" userId="78ca623c013829ec" providerId="LiveId" clId="{A2D9A6B9-EC03-D247-AF2A-CD6273E03C4F}" dt="2025-06-06T11:34:13.012" v="415" actId="26606"/>
          <ac:spMkLst>
            <pc:docMk/>
            <pc:sldMk cId="2485634708" sldId="257"/>
            <ac:spMk id="20" creationId="{C0BDBCD2-E081-43AB-9119-C55465E59757}"/>
          </ac:spMkLst>
        </pc:spChg>
        <pc:spChg chg="add del">
          <ac:chgData name="Monica Clementina Radu" userId="78ca623c013829ec" providerId="LiveId" clId="{A2D9A6B9-EC03-D247-AF2A-CD6273E03C4F}" dt="2025-06-06T11:34:13.012" v="415" actId="26606"/>
          <ac:spMkLst>
            <pc:docMk/>
            <pc:sldMk cId="2485634708" sldId="257"/>
            <ac:spMk id="22" creationId="{98E79BE4-34FE-485A-98A5-92CE8F7C4743}"/>
          </ac:spMkLst>
        </pc:spChg>
        <pc:spChg chg="add del">
          <ac:chgData name="Monica Clementina Radu" userId="78ca623c013829ec" providerId="LiveId" clId="{A2D9A6B9-EC03-D247-AF2A-CD6273E03C4F}" dt="2025-06-06T11:34:13.012" v="415" actId="26606"/>
          <ac:spMkLst>
            <pc:docMk/>
            <pc:sldMk cId="2485634708" sldId="257"/>
            <ac:spMk id="24" creationId="{7A5F0580-5EE9-419F-96EE-B6529EF6E7D0}"/>
          </ac:spMkLst>
        </pc:spChg>
        <pc:picChg chg="add del mod">
          <ac:chgData name="Monica Clementina Radu" userId="78ca623c013829ec" providerId="LiveId" clId="{A2D9A6B9-EC03-D247-AF2A-CD6273E03C4F}" dt="2025-06-06T11:33:37.203" v="410" actId="22"/>
          <ac:picMkLst>
            <pc:docMk/>
            <pc:sldMk cId="2485634708" sldId="257"/>
            <ac:picMk id="8" creationId="{AF7C73A6-E54E-FEA6-4772-0B0B712E2C5B}"/>
          </ac:picMkLst>
        </pc:picChg>
        <pc:picChg chg="add mod">
          <ac:chgData name="Monica Clementina Radu" userId="78ca623c013829ec" providerId="LiveId" clId="{A2D9A6B9-EC03-D247-AF2A-CD6273E03C4F}" dt="2025-06-07T00:45:35.920" v="13263" actId="14100"/>
          <ac:picMkLst>
            <pc:docMk/>
            <pc:sldMk cId="2485634708" sldId="257"/>
            <ac:picMk id="11" creationId="{FCC34C28-9E2F-2AE3-B661-1C811BFC575D}"/>
          </ac:picMkLst>
        </pc:picChg>
      </pc:sldChg>
      <pc:sldChg chg="addSp delSp modSp new mod setBg modClrScheme chgLayout">
        <pc:chgData name="Monica Clementina Radu" userId="78ca623c013829ec" providerId="LiveId" clId="{A2D9A6B9-EC03-D247-AF2A-CD6273E03C4F}" dt="2025-06-09T00:51:33.053" v="18255" actId="20577"/>
        <pc:sldMkLst>
          <pc:docMk/>
          <pc:sldMk cId="3725408417" sldId="258"/>
        </pc:sldMkLst>
        <pc:spChg chg="del mod ord">
          <ac:chgData name="Monica Clementina Radu" userId="78ca623c013829ec" providerId="LiveId" clId="{A2D9A6B9-EC03-D247-AF2A-CD6273E03C4F}" dt="2025-06-06T20:51:04.549" v="4833" actId="478"/>
          <ac:spMkLst>
            <pc:docMk/>
            <pc:sldMk cId="3725408417" sldId="258"/>
            <ac:spMk id="2" creationId="{18F59072-6B11-5F46-E77F-42C1ECC17C5C}"/>
          </ac:spMkLst>
        </pc:spChg>
        <pc:spChg chg="mod ord">
          <ac:chgData name="Monica Clementina Radu" userId="78ca623c013829ec" providerId="LiveId" clId="{A2D9A6B9-EC03-D247-AF2A-CD6273E03C4F}" dt="2025-06-09T00:51:33.053" v="18255" actId="20577"/>
          <ac:spMkLst>
            <pc:docMk/>
            <pc:sldMk cId="3725408417" sldId="258"/>
            <ac:spMk id="3" creationId="{CD375627-55E8-29A9-FF72-D7F7C0127062}"/>
          </ac:spMkLst>
        </pc:spChg>
        <pc:spChg chg="add mod">
          <ac:chgData name="Monica Clementina Radu" userId="78ca623c013829ec" providerId="LiveId" clId="{A2D9A6B9-EC03-D247-AF2A-CD6273E03C4F}" dt="2025-06-08T23:27:46.897" v="17785" actId="20577"/>
          <ac:spMkLst>
            <pc:docMk/>
            <pc:sldMk cId="3725408417" sldId="258"/>
            <ac:spMk id="8" creationId="{6DA78C2F-5DB3-2E86-3311-EB7F2356C740}"/>
          </ac:spMkLst>
        </pc:spChg>
        <pc:spChg chg="add del mod">
          <ac:chgData name="Monica Clementina Radu" userId="78ca623c013829ec" providerId="LiveId" clId="{A2D9A6B9-EC03-D247-AF2A-CD6273E03C4F}" dt="2025-06-06T20:51:09.426" v="4834" actId="478"/>
          <ac:spMkLst>
            <pc:docMk/>
            <pc:sldMk cId="3725408417" sldId="258"/>
            <ac:spMk id="10" creationId="{525BC39C-DFF9-B8F5-F5CE-21485CE340A2}"/>
          </ac:spMkLst>
        </pc:spChg>
        <pc:spChg chg="add del">
          <ac:chgData name="Monica Clementina Radu" userId="78ca623c013829ec" providerId="LiveId" clId="{A2D9A6B9-EC03-D247-AF2A-CD6273E03C4F}" dt="2025-06-06T13:30:16.504" v="3259" actId="26606"/>
          <ac:spMkLst>
            <pc:docMk/>
            <pc:sldMk cId="3725408417" sldId="258"/>
            <ac:spMk id="11" creationId="{C3896A03-3945-419A-B66B-4EE266EDD152}"/>
          </ac:spMkLst>
        </pc:spChg>
        <pc:spChg chg="add del">
          <ac:chgData name="Monica Clementina Radu" userId="78ca623c013829ec" providerId="LiveId" clId="{A2D9A6B9-EC03-D247-AF2A-CD6273E03C4F}" dt="2025-06-06T13:30:16.504" v="3259" actId="26606"/>
          <ac:spMkLst>
            <pc:docMk/>
            <pc:sldMk cId="3725408417" sldId="258"/>
            <ac:spMk id="13" creationId="{B34F5AD2-EDBD-4BBD-A55C-EAFFD0C7097A}"/>
          </ac:spMkLst>
        </pc:spChg>
        <pc:spChg chg="add del">
          <ac:chgData name="Monica Clementina Radu" userId="78ca623c013829ec" providerId="LiveId" clId="{A2D9A6B9-EC03-D247-AF2A-CD6273E03C4F}" dt="2025-06-06T13:30:16.504" v="3259" actId="26606"/>
          <ac:spMkLst>
            <pc:docMk/>
            <pc:sldMk cId="3725408417" sldId="258"/>
            <ac:spMk id="15" creationId="{450D3AD2-FA80-415F-A9CE-54D884561CD7}"/>
          </ac:spMkLst>
        </pc:spChg>
        <pc:picChg chg="add mod">
          <ac:chgData name="Monica Clementina Radu" userId="78ca623c013829ec" providerId="LiveId" clId="{A2D9A6B9-EC03-D247-AF2A-CD6273E03C4F}" dt="2025-06-08T23:21:50.602" v="17702" actId="1076"/>
          <ac:picMkLst>
            <pc:docMk/>
            <pc:sldMk cId="3725408417" sldId="258"/>
            <ac:picMk id="6" creationId="{721A52D0-EFC3-E0BA-D4BD-7544C62AAB94}"/>
          </ac:picMkLst>
        </pc:picChg>
      </pc:sldChg>
      <pc:sldChg chg="addSp delSp modSp new del">
        <pc:chgData name="Monica Clementina Radu" userId="78ca623c013829ec" providerId="LiveId" clId="{A2D9A6B9-EC03-D247-AF2A-CD6273E03C4F}" dt="2025-06-07T21:54:11.772" v="15405" actId="21"/>
        <pc:sldMkLst>
          <pc:docMk/>
          <pc:sldMk cId="3264651178" sldId="259"/>
        </pc:sldMkLst>
        <pc:spChg chg="del mod">
          <ac:chgData name="Monica Clementina Radu" userId="78ca623c013829ec" providerId="LiveId" clId="{A2D9A6B9-EC03-D247-AF2A-CD6273E03C4F}" dt="2025-06-06T21:22:20.721" v="5253" actId="478"/>
          <ac:spMkLst>
            <pc:docMk/>
            <pc:sldMk cId="3264651178" sldId="259"/>
            <ac:spMk id="2" creationId="{4F9F9FA3-1056-FE6F-49E6-2F69326AB6CA}"/>
          </ac:spMkLst>
        </pc:spChg>
        <pc:spChg chg="del mod">
          <ac:chgData name="Monica Clementina Radu" userId="78ca623c013829ec" providerId="LiveId" clId="{A2D9A6B9-EC03-D247-AF2A-CD6273E03C4F}" dt="2025-06-06T20:22:26.243" v="4265" actId="21"/>
          <ac:spMkLst>
            <pc:docMk/>
            <pc:sldMk cId="3264651178" sldId="259"/>
            <ac:spMk id="3" creationId="{601C639E-82C8-9662-E312-FE8D0BC389C0}"/>
          </ac:spMkLst>
        </pc:spChg>
        <pc:spChg chg="add del mod">
          <ac:chgData name="Monica Clementina Radu" userId="78ca623c013829ec" providerId="LiveId" clId="{A2D9A6B9-EC03-D247-AF2A-CD6273E03C4F}" dt="2025-06-06T22:17:13.212" v="6870" actId="478"/>
          <ac:spMkLst>
            <pc:docMk/>
            <pc:sldMk cId="3264651178" sldId="259"/>
            <ac:spMk id="5" creationId="{600AF5A1-2A21-FC0F-8AC3-7328E5D8C337}"/>
          </ac:spMkLst>
        </pc:spChg>
        <pc:spChg chg="add mod">
          <ac:chgData name="Monica Clementina Radu" userId="78ca623c013829ec" providerId="LiveId" clId="{A2D9A6B9-EC03-D247-AF2A-CD6273E03C4F}" dt="2025-06-06T23:38:13.962" v="10181" actId="2711"/>
          <ac:spMkLst>
            <pc:docMk/>
            <pc:sldMk cId="3264651178" sldId="259"/>
            <ac:spMk id="7" creationId="{2944CAEA-6E30-791A-C569-8AA3F509DCCE}"/>
          </ac:spMkLst>
        </pc:spChg>
        <pc:spChg chg="add del mod">
          <ac:chgData name="Monica Clementina Radu" userId="78ca623c013829ec" providerId="LiveId" clId="{A2D9A6B9-EC03-D247-AF2A-CD6273E03C4F}" dt="2025-06-06T21:22:24.459" v="5255" actId="478"/>
          <ac:spMkLst>
            <pc:docMk/>
            <pc:sldMk cId="3264651178" sldId="259"/>
            <ac:spMk id="9" creationId="{01E36714-8EDA-B3C6-33D7-DC2C62A46C3F}"/>
          </ac:spMkLst>
        </pc:spChg>
        <pc:spChg chg="add mod">
          <ac:chgData name="Monica Clementina Radu" userId="78ca623c013829ec" providerId="LiveId" clId="{A2D9A6B9-EC03-D247-AF2A-CD6273E03C4F}" dt="2025-06-07T00:46:33.227" v="13281" actId="1076"/>
          <ac:spMkLst>
            <pc:docMk/>
            <pc:sldMk cId="3264651178" sldId="259"/>
            <ac:spMk id="14" creationId="{F12147C2-1834-8422-EE42-D812B6623E47}"/>
          </ac:spMkLst>
        </pc:spChg>
        <pc:picChg chg="add mod">
          <ac:chgData name="Monica Clementina Radu" userId="78ca623c013829ec" providerId="LiveId" clId="{A2D9A6B9-EC03-D247-AF2A-CD6273E03C4F}" dt="2025-06-07T00:46:40.702" v="13283" actId="1076"/>
          <ac:picMkLst>
            <pc:docMk/>
            <pc:sldMk cId="3264651178" sldId="259"/>
            <ac:picMk id="12" creationId="{3BC5FBA0-86E1-79D5-6601-DB8074019CA3}"/>
          </ac:picMkLst>
        </pc:picChg>
      </pc:sldChg>
      <pc:sldChg chg="addSp delSp modSp new mod setBg">
        <pc:chgData name="Monica Clementina Radu" userId="78ca623c013829ec" providerId="LiveId" clId="{A2D9A6B9-EC03-D247-AF2A-CD6273E03C4F}" dt="2025-06-08T23:32:12.078" v="17826" actId="20577"/>
        <pc:sldMkLst>
          <pc:docMk/>
          <pc:sldMk cId="2625533945" sldId="260"/>
        </pc:sldMkLst>
        <pc:spChg chg="mod">
          <ac:chgData name="Monica Clementina Radu" userId="78ca623c013829ec" providerId="LiveId" clId="{A2D9A6B9-EC03-D247-AF2A-CD6273E03C4F}" dt="2025-06-07T00:46:59.452" v="13288" actId="1076"/>
          <ac:spMkLst>
            <pc:docMk/>
            <pc:sldMk cId="2625533945" sldId="260"/>
            <ac:spMk id="2" creationId="{428737BE-7F04-DC09-BF3F-E93397ADDD94}"/>
          </ac:spMkLst>
        </pc:spChg>
        <pc:spChg chg="del mod">
          <ac:chgData name="Monica Clementina Radu" userId="78ca623c013829ec" providerId="LiveId" clId="{A2D9A6B9-EC03-D247-AF2A-CD6273E03C4F}" dt="2025-06-06T22:10:41.180" v="6653" actId="478"/>
          <ac:spMkLst>
            <pc:docMk/>
            <pc:sldMk cId="2625533945" sldId="260"/>
            <ac:spMk id="3" creationId="{63B5E474-C2B0-A047-D015-B39AB04A470C}"/>
          </ac:spMkLst>
        </pc:spChg>
        <pc:spChg chg="add mod">
          <ac:chgData name="Monica Clementina Radu" userId="78ca623c013829ec" providerId="LiveId" clId="{A2D9A6B9-EC03-D247-AF2A-CD6273E03C4F}" dt="2025-06-08T23:32:12.078" v="17826" actId="20577"/>
          <ac:spMkLst>
            <pc:docMk/>
            <pc:sldMk cId="2625533945" sldId="260"/>
            <ac:spMk id="5" creationId="{16C3FEB3-968A-61F5-F668-A5DCAAC5E464}"/>
          </ac:spMkLst>
        </pc:spChg>
        <pc:spChg chg="add del">
          <ac:chgData name="Monica Clementina Radu" userId="78ca623c013829ec" providerId="LiveId" clId="{A2D9A6B9-EC03-D247-AF2A-CD6273E03C4F}" dt="2025-06-06T22:11:02.699" v="6656" actId="26606"/>
          <ac:spMkLst>
            <pc:docMk/>
            <pc:sldMk cId="2625533945" sldId="260"/>
            <ac:spMk id="13" creationId="{F13C74B1-5B17-4795-BED0-7140497B445A}"/>
          </ac:spMkLst>
        </pc:spChg>
        <pc:spChg chg="add del">
          <ac:chgData name="Monica Clementina Radu" userId="78ca623c013829ec" providerId="LiveId" clId="{A2D9A6B9-EC03-D247-AF2A-CD6273E03C4F}" dt="2025-06-06T22:11:02.699" v="6656" actId="26606"/>
          <ac:spMkLst>
            <pc:docMk/>
            <pc:sldMk cId="2625533945" sldId="260"/>
            <ac:spMk id="15" creationId="{D4974D33-8DC5-464E-8C6D-BE58F0669C17}"/>
          </ac:spMkLst>
        </pc:spChg>
        <pc:picChg chg="add mod">
          <ac:chgData name="Monica Clementina Radu" userId="78ca623c013829ec" providerId="LiveId" clId="{A2D9A6B9-EC03-D247-AF2A-CD6273E03C4F}" dt="2025-06-07T00:47:58.034" v="13299" actId="14100"/>
          <ac:picMkLst>
            <pc:docMk/>
            <pc:sldMk cId="2625533945" sldId="260"/>
            <ac:picMk id="8" creationId="{97027757-7038-F081-C2B9-1D4A63FBCA20}"/>
          </ac:picMkLst>
        </pc:picChg>
      </pc:sldChg>
      <pc:sldChg chg="addSp delSp modSp new">
        <pc:chgData name="Monica Clementina Radu" userId="78ca623c013829ec" providerId="LiveId" clId="{A2D9A6B9-EC03-D247-AF2A-CD6273E03C4F}" dt="2025-06-08T23:23:00.915" v="17712" actId="255"/>
        <pc:sldMkLst>
          <pc:docMk/>
          <pc:sldMk cId="3260290497" sldId="261"/>
        </pc:sldMkLst>
        <pc:spChg chg="del mod">
          <ac:chgData name="Monica Clementina Radu" userId="78ca623c013829ec" providerId="LiveId" clId="{A2D9A6B9-EC03-D247-AF2A-CD6273E03C4F}" dt="2025-06-06T22:57:16.238" v="8632" actId="478"/>
          <ac:spMkLst>
            <pc:docMk/>
            <pc:sldMk cId="3260290497" sldId="261"/>
            <ac:spMk id="2" creationId="{C8B98593-A386-07BD-49FD-C1983B3B3CEF}"/>
          </ac:spMkLst>
        </pc:spChg>
        <pc:spChg chg="del mod">
          <ac:chgData name="Monica Clementina Radu" userId="78ca623c013829ec" providerId="LiveId" clId="{A2D9A6B9-EC03-D247-AF2A-CD6273E03C4F}" dt="2025-06-06T22:14:43.173" v="6729" actId="478"/>
          <ac:spMkLst>
            <pc:docMk/>
            <pc:sldMk cId="3260290497" sldId="261"/>
            <ac:spMk id="3" creationId="{46901A23-41C8-0061-D575-D487E6A8330A}"/>
          </ac:spMkLst>
        </pc:spChg>
        <pc:spChg chg="add mod">
          <ac:chgData name="Monica Clementina Radu" userId="78ca623c013829ec" providerId="LiveId" clId="{A2D9A6B9-EC03-D247-AF2A-CD6273E03C4F}" dt="2025-06-08T23:23:00.915" v="17712" actId="255"/>
          <ac:spMkLst>
            <pc:docMk/>
            <pc:sldMk cId="3260290497" sldId="261"/>
            <ac:spMk id="5" creationId="{67291A5D-1F10-ED28-3012-ECDA5C3352B3}"/>
          </ac:spMkLst>
        </pc:spChg>
      </pc:sldChg>
      <pc:sldChg chg="addSp delSp modSp new">
        <pc:chgData name="Monica Clementina Radu" userId="78ca623c013829ec" providerId="LiveId" clId="{A2D9A6B9-EC03-D247-AF2A-CD6273E03C4F}" dt="2025-06-08T21:11:37.411" v="16873" actId="2"/>
        <pc:sldMkLst>
          <pc:docMk/>
          <pc:sldMk cId="588669092" sldId="262"/>
        </pc:sldMkLst>
        <pc:spChg chg="mod">
          <ac:chgData name="Monica Clementina Radu" userId="78ca623c013829ec" providerId="LiveId" clId="{A2D9A6B9-EC03-D247-AF2A-CD6273E03C4F}" dt="2025-06-07T00:48:11.342" v="13301" actId="1076"/>
          <ac:spMkLst>
            <pc:docMk/>
            <pc:sldMk cId="588669092" sldId="262"/>
            <ac:spMk id="2" creationId="{E4C68E4A-534E-8158-6D90-57E3C1131A04}"/>
          </ac:spMkLst>
        </pc:spChg>
        <pc:spChg chg="del mod">
          <ac:chgData name="Monica Clementina Radu" userId="78ca623c013829ec" providerId="LiveId" clId="{A2D9A6B9-EC03-D247-AF2A-CD6273E03C4F}" dt="2025-06-06T23:47:39.814" v="10307" actId="22"/>
          <ac:spMkLst>
            <pc:docMk/>
            <pc:sldMk cId="588669092" sldId="262"/>
            <ac:spMk id="3" creationId="{AA3D9957-3494-959E-C0C0-AAAFC2CCA9D2}"/>
          </ac:spMkLst>
        </pc:spChg>
        <pc:spChg chg="add mod">
          <ac:chgData name="Monica Clementina Radu" userId="78ca623c013829ec" providerId="LiveId" clId="{A2D9A6B9-EC03-D247-AF2A-CD6273E03C4F}" dt="2025-06-08T21:11:37.411" v="16873" actId="2"/>
          <ac:spMkLst>
            <pc:docMk/>
            <pc:sldMk cId="588669092" sldId="262"/>
            <ac:spMk id="5" creationId="{11331B37-F32F-FFFC-ADD7-1E6334ED71B3}"/>
          </ac:spMkLst>
        </pc:spChg>
        <pc:spChg chg="add del mod">
          <ac:chgData name="Monica Clementina Radu" userId="78ca623c013829ec" providerId="LiveId" clId="{A2D9A6B9-EC03-D247-AF2A-CD6273E03C4F}" dt="2025-06-07T00:03:29.812" v="11068" actId="478"/>
          <ac:spMkLst>
            <pc:docMk/>
            <pc:sldMk cId="588669092" sldId="262"/>
            <ac:spMk id="8" creationId="{8A923732-6C87-11EF-B1BD-364DC85F6B75}"/>
          </ac:spMkLst>
        </pc:spChg>
        <pc:spChg chg="add del mod">
          <ac:chgData name="Monica Clementina Radu" userId="78ca623c013829ec" providerId="LiveId" clId="{A2D9A6B9-EC03-D247-AF2A-CD6273E03C4F}" dt="2025-06-07T00:03:57.342" v="11071" actId="478"/>
          <ac:spMkLst>
            <pc:docMk/>
            <pc:sldMk cId="588669092" sldId="262"/>
            <ac:spMk id="10" creationId="{48A34090-345C-E62F-B46E-2B56DBA62616}"/>
          </ac:spMkLst>
        </pc:spChg>
        <pc:picChg chg="add mod">
          <ac:chgData name="Monica Clementina Radu" userId="78ca623c013829ec" providerId="LiveId" clId="{A2D9A6B9-EC03-D247-AF2A-CD6273E03C4F}" dt="2025-06-07T00:48:06.882" v="13300" actId="1076"/>
          <ac:picMkLst>
            <pc:docMk/>
            <pc:sldMk cId="588669092" sldId="262"/>
            <ac:picMk id="13" creationId="{0195C9CB-3C23-229C-DF44-00CF7DB7D523}"/>
          </ac:picMkLst>
        </pc:picChg>
      </pc:sldChg>
      <pc:sldChg chg="addSp delSp modSp new">
        <pc:chgData name="Monica Clementina Radu" userId="78ca623c013829ec" providerId="LiveId" clId="{A2D9A6B9-EC03-D247-AF2A-CD6273E03C4F}" dt="2025-06-08T21:11:43.335" v="16876" actId="2"/>
        <pc:sldMkLst>
          <pc:docMk/>
          <pc:sldMk cId="4018838488" sldId="263"/>
        </pc:sldMkLst>
        <pc:spChg chg="mod">
          <ac:chgData name="Monica Clementina Radu" userId="78ca623c013829ec" providerId="LiveId" clId="{A2D9A6B9-EC03-D247-AF2A-CD6273E03C4F}" dt="2025-06-07T00:48:35.129" v="13305" actId="1076"/>
          <ac:spMkLst>
            <pc:docMk/>
            <pc:sldMk cId="4018838488" sldId="263"/>
            <ac:spMk id="2" creationId="{ADA77C95-8ED8-A5EE-6530-B24ED40FE64B}"/>
          </ac:spMkLst>
        </pc:spChg>
        <pc:spChg chg="del mod">
          <ac:chgData name="Monica Clementina Radu" userId="78ca623c013829ec" providerId="LiveId" clId="{A2D9A6B9-EC03-D247-AF2A-CD6273E03C4F}" dt="2025-06-07T00:14:03.240" v="11247" actId="478"/>
          <ac:spMkLst>
            <pc:docMk/>
            <pc:sldMk cId="4018838488" sldId="263"/>
            <ac:spMk id="3" creationId="{7FC55230-46FB-8D57-343D-5451457CE435}"/>
          </ac:spMkLst>
        </pc:spChg>
        <pc:spChg chg="add mod">
          <ac:chgData name="Monica Clementina Radu" userId="78ca623c013829ec" providerId="LiveId" clId="{A2D9A6B9-EC03-D247-AF2A-CD6273E03C4F}" dt="2025-06-08T21:11:43.335" v="16876" actId="2"/>
          <ac:spMkLst>
            <pc:docMk/>
            <pc:sldMk cId="4018838488" sldId="263"/>
            <ac:spMk id="8" creationId="{7BBBF2FD-1FEA-7BDE-2868-74612940BC3B}"/>
          </ac:spMkLst>
        </pc:spChg>
        <pc:picChg chg="add mod">
          <ac:chgData name="Monica Clementina Radu" userId="78ca623c013829ec" providerId="LiveId" clId="{A2D9A6B9-EC03-D247-AF2A-CD6273E03C4F}" dt="2025-06-07T00:48:27.217" v="13304" actId="14100"/>
          <ac:picMkLst>
            <pc:docMk/>
            <pc:sldMk cId="4018838488" sldId="263"/>
            <ac:picMk id="6" creationId="{061EE325-9556-A3B6-D52F-69F9ABBCE737}"/>
          </ac:picMkLst>
        </pc:picChg>
      </pc:sldChg>
      <pc:sldChg chg="addSp delSp modSp new">
        <pc:chgData name="Monica Clementina Radu" userId="78ca623c013829ec" providerId="LiveId" clId="{A2D9A6B9-EC03-D247-AF2A-CD6273E03C4F}" dt="2025-06-09T00:31:46.798" v="18191" actId="20577"/>
        <pc:sldMkLst>
          <pc:docMk/>
          <pc:sldMk cId="2310084465" sldId="264"/>
        </pc:sldMkLst>
        <pc:spChg chg="mod">
          <ac:chgData name="Monica Clementina Radu" userId="78ca623c013829ec" providerId="LiveId" clId="{A2D9A6B9-EC03-D247-AF2A-CD6273E03C4F}" dt="2025-06-07T00:48:47.632" v="13309" actId="1076"/>
          <ac:spMkLst>
            <pc:docMk/>
            <pc:sldMk cId="2310084465" sldId="264"/>
            <ac:spMk id="2" creationId="{4CED7A4E-3BFC-7B40-83C9-5C4635346E4F}"/>
          </ac:spMkLst>
        </pc:spChg>
        <pc:spChg chg="del">
          <ac:chgData name="Monica Clementina Radu" userId="78ca623c013829ec" providerId="LiveId" clId="{A2D9A6B9-EC03-D247-AF2A-CD6273E03C4F}" dt="2025-06-07T00:26:59.901" v="12292" actId="478"/>
          <ac:spMkLst>
            <pc:docMk/>
            <pc:sldMk cId="2310084465" sldId="264"/>
            <ac:spMk id="3" creationId="{9F4C841D-9DCE-9901-9409-BCC577697B58}"/>
          </ac:spMkLst>
        </pc:spChg>
        <pc:spChg chg="add mod">
          <ac:chgData name="Monica Clementina Radu" userId="78ca623c013829ec" providerId="LiveId" clId="{A2D9A6B9-EC03-D247-AF2A-CD6273E03C4F}" dt="2025-06-09T00:31:46.798" v="18191" actId="20577"/>
          <ac:spMkLst>
            <pc:docMk/>
            <pc:sldMk cId="2310084465" sldId="264"/>
            <ac:spMk id="5" creationId="{5D1B865B-DC4A-E5D8-141B-57832B31A6EE}"/>
          </ac:spMkLst>
        </pc:spChg>
        <pc:picChg chg="add mod">
          <ac:chgData name="Monica Clementina Radu" userId="78ca623c013829ec" providerId="LiveId" clId="{A2D9A6B9-EC03-D247-AF2A-CD6273E03C4F}" dt="2025-06-07T00:48:45.374" v="13308" actId="1076"/>
          <ac:picMkLst>
            <pc:docMk/>
            <pc:sldMk cId="2310084465" sldId="264"/>
            <ac:picMk id="8" creationId="{BFE06526-3169-109D-B8BC-BA9366A26C02}"/>
          </ac:picMkLst>
        </pc:picChg>
      </pc:sldChg>
      <pc:sldChg chg="addSp delSp modSp new">
        <pc:chgData name="Monica Clementina Radu" userId="78ca623c013829ec" providerId="LiveId" clId="{A2D9A6B9-EC03-D247-AF2A-CD6273E03C4F}" dt="2025-06-09T00:32:25.138" v="18193" actId="20577"/>
        <pc:sldMkLst>
          <pc:docMk/>
          <pc:sldMk cId="1076096412" sldId="265"/>
        </pc:sldMkLst>
        <pc:spChg chg="del">
          <ac:chgData name="Monica Clementina Radu" userId="78ca623c013829ec" providerId="LiveId" clId="{A2D9A6B9-EC03-D247-AF2A-CD6273E03C4F}" dt="2025-06-07T00:49:18.173" v="13311" actId="478"/>
          <ac:spMkLst>
            <pc:docMk/>
            <pc:sldMk cId="1076096412" sldId="265"/>
            <ac:spMk id="2" creationId="{647D11C8-4297-7B55-A959-E339A5268F0E}"/>
          </ac:spMkLst>
        </pc:spChg>
        <pc:spChg chg="del">
          <ac:chgData name="Monica Clementina Radu" userId="78ca623c013829ec" providerId="LiveId" clId="{A2D9A6B9-EC03-D247-AF2A-CD6273E03C4F}" dt="2025-06-07T00:49:14.741" v="13310" actId="478"/>
          <ac:spMkLst>
            <pc:docMk/>
            <pc:sldMk cId="1076096412" sldId="265"/>
            <ac:spMk id="3" creationId="{6FF1B2AE-1D26-20F5-8460-F5A4E8C349F3}"/>
          </ac:spMkLst>
        </pc:spChg>
        <pc:spChg chg="add mod">
          <ac:chgData name="Monica Clementina Radu" userId="78ca623c013829ec" providerId="LiveId" clId="{A2D9A6B9-EC03-D247-AF2A-CD6273E03C4F}" dt="2025-06-09T00:32:25.138" v="18193" actId="20577"/>
          <ac:spMkLst>
            <pc:docMk/>
            <pc:sldMk cId="1076096412" sldId="265"/>
            <ac:spMk id="5" creationId="{73A42602-48DA-E667-8181-CB82A1E0E328}"/>
          </ac:spMkLst>
        </pc:spChg>
        <pc:spChg chg="add del mod">
          <ac:chgData name="Monica Clementina Radu" userId="78ca623c013829ec" providerId="LiveId" clId="{A2D9A6B9-EC03-D247-AF2A-CD6273E03C4F}" dt="2025-06-07T00:51:49.988" v="13442" actId="478"/>
          <ac:spMkLst>
            <pc:docMk/>
            <pc:sldMk cId="1076096412" sldId="265"/>
            <ac:spMk id="6" creationId="{2A09621B-0E4D-8DDA-2BC9-55E8CB17B2E1}"/>
          </ac:spMkLst>
        </pc:spChg>
      </pc:sldChg>
      <pc:sldChg chg="addSp delSp modSp new">
        <pc:chgData name="Monica Clementina Radu" userId="78ca623c013829ec" providerId="LiveId" clId="{A2D9A6B9-EC03-D247-AF2A-CD6273E03C4F}" dt="2025-06-08T20:57:16.362" v="16607" actId="20577"/>
        <pc:sldMkLst>
          <pc:docMk/>
          <pc:sldMk cId="2843509445" sldId="266"/>
        </pc:sldMkLst>
        <pc:spChg chg="del">
          <ac:chgData name="Monica Clementina Radu" userId="78ca623c013829ec" providerId="LiveId" clId="{A2D9A6B9-EC03-D247-AF2A-CD6273E03C4F}" dt="2025-06-07T01:03:41.737" v="14113" actId="478"/>
          <ac:spMkLst>
            <pc:docMk/>
            <pc:sldMk cId="2843509445" sldId="266"/>
            <ac:spMk id="2" creationId="{3DB36D2C-4248-0317-7777-23558FC807FD}"/>
          </ac:spMkLst>
        </pc:spChg>
        <pc:spChg chg="del">
          <ac:chgData name="Monica Clementina Radu" userId="78ca623c013829ec" providerId="LiveId" clId="{A2D9A6B9-EC03-D247-AF2A-CD6273E03C4F}" dt="2025-06-07T01:03:39.379" v="14112" actId="478"/>
          <ac:spMkLst>
            <pc:docMk/>
            <pc:sldMk cId="2843509445" sldId="266"/>
            <ac:spMk id="3" creationId="{2DBC1AD5-F89C-1722-CCBF-86E43AE41EDD}"/>
          </ac:spMkLst>
        </pc:spChg>
        <pc:spChg chg="add mod">
          <ac:chgData name="Monica Clementina Radu" userId="78ca623c013829ec" providerId="LiveId" clId="{A2D9A6B9-EC03-D247-AF2A-CD6273E03C4F}" dt="2025-06-08T20:57:16.362" v="16607" actId="20577"/>
          <ac:spMkLst>
            <pc:docMk/>
            <pc:sldMk cId="2843509445" sldId="266"/>
            <ac:spMk id="5" creationId="{073AA205-8D12-6ADA-CC15-F92559E26462}"/>
          </ac:spMkLst>
        </pc:spChg>
        <pc:spChg chg="add del mod">
          <ac:chgData name="Monica Clementina Radu" userId="78ca623c013829ec" providerId="LiveId" clId="{A2D9A6B9-EC03-D247-AF2A-CD6273E03C4F}" dt="2025-06-08T20:56:09.047" v="16574" actId="478"/>
          <ac:spMkLst>
            <pc:docMk/>
            <pc:sldMk cId="2843509445" sldId="266"/>
            <ac:spMk id="8" creationId="{E0B64DF2-9E25-F032-6307-E25E60959BF9}"/>
          </ac:spMkLst>
        </pc:spChg>
      </pc:sldChg>
      <pc:sldChg chg="new del">
        <pc:chgData name="Monica Clementina Radu" userId="78ca623c013829ec" providerId="LiveId" clId="{A2D9A6B9-EC03-D247-AF2A-CD6273E03C4F}" dt="2025-06-07T01:19:03.777" v="15148" actId="2696"/>
        <pc:sldMkLst>
          <pc:docMk/>
          <pc:sldMk cId="2773739512" sldId="267"/>
        </pc:sldMkLst>
      </pc:sldChg>
      <pc:sldChg chg="addSp delSp modSp new del">
        <pc:chgData name="Monica Clementina Radu" userId="78ca623c013829ec" providerId="LiveId" clId="{A2D9A6B9-EC03-D247-AF2A-CD6273E03C4F}" dt="2025-06-09T01:06:41.137" v="18307" actId="2696"/>
        <pc:sldMkLst>
          <pc:docMk/>
          <pc:sldMk cId="3701343460" sldId="267"/>
        </pc:sldMkLst>
        <pc:spChg chg="add del">
          <ac:chgData name="Monica Clementina Radu" userId="78ca623c013829ec" providerId="LiveId" clId="{A2D9A6B9-EC03-D247-AF2A-CD6273E03C4F}" dt="2025-06-08T00:04:35.546" v="15619" actId="139"/>
          <ac:spMkLst>
            <pc:docMk/>
            <pc:sldMk cId="3701343460" sldId="267"/>
            <ac:spMk id="2" creationId="{845779D6-36D3-AE07-8042-9D675A04F8B9}"/>
          </ac:spMkLst>
        </pc:spChg>
        <pc:spChg chg="del">
          <ac:chgData name="Monica Clementina Radu" userId="78ca623c013829ec" providerId="LiveId" clId="{A2D9A6B9-EC03-D247-AF2A-CD6273E03C4F}" dt="2025-06-07T01:19:11.036" v="15150" actId="478"/>
          <ac:spMkLst>
            <pc:docMk/>
            <pc:sldMk cId="3701343460" sldId="267"/>
            <ac:spMk id="2" creationId="{A9BEB040-DC74-BA9A-446E-F19FC416451D}"/>
          </ac:spMkLst>
        </pc:spChg>
        <pc:spChg chg="mod">
          <ac:chgData name="Monica Clementina Radu" userId="78ca623c013829ec" providerId="LiveId" clId="{A2D9A6B9-EC03-D247-AF2A-CD6273E03C4F}" dt="2025-06-08T00:12:06.212" v="15685" actId="27636"/>
          <ac:spMkLst>
            <pc:docMk/>
            <pc:sldMk cId="3701343460" sldId="267"/>
            <ac:spMk id="3" creationId="{6DE47CA0-74BD-0E47-F14F-4625FA2A11B5}"/>
          </ac:spMkLst>
        </pc:spChg>
        <pc:spChg chg="add del mod">
          <ac:chgData name="Monica Clementina Radu" userId="78ca623c013829ec" providerId="LiveId" clId="{A2D9A6B9-EC03-D247-AF2A-CD6273E03C4F}" dt="2025-06-08T00:07:02.792" v="15656" actId="139"/>
          <ac:spMkLst>
            <pc:docMk/>
            <pc:sldMk cId="3701343460" sldId="267"/>
            <ac:spMk id="4" creationId="{C62F2FAB-31EE-3B94-EE86-996860C537C7}"/>
          </ac:spMkLst>
        </pc:spChg>
        <pc:spChg chg="add del">
          <ac:chgData name="Monica Clementina Radu" userId="78ca623c013829ec" providerId="LiveId" clId="{A2D9A6B9-EC03-D247-AF2A-CD6273E03C4F}" dt="2025-06-07T01:20:24.146" v="15218" actId="22"/>
          <ac:spMkLst>
            <pc:docMk/>
            <pc:sldMk cId="3701343460" sldId="267"/>
            <ac:spMk id="5" creationId="{77609BE0-929C-86C7-FB5A-CE6624DC4848}"/>
          </ac:spMkLst>
        </pc:spChg>
      </pc:sldChg>
      <pc:sldChg chg="addSp delSp modSp new mod setBg">
        <pc:chgData name="Monica Clementina Radu" userId="78ca623c013829ec" providerId="LiveId" clId="{A2D9A6B9-EC03-D247-AF2A-CD6273E03C4F}" dt="2025-06-09T00:11:47.273" v="17858" actId="1076"/>
        <pc:sldMkLst>
          <pc:docMk/>
          <pc:sldMk cId="630543515" sldId="268"/>
        </pc:sldMkLst>
        <pc:spChg chg="del">
          <ac:chgData name="Monica Clementina Radu" userId="78ca623c013829ec" providerId="LiveId" clId="{A2D9A6B9-EC03-D247-AF2A-CD6273E03C4F}" dt="2025-06-07T22:59:30.256" v="15410" actId="478"/>
          <ac:spMkLst>
            <pc:docMk/>
            <pc:sldMk cId="630543515" sldId="268"/>
            <ac:spMk id="2" creationId="{CFA4909E-7344-3DDB-FAD2-898B27BCF85C}"/>
          </ac:spMkLst>
        </pc:spChg>
        <pc:spChg chg="add del mod">
          <ac:chgData name="Monica Clementina Radu" userId="78ca623c013829ec" providerId="LiveId" clId="{A2D9A6B9-EC03-D247-AF2A-CD6273E03C4F}" dt="2025-06-09T00:11:32.573" v="17856" actId="20577"/>
          <ac:spMkLst>
            <pc:docMk/>
            <pc:sldMk cId="630543515" sldId="268"/>
            <ac:spMk id="3" creationId="{1B85CF93-6F67-4D5A-0998-2F121E2A05E2}"/>
          </ac:spMkLst>
        </pc:spChg>
        <pc:graphicFrameChg chg="add del modGraphic">
          <ac:chgData name="Monica Clementina Radu" userId="78ca623c013829ec" providerId="LiveId" clId="{A2D9A6B9-EC03-D247-AF2A-CD6273E03C4F}" dt="2025-06-08T23:58:02.240" v="17841" actId="478"/>
          <ac:graphicFrameMkLst>
            <pc:docMk/>
            <pc:sldMk cId="630543515" sldId="268"/>
            <ac:graphicFrameMk id="2" creationId="{F3521DD7-1E77-718D-22D7-FCC4D3084811}"/>
          </ac:graphicFrameMkLst>
        </pc:graphicFrameChg>
        <pc:graphicFrameChg chg="add del">
          <ac:chgData name="Monica Clementina Radu" userId="78ca623c013829ec" providerId="LiveId" clId="{A2D9A6B9-EC03-D247-AF2A-CD6273E03C4F}" dt="2025-06-07T23:01:46.319" v="15509" actId="3680"/>
          <ac:graphicFrameMkLst>
            <pc:docMk/>
            <pc:sldMk cId="630543515" sldId="268"/>
            <ac:graphicFrameMk id="4" creationId="{280D40B1-0CE7-8054-E64C-6527167193FD}"/>
          </ac:graphicFrameMkLst>
        </pc:graphicFrameChg>
        <pc:graphicFrameChg chg="add del mod modGraphic">
          <ac:chgData name="Monica Clementina Radu" userId="78ca623c013829ec" providerId="LiveId" clId="{A2D9A6B9-EC03-D247-AF2A-CD6273E03C4F}" dt="2025-06-07T23:48:24.022" v="15602" actId="478"/>
          <ac:graphicFrameMkLst>
            <pc:docMk/>
            <pc:sldMk cId="630543515" sldId="268"/>
            <ac:graphicFrameMk id="4" creationId="{8370F8DE-ED90-A0B9-4C0D-EEA6F38D0D1C}"/>
          </ac:graphicFrameMkLst>
        </pc:graphicFrameChg>
        <pc:graphicFrameChg chg="add del modGraphic">
          <ac:chgData name="Monica Clementina Radu" userId="78ca623c013829ec" providerId="LiveId" clId="{A2D9A6B9-EC03-D247-AF2A-CD6273E03C4F}" dt="2025-06-07T23:03:03.144" v="15519" actId="478"/>
          <ac:graphicFrameMkLst>
            <pc:docMk/>
            <pc:sldMk cId="630543515" sldId="268"/>
            <ac:graphicFrameMk id="5" creationId="{21D9DFB1-B71A-9571-6AA5-5ABADDBB3555}"/>
          </ac:graphicFrameMkLst>
        </pc:graphicFrameChg>
        <pc:graphicFrameChg chg="add del">
          <ac:chgData name="Monica Clementina Radu" userId="78ca623c013829ec" providerId="LiveId" clId="{A2D9A6B9-EC03-D247-AF2A-CD6273E03C4F}" dt="2025-06-07T23:20:27.083" v="15543" actId="3680"/>
          <ac:graphicFrameMkLst>
            <pc:docMk/>
            <pc:sldMk cId="630543515" sldId="268"/>
            <ac:graphicFrameMk id="5" creationId="{63BD47F0-6876-72F0-C6C0-4BB3409C7BDF}"/>
          </ac:graphicFrameMkLst>
        </pc:graphicFrameChg>
        <pc:graphicFrameChg chg="add del mod modGraphic">
          <ac:chgData name="Monica Clementina Radu" userId="78ca623c013829ec" providerId="LiveId" clId="{A2D9A6B9-EC03-D247-AF2A-CD6273E03C4F}" dt="2025-06-07T23:46:01.420" v="15589" actId="22"/>
          <ac:graphicFrameMkLst>
            <pc:docMk/>
            <pc:sldMk cId="630543515" sldId="268"/>
            <ac:graphicFrameMk id="7" creationId="{F0A428C0-92D4-D215-0F35-8464A6F7F104}"/>
          </ac:graphicFrameMkLst>
        </pc:graphicFrameChg>
        <pc:graphicFrameChg chg="add del mod modGraphic">
          <ac:chgData name="Monica Clementina Radu" userId="78ca623c013829ec" providerId="LiveId" clId="{A2D9A6B9-EC03-D247-AF2A-CD6273E03C4F}" dt="2025-06-08T23:59:37.361" v="17849" actId="22"/>
          <ac:graphicFrameMkLst>
            <pc:docMk/>
            <pc:sldMk cId="630543515" sldId="268"/>
            <ac:graphicFrameMk id="7" creationId="{F7BC17D6-353B-D592-4B36-68AD60787173}"/>
          </ac:graphicFrameMkLst>
        </pc:graphicFrameChg>
        <pc:graphicFrameChg chg="add del mod">
          <ac:chgData name="Monica Clementina Radu" userId="78ca623c013829ec" providerId="LiveId" clId="{A2D9A6B9-EC03-D247-AF2A-CD6273E03C4F}" dt="2025-06-07T23:46:49.665" v="15601" actId="22"/>
          <ac:graphicFrameMkLst>
            <pc:docMk/>
            <pc:sldMk cId="630543515" sldId="268"/>
            <ac:graphicFrameMk id="9" creationId="{05CD91A0-1DB0-E632-7B86-0EAB1419E9C2}"/>
          </ac:graphicFrameMkLst>
        </pc:graphicFrameChg>
        <pc:graphicFrameChg chg="add del mod modGraphic">
          <ac:chgData name="Monica Clementina Radu" userId="78ca623c013829ec" providerId="LiveId" clId="{A2D9A6B9-EC03-D247-AF2A-CD6273E03C4F}" dt="2025-06-08T23:55:42.372" v="17829" actId="478"/>
          <ac:graphicFrameMkLst>
            <pc:docMk/>
            <pc:sldMk cId="630543515" sldId="268"/>
            <ac:graphicFrameMk id="11" creationId="{CEAAD0CE-E5CB-7608-745C-062DB1CC163A}"/>
          </ac:graphicFrameMkLst>
        </pc:graphicFrameChg>
        <pc:picChg chg="add mod">
          <ac:chgData name="Monica Clementina Radu" userId="78ca623c013829ec" providerId="LiveId" clId="{A2D9A6B9-EC03-D247-AF2A-CD6273E03C4F}" dt="2025-06-09T00:11:47.273" v="17858" actId="1076"/>
          <ac:picMkLst>
            <pc:docMk/>
            <pc:sldMk cId="630543515" sldId="268"/>
            <ac:picMk id="8" creationId="{00C07E3E-79D7-D95C-0E14-D862B9AC74D0}"/>
          </ac:picMkLst>
        </pc:picChg>
      </pc:sldChg>
      <pc:sldChg chg="addSp delSp modSp new del">
        <pc:chgData name="Monica Clementina Radu" userId="78ca623c013829ec" providerId="LiveId" clId="{A2D9A6B9-EC03-D247-AF2A-CD6273E03C4F}" dt="2025-06-08T00:17:37.071" v="15809" actId="2696"/>
        <pc:sldMkLst>
          <pc:docMk/>
          <pc:sldMk cId="1342168479" sldId="269"/>
        </pc:sldMkLst>
        <pc:spChg chg="del">
          <ac:chgData name="Monica Clementina Radu" userId="78ca623c013829ec" providerId="LiveId" clId="{A2D9A6B9-EC03-D247-AF2A-CD6273E03C4F}" dt="2025-06-08T00:08:18.022" v="15664" actId="478"/>
          <ac:spMkLst>
            <pc:docMk/>
            <pc:sldMk cId="1342168479" sldId="269"/>
            <ac:spMk id="2" creationId="{E6A4C411-8666-FCF3-5B7C-D92F1F9085BD}"/>
          </ac:spMkLst>
        </pc:spChg>
        <pc:spChg chg="del">
          <ac:chgData name="Monica Clementina Radu" userId="78ca623c013829ec" providerId="LiveId" clId="{A2D9A6B9-EC03-D247-AF2A-CD6273E03C4F}" dt="2025-06-08T00:08:19.927" v="15665" actId="478"/>
          <ac:spMkLst>
            <pc:docMk/>
            <pc:sldMk cId="1342168479" sldId="269"/>
            <ac:spMk id="3" creationId="{255FE680-0EFB-5441-24BC-5DB9B019E81A}"/>
          </ac:spMkLst>
        </pc:spChg>
        <pc:spChg chg="add del">
          <ac:chgData name="Monica Clementina Radu" userId="78ca623c013829ec" providerId="LiveId" clId="{A2D9A6B9-EC03-D247-AF2A-CD6273E03C4F}" dt="2025-06-08T00:11:34.853" v="15681" actId="22"/>
          <ac:spMkLst>
            <pc:docMk/>
            <pc:sldMk cId="1342168479" sldId="269"/>
            <ac:spMk id="9" creationId="{8B1942DA-F301-B527-58A3-58F3C56FD208}"/>
          </ac:spMkLst>
        </pc:spChg>
        <pc:spChg chg="add del mod">
          <ac:chgData name="Monica Clementina Radu" userId="78ca623c013829ec" providerId="LiveId" clId="{A2D9A6B9-EC03-D247-AF2A-CD6273E03C4F}" dt="2025-06-08T00:16:53.551" v="15800" actId="478"/>
          <ac:spMkLst>
            <pc:docMk/>
            <pc:sldMk cId="1342168479" sldId="269"/>
            <ac:spMk id="11" creationId="{FB6C89DE-D0BD-A038-5143-3A3CB6CA96C6}"/>
          </ac:spMkLst>
        </pc:spChg>
        <pc:spChg chg="add del mod">
          <ac:chgData name="Monica Clementina Radu" userId="78ca623c013829ec" providerId="LiveId" clId="{A2D9A6B9-EC03-D247-AF2A-CD6273E03C4F}" dt="2025-06-08T00:17:31.896" v="15808" actId="21"/>
          <ac:spMkLst>
            <pc:docMk/>
            <pc:sldMk cId="1342168479" sldId="269"/>
            <ac:spMk id="13" creationId="{EA3C681C-EF55-57EE-10BA-6258A7825E85}"/>
          </ac:spMkLst>
        </pc:spChg>
        <pc:graphicFrameChg chg="add del mod modGraphic">
          <ac:chgData name="Monica Clementina Radu" userId="78ca623c013829ec" providerId="LiveId" clId="{A2D9A6B9-EC03-D247-AF2A-CD6273E03C4F}" dt="2025-06-08T00:08:54.283" v="15673" actId="22"/>
          <ac:graphicFrameMkLst>
            <pc:docMk/>
            <pc:sldMk cId="1342168479" sldId="269"/>
            <ac:graphicFrameMk id="5" creationId="{FD706A21-4EFC-EB7E-2035-1410D372455F}"/>
          </ac:graphicFrameMkLst>
        </pc:graphicFrameChg>
        <pc:graphicFrameChg chg="add del mod modGraphic">
          <ac:chgData name="Monica Clementina Radu" userId="78ca623c013829ec" providerId="LiveId" clId="{A2D9A6B9-EC03-D247-AF2A-CD6273E03C4F}" dt="2025-06-08T00:11:00.287" v="15679" actId="22"/>
          <ac:graphicFrameMkLst>
            <pc:docMk/>
            <pc:sldMk cId="1342168479" sldId="269"/>
            <ac:graphicFrameMk id="7" creationId="{9AC4B968-B2ED-1922-8609-70D3274B86D8}"/>
          </ac:graphicFrameMkLst>
        </pc:graphicFrameChg>
      </pc:sldChg>
      <pc:sldChg chg="addSp delSp modSp new">
        <pc:chgData name="Monica Clementina Radu" userId="78ca623c013829ec" providerId="LiveId" clId="{A2D9A6B9-EC03-D247-AF2A-CD6273E03C4F}" dt="2025-06-09T01:54:16.662" v="19305" actId="20577"/>
        <pc:sldMkLst>
          <pc:docMk/>
          <pc:sldMk cId="2696092028" sldId="269"/>
        </pc:sldMkLst>
        <pc:spChg chg="del">
          <ac:chgData name="Monica Clementina Radu" userId="78ca623c013829ec" providerId="LiveId" clId="{A2D9A6B9-EC03-D247-AF2A-CD6273E03C4F}" dt="2025-06-08T00:18:44.537" v="15816" actId="478"/>
          <ac:spMkLst>
            <pc:docMk/>
            <pc:sldMk cId="2696092028" sldId="269"/>
            <ac:spMk id="2" creationId="{9CC63C60-2818-E94B-C8E5-B78E31F36F93}"/>
          </ac:spMkLst>
        </pc:spChg>
        <pc:spChg chg="add del mod">
          <ac:chgData name="Monica Clementina Radu" userId="78ca623c013829ec" providerId="LiveId" clId="{A2D9A6B9-EC03-D247-AF2A-CD6273E03C4F}" dt="2025-06-09T01:54:16.662" v="19305" actId="20577"/>
          <ac:spMkLst>
            <pc:docMk/>
            <pc:sldMk cId="2696092028" sldId="269"/>
            <ac:spMk id="3" creationId="{1AF4F265-7A1A-BEED-0568-E623779063B7}"/>
          </ac:spMkLst>
        </pc:spChg>
        <pc:spChg chg="add del mod">
          <ac:chgData name="Monica Clementina Radu" userId="78ca623c013829ec" providerId="LiveId" clId="{A2D9A6B9-EC03-D247-AF2A-CD6273E03C4F}" dt="2025-06-09T01:03:44.484" v="18284" actId="478"/>
          <ac:spMkLst>
            <pc:docMk/>
            <pc:sldMk cId="2696092028" sldId="269"/>
            <ac:spMk id="4" creationId="{71B4B1AC-0D77-35EF-61F0-ACA89C3CE66A}"/>
          </ac:spMkLst>
        </pc:spChg>
      </pc:sldChg>
      <pc:sldChg chg="addSp delSp modSp new add del">
        <pc:chgData name="Monica Clementina Radu" userId="78ca623c013829ec" providerId="LiveId" clId="{A2D9A6B9-EC03-D247-AF2A-CD6273E03C4F}" dt="2025-06-08T23:36:41.223" v="17828" actId="22"/>
        <pc:sldMkLst>
          <pc:docMk/>
          <pc:sldMk cId="2190626240" sldId="270"/>
        </pc:sldMkLst>
        <pc:spChg chg="mod">
          <ac:chgData name="Monica Clementina Radu" userId="78ca623c013829ec" providerId="LiveId" clId="{A2D9A6B9-EC03-D247-AF2A-CD6273E03C4F}" dt="2025-06-08T21:13:32.635" v="16925" actId="21"/>
          <ac:spMkLst>
            <pc:docMk/>
            <pc:sldMk cId="2190626240" sldId="270"/>
            <ac:spMk id="2" creationId="{AED18D68-94E9-571E-FA26-9274AD93C834}"/>
          </ac:spMkLst>
        </pc:spChg>
        <pc:spChg chg="mod">
          <ac:chgData name="Monica Clementina Radu" userId="78ca623c013829ec" providerId="LiveId" clId="{A2D9A6B9-EC03-D247-AF2A-CD6273E03C4F}" dt="2025-06-08T21:35:04.731" v="17666" actId="1076"/>
          <ac:spMkLst>
            <pc:docMk/>
            <pc:sldMk cId="2190626240" sldId="270"/>
            <ac:spMk id="3" creationId="{6908C636-D6CF-ACDF-6583-99FBC8A64653}"/>
          </ac:spMkLst>
        </pc:spChg>
        <pc:spChg chg="add del mod">
          <ac:chgData name="Monica Clementina Radu" userId="78ca623c013829ec" providerId="LiveId" clId="{A2D9A6B9-EC03-D247-AF2A-CD6273E03C4F}" dt="2025-06-08T21:33:06.062" v="17647" actId="478"/>
          <ac:spMkLst>
            <pc:docMk/>
            <pc:sldMk cId="2190626240" sldId="270"/>
            <ac:spMk id="9" creationId="{99EDD65D-7273-459B-E3A0-9F3CFE2BCCDE}"/>
          </ac:spMkLst>
        </pc:spChg>
        <pc:spChg chg="add mod">
          <ac:chgData name="Monica Clementina Radu" userId="78ca623c013829ec" providerId="LiveId" clId="{A2D9A6B9-EC03-D247-AF2A-CD6273E03C4F}" dt="2025-06-08T23:04:22.573" v="17689" actId="14100"/>
          <ac:spMkLst>
            <pc:docMk/>
            <pc:sldMk cId="2190626240" sldId="270"/>
            <ac:spMk id="11" creationId="{4A85A0C6-3AF8-2196-BF85-201AC89EAA99}"/>
          </ac:spMkLst>
        </pc:spChg>
        <pc:picChg chg="add mod">
          <ac:chgData name="Monica Clementina Radu" userId="78ca623c013829ec" providerId="LiveId" clId="{A2D9A6B9-EC03-D247-AF2A-CD6273E03C4F}" dt="2025-06-08T21:30:38.380" v="17598" actId="1076"/>
          <ac:picMkLst>
            <pc:docMk/>
            <pc:sldMk cId="2190626240" sldId="270"/>
            <ac:picMk id="6" creationId="{3230CEA0-BB0A-6633-94FF-D5C8F8BF01FC}"/>
          </ac:picMkLst>
        </pc:picChg>
      </pc:sldChg>
      <pc:sldChg chg="new del">
        <pc:chgData name="Monica Clementina Radu" userId="78ca623c013829ec" providerId="LiveId" clId="{A2D9A6B9-EC03-D247-AF2A-CD6273E03C4F}" dt="2025-06-08T23:20:09.799" v="17693" actId="2696"/>
        <pc:sldMkLst>
          <pc:docMk/>
          <pc:sldMk cId="2910522353" sldId="270"/>
        </pc:sldMkLst>
      </pc:sldChg>
      <pc:sldChg chg="addSp delSp new del">
        <pc:chgData name="Monica Clementina Radu" userId="78ca623c013829ec" providerId="LiveId" clId="{A2D9A6B9-EC03-D247-AF2A-CD6273E03C4F}" dt="2025-06-08T00:18:37.674" v="15814" actId="2696"/>
        <pc:sldMkLst>
          <pc:docMk/>
          <pc:sldMk cId="3869448444" sldId="270"/>
        </pc:sldMkLst>
        <pc:spChg chg="del">
          <ac:chgData name="Monica Clementina Radu" userId="78ca623c013829ec" providerId="LiveId" clId="{A2D9A6B9-EC03-D247-AF2A-CD6273E03C4F}" dt="2025-06-08T00:17:40.890" v="15810" actId="478"/>
          <ac:spMkLst>
            <pc:docMk/>
            <pc:sldMk cId="3869448444" sldId="270"/>
            <ac:spMk id="2" creationId="{2F6143F4-D908-AD66-ED58-F2CF518EE435}"/>
          </ac:spMkLst>
        </pc:spChg>
        <pc:spChg chg="del">
          <ac:chgData name="Monica Clementina Radu" userId="78ca623c013829ec" providerId="LiveId" clId="{A2D9A6B9-EC03-D247-AF2A-CD6273E03C4F}" dt="2025-06-08T00:17:42.691" v="15811" actId="478"/>
          <ac:spMkLst>
            <pc:docMk/>
            <pc:sldMk cId="3869448444" sldId="270"/>
            <ac:spMk id="3" creationId="{D6873994-58EE-6F5D-C030-055EE2E70F83}"/>
          </ac:spMkLst>
        </pc:spChg>
        <pc:spChg chg="add">
          <ac:chgData name="Monica Clementina Radu" userId="78ca623c013829ec" providerId="LiveId" clId="{A2D9A6B9-EC03-D247-AF2A-CD6273E03C4F}" dt="2025-06-08T00:17:44.638" v="15812" actId="22"/>
          <ac:spMkLst>
            <pc:docMk/>
            <pc:sldMk cId="3869448444" sldId="270"/>
            <ac:spMk id="5" creationId="{87D46410-1D1B-B1E7-E22F-12AD622084E8}"/>
          </ac:spMkLst>
        </pc:spChg>
        <pc:spChg chg="add">
          <ac:chgData name="Monica Clementina Radu" userId="78ca623c013829ec" providerId="LiveId" clId="{A2D9A6B9-EC03-D247-AF2A-CD6273E03C4F}" dt="2025-06-08T00:18:32.680" v="15813" actId="22"/>
          <ac:spMkLst>
            <pc:docMk/>
            <pc:sldMk cId="3869448444" sldId="270"/>
            <ac:spMk id="7" creationId="{CC55648E-2BDD-58E4-5E5D-E31F65C1A93B}"/>
          </ac:spMkLst>
        </pc:spChg>
      </pc:sldChg>
      <pc:sldChg chg="modSp add">
        <pc:chgData name="Monica Clementina Radu" userId="78ca623c013829ec" providerId="LiveId" clId="{A2D9A6B9-EC03-D247-AF2A-CD6273E03C4F}" dt="2025-06-09T00:37:51.596" v="18202" actId="20577"/>
        <pc:sldMkLst>
          <pc:docMk/>
          <pc:sldMk cId="2190626240" sldId="271"/>
        </pc:sldMkLst>
        <pc:spChg chg="mod">
          <ac:chgData name="Monica Clementina Radu" userId="78ca623c013829ec" providerId="LiveId" clId="{A2D9A6B9-EC03-D247-AF2A-CD6273E03C4F}" dt="2025-06-09T00:37:51.596" v="18202" actId="20577"/>
          <ac:spMkLst>
            <pc:docMk/>
            <pc:sldMk cId="2190626240" sldId="271"/>
            <ac:spMk id="3" creationId="{6908C636-D6CF-ACDF-6583-99FBC8A64653}"/>
          </ac:spMkLst>
        </pc:spChg>
        <pc:spChg chg="mod">
          <ac:chgData name="Monica Clementina Radu" userId="78ca623c013829ec" providerId="LiveId" clId="{A2D9A6B9-EC03-D247-AF2A-CD6273E03C4F}" dt="2025-06-08T23:29:39.874" v="17798" actId="1076"/>
          <ac:spMkLst>
            <pc:docMk/>
            <pc:sldMk cId="2190626240" sldId="271"/>
            <ac:spMk id="11" creationId="{4A85A0C6-3AF8-2196-BF85-201AC89EAA99}"/>
          </ac:spMkLst>
        </pc:spChg>
        <pc:picChg chg="mod">
          <ac:chgData name="Monica Clementina Radu" userId="78ca623c013829ec" providerId="LiveId" clId="{A2D9A6B9-EC03-D247-AF2A-CD6273E03C4F}" dt="2025-06-08T23:29:35.992" v="17797" actId="14100"/>
          <ac:picMkLst>
            <pc:docMk/>
            <pc:sldMk cId="2190626240" sldId="271"/>
            <ac:picMk id="6" creationId="{3230CEA0-BB0A-6633-94FF-D5C8F8BF01FC}"/>
          </ac:picMkLst>
        </pc:picChg>
      </pc:sldChg>
    </pc:docChg>
  </pc:docChgLst>
  <pc:docChgLst>
    <pc:chgData name="Monica Clementina Radu" userId="78ca623c013829ec" providerId="Windows Live" clId="Web-{F2F704FD-34A9-8027-8F43-1AD18502A893}"/>
    <pc:docChg chg="modSld">
      <pc:chgData name="Monica Clementina Radu" userId="78ca623c013829ec" providerId="Windows Live" clId="Web-{F2F704FD-34A9-8027-8F43-1AD18502A893}" dt="2025-06-09T03:23:11.464" v="117" actId="20577"/>
      <pc:docMkLst>
        <pc:docMk/>
      </pc:docMkLst>
      <pc:sldChg chg="modSp">
        <pc:chgData name="Monica Clementina Radu" userId="78ca623c013829ec" providerId="Windows Live" clId="Web-{F2F704FD-34A9-8027-8F43-1AD18502A893}" dt="2025-06-09T03:23:11.464" v="117" actId="20577"/>
        <pc:sldMkLst>
          <pc:docMk/>
          <pc:sldMk cId="2696092028" sldId="269"/>
        </pc:sldMkLst>
        <pc:spChg chg="mod">
          <ac:chgData name="Monica Clementina Radu" userId="78ca623c013829ec" providerId="Windows Live" clId="Web-{F2F704FD-34A9-8027-8F43-1AD18502A893}" dt="2025-06-09T03:23:11.464" v="117" actId="20577"/>
          <ac:spMkLst>
            <pc:docMk/>
            <pc:sldMk cId="2696092028" sldId="269"/>
            <ac:spMk id="3" creationId="{1AF4F265-7A1A-BEED-0568-E623779063B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34015-9FAF-2AF4-93E3-D1533C692D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7B4E06-FEDE-12BC-D9B5-E50CAB2E17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66848E-DE40-2FF5-C7B0-CBBB77F01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272A34-5471-5251-77A1-CD2885B64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225AB0-ECB5-BB07-034A-B50C3C3A7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005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07DF5-E01B-C999-BD3B-189BEBA3E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1FB9B-D810-EA33-8791-151398AA7E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3D7B49-9DB1-2939-8333-4FA5026167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9B58BE-1ADB-543B-E0F7-1F0B01250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1D553-02F8-9E88-6AAB-7DE34B1B4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234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672AB-B07A-827B-FEBA-C86A3739F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E9CFC0-1155-562A-C510-4A613AC922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6C48E5-1634-46E8-B06F-3160B0724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090817-5C48-368A-3F60-5D4CAB943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59591F-CD0C-5370-C6FC-EB84361CD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195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7AE5E-1D41-01FA-559C-80960D574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54E97-8142-DE83-3FBB-7B53D24179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478949-5870-A864-00F7-BD6FA53030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8E69E3-F446-EBE6-F710-0D064355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2C207-87AB-6ED4-4897-A473D2E9F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93F6D8-73B2-831F-8A6E-AAC43E174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769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8E05C-0804-D5B5-2A86-E8DB3AF8E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D07A9B-C729-2352-44C1-BCFAB69634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1E786A-DBCF-59BD-5E3E-C0EF95C236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4B923D-533A-5C56-DBDE-CA676E4054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81F1AD-8AAF-0E63-665C-83CF1945DB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4C815D-1938-7094-362D-09853D2CBF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5B739E-67F6-332A-60B5-48BDB574F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0C195E-DF71-27F2-F535-EC3E4355E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181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E113C-32A7-195C-C5DF-D566239B7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966EED-1F3F-9319-7304-4A2D3025A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DA0EB3-59B0-F497-AD0D-8985D8DD0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CEC758-A3F2-9801-7A12-6AE243970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25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DE79DD-91B2-C3AA-775D-54626B2F0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FE89DF-F88E-5462-4769-47E5525A5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6A1D86-5DB0-BBB8-DF5F-7C65E9EE7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745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7E3EF-2546-AE55-4819-FF3884078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99589-BC29-52DE-F719-E449D53EE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6D9B4A-AFE6-3F21-F4FD-A8552B2487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B85450-12CB-A3D3-0535-924BD42CC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053195-9D33-A802-760E-933FD47AF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DC4006-37FE-DD1F-9C47-0DEB53591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810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0C52D-2857-9683-33FA-3B3B8045F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396D93-C522-5A82-C46C-86E0C221FA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293652-8ABB-1284-5B0B-1A281D733D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D831D4-568D-39C0-3F23-5A6C048B1A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357F57-79C4-F76B-4060-B2A5012D3A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3AD75A-632A-FCB7-630C-CC4C8BEB4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725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8A71D-6EFE-17C5-F355-2A144F090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53C160-3EB8-FA28-FD53-E8BFA8579F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DA6254-726A-D268-6444-D5EF44D03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474ED-0BE8-F11B-98D1-304C5997CE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F5720-00A7-9208-F468-7B53469A2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76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A6F3C5-906B-2B81-9D20-DA2E6DCE0D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190621-C455-AB7C-7179-C1D6A41D03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385865-724E-D579-2C61-EA0FDD5E2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62A70-2D4F-7A2F-B465-8B54BC5097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2DF1A6-DC4B-60A0-A291-43C1A1F8C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402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895AE8-7138-84BC-8CF3-A473776C4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483698-24E5-18F8-DF39-82B66D55C2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F0902-960A-648B-2E66-B445CA9E09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84F838-44B6-C443-A7EF-19103F2AB6ED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CF4098-841D-7B70-B60B-3C29C7E9B2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4E29E1-6B72-2830-FCDC-CF4A89E470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999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kedin.com/posts/rosie-willan_60-of-uk-travellers-prioritise-greener-holidays-activity-7128373586632794112-305G" TargetMode="External"/><Relationship Id="rId13" Type="http://schemas.openxmlformats.org/officeDocument/2006/relationships/hyperlink" Target="https://www.restaurantonline.co.uk/Article/2025/02/25/rise-in-national-insurance-contributions-to-hit-hospitality-employment-and-investment/" TargetMode="External"/><Relationship Id="rId18" Type="http://schemas.openxmlformats.org/officeDocument/2006/relationships/hyperlink" Target="https://cdn.whitbread.co.uk/media/2024/05/Whitbread-PLC-ESG-Report-2023.pdf" TargetMode="External"/><Relationship Id="rId3" Type="http://schemas.openxmlformats.org/officeDocument/2006/relationships/hyperlink" Target="https://www.carbonbrief.org/tourism-responsible-for-8-of-global-greenhouse-gas-emissions-study-finds/" TargetMode="External"/><Relationship Id="rId7" Type="http://schemas.openxmlformats.org/officeDocument/2006/relationships/hyperlink" Target="https://esg.hilton.com/wp-content/uploads/sites/4/2023/04/Hilton-2022-Environmental-Social-and-Governance-Report.pdf" TargetMode="External"/><Relationship Id="rId12" Type="http://schemas.openxmlformats.org/officeDocument/2006/relationships/hyperlink" Target="https://www.prnewswire.com/news-releases/two-marriott-costa-rica-hotels-cut-food-waste-by-25-in-just-months-using-leanpath-302060237.html" TargetMode="External"/><Relationship Id="rId17" Type="http://schemas.openxmlformats.org/officeDocument/2006/relationships/hyperlink" Target="https://ukgbc.org/our-work/climate-change-mitigation/" TargetMode="External"/><Relationship Id="rId2" Type="http://schemas.openxmlformats.org/officeDocument/2006/relationships/hyperlink" Target="https://news.booking.com/bookingcoms-2021-sustainable-travel-report-affirms-potential-watershed-moment-for-industry-and-consumers/" TargetMode="External"/><Relationship Id="rId16" Type="http://schemas.openxmlformats.org/officeDocument/2006/relationships/hyperlink" Target="https://www.travelodge.co.uk/our-business/sustainability/consciou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news/national-living-wage-increases-to-1221" TargetMode="External"/><Relationship Id="rId11" Type="http://schemas.openxmlformats.org/officeDocument/2006/relationships/hyperlink" Target="https://researchbriefings.files.parliament.uk/documents/CBP-7552/CBP-7552.pdf" TargetMode="External"/><Relationship Id="rId5" Type="http://schemas.openxmlformats.org/officeDocument/2006/relationships/hyperlink" Target="https://fooddigital.com/restaurants/marriott-hotels-ai-technology-leads-to-food-waste-reduction" TargetMode="External"/><Relationship Id="rId15" Type="http://schemas.openxmlformats.org/officeDocument/2006/relationships/hyperlink" Target="https://www.thepighotel.com/media/61507/the-pig-impact-report-2022.pdf" TargetMode="External"/><Relationship Id="rId10" Type="http://schemas.openxmlformats.org/officeDocument/2006/relationships/hyperlink" Target="https://modernhospitality.co.uk/energy-costs-hospitality-face-some-of-the-biggest-rises-in-bills-this-winter/" TargetMode="External"/><Relationship Id="rId4" Type="http://schemas.openxmlformats.org/officeDocument/2006/relationships/hyperlink" Target="https://www.deloitte.com/uk/en/Industries/consumer/perspectives/the-sustainable-consumer.html" TargetMode="External"/><Relationship Id="rId9" Type="http://schemas.openxmlformats.org/officeDocument/2006/relationships/hyperlink" Target="https://medium.com/purpose-and-social-impact/the-importance-of-employee-engagement-in-sustainability-a1c32c3603ab" TargetMode="External"/><Relationship Id="rId14" Type="http://schemas.openxmlformats.org/officeDocument/2006/relationships/hyperlink" Target="https://www.statista.com/statistics/1056522/sustainable-shopping-behaviour-of-uk-shoppe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3C752-F610-DB70-8BB6-1A32FADA6F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01428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sz="4400" b="1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Sustainability and net –zero in the hotel industry</a:t>
            </a:r>
            <a:br>
              <a:rPr lang="en-GB" sz="4400" b="1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</a:br>
            <a:r>
              <a:rPr lang="en-GB" sz="4400" b="1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Conference research paper</a:t>
            </a:r>
            <a:br>
              <a:rPr lang="en-GB" sz="4400" b="1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</a:br>
            <a:r>
              <a:rPr lang="en-GB" sz="4400" b="1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Presentation</a:t>
            </a:r>
            <a:endParaRPr lang="en-US" sz="4400" b="1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504212-104D-2A14-C593-27C9771529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4069" y="3078051"/>
            <a:ext cx="9144000" cy="2854535"/>
          </a:xfrm>
        </p:spPr>
        <p:txBody>
          <a:bodyPr>
            <a:normAutofit fontScale="77500" lnSpcReduction="20000"/>
          </a:bodyPr>
          <a:lstStyle/>
          <a:p>
            <a:r>
              <a:rPr lang="en-GB" sz="2600" b="1">
                <a:latin typeface="Century Gothic" panose="020B0502020202020204" pitchFamily="34" charset="0"/>
              </a:rPr>
              <a:t>Student name:</a:t>
            </a:r>
            <a:r>
              <a:rPr lang="en-GB" sz="2600">
                <a:latin typeface="Century Gothic" panose="020B0502020202020204" pitchFamily="34" charset="0"/>
              </a:rPr>
              <a:t> Monica Clementina </a:t>
            </a:r>
            <a:r>
              <a:rPr lang="en-GB" sz="2600" err="1">
                <a:latin typeface="Century Gothic" panose="020B0502020202020204" pitchFamily="34" charset="0"/>
              </a:rPr>
              <a:t>Radu</a:t>
            </a:r>
            <a:endParaRPr lang="en-GB" sz="2600">
              <a:latin typeface="Century Gothic" panose="020B0502020202020204" pitchFamily="34" charset="0"/>
            </a:endParaRPr>
          </a:p>
          <a:p>
            <a:r>
              <a:rPr lang="en-GB" sz="2600" b="1">
                <a:latin typeface="Century Gothic" panose="020B0502020202020204" pitchFamily="34" charset="0"/>
              </a:rPr>
              <a:t>Module name</a:t>
            </a:r>
            <a:r>
              <a:rPr lang="en-GB" sz="2600">
                <a:latin typeface="Century Gothic" panose="020B0502020202020204" pitchFamily="34" charset="0"/>
              </a:rPr>
              <a:t>: BMIH6001</a:t>
            </a:r>
          </a:p>
          <a:p>
            <a:r>
              <a:rPr lang="en-GB" sz="2600" b="1">
                <a:latin typeface="Century Gothic" panose="020B0502020202020204" pitchFamily="34" charset="0"/>
              </a:rPr>
              <a:t>Module title</a:t>
            </a:r>
            <a:r>
              <a:rPr lang="en-GB" sz="2600">
                <a:latin typeface="Century Gothic" panose="020B0502020202020204" pitchFamily="34" charset="0"/>
              </a:rPr>
              <a:t> : Contemporary Themes in the Hotel and Hospitality Sector</a:t>
            </a:r>
          </a:p>
          <a:p>
            <a:r>
              <a:rPr lang="en-GB" sz="2600" b="1">
                <a:latin typeface="Century Gothic" panose="020B0502020202020204" pitchFamily="34" charset="0"/>
              </a:rPr>
              <a:t>Lecturer</a:t>
            </a:r>
            <a:r>
              <a:rPr lang="en-GB" sz="2600">
                <a:latin typeface="Century Gothic" panose="020B0502020202020204" pitchFamily="34" charset="0"/>
              </a:rPr>
              <a:t>: Dr Ernest </a:t>
            </a:r>
            <a:r>
              <a:rPr lang="en-GB" sz="2600" err="1">
                <a:latin typeface="Century Gothic" panose="020B0502020202020204" pitchFamily="34" charset="0"/>
              </a:rPr>
              <a:t>Balutie</a:t>
            </a:r>
            <a:r>
              <a:rPr lang="en-GB" sz="2600">
                <a:latin typeface="Century Gothic" panose="020B0502020202020204" pitchFamily="34" charset="0"/>
              </a:rPr>
              <a:t> </a:t>
            </a:r>
            <a:r>
              <a:rPr lang="en-GB" sz="2600" err="1">
                <a:latin typeface="Century Gothic" panose="020B0502020202020204" pitchFamily="34" charset="0"/>
              </a:rPr>
              <a:t>Wavei</a:t>
            </a:r>
            <a:endParaRPr lang="en-GB" sz="2600">
              <a:latin typeface="Century Gothic" panose="020B0502020202020204" pitchFamily="34" charset="0"/>
            </a:endParaRPr>
          </a:p>
          <a:p>
            <a:r>
              <a:rPr lang="en-GB" sz="2600" b="1">
                <a:latin typeface="Century Gothic" panose="020B0502020202020204" pitchFamily="34" charset="0"/>
              </a:rPr>
              <a:t>Date</a:t>
            </a:r>
            <a:r>
              <a:rPr lang="en-GB" sz="2600">
                <a:latin typeface="Century Gothic" panose="020B0502020202020204" pitchFamily="34" charset="0"/>
              </a:rPr>
              <a:t>: 09.06.2025</a:t>
            </a:r>
          </a:p>
          <a:p>
            <a:endParaRPr lang="en-GB" sz="2600">
              <a:latin typeface="Century Gothic" panose="020B0502020202020204" pitchFamily="34" charset="0"/>
            </a:endParaRPr>
          </a:p>
          <a:p>
            <a:r>
              <a:rPr lang="en-GB" sz="1800" kern="100"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endParaRPr lang="en-US" sz="120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3174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4DA75-D431-207F-10AC-B62D55A73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1776" y="5319790"/>
            <a:ext cx="4412139" cy="516881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Source: (Ford and </a:t>
            </a:r>
            <a:r>
              <a:rPr lang="en-GB" sz="2000" err="1">
                <a:latin typeface="Century Gothic" panose="020B0502020202020204" pitchFamily="34" charset="0"/>
                <a:cs typeface="Arial" panose="020B0604020202020204" pitchFamily="34" charset="0"/>
              </a:rPr>
              <a:t>Sturman</a:t>
            </a: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, 2020).</a:t>
            </a:r>
            <a:endParaRPr lang="en-US" sz="2000">
              <a:latin typeface="Century Gothic" panose="020B0502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Net-Zero Emissions and the Sustainable Development Goals">
            <a:extLst>
              <a:ext uri="{FF2B5EF4-FFF2-40B4-BE49-F238E27FC236}">
                <a16:creationId xmlns:a16="http://schemas.microsoft.com/office/drawing/2014/main" id="{FCC34C28-9E2F-2AE3-B661-1C811BFC57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99748" y="1625246"/>
            <a:ext cx="4634167" cy="3304662"/>
          </a:xfrm>
          <a:prstGeom prst="rect">
            <a:avLst/>
          </a:prstGeom>
          <a:noFill/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72AD420-C59B-5179-4B21-7729057D18DB}"/>
              </a:ext>
            </a:extLst>
          </p:cNvPr>
          <p:cNvSpPr txBox="1">
            <a:spLocks/>
          </p:cNvSpPr>
          <p:nvPr/>
        </p:nvSpPr>
        <p:spPr>
          <a:xfrm>
            <a:off x="825854" y="359596"/>
            <a:ext cx="6213409" cy="6314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40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</a:t>
            </a: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INTRODUCTION</a:t>
            </a:r>
            <a:r>
              <a:rPr lang="en-GB" sz="40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CONTENT OF THE PRESENTATION</a:t>
            </a:r>
          </a:p>
          <a:p>
            <a:r>
              <a:rPr lang="en-GB" sz="32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Sustainability and transition to net-zero emission</a:t>
            </a:r>
            <a:endParaRPr lang="en-GB" sz="320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320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Literature review</a:t>
            </a:r>
            <a:endParaRPr lang="en-GB" sz="320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32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Method</a:t>
            </a:r>
            <a:endParaRPr lang="en-GB" sz="2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32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Theme impact – PESTLE </a:t>
            </a:r>
            <a:r>
              <a:rPr lang="en-GB" sz="2000" err="1">
                <a:latin typeface="Century Gothic" panose="020B0502020202020204" pitchFamily="34" charset="0"/>
              </a:rPr>
              <a:t>analaysis</a:t>
            </a:r>
            <a:endParaRPr lang="en-GB" sz="32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32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Conclusion</a:t>
            </a:r>
            <a:endParaRPr lang="en-GB" sz="32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32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err="1">
                <a:latin typeface="Century Gothic" panose="020B0502020202020204" pitchFamily="34" charset="0"/>
              </a:rPr>
              <a:t>Recommmendation</a:t>
            </a:r>
            <a:endParaRPr lang="en-GB" sz="32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32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3200" b="1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5634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75627-55E8-29A9-FF72-D7F7C0127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34404" y="5124406"/>
            <a:ext cx="3126155" cy="1127901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latin typeface="Century Gothic" panose="020B0502020202020204" pitchFamily="34" charset="0"/>
              </a:rPr>
              <a:t>Source:(Medium, 2021).</a:t>
            </a:r>
            <a:endParaRPr lang="en-US" sz="2000">
              <a:latin typeface="Century Gothic" panose="020B0502020202020204" pitchFamily="34" charset="0"/>
            </a:endParaRPr>
          </a:p>
        </p:txBody>
      </p:sp>
      <p:pic>
        <p:nvPicPr>
          <p:cNvPr id="6" name="Picture 5" descr="How CO2 Emissions Affect the Hospitality Industry - and How We are Leading  the Way to Net">
            <a:extLst>
              <a:ext uri="{FF2B5EF4-FFF2-40B4-BE49-F238E27FC236}">
                <a16:creationId xmlns:a16="http://schemas.microsoft.com/office/drawing/2014/main" id="{721A52D0-EFC3-E0BA-D4BD-7544C62AAB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88042" y="1346439"/>
            <a:ext cx="3259368" cy="3223723"/>
          </a:xfrm>
          <a:prstGeom prst="rect">
            <a:avLst/>
          </a:prstGeom>
          <a:noFill/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6DA78C2F-5DB3-2E86-3311-EB7F2356C740}"/>
              </a:ext>
            </a:extLst>
          </p:cNvPr>
          <p:cNvSpPr txBox="1">
            <a:spLocks/>
          </p:cNvSpPr>
          <p:nvPr/>
        </p:nvSpPr>
        <p:spPr>
          <a:xfrm>
            <a:off x="417411" y="764775"/>
            <a:ext cx="8010771" cy="4945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                INTRODUCTION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Hospitality and hotel industry globally accounts for 8% of GHG emission (WTTC,2023).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Sustainability theme 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Hospitality and hotel industry is a major consumer  of natural resources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Hospitality and hotel industry is driving towards net-zero goals aligned with UNSDG(United Nation Sustainable Development Goals).</a:t>
            </a: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</a:p>
          <a:p>
            <a:pPr algn="just"/>
            <a:endParaRPr lang="en-US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54084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18D68-94E9-571E-FA26-9274AD93C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8744527" cy="1935085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           </a:t>
            </a:r>
            <a:endParaRPr lang="en-US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8C636-D6CF-ACDF-6583-99FBC8A64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56" y="444056"/>
            <a:ext cx="9200838" cy="62967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b="1">
                <a:solidFill>
                  <a:schemeClr val="accent2"/>
                </a:solidFill>
                <a:latin typeface="Century Gothic" panose="020B0502020202020204" pitchFamily="34" charset="0"/>
              </a:rPr>
              <a:t>		   LITERATURE REVIEW </a:t>
            </a:r>
            <a:br>
              <a:rPr lang="en-GB" sz="4400" b="1">
                <a:solidFill>
                  <a:schemeClr val="accent2"/>
                </a:solidFill>
                <a:latin typeface="Century Gothic" panose="020B0502020202020204" pitchFamily="34" charset="0"/>
              </a:rPr>
            </a:br>
            <a:r>
              <a:rPr lang="en-GB" sz="4400" b="1">
                <a:solidFill>
                  <a:schemeClr val="accent2"/>
                </a:solidFill>
                <a:latin typeface="Century Gothic" panose="020B0502020202020204" pitchFamily="34" charset="0"/>
              </a:rPr>
              <a:t>         </a:t>
            </a:r>
            <a:r>
              <a:rPr lang="en-GB" sz="2400" b="1">
                <a:solidFill>
                  <a:schemeClr val="accent2"/>
                </a:solidFill>
                <a:latin typeface="Century Gothic" panose="020B0502020202020204" pitchFamily="34" charset="0"/>
              </a:rPr>
              <a:t>WASTE REDUCTION AND RECYCLING PROGRAMS</a:t>
            </a:r>
          </a:p>
          <a:p>
            <a:r>
              <a:rPr lang="en-GB" sz="28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Waste reduction practices are recognised as strategic tools for enhancing business performance.</a:t>
            </a:r>
          </a:p>
          <a:p>
            <a:pPr marL="0" indent="0">
              <a:buNone/>
            </a:pPr>
            <a:endParaRPr lang="en-GB" sz="2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b="1">
                <a:latin typeface="Century Gothic" panose="020B0502020202020204" pitchFamily="34" charset="0"/>
              </a:rPr>
              <a:t>Triple bottom line framework</a:t>
            </a:r>
            <a:r>
              <a:rPr lang="en-GB" sz="2000">
                <a:latin typeface="Century Gothic" panose="020B0502020202020204" pitchFamily="34" charset="0"/>
              </a:rPr>
              <a:t> : maintaining environmental balance and stability for achieving a competitive advantage ( Cooper and Hall, 2019).</a:t>
            </a:r>
          </a:p>
          <a:p>
            <a:pPr marL="0" indent="0">
              <a:buNone/>
            </a:pPr>
            <a:endParaRPr lang="en-GB" sz="2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Premier Inn- reduce food waste production using digital inventory systems and achieved 26% reduction in business costs.</a:t>
            </a:r>
          </a:p>
          <a:p>
            <a:pPr marL="0" indent="0">
              <a:buNone/>
            </a:pPr>
            <a:endParaRPr lang="en-GB" sz="2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b="1">
                <a:latin typeface="Century Gothic" panose="020B0502020202020204" pitchFamily="34" charset="0"/>
              </a:rPr>
              <a:t>RBV theory</a:t>
            </a:r>
            <a:r>
              <a:rPr lang="en-GB" sz="2000">
                <a:latin typeface="Century Gothic" panose="020B0502020202020204" pitchFamily="34" charset="0"/>
              </a:rPr>
              <a:t>(Resource –Based View): Sustainable recycling practices are unique resource for sustainable competitive advantage( Costa and Costa, 2022).</a:t>
            </a:r>
            <a:endParaRPr lang="en-GB" sz="2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endParaRPr lang="en-GB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None/>
            </a:pPr>
            <a:endParaRPr lang="en-GB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endParaRPr lang="en-GB" b="1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  <p:pic>
        <p:nvPicPr>
          <p:cNvPr id="6" name="Picture 5" descr="What is John Elkington's Triple Bottom Line Model – Dr. Vidya Hattangadi">
            <a:extLst>
              <a:ext uri="{FF2B5EF4-FFF2-40B4-BE49-F238E27FC236}">
                <a16:creationId xmlns:a16="http://schemas.microsoft.com/office/drawing/2014/main" id="{3230CEA0-BB0A-6633-94FF-D5C8F8BF01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45246" y="2379141"/>
            <a:ext cx="2946754" cy="2916337"/>
          </a:xfrm>
          <a:prstGeom prst="rect">
            <a:avLst/>
          </a:prstGeom>
          <a:noFill/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A85A0C6-3AF8-2196-BF85-201AC89EAA99}"/>
              </a:ext>
            </a:extLst>
          </p:cNvPr>
          <p:cNvSpPr txBox="1"/>
          <p:nvPr/>
        </p:nvSpPr>
        <p:spPr>
          <a:xfrm>
            <a:off x="8277202" y="6123543"/>
            <a:ext cx="3799342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1800">
                <a:latin typeface="Century Gothic" panose="020B0502020202020204" pitchFamily="34" charset="0"/>
                <a:cs typeface="Times New Roman" pitchFamily="18" charset="0"/>
              </a:rPr>
              <a:t>Source:(Cooper and Hall, 2019).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6262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737BE-7F04-DC09-BF3F-E93397ADD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1521" y="5231977"/>
            <a:ext cx="3920479" cy="1325563"/>
          </a:xfrm>
        </p:spPr>
        <p:txBody>
          <a:bodyPr>
            <a:normAutofit/>
          </a:bodyPr>
          <a:lstStyle/>
          <a:p>
            <a:r>
              <a:rPr lang="en-GB" sz="2000">
                <a:latin typeface="Century Gothic" panose="020B0502020202020204" pitchFamily="34" charset="0"/>
              </a:rPr>
              <a:t>Source:(Travelodge, 2025).</a:t>
            </a:r>
            <a:endParaRPr lang="en-US" sz="2000">
              <a:latin typeface="Century Gothic" panose="020B0502020202020204" pitchFamily="34" charset="0"/>
            </a:endParaRP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16C3FEB3-968A-61F5-F668-A5DCAAC5E464}"/>
              </a:ext>
            </a:extLst>
          </p:cNvPr>
          <p:cNvSpPr txBox="1">
            <a:spLocks/>
          </p:cNvSpPr>
          <p:nvPr/>
        </p:nvSpPr>
        <p:spPr>
          <a:xfrm>
            <a:off x="266434" y="195385"/>
            <a:ext cx="7554812" cy="598157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          </a:t>
            </a:r>
            <a:r>
              <a:rPr lang="en-GB" sz="4300" b="1">
                <a:solidFill>
                  <a:schemeClr val="accent2"/>
                </a:solidFill>
                <a:latin typeface="Century Gothic" panose="020B0502020202020204" pitchFamily="34" charset="0"/>
              </a:rPr>
              <a:t>LITERATURE REVIEW</a:t>
            </a:r>
          </a:p>
          <a:p>
            <a:pPr marL="0" indent="0">
              <a:buNone/>
            </a:pPr>
            <a:r>
              <a:rPr lang="en-GB" sz="2200">
                <a:solidFill>
                  <a:schemeClr val="accent2"/>
                </a:solidFill>
                <a:latin typeface="Century Gothic" panose="020B0502020202020204" pitchFamily="34" charset="0"/>
              </a:rPr>
              <a:t>   </a:t>
            </a:r>
            <a:r>
              <a:rPr lang="en-GB" sz="2600" b="1">
                <a:solidFill>
                  <a:schemeClr val="accent2"/>
                </a:solidFill>
                <a:latin typeface="Century Gothic" panose="020B0502020202020204" pitchFamily="34" charset="0"/>
              </a:rPr>
              <a:t>Employee engagement in Sustainable Practices</a:t>
            </a:r>
            <a:endParaRPr lang="en-GB" sz="260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400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 Significance of employee engagement in implementing sustainable recycling and  waste reduction(</a:t>
            </a:r>
            <a:r>
              <a:rPr lang="en-GB" sz="2000" err="1">
                <a:latin typeface="Century Gothic" panose="020B0502020202020204" pitchFamily="34" charset="0"/>
              </a:rPr>
              <a:t>Vovk</a:t>
            </a:r>
            <a:r>
              <a:rPr lang="en-GB" sz="2000">
                <a:latin typeface="Century Gothic" panose="020B0502020202020204" pitchFamily="34" charset="0"/>
              </a:rPr>
              <a:t> and </a:t>
            </a:r>
            <a:r>
              <a:rPr lang="en-GB" sz="2000" err="1">
                <a:latin typeface="Century Gothic" panose="020B0502020202020204" pitchFamily="34" charset="0"/>
              </a:rPr>
              <a:t>Vovk</a:t>
            </a:r>
            <a:r>
              <a:rPr lang="en-GB" sz="2000">
                <a:latin typeface="Century Gothic" panose="020B0502020202020204" pitchFamily="34" charset="0"/>
              </a:rPr>
              <a:t>, 2024).</a:t>
            </a:r>
          </a:p>
          <a:p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Active </a:t>
            </a:r>
            <a:r>
              <a:rPr lang="en-GB" sz="2000" err="1">
                <a:latin typeface="Century Gothic" panose="020B0502020202020204" pitchFamily="34" charset="0"/>
              </a:rPr>
              <a:t>partcipation</a:t>
            </a:r>
            <a:r>
              <a:rPr lang="en-GB" sz="2000">
                <a:latin typeface="Century Gothic" panose="020B0502020202020204" pitchFamily="34" charset="0"/>
              </a:rPr>
              <a:t> of employees in green initiatives boosts job satisfaction(Medium, 2021).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400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Travelodge increased recycling rates by 31% over two years(Travelodge, 2025).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400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Arranging training, boosting communication and offering incentives to promote  employee engagement in sustainable initiatives(</a:t>
            </a:r>
            <a:r>
              <a:rPr lang="en-GB" sz="2000" err="1">
                <a:latin typeface="Century Gothic" panose="020B0502020202020204" pitchFamily="34" charset="0"/>
              </a:rPr>
              <a:t>Arwab</a:t>
            </a:r>
            <a:r>
              <a:rPr lang="en-GB" sz="2000">
                <a:latin typeface="Century Gothic" panose="020B0502020202020204" pitchFamily="34" charset="0"/>
              </a:rPr>
              <a:t> </a:t>
            </a:r>
            <a:r>
              <a:rPr lang="en-GB" sz="2000" i="1">
                <a:latin typeface="Century Gothic" panose="020B0502020202020204" pitchFamily="34" charset="0"/>
              </a:rPr>
              <a:t>et al., </a:t>
            </a:r>
            <a:r>
              <a:rPr lang="en-GB" sz="2000">
                <a:latin typeface="Century Gothic" panose="020B0502020202020204" pitchFamily="34" charset="0"/>
              </a:rPr>
              <a:t>2023).</a:t>
            </a:r>
          </a:p>
          <a:p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The employees of Marriott reduce food waste by 25% by using Winnow AI Technology (F&amp;D, 2024).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  <p:pic>
        <p:nvPicPr>
          <p:cNvPr id="8" name="Picture 7" descr="TRAVELODGE BIRMINGHAM CENTRAL BULL RING - Hotel Reviews, Photos, Rate  Comparison - Tripadvisor">
            <a:extLst>
              <a:ext uri="{FF2B5EF4-FFF2-40B4-BE49-F238E27FC236}">
                <a16:creationId xmlns:a16="http://schemas.microsoft.com/office/drawing/2014/main" id="{97027757-7038-F081-C2B9-1D4A63FBC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 l="14003" r="17504"/>
          <a:stretch>
            <a:fillRect/>
          </a:stretch>
        </p:blipFill>
        <p:spPr bwMode="auto">
          <a:xfrm>
            <a:off x="7821246" y="1145664"/>
            <a:ext cx="4230432" cy="43783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255339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67291A5D-1F10-ED28-3012-ECDA5C3352B3}"/>
              </a:ext>
            </a:extLst>
          </p:cNvPr>
          <p:cNvSpPr txBox="1">
            <a:spLocks/>
          </p:cNvSpPr>
          <p:nvPr/>
        </p:nvSpPr>
        <p:spPr>
          <a:xfrm>
            <a:off x="776209" y="170517"/>
            <a:ext cx="10994825" cy="668748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>
                <a:solidFill>
                  <a:schemeClr val="accent2"/>
                </a:solidFill>
                <a:latin typeface="Century Gothic" panose="020B0502020202020204" pitchFamily="34" charset="0"/>
              </a:rPr>
              <a:t>                         		  </a:t>
            </a: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LITERATURE REVIEW</a:t>
            </a:r>
          </a:p>
          <a:p>
            <a:pPr marL="0" indent="0">
              <a:buNone/>
            </a:pPr>
            <a:r>
              <a:rPr lang="en-GB" sz="2000">
                <a:solidFill>
                  <a:schemeClr val="accent2"/>
                </a:solidFill>
                <a:latin typeface="Century Gothic" panose="020B0502020202020204" pitchFamily="34" charset="0"/>
              </a:rPr>
              <a:t>                    </a:t>
            </a:r>
            <a:r>
              <a:rPr lang="en-GB" sz="2400" b="1">
                <a:solidFill>
                  <a:schemeClr val="accent2"/>
                </a:solidFill>
                <a:latin typeface="Century Gothic" panose="020B0502020202020204" pitchFamily="34" charset="0"/>
              </a:rPr>
              <a:t>Customer Satisfaction, Loyalty Programs and CSR Practices</a:t>
            </a:r>
            <a:endParaRPr lang="en-GB" sz="240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Green practices positively impact customer satisfaction( Gupta </a:t>
            </a:r>
            <a:r>
              <a:rPr lang="en-GB" sz="2000" i="1">
                <a:latin typeface="Century Gothic" panose="020B0502020202020204" pitchFamily="34" charset="0"/>
                <a:cs typeface="Arial" panose="020B0604020202020204" pitchFamily="34" charset="0"/>
              </a:rPr>
              <a:t>et al.,</a:t>
            </a: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2023).</a:t>
            </a:r>
          </a:p>
          <a:p>
            <a:pPr algn="just"/>
            <a:r>
              <a:rPr lang="en-GB" sz="2000" b="1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84%  of people have become environmentally aware of their travel </a:t>
            </a:r>
            <a:r>
              <a:rPr lang="en-GB" sz="2000" err="1">
                <a:latin typeface="Century Gothic" panose="020B0502020202020204" pitchFamily="34" charset="0"/>
                <a:cs typeface="Arial" panose="020B0604020202020204" pitchFamily="34" charset="0"/>
              </a:rPr>
              <a:t>choises</a:t>
            </a:r>
            <a:r>
              <a:rPr lang="en-GB" sz="2000" b="1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an</a:t>
            </a:r>
          </a:p>
          <a:p>
            <a:pPr marL="0" indent="0" algn="just">
              <a:buNone/>
            </a:pP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     81% prefer staying in  sustainable </a:t>
            </a:r>
            <a:r>
              <a:rPr lang="en-GB" sz="2000" err="1">
                <a:latin typeface="Century Gothic" panose="020B0502020202020204" pitchFamily="34" charset="0"/>
                <a:cs typeface="Arial" panose="020B0604020202020204" pitchFamily="34" charset="0"/>
              </a:rPr>
              <a:t>acommodation</a:t>
            </a: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 (Booking.com,2021).</a:t>
            </a:r>
            <a:endParaRPr lang="en-GB" sz="2000" b="1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>
                <a:latin typeface="Century Gothic" panose="020B0502020202020204" pitchFamily="34" charset="0"/>
                <a:cs typeface="Arial" panose="020B0604020202020204" pitchFamily="34" charset="0"/>
              </a:rPr>
              <a:t>Theory of planned behaviour</a:t>
            </a: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: people’s rational acts, are </a:t>
            </a:r>
            <a:r>
              <a:rPr lang="en-GB" sz="2000" err="1">
                <a:latin typeface="Century Gothic" panose="020B0502020202020204" pitchFamily="34" charset="0"/>
                <a:cs typeface="Arial" panose="020B0604020202020204" pitchFamily="34" charset="0"/>
              </a:rPr>
              <a:t>inflenced</a:t>
            </a: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 by perceived attitudes,         </a:t>
            </a:r>
          </a:p>
          <a:p>
            <a:pPr marL="0" indent="0" algn="just">
              <a:buNone/>
            </a:pP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     behavioural control and subjective norms( Xu </a:t>
            </a:r>
            <a:r>
              <a:rPr lang="en-GB" sz="2000" i="1">
                <a:latin typeface="Century Gothic" panose="020B0502020202020204" pitchFamily="34" charset="0"/>
                <a:cs typeface="Arial" panose="020B0604020202020204" pitchFamily="34" charset="0"/>
              </a:rPr>
              <a:t>et al., </a:t>
            </a: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2022).</a:t>
            </a:r>
            <a:endParaRPr lang="en-GB" sz="2000" b="1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1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GB" sz="2000" err="1">
                <a:latin typeface="Century Gothic" panose="020B0502020202020204" pitchFamily="34" charset="0"/>
                <a:cs typeface="Arial" panose="020B0604020202020204" pitchFamily="34" charset="0"/>
              </a:rPr>
              <a:t>Behavioral</a:t>
            </a: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 impact of guests experience and brand reputation</a:t>
            </a:r>
            <a:endParaRPr lang="en-GB" sz="2000" b="1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1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 Hilton London Bankside-implemented a recycling system, eliminated the use of single-use  plastics (Hilton, 2023).</a:t>
            </a:r>
            <a:endParaRPr lang="en-GB" sz="2000" b="1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1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Waste ( England and Wales) Regulation 2011 , guide organisation to manage waste and encourage recycling behaviour (</a:t>
            </a:r>
            <a:r>
              <a:rPr lang="en-GB" sz="2000" err="1">
                <a:latin typeface="Century Gothic" panose="020B0502020202020204" pitchFamily="34" charset="0"/>
                <a:cs typeface="Arial" panose="020B0604020202020204" pitchFamily="34" charset="0"/>
              </a:rPr>
              <a:t>Mashiane</a:t>
            </a: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err="1">
                <a:latin typeface="Century Gothic" panose="020B0502020202020204" pitchFamily="34" charset="0"/>
                <a:cs typeface="Arial" panose="020B0604020202020204" pitchFamily="34" charset="0"/>
              </a:rPr>
              <a:t>Odeku</a:t>
            </a: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, 2024).</a:t>
            </a:r>
            <a:endParaRPr lang="en-GB" sz="2000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1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>
                <a:latin typeface="Century Gothic" panose="020B0502020202020204" pitchFamily="34" charset="0"/>
                <a:cs typeface="Arial" panose="020B0604020202020204" pitchFamily="34" charset="0"/>
              </a:rPr>
              <a:t>Stakeholder Theory </a:t>
            </a: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: balancing regulatory obligations with CSR initiatives, enhances long-term      business legitimacy and resilience.</a:t>
            </a:r>
            <a:endParaRPr lang="en-GB" sz="2000" b="1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1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  <a:cs typeface="Arial" panose="020B0604020202020204" pitchFamily="34" charset="0"/>
              </a:rPr>
              <a:t>Aligning waste reduction goals with sustainable objectives, hotel can improve  their operational performance and contribute to long term  environmental stewardship.</a:t>
            </a:r>
            <a:endParaRPr lang="en-GB" sz="2000" b="1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None/>
            </a:pPr>
            <a:r>
              <a:rPr lang="en-GB" sz="2000">
                <a:latin typeface="Century Gothic" panose="020B0502020202020204" pitchFamily="34" charset="0"/>
              </a:rPr>
              <a:t>    </a:t>
            </a:r>
          </a:p>
          <a:p>
            <a:pPr marL="0" indent="0">
              <a:buNone/>
            </a:pPr>
            <a:endParaRPr lang="en-GB" sz="200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0290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68E4A-534E-8158-6D90-57E3C1131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081" y="4797598"/>
            <a:ext cx="3667904" cy="1325563"/>
          </a:xfrm>
        </p:spPr>
        <p:txBody>
          <a:bodyPr>
            <a:normAutofit/>
          </a:bodyPr>
          <a:lstStyle/>
          <a:p>
            <a:r>
              <a:rPr lang="en-GB" sz="2000">
                <a:latin typeface="Century Gothic" panose="020B0502020202020204" pitchFamily="34" charset="0"/>
              </a:rPr>
              <a:t>Source: ( </a:t>
            </a:r>
            <a:r>
              <a:rPr lang="en-GB" sz="2000" err="1">
                <a:latin typeface="Century Gothic" panose="020B0502020202020204" pitchFamily="34" charset="0"/>
              </a:rPr>
              <a:t>Hotelowner</a:t>
            </a:r>
            <a:r>
              <a:rPr lang="en-GB" sz="2000">
                <a:latin typeface="Century Gothic" panose="020B0502020202020204" pitchFamily="34" charset="0"/>
              </a:rPr>
              <a:t>, 2022).</a:t>
            </a:r>
            <a:endParaRPr lang="en-US" sz="2000">
              <a:latin typeface="Century Gothic" panose="020B0502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1331B37-F32F-FFFC-ADD7-1E6334ED71B3}"/>
              </a:ext>
            </a:extLst>
          </p:cNvPr>
          <p:cNvSpPr txBox="1">
            <a:spLocks/>
          </p:cNvSpPr>
          <p:nvPr/>
        </p:nvSpPr>
        <p:spPr>
          <a:xfrm>
            <a:off x="417411" y="764775"/>
            <a:ext cx="7300281" cy="50612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                 METHODS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Hospitality UK’ Environmental Act 2021 demands that all commercial buildings achieve an EPC rating of B by 2030 ( GOV.UK, 2021).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Rising energy  costs and financial loss due to food waste are intensifying the situation. 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b="1">
                <a:latin typeface="Century Gothic" panose="020B0502020202020204" pitchFamily="34" charset="0"/>
              </a:rPr>
              <a:t>Institutional theory</a:t>
            </a:r>
            <a:r>
              <a:rPr lang="en-GB" sz="2000">
                <a:latin typeface="Century Gothic" panose="020B0502020202020204" pitchFamily="34" charset="0"/>
              </a:rPr>
              <a:t>: organisations need to adopt sustainable practices to remain viable in the market  (Foster </a:t>
            </a:r>
            <a:r>
              <a:rPr lang="en-GB" sz="2000" i="1">
                <a:latin typeface="Century Gothic" panose="020B0502020202020204" pitchFamily="34" charset="0"/>
              </a:rPr>
              <a:t>et al., </a:t>
            </a:r>
            <a:r>
              <a:rPr lang="en-GB" sz="2000">
                <a:latin typeface="Century Gothic" panose="020B0502020202020204" pitchFamily="34" charset="0"/>
              </a:rPr>
              <a:t>2025).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More than 60% of UK travellers prefer staying in environmentally certified accommodations (Hotelowner,2022).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algn="just"/>
            <a:endParaRPr lang="en-US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3" name="Picture 12" descr="Green Key — certification criteria">
            <a:extLst>
              <a:ext uri="{FF2B5EF4-FFF2-40B4-BE49-F238E27FC236}">
                <a16:creationId xmlns:a16="http://schemas.microsoft.com/office/drawing/2014/main" id="{0195C9CB-3C23-229C-DF44-00CF7DB7D5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 l="19023" t="11765" r="18718" b="12941"/>
          <a:stretch>
            <a:fillRect/>
          </a:stretch>
        </p:blipFill>
        <p:spPr bwMode="auto">
          <a:xfrm>
            <a:off x="8113614" y="1397620"/>
            <a:ext cx="3840371" cy="35313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886690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77C95-8ED8-A5EE-6530-B24ED40FE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815" y="4672469"/>
            <a:ext cx="3424737" cy="1325563"/>
          </a:xfrm>
        </p:spPr>
        <p:txBody>
          <a:bodyPr>
            <a:normAutofit/>
          </a:bodyPr>
          <a:lstStyle/>
          <a:p>
            <a:r>
              <a:rPr lang="en-GB" sz="2000">
                <a:latin typeface="Century Gothic" panose="020B0502020202020204" pitchFamily="34" charset="0"/>
              </a:rPr>
              <a:t>Source(Hilton, 2024).</a:t>
            </a:r>
            <a:endParaRPr lang="en-US" sz="2000">
              <a:latin typeface="Century Gothic" panose="020B0502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1EE325-9556-A3B6-D52F-69F9ABBCE7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17693" y="1145665"/>
            <a:ext cx="4236293" cy="40420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7BBBF2FD-1FEA-7BDE-2868-74612940BC3B}"/>
              </a:ext>
            </a:extLst>
          </p:cNvPr>
          <p:cNvSpPr txBox="1">
            <a:spLocks/>
          </p:cNvSpPr>
          <p:nvPr/>
        </p:nvSpPr>
        <p:spPr>
          <a:xfrm>
            <a:off x="159238" y="639440"/>
            <a:ext cx="7490159" cy="54996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                 METHODS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Low-carbon heating solution and advanced building management systems of Premier Inn reduced carbon footprint by 35% per room(UKGBC, 2025).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Hilton hotel achieved a 63,7% reduction in landfill waste from 2008 to 2023 ( Hilton, 2024). 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Institutional Marriott hotel implementing AI powered technology which resulted in a 25% reduction in food waste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Marriott reduced business cost by £ 30.000 per location( PR Newswire, 2024).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algn="just"/>
            <a:endParaRPr lang="en-US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8838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5CF93-6F67-4D5A-0998-2F121E2A0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3706" y="0"/>
            <a:ext cx="10337623" cy="59503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          THEME IMPACT- PESTEL ANALYSIS</a:t>
            </a:r>
            <a:endParaRPr lang="en-US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0C07E3E-79D7-D95C-0E14-D862B9AC74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4713" y="595035"/>
            <a:ext cx="8200461" cy="609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5435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D7A4E-3BFC-7B40-83C9-5C463534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1977" y="4813566"/>
            <a:ext cx="4168975" cy="1325563"/>
          </a:xfrm>
        </p:spPr>
        <p:txBody>
          <a:bodyPr>
            <a:normAutofit/>
          </a:bodyPr>
          <a:lstStyle/>
          <a:p>
            <a:r>
              <a:rPr lang="en-GB" sz="2000">
                <a:latin typeface="Century Gothic" panose="020B0502020202020204" pitchFamily="34" charset="0"/>
              </a:rPr>
              <a:t>Sources: (</a:t>
            </a:r>
            <a:r>
              <a:rPr lang="en-GB" sz="2000" err="1">
                <a:latin typeface="Century Gothic" panose="020B0502020202020204" pitchFamily="34" charset="0"/>
              </a:rPr>
              <a:t>Hotelowner</a:t>
            </a:r>
            <a:r>
              <a:rPr lang="en-GB" sz="2000">
                <a:latin typeface="Century Gothic" panose="020B0502020202020204" pitchFamily="34" charset="0"/>
              </a:rPr>
              <a:t>, 2022).</a:t>
            </a:r>
            <a:endParaRPr lang="en-US" sz="2000">
              <a:latin typeface="Century Gothic" panose="020B0502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D1B865B-DC4A-E5D8-141B-57832B31A6EE}"/>
              </a:ext>
            </a:extLst>
          </p:cNvPr>
          <p:cNvSpPr txBox="1">
            <a:spLocks/>
          </p:cNvSpPr>
          <p:nvPr/>
        </p:nvSpPr>
        <p:spPr>
          <a:xfrm>
            <a:off x="284196" y="692727"/>
            <a:ext cx="7338558" cy="63433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               CONCLUSION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Collective impact of recycling initiatives and waste reduction methods play a profound role in fostering sustainability in the hotel and hospitality industry.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Benefits: economical, environmental and social Example: reduction in business cost, conserving resources, improving customer satisfaction and brand reputation.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Contributes to net zero target</a:t>
            </a:r>
            <a:endParaRPr lang="en-GB" sz="2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Hotels must be encouraged to take up more proactive waste management strategies and invest heavily in employee training to </a:t>
            </a:r>
            <a:r>
              <a:rPr lang="en-GB" sz="2000" err="1">
                <a:latin typeface="Century Gothic" panose="020B0502020202020204" pitchFamily="34" charset="0"/>
              </a:rPr>
              <a:t>maximaise</a:t>
            </a:r>
            <a:r>
              <a:rPr lang="en-GB" sz="2000">
                <a:latin typeface="Century Gothic" panose="020B0502020202020204" pitchFamily="34" charset="0"/>
              </a:rPr>
              <a:t> the effectiveness of such programs.</a:t>
            </a:r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algn="just"/>
            <a:endParaRPr lang="en-GB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algn="just"/>
            <a:endParaRPr lang="en-US" sz="4000" b="1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FE06526-3169-109D-B8BC-BA9366A26C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97663" y="1827184"/>
            <a:ext cx="333248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3100844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3A42602-48DA-E667-8181-CB82A1E0E328}"/>
              </a:ext>
            </a:extLst>
          </p:cNvPr>
          <p:cNvSpPr txBox="1">
            <a:spLocks/>
          </p:cNvSpPr>
          <p:nvPr/>
        </p:nvSpPr>
        <p:spPr>
          <a:xfrm>
            <a:off x="825854" y="359596"/>
            <a:ext cx="10746244" cy="6314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40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</a:t>
            </a: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RECOMMENDATION</a:t>
            </a:r>
            <a:r>
              <a:rPr lang="en-GB" sz="40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b="1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b="1">
                <a:latin typeface="Century Gothic" panose="020B0502020202020204" pitchFamily="34" charset="0"/>
              </a:rPr>
              <a:t>Stakeholder theory:</a:t>
            </a:r>
            <a:r>
              <a:rPr lang="en-GB" sz="2000">
                <a:latin typeface="Century Gothic" panose="020B0502020202020204" pitchFamily="34" charset="0"/>
              </a:rPr>
              <a:t> balancing the interests of the regulators and all stakeholder of the hospitality industry( Shah and Guild, 2022).</a:t>
            </a:r>
            <a:endParaRPr lang="en-GB" sz="320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320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Expanding collaboration with the local farmers and suppliers.</a:t>
            </a:r>
            <a:endParaRPr lang="en-GB" sz="320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32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b="1">
                <a:latin typeface="Century Gothic" panose="020B0502020202020204" pitchFamily="34" charset="0"/>
              </a:rPr>
              <a:t>RBV theory</a:t>
            </a:r>
            <a:r>
              <a:rPr lang="en-GB" sz="2000">
                <a:latin typeface="Century Gothic" panose="020B0502020202020204" pitchFamily="34" charset="0"/>
              </a:rPr>
              <a:t>: accessing resources and capabilities from local suppliers (</a:t>
            </a:r>
            <a:r>
              <a:rPr lang="en-GB" sz="2000" err="1">
                <a:latin typeface="Century Gothic" panose="020B0502020202020204" pitchFamily="34" charset="0"/>
              </a:rPr>
              <a:t>Khanra</a:t>
            </a:r>
            <a:r>
              <a:rPr lang="en-GB" sz="2000">
                <a:latin typeface="Century Gothic" panose="020B0502020202020204" pitchFamily="34" charset="0"/>
              </a:rPr>
              <a:t> </a:t>
            </a:r>
            <a:r>
              <a:rPr lang="en-GB" sz="2000" i="1">
                <a:latin typeface="Century Gothic" panose="020B0502020202020204" pitchFamily="34" charset="0"/>
              </a:rPr>
              <a:t>et al., </a:t>
            </a:r>
            <a:r>
              <a:rPr lang="en-GB" sz="2000">
                <a:latin typeface="Century Gothic" panose="020B0502020202020204" pitchFamily="34" charset="0"/>
              </a:rPr>
              <a:t>2022).</a:t>
            </a:r>
            <a:endParaRPr lang="en-GB" sz="2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32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b="1">
                <a:latin typeface="Century Gothic" panose="020B0502020202020204" pitchFamily="34" charset="0"/>
              </a:rPr>
              <a:t>System theory</a:t>
            </a:r>
            <a:r>
              <a:rPr lang="en-GB" sz="2000">
                <a:latin typeface="Century Gothic" panose="020B0502020202020204" pitchFamily="34" charset="0"/>
              </a:rPr>
              <a:t>: open system of interaction within organisations.</a:t>
            </a:r>
            <a:endParaRPr lang="en-GB" sz="32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32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Reliable, adaptive and innovative strategies to improve customer preference and staff behaviour ( Ford and </a:t>
            </a:r>
            <a:r>
              <a:rPr lang="en-GB" sz="2000" err="1">
                <a:latin typeface="Century Gothic" panose="020B0502020202020204" pitchFamily="34" charset="0"/>
              </a:rPr>
              <a:t>Sturman</a:t>
            </a:r>
            <a:r>
              <a:rPr lang="en-GB" sz="2000">
                <a:latin typeface="Century Gothic" panose="020B0502020202020204" pitchFamily="34" charset="0"/>
              </a:rPr>
              <a:t>, 2020).</a:t>
            </a:r>
            <a:endParaRPr lang="en-GB" sz="32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None/>
            </a:pPr>
            <a:endParaRPr lang="en-GB" sz="32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32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3200" b="1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60964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73AA205-8D12-6ADA-CC15-F92559E26462}"/>
              </a:ext>
            </a:extLst>
          </p:cNvPr>
          <p:cNvSpPr txBox="1">
            <a:spLocks/>
          </p:cNvSpPr>
          <p:nvPr/>
        </p:nvSpPr>
        <p:spPr>
          <a:xfrm>
            <a:off x="825853" y="359596"/>
            <a:ext cx="10843937" cy="6314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40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</a:t>
            </a:r>
            <a:r>
              <a:rPr lang="en-GB" sz="4000" b="1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RECOMMENDATIONS</a:t>
            </a:r>
            <a:r>
              <a:rPr lang="en-GB" sz="40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b="1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b="1">
                <a:latin typeface="Century Gothic" panose="020B0502020202020204" pitchFamily="34" charset="0"/>
              </a:rPr>
              <a:t>Transformational Leadership Theory</a:t>
            </a:r>
            <a:r>
              <a:rPr lang="en-GB" sz="2000">
                <a:latin typeface="Century Gothic" panose="020B0502020202020204" pitchFamily="34" charset="0"/>
              </a:rPr>
              <a:t>: leadership approach to motivate their workers to invest in their efforts in inventing solutions for collective goals( </a:t>
            </a:r>
            <a:r>
              <a:rPr lang="en-GB" sz="2000" err="1">
                <a:latin typeface="Century Gothic" panose="020B0502020202020204" pitchFamily="34" charset="0"/>
              </a:rPr>
              <a:t>Ladkin</a:t>
            </a:r>
            <a:r>
              <a:rPr lang="en-GB" sz="2000">
                <a:latin typeface="Century Gothic" panose="020B0502020202020204" pitchFamily="34" charset="0"/>
              </a:rPr>
              <a:t> and Patrick, 2022).</a:t>
            </a:r>
            <a:endParaRPr lang="en-GB" sz="320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320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Empowering them with necessary training facilities to </a:t>
            </a:r>
            <a:r>
              <a:rPr lang="en-GB" sz="2000" err="1">
                <a:latin typeface="Century Gothic" panose="020B0502020202020204" pitchFamily="34" charset="0"/>
              </a:rPr>
              <a:t>bosst</a:t>
            </a:r>
            <a:r>
              <a:rPr lang="en-GB" sz="2000">
                <a:latin typeface="Century Gothic" panose="020B0502020202020204" pitchFamily="34" charset="0"/>
              </a:rPr>
              <a:t> capabilities and engagement.(</a:t>
            </a:r>
            <a:r>
              <a:rPr lang="en-GB" sz="2000" err="1">
                <a:latin typeface="Century Gothic" panose="020B0502020202020204" pitchFamily="34" charset="0"/>
              </a:rPr>
              <a:t>Gurmani</a:t>
            </a:r>
            <a:r>
              <a:rPr lang="en-GB" sz="2000">
                <a:latin typeface="Century Gothic" panose="020B0502020202020204" pitchFamily="34" charset="0"/>
              </a:rPr>
              <a:t> </a:t>
            </a:r>
            <a:r>
              <a:rPr lang="en-GB" sz="2000" i="1">
                <a:latin typeface="Century Gothic" panose="020B0502020202020204" pitchFamily="34" charset="0"/>
              </a:rPr>
              <a:t>et al., </a:t>
            </a:r>
            <a:r>
              <a:rPr lang="en-GB" sz="2000">
                <a:latin typeface="Century Gothic" panose="020B0502020202020204" pitchFamily="34" charset="0"/>
              </a:rPr>
              <a:t>2021).</a:t>
            </a:r>
            <a:endParaRPr lang="en-GB" sz="20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32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 </a:t>
            </a:r>
            <a:r>
              <a:rPr lang="en-GB" sz="2000" b="1" err="1">
                <a:latin typeface="Century Gothic" panose="020B0502020202020204" pitchFamily="34" charset="0"/>
              </a:rPr>
              <a:t>Legitimicy</a:t>
            </a:r>
            <a:r>
              <a:rPr lang="en-GB" sz="2000" b="1">
                <a:latin typeface="Century Gothic" panose="020B0502020202020204" pitchFamily="34" charset="0"/>
              </a:rPr>
              <a:t> theory</a:t>
            </a:r>
            <a:r>
              <a:rPr lang="en-GB" sz="2000">
                <a:latin typeface="Century Gothic" panose="020B0502020202020204" pitchFamily="34" charset="0"/>
              </a:rPr>
              <a:t>: the organisation aim to act and remain transparent  regarding their sustainability reporting.</a:t>
            </a:r>
          </a:p>
          <a:p>
            <a:r>
              <a:rPr lang="en-GB" sz="32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>
                <a:latin typeface="Century Gothic" panose="020B0502020202020204" pitchFamily="34" charset="0"/>
              </a:rPr>
              <a:t>To avoid greenwashing </a:t>
            </a:r>
            <a:endParaRPr lang="en-GB" sz="32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None/>
            </a:pPr>
            <a:endParaRPr lang="en-GB" sz="32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3200" b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3200" b="1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35094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4F265-7A1A-BEED-0568-E62377906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907" y="130734"/>
            <a:ext cx="11449920" cy="631983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References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	                                                                   *Awab,M.,Adil,M.,</a:t>
            </a:r>
            <a:r>
              <a:rPr lang="en-GB" sz="900" kern="100" err="1">
                <a:latin typeface="Century Gothic"/>
                <a:ea typeface="Times New Roman" panose="02020603050405020304" pitchFamily="18" charset="0"/>
                <a:cs typeface="Times New Roman"/>
              </a:rPr>
              <a:t>Nasir,M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, and Ali, M.A.(2023). Task performance and training of employees: the mediating role of employee engagement in the tourism and hospitality </a:t>
            </a:r>
            <a:r>
              <a:rPr lang="en-GB" sz="900" kern="100" err="1">
                <a:latin typeface="Century Gothic"/>
                <a:ea typeface="Times New Roman" panose="02020603050405020304" pitchFamily="18" charset="0"/>
                <a:cs typeface="Times New Roman"/>
              </a:rPr>
              <a:t>industry.</a:t>
            </a:r>
            <a:r>
              <a:rPr lang="en-GB" sz="900" i="1" kern="100" err="1">
                <a:latin typeface="Century Gothic"/>
                <a:ea typeface="Times New Roman" panose="02020603050405020304" pitchFamily="18" charset="0"/>
                <a:cs typeface="Times New Roman"/>
              </a:rPr>
              <a:t>European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900" i="1" kern="100">
                <a:latin typeface="Century Gothic"/>
                <a:ea typeface="Times New Roman" panose="02020603050405020304" pitchFamily="18" charset="0"/>
                <a:cs typeface="Times New Roman"/>
              </a:rPr>
              <a:t>Journal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900" i="1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of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900" i="1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training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900" i="1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and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900" i="1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Development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, </a:t>
            </a:r>
            <a:r>
              <a:rPr lang="en-GB" sz="900" i="1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47(9),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pp. 900-920.                                                                                                                                                 		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Booking.com, (2021). </a:t>
            </a:r>
            <a:r>
              <a:rPr lang="en-GB" sz="900" kern="10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Booking.com’s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2021 Sustainable Travel report Affirms Potential Watershed. Available at: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2"/>
              </a:rPr>
              <a:t>https://news.booking.com/bookingcoms-2021-sustainable-travel-report-affirms-potential-watershed-moment-for-industry-and-consumers/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14 May 2025].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*CB, (2018). Tourism </a:t>
            </a:r>
            <a:r>
              <a:rPr lang="en-GB" sz="900" kern="10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responsabile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for 8% of global greenhouse gas emissions, study finds. Available at: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3"/>
              </a:rPr>
              <a:t>https://www.carbonbrief.org/tourism-responsible-for-8-of-global-greenhouse-gas-emissions-study-finds/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 : 14 May, 2025).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Chang, R., Chanda, R.C., </a:t>
            </a:r>
            <a:r>
              <a:rPr lang="en-GB" sz="900" kern="10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Vafaei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-Zadeh, A., Hanifah, H. And Gui, A., (2024). Assessing green practices on eco-friendly hotel customer loyalty : a partial least </a:t>
            </a:r>
            <a:r>
              <a:rPr lang="en-GB" sz="900" kern="10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aquares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structural equation </a:t>
            </a:r>
            <a:r>
              <a:rPr lang="en-GB" sz="900" kern="10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modeling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and fuzzy-set qualitative comparative analysis hybrid approach. Sustainability, 16(9),p.3834.                         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Clarke, B. (2022). Posthuman metamorphosis: Narrative and systems. Fordham </a:t>
            </a:r>
            <a:r>
              <a:rPr lang="en-GB" sz="900" kern="10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Universty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Press.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Deloitte, (2025). The Sustainable Consumer / Deloitte Uk. Available at: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4"/>
              </a:rPr>
              <a:t>https://www.deloitte.com/uk/en/Industries/consumer/perspectives/the-sustainable-consumer.html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 [Accessed on 14 May 2025].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F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&amp;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D, (2024). Marriotte Hotels Reduces Food Waste by 25% with Winnow AI in Sustainability Push. Available at: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5"/>
              </a:rPr>
              <a:t>https://fooddigital.com/restaurants/marriott-hotels-ai-technology-leads-to-food-waste-reduction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 14 May, 2025].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Forster, R., Lyons, A., Caldwell, N., Davies, J. And Sharifi, H., (2025). A lifecycle analysis of complex public procurement: an agency-institutional theory perspective. </a:t>
            </a:r>
            <a:r>
              <a:rPr lang="en-GB" sz="900" kern="10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Iternational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Journal of Operations &amp; Production Management , 45(1), pp.62-87.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GOV UK, 2025.  National Living Wage increases to £12.21. Available at: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6"/>
              </a:rPr>
              <a:t>https://www.gov.uk/government/news/national-living-wage-increases-to-1221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 : 14 May 2025].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Gupta, V., Sajnani, M., Dixit, S.K., Mishra, A. And Gani, M.O., (2023). Are consumers influenced by the use of green practices in five-star hotels: an assessment of guest’s revisit intensions, inclusive ratings and hotel performance. International Journal of Tourism Cities, 9(1), pp.159-181.                                   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Hilton, (2023). Hilton 2022 Environmental, Social and Governance Report. Available at: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7"/>
              </a:rPr>
              <a:t>https://esg.hilton.com/wp-content/uploads/sites/4/2023/04/Hilton-2022-Environmental-Social-and-Governance-Report.pdf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14 May 2025].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Khanra, S., Kaur, P., Joseph, R.P., Malik, A. And Dhir, A., (2022). A resource-based view of green innovation as a strategic firm resource: Present status and future directions. Business Strategy and the Environment 31(4), pp.1395-1413.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Khatter, A., White, L., Pyke, J. And McGrath, M., (2021). Barriers and drivers of environmental sustainability: Australian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hotels. International Journal of Contemporary Hospitality Management, 33(5), pp.1pp.-1849.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Kruesi, M.A. and Remy, D., (2024). How can Hotels of Every Size Create the Right Technology Roadmap.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Lankin, D. And Patrick, C.B., (2022). Whiteness in a Leadership Theorizing: A critical analysis of race in Bass’ transformational leadership theory. Leadership, 18(2), pp. 205-223.    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Linkedin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, (2024). 60% of Uk travellers prioritise greener holidays, study finds. Available at: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8"/>
              </a:rPr>
              <a:t>https://www.linkedin.com/posts/rosie-willan_60-of-uk-travellers-prioritise-greener-holidays-activity-7128373586632794112-305G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</a:t>
            </a:r>
            <a:r>
              <a:rPr lang="en-GB" sz="900" kern="10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Accesed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on: 15 May, 2025].      Martens, W. And Bui, C.N.M., (2023). An exploration of legitimacy theory in accounting literature. Open Access Library Journal, 10(1), pp. 1-20.                                                                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*</a:t>
            </a:r>
            <a:r>
              <a:rPr lang="en-GB" sz="900" kern="10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Martinsuo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, M. And Huemann, M., (2021). Reporting case studies for making an impact. International Journal of Project Management, 39(8), pp. 827-833.                                                                                                                                                       Mashiane, K. And Odeku, K.O., (2024). Sustainable Solid Waste Management Practices in South Africa: A Comparative Legal Analysis. Journal of Comparative Law in </a:t>
            </a:r>
            <a:r>
              <a:rPr lang="en-GB" sz="900" kern="10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africa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, 11(2), pp. 1-42.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Medium, (2021). The Importance of Employee Engagement n Sustainability / by Christopher Nial. Available at: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9"/>
              </a:rPr>
              <a:t>https://medium.com/purpose-and-social-impact/the-importance-of-employee-engagement-in-sustainability-a1c32c3603ab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   [Accessed on: 15 May, 2025].                                      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Modern Hospitality, (2024).  Energy costs: Hospitality face some of the biggest rises. Available at 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0"/>
              </a:rPr>
              <a:t>https://modernhospitality.co.uk/energy-costs-hospitality-face-some-of-the-biggest-rises-in-bills-this-winter/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15 May, 2025].                                                                         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Parliament UK, (2024).  Food waste in the Uk. Available at: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1"/>
              </a:rPr>
              <a:t>https://researchbriefings.files.parliament.uk/documents/CBP-7552/CBP-7552.pdf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 [Accessed on: 15 May, 2025].                   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PR Newswire, (2024). Two Marriott Costa Rica Hotels Cut Food Waste By 25%.  Available at: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2"/>
              </a:rPr>
              <a:t>https://www.prnewswire.com/news-releases/two-marriott-costa-rica-hotels-cut-food-waste-by-25-in-just-months-using-leanpath-302060237.html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15 May, 2025].                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Restaurant Online, (2025). </a:t>
            </a:r>
            <a:r>
              <a:rPr lang="en-GB" sz="900" kern="10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NICsrise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to hit hospitality employment and investment. Available at: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3"/>
              </a:rPr>
              <a:t>https://www.restaurantonline.co.uk/Article/2025/02/25/rise-in-national-insurance-contributions-to-hit-hospitality-employment-and-investment/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15 May, 2025].                       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Shah, M.U. and Guild, P.D., (2022). Stakeholder engagement strategy of technology firms: A review and applied view of stakeholder theory. Technovation, 114, p. 102460.         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Shahzadi, G., John, A., Qadeer, F., Jia, F. And Yan, J., (2024). CSR beyond symbolism: The importance of substantive attributions for employee CSR engagement. Journal of </a:t>
            </a:r>
            <a:r>
              <a:rPr lang="en-GB" sz="900" kern="10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Clener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Production, 436, p. 140440.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Statista, (2025). Uk shoppers: sustainable shopping behaviours 2024. Available at: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4"/>
              </a:rPr>
              <a:t>https://www.statista.com/statistics/1056522/sustainable-shopping-behaviour-of-uk-shoppers/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 : 15 May, 2025].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The Pig Hotel, (2023). The PIG Hotels Impact Report 2022.  Available at 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5"/>
              </a:rPr>
              <a:t>https://www.thepighotel.com/media/61507/the-pig-impact-report-2022.pdf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16 May, 2025].               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Travelodge, (2025). Conscious-Travelodge Corporate Website. Available at: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6"/>
              </a:rPr>
              <a:t>https://www.travelodge.co.uk/our-business/sustainability/conscious/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16 May, 2025].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UKGBC, (2025).  Climate Change Mitigation /UKGBC. Available at: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7"/>
              </a:rPr>
              <a:t>https://ukgbc.org/our-work/climate-change-mitigation/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16 May, 2025]                                                                 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Vannyaroson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, E., Chowdhury, S., Mangla, </a:t>
            </a:r>
            <a:r>
              <a:rPr lang="en-GB" sz="900" kern="10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s.K.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, Dey, P., Chan, F.T. and Roux, M., (2024). A systematic literature review exploring and linking circular economy and sustainable development goals in the past three decades (1991-2022). International Journal of production Research, 62(4), pp. 1399-1433.                                                                                                      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Whitbread Group, (2025). Whitbread PLC ESG Report 2023. Available at: </a:t>
            </a:r>
            <a:r>
              <a:rPr lang="en-GB" sz="900" u="sng" kern="10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8"/>
              </a:rPr>
              <a:t>https://cdn.whitbread.co.uk/media/2024/05/Whitbread-PLC-ESG-Report-2023.pdf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16 May, 2025].                                 </a:t>
            </a:r>
            <a:r>
              <a:rPr lang="en-GB" sz="900" kern="10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*</a:t>
            </a:r>
            <a:r>
              <a:rPr lang="en-GB" sz="900" kern="10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Xu, Y., Du, J., Khan, M.A.S., Jin, S., Altaf, M., Anwar, F. And Sharif, I.,(2022). Effects of subjective norms and environmental mechanism on green purchase behaviour: an extended model of the theory of planned behaviour. Frontiers in Environmental Science, 10, p 779629. </a:t>
            </a:r>
          </a:p>
          <a:p>
            <a:pPr marL="0" indent="0">
              <a:buNone/>
            </a:pPr>
            <a:endParaRPr lang="en-GB" sz="900" kern="100"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900" kern="100"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900" kern="100"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60920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Sustainability and net –zero in the hotel industry Conference research paper Presentation</vt:lpstr>
      <vt:lpstr>PowerPoint Presentation</vt:lpstr>
      <vt:lpstr>PowerPoint Presentation</vt:lpstr>
      <vt:lpstr>            </vt:lpstr>
      <vt:lpstr>Source:(Travelodge, 2025).</vt:lpstr>
      <vt:lpstr>PowerPoint Presentation</vt:lpstr>
      <vt:lpstr>Source: ( Hotelowner, 2022).</vt:lpstr>
      <vt:lpstr>Source(Hilton, 2024).</vt:lpstr>
      <vt:lpstr>PowerPoint Presentation</vt:lpstr>
      <vt:lpstr>Sources: (Hotelowner, 2022).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and net –zero in the hotel industry research Paper</dc:title>
  <dc:creator>Monica Clementina Radu</dc:creator>
  <cp:revision>1</cp:revision>
  <dcterms:created xsi:type="dcterms:W3CDTF">2025-06-06T10:54:40Z</dcterms:created>
  <dcterms:modified xsi:type="dcterms:W3CDTF">2025-06-09T03:23:28Z</dcterms:modified>
</cp:coreProperties>
</file>