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18"/>
  </p:notesMasterIdLst>
  <p:sldIdLst>
    <p:sldId id="277" r:id="rId2"/>
    <p:sldId id="270" r:id="rId3"/>
    <p:sldId id="327" r:id="rId4"/>
    <p:sldId id="503" r:id="rId5"/>
    <p:sldId id="258" r:id="rId6"/>
    <p:sldId id="508" r:id="rId7"/>
    <p:sldId id="504" r:id="rId8"/>
    <p:sldId id="497" r:id="rId9"/>
    <p:sldId id="498" r:id="rId10"/>
    <p:sldId id="505" r:id="rId11"/>
    <p:sldId id="499" r:id="rId12"/>
    <p:sldId id="506" r:id="rId13"/>
    <p:sldId id="507" r:id="rId14"/>
    <p:sldId id="509" r:id="rId15"/>
    <p:sldId id="516" r:id="rId16"/>
    <p:sldId id="496" r:id="rId17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82524" autoAdjust="0"/>
  </p:normalViewPr>
  <p:slideViewPr>
    <p:cSldViewPr>
      <p:cViewPr varScale="1">
        <p:scale>
          <a:sx n="88" d="100"/>
          <a:sy n="88" d="100"/>
        </p:scale>
        <p:origin x="1368" y="7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https://www.youtube.com/watch?v=FIcOXQj-j-0&amp;t=1s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Focus on workplace examples. Provide examples of real life networking situations that workers may encounter. </a:t>
            </a:r>
            <a:endParaRPr dirty="0"/>
          </a:p>
        </p:txBody>
      </p:sp>
      <p:sp>
        <p:nvSpPr>
          <p:cNvPr id="219" name="Google Shape;219;g5c5211f441_6_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862136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https://uwtsd.careercentre.me/resources/elearning/Hub.aspx?search=networking </a:t>
            </a:r>
          </a:p>
          <a:p>
            <a:endParaRPr lang="en-GB" dirty="0"/>
          </a:p>
          <a:p>
            <a:r>
              <a:rPr lang="en-GB" dirty="0"/>
              <a:t>Click on the video from the list – no direct link available.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53481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0937CC7E-9710-CC37-68FA-1FACCFF808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798E3D46-59DA-1280-2200-11CD539AD4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https://uwtsd.careercentre.me/resources/careerassessments/?quizId=30&amp;Referral=Action&amp;Programme=Self-Awareness&amp;ProgrammeID=WmQrSndNVEZ3VWRlbmphb1BSRVJUQT090&amp;TaskId=63110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The activity requires drag and drop of different skills to evaluate themselves.  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790344E2-75D1-5C50-9C7E-A86774752BE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824585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4E02B87A-ADB0-DE5F-26FB-CFDAF4B37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A6637B16-86A0-E92E-946D-ED2E0BD19B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512048E0-B312-2B94-BAA2-928A648430F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468610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B914AD80-C7A7-3457-9941-46D7C5CB8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61F31AEC-9994-977A-9752-D3C5FA2D31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https://uwtsd.careercentre.me/resources/elearning/hub.aspx?id=973&amp;Referral=Action&amp;Programme=Hunting%20for%20Jobs&amp;ProgrammeID=TDEyeDRJTnc0MHhBbDE5dEhiU2J3QT090&amp;TaskId=63098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Link available in the Moodle tile for Link and Learn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F79B17E-55A2-DF0B-A4AC-46D925E5595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878068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Demonstrate how to access the profiles. Each will pop up when selected.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16597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https://moodle.uwtsd.ac.uk/mod/lti/view.php?id=721855 </a:t>
            </a:r>
          </a:p>
          <a:p>
            <a:endParaRPr lang="en-GB" dirty="0"/>
          </a:p>
          <a:p>
            <a:r>
              <a:rPr lang="en-GB" dirty="0"/>
              <a:t>Review the responses and discuss – Which profile was the most effective? Which the most ineffective?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44152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756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IcOXQj-j-0?feature=oembed" TargetMode="Externa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resources/elearning/hub.aspx?id=973&amp;Referral=Action&amp;Programme=Hunting%20for%20Jobs&amp;ProgrammeID=TDEyeDRJTnc0MHhBbDE5dEhiU2J3QT090&amp;TaskId=63098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00797" y="3356992"/>
            <a:ext cx="5688632" cy="864096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 In and Learn</a:t>
            </a: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2348880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During this session you will be: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 your understanding of networking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Explore your personal brand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Evaluate LinkedIn Profiles of professionals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1813DA3-A39E-109D-E244-76040A6DA4C0}"/>
              </a:ext>
            </a:extLst>
          </p:cNvPr>
          <p:cNvSpPr/>
          <p:nvPr/>
        </p:nvSpPr>
        <p:spPr>
          <a:xfrm>
            <a:off x="947428" y="4653136"/>
            <a:ext cx="10297144" cy="10081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be of value to your assessments in your taught modules, as you will be able to make connections between your academic interests and your emerging profile as a professional.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4C587B8-83EE-41F3-F3CE-58BA3A4812DA}"/>
              </a:ext>
            </a:extLst>
          </p:cNvPr>
          <p:cNvSpPr/>
          <p:nvPr/>
        </p:nvSpPr>
        <p:spPr>
          <a:xfrm>
            <a:off x="359701" y="577279"/>
            <a:ext cx="2520280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Link-In and Learn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992142"/>
            <a:ext cx="11809312" cy="3021034"/>
          </a:xfrm>
        </p:spPr>
        <p:txBody>
          <a:bodyPr/>
          <a:lstStyle/>
          <a:p>
            <a:pPr eaLnBrk="1" hangingPunct="1"/>
            <a:r>
              <a:rPr lang="en-GB" altLang="en-US" dirty="0"/>
              <a:t>Understanding Networking – 35 Mins</a:t>
            </a:r>
          </a:p>
          <a:p>
            <a:pPr eaLnBrk="1" hangingPunct="1"/>
            <a:r>
              <a:rPr lang="en-GB" altLang="en-US" dirty="0"/>
              <a:t>How to use LinkedIn– 35 mins</a:t>
            </a:r>
          </a:p>
          <a:p>
            <a:pPr eaLnBrk="1" hangingPunct="1"/>
            <a:r>
              <a:rPr lang="en-GB" altLang="en-US" dirty="0"/>
              <a:t>Evaluating LinkedIn Profile examples – 35mins</a:t>
            </a:r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43BD-B2F3-28E6-1581-D58909774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Understanding Networking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29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/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E5DB05-F511-E245-6FD6-9384E9716953}"/>
              </a:ext>
            </a:extLst>
          </p:cNvPr>
          <p:cNvSpPr txBox="1"/>
          <p:nvPr/>
        </p:nvSpPr>
        <p:spPr>
          <a:xfrm>
            <a:off x="8328248" y="554777"/>
            <a:ext cx="4032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Networking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D82439-A28A-B4D2-5D62-F8D7D8709350}"/>
              </a:ext>
            </a:extLst>
          </p:cNvPr>
          <p:cNvSpPr txBox="1"/>
          <p:nvPr/>
        </p:nvSpPr>
        <p:spPr>
          <a:xfrm>
            <a:off x="8343555" y="1706084"/>
            <a:ext cx="29523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Watch the video and discuss the points raised. </a:t>
            </a:r>
          </a:p>
          <a:p>
            <a:endParaRPr lang="en-GB" sz="2400" dirty="0"/>
          </a:p>
          <a:p>
            <a:r>
              <a:rPr lang="en-GB" sz="2400" dirty="0"/>
              <a:t>Is networking really that important? </a:t>
            </a:r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5" name="Online Media 4" title="The Power of Networking | Morgan Waller | TEDxNMU">
            <a:hlinkClick r:id="" action="ppaction://media"/>
            <a:extLst>
              <a:ext uri="{FF2B5EF4-FFF2-40B4-BE49-F238E27FC236}">
                <a16:creationId xmlns:a16="http://schemas.microsoft.com/office/drawing/2014/main" id="{8C69EA88-696A-D04D-5078-FB35164EBEF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07368" y="908720"/>
            <a:ext cx="7470935" cy="4221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49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D8CB0-1D3F-41AE-60EC-F3B14C13C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you maximise networking events?</a:t>
            </a:r>
          </a:p>
        </p:txBody>
      </p:sp>
      <p:pic>
        <p:nvPicPr>
          <p:cNvPr id="7" name="Content Placeholder 6" descr="A blue rectangle with white text&#10;&#10;AI-generated content may be incorrect.">
            <a:extLst>
              <a:ext uri="{FF2B5EF4-FFF2-40B4-BE49-F238E27FC236}">
                <a16:creationId xmlns:a16="http://schemas.microsoft.com/office/drawing/2014/main" id="{C24EE146-E85D-7D19-0AFC-A0286CE2F4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1127448" y="2569188"/>
            <a:ext cx="4217922" cy="3165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A close up of a message&#10;&#10;AI-generated content may be incorrect.">
            <a:extLst>
              <a:ext uri="{FF2B5EF4-FFF2-40B4-BE49-F238E27FC236}">
                <a16:creationId xmlns:a16="http://schemas.microsoft.com/office/drawing/2014/main" id="{958A1A29-CB1A-9909-7C54-384E07B6D9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9416" y="1623864"/>
            <a:ext cx="6668431" cy="83831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C6E8D84-6618-CAAA-09EE-FB9B68850CDC}"/>
              </a:ext>
            </a:extLst>
          </p:cNvPr>
          <p:cNvSpPr txBox="1"/>
          <p:nvPr/>
        </p:nvSpPr>
        <p:spPr>
          <a:xfrm>
            <a:off x="5879976" y="2569188"/>
            <a:ext cx="547260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Access the DOs and DON’Ts resource.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 pairs or small groups, watch the video.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u="sng" dirty="0"/>
              <a:t>Note down three tips </a:t>
            </a:r>
            <a:r>
              <a:rPr lang="en-GB" sz="2400" dirty="0"/>
              <a:t>that you think are most important to remember?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01897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628B2-AAD4-7674-5CC2-F66887FE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92896"/>
            <a:ext cx="10972800" cy="1143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Explore your personal brand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747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6E2687BD-A345-C69C-F01B-58C2D1A1F4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4072C302-AAB6-484D-84F8-990DA7DEBCEF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5" name="Picture 4" descr="A blue and white logo&#10;&#10;AI-generated content may be incorrect.">
            <a:extLst>
              <a:ext uri="{FF2B5EF4-FFF2-40B4-BE49-F238E27FC236}">
                <a16:creationId xmlns:a16="http://schemas.microsoft.com/office/drawing/2014/main" id="{56E350A0-B1FE-65F5-79B7-E72B9125B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062" y="692696"/>
            <a:ext cx="2014991" cy="200373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A2DFC57-448E-0EAA-9644-B7BF0EDFE7F9}"/>
              </a:ext>
            </a:extLst>
          </p:cNvPr>
          <p:cNvSpPr txBox="1"/>
          <p:nvPr/>
        </p:nvSpPr>
        <p:spPr>
          <a:xfrm>
            <a:off x="3268755" y="1158977"/>
            <a:ext cx="84791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LinkedIn is an important online networking site for professionals. </a:t>
            </a:r>
          </a:p>
        </p:txBody>
      </p:sp>
      <p:pic>
        <p:nvPicPr>
          <p:cNvPr id="9" name="Picture 8" descr="A hand holding a phone&#10;&#10;AI-generated content may be incorrect.">
            <a:extLst>
              <a:ext uri="{FF2B5EF4-FFF2-40B4-BE49-F238E27FC236}">
                <a16:creationId xmlns:a16="http://schemas.microsoft.com/office/drawing/2014/main" id="{834F9B8E-7843-CFCF-969A-69AFAA39AD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305" y="2223289"/>
            <a:ext cx="6239746" cy="281026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F20ECD6-7083-8D51-064C-0CA909C089A7}"/>
              </a:ext>
            </a:extLst>
          </p:cNvPr>
          <p:cNvSpPr txBox="1"/>
          <p:nvPr/>
        </p:nvSpPr>
        <p:spPr>
          <a:xfrm>
            <a:off x="479376" y="3429000"/>
            <a:ext cx="40324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groups or independently: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access the resources.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complete the </a:t>
            </a:r>
            <a:r>
              <a:rPr lang="en-GB" sz="2400" dirty="0" err="1"/>
              <a:t>MyCareer</a:t>
            </a:r>
            <a:r>
              <a:rPr lang="en-GB" sz="2400" dirty="0"/>
              <a:t> training tool. </a:t>
            </a:r>
          </a:p>
        </p:txBody>
      </p:sp>
      <p:pic>
        <p:nvPicPr>
          <p:cNvPr id="12" name="Picture 11" descr="A qr code with black dots&#10;&#10;AI-generated content may be incorrect.">
            <a:extLst>
              <a:ext uri="{FF2B5EF4-FFF2-40B4-BE49-F238E27FC236}">
                <a16:creationId xmlns:a16="http://schemas.microsoft.com/office/drawing/2014/main" id="{04D1A267-8998-090F-3883-99E0B4F0A3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48572" y="2744766"/>
            <a:ext cx="2935213" cy="2935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0263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43273607-4BC4-94C3-C14A-F747E4E0A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7A591C4E-A714-71B9-F791-5BF59B39E217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D837D1-16B4-EFD3-8C5A-7BE03E02F40B}"/>
              </a:ext>
            </a:extLst>
          </p:cNvPr>
          <p:cNvSpPr txBox="1"/>
          <p:nvPr/>
        </p:nvSpPr>
        <p:spPr>
          <a:xfrm>
            <a:off x="930720" y="637528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Share and discuss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C2EDF6-11D2-EC5A-BCF7-D98E69B4FC70}"/>
              </a:ext>
            </a:extLst>
          </p:cNvPr>
          <p:cNvSpPr txBox="1"/>
          <p:nvPr/>
        </p:nvSpPr>
        <p:spPr>
          <a:xfrm>
            <a:off x="930720" y="1772816"/>
            <a:ext cx="46805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were your quiz results? </a:t>
            </a:r>
          </a:p>
          <a:p>
            <a:endParaRPr lang="en-GB" sz="2400" dirty="0"/>
          </a:p>
          <a:p>
            <a:r>
              <a:rPr lang="en-GB" sz="2400" dirty="0"/>
              <a:t>Reflect on what you learned from this LinkedIn focused activity.  </a:t>
            </a:r>
          </a:p>
          <a:p>
            <a:endParaRPr lang="en-GB" sz="2400" dirty="0"/>
          </a:p>
          <a:p>
            <a:r>
              <a:rPr lang="en-GB" sz="2400" dirty="0"/>
              <a:t>Which points did you find surprising? </a:t>
            </a:r>
          </a:p>
          <a:p>
            <a:endParaRPr lang="en-GB" sz="2400" dirty="0"/>
          </a:p>
          <a:p>
            <a:r>
              <a:rPr lang="en-GB" sz="2400" dirty="0"/>
              <a:t>Which points will you apply in the future?</a:t>
            </a:r>
          </a:p>
        </p:txBody>
      </p:sp>
      <p:pic>
        <p:nvPicPr>
          <p:cNvPr id="4" name="Picture 3" descr="A finger touching a cell phone&#10;&#10;AI-generated content may be incorrect.">
            <a:extLst>
              <a:ext uri="{FF2B5EF4-FFF2-40B4-BE49-F238E27FC236}">
                <a16:creationId xmlns:a16="http://schemas.microsoft.com/office/drawing/2014/main" id="{66D8B4C8-A0E2-AD44-D5DD-D617CABD45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1906" y="985619"/>
            <a:ext cx="3705003" cy="1651293"/>
          </a:xfrm>
          <a:prstGeom prst="rect">
            <a:avLst/>
          </a:prstGeom>
        </p:spPr>
      </p:pic>
      <p:pic>
        <p:nvPicPr>
          <p:cNvPr id="8" name="Picture 7" descr="A logo with black text&#10;&#10;AI-generated content may be incorrect.">
            <a:extLst>
              <a:ext uri="{FF2B5EF4-FFF2-40B4-BE49-F238E27FC236}">
                <a16:creationId xmlns:a16="http://schemas.microsoft.com/office/drawing/2014/main" id="{2630211E-1FAE-511E-3F8B-45D0AF9B1B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0256" y="2314419"/>
            <a:ext cx="1724266" cy="1114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5611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17C30-898E-2504-C749-4DAF5F1FD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Evaluating LinkedIn Profile 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4575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5C243732-FA3B-A311-F3C9-B4FC329C69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B98FA111-D6D4-F47B-D5A0-3347855F73BE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BF7807-731E-7F04-67BA-E4DF5888DCFB}"/>
              </a:ext>
            </a:extLst>
          </p:cNvPr>
          <p:cNvSpPr txBox="1"/>
          <p:nvPr/>
        </p:nvSpPr>
        <p:spPr>
          <a:xfrm>
            <a:off x="355479" y="620688"/>
            <a:ext cx="11089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LinkedIn Etiquette.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96CF4B-F596-19E1-2F62-A677B77F285D}"/>
              </a:ext>
            </a:extLst>
          </p:cNvPr>
          <p:cNvSpPr txBox="1"/>
          <p:nvPr/>
        </p:nvSpPr>
        <p:spPr>
          <a:xfrm>
            <a:off x="839416" y="2204864"/>
            <a:ext cx="36724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Before we evaluate four profiles.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 Watch the video about LinkedIn etiquette.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Make notes on the key pieces of advice. </a:t>
            </a:r>
          </a:p>
        </p:txBody>
      </p:sp>
      <p:pic>
        <p:nvPicPr>
          <p:cNvPr id="7" name="Picture 6" descr="A blue and white sign with a play button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7B9F4E9A-02D3-911A-8E3E-81EAF1D75A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709230"/>
            <a:ext cx="5058481" cy="2991267"/>
          </a:xfrm>
          <a:prstGeom prst="rect">
            <a:avLst/>
          </a:prstGeom>
        </p:spPr>
      </p:pic>
      <p:pic>
        <p:nvPicPr>
          <p:cNvPr id="9" name="Picture 8" descr="A qr code with dots&#10;&#10;AI-generated content may be incorrect.">
            <a:extLst>
              <a:ext uri="{FF2B5EF4-FFF2-40B4-BE49-F238E27FC236}">
                <a16:creationId xmlns:a16="http://schemas.microsoft.com/office/drawing/2014/main" id="{1B45B55A-329F-1F02-AEE6-FDF56FF6C6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68408" y="3068960"/>
            <a:ext cx="2207568" cy="2207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4907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86168-501D-B117-9FA4-3383006FB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DC975D-5515-1CF2-F0E5-C858E33A91C3}"/>
              </a:ext>
            </a:extLst>
          </p:cNvPr>
          <p:cNvSpPr txBox="1"/>
          <p:nvPr/>
        </p:nvSpPr>
        <p:spPr>
          <a:xfrm>
            <a:off x="6096000" y="1417638"/>
            <a:ext cx="54864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You have been provided with four examples of LinkedIn profiles. </a:t>
            </a:r>
          </a:p>
          <a:p>
            <a:endParaRPr lang="en-GB" sz="2400" dirty="0"/>
          </a:p>
          <a:p>
            <a:r>
              <a:rPr lang="en-GB" sz="2400" dirty="0"/>
              <a:t>Working in pairs or small groups: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Read each profile.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Evaluate the strengths and weaknesses of each.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Which Do’s and Don’t did they adhere to? </a:t>
            </a:r>
          </a:p>
        </p:txBody>
      </p:sp>
      <p:pic>
        <p:nvPicPr>
          <p:cNvPr id="5" name="Picture 4" descr="A collage of a group of people&#10;&#10;AI-generated content may be incorrect.">
            <a:extLst>
              <a:ext uri="{FF2B5EF4-FFF2-40B4-BE49-F238E27FC236}">
                <a16:creationId xmlns:a16="http://schemas.microsoft.com/office/drawing/2014/main" id="{46371817-EE1A-2902-4375-3A4C8EC612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654" y="846138"/>
            <a:ext cx="4115374" cy="2962688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FC7EDB9-DFDF-C255-C38A-9B4232916F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1584" y="3041737"/>
            <a:ext cx="2838846" cy="2419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0305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9C24C-A294-A404-9684-103631E6E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552" y="404664"/>
            <a:ext cx="5918448" cy="1143000"/>
          </a:xfrm>
        </p:spPr>
        <p:txBody>
          <a:bodyPr/>
          <a:lstStyle/>
          <a:p>
            <a:r>
              <a:rPr lang="en-GB" altLang="en-US" dirty="0"/>
              <a:t>Share and reflect</a:t>
            </a:r>
            <a:endParaRPr lang="en-GB" dirty="0"/>
          </a:p>
        </p:txBody>
      </p:sp>
      <p:pic>
        <p:nvPicPr>
          <p:cNvPr id="4" name="Picture 3" descr="A screenshot of a social media post&#10;&#10;AI-generated content may be incorrect.">
            <a:extLst>
              <a:ext uri="{FF2B5EF4-FFF2-40B4-BE49-F238E27FC236}">
                <a16:creationId xmlns:a16="http://schemas.microsoft.com/office/drawing/2014/main" id="{62DB4400-2726-C409-4458-FACBCBC485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392" y="1666629"/>
            <a:ext cx="6925642" cy="3524742"/>
          </a:xfrm>
          <a:prstGeom prst="rect">
            <a:avLst/>
          </a:prstGeom>
        </p:spPr>
      </p:pic>
      <p:pic>
        <p:nvPicPr>
          <p:cNvPr id="6" name="Picture 5" descr="A logo with a sun in the background&#10;&#10;AI-generated content may be incorrect.">
            <a:extLst>
              <a:ext uri="{FF2B5EF4-FFF2-40B4-BE49-F238E27FC236}">
                <a16:creationId xmlns:a16="http://schemas.microsoft.com/office/drawing/2014/main" id="{D1A79F67-69D8-762D-9896-E57E857099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7928" y="4017250"/>
            <a:ext cx="1974753" cy="118252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3E7100-0837-C47F-436B-18C0809C161C}"/>
              </a:ext>
            </a:extLst>
          </p:cNvPr>
          <p:cNvSpPr txBox="1"/>
          <p:nvPr/>
        </p:nvSpPr>
        <p:spPr>
          <a:xfrm>
            <a:off x="7752184" y="431922"/>
            <a:ext cx="3974232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Access the session Padlet via Moodle. </a:t>
            </a:r>
          </a:p>
          <a:p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Add a post about good points of one or two profiles. 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Add a post about the areas for improvement for one of your chosen profiles. </a:t>
            </a:r>
          </a:p>
          <a:p>
            <a:pPr marL="285750" indent="-285750">
              <a:buFontTx/>
              <a:buChar char="-"/>
            </a:pPr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Use professional and constructive language. 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96080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36EC0-99DF-E52D-8C09-D3D4EDCD9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Reflect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83C70-E180-851E-0D63-50B16152FE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/>
              <a:t>Do you have a LinkedIn profile or social media presence? </a:t>
            </a:r>
          </a:p>
          <a:p>
            <a:pPr>
              <a:lnSpc>
                <a:spcPct val="90000"/>
              </a:lnSpc>
            </a:pPr>
            <a:r>
              <a:rPr lang="en-GB" sz="2600"/>
              <a:t>Have you followed the advice given today? </a:t>
            </a:r>
          </a:p>
          <a:p>
            <a:pPr>
              <a:lnSpc>
                <a:spcPct val="90000"/>
              </a:lnSpc>
            </a:pPr>
            <a:r>
              <a:rPr lang="en-GB" sz="2600"/>
              <a:t>Will you adapt or develop your profiles? </a:t>
            </a:r>
          </a:p>
          <a:p>
            <a:pPr>
              <a:lnSpc>
                <a:spcPct val="90000"/>
              </a:lnSpc>
            </a:pPr>
            <a:endParaRPr lang="en-GB" sz="2600"/>
          </a:p>
          <a:p>
            <a:pPr>
              <a:lnSpc>
                <a:spcPct val="90000"/>
              </a:lnSpc>
            </a:pPr>
            <a:r>
              <a:rPr lang="en-GB" sz="2600"/>
              <a:t>Think about your personal brand, how would a stranger evaluate your profile?</a:t>
            </a:r>
          </a:p>
        </p:txBody>
      </p:sp>
      <p:pic>
        <p:nvPicPr>
          <p:cNvPr id="4" name="Picture 3" descr="A blue and white logo&#10;&#10;AI-generated content may be incorrect.">
            <a:extLst>
              <a:ext uri="{FF2B5EF4-FFF2-40B4-BE49-F238E27FC236}">
                <a16:creationId xmlns:a16="http://schemas.microsoft.com/office/drawing/2014/main" id="{F0B9FE1E-2214-C24D-6FE1-E94897853A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4275" y="1600201"/>
            <a:ext cx="4011449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79197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0D32-3EBD-5E7C-098A-286E347FF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Diary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641A-DF7F-2CA4-F2A7-F9F2E2D6D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565" y="1417638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There is no assessment attached to your Essential Skills sessions.  However, you should maintain a development diary.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After each week, add to your development diary (either on paper, within an online document, or journal app.)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What should you include in a development diary? </a:t>
            </a:r>
          </a:p>
          <a:p>
            <a:pPr marL="0" indent="0">
              <a:buNone/>
            </a:pPr>
            <a:r>
              <a:rPr lang="en-GB" sz="2000" dirty="0"/>
              <a:t>Include: </a:t>
            </a:r>
          </a:p>
          <a:p>
            <a:pPr>
              <a:buFontTx/>
              <a:buChar char="-"/>
            </a:pPr>
            <a:r>
              <a:rPr lang="en-GB" sz="2000" dirty="0"/>
              <a:t>What you have done in your session. </a:t>
            </a:r>
          </a:p>
          <a:p>
            <a:pPr>
              <a:buFontTx/>
              <a:buChar char="-"/>
            </a:pPr>
            <a:r>
              <a:rPr lang="en-GB" sz="2000" dirty="0"/>
              <a:t>What key points have you learned. </a:t>
            </a:r>
          </a:p>
          <a:p>
            <a:pPr>
              <a:buFontTx/>
              <a:buChar char="-"/>
            </a:pPr>
            <a:r>
              <a:rPr lang="en-GB" sz="2000" dirty="0"/>
              <a:t>How you intend to apply learnings to your module assessments and onward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4619089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8887290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</a:t>
                      </a:r>
                      <a:r>
                        <a:rPr lang="en-GB" sz="2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session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3938</TotalTime>
  <Words>740</Words>
  <Application>Microsoft Office PowerPoint</Application>
  <PresentationFormat>Widescreen</PresentationFormat>
  <Paragraphs>100</Paragraphs>
  <Slides>16</Slides>
  <Notes>8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Arial Rounded MT Bold</vt:lpstr>
      <vt:lpstr>Bradley Hand ITC</vt:lpstr>
      <vt:lpstr>Calibri</vt:lpstr>
      <vt:lpstr>Myriad Pro</vt:lpstr>
      <vt:lpstr>20140311PresentationUWTSDTemplate</vt:lpstr>
      <vt:lpstr>Essential Skills  </vt:lpstr>
      <vt:lpstr>Session Objectives </vt:lpstr>
      <vt:lpstr>Session Schedule</vt:lpstr>
      <vt:lpstr>Understanding Networking</vt:lpstr>
      <vt:lpstr>PowerPoint Presentation</vt:lpstr>
      <vt:lpstr>How do you maximise networking events?</vt:lpstr>
      <vt:lpstr>Explore your personal brand</vt:lpstr>
      <vt:lpstr>PowerPoint Presentation</vt:lpstr>
      <vt:lpstr>PowerPoint Presentation</vt:lpstr>
      <vt:lpstr>Evaluating LinkedIn Profile examples</vt:lpstr>
      <vt:lpstr>PowerPoint Presentation</vt:lpstr>
      <vt:lpstr>Evaluate </vt:lpstr>
      <vt:lpstr>Share and reflect</vt:lpstr>
      <vt:lpstr>Reflect</vt:lpstr>
      <vt:lpstr>Development Diary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179</cp:revision>
  <dcterms:created xsi:type="dcterms:W3CDTF">2011-02-08T13:37:54Z</dcterms:created>
  <dcterms:modified xsi:type="dcterms:W3CDTF">2026-02-26T17:43:27Z</dcterms:modified>
</cp:coreProperties>
</file>