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0" r:id="rId4"/>
    <p:sldId id="259" r:id="rId5"/>
    <p:sldId id="267" r:id="rId6"/>
    <p:sldId id="261" r:id="rId7"/>
    <p:sldId id="262" r:id="rId8"/>
    <p:sldId id="268" r:id="rId9"/>
    <p:sldId id="264" r:id="rId10"/>
    <p:sldId id="265" r:id="rId11"/>
    <p:sldId id="270" r:id="rId12"/>
    <p:sldId id="271" r:id="rId13"/>
    <p:sldId id="273" r:id="rId14"/>
    <p:sldId id="257" r:id="rId15"/>
    <p:sldId id="269" r:id="rId16"/>
    <p:sldId id="27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4C45AE-BD3B-8F7A-DA1C-D73E7EAE1CBC}" v="1" dt="2026-01-12T03:28:36.517"/>
    <p1510:client id="{13A28777-F979-D222-663F-1ECFD50670BC}" v="5" dt="2026-01-12T01:00:46.1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x Evans (2304557)" userId="S::2304557@student.uwtsd.ac.uk::f95e6ab8-bf94-45f4-870b-3343373d5a2a" providerId="AD" clId="Web-{310B8FF7-CF73-0EC1-59C3-4958B6A63D30}"/>
    <pc:docChg chg="addSld delSld modSld">
      <pc:chgData name="Max Evans (2304557)" userId="S::2304557@student.uwtsd.ac.uk::f95e6ab8-bf94-45f4-870b-3343373d5a2a" providerId="AD" clId="Web-{310B8FF7-CF73-0EC1-59C3-4958B6A63D30}" dt="2026-01-08T16:23:56.715" v="451" actId="20577"/>
      <pc:docMkLst>
        <pc:docMk/>
      </pc:docMkLst>
      <pc:sldChg chg="addSp delSp modSp mod setBg">
        <pc:chgData name="Max Evans (2304557)" userId="S::2304557@student.uwtsd.ac.uk::f95e6ab8-bf94-45f4-870b-3343373d5a2a" providerId="AD" clId="Web-{310B8FF7-CF73-0EC1-59C3-4958B6A63D30}" dt="2026-01-08T15:01:01.528" v="174"/>
        <pc:sldMkLst>
          <pc:docMk/>
          <pc:sldMk cId="1085813388" sldId="264"/>
        </pc:sldMkLst>
        <pc:spChg chg="mod">
          <ac:chgData name="Max Evans (2304557)" userId="S::2304557@student.uwtsd.ac.uk::f95e6ab8-bf94-45f4-870b-3343373d5a2a" providerId="AD" clId="Web-{310B8FF7-CF73-0EC1-59C3-4958B6A63D30}" dt="2026-01-08T15:01:01.528" v="174"/>
          <ac:spMkLst>
            <pc:docMk/>
            <pc:sldMk cId="1085813388" sldId="264"/>
            <ac:spMk id="2" creationId="{A0688E35-5C7E-9EFC-642E-0FA5CA78790E}"/>
          </ac:spMkLst>
        </pc:spChg>
        <pc:spChg chg="mod">
          <ac:chgData name="Max Evans (2304557)" userId="S::2304557@student.uwtsd.ac.uk::f95e6ab8-bf94-45f4-870b-3343373d5a2a" providerId="AD" clId="Web-{310B8FF7-CF73-0EC1-59C3-4958B6A63D30}" dt="2026-01-08T15:01:01.528" v="174"/>
          <ac:spMkLst>
            <pc:docMk/>
            <pc:sldMk cId="1085813388" sldId="264"/>
            <ac:spMk id="3" creationId="{EC041C27-62E2-F635-1B03-5AC4EB3BD712}"/>
          </ac:spMkLst>
        </pc:spChg>
        <pc:spChg chg="add">
          <ac:chgData name="Max Evans (2304557)" userId="S::2304557@student.uwtsd.ac.uk::f95e6ab8-bf94-45f4-870b-3343373d5a2a" providerId="AD" clId="Web-{310B8FF7-CF73-0EC1-59C3-4958B6A63D30}" dt="2026-01-08T15:01:01.528" v="174"/>
          <ac:spMkLst>
            <pc:docMk/>
            <pc:sldMk cId="1085813388" sldId="264"/>
            <ac:spMk id="13" creationId="{B8B8D07F-F13E-443E-BA68-2D26672D76B9}"/>
          </ac:spMkLst>
        </pc:spChg>
        <pc:spChg chg="add">
          <ac:chgData name="Max Evans (2304557)" userId="S::2304557@student.uwtsd.ac.uk::f95e6ab8-bf94-45f4-870b-3343373d5a2a" providerId="AD" clId="Web-{310B8FF7-CF73-0EC1-59C3-4958B6A63D30}" dt="2026-01-08T15:01:01.528" v="174"/>
          <ac:spMkLst>
            <pc:docMk/>
            <pc:sldMk cId="1085813388" sldId="264"/>
            <ac:spMk id="14" creationId="{12609869-9E80-471B-A487-A53288E0E791}"/>
          </ac:spMkLst>
        </pc:spChg>
        <pc:spChg chg="add">
          <ac:chgData name="Max Evans (2304557)" userId="S::2304557@student.uwtsd.ac.uk::f95e6ab8-bf94-45f4-870b-3343373d5a2a" providerId="AD" clId="Web-{310B8FF7-CF73-0EC1-59C3-4958B6A63D30}" dt="2026-01-08T15:01:01.528" v="174"/>
          <ac:spMkLst>
            <pc:docMk/>
            <pc:sldMk cId="1085813388" sldId="264"/>
            <ac:spMk id="15" creationId="{2813A4FA-24A5-41ED-A534-3807D1B2F344}"/>
          </ac:spMkLst>
        </pc:spChg>
        <pc:spChg chg="add">
          <ac:chgData name="Max Evans (2304557)" userId="S::2304557@student.uwtsd.ac.uk::f95e6ab8-bf94-45f4-870b-3343373d5a2a" providerId="AD" clId="Web-{310B8FF7-CF73-0EC1-59C3-4958B6A63D30}" dt="2026-01-08T15:01:01.528" v="174"/>
          <ac:spMkLst>
            <pc:docMk/>
            <pc:sldMk cId="1085813388" sldId="264"/>
            <ac:spMk id="16" creationId="{7004738A-9D34-43E8-97D2-CA0EED4F8BE0}"/>
          </ac:spMkLst>
        </pc:spChg>
        <pc:spChg chg="add">
          <ac:chgData name="Max Evans (2304557)" userId="S::2304557@student.uwtsd.ac.uk::f95e6ab8-bf94-45f4-870b-3343373d5a2a" providerId="AD" clId="Web-{310B8FF7-CF73-0EC1-59C3-4958B6A63D30}" dt="2026-01-08T15:01:01.528" v="174"/>
          <ac:spMkLst>
            <pc:docMk/>
            <pc:sldMk cId="1085813388" sldId="264"/>
            <ac:spMk id="17" creationId="{C3944F27-CA70-4E84-A51A-E6BF89558979}"/>
          </ac:spMkLst>
        </pc:spChg>
        <pc:picChg chg="add mod">
          <ac:chgData name="Max Evans (2304557)" userId="S::2304557@student.uwtsd.ac.uk::f95e6ab8-bf94-45f4-870b-3343373d5a2a" providerId="AD" clId="Web-{310B8FF7-CF73-0EC1-59C3-4958B6A63D30}" dt="2026-01-08T15:01:01.528" v="174"/>
          <ac:picMkLst>
            <pc:docMk/>
            <pc:sldMk cId="1085813388" sldId="264"/>
            <ac:picMk id="4" creationId="{E25F1D61-0667-A94B-5D96-FE4A5F493D4C}"/>
          </ac:picMkLst>
        </pc:picChg>
      </pc:sldChg>
      <pc:sldChg chg="addSp modSp mod setBg">
        <pc:chgData name="Max Evans (2304557)" userId="S::2304557@student.uwtsd.ac.uk::f95e6ab8-bf94-45f4-870b-3343373d5a2a" providerId="AD" clId="Web-{310B8FF7-CF73-0EC1-59C3-4958B6A63D30}" dt="2026-01-08T16:22:34.712" v="438"/>
        <pc:sldMkLst>
          <pc:docMk/>
          <pc:sldMk cId="160080299" sldId="265"/>
        </pc:sldMkLst>
        <pc:spChg chg="mod">
          <ac:chgData name="Max Evans (2304557)" userId="S::2304557@student.uwtsd.ac.uk::f95e6ab8-bf94-45f4-870b-3343373d5a2a" providerId="AD" clId="Web-{310B8FF7-CF73-0EC1-59C3-4958B6A63D30}" dt="2026-01-08T16:22:34.712" v="438"/>
          <ac:spMkLst>
            <pc:docMk/>
            <pc:sldMk cId="160080299" sldId="265"/>
            <ac:spMk id="2" creationId="{7230926E-947B-303A-A918-8FB2BB9D2C32}"/>
          </ac:spMkLst>
        </pc:spChg>
        <pc:spChg chg="mod ord">
          <ac:chgData name="Max Evans (2304557)" userId="S::2304557@student.uwtsd.ac.uk::f95e6ab8-bf94-45f4-870b-3343373d5a2a" providerId="AD" clId="Web-{310B8FF7-CF73-0EC1-59C3-4958B6A63D30}" dt="2026-01-08T16:22:34.712" v="438"/>
          <ac:spMkLst>
            <pc:docMk/>
            <pc:sldMk cId="160080299" sldId="265"/>
            <ac:spMk id="3" creationId="{5DEBE251-AD68-98D3-ACF2-B38604A89063}"/>
          </ac:spMkLst>
        </pc:spChg>
        <pc:picChg chg="add mod">
          <ac:chgData name="Max Evans (2304557)" userId="S::2304557@student.uwtsd.ac.uk::f95e6ab8-bf94-45f4-870b-3343373d5a2a" providerId="AD" clId="Web-{310B8FF7-CF73-0EC1-59C3-4958B6A63D30}" dt="2026-01-08T16:22:34.712" v="438"/>
          <ac:picMkLst>
            <pc:docMk/>
            <pc:sldMk cId="160080299" sldId="265"/>
            <ac:picMk id="4" creationId="{891A53D2-45D8-A187-B38F-DDAB5F2181AA}"/>
          </ac:picMkLst>
        </pc:picChg>
      </pc:sldChg>
      <pc:sldChg chg="modSp">
        <pc:chgData name="Max Evans (2304557)" userId="S::2304557@student.uwtsd.ac.uk::f95e6ab8-bf94-45f4-870b-3343373d5a2a" providerId="AD" clId="Web-{310B8FF7-CF73-0EC1-59C3-4958B6A63D30}" dt="2026-01-08T16:20:33.552" v="412" actId="20577"/>
        <pc:sldMkLst>
          <pc:docMk/>
          <pc:sldMk cId="2183701714" sldId="269"/>
        </pc:sldMkLst>
        <pc:spChg chg="mod">
          <ac:chgData name="Max Evans (2304557)" userId="S::2304557@student.uwtsd.ac.uk::f95e6ab8-bf94-45f4-870b-3343373d5a2a" providerId="AD" clId="Web-{310B8FF7-CF73-0EC1-59C3-4958B6A63D30}" dt="2026-01-08T16:20:33.552" v="412" actId="20577"/>
          <ac:spMkLst>
            <pc:docMk/>
            <pc:sldMk cId="2183701714" sldId="269"/>
            <ac:spMk id="3" creationId="{63C1EE7A-FD25-7D2B-97C5-05FC1E1E95D6}"/>
          </ac:spMkLst>
        </pc:spChg>
      </pc:sldChg>
      <pc:sldChg chg="addSp delSp modSp new mod setBg">
        <pc:chgData name="Max Evans (2304557)" userId="S::2304557@student.uwtsd.ac.uk::f95e6ab8-bf94-45f4-870b-3343373d5a2a" providerId="AD" clId="Web-{310B8FF7-CF73-0EC1-59C3-4958B6A63D30}" dt="2026-01-08T16:23:24.589" v="442"/>
        <pc:sldMkLst>
          <pc:docMk/>
          <pc:sldMk cId="2461585738" sldId="270"/>
        </pc:sldMkLst>
        <pc:spChg chg="mod ord">
          <ac:chgData name="Max Evans (2304557)" userId="S::2304557@student.uwtsd.ac.uk::f95e6ab8-bf94-45f4-870b-3343373d5a2a" providerId="AD" clId="Web-{310B8FF7-CF73-0EC1-59C3-4958B6A63D30}" dt="2026-01-08T16:23:24.589" v="442"/>
          <ac:spMkLst>
            <pc:docMk/>
            <pc:sldMk cId="2461585738" sldId="270"/>
            <ac:spMk id="2" creationId="{6444D9AD-B2AE-EA27-22BA-A598EA8988D7}"/>
          </ac:spMkLst>
        </pc:spChg>
        <pc:spChg chg="add">
          <ac:chgData name="Max Evans (2304557)" userId="S::2304557@student.uwtsd.ac.uk::f95e6ab8-bf94-45f4-870b-3343373d5a2a" providerId="AD" clId="Web-{310B8FF7-CF73-0EC1-59C3-4958B6A63D30}" dt="2026-01-08T16:23:24.589" v="442"/>
          <ac:spMkLst>
            <pc:docMk/>
            <pc:sldMk cId="2461585738" sldId="270"/>
            <ac:spMk id="9" creationId="{37C89E4B-3C9F-44B9-8B86-D9E3D112D8EC}"/>
          </ac:spMkLst>
        </pc:spChg>
        <pc:picChg chg="add mod ord">
          <ac:chgData name="Max Evans (2304557)" userId="S::2304557@student.uwtsd.ac.uk::f95e6ab8-bf94-45f4-870b-3343373d5a2a" providerId="AD" clId="Web-{310B8FF7-CF73-0EC1-59C3-4958B6A63D30}" dt="2026-01-08T16:23:24.589" v="442"/>
          <ac:picMkLst>
            <pc:docMk/>
            <pc:sldMk cId="2461585738" sldId="270"/>
            <ac:picMk id="4" creationId="{7B931B63-44EE-4BE6-8B0D-38CE80C224E2}"/>
          </ac:picMkLst>
        </pc:picChg>
        <pc:cxnChg chg="add">
          <ac:chgData name="Max Evans (2304557)" userId="S::2304557@student.uwtsd.ac.uk::f95e6ab8-bf94-45f4-870b-3343373d5a2a" providerId="AD" clId="Web-{310B8FF7-CF73-0EC1-59C3-4958B6A63D30}" dt="2026-01-08T16:23:24.589" v="442"/>
          <ac:cxnSpMkLst>
            <pc:docMk/>
            <pc:sldMk cId="2461585738" sldId="270"/>
            <ac:cxnSpMk id="11" creationId="{AA2EAA10-076F-46BD-8F0F-B9A2FB77A85C}"/>
          </ac:cxnSpMkLst>
        </pc:cxnChg>
        <pc:cxnChg chg="add">
          <ac:chgData name="Max Evans (2304557)" userId="S::2304557@student.uwtsd.ac.uk::f95e6ab8-bf94-45f4-870b-3343373d5a2a" providerId="AD" clId="Web-{310B8FF7-CF73-0EC1-59C3-4958B6A63D30}" dt="2026-01-08T16:23:24.589" v="442"/>
          <ac:cxnSpMkLst>
            <pc:docMk/>
            <pc:sldMk cId="2461585738" sldId="270"/>
            <ac:cxnSpMk id="13" creationId="{D891E407-403B-4764-86C9-33A56D3BCAA3}"/>
          </ac:cxnSpMkLst>
        </pc:cxnChg>
      </pc:sldChg>
      <pc:sldChg chg="addSp delSp modSp new mod setBg">
        <pc:chgData name="Max Evans (2304557)" userId="S::2304557@student.uwtsd.ac.uk::f95e6ab8-bf94-45f4-870b-3343373d5a2a" providerId="AD" clId="Web-{310B8FF7-CF73-0EC1-59C3-4958B6A63D30}" dt="2026-01-08T16:23:31.152" v="443"/>
        <pc:sldMkLst>
          <pc:docMk/>
          <pc:sldMk cId="1151200119" sldId="271"/>
        </pc:sldMkLst>
        <pc:spChg chg="mod">
          <ac:chgData name="Max Evans (2304557)" userId="S::2304557@student.uwtsd.ac.uk::f95e6ab8-bf94-45f4-870b-3343373d5a2a" providerId="AD" clId="Web-{310B8FF7-CF73-0EC1-59C3-4958B6A63D30}" dt="2026-01-08T16:23:31.152" v="443"/>
          <ac:spMkLst>
            <pc:docMk/>
            <pc:sldMk cId="1151200119" sldId="271"/>
            <ac:spMk id="2" creationId="{9A34FC88-E295-88B2-4D26-49620D592608}"/>
          </ac:spMkLst>
        </pc:spChg>
        <pc:spChg chg="add">
          <ac:chgData name="Max Evans (2304557)" userId="S::2304557@student.uwtsd.ac.uk::f95e6ab8-bf94-45f4-870b-3343373d5a2a" providerId="AD" clId="Web-{310B8FF7-CF73-0EC1-59C3-4958B6A63D30}" dt="2026-01-08T16:23:31.152" v="443"/>
          <ac:spMkLst>
            <pc:docMk/>
            <pc:sldMk cId="1151200119" sldId="271"/>
            <ac:spMk id="10" creationId="{A3363022-C969-41E9-8EB2-E4C94908C1FA}"/>
          </ac:spMkLst>
        </pc:spChg>
        <pc:spChg chg="add">
          <ac:chgData name="Max Evans (2304557)" userId="S::2304557@student.uwtsd.ac.uk::f95e6ab8-bf94-45f4-870b-3343373d5a2a" providerId="AD" clId="Web-{310B8FF7-CF73-0EC1-59C3-4958B6A63D30}" dt="2026-01-08T16:23:31.152" v="443"/>
          <ac:spMkLst>
            <pc:docMk/>
            <pc:sldMk cId="1151200119" sldId="271"/>
            <ac:spMk id="12" creationId="{8D1AD6B3-BE88-4CEB-BA17-790657CC4729}"/>
          </ac:spMkLst>
        </pc:spChg>
        <pc:grpChg chg="add">
          <ac:chgData name="Max Evans (2304557)" userId="S::2304557@student.uwtsd.ac.uk::f95e6ab8-bf94-45f4-870b-3343373d5a2a" providerId="AD" clId="Web-{310B8FF7-CF73-0EC1-59C3-4958B6A63D30}" dt="2026-01-08T16:23:31.152" v="443"/>
          <ac:grpSpMkLst>
            <pc:docMk/>
            <pc:sldMk cId="1151200119" sldId="271"/>
            <ac:grpSpMk id="14" creationId="{89D1390B-7E13-4B4F-9CB2-391063412E54}"/>
          </ac:grpSpMkLst>
        </pc:grpChg>
        <pc:picChg chg="add">
          <ac:chgData name="Max Evans (2304557)" userId="S::2304557@student.uwtsd.ac.uk::f95e6ab8-bf94-45f4-870b-3343373d5a2a" providerId="AD" clId="Web-{310B8FF7-CF73-0EC1-59C3-4958B6A63D30}" dt="2026-01-08T16:23:31.152" v="443"/>
          <ac:picMkLst>
            <pc:docMk/>
            <pc:sldMk cId="1151200119" sldId="271"/>
            <ac:picMk id="7" creationId="{58E0DB25-C392-25D5-FBDA-58B9E9FF5E4F}"/>
          </ac:picMkLst>
        </pc:picChg>
      </pc:sldChg>
      <pc:sldChg chg="modSp new">
        <pc:chgData name="Max Evans (2304557)" userId="S::2304557@student.uwtsd.ac.uk::f95e6ab8-bf94-45f4-870b-3343373d5a2a" providerId="AD" clId="Web-{310B8FF7-CF73-0EC1-59C3-4958B6A63D30}" dt="2026-01-08T16:23:56.715" v="451" actId="20577"/>
        <pc:sldMkLst>
          <pc:docMk/>
          <pc:sldMk cId="589037326" sldId="272"/>
        </pc:sldMkLst>
        <pc:spChg chg="mod">
          <ac:chgData name="Max Evans (2304557)" userId="S::2304557@student.uwtsd.ac.uk::f95e6ab8-bf94-45f4-870b-3343373d5a2a" providerId="AD" clId="Web-{310B8FF7-CF73-0EC1-59C3-4958B6A63D30}" dt="2026-01-08T16:21:26.007" v="436" actId="20577"/>
          <ac:spMkLst>
            <pc:docMk/>
            <pc:sldMk cId="589037326" sldId="272"/>
            <ac:spMk id="2" creationId="{E732B824-7907-06DF-5CE5-4380879000A9}"/>
          </ac:spMkLst>
        </pc:spChg>
        <pc:spChg chg="mod">
          <ac:chgData name="Max Evans (2304557)" userId="S::2304557@student.uwtsd.ac.uk::f95e6ab8-bf94-45f4-870b-3343373d5a2a" providerId="AD" clId="Web-{310B8FF7-CF73-0EC1-59C3-4958B6A63D30}" dt="2026-01-08T16:23:56.715" v="451" actId="20577"/>
          <ac:spMkLst>
            <pc:docMk/>
            <pc:sldMk cId="589037326" sldId="272"/>
            <ac:spMk id="3" creationId="{D01E70AC-4E8E-5BE3-DA76-AC1B2F3F43E0}"/>
          </ac:spMkLst>
        </pc:spChg>
      </pc:sldChg>
    </pc:docChg>
  </pc:docChgLst>
  <pc:docChgLst>
    <pc:chgData name="Max Evans (2304557)" userId="S::2304557@student.uwtsd.ac.uk::f95e6ab8-bf94-45f4-870b-3343373d5a2a" providerId="AD" clId="Web-{034C45AE-BD3B-8F7A-DA1C-D73E7EAE1CBC}"/>
    <pc:docChg chg="modSld">
      <pc:chgData name="Max Evans (2304557)" userId="S::2304557@student.uwtsd.ac.uk::f95e6ab8-bf94-45f4-870b-3343373d5a2a" providerId="AD" clId="Web-{034C45AE-BD3B-8F7A-DA1C-D73E7EAE1CBC}" dt="2026-01-12T03:28:36.517" v="0" actId="1076"/>
      <pc:docMkLst>
        <pc:docMk/>
      </pc:docMkLst>
      <pc:sldChg chg="modSp">
        <pc:chgData name="Max Evans (2304557)" userId="S::2304557@student.uwtsd.ac.uk::f95e6ab8-bf94-45f4-870b-3343373d5a2a" providerId="AD" clId="Web-{034C45AE-BD3B-8F7A-DA1C-D73E7EAE1CBC}" dt="2026-01-12T03:28:36.517" v="0" actId="1076"/>
        <pc:sldMkLst>
          <pc:docMk/>
          <pc:sldMk cId="109857222" sldId="256"/>
        </pc:sldMkLst>
        <pc:spChg chg="mod">
          <ac:chgData name="Max Evans (2304557)" userId="S::2304557@student.uwtsd.ac.uk::f95e6ab8-bf94-45f4-870b-3343373d5a2a" providerId="AD" clId="Web-{034C45AE-BD3B-8F7A-DA1C-D73E7EAE1CBC}" dt="2026-01-12T03:28:36.517" v="0" actId="1076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Max Evans (2304557)" userId="S::2304557@student.uwtsd.ac.uk::f95e6ab8-bf94-45f4-870b-3343373d5a2a" providerId="AD" clId="Web-{BE1B0D2D-3A15-8838-991A-DFF2D06F5AAD}"/>
    <pc:docChg chg="modSld">
      <pc:chgData name="Max Evans (2304557)" userId="S::2304557@student.uwtsd.ac.uk::f95e6ab8-bf94-45f4-870b-3343373d5a2a" providerId="AD" clId="Web-{BE1B0D2D-3A15-8838-991A-DFF2D06F5AAD}" dt="2026-01-08T00:54:22.415" v="74" actId="20577"/>
      <pc:docMkLst>
        <pc:docMk/>
      </pc:docMkLst>
    </pc:docChg>
  </pc:docChgLst>
  <pc:docChgLst>
    <pc:chgData name="Max Evans (2304557)" userId="S::2304557@student.uwtsd.ac.uk::f95e6ab8-bf94-45f4-870b-3343373d5a2a" providerId="AD" clId="Web-{08DB9984-5E53-4471-F03F-A892835BE6B5}"/>
    <pc:docChg chg="addSld modSld">
      <pc:chgData name="Max Evans (2304557)" userId="S::2304557@student.uwtsd.ac.uk::f95e6ab8-bf94-45f4-870b-3343373d5a2a" providerId="AD" clId="Web-{08DB9984-5E53-4471-F03F-A892835BE6B5}" dt="2026-01-08T19:50:53.665" v="206" actId="20577"/>
      <pc:docMkLst>
        <pc:docMk/>
      </pc:docMkLst>
      <pc:sldChg chg="modSp">
        <pc:chgData name="Max Evans (2304557)" userId="S::2304557@student.uwtsd.ac.uk::f95e6ab8-bf94-45f4-870b-3343373d5a2a" providerId="AD" clId="Web-{08DB9984-5E53-4471-F03F-A892835BE6B5}" dt="2026-01-08T19:50:36.337" v="204" actId="20577"/>
        <pc:sldMkLst>
          <pc:docMk/>
          <pc:sldMk cId="260882092" sldId="257"/>
        </pc:sldMkLst>
        <pc:spChg chg="mod">
          <ac:chgData name="Max Evans (2304557)" userId="S::2304557@student.uwtsd.ac.uk::f95e6ab8-bf94-45f4-870b-3343373d5a2a" providerId="AD" clId="Web-{08DB9984-5E53-4471-F03F-A892835BE6B5}" dt="2026-01-08T19:50:36.337" v="204" actId="20577"/>
          <ac:spMkLst>
            <pc:docMk/>
            <pc:sldMk cId="260882092" sldId="257"/>
            <ac:spMk id="3" creationId="{78797FDE-3116-743C-7CFE-A54F4761418D}"/>
          </ac:spMkLst>
        </pc:spChg>
      </pc:sldChg>
      <pc:sldChg chg="modSp">
        <pc:chgData name="Max Evans (2304557)" userId="S::2304557@student.uwtsd.ac.uk::f95e6ab8-bf94-45f4-870b-3343373d5a2a" providerId="AD" clId="Web-{08DB9984-5E53-4471-F03F-A892835BE6B5}" dt="2026-01-08T16:45:00.938" v="1" actId="20577"/>
        <pc:sldMkLst>
          <pc:docMk/>
          <pc:sldMk cId="675465983" sldId="258"/>
        </pc:sldMkLst>
        <pc:spChg chg="mod">
          <ac:chgData name="Max Evans (2304557)" userId="S::2304557@student.uwtsd.ac.uk::f95e6ab8-bf94-45f4-870b-3343373d5a2a" providerId="AD" clId="Web-{08DB9984-5E53-4471-F03F-A892835BE6B5}" dt="2026-01-08T16:45:00.938" v="1" actId="20577"/>
          <ac:spMkLst>
            <pc:docMk/>
            <pc:sldMk cId="675465983" sldId="258"/>
            <ac:spMk id="2" creationId="{25B6163D-ADE1-3AB9-136C-C83894998F1C}"/>
          </ac:spMkLst>
        </pc:spChg>
      </pc:sldChg>
      <pc:sldChg chg="modSp">
        <pc:chgData name="Max Evans (2304557)" userId="S::2304557@student.uwtsd.ac.uk::f95e6ab8-bf94-45f4-870b-3343373d5a2a" providerId="AD" clId="Web-{08DB9984-5E53-4471-F03F-A892835BE6B5}" dt="2026-01-08T19:50:53.665" v="206" actId="20577"/>
        <pc:sldMkLst>
          <pc:docMk/>
          <pc:sldMk cId="2183701714" sldId="269"/>
        </pc:sldMkLst>
        <pc:spChg chg="mod">
          <ac:chgData name="Max Evans (2304557)" userId="S::2304557@student.uwtsd.ac.uk::f95e6ab8-bf94-45f4-870b-3343373d5a2a" providerId="AD" clId="Web-{08DB9984-5E53-4471-F03F-A892835BE6B5}" dt="2026-01-08T19:50:53.665" v="206" actId="20577"/>
          <ac:spMkLst>
            <pc:docMk/>
            <pc:sldMk cId="2183701714" sldId="269"/>
            <ac:spMk id="3" creationId="{63C1EE7A-FD25-7D2B-97C5-05FC1E1E95D6}"/>
          </ac:spMkLst>
        </pc:spChg>
      </pc:sldChg>
      <pc:sldChg chg="modSp">
        <pc:chgData name="Max Evans (2304557)" userId="S::2304557@student.uwtsd.ac.uk::f95e6ab8-bf94-45f4-870b-3343373d5a2a" providerId="AD" clId="Web-{08DB9984-5E53-4471-F03F-A892835BE6B5}" dt="2026-01-08T19:43:49.959" v="32" actId="20577"/>
        <pc:sldMkLst>
          <pc:docMk/>
          <pc:sldMk cId="589037326" sldId="272"/>
        </pc:sldMkLst>
        <pc:spChg chg="mod">
          <ac:chgData name="Max Evans (2304557)" userId="S::2304557@student.uwtsd.ac.uk::f95e6ab8-bf94-45f4-870b-3343373d5a2a" providerId="AD" clId="Web-{08DB9984-5E53-4471-F03F-A892835BE6B5}" dt="2026-01-08T19:43:49.959" v="32" actId="20577"/>
          <ac:spMkLst>
            <pc:docMk/>
            <pc:sldMk cId="589037326" sldId="272"/>
            <ac:spMk id="3" creationId="{D01E70AC-4E8E-5BE3-DA76-AC1B2F3F43E0}"/>
          </ac:spMkLst>
        </pc:spChg>
      </pc:sldChg>
      <pc:sldChg chg="modSp new">
        <pc:chgData name="Max Evans (2304557)" userId="S::2304557@student.uwtsd.ac.uk::f95e6ab8-bf94-45f4-870b-3343373d5a2a" providerId="AD" clId="Web-{08DB9984-5E53-4471-F03F-A892835BE6B5}" dt="2026-01-08T19:42:03.876" v="7" actId="20577"/>
        <pc:sldMkLst>
          <pc:docMk/>
          <pc:sldMk cId="1975465455" sldId="273"/>
        </pc:sldMkLst>
        <pc:spChg chg="mod">
          <ac:chgData name="Max Evans (2304557)" userId="S::2304557@student.uwtsd.ac.uk::f95e6ab8-bf94-45f4-870b-3343373d5a2a" providerId="AD" clId="Web-{08DB9984-5E53-4471-F03F-A892835BE6B5}" dt="2026-01-08T16:51:09.786" v="6" actId="20577"/>
          <ac:spMkLst>
            <pc:docMk/>
            <pc:sldMk cId="1975465455" sldId="273"/>
            <ac:spMk id="2" creationId="{4F1809CA-B584-919F-C792-ED6583F58F6F}"/>
          </ac:spMkLst>
        </pc:spChg>
        <pc:spChg chg="mod">
          <ac:chgData name="Max Evans (2304557)" userId="S::2304557@student.uwtsd.ac.uk::f95e6ab8-bf94-45f4-870b-3343373d5a2a" providerId="AD" clId="Web-{08DB9984-5E53-4471-F03F-A892835BE6B5}" dt="2026-01-08T19:42:03.876" v="7" actId="20577"/>
          <ac:spMkLst>
            <pc:docMk/>
            <pc:sldMk cId="1975465455" sldId="273"/>
            <ac:spMk id="3" creationId="{E1279462-9C46-65FC-8873-56B7B598F5F4}"/>
          </ac:spMkLst>
        </pc:spChg>
      </pc:sldChg>
    </pc:docChg>
  </pc:docChgLst>
  <pc:docChgLst>
    <pc:chgData name="Max Evans (2304557)" userId="S::2304557@student.uwtsd.ac.uk::f95e6ab8-bf94-45f4-870b-3343373d5a2a" providerId="AD" clId="Web-{2C58B1F2-614E-C280-705F-AB2FDBACF61B}"/>
    <pc:docChg chg="modSld">
      <pc:chgData name="Max Evans (2304557)" userId="S::2304557@student.uwtsd.ac.uk::f95e6ab8-bf94-45f4-870b-3343373d5a2a" providerId="AD" clId="Web-{2C58B1F2-614E-C280-705F-AB2FDBACF61B}" dt="2026-01-06T16:15:55.358" v="142" actId="20577"/>
      <pc:docMkLst>
        <pc:docMk/>
      </pc:docMkLst>
      <pc:sldChg chg="modSp">
        <pc:chgData name="Max Evans (2304557)" userId="S::2304557@student.uwtsd.ac.uk::f95e6ab8-bf94-45f4-870b-3343373d5a2a" providerId="AD" clId="Web-{2C58B1F2-614E-C280-705F-AB2FDBACF61B}" dt="2026-01-06T16:15:55.358" v="142" actId="20577"/>
        <pc:sldMkLst>
          <pc:docMk/>
          <pc:sldMk cId="260882092" sldId="257"/>
        </pc:sldMkLst>
        <pc:spChg chg="mod">
          <ac:chgData name="Max Evans (2304557)" userId="S::2304557@student.uwtsd.ac.uk::f95e6ab8-bf94-45f4-870b-3343373d5a2a" providerId="AD" clId="Web-{2C58B1F2-614E-C280-705F-AB2FDBACF61B}" dt="2026-01-06T16:15:55.358" v="142" actId="20577"/>
          <ac:spMkLst>
            <pc:docMk/>
            <pc:sldMk cId="260882092" sldId="257"/>
            <ac:spMk id="3" creationId="{78797FDE-3116-743C-7CFE-A54F4761418D}"/>
          </ac:spMkLst>
        </pc:spChg>
      </pc:sldChg>
      <pc:sldChg chg="addSp modSp mod setBg">
        <pc:chgData name="Max Evans (2304557)" userId="S::2304557@student.uwtsd.ac.uk::f95e6ab8-bf94-45f4-870b-3343373d5a2a" providerId="AD" clId="Web-{2C58B1F2-614E-C280-705F-AB2FDBACF61B}" dt="2026-01-06T16:12:04.589" v="115"/>
        <pc:sldMkLst>
          <pc:docMk/>
          <pc:sldMk cId="1122240199" sldId="261"/>
        </pc:sldMkLst>
        <pc:spChg chg="mod">
          <ac:chgData name="Max Evans (2304557)" userId="S::2304557@student.uwtsd.ac.uk::f95e6ab8-bf94-45f4-870b-3343373d5a2a" providerId="AD" clId="Web-{2C58B1F2-614E-C280-705F-AB2FDBACF61B}" dt="2026-01-06T16:12:04.589" v="115"/>
          <ac:spMkLst>
            <pc:docMk/>
            <pc:sldMk cId="1122240199" sldId="261"/>
            <ac:spMk id="2" creationId="{D9A8FA64-FFFC-A937-BDC4-C496CC2D12E0}"/>
          </ac:spMkLst>
        </pc:spChg>
        <pc:spChg chg="mod">
          <ac:chgData name="Max Evans (2304557)" userId="S::2304557@student.uwtsd.ac.uk::f95e6ab8-bf94-45f4-870b-3343373d5a2a" providerId="AD" clId="Web-{2C58B1F2-614E-C280-705F-AB2FDBACF61B}" dt="2026-01-06T16:12:04.589" v="115"/>
          <ac:spMkLst>
            <pc:docMk/>
            <pc:sldMk cId="1122240199" sldId="261"/>
            <ac:spMk id="3" creationId="{98B7E4AC-08AF-5156-989F-7C1A4FCFCCA8}"/>
          </ac:spMkLst>
        </pc:spChg>
        <pc:grpChg chg="add">
          <ac:chgData name="Max Evans (2304557)" userId="S::2304557@student.uwtsd.ac.uk::f95e6ab8-bf94-45f4-870b-3343373d5a2a" providerId="AD" clId="Web-{2C58B1F2-614E-C280-705F-AB2FDBACF61B}" dt="2026-01-06T16:12:04.589" v="115"/>
          <ac:grpSpMkLst>
            <pc:docMk/>
            <pc:sldMk cId="1122240199" sldId="261"/>
            <ac:grpSpMk id="9" creationId="{3AFCAD34-1AFC-BC1A-F6B2-C34C63912EAB}"/>
          </ac:grpSpMkLst>
        </pc:grpChg>
        <pc:picChg chg="add mod">
          <ac:chgData name="Max Evans (2304557)" userId="S::2304557@student.uwtsd.ac.uk::f95e6ab8-bf94-45f4-870b-3343373d5a2a" providerId="AD" clId="Web-{2C58B1F2-614E-C280-705F-AB2FDBACF61B}" dt="2026-01-06T16:12:04.589" v="115"/>
          <ac:picMkLst>
            <pc:docMk/>
            <pc:sldMk cId="1122240199" sldId="261"/>
            <ac:picMk id="4" creationId="{7ACAF648-FD1D-468A-3CF6-D4DCE45BCA7A}"/>
          </ac:picMkLst>
        </pc:picChg>
      </pc:sldChg>
    </pc:docChg>
  </pc:docChgLst>
  <pc:docChgLst>
    <pc:chgData name="Max Evans (2304557)" userId="S::2304557@student.uwtsd.ac.uk::f95e6ab8-bf94-45f4-870b-3343373d5a2a" providerId="AD" clId="Web-{13A28777-F979-D222-663F-1ECFD50670BC}"/>
    <pc:docChg chg="modSld">
      <pc:chgData name="Max Evans (2304557)" userId="S::2304557@student.uwtsd.ac.uk::f95e6ab8-bf94-45f4-870b-3343373d5a2a" providerId="AD" clId="Web-{13A28777-F979-D222-663F-1ECFD50670BC}" dt="2026-01-12T01:00:46.176" v="4" actId="1076"/>
      <pc:docMkLst>
        <pc:docMk/>
      </pc:docMkLst>
      <pc:sldChg chg="modSp">
        <pc:chgData name="Max Evans (2304557)" userId="S::2304557@student.uwtsd.ac.uk::f95e6ab8-bf94-45f4-870b-3343373d5a2a" providerId="AD" clId="Web-{13A28777-F979-D222-663F-1ECFD50670BC}" dt="2026-01-12T01:00:46.176" v="4" actId="1076"/>
        <pc:sldMkLst>
          <pc:docMk/>
          <pc:sldMk cId="160080299" sldId="265"/>
        </pc:sldMkLst>
        <pc:spChg chg="mod">
          <ac:chgData name="Max Evans (2304557)" userId="S::2304557@student.uwtsd.ac.uk::f95e6ab8-bf94-45f4-870b-3343373d5a2a" providerId="AD" clId="Web-{13A28777-F979-D222-663F-1ECFD50670BC}" dt="2026-01-12T01:00:46.176" v="4" actId="1076"/>
          <ac:spMkLst>
            <pc:docMk/>
            <pc:sldMk cId="160080299" sldId="265"/>
            <ac:spMk id="3" creationId="{5DEBE251-AD68-98D3-ACF2-B38604A89063}"/>
          </ac:spMkLst>
        </pc:spChg>
        <pc:picChg chg="mod">
          <ac:chgData name="Max Evans (2304557)" userId="S::2304557@student.uwtsd.ac.uk::f95e6ab8-bf94-45f4-870b-3343373d5a2a" providerId="AD" clId="Web-{13A28777-F979-D222-663F-1ECFD50670BC}" dt="2026-01-12T01:00:43.770" v="3" actId="1076"/>
          <ac:picMkLst>
            <pc:docMk/>
            <pc:sldMk cId="160080299" sldId="265"/>
            <ac:picMk id="4" creationId="{891A53D2-45D8-A187-B38F-DDAB5F2181AA}"/>
          </ac:picMkLst>
        </pc:picChg>
      </pc:sldChg>
    </pc:docChg>
  </pc:docChgLst>
  <pc:docChgLst>
    <pc:chgData name="Max Evans (2304557)" userId="S::2304557@student.uwtsd.ac.uk::f95e6ab8-bf94-45f4-870b-3343373d5a2a" providerId="AD" clId="Web-{6A4C42C9-60C7-AA11-6D7E-D3240F1832E4}"/>
    <pc:docChg chg="addSld delSld modSld sldOrd">
      <pc:chgData name="Max Evans (2304557)" userId="S::2304557@student.uwtsd.ac.uk::f95e6ab8-bf94-45f4-870b-3343373d5a2a" providerId="AD" clId="Web-{6A4C42C9-60C7-AA11-6D7E-D3240F1832E4}" dt="2026-01-05T18:18:10.221" v="939" actId="14100"/>
      <pc:docMkLst>
        <pc:docMk/>
      </pc:docMkLst>
      <pc:sldChg chg="addSp modSp mod setBg">
        <pc:chgData name="Max Evans (2304557)" userId="S::2304557@student.uwtsd.ac.uk::f95e6ab8-bf94-45f4-870b-3343373d5a2a" providerId="AD" clId="Web-{6A4C42C9-60C7-AA11-6D7E-D3240F1832E4}" dt="2026-01-05T13:52:04.692" v="41"/>
        <pc:sldMkLst>
          <pc:docMk/>
          <pc:sldMk cId="109857222" sldId="256"/>
        </pc:sldMkLst>
        <pc:spChg chg="mod">
          <ac:chgData name="Max Evans (2304557)" userId="S::2304557@student.uwtsd.ac.uk::f95e6ab8-bf94-45f4-870b-3343373d5a2a" providerId="AD" clId="Web-{6A4C42C9-60C7-AA11-6D7E-D3240F1832E4}" dt="2026-01-05T13:52:04.692" v="41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x Evans (2304557)" userId="S::2304557@student.uwtsd.ac.uk::f95e6ab8-bf94-45f4-870b-3343373d5a2a" providerId="AD" clId="Web-{6A4C42C9-60C7-AA11-6D7E-D3240F1832E4}" dt="2026-01-05T13:52:04.692" v="41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Max Evans (2304557)" userId="S::2304557@student.uwtsd.ac.uk::f95e6ab8-bf94-45f4-870b-3343373d5a2a" providerId="AD" clId="Web-{6A4C42C9-60C7-AA11-6D7E-D3240F1832E4}" dt="2026-01-05T13:52:04.692" v="41"/>
          <ac:spMkLst>
            <pc:docMk/>
            <pc:sldMk cId="109857222" sldId="256"/>
            <ac:spMk id="9" creationId="{6F828D28-8E09-41CC-8229-3070B5467A96}"/>
          </ac:spMkLst>
        </pc:spChg>
        <pc:spChg chg="add">
          <ac:chgData name="Max Evans (2304557)" userId="S::2304557@student.uwtsd.ac.uk::f95e6ab8-bf94-45f4-870b-3343373d5a2a" providerId="AD" clId="Web-{6A4C42C9-60C7-AA11-6D7E-D3240F1832E4}" dt="2026-01-05T13:52:04.692" v="41"/>
          <ac:spMkLst>
            <pc:docMk/>
            <pc:sldMk cId="109857222" sldId="256"/>
            <ac:spMk id="11" creationId="{D5B012D8-7F27-4758-9AC6-C889B154BD73}"/>
          </ac:spMkLst>
        </pc:spChg>
        <pc:spChg chg="add">
          <ac:chgData name="Max Evans (2304557)" userId="S::2304557@student.uwtsd.ac.uk::f95e6ab8-bf94-45f4-870b-3343373d5a2a" providerId="AD" clId="Web-{6A4C42C9-60C7-AA11-6D7E-D3240F1832E4}" dt="2026-01-05T13:52:04.692" v="41"/>
          <ac:spMkLst>
            <pc:docMk/>
            <pc:sldMk cId="109857222" sldId="256"/>
            <ac:spMk id="13" creationId="{4063B759-00FC-46D1-9898-8E8625268FAF}"/>
          </ac:spMkLst>
        </pc:spChg>
        <pc:picChg chg="add mod ord">
          <ac:chgData name="Max Evans (2304557)" userId="S::2304557@student.uwtsd.ac.uk::f95e6ab8-bf94-45f4-870b-3343373d5a2a" providerId="AD" clId="Web-{6A4C42C9-60C7-AA11-6D7E-D3240F1832E4}" dt="2026-01-05T13:52:04.692" v="41"/>
          <ac:picMkLst>
            <pc:docMk/>
            <pc:sldMk cId="109857222" sldId="256"/>
            <ac:picMk id="4" creationId="{1AB99BCF-7AA2-F9E9-AEC4-84D0A415F906}"/>
          </ac:picMkLst>
        </pc:picChg>
      </pc:sldChg>
      <pc:sldChg chg="modSp new">
        <pc:chgData name="Max Evans (2304557)" userId="S::2304557@student.uwtsd.ac.uk::f95e6ab8-bf94-45f4-870b-3343373d5a2a" providerId="AD" clId="Web-{6A4C42C9-60C7-AA11-6D7E-D3240F1832E4}" dt="2026-01-05T17:49:53.458" v="823" actId="20577"/>
        <pc:sldMkLst>
          <pc:docMk/>
          <pc:sldMk cId="260882092" sldId="257"/>
        </pc:sldMkLst>
        <pc:spChg chg="mod">
          <ac:chgData name="Max Evans (2304557)" userId="S::2304557@student.uwtsd.ac.uk::f95e6ab8-bf94-45f4-870b-3343373d5a2a" providerId="AD" clId="Web-{6A4C42C9-60C7-AA11-6D7E-D3240F1832E4}" dt="2026-01-05T13:42:27.537" v="2" actId="20577"/>
          <ac:spMkLst>
            <pc:docMk/>
            <pc:sldMk cId="260882092" sldId="257"/>
            <ac:spMk id="2" creationId="{20BEF227-0F9D-2607-76A5-659624AB6979}"/>
          </ac:spMkLst>
        </pc:spChg>
        <pc:spChg chg="mod">
          <ac:chgData name="Max Evans (2304557)" userId="S::2304557@student.uwtsd.ac.uk::f95e6ab8-bf94-45f4-870b-3343373d5a2a" providerId="AD" clId="Web-{6A4C42C9-60C7-AA11-6D7E-D3240F1832E4}" dt="2026-01-05T17:49:53.458" v="823" actId="20577"/>
          <ac:spMkLst>
            <pc:docMk/>
            <pc:sldMk cId="260882092" sldId="257"/>
            <ac:spMk id="3" creationId="{78797FDE-3116-743C-7CFE-A54F4761418D}"/>
          </ac:spMkLst>
        </pc:spChg>
      </pc:sldChg>
      <pc:sldChg chg="addSp modSp new mod ord setBg">
        <pc:chgData name="Max Evans (2304557)" userId="S::2304557@student.uwtsd.ac.uk::f95e6ab8-bf94-45f4-870b-3343373d5a2a" providerId="AD" clId="Web-{6A4C42C9-60C7-AA11-6D7E-D3240F1832E4}" dt="2026-01-05T17:11:48.224" v="571"/>
        <pc:sldMkLst>
          <pc:docMk/>
          <pc:sldMk cId="675465983" sldId="258"/>
        </pc:sldMkLst>
        <pc:spChg chg="mod">
          <ac:chgData name="Max Evans (2304557)" userId="S::2304557@student.uwtsd.ac.uk::f95e6ab8-bf94-45f4-870b-3343373d5a2a" providerId="AD" clId="Web-{6A4C42C9-60C7-AA11-6D7E-D3240F1832E4}" dt="2026-01-05T14:23:43.573" v="278"/>
          <ac:spMkLst>
            <pc:docMk/>
            <pc:sldMk cId="675465983" sldId="258"/>
            <ac:spMk id="2" creationId="{25B6163D-ADE1-3AB9-136C-C83894998F1C}"/>
          </ac:spMkLst>
        </pc:spChg>
        <pc:spChg chg="mod">
          <ac:chgData name="Max Evans (2304557)" userId="S::2304557@student.uwtsd.ac.uk::f95e6ab8-bf94-45f4-870b-3343373d5a2a" providerId="AD" clId="Web-{6A4C42C9-60C7-AA11-6D7E-D3240F1832E4}" dt="2026-01-05T14:23:43.573" v="278"/>
          <ac:spMkLst>
            <pc:docMk/>
            <pc:sldMk cId="675465983" sldId="258"/>
            <ac:spMk id="3" creationId="{C091A779-B3CD-5328-F160-0B762EFFEA25}"/>
          </ac:spMkLst>
        </pc:spChg>
        <pc:spChg chg="add">
          <ac:chgData name="Max Evans (2304557)" userId="S::2304557@student.uwtsd.ac.uk::f95e6ab8-bf94-45f4-870b-3343373d5a2a" providerId="AD" clId="Web-{6A4C42C9-60C7-AA11-6D7E-D3240F1832E4}" dt="2026-01-05T14:23:43.573" v="278"/>
          <ac:spMkLst>
            <pc:docMk/>
            <pc:sldMk cId="675465983" sldId="258"/>
            <ac:spMk id="9" creationId="{45D37F4E-DDB4-456B-97E0-9937730A039F}"/>
          </ac:spMkLst>
        </pc:spChg>
        <pc:spChg chg="add">
          <ac:chgData name="Max Evans (2304557)" userId="S::2304557@student.uwtsd.ac.uk::f95e6ab8-bf94-45f4-870b-3343373d5a2a" providerId="AD" clId="Web-{6A4C42C9-60C7-AA11-6D7E-D3240F1832E4}" dt="2026-01-05T14:23:43.573" v="278"/>
          <ac:spMkLst>
            <pc:docMk/>
            <pc:sldMk cId="675465983" sldId="258"/>
            <ac:spMk id="11" creationId="{B2DD41CD-8F47-4F56-AD12-4E2FF7696987}"/>
          </ac:spMkLst>
        </pc:spChg>
        <pc:picChg chg="add mod">
          <ac:chgData name="Max Evans (2304557)" userId="S::2304557@student.uwtsd.ac.uk::f95e6ab8-bf94-45f4-870b-3343373d5a2a" providerId="AD" clId="Web-{6A4C42C9-60C7-AA11-6D7E-D3240F1832E4}" dt="2026-01-05T14:23:43.573" v="278"/>
          <ac:picMkLst>
            <pc:docMk/>
            <pc:sldMk cId="675465983" sldId="258"/>
            <ac:picMk id="4" creationId="{A051778C-A00C-9D8A-69AE-5BBD3FC0C041}"/>
          </ac:picMkLst>
        </pc:picChg>
      </pc:sldChg>
      <pc:sldChg chg="addSp delSp modSp new mod ord setBg">
        <pc:chgData name="Max Evans (2304557)" userId="S::2304557@student.uwtsd.ac.uk::f95e6ab8-bf94-45f4-870b-3343373d5a2a" providerId="AD" clId="Web-{6A4C42C9-60C7-AA11-6D7E-D3240F1832E4}" dt="2026-01-05T17:18:30.273" v="586" actId="20577"/>
        <pc:sldMkLst>
          <pc:docMk/>
          <pc:sldMk cId="3181625712" sldId="259"/>
        </pc:sldMkLst>
        <pc:spChg chg="mod">
          <ac:chgData name="Max Evans (2304557)" userId="S::2304557@student.uwtsd.ac.uk::f95e6ab8-bf94-45f4-870b-3343373d5a2a" providerId="AD" clId="Web-{6A4C42C9-60C7-AA11-6D7E-D3240F1832E4}" dt="2026-01-05T15:26:29.733" v="545"/>
          <ac:spMkLst>
            <pc:docMk/>
            <pc:sldMk cId="3181625712" sldId="259"/>
            <ac:spMk id="2" creationId="{02199B97-4154-A84A-A39F-8E13448784CA}"/>
          </ac:spMkLst>
        </pc:spChg>
        <pc:spChg chg="mod">
          <ac:chgData name="Max Evans (2304557)" userId="S::2304557@student.uwtsd.ac.uk::f95e6ab8-bf94-45f4-870b-3343373d5a2a" providerId="AD" clId="Web-{6A4C42C9-60C7-AA11-6D7E-D3240F1832E4}" dt="2026-01-05T17:18:30.273" v="586" actId="20577"/>
          <ac:spMkLst>
            <pc:docMk/>
            <pc:sldMk cId="3181625712" sldId="259"/>
            <ac:spMk id="3" creationId="{332FAD04-3F58-5EB8-5A12-BB8F97BB54F2}"/>
          </ac:spMkLst>
        </pc:spChg>
        <pc:spChg chg="add">
          <ac:chgData name="Max Evans (2304557)" userId="S::2304557@student.uwtsd.ac.uk::f95e6ab8-bf94-45f4-870b-3343373d5a2a" providerId="AD" clId="Web-{6A4C42C9-60C7-AA11-6D7E-D3240F1832E4}" dt="2026-01-05T15:26:29.733" v="545"/>
          <ac:spMkLst>
            <pc:docMk/>
            <pc:sldMk cId="3181625712" sldId="259"/>
            <ac:spMk id="20" creationId="{7FF47CB7-972F-479F-A36D-9E72D26EC8DA}"/>
          </ac:spMkLst>
        </pc:spChg>
        <pc:spChg chg="add">
          <ac:chgData name="Max Evans (2304557)" userId="S::2304557@student.uwtsd.ac.uk::f95e6ab8-bf94-45f4-870b-3343373d5a2a" providerId="AD" clId="Web-{6A4C42C9-60C7-AA11-6D7E-D3240F1832E4}" dt="2026-01-05T15:26:29.733" v="545"/>
          <ac:spMkLst>
            <pc:docMk/>
            <pc:sldMk cId="3181625712" sldId="259"/>
            <ac:spMk id="21" creationId="{0D153B68-5844-490D-8E67-F616D6D721CA}"/>
          </ac:spMkLst>
        </pc:spChg>
        <pc:spChg chg="add">
          <ac:chgData name="Max Evans (2304557)" userId="S::2304557@student.uwtsd.ac.uk::f95e6ab8-bf94-45f4-870b-3343373d5a2a" providerId="AD" clId="Web-{6A4C42C9-60C7-AA11-6D7E-D3240F1832E4}" dt="2026-01-05T15:26:29.733" v="545"/>
          <ac:spMkLst>
            <pc:docMk/>
            <pc:sldMk cId="3181625712" sldId="259"/>
            <ac:spMk id="22" creationId="{9A0D773F-7A7D-4DBB-9DEA-86BB8B8F4BC8}"/>
          </ac:spMkLst>
        </pc:spChg>
        <pc:picChg chg="add mod">
          <ac:chgData name="Max Evans (2304557)" userId="S::2304557@student.uwtsd.ac.uk::f95e6ab8-bf94-45f4-870b-3343373d5a2a" providerId="AD" clId="Web-{6A4C42C9-60C7-AA11-6D7E-D3240F1832E4}" dt="2026-01-05T15:26:29.733" v="545"/>
          <ac:picMkLst>
            <pc:docMk/>
            <pc:sldMk cId="3181625712" sldId="259"/>
            <ac:picMk id="4" creationId="{8DD45A5F-07D6-3E0A-31B3-6E616DF40B88}"/>
          </ac:picMkLst>
        </pc:picChg>
      </pc:sldChg>
      <pc:sldChg chg="addSp modSp new mod ord setBg">
        <pc:chgData name="Max Evans (2304557)" userId="S::2304557@student.uwtsd.ac.uk::f95e6ab8-bf94-45f4-870b-3343373d5a2a" providerId="AD" clId="Web-{6A4C42C9-60C7-AA11-6D7E-D3240F1832E4}" dt="2026-01-05T17:56:09.269" v="833"/>
        <pc:sldMkLst>
          <pc:docMk/>
          <pc:sldMk cId="4190456756" sldId="260"/>
        </pc:sldMkLst>
        <pc:spChg chg="mod">
          <ac:chgData name="Max Evans (2304557)" userId="S::2304557@student.uwtsd.ac.uk::f95e6ab8-bf94-45f4-870b-3343373d5a2a" providerId="AD" clId="Web-{6A4C42C9-60C7-AA11-6D7E-D3240F1832E4}" dt="2026-01-05T17:56:09.269" v="833"/>
          <ac:spMkLst>
            <pc:docMk/>
            <pc:sldMk cId="4190456756" sldId="260"/>
            <ac:spMk id="2" creationId="{C28EFC6D-EFB6-97ED-306C-C261F0818F34}"/>
          </ac:spMkLst>
        </pc:spChg>
        <pc:spChg chg="mod">
          <ac:chgData name="Max Evans (2304557)" userId="S::2304557@student.uwtsd.ac.uk::f95e6ab8-bf94-45f4-870b-3343373d5a2a" providerId="AD" clId="Web-{6A4C42C9-60C7-AA11-6D7E-D3240F1832E4}" dt="2026-01-05T17:56:09.269" v="833"/>
          <ac:spMkLst>
            <pc:docMk/>
            <pc:sldMk cId="4190456756" sldId="260"/>
            <ac:spMk id="3" creationId="{E3F5F0E5-D36A-61DB-A56D-FCCFD6C8FF9D}"/>
          </ac:spMkLst>
        </pc:spChg>
        <pc:spChg chg="add">
          <ac:chgData name="Max Evans (2304557)" userId="S::2304557@student.uwtsd.ac.uk::f95e6ab8-bf94-45f4-870b-3343373d5a2a" providerId="AD" clId="Web-{6A4C42C9-60C7-AA11-6D7E-D3240F1832E4}" dt="2026-01-05T17:56:09.269" v="833"/>
          <ac:spMkLst>
            <pc:docMk/>
            <pc:sldMk cId="4190456756" sldId="260"/>
            <ac:spMk id="9" creationId="{F94AA2BD-2E3F-4B1D-8127-5744B8115311}"/>
          </ac:spMkLst>
        </pc:spChg>
        <pc:spChg chg="add">
          <ac:chgData name="Max Evans (2304557)" userId="S::2304557@student.uwtsd.ac.uk::f95e6ab8-bf94-45f4-870b-3343373d5a2a" providerId="AD" clId="Web-{6A4C42C9-60C7-AA11-6D7E-D3240F1832E4}" dt="2026-01-05T17:56:09.269" v="833"/>
          <ac:spMkLst>
            <pc:docMk/>
            <pc:sldMk cId="4190456756" sldId="260"/>
            <ac:spMk id="11" creationId="{4BD02261-2DC8-4AA8-9E16-7751AE892445}"/>
          </ac:spMkLst>
        </pc:spChg>
        <pc:spChg chg="add">
          <ac:chgData name="Max Evans (2304557)" userId="S::2304557@student.uwtsd.ac.uk::f95e6ab8-bf94-45f4-870b-3343373d5a2a" providerId="AD" clId="Web-{6A4C42C9-60C7-AA11-6D7E-D3240F1832E4}" dt="2026-01-05T17:56:09.269" v="833"/>
          <ac:spMkLst>
            <pc:docMk/>
            <pc:sldMk cId="4190456756" sldId="260"/>
            <ac:spMk id="13" creationId="{3D752CF2-2291-40B5-B462-C17B174C10BC}"/>
          </ac:spMkLst>
        </pc:spChg>
        <pc:picChg chg="add mod">
          <ac:chgData name="Max Evans (2304557)" userId="S::2304557@student.uwtsd.ac.uk::f95e6ab8-bf94-45f4-870b-3343373d5a2a" providerId="AD" clId="Web-{6A4C42C9-60C7-AA11-6D7E-D3240F1832E4}" dt="2026-01-05T17:56:09.269" v="833"/>
          <ac:picMkLst>
            <pc:docMk/>
            <pc:sldMk cId="4190456756" sldId="260"/>
            <ac:picMk id="4" creationId="{4F4C2701-0D4A-3F3D-B896-7421CD38E60F}"/>
          </ac:picMkLst>
        </pc:picChg>
      </pc:sldChg>
      <pc:sldChg chg="modSp new">
        <pc:chgData name="Max Evans (2304557)" userId="S::2304557@student.uwtsd.ac.uk::f95e6ab8-bf94-45f4-870b-3343373d5a2a" providerId="AD" clId="Web-{6A4C42C9-60C7-AA11-6D7E-D3240F1832E4}" dt="2026-01-05T18:11:14.917" v="845" actId="20577"/>
        <pc:sldMkLst>
          <pc:docMk/>
          <pc:sldMk cId="1122240199" sldId="261"/>
        </pc:sldMkLst>
        <pc:spChg chg="mod">
          <ac:chgData name="Max Evans (2304557)" userId="S::2304557@student.uwtsd.ac.uk::f95e6ab8-bf94-45f4-870b-3343373d5a2a" providerId="AD" clId="Web-{6A4C42C9-60C7-AA11-6D7E-D3240F1832E4}" dt="2026-01-05T18:11:14.917" v="845" actId="20577"/>
          <ac:spMkLst>
            <pc:docMk/>
            <pc:sldMk cId="1122240199" sldId="261"/>
            <ac:spMk id="2" creationId="{D9A8FA64-FFFC-A937-BDC4-C496CC2D12E0}"/>
          </ac:spMkLst>
        </pc:spChg>
      </pc:sldChg>
      <pc:sldChg chg="modSp new">
        <pc:chgData name="Max Evans (2304557)" userId="S::2304557@student.uwtsd.ac.uk::f95e6ab8-bf94-45f4-870b-3343373d5a2a" providerId="AD" clId="Web-{6A4C42C9-60C7-AA11-6D7E-D3240F1832E4}" dt="2026-01-05T18:11:20.964" v="849" actId="20577"/>
        <pc:sldMkLst>
          <pc:docMk/>
          <pc:sldMk cId="3153174809" sldId="262"/>
        </pc:sldMkLst>
        <pc:spChg chg="mod">
          <ac:chgData name="Max Evans (2304557)" userId="S::2304557@student.uwtsd.ac.uk::f95e6ab8-bf94-45f4-870b-3343373d5a2a" providerId="AD" clId="Web-{6A4C42C9-60C7-AA11-6D7E-D3240F1832E4}" dt="2026-01-05T18:11:20.964" v="849" actId="20577"/>
          <ac:spMkLst>
            <pc:docMk/>
            <pc:sldMk cId="3153174809" sldId="262"/>
            <ac:spMk id="2" creationId="{FBDFEFD6-16A1-414C-36F7-CA0CE7EF51C2}"/>
          </ac:spMkLst>
        </pc:spChg>
      </pc:sldChg>
      <pc:sldChg chg="modSp new">
        <pc:chgData name="Max Evans (2304557)" userId="S::2304557@student.uwtsd.ac.uk::f95e6ab8-bf94-45f4-870b-3343373d5a2a" providerId="AD" clId="Web-{6A4C42C9-60C7-AA11-6D7E-D3240F1832E4}" dt="2026-01-05T18:11:46.793" v="859" actId="20577"/>
        <pc:sldMkLst>
          <pc:docMk/>
          <pc:sldMk cId="1085813388" sldId="264"/>
        </pc:sldMkLst>
        <pc:spChg chg="mod">
          <ac:chgData name="Max Evans (2304557)" userId="S::2304557@student.uwtsd.ac.uk::f95e6ab8-bf94-45f4-870b-3343373d5a2a" providerId="AD" clId="Web-{6A4C42C9-60C7-AA11-6D7E-D3240F1832E4}" dt="2026-01-05T18:11:46.793" v="859" actId="20577"/>
          <ac:spMkLst>
            <pc:docMk/>
            <pc:sldMk cId="1085813388" sldId="264"/>
            <ac:spMk id="2" creationId="{A0688E35-5C7E-9EFC-642E-0FA5CA78790E}"/>
          </ac:spMkLst>
        </pc:spChg>
      </pc:sldChg>
      <pc:sldChg chg="modSp new">
        <pc:chgData name="Max Evans (2304557)" userId="S::2304557@student.uwtsd.ac.uk::f95e6ab8-bf94-45f4-870b-3343373d5a2a" providerId="AD" clId="Web-{6A4C42C9-60C7-AA11-6D7E-D3240F1832E4}" dt="2026-01-05T18:11:54.481" v="862" actId="20577"/>
        <pc:sldMkLst>
          <pc:docMk/>
          <pc:sldMk cId="160080299" sldId="265"/>
        </pc:sldMkLst>
        <pc:spChg chg="mod">
          <ac:chgData name="Max Evans (2304557)" userId="S::2304557@student.uwtsd.ac.uk::f95e6ab8-bf94-45f4-870b-3343373d5a2a" providerId="AD" clId="Web-{6A4C42C9-60C7-AA11-6D7E-D3240F1832E4}" dt="2026-01-05T18:11:54.481" v="862" actId="20577"/>
          <ac:spMkLst>
            <pc:docMk/>
            <pc:sldMk cId="160080299" sldId="265"/>
            <ac:spMk id="2" creationId="{7230926E-947B-303A-A918-8FB2BB9D2C32}"/>
          </ac:spMkLst>
        </pc:spChg>
      </pc:sldChg>
      <pc:sldChg chg="addSp delSp modSp new">
        <pc:chgData name="Max Evans (2304557)" userId="S::2304557@student.uwtsd.ac.uk::f95e6ab8-bf94-45f4-870b-3343373d5a2a" providerId="AD" clId="Web-{6A4C42C9-60C7-AA11-6D7E-D3240F1832E4}" dt="2026-01-05T18:15:52.876" v="917" actId="1076"/>
        <pc:sldMkLst>
          <pc:docMk/>
          <pc:sldMk cId="2765458217" sldId="267"/>
        </pc:sldMkLst>
        <pc:spChg chg="mod">
          <ac:chgData name="Max Evans (2304557)" userId="S::2304557@student.uwtsd.ac.uk::f95e6ab8-bf94-45f4-870b-3343373d5a2a" providerId="AD" clId="Web-{6A4C42C9-60C7-AA11-6D7E-D3240F1832E4}" dt="2026-01-05T18:14:36.703" v="889" actId="20577"/>
          <ac:spMkLst>
            <pc:docMk/>
            <pc:sldMk cId="2765458217" sldId="267"/>
            <ac:spMk id="2" creationId="{B2CA1238-B4DB-E363-AB9A-B28CDC304976}"/>
          </ac:spMkLst>
        </pc:spChg>
        <pc:spChg chg="add mod">
          <ac:chgData name="Max Evans (2304557)" userId="S::2304557@student.uwtsd.ac.uk::f95e6ab8-bf94-45f4-870b-3343373d5a2a" providerId="AD" clId="Web-{6A4C42C9-60C7-AA11-6D7E-D3240F1832E4}" dt="2026-01-05T18:15:52.876" v="917" actId="1076"/>
          <ac:spMkLst>
            <pc:docMk/>
            <pc:sldMk cId="2765458217" sldId="267"/>
            <ac:spMk id="5" creationId="{02B3F33C-2665-F44B-D59E-963404316CA1}"/>
          </ac:spMkLst>
        </pc:spChg>
        <pc:picChg chg="add mod ord">
          <ac:chgData name="Max Evans (2304557)" userId="S::2304557@student.uwtsd.ac.uk::f95e6ab8-bf94-45f4-870b-3343373d5a2a" providerId="AD" clId="Web-{6A4C42C9-60C7-AA11-6D7E-D3240F1832E4}" dt="2026-01-05T18:14:55.062" v="894" actId="14100"/>
          <ac:picMkLst>
            <pc:docMk/>
            <pc:sldMk cId="2765458217" sldId="267"/>
            <ac:picMk id="4" creationId="{35724451-BB26-B94D-59F5-01CF5DEA270E}"/>
          </ac:picMkLst>
        </pc:picChg>
      </pc:sldChg>
      <pc:sldChg chg="addSp delSp modSp new mod setBg">
        <pc:chgData name="Max Evans (2304557)" userId="S::2304557@student.uwtsd.ac.uk::f95e6ab8-bf94-45f4-870b-3343373d5a2a" providerId="AD" clId="Web-{6A4C42C9-60C7-AA11-6D7E-D3240F1832E4}" dt="2026-01-05T18:18:10.221" v="939" actId="14100"/>
        <pc:sldMkLst>
          <pc:docMk/>
          <pc:sldMk cId="447679521" sldId="268"/>
        </pc:sldMkLst>
        <pc:spChg chg="mod">
          <ac:chgData name="Max Evans (2304557)" userId="S::2304557@student.uwtsd.ac.uk::f95e6ab8-bf94-45f4-870b-3343373d5a2a" providerId="AD" clId="Web-{6A4C42C9-60C7-AA11-6D7E-D3240F1832E4}" dt="2026-01-05T18:18:03.174" v="938"/>
          <ac:spMkLst>
            <pc:docMk/>
            <pc:sldMk cId="447679521" sldId="268"/>
            <ac:spMk id="2" creationId="{7D99FB77-7A21-E905-9182-20AB8A983975}"/>
          </ac:spMkLst>
        </pc:spChg>
        <pc:spChg chg="mod">
          <ac:chgData name="Max Evans (2304557)" userId="S::2304557@student.uwtsd.ac.uk::f95e6ab8-bf94-45f4-870b-3343373d5a2a" providerId="AD" clId="Web-{6A4C42C9-60C7-AA11-6D7E-D3240F1832E4}" dt="2026-01-05T18:18:10.221" v="939" actId="14100"/>
          <ac:spMkLst>
            <pc:docMk/>
            <pc:sldMk cId="447679521" sldId="268"/>
            <ac:spMk id="3" creationId="{6A69B809-6A11-838C-C16F-65A258EC0501}"/>
          </ac:spMkLst>
        </pc:spChg>
        <pc:spChg chg="add">
          <ac:chgData name="Max Evans (2304557)" userId="S::2304557@student.uwtsd.ac.uk::f95e6ab8-bf94-45f4-870b-3343373d5a2a" providerId="AD" clId="Web-{6A4C42C9-60C7-AA11-6D7E-D3240F1832E4}" dt="2026-01-05T18:18:03.174" v="938"/>
          <ac:spMkLst>
            <pc:docMk/>
            <pc:sldMk cId="447679521" sldId="268"/>
            <ac:spMk id="16" creationId="{4D4677D2-D5AC-4CF9-9EED-2B89D0A1C212}"/>
          </ac:spMkLst>
        </pc:spChg>
        <pc:spChg chg="add">
          <ac:chgData name="Max Evans (2304557)" userId="S::2304557@student.uwtsd.ac.uk::f95e6ab8-bf94-45f4-870b-3343373d5a2a" providerId="AD" clId="Web-{6A4C42C9-60C7-AA11-6D7E-D3240F1832E4}" dt="2026-01-05T18:18:03.174" v="938"/>
          <ac:spMkLst>
            <pc:docMk/>
            <pc:sldMk cId="447679521" sldId="268"/>
            <ac:spMk id="17" creationId="{C6D54F7E-825A-4BBA-815F-35CCA8B97786}"/>
          </ac:spMkLst>
        </pc:spChg>
        <pc:picChg chg="add mod ord">
          <ac:chgData name="Max Evans (2304557)" userId="S::2304557@student.uwtsd.ac.uk::f95e6ab8-bf94-45f4-870b-3343373d5a2a" providerId="AD" clId="Web-{6A4C42C9-60C7-AA11-6D7E-D3240F1832E4}" dt="2026-01-05T18:18:03.174" v="938"/>
          <ac:picMkLst>
            <pc:docMk/>
            <pc:sldMk cId="447679521" sldId="268"/>
            <ac:picMk id="4" creationId="{3A14E617-2A77-C659-7DB1-D289A8E14A92}"/>
          </ac:picMkLst>
        </pc:picChg>
      </pc:sldChg>
    </pc:docChg>
  </pc:docChgLst>
  <pc:docChgLst>
    <pc:chgData name="Max Evans (2304557)" userId="S::2304557@student.uwtsd.ac.uk::f95e6ab8-bf94-45f4-870b-3343373d5a2a" providerId="AD" clId="Web-{4369B76C-779B-C1AC-A244-02DF220BB51E}"/>
    <pc:docChg chg="addSld modSld">
      <pc:chgData name="Max Evans (2304557)" userId="S::2304557@student.uwtsd.ac.uk::f95e6ab8-bf94-45f4-870b-3343373d5a2a" providerId="AD" clId="Web-{4369B76C-779B-C1AC-A244-02DF220BB51E}" dt="2026-01-06T19:49:02.053" v="337" actId="20577"/>
      <pc:docMkLst>
        <pc:docMk/>
      </pc:docMkLst>
      <pc:sldChg chg="modSp">
        <pc:chgData name="Max Evans (2304557)" userId="S::2304557@student.uwtsd.ac.uk::f95e6ab8-bf94-45f4-870b-3343373d5a2a" providerId="AD" clId="Web-{4369B76C-779B-C1AC-A244-02DF220BB51E}" dt="2026-01-06T17:50:31.675" v="97" actId="20577"/>
        <pc:sldMkLst>
          <pc:docMk/>
          <pc:sldMk cId="260882092" sldId="257"/>
        </pc:sldMkLst>
        <pc:spChg chg="mod">
          <ac:chgData name="Max Evans (2304557)" userId="S::2304557@student.uwtsd.ac.uk::f95e6ab8-bf94-45f4-870b-3343373d5a2a" providerId="AD" clId="Web-{4369B76C-779B-C1AC-A244-02DF220BB51E}" dt="2026-01-06T17:50:31.675" v="97" actId="20577"/>
          <ac:spMkLst>
            <pc:docMk/>
            <pc:sldMk cId="260882092" sldId="257"/>
            <ac:spMk id="3" creationId="{78797FDE-3116-743C-7CFE-A54F4761418D}"/>
          </ac:spMkLst>
        </pc:spChg>
      </pc:sldChg>
      <pc:sldChg chg="modSp">
        <pc:chgData name="Max Evans (2304557)" userId="S::2304557@student.uwtsd.ac.uk::f95e6ab8-bf94-45f4-870b-3343373d5a2a" providerId="AD" clId="Web-{4369B76C-779B-C1AC-A244-02DF220BB51E}" dt="2026-01-06T17:51:04.314" v="119" actId="20577"/>
        <pc:sldMkLst>
          <pc:docMk/>
          <pc:sldMk cId="1122240199" sldId="261"/>
        </pc:sldMkLst>
        <pc:spChg chg="mod">
          <ac:chgData name="Max Evans (2304557)" userId="S::2304557@student.uwtsd.ac.uk::f95e6ab8-bf94-45f4-870b-3343373d5a2a" providerId="AD" clId="Web-{4369B76C-779B-C1AC-A244-02DF220BB51E}" dt="2026-01-06T17:51:04.314" v="119" actId="20577"/>
          <ac:spMkLst>
            <pc:docMk/>
            <pc:sldMk cId="1122240199" sldId="261"/>
            <ac:spMk id="3" creationId="{98B7E4AC-08AF-5156-989F-7C1A4FCFCCA8}"/>
          </ac:spMkLst>
        </pc:spChg>
      </pc:sldChg>
      <pc:sldChg chg="addSp modSp mod setBg">
        <pc:chgData name="Max Evans (2304557)" userId="S::2304557@student.uwtsd.ac.uk::f95e6ab8-bf94-45f4-870b-3343373d5a2a" providerId="AD" clId="Web-{4369B76C-779B-C1AC-A244-02DF220BB51E}" dt="2026-01-06T19:49:02.053" v="337" actId="20577"/>
        <pc:sldMkLst>
          <pc:docMk/>
          <pc:sldMk cId="3153174809" sldId="262"/>
        </pc:sldMkLst>
        <pc:spChg chg="mod">
          <ac:chgData name="Max Evans (2304557)" userId="S::2304557@student.uwtsd.ac.uk::f95e6ab8-bf94-45f4-870b-3343373d5a2a" providerId="AD" clId="Web-{4369B76C-779B-C1AC-A244-02DF220BB51E}" dt="2026-01-06T18:31:52.058" v="268"/>
          <ac:spMkLst>
            <pc:docMk/>
            <pc:sldMk cId="3153174809" sldId="262"/>
            <ac:spMk id="2" creationId="{FBDFEFD6-16A1-414C-36F7-CA0CE7EF51C2}"/>
          </ac:spMkLst>
        </pc:spChg>
        <pc:spChg chg="mod ord">
          <ac:chgData name="Max Evans (2304557)" userId="S::2304557@student.uwtsd.ac.uk::f95e6ab8-bf94-45f4-870b-3343373d5a2a" providerId="AD" clId="Web-{4369B76C-779B-C1AC-A244-02DF220BB51E}" dt="2026-01-06T19:49:02.053" v="337" actId="20577"/>
          <ac:spMkLst>
            <pc:docMk/>
            <pc:sldMk cId="3153174809" sldId="262"/>
            <ac:spMk id="3" creationId="{B97A43D2-1835-41A0-F3A0-B0B8BBB36240}"/>
          </ac:spMkLst>
        </pc:spChg>
        <pc:spChg chg="add">
          <ac:chgData name="Max Evans (2304557)" userId="S::2304557@student.uwtsd.ac.uk::f95e6ab8-bf94-45f4-870b-3343373d5a2a" providerId="AD" clId="Web-{4369B76C-779B-C1AC-A244-02DF220BB51E}" dt="2026-01-06T18:31:52.058" v="268"/>
          <ac:spMkLst>
            <pc:docMk/>
            <pc:sldMk cId="3153174809" sldId="262"/>
            <ac:spMk id="10" creationId="{129F4FEF-3F4E-4042-8E6D-C24E201FB31A}"/>
          </ac:spMkLst>
        </pc:spChg>
        <pc:picChg chg="add mod">
          <ac:chgData name="Max Evans (2304557)" userId="S::2304557@student.uwtsd.ac.uk::f95e6ab8-bf94-45f4-870b-3343373d5a2a" providerId="AD" clId="Web-{4369B76C-779B-C1AC-A244-02DF220BB51E}" dt="2026-01-06T18:31:52.058" v="268"/>
          <ac:picMkLst>
            <pc:docMk/>
            <pc:sldMk cId="3153174809" sldId="262"/>
            <ac:picMk id="4" creationId="{28FEFD5A-324E-1673-7BD3-57500ED3E8F4}"/>
          </ac:picMkLst>
        </pc:picChg>
        <pc:picChg chg="add mod">
          <ac:chgData name="Max Evans (2304557)" userId="S::2304557@student.uwtsd.ac.uk::f95e6ab8-bf94-45f4-870b-3343373d5a2a" providerId="AD" clId="Web-{4369B76C-779B-C1AC-A244-02DF220BB51E}" dt="2026-01-06T18:31:52.058" v="268"/>
          <ac:picMkLst>
            <pc:docMk/>
            <pc:sldMk cId="3153174809" sldId="262"/>
            <ac:picMk id="5" creationId="{2596FA25-94EE-B51C-EB4C-C6431560F769}"/>
          </ac:picMkLst>
        </pc:picChg>
      </pc:sldChg>
      <pc:sldChg chg="modSp new">
        <pc:chgData name="Max Evans (2304557)" userId="S::2304557@student.uwtsd.ac.uk::f95e6ab8-bf94-45f4-870b-3343373d5a2a" providerId="AD" clId="Web-{4369B76C-779B-C1AC-A244-02DF220BB51E}" dt="2026-01-06T19:48:09.881" v="313" actId="20577"/>
        <pc:sldMkLst>
          <pc:docMk/>
          <pc:sldMk cId="2183701714" sldId="269"/>
        </pc:sldMkLst>
        <pc:spChg chg="mod">
          <ac:chgData name="Max Evans (2304557)" userId="S::2304557@student.uwtsd.ac.uk::f95e6ab8-bf94-45f4-870b-3343373d5a2a" providerId="AD" clId="Web-{4369B76C-779B-C1AC-A244-02DF220BB51E}" dt="2026-01-06T17:50:40.696" v="106" actId="20577"/>
          <ac:spMkLst>
            <pc:docMk/>
            <pc:sldMk cId="2183701714" sldId="269"/>
            <ac:spMk id="2" creationId="{8034B946-69DA-7A46-0151-F63A60EF56DD}"/>
          </ac:spMkLst>
        </pc:spChg>
        <pc:spChg chg="mod">
          <ac:chgData name="Max Evans (2304557)" userId="S::2304557@student.uwtsd.ac.uk::f95e6ab8-bf94-45f4-870b-3343373d5a2a" providerId="AD" clId="Web-{4369B76C-779B-C1AC-A244-02DF220BB51E}" dt="2026-01-06T19:48:09.881" v="313" actId="20577"/>
          <ac:spMkLst>
            <pc:docMk/>
            <pc:sldMk cId="2183701714" sldId="269"/>
            <ac:spMk id="3" creationId="{63C1EE7A-FD25-7D2B-97C5-05FC1E1E95D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ollege.police.uk/guidance/police-information-and-records-management-code-practice" TargetMode="External"/><Relationship Id="rId3" Type="http://schemas.openxmlformats.org/officeDocument/2006/relationships/hyperlink" Target="https://www.global-resourcing.com/content/the-importance-of-data-technology-in-modern-policing/" TargetMode="External"/><Relationship Id="rId7" Type="http://schemas.openxmlformats.org/officeDocument/2006/relationships/hyperlink" Target="https://www.nationalcrimeagency.gov.uk/what-we-do/how-we-work/intelligence-enhancing-the-picture-of-serious-organised-crime-affecting-the-uk" TargetMode="External"/><Relationship Id="rId2" Type="http://schemas.openxmlformats.org/officeDocument/2006/relationships/hyperlink" Target="https://news.csu.edu.au/latest-news/new-research-in-smart-technology-integration-enhances-policing-capacit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ollege.police.uk/guidance/drug-crimes-evidence-briefing/proactive-street-level-policing" TargetMode="External"/><Relationship Id="rId11" Type="http://schemas.openxmlformats.org/officeDocument/2006/relationships/hyperlink" Target="https://pds.police.uk/working-together-to-improve-the-criminal-justice-system/" TargetMode="External"/><Relationship Id="rId5" Type="http://schemas.openxmlformats.org/officeDocument/2006/relationships/hyperlink" Target="https://www.police1.com/data-information-sharing/data-driven-decision-making-the-future-of-police-agencies" TargetMode="External"/><Relationship Id="rId10" Type="http://schemas.openxmlformats.org/officeDocument/2006/relationships/hyperlink" Target="file:///C:\Users\2304557\Downloads\Demystifying-Digital-Interoperability-in-Policing.pdf" TargetMode="External"/><Relationship Id="rId4" Type="http://schemas.openxmlformats.org/officeDocument/2006/relationships/hyperlink" Target="https://phoenixnap.com/kb/data-integration-tools" TargetMode="External"/><Relationship Id="rId9" Type="http://schemas.openxmlformats.org/officeDocument/2006/relationships/hyperlink" Target="https://pds.police.uk/new-opportunities-for-suppliers/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assets.publishing.service.gov.uk/media/5d7f6b2540f0b61ccdfa4b80/RUSI_Report_-_Algorithms_and_Bias_in_Policing.pdf" TargetMode="External"/><Relationship Id="rId3" Type="http://schemas.openxmlformats.org/officeDocument/2006/relationships/hyperlink" Target="https://stock.adobe.com/uk/images/intelligence-report/136375349" TargetMode="External"/><Relationship Id="rId7" Type="http://schemas.openxmlformats.org/officeDocument/2006/relationships/hyperlink" Target="https://www.rd.com/article/computer-jokes/" TargetMode="External"/><Relationship Id="rId2" Type="http://schemas.openxmlformats.org/officeDocument/2006/relationships/hyperlink" Target="https://policinginsight.com/feature/advertisement/the-next-step-in-the-development-of-body-worn-video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hmicfrs.justiceinspectorates.gov.uk/news/news-feed/police-forces-overwhelmed-and-ineffective-when-it-comes-to-digital-forensics/" TargetMode="External"/><Relationship Id="rId5" Type="http://schemas.openxmlformats.org/officeDocument/2006/relationships/hyperlink" Target="https://www.safefleet.net/blog/5-reasons-why-body-cameras-are-essential-for-law-enforcement/" TargetMode="External"/><Relationship Id="rId4" Type="http://schemas.openxmlformats.org/officeDocument/2006/relationships/hyperlink" Target="https://www.gov.uk/guidance/digital-outcomes-and-specialists-audit-trail-guidance" TargetMode="External"/><Relationship Id="rId9" Type="http://schemas.openxmlformats.org/officeDocument/2006/relationships/hyperlink" Target="https://www.fairtrials.org/articles/news/foi-reveals-over-12000-people-profiled-by-flawed-durham-police-predictive-ai-tool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pulse/summarising-nicky-mee-hovke" TargetMode="External"/><Relationship Id="rId2" Type="http://schemas.openxmlformats.org/officeDocument/2006/relationships/hyperlink" Target="https://www.aa.com.tr/en/europe/uk-top-chief-urges-police-to-stand-against-racism/187192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F828D28-8E09-41CC-8229-3070B5467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New research in smart technology integration enhances policing capacity -  CSU News">
            <a:extLst>
              <a:ext uri="{FF2B5EF4-FFF2-40B4-BE49-F238E27FC236}">
                <a16:creationId xmlns:a16="http://schemas.microsoft.com/office/drawing/2014/main" id="{1AB99BCF-7AA2-F9E9-AEC4-84D0A415F90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-22"/>
            <a:ext cx="12191977" cy="685802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2987" y="847383"/>
            <a:ext cx="5452529" cy="3569242"/>
          </a:xfrm>
        </p:spPr>
        <p:txBody>
          <a:bodyPr anchor="t">
            <a:normAutofit/>
          </a:bodyPr>
          <a:lstStyle/>
          <a:p>
            <a:pPr algn="l"/>
            <a:r>
              <a:rPr lang="en-US" sz="4000">
                <a:solidFill>
                  <a:srgbClr val="FFFFFF"/>
                </a:solidFill>
              </a:rPr>
              <a:t>How does the integration of information and intelligence enhance the effectiveness of both operational and digital policing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3466" y="4551037"/>
            <a:ext cx="5449479" cy="157805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>
                <a:solidFill>
                  <a:srgbClr val="FFFFFF"/>
                </a:solidFill>
              </a:rPr>
              <a:t>Max Evans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B6163D-ADE1-3AB9-136C-C83894998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4200" dirty="0"/>
              <a:t>Aim and objectives of presentation  </a:t>
            </a:r>
            <a:br>
              <a:rPr lang="en-US" sz="4200" dirty="0"/>
            </a:br>
            <a:endParaRPr lang="en-US" sz="42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91A779-B3CD-5328-F160-0B762EFFEA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/>
              <a:t>Aim-to critically examine the integration of information and its effectiveness within the police</a:t>
            </a:r>
          </a:p>
          <a:p>
            <a:r>
              <a:rPr lang="en-US" sz="2200"/>
              <a:t>Objective 1- consider the strengths and weaknesses of this integration </a:t>
            </a:r>
          </a:p>
          <a:p>
            <a:r>
              <a:rPr lang="en-US" sz="2200"/>
              <a:t>Objective 2 – find reliable evidence to be able to objectively analyze the enhancement of the police through this integration </a:t>
            </a:r>
          </a:p>
          <a:p>
            <a:r>
              <a:rPr lang="en-US" sz="2200"/>
              <a:t>Objective 3- to summaries all information gathered to come to a conclusion </a:t>
            </a:r>
          </a:p>
        </p:txBody>
      </p:sp>
      <p:pic>
        <p:nvPicPr>
          <p:cNvPr id="4" name="Picture 3" descr="Aims and Objectives - Guide for Thesis and Dissertations">
            <a:extLst>
              <a:ext uri="{FF2B5EF4-FFF2-40B4-BE49-F238E27FC236}">
                <a16:creationId xmlns:a16="http://schemas.microsoft.com/office/drawing/2014/main" id="{A051778C-A00C-9D8A-69AE-5BBD3FC0C0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4255" r="7263" b="-1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54659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8EFC6D-EFB6-97ED-306C-C261F0818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anchor="b">
            <a:normAutofit/>
          </a:bodyPr>
          <a:lstStyle/>
          <a:p>
            <a:r>
              <a:rPr lang="en-US" sz="3400"/>
              <a:t>What is informat</a:t>
            </a:r>
            <a:r>
              <a:rPr lang="en-US" sz="3400">
                <a:latin typeface="Aptos Display"/>
              </a:rPr>
              <a:t>ion</a:t>
            </a:r>
            <a:r>
              <a:rPr lang="en-US" sz="3400"/>
              <a:t> and intelligence?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F5F0E5-D36A-61DB-A56D-FCCFD6C8FF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79" y="2688336"/>
            <a:ext cx="4498848" cy="35844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/>
              <a:t>Information-in regards to policing this is when data like raw facts and figures or in a police scenario body cam footage and CCTV footage </a:t>
            </a:r>
          </a:p>
          <a:p>
            <a:r>
              <a:rPr lang="en-US" sz="1800"/>
              <a:t>(College of policing,2023)</a:t>
            </a:r>
          </a:p>
          <a:p>
            <a:r>
              <a:rPr lang="en-US" sz="1800"/>
              <a:t>Intelligence- in policing, this is when information has been specifically evaluated and processed in a way to make in reliable to a situation</a:t>
            </a:r>
          </a:p>
          <a:p>
            <a:r>
              <a:rPr lang="en-US" sz="1800"/>
              <a:t>(National Crime Agency,2019) </a:t>
            </a:r>
          </a:p>
        </p:txBody>
      </p:sp>
      <p:pic>
        <p:nvPicPr>
          <p:cNvPr id="4" name="Picture 3" descr="Information - Free communications icons">
            <a:extLst>
              <a:ext uri="{FF2B5EF4-FFF2-40B4-BE49-F238E27FC236}">
                <a16:creationId xmlns:a16="http://schemas.microsoft.com/office/drawing/2014/main" id="{4F4C2701-0D4A-3F3D-B896-7421CD38E60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" b="378"/>
          <a:stretch>
            <a:fillRect/>
          </a:stretch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904567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199B97-4154-A84A-A39F-8E13448784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US"/>
              <a:t>What is data integration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2FAD04-3F58-5EB8-5A12-BB8F97BB54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457200" indent="-457200"/>
            <a:r>
              <a:rPr lang="en-US" sz="2000"/>
              <a:t>Is the strategic process of diverse digital information into a unified system to create actionable intelligence </a:t>
            </a:r>
          </a:p>
          <a:p>
            <a:pPr marL="457200" indent="-457200"/>
            <a:r>
              <a:rPr lang="en-US" sz="2000"/>
              <a:t>Some of this information include-crime reports ,body cams and social medial</a:t>
            </a:r>
          </a:p>
          <a:p>
            <a:pPr marL="457200" indent="-457200"/>
            <a:r>
              <a:rPr lang="en-US" sz="2000"/>
              <a:t>This intelligence allows for a better understanding of what is needed for example in the police:</a:t>
            </a:r>
          </a:p>
          <a:p>
            <a:pPr marL="457200" indent="-457200"/>
            <a:r>
              <a:rPr lang="en-US" sz="2000"/>
              <a:t> proactive crime prevention, allocation of resources and public trust  </a:t>
            </a:r>
          </a:p>
          <a:p>
            <a:pPr marL="457200" indent="-457200"/>
            <a:r>
              <a:rPr lang="en-US" sz="2000"/>
              <a:t>(Global Resourcing,2024)(Lukens,P,2024) (College of policing,2022)</a:t>
            </a:r>
          </a:p>
          <a:p>
            <a:pPr marL="457200" indent="-457200"/>
            <a:endParaRPr lang="en-US" sz="2000"/>
          </a:p>
        </p:txBody>
      </p:sp>
      <p:pic>
        <p:nvPicPr>
          <p:cNvPr id="4" name="Picture 3" descr="12 Data Integration Tools Reviewed">
            <a:extLst>
              <a:ext uri="{FF2B5EF4-FFF2-40B4-BE49-F238E27FC236}">
                <a16:creationId xmlns:a16="http://schemas.microsoft.com/office/drawing/2014/main" id="{8DD45A5F-07D6-3E0A-31B3-6E616DF40B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2865745"/>
            <a:ext cx="4788505" cy="2394252"/>
          </a:xfrm>
          <a:prstGeom prst="rect">
            <a:avLst/>
          </a:pr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16257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A1238-B4DB-E363-AB9A-B28CDC3049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Strong Images – Browse 9,366,260 Stock Photos, Vectors, and Video | Adobe  Stock">
            <a:extLst>
              <a:ext uri="{FF2B5EF4-FFF2-40B4-BE49-F238E27FC236}">
                <a16:creationId xmlns:a16="http://schemas.microsoft.com/office/drawing/2014/main" id="{35724451-BB26-B94D-59F5-01CF5DEA27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458873" y="-1339"/>
            <a:ext cx="12650710" cy="685767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2B3F33C-2665-F44B-D59E-963404316CA1}"/>
              </a:ext>
            </a:extLst>
          </p:cNvPr>
          <p:cNvSpPr txBox="1"/>
          <p:nvPr/>
        </p:nvSpPr>
        <p:spPr>
          <a:xfrm>
            <a:off x="4195804" y="4093321"/>
            <a:ext cx="493739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6000"/>
              <a:t>Strengths</a:t>
            </a:r>
          </a:p>
        </p:txBody>
      </p:sp>
    </p:spTree>
    <p:extLst>
      <p:ext uri="{BB962C8B-B14F-4D97-AF65-F5344CB8AC3E}">
        <p14:creationId xmlns:p14="http://schemas.microsoft.com/office/powerpoint/2010/main" val="27654582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8FA64-FFFC-A937-BDC4-C496CC2D12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4" y="741391"/>
            <a:ext cx="3549649" cy="1616203"/>
          </a:xfrm>
        </p:spPr>
        <p:txBody>
          <a:bodyPr anchor="b">
            <a:normAutofit/>
          </a:bodyPr>
          <a:lstStyle/>
          <a:p>
            <a:r>
              <a:rPr lang="en-US" sz="3200"/>
              <a:t>Strength 1- Seamless collaboration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B7E4AC-08AF-5156-989F-7C1A4FCFCC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3346964" cy="34478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700" dirty="0"/>
              <a:t>This integration enhances collaboration between operational and digital policing.</a:t>
            </a:r>
          </a:p>
          <a:p>
            <a:r>
              <a:rPr lang="en-US" sz="1700" dirty="0" err="1"/>
              <a:t>Intergrated</a:t>
            </a:r>
            <a:r>
              <a:rPr lang="en-US" sz="1700" dirty="0"/>
              <a:t> data provides both operational policing with the same intelligence picture </a:t>
            </a:r>
          </a:p>
          <a:p>
            <a:r>
              <a:rPr lang="en-US" sz="1700" dirty="0"/>
              <a:t>One example of this being used is the Digital Case File(DCF project)</a:t>
            </a:r>
          </a:p>
          <a:p>
            <a:r>
              <a:rPr lang="en-US" sz="1700" dirty="0"/>
              <a:t>(TechUK,2024) (NPCC,2025)</a:t>
            </a:r>
          </a:p>
          <a:p>
            <a:r>
              <a:rPr lang="en-US" sz="1700" dirty="0"/>
              <a:t>(Police digital service,2023)</a:t>
            </a:r>
          </a:p>
        </p:txBody>
      </p:sp>
      <p:pic>
        <p:nvPicPr>
          <p:cNvPr id="4" name="Picture 3" descr="A person in a yellow vest holding a tablet&#10;&#10;AI-generated content may be incorrect.">
            <a:extLst>
              <a:ext uri="{FF2B5EF4-FFF2-40B4-BE49-F238E27FC236}">
                <a16:creationId xmlns:a16="http://schemas.microsoft.com/office/drawing/2014/main" id="{7ACAF648-FD1D-468A-3CF6-D4DCE45BCA7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374" r="-1" b="-1"/>
          <a:stretch>
            <a:fillRect/>
          </a:stretch>
        </p:blipFill>
        <p:spPr>
          <a:xfrm>
            <a:off x="5089243" y="877413"/>
            <a:ext cx="6222628" cy="5043096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3AFCAD34-1AFC-BC1A-F6B2-C34C63912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089243" y="5858828"/>
            <a:ext cx="6226463" cy="123363"/>
            <a:chOff x="7015162" y="5858828"/>
            <a:chExt cx="4300544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129F4A2-3705-CF87-3DDA-AF9CE9389B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91B1028-FC76-5583-3A1F-5815A7DCF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1222401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29F4FEF-3F4E-4042-8E6D-C24E201FB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DFEFD6-16A1-414C-36F7-CA0CE7EF51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8400" y="365125"/>
            <a:ext cx="5105400" cy="2579692"/>
          </a:xfrm>
        </p:spPr>
        <p:txBody>
          <a:bodyPr anchor="b">
            <a:normAutofit/>
          </a:bodyPr>
          <a:lstStyle/>
          <a:p>
            <a:r>
              <a:rPr lang="en-US" dirty="0"/>
              <a:t>Strength 2- Increased transparency and accountability </a:t>
            </a:r>
          </a:p>
        </p:txBody>
      </p:sp>
      <p:pic>
        <p:nvPicPr>
          <p:cNvPr id="4" name="Picture 3" descr="body worn video ...">
            <a:extLst>
              <a:ext uri="{FF2B5EF4-FFF2-40B4-BE49-F238E27FC236}">
                <a16:creationId xmlns:a16="http://schemas.microsoft.com/office/drawing/2014/main" id="{28FEFD5A-324E-1673-7BD3-57500ED3E8F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080" b="1"/>
          <a:stretch>
            <a:fillRect/>
          </a:stretch>
        </p:blipFill>
        <p:spPr>
          <a:xfrm>
            <a:off x="20" y="10"/>
            <a:ext cx="6105116" cy="4191736"/>
          </a:xfrm>
          <a:custGeom>
            <a:avLst/>
            <a:gdLst/>
            <a:ahLst/>
            <a:cxnLst/>
            <a:rect l="l" t="t" r="r" b="b"/>
            <a:pathLst>
              <a:path w="6105136" h="4191746">
                <a:moveTo>
                  <a:pt x="0" y="0"/>
                </a:moveTo>
                <a:lnTo>
                  <a:pt x="5607799" y="0"/>
                </a:lnTo>
                <a:lnTo>
                  <a:pt x="5571513" y="27327"/>
                </a:lnTo>
                <a:cubicBezTo>
                  <a:pt x="5516855" y="89886"/>
                  <a:pt x="5497833" y="180727"/>
                  <a:pt x="5456712" y="261788"/>
                </a:cubicBezTo>
                <a:cubicBezTo>
                  <a:pt x="5516289" y="304550"/>
                  <a:pt x="5587520" y="313948"/>
                  <a:pt x="5651844" y="341674"/>
                </a:cubicBezTo>
                <a:cubicBezTo>
                  <a:pt x="5718760" y="370809"/>
                  <a:pt x="5718760" y="392425"/>
                  <a:pt x="5663501" y="477009"/>
                </a:cubicBezTo>
                <a:cubicBezTo>
                  <a:pt x="5807259" y="495339"/>
                  <a:pt x="5807259" y="495339"/>
                  <a:pt x="5762794" y="628324"/>
                </a:cubicBezTo>
                <a:cubicBezTo>
                  <a:pt x="5883243" y="640542"/>
                  <a:pt x="5962676" y="703511"/>
                  <a:pt x="5981237" y="841197"/>
                </a:cubicBezTo>
                <a:cubicBezTo>
                  <a:pt x="5990305" y="907926"/>
                  <a:pt x="6044700" y="939409"/>
                  <a:pt x="6105136" y="984052"/>
                </a:cubicBezTo>
                <a:cubicBezTo>
                  <a:pt x="6030022" y="1027286"/>
                  <a:pt x="5979081" y="1117509"/>
                  <a:pt x="5891443" y="1022115"/>
                </a:cubicBezTo>
                <a:cubicBezTo>
                  <a:pt x="5859498" y="987342"/>
                  <a:pt x="5862517" y="1031513"/>
                  <a:pt x="5858202" y="1044202"/>
                </a:cubicBezTo>
                <a:cubicBezTo>
                  <a:pt x="5847842" y="1075215"/>
                  <a:pt x="5869424" y="1095893"/>
                  <a:pt x="5883673" y="1119387"/>
                </a:cubicBezTo>
                <a:cubicBezTo>
                  <a:pt x="5897486" y="1142885"/>
                  <a:pt x="5913893" y="1167789"/>
                  <a:pt x="5917778" y="1194108"/>
                </a:cubicBezTo>
                <a:cubicBezTo>
                  <a:pt x="5920365" y="1212434"/>
                  <a:pt x="5907848" y="1239216"/>
                  <a:pt x="5894034" y="1252846"/>
                </a:cubicBezTo>
                <a:cubicBezTo>
                  <a:pt x="5821506" y="1324743"/>
                  <a:pt x="5864677" y="1486396"/>
                  <a:pt x="5727393" y="1507074"/>
                </a:cubicBezTo>
                <a:cubicBezTo>
                  <a:pt x="5665659" y="1516469"/>
                  <a:pt x="5635872" y="1575680"/>
                  <a:pt x="5590543" y="1608104"/>
                </a:cubicBezTo>
                <a:cubicBezTo>
                  <a:pt x="5432970" y="1721355"/>
                  <a:pt x="5327632" y="1867030"/>
                  <a:pt x="5278850" y="2067214"/>
                </a:cubicBezTo>
                <a:cubicBezTo>
                  <a:pt x="5265468" y="2122664"/>
                  <a:pt x="5214092" y="2167309"/>
                  <a:pt x="5180851" y="2216179"/>
                </a:cubicBezTo>
                <a:cubicBezTo>
                  <a:pt x="5196826" y="2251892"/>
                  <a:pt x="5284029" y="2174826"/>
                  <a:pt x="5253380" y="2268808"/>
                </a:cubicBezTo>
                <a:cubicBezTo>
                  <a:pt x="5230067" y="2339298"/>
                  <a:pt x="5170490" y="2383001"/>
                  <a:pt x="5114368" y="2424825"/>
                </a:cubicBezTo>
                <a:cubicBezTo>
                  <a:pt x="5050475" y="2472284"/>
                  <a:pt x="4979676" y="2510347"/>
                  <a:pt x="4950749" y="2598221"/>
                </a:cubicBezTo>
                <a:cubicBezTo>
                  <a:pt x="4944706" y="2617020"/>
                  <a:pt x="4925279" y="2636755"/>
                  <a:pt x="4908013" y="2644276"/>
                </a:cubicBezTo>
                <a:cubicBezTo>
                  <a:pt x="4007468" y="4190779"/>
                  <a:pt x="1790648" y="4201115"/>
                  <a:pt x="1535079" y="4190306"/>
                </a:cubicBezTo>
                <a:cubicBezTo>
                  <a:pt x="1225543" y="4176680"/>
                  <a:pt x="932844" y="4081285"/>
                  <a:pt x="645760" y="3962397"/>
                </a:cubicBezTo>
                <a:cubicBezTo>
                  <a:pt x="524448" y="3912117"/>
                  <a:pt x="411775" y="3840689"/>
                  <a:pt x="293915" y="3785239"/>
                </a:cubicBezTo>
                <a:cubicBezTo>
                  <a:pt x="212539" y="3746940"/>
                  <a:pt x="140444" y="3691254"/>
                  <a:pt x="68403" y="3637448"/>
                </a:cubicBezTo>
                <a:lnTo>
                  <a:pt x="0" y="3589272"/>
                </a:lnTo>
                <a:close/>
              </a:path>
            </a:pathLst>
          </a:custGeom>
        </p:spPr>
      </p:pic>
      <p:pic>
        <p:nvPicPr>
          <p:cNvPr id="5" name="Picture 4" descr="INTELLIGENCE REPORT Stock Illustration | Adobe Stock">
            <a:extLst>
              <a:ext uri="{FF2B5EF4-FFF2-40B4-BE49-F238E27FC236}">
                <a16:creationId xmlns:a16="http://schemas.microsoft.com/office/drawing/2014/main" id="{2596FA25-94EE-B51C-EB4C-C6431560F76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1967" r="-2" b="21367"/>
          <a:stretch>
            <a:fillRect/>
          </a:stretch>
        </p:blipFill>
        <p:spPr>
          <a:xfrm>
            <a:off x="462420" y="4304418"/>
            <a:ext cx="5414116" cy="2553582"/>
          </a:xfrm>
          <a:custGeom>
            <a:avLst/>
            <a:gdLst/>
            <a:ahLst/>
            <a:cxnLst/>
            <a:rect l="l" t="t" r="r" b="b"/>
            <a:pathLst>
              <a:path w="5414116" h="2553582">
                <a:moveTo>
                  <a:pt x="158526" y="1316979"/>
                </a:moveTo>
                <a:lnTo>
                  <a:pt x="156754" y="1330318"/>
                </a:lnTo>
                <a:lnTo>
                  <a:pt x="150357" y="1343402"/>
                </a:lnTo>
                <a:cubicBezTo>
                  <a:pt x="148595" y="1346671"/>
                  <a:pt x="147784" y="1347597"/>
                  <a:pt x="148224" y="1345403"/>
                </a:cubicBezTo>
                <a:cubicBezTo>
                  <a:pt x="148536" y="1343890"/>
                  <a:pt x="150150" y="1339188"/>
                  <a:pt x="152759" y="1332109"/>
                </a:cubicBezTo>
                <a:close/>
                <a:moveTo>
                  <a:pt x="183999" y="1247985"/>
                </a:moveTo>
                <a:lnTo>
                  <a:pt x="185425" y="1249095"/>
                </a:lnTo>
                <a:lnTo>
                  <a:pt x="177909" y="1267545"/>
                </a:lnTo>
                <a:cubicBezTo>
                  <a:pt x="172543" y="1280910"/>
                  <a:pt x="167559" y="1293511"/>
                  <a:pt x="163267" y="1304542"/>
                </a:cubicBezTo>
                <a:lnTo>
                  <a:pt x="158526" y="1316979"/>
                </a:lnTo>
                <a:lnTo>
                  <a:pt x="160096" y="1305161"/>
                </a:lnTo>
                <a:cubicBezTo>
                  <a:pt x="166154" y="1273946"/>
                  <a:pt x="174799" y="1251295"/>
                  <a:pt x="183999" y="1247985"/>
                </a:cubicBezTo>
                <a:close/>
                <a:moveTo>
                  <a:pt x="2747400" y="406"/>
                </a:moveTo>
                <a:cubicBezTo>
                  <a:pt x="3035071" y="-4281"/>
                  <a:pt x="3341945" y="31161"/>
                  <a:pt x="3649095" y="133697"/>
                </a:cubicBezTo>
                <a:cubicBezTo>
                  <a:pt x="3849864" y="200721"/>
                  <a:pt x="4603144" y="576730"/>
                  <a:pt x="4698157" y="641897"/>
                </a:cubicBezTo>
                <a:cubicBezTo>
                  <a:pt x="4795794" y="709015"/>
                  <a:pt x="4865356" y="805949"/>
                  <a:pt x="4969229" y="864848"/>
                </a:cubicBezTo>
                <a:cubicBezTo>
                  <a:pt x="5024230" y="895855"/>
                  <a:pt x="5072076" y="940214"/>
                  <a:pt x="5031717" y="1024948"/>
                </a:cubicBezTo>
                <a:cubicBezTo>
                  <a:pt x="5020170" y="1048963"/>
                  <a:pt x="5029183" y="1072811"/>
                  <a:pt x="5057014" y="1071682"/>
                </a:cubicBezTo>
                <a:cubicBezTo>
                  <a:pt x="5109680" y="1069387"/>
                  <a:pt x="5118666" y="1110271"/>
                  <a:pt x="5135838" y="1143392"/>
                </a:cubicBezTo>
                <a:cubicBezTo>
                  <a:pt x="5166252" y="1202027"/>
                  <a:pt x="5193622" y="1263285"/>
                  <a:pt x="5266156" y="1289064"/>
                </a:cubicBezTo>
                <a:cubicBezTo>
                  <a:pt x="5238324" y="1323279"/>
                  <a:pt x="5215649" y="1311585"/>
                  <a:pt x="5195858" y="1298567"/>
                </a:cubicBezTo>
                <a:cubicBezTo>
                  <a:pt x="5143669" y="1263879"/>
                  <a:pt x="5093474" y="1226987"/>
                  <a:pt x="5041179" y="1192607"/>
                </a:cubicBezTo>
                <a:cubicBezTo>
                  <a:pt x="5007224" y="1170236"/>
                  <a:pt x="4975133" y="1142623"/>
                  <a:pt x="4918135" y="1145234"/>
                </a:cubicBezTo>
                <a:cubicBezTo>
                  <a:pt x="4935797" y="1231274"/>
                  <a:pt x="5007025" y="1262427"/>
                  <a:pt x="5060171" y="1300349"/>
                </a:cubicBezTo>
                <a:cubicBezTo>
                  <a:pt x="5126536" y="1347737"/>
                  <a:pt x="5152263" y="1413621"/>
                  <a:pt x="5184421" y="1487704"/>
                </a:cubicBezTo>
                <a:cubicBezTo>
                  <a:pt x="5122415" y="1489134"/>
                  <a:pt x="5103753" y="1435610"/>
                  <a:pt x="5058648" y="1427657"/>
                </a:cubicBezTo>
                <a:cubicBezTo>
                  <a:pt x="5053296" y="1435084"/>
                  <a:pt x="5045346" y="1445577"/>
                  <a:pt x="5045794" y="1446015"/>
                </a:cubicBezTo>
                <a:cubicBezTo>
                  <a:pt x="5106451" y="1496737"/>
                  <a:pt x="5117537" y="1568193"/>
                  <a:pt x="5101767" y="1647359"/>
                </a:cubicBezTo>
                <a:cubicBezTo>
                  <a:pt x="5093584" y="1688209"/>
                  <a:pt x="5115626" y="1706770"/>
                  <a:pt x="5135030" y="1731061"/>
                </a:cubicBezTo>
                <a:cubicBezTo>
                  <a:pt x="5203090" y="1816944"/>
                  <a:pt x="5278566" y="1897224"/>
                  <a:pt x="5321944" y="2003361"/>
                </a:cubicBezTo>
                <a:cubicBezTo>
                  <a:pt x="5239878" y="1971324"/>
                  <a:pt x="5191106" y="1897335"/>
                  <a:pt x="5107240" y="1850840"/>
                </a:cubicBezTo>
                <a:cubicBezTo>
                  <a:pt x="5146549" y="1965041"/>
                  <a:pt x="5224816" y="2036621"/>
                  <a:pt x="5290952" y="2116036"/>
                </a:cubicBezTo>
                <a:cubicBezTo>
                  <a:pt x="5321198" y="2152238"/>
                  <a:pt x="5345753" y="2195120"/>
                  <a:pt x="5388446" y="2220887"/>
                </a:cubicBezTo>
                <a:cubicBezTo>
                  <a:pt x="5403552" y="2230128"/>
                  <a:pt x="5428090" y="2247608"/>
                  <a:pt x="5403992" y="2273010"/>
                </a:cubicBezTo>
                <a:cubicBezTo>
                  <a:pt x="5383871" y="2294002"/>
                  <a:pt x="5363583" y="2281535"/>
                  <a:pt x="5345240" y="2269525"/>
                </a:cubicBezTo>
                <a:cubicBezTo>
                  <a:pt x="5301305" y="2240459"/>
                  <a:pt x="5249677" y="2227961"/>
                  <a:pt x="5181971" y="2212341"/>
                </a:cubicBezTo>
                <a:cubicBezTo>
                  <a:pt x="5210776" y="2304349"/>
                  <a:pt x="5323140" y="2305426"/>
                  <a:pt x="5342451" y="2399541"/>
                </a:cubicBezTo>
                <a:cubicBezTo>
                  <a:pt x="5276493" y="2399374"/>
                  <a:pt x="5240279" y="2358756"/>
                  <a:pt x="5193127" y="2341296"/>
                </a:cubicBezTo>
                <a:cubicBezTo>
                  <a:pt x="5150483" y="2325566"/>
                  <a:pt x="5134316" y="2337131"/>
                  <a:pt x="5128778" y="2384953"/>
                </a:cubicBezTo>
                <a:cubicBezTo>
                  <a:pt x="5120098" y="2459440"/>
                  <a:pt x="5082689" y="2490060"/>
                  <a:pt x="5024779" y="2455361"/>
                </a:cubicBezTo>
                <a:cubicBezTo>
                  <a:pt x="4971160" y="2423009"/>
                  <a:pt x="4955618" y="2448088"/>
                  <a:pt x="4957119" y="2492221"/>
                </a:cubicBezTo>
                <a:cubicBezTo>
                  <a:pt x="4957659" y="2508307"/>
                  <a:pt x="4955422" y="2522819"/>
                  <a:pt x="4951208" y="2536243"/>
                </a:cubicBezTo>
                <a:lnTo>
                  <a:pt x="4942986" y="2553582"/>
                </a:lnTo>
                <a:lnTo>
                  <a:pt x="0" y="2553582"/>
                </a:lnTo>
                <a:lnTo>
                  <a:pt x="10415" y="2540282"/>
                </a:lnTo>
                <a:cubicBezTo>
                  <a:pt x="21321" y="2529317"/>
                  <a:pt x="34083" y="2520126"/>
                  <a:pt x="50390" y="2514109"/>
                </a:cubicBezTo>
                <a:cubicBezTo>
                  <a:pt x="60150" y="2510393"/>
                  <a:pt x="69288" y="2504190"/>
                  <a:pt x="78593" y="2498362"/>
                </a:cubicBezTo>
                <a:cubicBezTo>
                  <a:pt x="79663" y="2490260"/>
                  <a:pt x="77016" y="2483287"/>
                  <a:pt x="68604" y="2478966"/>
                </a:cubicBezTo>
                <a:cubicBezTo>
                  <a:pt x="15119" y="2451323"/>
                  <a:pt x="33815" y="2412284"/>
                  <a:pt x="51592" y="2367344"/>
                </a:cubicBezTo>
                <a:cubicBezTo>
                  <a:pt x="73482" y="2311677"/>
                  <a:pt x="117178" y="2293901"/>
                  <a:pt x="167239" y="2281968"/>
                </a:cubicBezTo>
                <a:cubicBezTo>
                  <a:pt x="184333" y="2277976"/>
                  <a:pt x="204809" y="2283134"/>
                  <a:pt x="218700" y="2261009"/>
                </a:cubicBezTo>
                <a:cubicBezTo>
                  <a:pt x="202945" y="2233233"/>
                  <a:pt x="167661" y="2244301"/>
                  <a:pt x="144260" y="2232104"/>
                </a:cubicBezTo>
                <a:cubicBezTo>
                  <a:pt x="124982" y="2221882"/>
                  <a:pt x="89225" y="2216464"/>
                  <a:pt x="132450" y="2182200"/>
                </a:cubicBezTo>
                <a:cubicBezTo>
                  <a:pt x="145069" y="2172139"/>
                  <a:pt x="138401" y="2161211"/>
                  <a:pt x="128269" y="2157485"/>
                </a:cubicBezTo>
                <a:cubicBezTo>
                  <a:pt x="45771" y="2128357"/>
                  <a:pt x="114856" y="2054401"/>
                  <a:pt x="102768" y="2004430"/>
                </a:cubicBezTo>
                <a:cubicBezTo>
                  <a:pt x="99143" y="1990876"/>
                  <a:pt x="114661" y="1971808"/>
                  <a:pt x="128485" y="1969383"/>
                </a:cubicBezTo>
                <a:cubicBezTo>
                  <a:pt x="216478" y="1953355"/>
                  <a:pt x="255260" y="1875600"/>
                  <a:pt x="316632" y="1814867"/>
                </a:cubicBezTo>
                <a:cubicBezTo>
                  <a:pt x="286607" y="1778049"/>
                  <a:pt x="240843" y="1760915"/>
                  <a:pt x="204084" y="1732869"/>
                </a:cubicBezTo>
                <a:cubicBezTo>
                  <a:pt x="165873" y="1703815"/>
                  <a:pt x="170805" y="1689937"/>
                  <a:pt x="227085" y="1644378"/>
                </a:cubicBezTo>
                <a:cubicBezTo>
                  <a:pt x="135002" y="1609983"/>
                  <a:pt x="135002" y="1609983"/>
                  <a:pt x="194840" y="1531510"/>
                </a:cubicBezTo>
                <a:cubicBezTo>
                  <a:pt x="155738" y="1518118"/>
                  <a:pt x="147268" y="1431235"/>
                  <a:pt x="153201" y="1357062"/>
                </a:cubicBezTo>
                <a:lnTo>
                  <a:pt x="156754" y="1330318"/>
                </a:lnTo>
                <a:lnTo>
                  <a:pt x="158203" y="1327353"/>
                </a:lnTo>
                <a:cubicBezTo>
                  <a:pt x="164944" y="1313010"/>
                  <a:pt x="174305" y="1292418"/>
                  <a:pt x="183908" y="1271808"/>
                </a:cubicBezTo>
                <a:lnTo>
                  <a:pt x="192178" y="1254359"/>
                </a:lnTo>
                <a:lnTo>
                  <a:pt x="197963" y="1258870"/>
                </a:lnTo>
                <a:cubicBezTo>
                  <a:pt x="201319" y="1265759"/>
                  <a:pt x="204343" y="1269123"/>
                  <a:pt x="207082" y="1270177"/>
                </a:cubicBezTo>
                <a:cubicBezTo>
                  <a:pt x="215301" y="1273335"/>
                  <a:pt x="220953" y="1255680"/>
                  <a:pt x="225258" y="1249926"/>
                </a:cubicBezTo>
                <a:cubicBezTo>
                  <a:pt x="239225" y="1231830"/>
                  <a:pt x="229470" y="1215162"/>
                  <a:pt x="225383" y="1197822"/>
                </a:cubicBezTo>
                <a:cubicBezTo>
                  <a:pt x="223809" y="1191435"/>
                  <a:pt x="212069" y="1213060"/>
                  <a:pt x="198195" y="1241661"/>
                </a:cubicBezTo>
                <a:lnTo>
                  <a:pt x="192178" y="1254359"/>
                </a:lnTo>
                <a:lnTo>
                  <a:pt x="185425" y="1249095"/>
                </a:lnTo>
                <a:lnTo>
                  <a:pt x="194847" y="1225969"/>
                </a:lnTo>
                <a:cubicBezTo>
                  <a:pt x="218144" y="1169629"/>
                  <a:pt x="242658" y="1113997"/>
                  <a:pt x="248781" y="1110761"/>
                </a:cubicBezTo>
                <a:cubicBezTo>
                  <a:pt x="313786" y="1076283"/>
                  <a:pt x="321395" y="965784"/>
                  <a:pt x="418181" y="974220"/>
                </a:cubicBezTo>
                <a:cubicBezTo>
                  <a:pt x="461819" y="977818"/>
                  <a:pt x="495215" y="944914"/>
                  <a:pt x="532987" y="931088"/>
                </a:cubicBezTo>
                <a:cubicBezTo>
                  <a:pt x="664440" y="883526"/>
                  <a:pt x="768295" y="806734"/>
                  <a:pt x="846702" y="686183"/>
                </a:cubicBezTo>
                <a:cubicBezTo>
                  <a:pt x="868484" y="652881"/>
                  <a:pt x="913166" y="632329"/>
                  <a:pt x="946487" y="606427"/>
                </a:cubicBezTo>
                <a:cubicBezTo>
                  <a:pt x="943857" y="580742"/>
                  <a:pt x="867909" y="616319"/>
                  <a:pt x="909859" y="561037"/>
                </a:cubicBezTo>
                <a:cubicBezTo>
                  <a:pt x="941546" y="519374"/>
                  <a:pt x="991572" y="500749"/>
                  <a:pt x="1038549" y="483076"/>
                </a:cubicBezTo>
                <a:cubicBezTo>
                  <a:pt x="1092404" y="463016"/>
                  <a:pt x="1148626" y="449861"/>
                  <a:pt x="1187871" y="397948"/>
                </a:cubicBezTo>
                <a:cubicBezTo>
                  <a:pt x="1194206" y="389666"/>
                  <a:pt x="1884389" y="14461"/>
                  <a:pt x="2747400" y="406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7A43D2-1835-41A0-F3A0-B0B8BBB362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8399" y="3124205"/>
            <a:ext cx="5105400" cy="30527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700" dirty="0"/>
              <a:t>This integration of data also allows for a heightened amount of transparency and accountability</a:t>
            </a:r>
          </a:p>
          <a:p>
            <a:r>
              <a:rPr lang="en-US" sz="1700" dirty="0"/>
              <a:t>Body worn cameras can enhance transparency by recording every detail that takes place during a police interaction</a:t>
            </a:r>
          </a:p>
          <a:p>
            <a:r>
              <a:rPr lang="en-US" sz="1700" dirty="0"/>
              <a:t>A data led approach provides a trail called audit trails which helps keep accountability</a:t>
            </a:r>
          </a:p>
          <a:p>
            <a:r>
              <a:rPr lang="en-US" sz="1700"/>
              <a:t>(Uk govermnet.2016)(Sloth.j,2023)</a:t>
            </a:r>
            <a:endParaRPr lang="en-US"/>
          </a:p>
          <a:p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31531748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D4677D2-D5AC-4CF9-9EED-2B89D0A1C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6D54F7E-825A-4BBA-815F-35CCA8B97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80681"/>
            <a:ext cx="12192000" cy="277731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Strong vs. weak – when weaker is definitely better | Infonista">
            <a:extLst>
              <a:ext uri="{FF2B5EF4-FFF2-40B4-BE49-F238E27FC236}">
                <a16:creationId xmlns:a16="http://schemas.microsoft.com/office/drawing/2014/main" id="{3A14E617-2A77-C659-7DB1-D289A8E14A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54" r="5967" b="-1"/>
          <a:stretch>
            <a:fillRect/>
          </a:stretch>
        </p:blipFill>
        <p:spPr>
          <a:xfrm>
            <a:off x="1" y="1"/>
            <a:ext cx="12191999" cy="6858000"/>
          </a:xfrm>
          <a:custGeom>
            <a:avLst/>
            <a:gdLst/>
            <a:ahLst/>
            <a:cxnLst/>
            <a:rect l="l" t="t" r="r" b="b"/>
            <a:pathLst>
              <a:path w="12191999" h="6842601">
                <a:moveTo>
                  <a:pt x="0" y="0"/>
                </a:moveTo>
                <a:lnTo>
                  <a:pt x="12191999" y="0"/>
                </a:lnTo>
                <a:lnTo>
                  <a:pt x="12191999" y="6842601"/>
                </a:lnTo>
                <a:lnTo>
                  <a:pt x="10316981" y="6842601"/>
                </a:lnTo>
                <a:cubicBezTo>
                  <a:pt x="10312796" y="6835189"/>
                  <a:pt x="10163183" y="6730124"/>
                  <a:pt x="10158998" y="6722712"/>
                </a:cubicBezTo>
                <a:cubicBezTo>
                  <a:pt x="10120278" y="6678190"/>
                  <a:pt x="10156462" y="6716223"/>
                  <a:pt x="10090349" y="6671420"/>
                </a:cubicBezTo>
                <a:cubicBezTo>
                  <a:pt x="10043032" y="6655694"/>
                  <a:pt x="9995855" y="6551879"/>
                  <a:pt x="9955425" y="6498018"/>
                </a:cubicBezTo>
                <a:cubicBezTo>
                  <a:pt x="9939618" y="6480021"/>
                  <a:pt x="9915110" y="6461677"/>
                  <a:pt x="9891265" y="6454528"/>
                </a:cubicBezTo>
                <a:cubicBezTo>
                  <a:pt x="9868239" y="6464957"/>
                  <a:pt x="9865423" y="6431640"/>
                  <a:pt x="9848227" y="6426063"/>
                </a:cubicBezTo>
                <a:cubicBezTo>
                  <a:pt x="9838059" y="6433162"/>
                  <a:pt x="9815047" y="6410348"/>
                  <a:pt x="9812354" y="6399604"/>
                </a:cubicBezTo>
                <a:cubicBezTo>
                  <a:pt x="9825285" y="6377997"/>
                  <a:pt x="9725923" y="6372757"/>
                  <a:pt x="9725915" y="6356381"/>
                </a:cubicBezTo>
                <a:cubicBezTo>
                  <a:pt x="9696279" y="6348066"/>
                  <a:pt x="9591199" y="6354143"/>
                  <a:pt x="9575033" y="6325258"/>
                </a:cubicBezTo>
                <a:cubicBezTo>
                  <a:pt x="9516434" y="6303128"/>
                  <a:pt x="9441613" y="6276805"/>
                  <a:pt x="9415626" y="6271777"/>
                </a:cubicBezTo>
                <a:cubicBezTo>
                  <a:pt x="9378293" y="6313495"/>
                  <a:pt x="9281935" y="6171365"/>
                  <a:pt x="9171493" y="6150430"/>
                </a:cubicBezTo>
                <a:cubicBezTo>
                  <a:pt x="9155426" y="6152396"/>
                  <a:pt x="9147439" y="6151015"/>
                  <a:pt x="9146018" y="6139864"/>
                </a:cubicBezTo>
                <a:cubicBezTo>
                  <a:pt x="9112029" y="6132441"/>
                  <a:pt x="9087339" y="6101138"/>
                  <a:pt x="9059635" y="6109957"/>
                </a:cubicBezTo>
                <a:cubicBezTo>
                  <a:pt x="9024424" y="6092144"/>
                  <a:pt x="9043048" y="6078417"/>
                  <a:pt x="9010911" y="6064789"/>
                </a:cubicBezTo>
                <a:lnTo>
                  <a:pt x="8866811" y="6028191"/>
                </a:lnTo>
                <a:cubicBezTo>
                  <a:pt x="8846465" y="6021172"/>
                  <a:pt x="8825221" y="6000527"/>
                  <a:pt x="8804584" y="5994237"/>
                </a:cubicBezTo>
                <a:lnTo>
                  <a:pt x="8783071" y="5990448"/>
                </a:lnTo>
                <a:lnTo>
                  <a:pt x="8770456" y="5978060"/>
                </a:lnTo>
                <a:cubicBezTo>
                  <a:pt x="8764772" y="5975259"/>
                  <a:pt x="8757695" y="5974720"/>
                  <a:pt x="8748297" y="5978070"/>
                </a:cubicBezTo>
                <a:cubicBezTo>
                  <a:pt x="8730344" y="5973495"/>
                  <a:pt x="8679808" y="5955894"/>
                  <a:pt x="8662742" y="5950603"/>
                </a:cubicBezTo>
                <a:lnTo>
                  <a:pt x="8645902" y="5946326"/>
                </a:lnTo>
                <a:lnTo>
                  <a:pt x="8638176" y="5938358"/>
                </a:lnTo>
                <a:cubicBezTo>
                  <a:pt x="8625897" y="5932642"/>
                  <a:pt x="8594811" y="5922073"/>
                  <a:pt x="8572224" y="5912032"/>
                </a:cubicBezTo>
                <a:cubicBezTo>
                  <a:pt x="8553809" y="5897782"/>
                  <a:pt x="8529845" y="5886100"/>
                  <a:pt x="8502655" y="5878114"/>
                </a:cubicBezTo>
                <a:cubicBezTo>
                  <a:pt x="8496990" y="5883034"/>
                  <a:pt x="8489611" y="5872566"/>
                  <a:pt x="8485159" y="5869819"/>
                </a:cubicBezTo>
                <a:cubicBezTo>
                  <a:pt x="8483457" y="5873482"/>
                  <a:pt x="8471232" y="5872664"/>
                  <a:pt x="8468539" y="5868711"/>
                </a:cubicBezTo>
                <a:cubicBezTo>
                  <a:pt x="8389167" y="5836352"/>
                  <a:pt x="8421742" y="5881497"/>
                  <a:pt x="8379810" y="5849376"/>
                </a:cubicBezTo>
                <a:cubicBezTo>
                  <a:pt x="8371729" y="5846373"/>
                  <a:pt x="8364483" y="5846766"/>
                  <a:pt x="8357758" y="5848601"/>
                </a:cubicBezTo>
                <a:lnTo>
                  <a:pt x="8315264" y="5836192"/>
                </a:lnTo>
                <a:cubicBezTo>
                  <a:pt x="8299077" y="5829531"/>
                  <a:pt x="8281671" y="5824011"/>
                  <a:pt x="8263455" y="5819793"/>
                </a:cubicBezTo>
                <a:cubicBezTo>
                  <a:pt x="8257386" y="5826849"/>
                  <a:pt x="8245582" y="5813448"/>
                  <a:pt x="8239287" y="5810141"/>
                </a:cubicBezTo>
                <a:cubicBezTo>
                  <a:pt x="8237965" y="5815186"/>
                  <a:pt x="8222226" y="5815108"/>
                  <a:pt x="8217888" y="5810039"/>
                </a:cubicBezTo>
                <a:cubicBezTo>
                  <a:pt x="8109447" y="5773303"/>
                  <a:pt x="8161302" y="5831037"/>
                  <a:pt x="8100547" y="5791517"/>
                </a:cubicBezTo>
                <a:cubicBezTo>
                  <a:pt x="8089574" y="5788167"/>
                  <a:pt x="8080448" y="5789295"/>
                  <a:pt x="8072316" y="5792309"/>
                </a:cubicBezTo>
                <a:lnTo>
                  <a:pt x="8056967" y="5800648"/>
                </a:lnTo>
                <a:lnTo>
                  <a:pt x="8047885" y="5795270"/>
                </a:lnTo>
                <a:cubicBezTo>
                  <a:pt x="8010204" y="5788738"/>
                  <a:pt x="7996426" y="5797608"/>
                  <a:pt x="7977128" y="5783189"/>
                </a:cubicBezTo>
                <a:cubicBezTo>
                  <a:pt x="7943466" y="5775577"/>
                  <a:pt x="7904823" y="5770953"/>
                  <a:pt x="7874392" y="5763715"/>
                </a:cubicBezTo>
                <a:cubicBezTo>
                  <a:pt x="7860337" y="5743777"/>
                  <a:pt x="7817541" y="5748989"/>
                  <a:pt x="7794543" y="5739759"/>
                </a:cubicBezTo>
                <a:cubicBezTo>
                  <a:pt x="7784688" y="5731467"/>
                  <a:pt x="7776709" y="5729004"/>
                  <a:pt x="7763762" y="5734031"/>
                </a:cubicBezTo>
                <a:cubicBezTo>
                  <a:pt x="7718781" y="5694154"/>
                  <a:pt x="7732231" y="5727368"/>
                  <a:pt x="7685889" y="5707234"/>
                </a:cubicBezTo>
                <a:cubicBezTo>
                  <a:pt x="7646521" y="5687607"/>
                  <a:pt x="7600389" y="5671470"/>
                  <a:pt x="7566744" y="5634586"/>
                </a:cubicBezTo>
                <a:cubicBezTo>
                  <a:pt x="7561306" y="5624813"/>
                  <a:pt x="7543589" y="5618525"/>
                  <a:pt x="7527170" y="5620542"/>
                </a:cubicBezTo>
                <a:cubicBezTo>
                  <a:pt x="7524343" y="5620889"/>
                  <a:pt x="7521664" y="5621475"/>
                  <a:pt x="7519214" y="5622280"/>
                </a:cubicBezTo>
                <a:cubicBezTo>
                  <a:pt x="7500062" y="5596964"/>
                  <a:pt x="7480476" y="5604337"/>
                  <a:pt x="7473157" y="5588143"/>
                </a:cubicBezTo>
                <a:cubicBezTo>
                  <a:pt x="7433415" y="5574859"/>
                  <a:pt x="7395118" y="5582388"/>
                  <a:pt x="7388000" y="5568063"/>
                </a:cubicBezTo>
                <a:cubicBezTo>
                  <a:pt x="7366403" y="5564920"/>
                  <a:pt x="7332262" y="5573848"/>
                  <a:pt x="7320876" y="5557698"/>
                </a:cubicBezTo>
                <a:cubicBezTo>
                  <a:pt x="7314891" y="5568111"/>
                  <a:pt x="7299319" y="5544964"/>
                  <a:pt x="7284480" y="5549820"/>
                </a:cubicBezTo>
                <a:cubicBezTo>
                  <a:pt x="7273570" y="5554430"/>
                  <a:pt x="7266301" y="5548483"/>
                  <a:pt x="7256619" y="5546379"/>
                </a:cubicBezTo>
                <a:cubicBezTo>
                  <a:pt x="7242503" y="5549088"/>
                  <a:pt x="7202543" y="5533379"/>
                  <a:pt x="7193112" y="5525289"/>
                </a:cubicBezTo>
                <a:cubicBezTo>
                  <a:pt x="7172259" y="5499151"/>
                  <a:pt x="7108617" y="5505485"/>
                  <a:pt x="7090943" y="5485177"/>
                </a:cubicBezTo>
                <a:cubicBezTo>
                  <a:pt x="7083637" y="5481419"/>
                  <a:pt x="7076140" y="5479148"/>
                  <a:pt x="7068566" y="5477809"/>
                </a:cubicBezTo>
                <a:lnTo>
                  <a:pt x="7023035" y="5476595"/>
                </a:lnTo>
                <a:lnTo>
                  <a:pt x="7001197" y="5476163"/>
                </a:lnTo>
                <a:cubicBezTo>
                  <a:pt x="7016126" y="5454256"/>
                  <a:pt x="6943549" y="5466815"/>
                  <a:pt x="6967472" y="5451057"/>
                </a:cubicBezTo>
                <a:cubicBezTo>
                  <a:pt x="6931240" y="5443544"/>
                  <a:pt x="6920843" y="5429649"/>
                  <a:pt x="6883334" y="5418880"/>
                </a:cubicBezTo>
                <a:lnTo>
                  <a:pt x="6742417" y="5386446"/>
                </a:lnTo>
                <a:cubicBezTo>
                  <a:pt x="6690532" y="5366095"/>
                  <a:pt x="6665174" y="5364632"/>
                  <a:pt x="6618315" y="5353085"/>
                </a:cubicBezTo>
                <a:cubicBezTo>
                  <a:pt x="6581698" y="5304210"/>
                  <a:pt x="6547395" y="5315779"/>
                  <a:pt x="6521050" y="5283194"/>
                </a:cubicBezTo>
                <a:cubicBezTo>
                  <a:pt x="6469114" y="5268862"/>
                  <a:pt x="6472597" y="5253957"/>
                  <a:pt x="6414460" y="5253832"/>
                </a:cubicBezTo>
                <a:lnTo>
                  <a:pt x="6362535" y="5220502"/>
                </a:lnTo>
                <a:cubicBezTo>
                  <a:pt x="6350866" y="5213881"/>
                  <a:pt x="6347641" y="5215777"/>
                  <a:pt x="6344443" y="5214103"/>
                </a:cubicBezTo>
                <a:lnTo>
                  <a:pt x="6343344" y="5210454"/>
                </a:lnTo>
                <a:lnTo>
                  <a:pt x="6333344" y="5205307"/>
                </a:lnTo>
                <a:lnTo>
                  <a:pt x="6315602" y="5193288"/>
                </a:lnTo>
                <a:lnTo>
                  <a:pt x="6310442" y="5192802"/>
                </a:lnTo>
                <a:lnTo>
                  <a:pt x="6280815" y="5177420"/>
                </a:lnTo>
                <a:lnTo>
                  <a:pt x="6279533" y="5178045"/>
                </a:lnTo>
                <a:cubicBezTo>
                  <a:pt x="6275980" y="5179097"/>
                  <a:pt x="6272084" y="5179212"/>
                  <a:pt x="6267362" y="5177370"/>
                </a:cubicBezTo>
                <a:cubicBezTo>
                  <a:pt x="6261796" y="5192470"/>
                  <a:pt x="6259530" y="5180933"/>
                  <a:pt x="6246095" y="5174167"/>
                </a:cubicBezTo>
                <a:lnTo>
                  <a:pt x="6155252" y="5161201"/>
                </a:lnTo>
                <a:lnTo>
                  <a:pt x="6148525" y="5158442"/>
                </a:lnTo>
                <a:lnTo>
                  <a:pt x="6148187" y="5158573"/>
                </a:lnTo>
                <a:cubicBezTo>
                  <a:pt x="6146292" y="5158370"/>
                  <a:pt x="6143916" y="5157611"/>
                  <a:pt x="6140686" y="5156032"/>
                </a:cubicBezTo>
                <a:lnTo>
                  <a:pt x="6136260" y="5153413"/>
                </a:lnTo>
                <a:lnTo>
                  <a:pt x="6123208" y="5148061"/>
                </a:lnTo>
                <a:lnTo>
                  <a:pt x="6117367" y="5147451"/>
                </a:lnTo>
                <a:lnTo>
                  <a:pt x="5957305" y="5146062"/>
                </a:lnTo>
                <a:cubicBezTo>
                  <a:pt x="5920540" y="5140405"/>
                  <a:pt x="5887096" y="5142015"/>
                  <a:pt x="5857259" y="5132052"/>
                </a:cubicBezTo>
                <a:cubicBezTo>
                  <a:pt x="5843335" y="5135303"/>
                  <a:pt x="5830921" y="5135493"/>
                  <a:pt x="5821375" y="5125606"/>
                </a:cubicBezTo>
                <a:cubicBezTo>
                  <a:pt x="5786501" y="5122615"/>
                  <a:pt x="5775399" y="5132648"/>
                  <a:pt x="5755916" y="5120171"/>
                </a:cubicBezTo>
                <a:cubicBezTo>
                  <a:pt x="5732132" y="5135438"/>
                  <a:pt x="5732735" y="5128211"/>
                  <a:pt x="5725007" y="5121437"/>
                </a:cubicBezTo>
                <a:lnTo>
                  <a:pt x="5723810" y="5120848"/>
                </a:lnTo>
                <a:lnTo>
                  <a:pt x="5720531" y="5123048"/>
                </a:lnTo>
                <a:lnTo>
                  <a:pt x="5714794" y="5123371"/>
                </a:lnTo>
                <a:lnTo>
                  <a:pt x="5700141" y="5120131"/>
                </a:lnTo>
                <a:lnTo>
                  <a:pt x="5694799" y="5118234"/>
                </a:lnTo>
                <a:cubicBezTo>
                  <a:pt x="5691058" y="5117179"/>
                  <a:pt x="5688491" y="5116804"/>
                  <a:pt x="5686627" y="5116903"/>
                </a:cubicBezTo>
                <a:lnTo>
                  <a:pt x="5686371" y="5117086"/>
                </a:lnTo>
                <a:lnTo>
                  <a:pt x="5678818" y="5115416"/>
                </a:lnTo>
                <a:cubicBezTo>
                  <a:pt x="5666199" y="5112102"/>
                  <a:pt x="5654035" y="5108410"/>
                  <a:pt x="5642547" y="5104511"/>
                </a:cubicBezTo>
                <a:cubicBezTo>
                  <a:pt x="5629444" y="5114945"/>
                  <a:pt x="5588783" y="5093343"/>
                  <a:pt x="5587979" y="5116963"/>
                </a:cubicBezTo>
                <a:cubicBezTo>
                  <a:pt x="5572317" y="5112380"/>
                  <a:pt x="5564904" y="5101292"/>
                  <a:pt x="5566635" y="5117158"/>
                </a:cubicBezTo>
                <a:cubicBezTo>
                  <a:pt x="5561375" y="5116079"/>
                  <a:pt x="5557787" y="5116811"/>
                  <a:pt x="5554952" y="5118417"/>
                </a:cubicBezTo>
                <a:lnTo>
                  <a:pt x="5554039" y="5119241"/>
                </a:lnTo>
                <a:lnTo>
                  <a:pt x="5514253" y="5109018"/>
                </a:lnTo>
                <a:lnTo>
                  <a:pt x="5492156" y="5099904"/>
                </a:lnTo>
                <a:lnTo>
                  <a:pt x="5480446" y="5096385"/>
                </a:lnTo>
                <a:lnTo>
                  <a:pt x="5477744" y="5092939"/>
                </a:lnTo>
                <a:cubicBezTo>
                  <a:pt x="5474490" y="5090581"/>
                  <a:pt x="5469391" y="5088951"/>
                  <a:pt x="5460150" y="5088988"/>
                </a:cubicBezTo>
                <a:lnTo>
                  <a:pt x="5457901" y="5089459"/>
                </a:lnTo>
                <a:lnTo>
                  <a:pt x="5444243" y="5082761"/>
                </a:lnTo>
                <a:cubicBezTo>
                  <a:pt x="5439993" y="5080007"/>
                  <a:pt x="5436418" y="5076805"/>
                  <a:pt x="5433825" y="5072992"/>
                </a:cubicBezTo>
                <a:cubicBezTo>
                  <a:pt x="5379442" y="5082090"/>
                  <a:pt x="5336110" y="5058382"/>
                  <a:pt x="5280996" y="5052402"/>
                </a:cubicBezTo>
                <a:cubicBezTo>
                  <a:pt x="5250806" y="5043777"/>
                  <a:pt x="5168599" y="5048109"/>
                  <a:pt x="5161582" y="5019668"/>
                </a:cubicBezTo>
                <a:cubicBezTo>
                  <a:pt x="5121870" y="5011383"/>
                  <a:pt x="5095637" y="5009222"/>
                  <a:pt x="5042717" y="5002692"/>
                </a:cubicBezTo>
                <a:cubicBezTo>
                  <a:pt x="4991136" y="4972487"/>
                  <a:pt x="4902282" y="4979360"/>
                  <a:pt x="4840514" y="4959306"/>
                </a:cubicBezTo>
                <a:cubicBezTo>
                  <a:pt x="4799904" y="4976415"/>
                  <a:pt x="4824087" y="4958371"/>
                  <a:pt x="4786778" y="4956661"/>
                </a:cubicBezTo>
                <a:cubicBezTo>
                  <a:pt x="4801901" y="4937231"/>
                  <a:pt x="4739845" y="4961208"/>
                  <a:pt x="4743741" y="4937104"/>
                </a:cubicBezTo>
                <a:cubicBezTo>
                  <a:pt x="4736829" y="4937557"/>
                  <a:pt x="4730010" y="4938753"/>
                  <a:pt x="4723136" y="4940138"/>
                </a:cubicBezTo>
                <a:lnTo>
                  <a:pt x="4719535" y="4940850"/>
                </a:lnTo>
                <a:lnTo>
                  <a:pt x="4706143" y="4939586"/>
                </a:lnTo>
                <a:lnTo>
                  <a:pt x="4701098" y="4944372"/>
                </a:lnTo>
                <a:lnTo>
                  <a:pt x="4680034" y="4946157"/>
                </a:lnTo>
                <a:cubicBezTo>
                  <a:pt x="4672339" y="4946029"/>
                  <a:pt x="4664292" y="4944964"/>
                  <a:pt x="4655740" y="4942396"/>
                </a:cubicBezTo>
                <a:cubicBezTo>
                  <a:pt x="4636359" y="4929384"/>
                  <a:pt x="4599700" y="4935346"/>
                  <a:pt x="4569298" y="4929596"/>
                </a:cubicBezTo>
                <a:lnTo>
                  <a:pt x="4555977" y="4924356"/>
                </a:lnTo>
                <a:lnTo>
                  <a:pt x="4508949" y="4921648"/>
                </a:lnTo>
                <a:cubicBezTo>
                  <a:pt x="4495668" y="4920437"/>
                  <a:pt x="4482007" y="4918694"/>
                  <a:pt x="4467838" y="4915993"/>
                </a:cubicBezTo>
                <a:lnTo>
                  <a:pt x="4441948" y="4909300"/>
                </a:lnTo>
                <a:lnTo>
                  <a:pt x="4394719" y="4901820"/>
                </a:lnTo>
                <a:lnTo>
                  <a:pt x="4356810" y="4905146"/>
                </a:lnTo>
                <a:lnTo>
                  <a:pt x="4222144" y="4909117"/>
                </a:lnTo>
                <a:cubicBezTo>
                  <a:pt x="4202488" y="4913903"/>
                  <a:pt x="4184742" y="4933491"/>
                  <a:pt x="4160481" y="4923474"/>
                </a:cubicBezTo>
                <a:cubicBezTo>
                  <a:pt x="4165854" y="4934564"/>
                  <a:pt x="4131661" y="4919946"/>
                  <a:pt x="4124879" y="4929303"/>
                </a:cubicBezTo>
                <a:cubicBezTo>
                  <a:pt x="4120895" y="4937086"/>
                  <a:pt x="4109593" y="4934464"/>
                  <a:pt x="4100114" y="4936007"/>
                </a:cubicBezTo>
                <a:cubicBezTo>
                  <a:pt x="4091835" y="4943256"/>
                  <a:pt x="4045978" y="4943549"/>
                  <a:pt x="4030957" y="4939826"/>
                </a:cubicBezTo>
                <a:cubicBezTo>
                  <a:pt x="3989825" y="4924453"/>
                  <a:pt x="3946860" y="4952050"/>
                  <a:pt x="3913764" y="4940618"/>
                </a:cubicBezTo>
                <a:cubicBezTo>
                  <a:pt x="3904534" y="4939906"/>
                  <a:pt x="3896577" y="4940543"/>
                  <a:pt x="3889457" y="4942017"/>
                </a:cubicBezTo>
                <a:lnTo>
                  <a:pt x="3871115" y="4948115"/>
                </a:lnTo>
                <a:lnTo>
                  <a:pt x="3869086" y="4953796"/>
                </a:lnTo>
                <a:lnTo>
                  <a:pt x="3856124" y="4955351"/>
                </a:lnTo>
                <a:lnTo>
                  <a:pt x="3835967" y="4964002"/>
                </a:lnTo>
                <a:cubicBezTo>
                  <a:pt x="3826465" y="4939857"/>
                  <a:pt x="3782586" y="4975947"/>
                  <a:pt x="3785910" y="4953998"/>
                </a:cubicBezTo>
                <a:cubicBezTo>
                  <a:pt x="3750785" y="4960085"/>
                  <a:pt x="3699033" y="4941571"/>
                  <a:pt x="3671085" y="4966563"/>
                </a:cubicBezTo>
                <a:cubicBezTo>
                  <a:pt x="3621255" y="4971431"/>
                  <a:pt x="3562637" y="4982991"/>
                  <a:pt x="3486928" y="4983204"/>
                </a:cubicBezTo>
                <a:cubicBezTo>
                  <a:pt x="3446030" y="4983424"/>
                  <a:pt x="3343460" y="4965124"/>
                  <a:pt x="3280956" y="4963864"/>
                </a:cubicBezTo>
                <a:cubicBezTo>
                  <a:pt x="3227193" y="4969510"/>
                  <a:pt x="3256481" y="4962609"/>
                  <a:pt x="3211563" y="4982704"/>
                </a:cubicBezTo>
                <a:cubicBezTo>
                  <a:pt x="3207119" y="4979549"/>
                  <a:pt x="3170070" y="4977192"/>
                  <a:pt x="3164681" y="4975408"/>
                </a:cubicBezTo>
                <a:lnTo>
                  <a:pt x="3127171" y="4968229"/>
                </a:lnTo>
                <a:lnTo>
                  <a:pt x="3096889" y="4965619"/>
                </a:lnTo>
                <a:cubicBezTo>
                  <a:pt x="3088441" y="4967572"/>
                  <a:pt x="3082883" y="4967054"/>
                  <a:pt x="3078620" y="4965444"/>
                </a:cubicBezTo>
                <a:lnTo>
                  <a:pt x="3074275" y="4962670"/>
                </a:lnTo>
                <a:lnTo>
                  <a:pt x="3036436" y="4957455"/>
                </a:lnTo>
                <a:lnTo>
                  <a:pt x="3031995" y="4958829"/>
                </a:lnTo>
                <a:lnTo>
                  <a:pt x="2994028" y="4956800"/>
                </a:lnTo>
                <a:cubicBezTo>
                  <a:pt x="2992299" y="4958944"/>
                  <a:pt x="2989407" y="4960397"/>
                  <a:pt x="2984001" y="4960444"/>
                </a:cubicBezTo>
                <a:cubicBezTo>
                  <a:pt x="2994191" y="4975446"/>
                  <a:pt x="2981386" y="4966249"/>
                  <a:pt x="2964542" y="4965062"/>
                </a:cubicBezTo>
                <a:cubicBezTo>
                  <a:pt x="2976613" y="4988096"/>
                  <a:pt x="2927627" y="4975618"/>
                  <a:pt x="2921274" y="4988440"/>
                </a:cubicBezTo>
                <a:cubicBezTo>
                  <a:pt x="2908629" y="4987050"/>
                  <a:pt x="2895476" y="4985998"/>
                  <a:pt x="2882111" y="4985411"/>
                </a:cubicBezTo>
                <a:lnTo>
                  <a:pt x="2874282" y="4985361"/>
                </a:lnTo>
                <a:cubicBezTo>
                  <a:pt x="2874237" y="4985437"/>
                  <a:pt x="2874193" y="4985514"/>
                  <a:pt x="2874147" y="4985591"/>
                </a:cubicBezTo>
                <a:cubicBezTo>
                  <a:pt x="2872492" y="4986074"/>
                  <a:pt x="2869935" y="4986243"/>
                  <a:pt x="2865932" y="4985999"/>
                </a:cubicBezTo>
                <a:lnTo>
                  <a:pt x="2860008" y="4985269"/>
                </a:lnTo>
                <a:lnTo>
                  <a:pt x="2844819" y="4985172"/>
                </a:lnTo>
                <a:lnTo>
                  <a:pt x="2839735" y="4986676"/>
                </a:lnTo>
                <a:lnTo>
                  <a:pt x="2837922" y="4989488"/>
                </a:lnTo>
                <a:lnTo>
                  <a:pt x="2836507" y="4989165"/>
                </a:lnTo>
                <a:cubicBezTo>
                  <a:pt x="2825749" y="4984209"/>
                  <a:pt x="2822382" y="4977089"/>
                  <a:pt x="2808859" y="4996804"/>
                </a:cubicBezTo>
                <a:cubicBezTo>
                  <a:pt x="2784233" y="4988767"/>
                  <a:pt x="2779499" y="5000786"/>
                  <a:pt x="2745907" y="5005126"/>
                </a:cubicBezTo>
                <a:cubicBezTo>
                  <a:pt x="2731796" y="4997536"/>
                  <a:pt x="2720518" y="5000295"/>
                  <a:pt x="2709519" y="5006333"/>
                </a:cubicBezTo>
                <a:cubicBezTo>
                  <a:pt x="2676766" y="5002878"/>
                  <a:pt x="2646981" y="5011377"/>
                  <a:pt x="2610212" y="5013529"/>
                </a:cubicBezTo>
                <a:cubicBezTo>
                  <a:pt x="2570359" y="5003730"/>
                  <a:pt x="2550109" y="5021491"/>
                  <a:pt x="2510814" y="5023713"/>
                </a:cubicBezTo>
                <a:cubicBezTo>
                  <a:pt x="2476639" y="5006722"/>
                  <a:pt x="2482834" y="5038639"/>
                  <a:pt x="2462736" y="5045398"/>
                </a:cubicBezTo>
                <a:lnTo>
                  <a:pt x="2457050" y="5046022"/>
                </a:lnTo>
                <a:lnTo>
                  <a:pt x="2442184" y="5043549"/>
                </a:lnTo>
                <a:lnTo>
                  <a:pt x="2436703" y="5041929"/>
                </a:lnTo>
                <a:cubicBezTo>
                  <a:pt x="2432888" y="5041072"/>
                  <a:pt x="2430299" y="5040830"/>
                  <a:pt x="2428451" y="5041027"/>
                </a:cubicBezTo>
                <a:lnTo>
                  <a:pt x="2420551" y="5039949"/>
                </a:lnTo>
                <a:cubicBezTo>
                  <a:pt x="2407700" y="5037296"/>
                  <a:pt x="2395274" y="5034239"/>
                  <a:pt x="2383501" y="5030941"/>
                </a:cubicBezTo>
                <a:cubicBezTo>
                  <a:pt x="2362992" y="5032521"/>
                  <a:pt x="2317884" y="5047662"/>
                  <a:pt x="2297493" y="5049431"/>
                </a:cubicBezTo>
                <a:lnTo>
                  <a:pt x="2261156" y="5041558"/>
                </a:lnTo>
                <a:lnTo>
                  <a:pt x="2200581" y="5024964"/>
                </a:lnTo>
                <a:lnTo>
                  <a:pt x="2198380" y="5025550"/>
                </a:lnTo>
                <a:lnTo>
                  <a:pt x="2116066" y="5019568"/>
                </a:lnTo>
                <a:cubicBezTo>
                  <a:pt x="2111600" y="5017036"/>
                  <a:pt x="2059664" y="5006071"/>
                  <a:pt x="2056754" y="5002394"/>
                </a:cubicBezTo>
                <a:cubicBezTo>
                  <a:pt x="2003393" y="5014336"/>
                  <a:pt x="1998298" y="5008800"/>
                  <a:pt x="1942916" y="5005703"/>
                </a:cubicBezTo>
                <a:cubicBezTo>
                  <a:pt x="1882138" y="4994708"/>
                  <a:pt x="1836966" y="4976630"/>
                  <a:pt x="1796717" y="4970423"/>
                </a:cubicBezTo>
                <a:cubicBezTo>
                  <a:pt x="1724075" y="4959337"/>
                  <a:pt x="1636218" y="4936339"/>
                  <a:pt x="1583222" y="4931235"/>
                </a:cubicBezTo>
                <a:cubicBezTo>
                  <a:pt x="1544265" y="4950469"/>
                  <a:pt x="1556109" y="4927628"/>
                  <a:pt x="1518821" y="4927872"/>
                </a:cubicBezTo>
                <a:cubicBezTo>
                  <a:pt x="1497291" y="4925112"/>
                  <a:pt x="1483221" y="4916728"/>
                  <a:pt x="1471837" y="4914678"/>
                </a:cubicBezTo>
                <a:lnTo>
                  <a:pt x="1450515" y="4915578"/>
                </a:lnTo>
                <a:lnTo>
                  <a:pt x="1437078" y="4915016"/>
                </a:lnTo>
                <a:lnTo>
                  <a:pt x="1432462" y="4920065"/>
                </a:lnTo>
                <a:lnTo>
                  <a:pt x="1411645" y="4922952"/>
                </a:lnTo>
                <a:cubicBezTo>
                  <a:pt x="1384856" y="4920079"/>
                  <a:pt x="1306656" y="4907389"/>
                  <a:pt x="1271729" y="4902828"/>
                </a:cubicBezTo>
                <a:cubicBezTo>
                  <a:pt x="1258697" y="4896954"/>
                  <a:pt x="1213546" y="4890036"/>
                  <a:pt x="1202076" y="4895589"/>
                </a:cubicBezTo>
                <a:cubicBezTo>
                  <a:pt x="1192059" y="4895561"/>
                  <a:pt x="1182171" y="4891311"/>
                  <a:pt x="1174670" y="4898040"/>
                </a:cubicBezTo>
                <a:cubicBezTo>
                  <a:pt x="1163701" y="4905820"/>
                  <a:pt x="1136874" y="4886643"/>
                  <a:pt x="1137035" y="4897965"/>
                </a:cubicBezTo>
                <a:cubicBezTo>
                  <a:pt x="1117838" y="4884693"/>
                  <a:pt x="1091386" y="4900421"/>
                  <a:pt x="1069882" y="4901859"/>
                </a:cubicBezTo>
                <a:cubicBezTo>
                  <a:pt x="1055589" y="4889467"/>
                  <a:pt x="1024570" y="4904705"/>
                  <a:pt x="980935" y="4900090"/>
                </a:cubicBezTo>
                <a:cubicBezTo>
                  <a:pt x="947614" y="4895538"/>
                  <a:pt x="913224" y="4886405"/>
                  <a:pt x="869960" y="4874547"/>
                </a:cubicBezTo>
                <a:cubicBezTo>
                  <a:pt x="819114" y="4845820"/>
                  <a:pt x="768074" y="4839770"/>
                  <a:pt x="721345" y="4828937"/>
                </a:cubicBezTo>
                <a:cubicBezTo>
                  <a:pt x="667944" y="4819060"/>
                  <a:pt x="698286" y="4848426"/>
                  <a:pt x="635428" y="4819153"/>
                </a:cubicBezTo>
                <a:cubicBezTo>
                  <a:pt x="626286" y="4826707"/>
                  <a:pt x="617638" y="4825980"/>
                  <a:pt x="604106" y="4819994"/>
                </a:cubicBezTo>
                <a:cubicBezTo>
                  <a:pt x="583276" y="4822237"/>
                  <a:pt x="539859" y="4835097"/>
                  <a:pt x="510451" y="4832608"/>
                </a:cubicBezTo>
                <a:cubicBezTo>
                  <a:pt x="489781" y="4829929"/>
                  <a:pt x="443867" y="4807857"/>
                  <a:pt x="427656" y="4805062"/>
                </a:cubicBezTo>
                <a:cubicBezTo>
                  <a:pt x="424088" y="4806479"/>
                  <a:pt x="419580" y="4809736"/>
                  <a:pt x="413184" y="4815837"/>
                </a:cubicBezTo>
                <a:cubicBezTo>
                  <a:pt x="387673" y="4805882"/>
                  <a:pt x="379855" y="4817328"/>
                  <a:pt x="341772" y="4818825"/>
                </a:cubicBezTo>
                <a:cubicBezTo>
                  <a:pt x="327795" y="4810179"/>
                  <a:pt x="314729" y="4811964"/>
                  <a:pt x="301266" y="4817000"/>
                </a:cubicBezTo>
                <a:cubicBezTo>
                  <a:pt x="265781" y="4810886"/>
                  <a:pt x="231017" y="4816794"/>
                  <a:pt x="189886" y="4815871"/>
                </a:cubicBezTo>
                <a:cubicBezTo>
                  <a:pt x="147910" y="4802917"/>
                  <a:pt x="121702" y="4818738"/>
                  <a:pt x="77762" y="4817675"/>
                </a:cubicBezTo>
                <a:cubicBezTo>
                  <a:pt x="38733" y="4795315"/>
                  <a:pt x="44308" y="4840244"/>
                  <a:pt x="8164" y="4835320"/>
                </a:cubicBezTo>
                <a:lnTo>
                  <a:pt x="0" y="4832771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D99FB77-7A21-E905-9182-20AB8A9839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9818" y="5234320"/>
            <a:ext cx="6931319" cy="752217"/>
          </a:xfrm>
        </p:spPr>
        <p:txBody>
          <a:bodyPr anchor="b">
            <a:normAutofit/>
          </a:bodyPr>
          <a:lstStyle/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Weakness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69B809-6A11-838C-C16F-65A258EC05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flipV="1">
            <a:off x="599819" y="6408811"/>
            <a:ext cx="734678" cy="4466690"/>
          </a:xfrm>
        </p:spPr>
        <p:txBody>
          <a:bodyPr anchor="t">
            <a:normAutofit/>
          </a:bodyPr>
          <a:lstStyle/>
          <a:p>
            <a:pPr algn="l"/>
            <a:endParaRPr lang="en-US" sz="16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76795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688E35-5C7E-9EFC-642E-0FA5CA7879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US" sz="4000"/>
              <a:t>Weakness 1- outdated IT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041C27-62E2-F635-1B03-5AC4EB3BD7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3" y="2405894"/>
            <a:ext cx="5315189" cy="35350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900"/>
              <a:t>Many forces within the UK still use a mix of outdated IT systems</a:t>
            </a:r>
          </a:p>
          <a:p>
            <a:r>
              <a:rPr lang="en-US" sz="1900"/>
              <a:t>These systems due to there lack of consistent software struggle to communicate together</a:t>
            </a:r>
          </a:p>
          <a:p>
            <a:r>
              <a:rPr lang="en-US" sz="1900"/>
              <a:t>This causes the integration of most information and intelligence to be impossible within the police force </a:t>
            </a:r>
          </a:p>
          <a:p>
            <a:r>
              <a:rPr lang="en-US" sz="1900"/>
              <a:t>Shown within a report by his majesty's inspector of fire and rescue services.</a:t>
            </a:r>
          </a:p>
          <a:p>
            <a:r>
              <a:rPr lang="en-US" sz="1900"/>
              <a:t>(HMICFRS,2022)</a:t>
            </a:r>
          </a:p>
          <a:p>
            <a:endParaRPr lang="en-US" sz="190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103 Computer Jokes for Glitch-Free, IT-Approved Laughs">
            <a:extLst>
              <a:ext uri="{FF2B5EF4-FFF2-40B4-BE49-F238E27FC236}">
                <a16:creationId xmlns:a16="http://schemas.microsoft.com/office/drawing/2014/main" id="{E25F1D61-0667-A94B-5D96-FE4A5F493D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5967" y="1359681"/>
            <a:ext cx="4170530" cy="4170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58133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0926E-947B-303A-A918-8FB2BB9D2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US" sz="3600"/>
              <a:t>Weakness 2-systemic biases from data  </a:t>
            </a:r>
          </a:p>
        </p:txBody>
      </p:sp>
      <p:pic>
        <p:nvPicPr>
          <p:cNvPr id="4" name="Picture 3" descr="UK: Top chief urges police to stand against racism">
            <a:extLst>
              <a:ext uri="{FF2B5EF4-FFF2-40B4-BE49-F238E27FC236}">
                <a16:creationId xmlns:a16="http://schemas.microsoft.com/office/drawing/2014/main" id="{891A53D2-45D8-A187-B38F-DDAB5F2181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847" b="37992"/>
          <a:stretch>
            <a:fillRect/>
          </a:stretch>
        </p:blipFill>
        <p:spPr>
          <a:xfrm>
            <a:off x="20" y="-504413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EBE251-AD68-98D3-ACF2-B38604A890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52850"/>
            <a:ext cx="7485413" cy="24526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500"/>
              <a:t>Another weakness within this integration is the bias that might be represented within the data  </a:t>
            </a:r>
          </a:p>
          <a:p>
            <a:r>
              <a:rPr lang="en-US" sz="1500"/>
              <a:t>Historical patterns from this data cause over policing and bias towards specific communities like the Asian/Indian communities</a:t>
            </a:r>
          </a:p>
          <a:p>
            <a:r>
              <a:rPr lang="en-US" sz="1500"/>
              <a:t>One way this happens is when this bias data and infromation is but through different algorithms </a:t>
            </a:r>
          </a:p>
          <a:p>
            <a:r>
              <a:rPr lang="en-US" sz="1500"/>
              <a:t>One example of this is the Durham Police AI profiling tool called (HART)</a:t>
            </a:r>
          </a:p>
          <a:p>
            <a:r>
              <a:rPr lang="en-US" sz="1500"/>
              <a:t>(Fair Trials,2022)</a:t>
            </a:r>
          </a:p>
          <a:p>
            <a:endParaRPr lang="en-US" sz="1500"/>
          </a:p>
          <a:p>
            <a:endParaRPr lang="en-US" sz="1500"/>
          </a:p>
          <a:p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1600802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Summarising">
            <a:extLst>
              <a:ext uri="{FF2B5EF4-FFF2-40B4-BE49-F238E27FC236}">
                <a16:creationId xmlns:a16="http://schemas.microsoft.com/office/drawing/2014/main" id="{7B931B63-44EE-4BE6-8B0D-38CE80C224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1635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44D9AD-B2AE-EA27-22BA-A598EA8988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Summary 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15857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34FC88-E295-88B2-4D26-49620D592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4267832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Thank you </a:t>
            </a:r>
          </a:p>
        </p:txBody>
      </p:sp>
      <p:pic>
        <p:nvPicPr>
          <p:cNvPr id="7" name="Graphic 6" descr="Smiling Face with No Fill">
            <a:extLst>
              <a:ext uri="{FF2B5EF4-FFF2-40B4-BE49-F238E27FC236}">
                <a16:creationId xmlns:a16="http://schemas.microsoft.com/office/drawing/2014/main" id="{58E0DB25-C392-25D5-FBDA-58B9E9FF5E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512001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809CA-B584-919F-C792-ED6583F58F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 declaration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79462-9C46-65FC-8873-56B7B598F5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I acknowledge that I did not use any AI within my work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54654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EF227-0F9D-2607-76A5-659624AB69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797FDE-3116-743C-7CFE-A54F476141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US" sz="1600" dirty="0">
                <a:latin typeface="Calibri"/>
                <a:ea typeface="Calibri"/>
                <a:cs typeface="Calibri"/>
              </a:rPr>
              <a:t>Charles Sturt </a:t>
            </a:r>
            <a:r>
              <a:rPr lang="en-US" sz="1600" dirty="0" err="1">
                <a:latin typeface="Calibri"/>
                <a:ea typeface="Calibri"/>
                <a:cs typeface="Calibri"/>
              </a:rPr>
              <a:t>Universitey</a:t>
            </a:r>
            <a:r>
              <a:rPr lang="en-US" sz="1600" dirty="0">
                <a:latin typeface="Calibri"/>
                <a:ea typeface="Calibri"/>
                <a:cs typeface="Calibri"/>
              </a:rPr>
              <a:t> (2024). </a:t>
            </a:r>
            <a:r>
              <a:rPr lang="en-US" sz="1600" i="1" dirty="0">
                <a:latin typeface="Calibri"/>
                <a:ea typeface="Calibri"/>
                <a:cs typeface="Calibri"/>
              </a:rPr>
              <a:t>Research in smart technology integration enhances policing </a:t>
            </a:r>
            <a:r>
              <a:rPr lang="en-US" sz="1600" dirty="0">
                <a:latin typeface="Calibri"/>
                <a:ea typeface="Calibri"/>
                <a:cs typeface="Calibri"/>
              </a:rPr>
              <a:t>Available at: </a:t>
            </a:r>
            <a:r>
              <a:rPr lang="en-US" sz="1600" dirty="0">
                <a:latin typeface="Calibri"/>
                <a:ea typeface="Calibri"/>
                <a:cs typeface="Calibri"/>
                <a:hlinkClick r:id="rId2"/>
              </a:rPr>
              <a:t>https://news.csu.edu.au/latest-news/new-research-in-smart-technology-integration-enhances-policing-capacity</a:t>
            </a:r>
            <a:r>
              <a:rPr lang="en-US" sz="1600" dirty="0">
                <a:latin typeface="Calibri"/>
                <a:ea typeface="Calibri"/>
                <a:cs typeface="Calibri"/>
              </a:rPr>
              <a:t>.</a:t>
            </a:r>
            <a:endParaRPr lang="en-US" sz="1600"/>
          </a:p>
          <a:p>
            <a:r>
              <a:rPr lang="en-US" sz="1600" dirty="0">
                <a:latin typeface="Calibri"/>
                <a:ea typeface="Calibri"/>
                <a:cs typeface="Calibri"/>
              </a:rPr>
              <a:t>‌</a:t>
            </a:r>
            <a:r>
              <a:rPr lang="en-US" sz="1600" dirty="0" err="1">
                <a:latin typeface="Calibri"/>
                <a:ea typeface="Calibri"/>
                <a:cs typeface="Calibri"/>
              </a:rPr>
              <a:t>globalresourcing</a:t>
            </a:r>
            <a:r>
              <a:rPr lang="en-US" sz="1600" dirty="0">
                <a:latin typeface="Calibri"/>
                <a:ea typeface="Calibri"/>
                <a:cs typeface="Calibri"/>
              </a:rPr>
              <a:t> (2024). </a:t>
            </a:r>
            <a:r>
              <a:rPr lang="en-US" sz="1600" i="1" dirty="0">
                <a:latin typeface="Calibri"/>
                <a:ea typeface="Calibri"/>
                <a:cs typeface="Calibri"/>
              </a:rPr>
              <a:t>The Importance of Data &amp; Technology in Modern Policing . Global Resourcing</a:t>
            </a:r>
            <a:r>
              <a:rPr lang="en-US" sz="1600" dirty="0">
                <a:latin typeface="Calibri"/>
                <a:ea typeface="Calibri"/>
                <a:cs typeface="Calibri"/>
              </a:rPr>
              <a:t>. Available at: </a:t>
            </a:r>
            <a:r>
              <a:rPr lang="en-US" sz="1600" dirty="0">
                <a:latin typeface="Calibri"/>
                <a:ea typeface="Calibri"/>
                <a:cs typeface="Calibri"/>
                <a:hlinkClick r:id="rId3"/>
              </a:rPr>
              <a:t>https://www.global-resourcing.com/content/the-importance-of-data-technology-in-modern-policing/</a:t>
            </a:r>
            <a:r>
              <a:rPr lang="en-US" sz="1600" dirty="0">
                <a:latin typeface="Calibri"/>
                <a:ea typeface="Calibri"/>
                <a:cs typeface="Calibri"/>
              </a:rPr>
              <a:t>.</a:t>
            </a:r>
            <a:endParaRPr lang="en-US" sz="1600">
              <a:latin typeface="Aptos" panose="020B0004020202020204"/>
              <a:ea typeface="Calibri"/>
              <a:cs typeface="Calibri"/>
            </a:endParaRPr>
          </a:p>
          <a:p>
            <a:r>
              <a:rPr lang="en-US" sz="1600" dirty="0">
                <a:latin typeface="Calibri"/>
                <a:ea typeface="Calibri"/>
                <a:cs typeface="Calibri"/>
              </a:rPr>
              <a:t>‌Milica </a:t>
            </a:r>
            <a:r>
              <a:rPr lang="en-US" sz="1600" err="1">
                <a:latin typeface="Calibri"/>
                <a:ea typeface="Calibri"/>
                <a:cs typeface="Calibri"/>
              </a:rPr>
              <a:t>Dancuk</a:t>
            </a:r>
            <a:r>
              <a:rPr lang="en-US" sz="1600" dirty="0">
                <a:latin typeface="Calibri"/>
                <a:ea typeface="Calibri"/>
                <a:cs typeface="Calibri"/>
              </a:rPr>
              <a:t> (2022). </a:t>
            </a:r>
            <a:r>
              <a:rPr lang="en-US" sz="1600" i="1" dirty="0">
                <a:latin typeface="Calibri"/>
                <a:ea typeface="Calibri"/>
                <a:cs typeface="Calibri"/>
              </a:rPr>
              <a:t>12 Data Integration Tools Reviewed</a:t>
            </a:r>
            <a:r>
              <a:rPr lang="en-US" sz="1600" dirty="0">
                <a:latin typeface="Calibri"/>
                <a:ea typeface="Calibri"/>
                <a:cs typeface="Calibri"/>
              </a:rPr>
              <a:t>. Available at: </a:t>
            </a:r>
            <a:r>
              <a:rPr lang="en-US" sz="1600" dirty="0">
                <a:latin typeface="Calibri"/>
                <a:ea typeface="Calibri"/>
                <a:cs typeface="Calibri"/>
                <a:hlinkClick r:id="rId4"/>
              </a:rPr>
              <a:t>https://phoenixnap.com/kb/data-integration-tools</a:t>
            </a:r>
            <a:r>
              <a:rPr lang="en-US" sz="1600" dirty="0">
                <a:latin typeface="Calibri"/>
                <a:ea typeface="Calibri"/>
                <a:cs typeface="Calibri"/>
              </a:rPr>
              <a:t> </a:t>
            </a:r>
            <a:endParaRPr lang="en-US" sz="1600" dirty="0">
              <a:latin typeface="Aptos" panose="020B0004020202020204"/>
              <a:ea typeface="Calibri"/>
              <a:cs typeface="Calibri"/>
            </a:endParaRPr>
          </a:p>
          <a:p>
            <a:r>
              <a:rPr lang="en-US" sz="1600" dirty="0">
                <a:latin typeface="Calibri"/>
                <a:ea typeface="Calibri"/>
                <a:cs typeface="Calibri"/>
              </a:rPr>
              <a:t>‌Lukens, P. (2025). </a:t>
            </a:r>
            <a:r>
              <a:rPr lang="en-US" sz="1600" i="1" dirty="0">
                <a:latin typeface="Calibri"/>
                <a:ea typeface="Calibri"/>
                <a:cs typeface="Calibri"/>
              </a:rPr>
              <a:t>Data-driven decision-making: The future of police agencies</a:t>
            </a:r>
            <a:r>
              <a:rPr lang="en-US" sz="1600" dirty="0">
                <a:latin typeface="Calibri"/>
                <a:ea typeface="Calibri"/>
                <a:cs typeface="Calibri"/>
              </a:rPr>
              <a:t>. Available at: </a:t>
            </a:r>
            <a:r>
              <a:rPr lang="en-US" sz="1600" dirty="0">
                <a:latin typeface="Calibri"/>
                <a:ea typeface="Calibri"/>
                <a:cs typeface="Calibri"/>
                <a:hlinkClick r:id="rId5"/>
              </a:rPr>
              <a:t>https://www.police1.com/data-information-sharing/data-driven-decision-making-the-future-of-police-agencies</a:t>
            </a:r>
            <a:r>
              <a:rPr lang="en-US" sz="1600" dirty="0">
                <a:latin typeface="Calibri"/>
                <a:ea typeface="Calibri"/>
                <a:cs typeface="Calibri"/>
              </a:rPr>
              <a:t>.</a:t>
            </a:r>
            <a:endParaRPr lang="en-US" sz="1600" dirty="0">
              <a:latin typeface="Aptos" panose="020B0004020202020204"/>
              <a:ea typeface="Calibri"/>
              <a:cs typeface="Calibri"/>
            </a:endParaRPr>
          </a:p>
          <a:p>
            <a:r>
              <a:rPr lang="en-US" sz="1600" dirty="0">
                <a:latin typeface="Calibri"/>
                <a:ea typeface="Calibri"/>
                <a:cs typeface="Calibri"/>
              </a:rPr>
              <a:t>‌College of Policing (2022). </a:t>
            </a:r>
            <a:r>
              <a:rPr lang="en-US" sz="1600" i="1" dirty="0">
                <a:latin typeface="Calibri"/>
                <a:ea typeface="Calibri"/>
                <a:cs typeface="Calibri"/>
              </a:rPr>
              <a:t>Proactive street-level policing</a:t>
            </a:r>
            <a:r>
              <a:rPr lang="en-US" sz="1600" dirty="0">
                <a:latin typeface="Calibri"/>
                <a:ea typeface="Calibri"/>
                <a:cs typeface="Calibri"/>
              </a:rPr>
              <a:t>.  College of Policing. Available at: </a:t>
            </a:r>
            <a:r>
              <a:rPr lang="en-US" sz="1600" dirty="0">
                <a:latin typeface="Calibri"/>
                <a:ea typeface="Calibri"/>
                <a:cs typeface="Calibri"/>
                <a:hlinkClick r:id="rId6"/>
              </a:rPr>
              <a:t>https://www.college.police.uk/guidance/drug-crimes-evidence-briefing/proactive-street-level-policing</a:t>
            </a:r>
            <a:r>
              <a:rPr lang="en-US" sz="1600" dirty="0">
                <a:latin typeface="Calibri"/>
                <a:ea typeface="Calibri"/>
                <a:cs typeface="Calibri"/>
              </a:rPr>
              <a:t>.</a:t>
            </a:r>
            <a:endParaRPr lang="en-US" sz="1600" dirty="0">
              <a:latin typeface="Aptos" panose="020B0004020202020204"/>
              <a:ea typeface="Calibri"/>
              <a:cs typeface="Calibri"/>
            </a:endParaRPr>
          </a:p>
          <a:p>
            <a:r>
              <a:rPr lang="en-US" sz="1600" dirty="0">
                <a:latin typeface="Calibri"/>
                <a:ea typeface="Calibri"/>
                <a:cs typeface="Calibri"/>
              </a:rPr>
              <a:t>‌National Crime Agency (2019). </a:t>
            </a:r>
            <a:r>
              <a:rPr lang="en-US" sz="1600" i="1" dirty="0">
                <a:latin typeface="Calibri"/>
                <a:ea typeface="Calibri"/>
                <a:cs typeface="Calibri"/>
              </a:rPr>
              <a:t>Intelligence: Enhancing the Picture of Serious </a:t>
            </a:r>
            <a:r>
              <a:rPr lang="en-US" sz="1600" i="1" dirty="0" err="1">
                <a:latin typeface="Calibri"/>
                <a:ea typeface="Calibri"/>
                <a:cs typeface="Calibri"/>
              </a:rPr>
              <a:t>Organised</a:t>
            </a:r>
            <a:r>
              <a:rPr lang="en-US" sz="1600" i="1" dirty="0">
                <a:latin typeface="Calibri"/>
                <a:ea typeface="Calibri"/>
                <a:cs typeface="Calibri"/>
              </a:rPr>
              <a:t> Crime Affecting the UK - National Crime Agency</a:t>
            </a:r>
            <a:r>
              <a:rPr lang="en-US" sz="1600" dirty="0">
                <a:latin typeface="Calibri"/>
                <a:ea typeface="Calibri"/>
                <a:cs typeface="Calibri"/>
              </a:rPr>
              <a:t>. Nationalcrimeagency.gov.uk. Available at: </a:t>
            </a:r>
            <a:r>
              <a:rPr lang="en-US" sz="1600" dirty="0">
                <a:latin typeface="Calibri"/>
                <a:ea typeface="Calibri"/>
                <a:cs typeface="Calibri"/>
                <a:hlinkClick r:id="rId7"/>
              </a:rPr>
              <a:t>https://www.nationalcrimeagency.gov.uk/what-we-do/how-we-work/intelligence-enhancing-the-picture-of-serious-organised-crime-affecting-the-uk</a:t>
            </a:r>
            <a:r>
              <a:rPr lang="en-US" sz="1600" dirty="0">
                <a:latin typeface="Calibri"/>
                <a:ea typeface="Calibri"/>
                <a:cs typeface="Calibri"/>
              </a:rPr>
              <a:t>.</a:t>
            </a:r>
            <a:endParaRPr lang="en-US" sz="1600" dirty="0">
              <a:latin typeface="Aptos" panose="020B0004020202020204"/>
              <a:ea typeface="Calibri"/>
              <a:cs typeface="Calibri"/>
            </a:endParaRPr>
          </a:p>
          <a:p>
            <a:r>
              <a:rPr lang="en-US" sz="1600" dirty="0">
                <a:latin typeface="Calibri"/>
                <a:ea typeface="Calibri"/>
                <a:cs typeface="Calibri"/>
              </a:rPr>
              <a:t>‌College of Policing (2023). </a:t>
            </a:r>
            <a:r>
              <a:rPr lang="en-US" sz="1600" i="1" dirty="0">
                <a:latin typeface="Calibri"/>
                <a:ea typeface="Calibri"/>
                <a:cs typeface="Calibri"/>
              </a:rPr>
              <a:t>Police Information and Records Management Code of Practice</a:t>
            </a:r>
            <a:r>
              <a:rPr lang="en-US" sz="1600" dirty="0">
                <a:latin typeface="Calibri"/>
                <a:ea typeface="Calibri"/>
                <a:cs typeface="Calibri"/>
              </a:rPr>
              <a:t>. College of Policing. Available at: </a:t>
            </a:r>
            <a:r>
              <a:rPr lang="en-US" sz="1600" dirty="0">
                <a:latin typeface="Calibri"/>
                <a:ea typeface="Calibri"/>
                <a:cs typeface="Calibri"/>
                <a:hlinkClick r:id="rId8"/>
              </a:rPr>
              <a:t>https://www.college.police.uk/guidance/police-information-and-records-management-code-practice</a:t>
            </a:r>
            <a:r>
              <a:rPr lang="en-US" sz="1600" dirty="0">
                <a:latin typeface="Calibri"/>
                <a:ea typeface="Calibri"/>
                <a:cs typeface="Calibri"/>
              </a:rPr>
              <a:t>.</a:t>
            </a:r>
            <a:endParaRPr lang="en-US" sz="1600" dirty="0">
              <a:latin typeface="Aptos" panose="020B0004020202020204"/>
              <a:ea typeface="Calibri"/>
              <a:cs typeface="Calibri"/>
            </a:endParaRPr>
          </a:p>
          <a:p>
            <a:r>
              <a:rPr lang="en-US" sz="1600" dirty="0">
                <a:latin typeface="Calibri"/>
                <a:ea typeface="Calibri"/>
                <a:cs typeface="Calibri"/>
              </a:rPr>
              <a:t>‌  Police Digital Service(2025). </a:t>
            </a:r>
            <a:r>
              <a:rPr lang="en-US" sz="1600" i="1" dirty="0">
                <a:latin typeface="Calibri"/>
                <a:ea typeface="Calibri"/>
                <a:cs typeface="Calibri"/>
              </a:rPr>
              <a:t>New Opportunities for Suppliers – Police Digital Service</a:t>
            </a:r>
            <a:r>
              <a:rPr lang="en-US" sz="1600" dirty="0">
                <a:latin typeface="Calibri"/>
                <a:ea typeface="Calibri"/>
                <a:cs typeface="Calibri"/>
              </a:rPr>
              <a:t>. Available at: </a:t>
            </a:r>
            <a:r>
              <a:rPr lang="en-US" sz="1600" dirty="0">
                <a:latin typeface="Calibri"/>
                <a:ea typeface="Calibri"/>
                <a:cs typeface="Calibri"/>
                <a:hlinkClick r:id="rId9"/>
              </a:rPr>
              <a:t>https://pds.police.uk/new-opportunities-for-suppliers/</a:t>
            </a:r>
            <a:r>
              <a:rPr lang="en-US" sz="1600" dirty="0">
                <a:latin typeface="Calibri"/>
                <a:ea typeface="Calibri"/>
                <a:cs typeface="Calibri"/>
              </a:rPr>
              <a:t>.</a:t>
            </a:r>
            <a:endParaRPr lang="en-US" sz="1600" dirty="0">
              <a:latin typeface="Aptos" panose="020B0004020202020204"/>
              <a:ea typeface="Calibri"/>
              <a:cs typeface="Calibri"/>
            </a:endParaRPr>
          </a:p>
          <a:p>
            <a:r>
              <a:rPr lang="en-US" sz="1600" dirty="0" err="1">
                <a:latin typeface="Calibri"/>
                <a:ea typeface="Calibri"/>
                <a:cs typeface="Calibri"/>
              </a:rPr>
              <a:t>Npcc</a:t>
            </a:r>
            <a:r>
              <a:rPr lang="en-US" sz="1600" dirty="0">
                <a:latin typeface="Calibri"/>
                <a:ea typeface="Calibri"/>
                <a:cs typeface="Calibri"/>
              </a:rPr>
              <a:t>(2022). National Policing Criminal Justice Technology Strategy 2025-2030. Available </a:t>
            </a:r>
            <a:r>
              <a:rPr lang="en-US" sz="1600" dirty="0" err="1">
                <a:latin typeface="Calibri"/>
                <a:ea typeface="Calibri"/>
                <a:cs typeface="Calibri"/>
              </a:rPr>
              <a:t>at:</a:t>
            </a:r>
            <a:r>
              <a:rPr lang="en-US" sz="1600" dirty="0" err="1">
                <a:ea typeface="+mn-lt"/>
                <a:cs typeface="+mn-lt"/>
              </a:rPr>
              <a:t>https</a:t>
            </a:r>
            <a:r>
              <a:rPr lang="en-US" sz="1600" dirty="0">
                <a:ea typeface="+mn-lt"/>
                <a:cs typeface="+mn-lt"/>
              </a:rPr>
              <a:t>://www.npcc.police.uk/SysSiteAssets/media/downloads/publications/publications-log/criminal-justice/2024/criminal-justice-coordination-committee-technology-strategy.pdf </a:t>
            </a:r>
            <a:endParaRPr lang="en-US" sz="1600" dirty="0">
              <a:latin typeface="Calibri"/>
              <a:ea typeface="Calibri"/>
              <a:cs typeface="Calibri"/>
            </a:endParaRPr>
          </a:p>
          <a:p>
            <a:r>
              <a:rPr lang="en-US" sz="1600" dirty="0">
                <a:latin typeface="Calibri"/>
                <a:ea typeface="Calibri"/>
                <a:cs typeface="Calibri"/>
              </a:rPr>
              <a:t>‌ Tech UK(2024) Demystifying digital interoperability in policing available at: </a:t>
            </a:r>
            <a:r>
              <a:rPr lang="en-US" sz="1600" dirty="0">
                <a:ea typeface="+mn-lt"/>
                <a:cs typeface="+mn-lt"/>
                <a:hlinkClick r:id="rId10"/>
              </a:rPr>
              <a:t>file:///C:/Users/2304557/Downloads/Demystifying-Digital-Interoperability-in-Policing.pdf</a:t>
            </a:r>
            <a:endParaRPr lang="en-US" sz="1600"/>
          </a:p>
          <a:p>
            <a:r>
              <a:rPr lang="en-US" sz="1600" dirty="0">
                <a:latin typeface="Calibri"/>
                <a:ea typeface="Calibri"/>
                <a:cs typeface="Calibri"/>
              </a:rPr>
              <a:t>Police Digital Service (2023). </a:t>
            </a:r>
            <a:r>
              <a:rPr lang="en-US" sz="1600" i="1" dirty="0">
                <a:latin typeface="Calibri"/>
                <a:ea typeface="Calibri"/>
                <a:cs typeface="Calibri"/>
              </a:rPr>
              <a:t>Working together to improve the criminal justice system – Police Digital Service</a:t>
            </a:r>
            <a:r>
              <a:rPr lang="en-US" sz="1600" dirty="0">
                <a:latin typeface="Calibri"/>
                <a:ea typeface="Calibri"/>
                <a:cs typeface="Calibri"/>
              </a:rPr>
              <a:t>. Police Digital Service. Available at: </a:t>
            </a:r>
            <a:r>
              <a:rPr lang="en-US" sz="1600" dirty="0">
                <a:latin typeface="Calibri"/>
                <a:ea typeface="Calibri"/>
                <a:cs typeface="Calibri"/>
                <a:hlinkClick r:id="rId11"/>
              </a:rPr>
              <a:t>https://pds.police.uk/working-together-to-improve-the-criminal-justice-system/</a:t>
            </a:r>
            <a:r>
              <a:rPr lang="en-US" sz="1600" dirty="0">
                <a:latin typeface="Calibri"/>
                <a:ea typeface="Calibri"/>
                <a:cs typeface="Calibri"/>
              </a:rPr>
              <a:t>.</a:t>
            </a:r>
            <a:endParaRPr lang="en-US" sz="1600" dirty="0">
              <a:latin typeface="Aptos" panose="020B0004020202020204"/>
              <a:ea typeface="Calibri"/>
              <a:cs typeface="Calibri"/>
            </a:endParaRPr>
          </a:p>
          <a:p>
            <a:r>
              <a:rPr lang="en-US" sz="1600" dirty="0">
                <a:latin typeface="Calibri"/>
                <a:ea typeface="Calibri"/>
                <a:cs typeface="Calibri"/>
              </a:rPr>
              <a:t>‌</a:t>
            </a:r>
            <a:endParaRPr lang="en-US" sz="1600"/>
          </a:p>
          <a:p>
            <a:endParaRPr lang="en-US" sz="1600" dirty="0">
              <a:latin typeface="Aptos" panose="020B0004020202020204"/>
              <a:ea typeface="Calibri"/>
              <a:cs typeface="Calibri"/>
            </a:endParaRPr>
          </a:p>
          <a:p>
            <a:endParaRPr lang="en-US" sz="1600" dirty="0">
              <a:latin typeface="Calibri"/>
              <a:ea typeface="Calibri"/>
              <a:cs typeface="Calibri"/>
            </a:endParaRPr>
          </a:p>
          <a:p>
            <a:endParaRPr lang="en-US">
              <a:latin typeface="Calibri"/>
              <a:ea typeface="Calibri"/>
              <a:cs typeface="Calibri"/>
            </a:endParaRPr>
          </a:p>
          <a:p>
            <a:endParaRPr lang="en-US">
              <a:latin typeface="Calibri"/>
              <a:ea typeface="Calibri"/>
              <a:cs typeface="Calibri"/>
            </a:endParaRPr>
          </a:p>
          <a:p>
            <a:endParaRPr lang="en-US">
              <a:latin typeface="Calibri"/>
              <a:ea typeface="Calibri"/>
              <a:cs typeface="Calibri"/>
            </a:endParaRPr>
          </a:p>
          <a:p>
            <a:endParaRPr lang="en-US">
              <a:latin typeface="Calibri"/>
              <a:ea typeface="Calibri"/>
              <a:cs typeface="Calibri"/>
            </a:endParaRPr>
          </a:p>
          <a:p>
            <a:endParaRPr lang="en-US">
              <a:latin typeface="Calibri"/>
              <a:ea typeface="Calibri"/>
              <a:cs typeface="Calibri"/>
            </a:endParaRPr>
          </a:p>
          <a:p>
            <a:endParaRPr lang="en-US">
              <a:latin typeface="Calibri"/>
              <a:ea typeface="Calibri"/>
              <a:cs typeface="Calibri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820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34B946-69DA-7A46-0151-F63A60EF56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1EE7A-FD25-7D2B-97C5-05FC1E1E95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1200" dirty="0">
                <a:latin typeface="Calibri"/>
                <a:ea typeface="Calibri"/>
                <a:cs typeface="Calibri"/>
              </a:rPr>
              <a:t>Sweetland, J. (2024). </a:t>
            </a:r>
            <a:r>
              <a:rPr lang="en-US" sz="1200" i="1" dirty="0">
                <a:latin typeface="Calibri"/>
                <a:ea typeface="Calibri"/>
                <a:cs typeface="Calibri"/>
              </a:rPr>
              <a:t>The next step in the development of body worn video</a:t>
            </a:r>
            <a:r>
              <a:rPr lang="en-US" sz="1200" dirty="0">
                <a:latin typeface="Calibri"/>
                <a:ea typeface="Calibri"/>
                <a:cs typeface="Calibri"/>
              </a:rPr>
              <a:t>. Policing Insight Available at: </a:t>
            </a:r>
            <a:r>
              <a:rPr lang="en-US" sz="1200" dirty="0">
                <a:latin typeface="Calibri"/>
                <a:ea typeface="Calibri"/>
                <a:cs typeface="Calibri"/>
                <a:hlinkClick r:id="rId2"/>
              </a:rPr>
              <a:t>https://policinginsight.com/feature/advertisement/the-next-step-in-the-development-of-body-worn-video/</a:t>
            </a:r>
            <a:r>
              <a:rPr lang="en-US" sz="1200" dirty="0">
                <a:latin typeface="Calibri"/>
                <a:ea typeface="Calibri"/>
                <a:cs typeface="Calibri"/>
              </a:rPr>
              <a:t>.</a:t>
            </a:r>
            <a:endParaRPr lang="en-US" sz="1200"/>
          </a:p>
          <a:p>
            <a:r>
              <a:rPr lang="en-US" sz="1200" dirty="0">
                <a:latin typeface="Calibri"/>
                <a:ea typeface="Calibri"/>
                <a:cs typeface="Calibri"/>
              </a:rPr>
              <a:t>INTELLIGENCE REPORT (2026). </a:t>
            </a:r>
            <a:r>
              <a:rPr lang="en-US" sz="1200" i="1" dirty="0">
                <a:latin typeface="Calibri"/>
                <a:ea typeface="Calibri"/>
                <a:cs typeface="Calibri"/>
              </a:rPr>
              <a:t>INTELLIGENCE REPORT Stock Illustration, Adobe Stock</a:t>
            </a:r>
            <a:r>
              <a:rPr lang="en-US" sz="1200" dirty="0">
                <a:latin typeface="Calibri"/>
                <a:ea typeface="Calibri"/>
                <a:cs typeface="Calibri"/>
              </a:rPr>
              <a:t> Available at: </a:t>
            </a:r>
            <a:r>
              <a:rPr lang="en-US" sz="1200" dirty="0">
                <a:latin typeface="Calibri"/>
                <a:ea typeface="Calibri"/>
                <a:cs typeface="Calibri"/>
                <a:hlinkClick r:id="rId3"/>
              </a:rPr>
              <a:t>https://stock.adobe.com/uk/images/intelligence-report/136375349</a:t>
            </a:r>
            <a:r>
              <a:rPr lang="en-US" sz="1200" dirty="0">
                <a:latin typeface="Calibri"/>
                <a:ea typeface="Calibri"/>
                <a:cs typeface="Calibri"/>
              </a:rPr>
              <a:t> </a:t>
            </a:r>
          </a:p>
          <a:p>
            <a:r>
              <a:rPr lang="en-US" sz="1200" dirty="0">
                <a:latin typeface="Calibri"/>
                <a:ea typeface="Calibri"/>
                <a:cs typeface="Calibri"/>
              </a:rPr>
              <a:t>‌Open Government, (2019) The effects of increased Transparency, Participation and Accountability in stop and search. Available at: </a:t>
            </a:r>
            <a:r>
              <a:rPr lang="en-US" sz="1200" dirty="0">
                <a:ea typeface="+mn-lt"/>
                <a:cs typeface="+mn-lt"/>
              </a:rPr>
              <a:t>https://opengovernment.org.uk/2019/02/19/the-effects-of-increased-transparency-participation-and-accountability-in-stop-and-search/#:~:text=Making%20information%20more%20accessible%20and,power%20to%20stop%20and%20search.</a:t>
            </a:r>
            <a:endParaRPr lang="en-US" sz="1200" dirty="0"/>
          </a:p>
          <a:p>
            <a:r>
              <a:rPr lang="en-US" sz="1200" dirty="0">
                <a:latin typeface="Calibri"/>
                <a:ea typeface="Calibri"/>
                <a:cs typeface="Calibri"/>
              </a:rPr>
              <a:t>‌Service, G.D. (2016). </a:t>
            </a:r>
            <a:r>
              <a:rPr lang="en-US" sz="1200" i="1" dirty="0">
                <a:latin typeface="Calibri"/>
                <a:ea typeface="Calibri"/>
                <a:cs typeface="Calibri"/>
              </a:rPr>
              <a:t>Digital Outcomes and Specialists audit trail guidance</a:t>
            </a:r>
            <a:r>
              <a:rPr lang="en-US" sz="1200" dirty="0">
                <a:latin typeface="Calibri"/>
                <a:ea typeface="Calibri"/>
                <a:cs typeface="Calibri"/>
              </a:rPr>
              <a:t>. Available at: </a:t>
            </a:r>
            <a:r>
              <a:rPr lang="en-US" sz="1200" dirty="0">
                <a:latin typeface="Calibri"/>
                <a:ea typeface="Calibri"/>
                <a:cs typeface="Calibri"/>
                <a:hlinkClick r:id="rId4"/>
              </a:rPr>
              <a:t>https://www.gov.uk/guidance/digital-outcomes-and-specialists-audit-trail-guidance</a:t>
            </a:r>
            <a:r>
              <a:rPr lang="en-US" sz="1200" dirty="0">
                <a:latin typeface="Calibri"/>
                <a:ea typeface="Calibri"/>
                <a:cs typeface="Calibri"/>
              </a:rPr>
              <a:t>.</a:t>
            </a:r>
            <a:endParaRPr lang="en-US" sz="1200">
              <a:latin typeface="Aptos" panose="020B0004020202020204"/>
              <a:ea typeface="Calibri"/>
              <a:cs typeface="Calibri"/>
            </a:endParaRPr>
          </a:p>
          <a:p>
            <a:r>
              <a:rPr lang="en-US" sz="1200" dirty="0">
                <a:latin typeface="Calibri"/>
                <a:ea typeface="Calibri"/>
                <a:cs typeface="Calibri"/>
              </a:rPr>
              <a:t>‌</a:t>
            </a:r>
            <a:r>
              <a:rPr lang="en-US" sz="1200" dirty="0" err="1">
                <a:latin typeface="Calibri"/>
                <a:ea typeface="Calibri"/>
                <a:cs typeface="Calibri"/>
              </a:rPr>
              <a:t>Stolth</a:t>
            </a:r>
            <a:r>
              <a:rPr lang="en-US" sz="1200" dirty="0">
                <a:latin typeface="Calibri"/>
                <a:ea typeface="Calibri"/>
                <a:cs typeface="Calibri"/>
              </a:rPr>
              <a:t>, J. (2023). </a:t>
            </a:r>
            <a:r>
              <a:rPr lang="en-US" sz="1200" i="1" dirty="0">
                <a:latin typeface="Calibri"/>
                <a:ea typeface="Calibri"/>
                <a:cs typeface="Calibri"/>
              </a:rPr>
              <a:t>5 Reasons Why Body Cameras Are Essential for Law Enforcement.</a:t>
            </a:r>
            <a:r>
              <a:rPr lang="en-US" sz="1200" dirty="0">
                <a:latin typeface="Calibri"/>
                <a:ea typeface="Calibri"/>
                <a:cs typeface="Calibri"/>
              </a:rPr>
              <a:t> Available at: </a:t>
            </a:r>
            <a:r>
              <a:rPr lang="en-US" sz="1200" dirty="0">
                <a:latin typeface="Calibri"/>
                <a:ea typeface="Calibri"/>
                <a:cs typeface="Calibri"/>
                <a:hlinkClick r:id="rId5"/>
              </a:rPr>
              <a:t>https://www.safefleet.net/blog/5-reasons-why-body-cameras-are-essential-for-law-enforcement/</a:t>
            </a:r>
            <a:r>
              <a:rPr lang="en-US" sz="1200" dirty="0">
                <a:latin typeface="Calibri"/>
                <a:ea typeface="Calibri"/>
                <a:cs typeface="Calibri"/>
              </a:rPr>
              <a:t>.</a:t>
            </a:r>
            <a:endParaRPr lang="en-US" sz="1200">
              <a:latin typeface="Aptos" panose="020B0004020202020204"/>
              <a:ea typeface="Calibri"/>
              <a:cs typeface="Calibri"/>
            </a:endParaRPr>
          </a:p>
          <a:p>
            <a:r>
              <a:rPr lang="en-US" sz="1200" dirty="0">
                <a:latin typeface="Calibri"/>
                <a:ea typeface="Calibri"/>
                <a:cs typeface="Calibri"/>
              </a:rPr>
              <a:t>‌HMICFRS (2022). </a:t>
            </a:r>
            <a:r>
              <a:rPr lang="en-US" sz="1200" i="1" dirty="0">
                <a:latin typeface="Calibri"/>
                <a:ea typeface="Calibri"/>
                <a:cs typeface="Calibri"/>
              </a:rPr>
              <a:t>Police forces overwhelmed and ineffective when it comes to digital forensics, new report finds</a:t>
            </a:r>
            <a:r>
              <a:rPr lang="en-US" sz="1200" dirty="0">
                <a:latin typeface="Calibri"/>
                <a:ea typeface="Calibri"/>
                <a:cs typeface="Calibri"/>
              </a:rPr>
              <a:t>.  His Majesty’s Inspectorate of Constabulary and Fire &amp; Rescue Services. Available at: </a:t>
            </a:r>
            <a:r>
              <a:rPr lang="en-US" sz="1200" dirty="0">
                <a:latin typeface="Calibri"/>
                <a:ea typeface="Calibri"/>
                <a:cs typeface="Calibri"/>
                <a:hlinkClick r:id="rId6"/>
              </a:rPr>
              <a:t>https://hmicfrs.justiceinspectorates.gov.uk/news/news-feed/police-forces-overwhelmed-and-ineffective-when-it-comes-to-digital-forensics/</a:t>
            </a:r>
            <a:r>
              <a:rPr lang="en-US" sz="1200" dirty="0">
                <a:latin typeface="Calibri"/>
                <a:ea typeface="Calibri"/>
                <a:cs typeface="Calibri"/>
              </a:rPr>
              <a:t>.</a:t>
            </a:r>
            <a:endParaRPr lang="en-US" sz="1200">
              <a:latin typeface="Aptos" panose="020B0004020202020204"/>
              <a:ea typeface="Calibri"/>
              <a:cs typeface="Calibri"/>
            </a:endParaRPr>
          </a:p>
          <a:p>
            <a:r>
              <a:rPr lang="en-US" sz="1200" dirty="0">
                <a:latin typeface="Calibri"/>
                <a:ea typeface="Calibri"/>
                <a:cs typeface="Calibri"/>
              </a:rPr>
              <a:t>‌</a:t>
            </a:r>
            <a:r>
              <a:rPr lang="en-US" sz="1200" dirty="0" err="1">
                <a:latin typeface="Calibri"/>
                <a:ea typeface="Calibri"/>
                <a:cs typeface="Calibri"/>
              </a:rPr>
              <a:t>Charkalis</a:t>
            </a:r>
            <a:r>
              <a:rPr lang="en-US" sz="1200" dirty="0">
                <a:latin typeface="Calibri"/>
                <a:ea typeface="Calibri"/>
                <a:cs typeface="Calibri"/>
              </a:rPr>
              <a:t>, P. (2024). </a:t>
            </a:r>
            <a:r>
              <a:rPr lang="en-US" sz="1200" i="1" dirty="0">
                <a:latin typeface="Calibri"/>
                <a:ea typeface="Calibri"/>
                <a:cs typeface="Calibri"/>
              </a:rPr>
              <a:t>103 Byte-Sized Computer Jokes That Deliver Big Laughs</a:t>
            </a:r>
            <a:r>
              <a:rPr lang="en-US" sz="1200" dirty="0">
                <a:latin typeface="Calibri"/>
                <a:ea typeface="Calibri"/>
                <a:cs typeface="Calibri"/>
              </a:rPr>
              <a:t>. Reader’s Digest. Available at: </a:t>
            </a:r>
            <a:r>
              <a:rPr lang="en-US" sz="1200" dirty="0">
                <a:latin typeface="Calibri"/>
                <a:ea typeface="Calibri"/>
                <a:cs typeface="Calibri"/>
                <a:hlinkClick r:id="rId7"/>
              </a:rPr>
              <a:t>https://www.rd.com/article/computer-jokes/</a:t>
            </a:r>
            <a:r>
              <a:rPr lang="en-US" sz="1200" dirty="0">
                <a:latin typeface="Calibri"/>
                <a:ea typeface="Calibri"/>
                <a:cs typeface="Calibri"/>
              </a:rPr>
              <a:t>.</a:t>
            </a:r>
            <a:endParaRPr lang="en-US" sz="1200">
              <a:latin typeface="Aptos" panose="020B0004020202020204"/>
              <a:ea typeface="Calibri"/>
              <a:cs typeface="Calibri"/>
            </a:endParaRPr>
          </a:p>
          <a:p>
            <a:r>
              <a:rPr lang="en-US" sz="1200" dirty="0">
                <a:latin typeface="Calibri"/>
                <a:ea typeface="Calibri"/>
                <a:cs typeface="Calibri"/>
              </a:rPr>
              <a:t>‌Royal United services institute(2019). Data analytics and algorithmic bias in policing. Available at: </a:t>
            </a:r>
            <a:r>
              <a:rPr lang="en-US" sz="1200" dirty="0">
                <a:ea typeface="+mn-lt"/>
                <a:cs typeface="+mn-lt"/>
                <a:hlinkClick r:id="rId8"/>
              </a:rPr>
              <a:t>https://assets.publishing.service.gov.uk/media/5d7f6b2540f0b61ccdfa4b80/RUSI_Report_-_Algorithms_and_Bias_in_Policing.pdf</a:t>
            </a:r>
            <a:endParaRPr lang="en-US" sz="1200"/>
          </a:p>
          <a:p>
            <a:r>
              <a:rPr lang="en-US" sz="1400" dirty="0">
                <a:latin typeface="Calibri"/>
                <a:ea typeface="Calibri"/>
                <a:cs typeface="Calibri"/>
              </a:rPr>
              <a:t>Fair Trials (2022). </a:t>
            </a:r>
            <a:r>
              <a:rPr lang="en-US" sz="1400" i="1" dirty="0">
                <a:latin typeface="Calibri"/>
                <a:ea typeface="Calibri"/>
                <a:cs typeface="Calibri"/>
              </a:rPr>
              <a:t>FOI reveals over 12,000 people profiled by flawed Durham police predictive AI tool. </a:t>
            </a:r>
            <a:r>
              <a:rPr lang="en-US" sz="1400" dirty="0">
                <a:latin typeface="Calibri"/>
                <a:ea typeface="Calibri"/>
                <a:cs typeface="Calibri"/>
              </a:rPr>
              <a:t> Fair Trials. Available at: </a:t>
            </a:r>
            <a:r>
              <a:rPr lang="en-US" sz="1400" dirty="0">
                <a:latin typeface="Calibri"/>
                <a:ea typeface="Calibri"/>
                <a:cs typeface="Calibri"/>
                <a:hlinkClick r:id="rId9"/>
              </a:rPr>
              <a:t>https://www.fairtrials.org/articles/news/foi-reveals-over-12000-people-profiled-by-flawed-durham-police-predictive-ai-tool/</a:t>
            </a:r>
            <a:r>
              <a:rPr lang="en-US" sz="1400" dirty="0">
                <a:latin typeface="Calibri"/>
                <a:ea typeface="Calibri"/>
                <a:cs typeface="Calibri"/>
              </a:rPr>
              <a:t>.</a:t>
            </a:r>
            <a:endParaRPr lang="en-US" sz="1200" dirty="0">
              <a:latin typeface="Aptos"/>
              <a:ea typeface="Calibri"/>
              <a:cs typeface="Calibri"/>
            </a:endParaRPr>
          </a:p>
          <a:p>
            <a:r>
              <a:rPr lang="en-US" sz="1200" dirty="0">
                <a:latin typeface="Calibri"/>
                <a:ea typeface="Calibri"/>
                <a:cs typeface="Calibri"/>
              </a:rPr>
              <a:t>‌</a:t>
            </a:r>
            <a:endParaRPr lang="en-US" dirty="0"/>
          </a:p>
          <a:p>
            <a:endParaRPr lang="en-US" sz="1200" dirty="0">
              <a:latin typeface="Aptos"/>
              <a:ea typeface="Calibri"/>
              <a:cs typeface="Calibri"/>
            </a:endParaRPr>
          </a:p>
          <a:p>
            <a:endParaRPr lang="en-US" dirty="0">
              <a:latin typeface="Calibri"/>
              <a:ea typeface="Calibri"/>
              <a:cs typeface="Calibri"/>
            </a:endParaRPr>
          </a:p>
          <a:p>
            <a:endParaRPr lang="en-US" dirty="0">
              <a:latin typeface="Calibri"/>
              <a:ea typeface="Calibri"/>
              <a:cs typeface="Calibri"/>
            </a:endParaRPr>
          </a:p>
          <a:p>
            <a:endParaRPr lang="en-US" dirty="0">
              <a:latin typeface="Calibri"/>
              <a:ea typeface="Calibri"/>
              <a:cs typeface="Calibri"/>
            </a:endParaRPr>
          </a:p>
          <a:p>
            <a:endParaRPr lang="en-US" dirty="0">
              <a:latin typeface="Calibri"/>
              <a:ea typeface="Calibri"/>
              <a:cs typeface="Calibri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37017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2B824-7907-06DF-5CE5-4380879000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E70AC-4E8E-5BE3-DA76-AC1B2F3F43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 dirty="0">
                <a:latin typeface="Calibri"/>
                <a:ea typeface="Calibri"/>
                <a:cs typeface="Calibri"/>
              </a:rPr>
              <a:t>UK: (2020). </a:t>
            </a:r>
            <a:r>
              <a:rPr lang="en-US" sz="1400" i="1" dirty="0">
                <a:latin typeface="Calibri"/>
                <a:ea typeface="Calibri"/>
                <a:cs typeface="Calibri"/>
              </a:rPr>
              <a:t>UK: Top chief urges police to stand against racism</a:t>
            </a:r>
            <a:r>
              <a:rPr lang="en-US" sz="1400" dirty="0">
                <a:latin typeface="Calibri"/>
                <a:ea typeface="Calibri"/>
                <a:cs typeface="Calibri"/>
              </a:rPr>
              <a:t>. Available at: </a:t>
            </a:r>
            <a:r>
              <a:rPr lang="en-US" sz="1400" dirty="0">
                <a:latin typeface="Calibri"/>
                <a:ea typeface="Calibri"/>
                <a:cs typeface="Calibri"/>
                <a:hlinkClick r:id="rId2"/>
              </a:rPr>
              <a:t>https://www.aa.com.tr/en/europe/uk-top-chief-urges-police-to-stand-against-racism/1871925</a:t>
            </a:r>
            <a:r>
              <a:rPr lang="en-US" sz="1400" dirty="0">
                <a:latin typeface="Calibri"/>
                <a:ea typeface="Calibri"/>
                <a:cs typeface="Calibri"/>
              </a:rPr>
              <a:t> </a:t>
            </a:r>
            <a:endParaRPr lang="en-US" dirty="0"/>
          </a:p>
          <a:p>
            <a:endParaRPr lang="en-US" dirty="0">
              <a:latin typeface="Calibri"/>
              <a:ea typeface="Calibri"/>
              <a:cs typeface="Calibri"/>
            </a:endParaRPr>
          </a:p>
          <a:p>
            <a:r>
              <a:rPr lang="en-US" sz="1400" dirty="0" err="1">
                <a:latin typeface="Calibri"/>
                <a:ea typeface="Calibri"/>
                <a:cs typeface="Calibri"/>
              </a:rPr>
              <a:t>Linkdin</a:t>
            </a:r>
            <a:r>
              <a:rPr lang="en-US" sz="1400" dirty="0">
                <a:latin typeface="Calibri"/>
                <a:ea typeface="Calibri"/>
                <a:cs typeface="Calibri"/>
              </a:rPr>
              <a:t>. (2023). </a:t>
            </a:r>
            <a:r>
              <a:rPr lang="en-US" sz="1400" i="1" dirty="0">
                <a:latin typeface="Calibri"/>
                <a:ea typeface="Calibri"/>
                <a:cs typeface="Calibri"/>
              </a:rPr>
              <a:t>A summary can be a few words or many pages long. One of the main reasons for </a:t>
            </a:r>
            <a:r>
              <a:rPr lang="en-US" sz="1400" i="1" dirty="0" err="1">
                <a:latin typeface="Calibri"/>
                <a:ea typeface="Calibri"/>
                <a:cs typeface="Calibri"/>
              </a:rPr>
              <a:t>summarising</a:t>
            </a:r>
            <a:r>
              <a:rPr lang="en-US" sz="1400" i="1" dirty="0">
                <a:latin typeface="Calibri"/>
                <a:ea typeface="Calibri"/>
                <a:cs typeface="Calibri"/>
              </a:rPr>
              <a:t> is to give a reader your understanding of what you have read.</a:t>
            </a:r>
            <a:r>
              <a:rPr lang="en-US" sz="1400" dirty="0">
                <a:latin typeface="Calibri"/>
                <a:ea typeface="Calibri"/>
                <a:cs typeface="Calibri"/>
              </a:rPr>
              <a:t> Available at: </a:t>
            </a:r>
            <a:r>
              <a:rPr lang="en-US" sz="1400" dirty="0">
                <a:latin typeface="Calibri"/>
                <a:ea typeface="Calibri"/>
                <a:cs typeface="Calibri"/>
                <a:hlinkClick r:id="rId3"/>
              </a:rPr>
              <a:t>https://www.linkedin.com/pulse/summarising-nicky-mee-hovke</a:t>
            </a:r>
            <a:r>
              <a:rPr lang="en-US" sz="1400" dirty="0">
                <a:latin typeface="Calibri"/>
                <a:ea typeface="Calibri"/>
                <a:cs typeface="Calibri"/>
              </a:rPr>
              <a:t> </a:t>
            </a:r>
          </a:p>
          <a:p>
            <a:r>
              <a:rPr lang="en-US" dirty="0">
                <a:latin typeface="Calibri"/>
                <a:ea typeface="Calibri"/>
                <a:cs typeface="Calibri"/>
              </a:rPr>
              <a:t>‌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90373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How does the integration of information and intelligence enhance the effectiveness of both operational and digital policing</vt:lpstr>
      <vt:lpstr>Aim and objectives of presentation   </vt:lpstr>
      <vt:lpstr>What is information and intelligence?</vt:lpstr>
      <vt:lpstr>What is data integration </vt:lpstr>
      <vt:lpstr>PowerPoint Presentation</vt:lpstr>
      <vt:lpstr>Strength 1- Seamless collaboration </vt:lpstr>
      <vt:lpstr>Strength 2- Increased transparency and accountability </vt:lpstr>
      <vt:lpstr>Weakness</vt:lpstr>
      <vt:lpstr>Weakness 1- outdated IT </vt:lpstr>
      <vt:lpstr>Weakness 2-systemic biases from data  </vt:lpstr>
      <vt:lpstr>Summary </vt:lpstr>
      <vt:lpstr>Thank you </vt:lpstr>
      <vt:lpstr>AI declaration </vt:lpstr>
      <vt:lpstr>Reference List </vt:lpstr>
      <vt:lpstr>Reference list</vt:lpstr>
      <vt:lpstr>Reference List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306</cp:revision>
  <dcterms:created xsi:type="dcterms:W3CDTF">2026-01-05T13:41:43Z</dcterms:created>
  <dcterms:modified xsi:type="dcterms:W3CDTF">2026-01-12T03:28:36Z</dcterms:modified>
</cp:coreProperties>
</file>