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4" d="100"/>
          <a:sy n="64" d="100"/>
        </p:scale>
        <p:origin x="90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2242-0220-4F1B-AB3F-571415534F7D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4D40A-48D6-49DA-8C43-BAF27A79D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6820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2242-0220-4F1B-AB3F-571415534F7D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4D40A-48D6-49DA-8C43-BAF27A79D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1758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2242-0220-4F1B-AB3F-571415534F7D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4D40A-48D6-49DA-8C43-BAF27A79D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965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2242-0220-4F1B-AB3F-571415534F7D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4D40A-48D6-49DA-8C43-BAF27A79D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4368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2242-0220-4F1B-AB3F-571415534F7D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4D40A-48D6-49DA-8C43-BAF27A79D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1040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2242-0220-4F1B-AB3F-571415534F7D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4D40A-48D6-49DA-8C43-BAF27A79D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607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2242-0220-4F1B-AB3F-571415534F7D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4D40A-48D6-49DA-8C43-BAF27A79D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72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2242-0220-4F1B-AB3F-571415534F7D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4D40A-48D6-49DA-8C43-BAF27A79D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233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2242-0220-4F1B-AB3F-571415534F7D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4D40A-48D6-49DA-8C43-BAF27A79D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779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2242-0220-4F1B-AB3F-571415534F7D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4D40A-48D6-49DA-8C43-BAF27A79D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747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6A2242-0220-4F1B-AB3F-571415534F7D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24D40A-48D6-49DA-8C43-BAF27A79D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894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6A2242-0220-4F1B-AB3F-571415534F7D}" type="datetimeFigureOut">
              <a:rPr lang="en-GB" smtClean="0"/>
              <a:t>25/10/2020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24D40A-48D6-49DA-8C43-BAF27A79DE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448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" y="-731520"/>
            <a:ext cx="10149840" cy="7612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885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0800" y="0"/>
            <a:ext cx="7010400" cy="990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6604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4225" y="22095"/>
            <a:ext cx="5029200" cy="7074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7049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Lianne Bowen</cp:lastModifiedBy>
  <cp:revision>4</cp:revision>
  <dcterms:created xsi:type="dcterms:W3CDTF">2017-11-18T12:56:33Z</dcterms:created>
  <dcterms:modified xsi:type="dcterms:W3CDTF">2020-10-25T15:45:56Z</dcterms:modified>
</cp:coreProperties>
</file>