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0_209B38D1.xml" ContentType="application/vnd.ms-powerpoint.comments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0A_4F575349.xml" ContentType="application/vnd.ms-powerpoint.comments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6" r:id="rId4"/>
    <p:sldId id="258" r:id="rId5"/>
    <p:sldId id="261" r:id="rId6"/>
    <p:sldId id="272" r:id="rId7"/>
    <p:sldId id="259" r:id="rId8"/>
    <p:sldId id="269" r:id="rId9"/>
    <p:sldId id="270" r:id="rId10"/>
    <p:sldId id="271" r:id="rId11"/>
    <p:sldId id="273" r:id="rId12"/>
    <p:sldId id="263" r:id="rId13"/>
    <p:sldId id="274" r:id="rId14"/>
  </p:sldIdLst>
  <p:sldSz cx="12192000" cy="6858000"/>
  <p:notesSz cx="6858000" cy="9144000"/>
  <p:defaultTextStyle>
    <a:defPPr>
      <a:defRPr lang="ru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5342CBC-4B70-065C-870A-7E69EC2BB04E}" name="Augusto Jarovlea (2129923)" initials="AJ(" userId="S::2129923@student.uwtsd.ac.uk::3e94ddac-8e43-46c0-9c5e-3ebf9828ae10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22A6"/>
    <a:srgbClr val="EB61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69DAFB-0CB8-3BD3-D994-10354697B33B}" v="683" dt="2022-08-15T17:46:12.115"/>
    <p1510:client id="{1C28755F-6463-FC3C-7AF1-7BD91E655A42}" v="1" dt="2022-07-26T13:09:03.531"/>
    <p1510:client id="{546854BE-1900-05F6-E249-F3E22FA32926}" v="9" dt="2022-08-02T14:17:53.775"/>
    <p1510:client id="{5853DE9E-BDEF-8E40-A242-AF019803317E}" v="152" dt="2022-07-26T14:12:44.137"/>
    <p1510:client id="{59127C9C-71EC-C615-C579-8A3A7C0A17C1}" v="78" dt="2022-08-15T16:18:36.338"/>
    <p1510:client id="{59FA8D1E-A05F-04B4-123D-DD97A0AE29A7}" v="118" dt="2022-07-31T15:33:39.951"/>
    <p1510:client id="{5B911346-5E96-3A67-D9CF-F8F17D5D8CAA}" v="137" dt="2022-07-31T13:43:10.854"/>
    <p1510:client id="{73C47E9F-AB2A-4605-959C-8FBE8B812C3D}" v="64" dt="2022-08-02T12:17:52.556"/>
    <p1510:client id="{862D50AF-5209-D81F-AF30-658A60CC2755}" v="284" dt="2022-08-15T14:43:25.453"/>
    <p1510:client id="{9E2E1337-7EA3-4847-988C-B5B1F14BB77F}" v="210" dt="2022-08-15T17:07:12.521"/>
    <p1510:client id="{D828A673-0B71-3107-BFFA-23792D8E424E}" v="1" dt="2022-07-31T15:35:25.966"/>
    <p1510:client id="{DEBF9659-0187-82FE-87BC-7326E14DE2FE}" v="30" dt="2022-08-02T12:23:22.771"/>
    <p1510:client id="{E7444A6F-A156-C794-72CA-F42F195A0E26}" v="4" dt="2022-08-02T12:17:16.289"/>
    <p1510:client id="{F51D4346-F177-CDE4-FBCE-BE8072363003}" v="1" dt="2022-07-31T14:35:40.6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ний стиль 2 —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Светлый стиль 3 — акцент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modernComment_10A_4F575349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6B5D6D-A07B-4044-BB70-92976E47D22A}" authorId="{A5342CBC-4B70-065C-870A-7E69EC2BB04E}" created="2022-07-26T11:09:38.018">
    <pc:sldMkLst xmlns:pc="http://schemas.microsoft.com/office/powerpoint/2013/main/command">
      <pc:docMk/>
      <pc:sldMk cId="1331123017" sldId="266"/>
    </pc:sldMkLst>
    <p188:txBody>
      <a:bodyPr/>
      <a:lstStyle/>
      <a:p>
        <a:r>
          <a:rPr lang="ru-GB"/>
          <a:t>[@Nikolina Culin (2132988)] kjhasdiuhausiofhasf</a:t>
        </a:r>
      </a:p>
    </p188:txBody>
  </p188:cm>
</p188:cmLst>
</file>

<file path=ppt/comments/modernComment_100_209B38D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41951F7-CDDD-3345-8C2E-616F9FCBC33F}" authorId="{A5342CBC-4B70-065C-870A-7E69EC2BB04E}" created="2022-07-26T10:01:45.683">
    <pc:sldMkLst xmlns:pc="http://schemas.microsoft.com/office/powerpoint/2013/main/command">
      <pc:docMk/>
      <pc:sldMk cId="547043537" sldId="256"/>
    </pc:sldMkLst>
    <p188:txBody>
      <a:bodyPr/>
      <a:lstStyle/>
      <a:p>
        <a:r>
          <a:rPr lang="ru-GB"/>
          <a:t>Gfdytckyg
\\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86BBC2-A5F1-4DAE-8E68-BD6E666C0E4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1CAE2B-A868-48D5-9665-E286ED47F305}">
      <dgm:prSet/>
      <dgm:spPr>
        <a:solidFill>
          <a:srgbClr val="4422A6"/>
        </a:solidFill>
      </dgm:spPr>
      <dgm:t>
        <a:bodyPr/>
        <a:lstStyle/>
        <a:p>
          <a:r>
            <a:rPr lang="en-GB" dirty="0"/>
            <a:t>Fed Ex has a pilot project under way using blockchain to share shipment information among suppliers</a:t>
          </a:r>
          <a:endParaRPr lang="en-US" dirty="0"/>
        </a:p>
      </dgm:t>
    </dgm:pt>
    <dgm:pt modelId="{49D4E06D-D003-455C-84BF-B57A2D4FDC15}" type="parTrans" cxnId="{D2EF07E1-E290-413C-A484-DDF09F907B18}">
      <dgm:prSet/>
      <dgm:spPr/>
      <dgm:t>
        <a:bodyPr/>
        <a:lstStyle/>
        <a:p>
          <a:endParaRPr lang="en-US"/>
        </a:p>
      </dgm:t>
    </dgm:pt>
    <dgm:pt modelId="{C5299DC8-A094-430C-B8FC-D4198FE888A9}" type="sibTrans" cxnId="{D2EF07E1-E290-413C-A484-DDF09F907B18}">
      <dgm:prSet/>
      <dgm:spPr/>
      <dgm:t>
        <a:bodyPr/>
        <a:lstStyle/>
        <a:p>
          <a:endParaRPr lang="en-US"/>
        </a:p>
      </dgm:t>
    </dgm:pt>
    <dgm:pt modelId="{BB4F302E-38E3-45CA-912D-D9E54A35D6DE}">
      <dgm:prSet/>
      <dgm:spPr>
        <a:solidFill>
          <a:srgbClr val="4422A6"/>
        </a:solidFill>
      </dgm:spPr>
      <dgm:t>
        <a:bodyPr/>
        <a:lstStyle/>
        <a:p>
          <a:pPr rtl="0"/>
          <a:r>
            <a:rPr lang="en-GB" dirty="0"/>
            <a:t>Fed Ex has a pilot project under way using blockchain to share shipment information among suppliers</a:t>
          </a:r>
          <a:endParaRPr lang="en-US" dirty="0"/>
        </a:p>
      </dgm:t>
    </dgm:pt>
    <dgm:pt modelId="{EF244210-041B-4900-B0BB-0DF6C1B68DFD}" type="parTrans" cxnId="{517531FD-A6B6-4EC3-84CE-D356D14AFD4B}">
      <dgm:prSet/>
      <dgm:spPr/>
      <dgm:t>
        <a:bodyPr/>
        <a:lstStyle/>
        <a:p>
          <a:endParaRPr lang="en-US"/>
        </a:p>
      </dgm:t>
    </dgm:pt>
    <dgm:pt modelId="{BB2CA069-86C2-4486-9AB3-BD5D1308C55D}" type="sibTrans" cxnId="{517531FD-A6B6-4EC3-84CE-D356D14AFD4B}">
      <dgm:prSet/>
      <dgm:spPr/>
      <dgm:t>
        <a:bodyPr/>
        <a:lstStyle/>
        <a:p>
          <a:endParaRPr lang="en-US"/>
        </a:p>
      </dgm:t>
    </dgm:pt>
    <dgm:pt modelId="{FD2C6C1F-ECF0-F64A-A455-0C33A8E7FD75}" type="pres">
      <dgm:prSet presAssocID="{9186BBC2-A5F1-4DAE-8E68-BD6E666C0E46}" presName="linear" presStyleCnt="0">
        <dgm:presLayoutVars>
          <dgm:animLvl val="lvl"/>
          <dgm:resizeHandles val="exact"/>
        </dgm:presLayoutVars>
      </dgm:prSet>
      <dgm:spPr/>
    </dgm:pt>
    <dgm:pt modelId="{51CB0B20-2729-D045-8AEF-AEBAF5EB1A98}" type="pres">
      <dgm:prSet presAssocID="{511CAE2B-A868-48D5-9665-E286ED47F305}" presName="parentText" presStyleLbl="node1" presStyleIdx="0" presStyleCnt="2" custScaleY="38008">
        <dgm:presLayoutVars>
          <dgm:chMax val="0"/>
          <dgm:bulletEnabled val="1"/>
        </dgm:presLayoutVars>
      </dgm:prSet>
      <dgm:spPr/>
    </dgm:pt>
    <dgm:pt modelId="{CC672F1D-9E0D-1B4F-A560-2F3097DEA649}" type="pres">
      <dgm:prSet presAssocID="{C5299DC8-A094-430C-B8FC-D4198FE888A9}" presName="spacer" presStyleCnt="0"/>
      <dgm:spPr/>
    </dgm:pt>
    <dgm:pt modelId="{11A032FD-8427-A14E-BC1E-6F2B449C3A54}" type="pres">
      <dgm:prSet presAssocID="{BB4F302E-38E3-45CA-912D-D9E54A35D6DE}" presName="parentText" presStyleLbl="node1" presStyleIdx="1" presStyleCnt="2" custScaleY="70157">
        <dgm:presLayoutVars>
          <dgm:chMax val="0"/>
          <dgm:bulletEnabled val="1"/>
        </dgm:presLayoutVars>
      </dgm:prSet>
      <dgm:spPr/>
    </dgm:pt>
  </dgm:ptLst>
  <dgm:cxnLst>
    <dgm:cxn modelId="{9A678AA2-AAE1-0348-B6DC-30F467A29070}" type="presOf" srcId="{511CAE2B-A868-48D5-9665-E286ED47F305}" destId="{51CB0B20-2729-D045-8AEF-AEBAF5EB1A98}" srcOrd="0" destOrd="0" presId="urn:microsoft.com/office/officeart/2005/8/layout/vList2"/>
    <dgm:cxn modelId="{F78841BC-F05E-A240-A416-6ED897B614B4}" type="presOf" srcId="{9186BBC2-A5F1-4DAE-8E68-BD6E666C0E46}" destId="{FD2C6C1F-ECF0-F64A-A455-0C33A8E7FD75}" srcOrd="0" destOrd="0" presId="urn:microsoft.com/office/officeart/2005/8/layout/vList2"/>
    <dgm:cxn modelId="{4EC568BF-54F0-5D44-A16E-7573F2459B0D}" type="presOf" srcId="{BB4F302E-38E3-45CA-912D-D9E54A35D6DE}" destId="{11A032FD-8427-A14E-BC1E-6F2B449C3A54}" srcOrd="0" destOrd="0" presId="urn:microsoft.com/office/officeart/2005/8/layout/vList2"/>
    <dgm:cxn modelId="{D2EF07E1-E290-413C-A484-DDF09F907B18}" srcId="{9186BBC2-A5F1-4DAE-8E68-BD6E666C0E46}" destId="{511CAE2B-A868-48D5-9665-E286ED47F305}" srcOrd="0" destOrd="0" parTransId="{49D4E06D-D003-455C-84BF-B57A2D4FDC15}" sibTransId="{C5299DC8-A094-430C-B8FC-D4198FE888A9}"/>
    <dgm:cxn modelId="{517531FD-A6B6-4EC3-84CE-D356D14AFD4B}" srcId="{9186BBC2-A5F1-4DAE-8E68-BD6E666C0E46}" destId="{BB4F302E-38E3-45CA-912D-D9E54A35D6DE}" srcOrd="1" destOrd="0" parTransId="{EF244210-041B-4900-B0BB-0DF6C1B68DFD}" sibTransId="{BB2CA069-86C2-4486-9AB3-BD5D1308C55D}"/>
    <dgm:cxn modelId="{30D4E894-277A-3B4A-B0AB-968B04DDEF2A}" type="presParOf" srcId="{FD2C6C1F-ECF0-F64A-A455-0C33A8E7FD75}" destId="{51CB0B20-2729-D045-8AEF-AEBAF5EB1A98}" srcOrd="0" destOrd="0" presId="urn:microsoft.com/office/officeart/2005/8/layout/vList2"/>
    <dgm:cxn modelId="{384C4F18-954D-EC4E-9379-439165F2EC00}" type="presParOf" srcId="{FD2C6C1F-ECF0-F64A-A455-0C33A8E7FD75}" destId="{CC672F1D-9E0D-1B4F-A560-2F3097DEA649}" srcOrd="1" destOrd="0" presId="urn:microsoft.com/office/officeart/2005/8/layout/vList2"/>
    <dgm:cxn modelId="{DFAE1225-07F2-DD4F-BEA8-758CC2C92E6D}" type="presParOf" srcId="{FD2C6C1F-ECF0-F64A-A455-0C33A8E7FD75}" destId="{11A032FD-8427-A14E-BC1E-6F2B449C3A5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B0B20-2729-D045-8AEF-AEBAF5EB1A98}">
      <dsp:nvSpPr>
        <dsp:cNvPr id="0" name=""/>
        <dsp:cNvSpPr/>
      </dsp:nvSpPr>
      <dsp:spPr>
        <a:xfrm>
          <a:off x="0" y="31020"/>
          <a:ext cx="4354286" cy="1867713"/>
        </a:xfrm>
        <a:prstGeom prst="roundRect">
          <a:avLst/>
        </a:prstGeom>
        <a:solidFill>
          <a:srgbClr val="4422A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Fed Ex has a pilot project under way using blockchain to share shipment information among suppliers</a:t>
          </a:r>
          <a:endParaRPr lang="en-US" sz="2600" kern="1200" dirty="0"/>
        </a:p>
      </dsp:txBody>
      <dsp:txXfrm>
        <a:off x="91174" y="122194"/>
        <a:ext cx="4171938" cy="1685365"/>
      </dsp:txXfrm>
    </dsp:sp>
    <dsp:sp modelId="{11A032FD-8427-A14E-BC1E-6F2B449C3A54}">
      <dsp:nvSpPr>
        <dsp:cNvPr id="0" name=""/>
        <dsp:cNvSpPr/>
      </dsp:nvSpPr>
      <dsp:spPr>
        <a:xfrm>
          <a:off x="0" y="2019694"/>
          <a:ext cx="4354286" cy="3447514"/>
        </a:xfrm>
        <a:prstGeom prst="roundRect">
          <a:avLst/>
        </a:prstGeom>
        <a:solidFill>
          <a:srgbClr val="4422A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Fed Ex has a pilot project under way using blockchain to share shipment information among suppliers</a:t>
          </a:r>
          <a:endParaRPr lang="en-US" sz="2600" kern="1200" dirty="0"/>
        </a:p>
      </dsp:txBody>
      <dsp:txXfrm>
        <a:off x="168294" y="2187988"/>
        <a:ext cx="4017698" cy="31109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0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3625 635 0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096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</inkml:brush>
  </inkml:definitions>
  <inkml:trace contextRef="#ctx0" brushRef="#br0">14684 556 0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0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15478 8414 0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0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14340 6773 0 0 0,'0'0'0'0'0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09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19553 3889 0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30242 6403 0 0 0,'0'0'0'0'0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30215 6403 0 0 0,'0'0'0'0'0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28919 6509 0 0 0,'0'0'0'0'0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28919 6509 0 0 0,'0'0'0'0'0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18471 6694 0 0 0,'-6'0'0'0'0,"-2"0"0"0"0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18389 6694 0 0 0,'0'0'0'0'0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18389 6694 0 0 0,'0'0'0'0'0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18389 6694 0 0 0,'0'0'0'0'0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8-02T12:15:46.1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18389 6694 0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96BED-6184-694C-90D5-94A38F700CB1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FD4743-6F47-5F4D-84F6-5594EE1268B0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790174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FD4743-6F47-5F4D-84F6-5594EE1268B0}" type="slidenum">
              <a:rPr lang="ru-GB" smtClean="0"/>
              <a:t>2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089181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FD4743-6F47-5F4D-84F6-5594EE1268B0}" type="slidenum">
              <a:rPr lang="ru-GB" smtClean="0"/>
              <a:t>8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625627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FD4743-6F47-5F4D-84F6-5594EE1268B0}" type="slidenum">
              <a:rPr lang="ru-GB" smtClean="0"/>
              <a:t>10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2803132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57BDFAF-2128-F685-0221-F0A8B97D33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54A128E1-9287-8A07-C43A-24C3F77D86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u-RU"/>
              <a:t>Образец подзаголовка</a:t>
            </a:r>
            <a:endParaRPr lang="ru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9A823FB3-B966-DB37-E40B-7CF8FD777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036D9462-D8AF-F450-A526-58F02466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C0AAB126-E203-29AC-2B70-E9AA15009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2231112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825E94C2-9C80-4005-825F-D80CBA0F7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EE71376D-9461-D07C-435D-650C48385A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D4FBC21F-C726-9BD9-A3CC-6898BC4EE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B6E159D5-10B2-893C-EBA2-E9FB5AB7D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5E1D6362-B927-CCA9-A4A2-2A6321483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4285012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3AF3D85-6810-FE02-4DD3-4865BB80B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0D5F79D1-A099-9634-1706-2838FD46E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362D952C-753F-8229-AC2D-BD0C4922B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79DF2916-9629-2E34-B542-AD002B3F3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0DA57FAF-2C13-0B98-493D-66DAF4DCF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869492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66D4232-17D5-B41C-F4F2-08483B501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7514E732-3488-E817-BAFB-3EC247538F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B7CE1446-F2A1-B19E-5950-8BE03F9B53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F308CD5A-D901-69EC-C0A4-428FFDAC3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A5D7E733-5BEB-8004-D8BE-1D209E16CC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6E6D738D-0240-A562-E326-A84E78153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628167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A122D6C-F19C-5F2F-6CD9-2CC12F2F4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F13C02D2-8FC9-95A5-2376-00E323A45B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>
            <a:extLst>
              <a:ext uri="{FF2B5EF4-FFF2-40B4-BE49-F238E27FC236}">
                <a16:creationId xmlns:a16="http://schemas.microsoft.com/office/drawing/2014/main" id="{9CC8CFE4-D2F5-BC8E-6C2C-9B2D1FB92A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5" name="Текст 4">
            <a:extLst>
              <a:ext uri="{FF2B5EF4-FFF2-40B4-BE49-F238E27FC236}">
                <a16:creationId xmlns:a16="http://schemas.microsoft.com/office/drawing/2014/main" id="{BC7A654E-CF8D-3410-F8FA-EEF8D9A840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>
            <a:extLst>
              <a:ext uri="{FF2B5EF4-FFF2-40B4-BE49-F238E27FC236}">
                <a16:creationId xmlns:a16="http://schemas.microsoft.com/office/drawing/2014/main" id="{3F5D5E86-F4F2-D901-1B4B-1E37D16244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7" name="Дата 6">
            <a:extLst>
              <a:ext uri="{FF2B5EF4-FFF2-40B4-BE49-F238E27FC236}">
                <a16:creationId xmlns:a16="http://schemas.microsoft.com/office/drawing/2014/main" id="{B92CDC08-252F-DC5F-44AE-7F65E724E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8" name="Нижний колонтитул 7">
            <a:extLst>
              <a:ext uri="{FF2B5EF4-FFF2-40B4-BE49-F238E27FC236}">
                <a16:creationId xmlns:a16="http://schemas.microsoft.com/office/drawing/2014/main" id="{16DD65C9-7BBC-BC6A-0B6C-A26F397AF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9" name="Номер слайда 8">
            <a:extLst>
              <a:ext uri="{FF2B5EF4-FFF2-40B4-BE49-F238E27FC236}">
                <a16:creationId xmlns:a16="http://schemas.microsoft.com/office/drawing/2014/main" id="{9DFAF3DF-DFEA-C8E7-8F41-53AAEBF29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722693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9E121F7C-E0BB-E5E1-111A-8F939F583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Дата 2">
            <a:extLst>
              <a:ext uri="{FF2B5EF4-FFF2-40B4-BE49-F238E27FC236}">
                <a16:creationId xmlns:a16="http://schemas.microsoft.com/office/drawing/2014/main" id="{9069B8FD-270A-FC89-4466-C458E5317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4" name="Нижний колонтитул 3">
            <a:extLst>
              <a:ext uri="{FF2B5EF4-FFF2-40B4-BE49-F238E27FC236}">
                <a16:creationId xmlns:a16="http://schemas.microsoft.com/office/drawing/2014/main" id="{A05C0ABB-BC8E-8F2C-AD81-A995311BDB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5" name="Номер слайда 4">
            <a:extLst>
              <a:ext uri="{FF2B5EF4-FFF2-40B4-BE49-F238E27FC236}">
                <a16:creationId xmlns:a16="http://schemas.microsoft.com/office/drawing/2014/main" id="{282C125F-F68F-0651-CD8F-74BA0097F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56587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>
            <a:extLst>
              <a:ext uri="{FF2B5EF4-FFF2-40B4-BE49-F238E27FC236}">
                <a16:creationId xmlns:a16="http://schemas.microsoft.com/office/drawing/2014/main" id="{E14AB04E-12C8-1293-BB31-B9953D9F1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3" name="Нижний колонтитул 2">
            <a:extLst>
              <a:ext uri="{FF2B5EF4-FFF2-40B4-BE49-F238E27FC236}">
                <a16:creationId xmlns:a16="http://schemas.microsoft.com/office/drawing/2014/main" id="{B4CAC5C4-6A27-14D3-3E09-3D6E4AA8A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4" name="Номер слайда 3">
            <a:extLst>
              <a:ext uri="{FF2B5EF4-FFF2-40B4-BE49-F238E27FC236}">
                <a16:creationId xmlns:a16="http://schemas.microsoft.com/office/drawing/2014/main" id="{176480D5-82FC-DAEC-0B37-727D1945F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548505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011055CB-58F5-7A16-E275-3C0CF2279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Объект 2">
            <a:extLst>
              <a:ext uri="{FF2B5EF4-FFF2-40B4-BE49-F238E27FC236}">
                <a16:creationId xmlns:a16="http://schemas.microsoft.com/office/drawing/2014/main" id="{90173B78-AFFC-4454-BBC0-0102A0BC8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6D5DF14D-BCAB-D1CA-93B9-E70CEEAC18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540765A8-4FBB-2702-787E-0CBAAB45B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292C4026-70F3-E3DA-F462-76D642618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0BE164E2-BBEE-2524-E013-1D711932D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337072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EDF22166-43FC-EFFF-039B-0537AEEFF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Рисунок 2">
            <a:extLst>
              <a:ext uri="{FF2B5EF4-FFF2-40B4-BE49-F238E27FC236}">
                <a16:creationId xmlns:a16="http://schemas.microsoft.com/office/drawing/2014/main" id="{EDFAC7AD-DAF6-3688-6275-9AD9DFF5EC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u-GB"/>
          </a:p>
        </p:txBody>
      </p:sp>
      <p:sp>
        <p:nvSpPr>
          <p:cNvPr id="4" name="Текст 3">
            <a:extLst>
              <a:ext uri="{FF2B5EF4-FFF2-40B4-BE49-F238E27FC236}">
                <a16:creationId xmlns:a16="http://schemas.microsoft.com/office/drawing/2014/main" id="{744EFEFF-3D72-D1C5-25F4-FAF846E2D6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>
            <a:extLst>
              <a:ext uri="{FF2B5EF4-FFF2-40B4-BE49-F238E27FC236}">
                <a16:creationId xmlns:a16="http://schemas.microsoft.com/office/drawing/2014/main" id="{9640528D-EEA5-8965-1E35-11EBB8057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6" name="Нижний колонтитул 5">
            <a:extLst>
              <a:ext uri="{FF2B5EF4-FFF2-40B4-BE49-F238E27FC236}">
                <a16:creationId xmlns:a16="http://schemas.microsoft.com/office/drawing/2014/main" id="{579F1401-EF08-43FD-F91F-41BEF69C3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7" name="Номер слайда 6">
            <a:extLst>
              <a:ext uri="{FF2B5EF4-FFF2-40B4-BE49-F238E27FC236}">
                <a16:creationId xmlns:a16="http://schemas.microsoft.com/office/drawing/2014/main" id="{7E72AE42-1691-C7CF-CE30-58BF40D63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4290074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A5E95BEF-4371-01A6-5B3F-44E8E24F8F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40352C1C-BF4B-07FD-5040-4D0E138AAA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8DB00232-A5D3-F2D4-4BFA-F2E80E9EF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C4FBB8A3-1449-9218-6DC7-B943B32D9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BEC996A5-87D9-9708-E3D2-AAC2B02AB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01141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>
            <a:extLst>
              <a:ext uri="{FF2B5EF4-FFF2-40B4-BE49-F238E27FC236}">
                <a16:creationId xmlns:a16="http://schemas.microsoft.com/office/drawing/2014/main" id="{DD15D65E-E536-9960-E469-504D0F1879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Вертикальный текст 2">
            <a:extLst>
              <a:ext uri="{FF2B5EF4-FFF2-40B4-BE49-F238E27FC236}">
                <a16:creationId xmlns:a16="http://schemas.microsoft.com/office/drawing/2014/main" id="{76F52580-8478-96BC-E9A0-CAFFEE2A2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10316EB6-BB05-3508-41B0-285EE1F67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35411244-47AD-00E3-38AA-06B3E8BBD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4CF4966F-3631-FBB3-5FDC-1FE2E858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772782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4844FDE1-6485-3F25-5B00-C1EDF2781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ru-GB"/>
          </a:p>
        </p:txBody>
      </p:sp>
      <p:sp>
        <p:nvSpPr>
          <p:cNvPr id="3" name="Текст 2">
            <a:extLst>
              <a:ext uri="{FF2B5EF4-FFF2-40B4-BE49-F238E27FC236}">
                <a16:creationId xmlns:a16="http://schemas.microsoft.com/office/drawing/2014/main" id="{AEF8F0C8-1A7E-4F41-EBC4-833DEA972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4" name="Дата 3">
            <a:extLst>
              <a:ext uri="{FF2B5EF4-FFF2-40B4-BE49-F238E27FC236}">
                <a16:creationId xmlns:a16="http://schemas.microsoft.com/office/drawing/2014/main" id="{5E8CBB9D-03B5-3070-EBCA-E8FDE320C0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249D53-AD2B-6445-9EA3-6D4F3E0BAD2F}" type="datetimeFigureOut">
              <a:rPr lang="ru-GB" smtClean="0"/>
              <a:t>08/16/2022</a:t>
            </a:fld>
            <a:endParaRPr lang="ru-GB"/>
          </a:p>
        </p:txBody>
      </p:sp>
      <p:sp>
        <p:nvSpPr>
          <p:cNvPr id="5" name="Нижний колонтитул 4">
            <a:extLst>
              <a:ext uri="{FF2B5EF4-FFF2-40B4-BE49-F238E27FC236}">
                <a16:creationId xmlns:a16="http://schemas.microsoft.com/office/drawing/2014/main" id="{117382C3-E62D-41AD-C56C-EF10D41296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u-GB"/>
          </a:p>
        </p:txBody>
      </p:sp>
      <p:sp>
        <p:nvSpPr>
          <p:cNvPr id="6" name="Номер слайда 5">
            <a:extLst>
              <a:ext uri="{FF2B5EF4-FFF2-40B4-BE49-F238E27FC236}">
                <a16:creationId xmlns:a16="http://schemas.microsoft.com/office/drawing/2014/main" id="{2D3C4A07-BB7A-43C6-F31B-FE2E4C0F23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7A6516-5B2E-1841-80A8-1F5775558026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933596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0_209B38D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microsoft.com/office/2018/10/relationships/comments" Target="../comments/modernComment_10A_4F575349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Equity_(finance)" TargetMode="External"/><Relationship Id="rId3" Type="http://schemas.microsoft.com/office/2007/relationships/hdphoto" Target="../media/hdphoto1.wdp"/><Relationship Id="rId7" Type="http://schemas.openxmlformats.org/officeDocument/2006/relationships/hyperlink" Target="https://en.wikipedia.org/wiki/Asse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en.wikipedia.org/wiki/Net_income" TargetMode="External"/><Relationship Id="rId5" Type="http://schemas.openxmlformats.org/officeDocument/2006/relationships/hyperlink" Target="https://en.wikipedia.org/wiki/Earnings_before_interest_and_taxes" TargetMode="External"/><Relationship Id="rId4" Type="http://schemas.openxmlformats.org/officeDocument/2006/relationships/hyperlink" Target="https://en.wikipedia.org/wiki/United_States_dollar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customXml" Target="../ink/ink9.xml"/><Relationship Id="rId18" Type="http://schemas.openxmlformats.org/officeDocument/2006/relationships/customXml" Target="../ink/ink13.xml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12" Type="http://schemas.openxmlformats.org/officeDocument/2006/relationships/customXml" Target="../ink/ink8.xml"/><Relationship Id="rId17" Type="http://schemas.openxmlformats.org/officeDocument/2006/relationships/customXml" Target="../ink/ink12.xml"/><Relationship Id="rId2" Type="http://schemas.openxmlformats.org/officeDocument/2006/relationships/customXml" Target="../ink/ink1.xml"/><Relationship Id="rId16" Type="http://schemas.openxmlformats.org/officeDocument/2006/relationships/customXml" Target="../ink/ink11.xml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.xml"/><Relationship Id="rId11" Type="http://schemas.openxmlformats.org/officeDocument/2006/relationships/customXml" Target="../ink/ink7.xml"/><Relationship Id="rId5" Type="http://schemas.openxmlformats.org/officeDocument/2006/relationships/image" Target="../media/image9.png"/><Relationship Id="rId15" Type="http://schemas.openxmlformats.org/officeDocument/2006/relationships/image" Target="../media/image11.png"/><Relationship Id="rId10" Type="http://schemas.openxmlformats.org/officeDocument/2006/relationships/customXml" Target="../ink/ink6.xml"/><Relationship Id="rId19" Type="http://schemas.openxmlformats.org/officeDocument/2006/relationships/customXml" Target="../ink/ink14.xml"/><Relationship Id="rId4" Type="http://schemas.openxmlformats.org/officeDocument/2006/relationships/customXml" Target="../ink/ink2.xml"/><Relationship Id="rId9" Type="http://schemas.openxmlformats.org/officeDocument/2006/relationships/customXml" Target="../ink/ink5.xml"/><Relationship Id="rId14" Type="http://schemas.openxmlformats.org/officeDocument/2006/relationships/customXml" Target="../ink/ink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geekflare.com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09A59E2-3505-11A1-CAC1-94384E0DBF63}"/>
              </a:ext>
            </a:extLst>
          </p:cNvPr>
          <p:cNvSpPr txBox="1"/>
          <p:nvPr/>
        </p:nvSpPr>
        <p:spPr>
          <a:xfrm>
            <a:off x="2863360" y="1566146"/>
            <a:ext cx="6465277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200">
                <a:latin typeface="Arial"/>
                <a:cs typeface="Arial"/>
              </a:rPr>
              <a:t>Theme of BLOCKCHAIN technology at FedEx</a:t>
            </a:r>
          </a:p>
          <a:p>
            <a:pPr algn="ctr"/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B2AD85-6A3B-4616-5E54-F7A6BB0B63E9}"/>
              </a:ext>
            </a:extLst>
          </p:cNvPr>
          <p:cNvSpPr txBox="1"/>
          <p:nvPr/>
        </p:nvSpPr>
        <p:spPr>
          <a:xfrm>
            <a:off x="873369" y="3205280"/>
            <a:ext cx="4677508" cy="14773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/>
              <a:t>Student Name |  ID | Topic</a:t>
            </a:r>
          </a:p>
          <a:p>
            <a:endParaRPr lang="en-GB"/>
          </a:p>
          <a:p>
            <a:r>
              <a:rPr lang="en-GB"/>
              <a:t>Nikolina Culin : 2132988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Augusto </a:t>
            </a:r>
            <a:r>
              <a:rPr lang="en-GB" err="1"/>
              <a:t>Jarovlea</a:t>
            </a:r>
            <a:r>
              <a:rPr lang="en-GB"/>
              <a:t> : 2129923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Roman Ratskov:2132990</a:t>
            </a:r>
            <a:endParaRPr lang="en-GB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8E6CA0-D435-2BC5-D943-80FC83678E6F}"/>
              </a:ext>
            </a:extLst>
          </p:cNvPr>
          <p:cNvSpPr txBox="1"/>
          <p:nvPr/>
        </p:nvSpPr>
        <p:spPr>
          <a:xfrm>
            <a:off x="1644161" y="5976879"/>
            <a:ext cx="6465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Name of Lecture : Koushik </a:t>
            </a:r>
            <a:r>
              <a:rPr lang="en-GB" err="1"/>
              <a:t>Modak</a:t>
            </a:r>
            <a:endParaRPr lang="en-GB"/>
          </a:p>
          <a:p>
            <a:r>
              <a:rPr lang="en-GB"/>
              <a:t>University of Wales: St’ Trinity David</a:t>
            </a:r>
            <a:endParaRPr lang="ru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351993-582E-E986-C3F0-F261DC280C1F}"/>
              </a:ext>
            </a:extLst>
          </p:cNvPr>
          <p:cNvSpPr txBox="1"/>
          <p:nvPr/>
        </p:nvSpPr>
        <p:spPr>
          <a:xfrm>
            <a:off x="10011508" y="6115378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12/08/2022</a:t>
            </a:r>
            <a:endParaRPr lang="ru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CD4426-816B-D317-F5FC-FBC5D849F4EE}"/>
              </a:ext>
            </a:extLst>
          </p:cNvPr>
          <p:cNvSpPr txBox="1"/>
          <p:nvPr/>
        </p:nvSpPr>
        <p:spPr>
          <a:xfrm>
            <a:off x="4545318" y="234790"/>
            <a:ext cx="31013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/>
              <a:t>Presentation</a:t>
            </a:r>
            <a:endParaRPr lang="ru-GB" sz="4400"/>
          </a:p>
        </p:txBody>
      </p:sp>
    </p:spTree>
    <p:extLst>
      <p:ext uri="{BB962C8B-B14F-4D97-AF65-F5344CB8AC3E}">
        <p14:creationId xmlns:p14="http://schemas.microsoft.com/office/powerpoint/2010/main" val="54704353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12BBC2B0-1B1A-C0AC-D768-389E9ABB70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31" r="1160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EBE141-CC33-DED3-D83F-1A26F22422F3}"/>
              </a:ext>
            </a:extLst>
          </p:cNvPr>
          <p:cNvSpPr txBox="1"/>
          <p:nvPr/>
        </p:nvSpPr>
        <p:spPr>
          <a:xfrm>
            <a:off x="5249260" y="31432"/>
            <a:ext cx="54933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>
                <a:solidFill>
                  <a:srgbClr val="EB6101"/>
                </a:solidFill>
                <a:highlight>
                  <a:srgbClr val="4422A6"/>
                </a:highlight>
              </a:rPr>
              <a:t>The use of blockchain technology at FedEx</a:t>
            </a:r>
            <a:endParaRPr lang="ru-GB" sz="4400">
              <a:solidFill>
                <a:srgbClr val="EB6101"/>
              </a:solidFill>
              <a:highlight>
                <a:srgbClr val="4422A6"/>
              </a:highlight>
            </a:endParaRPr>
          </a:p>
        </p:txBody>
      </p:sp>
      <p:graphicFrame>
        <p:nvGraphicFramePr>
          <p:cNvPr id="8" name="TextBox 4">
            <a:extLst>
              <a:ext uri="{FF2B5EF4-FFF2-40B4-BE49-F238E27FC236}">
                <a16:creationId xmlns:a16="http://schemas.microsoft.com/office/drawing/2014/main" id="{7C98A419-B9DA-A142-9D2F-939FF58AF7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8278517"/>
              </p:ext>
            </p:extLst>
          </p:nvPr>
        </p:nvGraphicFramePr>
        <p:xfrm>
          <a:off x="231681" y="1229245"/>
          <a:ext cx="4354286" cy="5498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17095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F8D1DAF4-F138-4A1D-E7D9-5BAEC393D9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25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A518CF-FCCA-7057-CBE0-D1D2C0329CE8}"/>
              </a:ext>
            </a:extLst>
          </p:cNvPr>
          <p:cNvSpPr txBox="1"/>
          <p:nvPr/>
        </p:nvSpPr>
        <p:spPr>
          <a:xfrm>
            <a:off x="9048997" y="216592"/>
            <a:ext cx="31430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>
                <a:highlight>
                  <a:srgbClr val="EB6101"/>
                </a:highlight>
              </a:rPr>
              <a:t>HISTORY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EABF76-DAE9-0DAD-09A2-C7E6DD9F65F7}"/>
              </a:ext>
            </a:extLst>
          </p:cNvPr>
          <p:cNvSpPr txBox="1"/>
          <p:nvPr/>
        </p:nvSpPr>
        <p:spPr>
          <a:xfrm>
            <a:off x="1383888" y="3573327"/>
            <a:ext cx="10868785" cy="45243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  <a:highlight>
                  <a:srgbClr val="4422A6"/>
                </a:highlight>
              </a:rPr>
              <a:t>Federal Express Corporation​ 5 May (1971-1997)</a:t>
            </a:r>
          </a:p>
          <a:p>
            <a:pPr algn="ctr"/>
            <a:endParaRPr lang="en-GB" sz="2400" b="1">
              <a:solidFill>
                <a:schemeClr val="bg1"/>
              </a:solidFill>
              <a:highlight>
                <a:srgbClr val="4422A6"/>
              </a:highlight>
              <a:ea typeface="+mn-lt"/>
              <a:cs typeface="Calibri Light" panose="020F0302020204030204"/>
            </a:endParaRPr>
          </a:p>
          <a:p>
            <a:pPr algn="ctr"/>
            <a:r>
              <a:rPr lang="en-GB" sz="2400">
                <a:solidFill>
                  <a:schemeClr val="bg1"/>
                </a:solidFill>
                <a:highlight>
                  <a:srgbClr val="4422A6"/>
                </a:highlight>
                <a:ea typeface="+mn-lt"/>
                <a:cs typeface="+mn-lt"/>
              </a:rPr>
              <a:t>Frederick W. Smith wrote a term paper at Yale University proposing a revolutionary way to accommodate time-sensitive shipments.</a:t>
            </a:r>
          </a:p>
          <a:p>
            <a:pPr algn="ctr"/>
            <a:r>
              <a:rPr lang="en-GB" sz="2400">
                <a:solidFill>
                  <a:schemeClr val="bg1"/>
                </a:solidFill>
                <a:highlight>
                  <a:srgbClr val="4422A6"/>
                </a:highlight>
                <a:ea typeface="+mn-lt"/>
                <a:cs typeface="+mn-lt"/>
              </a:rPr>
              <a:t>After graduating from Yale, Smith began Federal Express in 1971 with a $4 million inheritance from his father and $91 million of venture capital.</a:t>
            </a:r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sz="2400">
                <a:solidFill>
                  <a:schemeClr val="bg1"/>
                </a:solidFill>
                <a:highlight>
                  <a:srgbClr val="4422A6"/>
                </a:highlight>
                <a:ea typeface="+mn-lt"/>
                <a:cs typeface="+mn-lt"/>
              </a:rPr>
              <a:t>Federal Express started air operations from the Memphis airport on April 17, 1973, with 14 Dassault Falcon 20 jet aircraft that were used to move packages between 25 cities.</a:t>
            </a:r>
            <a:endParaRPr lang="en-GB">
              <a:solidFill>
                <a:schemeClr val="bg1"/>
              </a:solidFill>
            </a:endParaRPr>
          </a:p>
          <a:p>
            <a:pPr algn="ctr"/>
            <a:endParaRPr lang="en-GB" sz="2400">
              <a:solidFill>
                <a:schemeClr val="bg1"/>
              </a:solidFill>
              <a:highlight>
                <a:srgbClr val="4422A6"/>
              </a:highlight>
              <a:ea typeface="+mn-lt"/>
              <a:cs typeface="+mn-lt"/>
            </a:endParaRPr>
          </a:p>
          <a:p>
            <a:pPr algn="ctr"/>
            <a:endParaRPr lang="en-GB" sz="2400">
              <a:solidFill>
                <a:schemeClr val="bg1"/>
              </a:solidFill>
              <a:highlight>
                <a:srgbClr val="4422A6"/>
              </a:highlight>
              <a:ea typeface="+mn-lt"/>
              <a:cs typeface="+mn-lt"/>
            </a:endParaRPr>
          </a:p>
          <a:p>
            <a:pPr algn="ctr"/>
            <a:endParaRPr lang="en-GB" sz="2400">
              <a:solidFill>
                <a:schemeClr val="bg1"/>
              </a:solidFill>
              <a:highlight>
                <a:srgbClr val="4422A6"/>
              </a:highlight>
              <a:ea typeface="+mn-lt"/>
              <a:cs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996C27-59CB-F427-4AA2-7B4974520C58}"/>
              </a:ext>
            </a:extLst>
          </p:cNvPr>
          <p:cNvSpPr txBox="1"/>
          <p:nvPr/>
        </p:nvSpPr>
        <p:spPr>
          <a:xfrm>
            <a:off x="6598109" y="492111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u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8DC9E7-0375-4D33-4E1B-28CF455AD78B}"/>
              </a:ext>
            </a:extLst>
          </p:cNvPr>
          <p:cNvSpPr txBox="1"/>
          <p:nvPr/>
        </p:nvSpPr>
        <p:spPr>
          <a:xfrm>
            <a:off x="10369015" y="1045678"/>
            <a:ext cx="31430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i="1">
                <a:highlight>
                  <a:srgbClr val="EB6101"/>
                </a:highlight>
              </a:rPr>
              <a:t>of</a:t>
            </a:r>
          </a:p>
        </p:txBody>
      </p:sp>
    </p:spTree>
    <p:extLst>
      <p:ext uri="{BB962C8B-B14F-4D97-AF65-F5344CB8AC3E}">
        <p14:creationId xmlns:p14="http://schemas.microsoft.com/office/powerpoint/2010/main" val="133112301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0A4C6824-00B3-CCA6-EA55-CAE4550A88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24" b="1000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A08884-17E6-F4FE-C005-226AB8F635C4}"/>
              </a:ext>
            </a:extLst>
          </p:cNvPr>
          <p:cNvSpPr txBox="1"/>
          <p:nvPr/>
        </p:nvSpPr>
        <p:spPr>
          <a:xfrm>
            <a:off x="5912742" y="307082"/>
            <a:ext cx="6589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/>
              <a:t>Aim &amp; Objectives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12424F-E268-9E8C-1BC0-DF6FCD2A7271}"/>
              </a:ext>
            </a:extLst>
          </p:cNvPr>
          <p:cNvSpPr txBox="1"/>
          <p:nvPr/>
        </p:nvSpPr>
        <p:spPr>
          <a:xfrm>
            <a:off x="7936348" y="1507037"/>
            <a:ext cx="3620577" cy="3785652"/>
          </a:xfrm>
          <a:prstGeom prst="rect">
            <a:avLst/>
          </a:prstGeom>
          <a:solidFill>
            <a:srgbClr val="4422A6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 algn="l" rtl="0">
              <a:buFont typeface="+mj-lt"/>
              <a:buAutoNum type="arabicPeriod"/>
            </a:pPr>
            <a:r>
              <a:rPr lang="en-GB" sz="2400" b="0" i="0" kern="1200">
                <a:solidFill>
                  <a:schemeClr val="bg1"/>
                </a:solidFill>
                <a:latin typeface="Roboto"/>
                <a:ea typeface="+mn-ea"/>
                <a:cs typeface="+mn-cs"/>
              </a:rPr>
              <a:t>Grow core package business</a:t>
            </a:r>
            <a:endParaRPr lang="en-GB" sz="2400" b="0" i="0" kern="1200">
              <a:solidFill>
                <a:schemeClr val="bg1"/>
              </a:solidFill>
              <a:latin typeface="Roboto"/>
              <a:ea typeface="Roboto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en-GB" sz="2400" b="0" i="0" kern="1200">
                <a:solidFill>
                  <a:schemeClr val="bg1"/>
                </a:solidFill>
                <a:latin typeface="Roboto"/>
                <a:ea typeface="+mn-ea"/>
                <a:cs typeface="+mn-cs"/>
              </a:rPr>
              <a:t>Grow internationally</a:t>
            </a:r>
            <a:endParaRPr lang="en-GB" sz="2400" b="0" i="0" kern="1200">
              <a:solidFill>
                <a:schemeClr val="bg1"/>
              </a:solidFill>
              <a:latin typeface="Roboto"/>
              <a:ea typeface="Roboto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en-GB" sz="2400" b="0" i="0" kern="1200">
                <a:solidFill>
                  <a:schemeClr val="bg1"/>
                </a:solidFill>
                <a:latin typeface="Roboto"/>
                <a:ea typeface="+mn-ea"/>
                <a:cs typeface="+mn-cs"/>
              </a:rPr>
              <a:t>Grow our supply chain capabilities</a:t>
            </a:r>
            <a:endParaRPr lang="en-GB" sz="2400" b="0" i="0" kern="1200">
              <a:solidFill>
                <a:schemeClr val="bg1"/>
              </a:solidFill>
              <a:latin typeface="Roboto"/>
              <a:ea typeface="Roboto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en-GB" sz="2400" b="0" i="0" kern="1200">
                <a:solidFill>
                  <a:schemeClr val="bg1"/>
                </a:solidFill>
                <a:latin typeface="Roboto"/>
                <a:ea typeface="+mn-ea"/>
                <a:cs typeface="+mn-cs"/>
              </a:rPr>
              <a:t>Grow through e-commerce &amp; technology</a:t>
            </a:r>
            <a:endParaRPr lang="en-GB" sz="2400" b="0" i="0" kern="1200">
              <a:solidFill>
                <a:schemeClr val="bg1"/>
              </a:solidFill>
              <a:latin typeface="Roboto"/>
              <a:ea typeface="Roboto"/>
            </a:endParaRPr>
          </a:p>
          <a:p>
            <a:pPr marL="457200" indent="-457200" algn="l" rtl="0">
              <a:buFont typeface="+mj-lt"/>
              <a:buAutoNum type="arabicPeriod"/>
            </a:pPr>
            <a:r>
              <a:rPr lang="en-GB" sz="2400" b="0" i="0" kern="1200">
                <a:solidFill>
                  <a:schemeClr val="bg1"/>
                </a:solidFill>
                <a:latin typeface="Roboto"/>
                <a:ea typeface="+mn-ea"/>
                <a:cs typeface="+mn-cs"/>
              </a:rPr>
              <a:t>Grow through new services &amp; alliances</a:t>
            </a:r>
            <a:endParaRPr lang="ru-GB" sz="2400" b="0" i="0" kern="1200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56187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C5C36D72-1B3D-69ED-F7BC-B8C8846DE7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18000"/>
                    </a14:imgEffect>
                  </a14:imgLayer>
                </a14:imgProps>
              </a:ext>
            </a:extLst>
          </a:blip>
          <a:srcRect l="25371" r="22778"/>
          <a:stretch/>
        </p:blipFill>
        <p:spPr>
          <a:xfrm>
            <a:off x="1" y="0"/>
            <a:ext cx="12192000" cy="6858000"/>
          </a:xfrm>
          <a:prstGeom prst="rect">
            <a:avLst/>
          </a:prstGeom>
        </p:spPr>
      </p:pic>
      <p:graphicFrame>
        <p:nvGraphicFramePr>
          <p:cNvPr id="5" name="Таблица 4">
            <a:extLst>
              <a:ext uri="{FF2B5EF4-FFF2-40B4-BE49-F238E27FC236}">
                <a16:creationId xmlns:a16="http://schemas.microsoft.com/office/drawing/2014/main" id="{6328ED1D-E61C-AD80-2757-C6C5A125B5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9017920"/>
              </p:ext>
            </p:extLst>
          </p:nvPr>
        </p:nvGraphicFramePr>
        <p:xfrm>
          <a:off x="489857" y="4209142"/>
          <a:ext cx="5272314" cy="2017734"/>
        </p:xfrm>
        <a:graphic>
          <a:graphicData uri="http://schemas.openxmlformats.org/drawingml/2006/table">
            <a:tbl>
              <a:tblPr/>
              <a:tblGrid>
                <a:gridCol w="2636157">
                  <a:extLst>
                    <a:ext uri="{9D8B030D-6E8A-4147-A177-3AD203B41FA5}">
                      <a16:colId xmlns:a16="http://schemas.microsoft.com/office/drawing/2014/main" val="258299196"/>
                    </a:ext>
                  </a:extLst>
                </a:gridCol>
                <a:gridCol w="2636157">
                  <a:extLst>
                    <a:ext uri="{9D8B030D-6E8A-4147-A177-3AD203B41FA5}">
                      <a16:colId xmlns:a16="http://schemas.microsoft.com/office/drawing/2014/main" val="2177012531"/>
                    </a:ext>
                  </a:extLst>
                </a:gridCol>
              </a:tblGrid>
              <a:tr h="554694"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Revenue</a:t>
                      </a: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r>
                        <a:rPr lang="en-GB" b="1" u="none" strike="noStrike">
                          <a:solidFill>
                            <a:schemeClr val="bg2"/>
                          </a:solidFill>
                          <a:effectLst/>
                          <a:hlinkClick r:id="rId4" tooltip="United States dollar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US$</a:t>
                      </a:r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83.959 billion (2021)</a:t>
                      </a: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3126275"/>
                  </a:ext>
                </a:extLst>
              </a:tr>
              <a:tr h="347603">
                <a:tc>
                  <a:txBody>
                    <a:bodyPr/>
                    <a:lstStyle/>
                    <a:p>
                      <a:pPr algn="l" fontAlgn="t"/>
                      <a:r>
                        <a:rPr lang="en-GB" b="1" u="none" strike="noStrike">
                          <a:solidFill>
                            <a:schemeClr val="bg2"/>
                          </a:solidFill>
                          <a:effectLst/>
                          <a:hlinkClick r:id="rId5" tooltip="Earnings before interest and taxes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Operating income</a:t>
                      </a:r>
                      <a:endParaRPr lang="en-GB" b="1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 US$5.857 billion (2021)</a:t>
                      </a: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0085932"/>
                  </a:ext>
                </a:extLst>
              </a:tr>
              <a:tr h="347603">
                <a:tc>
                  <a:txBody>
                    <a:bodyPr/>
                    <a:lstStyle/>
                    <a:p>
                      <a:pPr algn="l" fontAlgn="t"/>
                      <a:r>
                        <a:rPr lang="en-GB" b="1" u="none" strike="noStrike">
                          <a:solidFill>
                            <a:schemeClr val="bg2"/>
                          </a:solidFill>
                          <a:effectLst/>
                          <a:hlinkClick r:id="rId6" tooltip="Net income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Net income</a:t>
                      </a:r>
                      <a:endParaRPr lang="en-GB" b="1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 US$5.231 billion (2021)</a:t>
                      </a: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80189089"/>
                  </a:ext>
                </a:extLst>
              </a:tr>
              <a:tr h="347603">
                <a:tc>
                  <a:txBody>
                    <a:bodyPr/>
                    <a:lstStyle/>
                    <a:p>
                      <a:pPr algn="l" fontAlgn="t"/>
                      <a:r>
                        <a:rPr lang="en-GB" b="1" u="none" strike="noStrike">
                          <a:solidFill>
                            <a:schemeClr val="bg2"/>
                          </a:solidFill>
                          <a:effectLst/>
                          <a:hlinkClick r:id="rId7" tooltip="Asset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Total assets</a:t>
                      </a:r>
                      <a:endParaRPr lang="en-GB" b="1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 US$82.777 billion (2021)</a:t>
                      </a: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3110142"/>
                  </a:ext>
                </a:extLst>
              </a:tr>
              <a:tr h="347603">
                <a:tc>
                  <a:txBody>
                    <a:bodyPr/>
                    <a:lstStyle/>
                    <a:p>
                      <a:pPr algn="l" fontAlgn="t"/>
                      <a:r>
                        <a:rPr lang="en-GB" b="1" u="none" strike="noStrike">
                          <a:solidFill>
                            <a:schemeClr val="bg2"/>
                          </a:solidFill>
                          <a:effectLst/>
                          <a:hlinkClick r:id="rId8" tooltip="Equity (finance)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Total equity</a:t>
                      </a:r>
                      <a:endParaRPr lang="en-GB" b="1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b="1">
                          <a:solidFill>
                            <a:schemeClr val="bg2"/>
                          </a:solidFill>
                          <a:effectLst/>
                        </a:rPr>
                        <a:t> US$24.168 billion (2021)</a:t>
                      </a:r>
                    </a:p>
                  </a:txBody>
                  <a:tcPr>
                    <a:lnL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2A9B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532743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F17578C-41F8-8143-D023-A1F050609969}"/>
              </a:ext>
            </a:extLst>
          </p:cNvPr>
          <p:cNvSpPr txBox="1"/>
          <p:nvPr/>
        </p:nvSpPr>
        <p:spPr>
          <a:xfrm>
            <a:off x="-638629" y="257912"/>
            <a:ext cx="715554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/>
            <a:r>
              <a:rPr lang="en-GB" sz="4800" b="1">
                <a:solidFill>
                  <a:schemeClr val="bg2"/>
                </a:solidFill>
                <a:highlight>
                  <a:srgbClr val="4422A6"/>
                </a:highlight>
              </a:rPr>
              <a:t>FedEx long term goals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>
                <a:solidFill>
                  <a:schemeClr val="bg2"/>
                </a:solidFill>
                <a:highlight>
                  <a:srgbClr val="4422A6"/>
                </a:highlight>
              </a:rPr>
              <a:t>Increase EPS 10%-15% per year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>
                <a:solidFill>
                  <a:schemeClr val="bg2"/>
                </a:solidFill>
                <a:highlight>
                  <a:srgbClr val="4422A6"/>
                </a:highlight>
              </a:rPr>
              <a:t>Grow profitable revenue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>
                <a:solidFill>
                  <a:schemeClr val="bg2"/>
                </a:solidFill>
                <a:highlight>
                  <a:srgbClr val="4422A6"/>
                </a:highlight>
              </a:rPr>
              <a:t>Achieve 10%+ operating margin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>
                <a:solidFill>
                  <a:schemeClr val="bg2"/>
                </a:solidFill>
                <a:highlight>
                  <a:srgbClr val="4422A6"/>
                </a:highlight>
              </a:rPr>
              <a:t>Improve cash flows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>
                <a:solidFill>
                  <a:schemeClr val="bg2"/>
                </a:solidFill>
                <a:highlight>
                  <a:srgbClr val="4422A6"/>
                </a:highlight>
              </a:rPr>
              <a:t>Increase ROIC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>
                <a:solidFill>
                  <a:schemeClr val="bg2"/>
                </a:solidFill>
                <a:highlight>
                  <a:srgbClr val="4422A6"/>
                </a:highlight>
              </a:rPr>
              <a:t>Increase returns to shareowners</a:t>
            </a:r>
          </a:p>
          <a:p>
            <a:pPr algn="ctr"/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23923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BD27897A-14C7-35ED-FD9D-5308069456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3B432D73-5C38-474F-AF96-A3228731B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tx1">
                  <a:lumMod val="95000"/>
                  <a:lumOff val="5000"/>
                </a:schemeClr>
              </a:gs>
              <a:gs pos="45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183053-634C-97FB-755C-BB86D3BE464C}"/>
              </a:ext>
            </a:extLst>
          </p:cNvPr>
          <p:cNvSpPr txBox="1"/>
          <p:nvPr/>
        </p:nvSpPr>
        <p:spPr>
          <a:xfrm>
            <a:off x="3474720" y="4180344"/>
            <a:ext cx="811891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  <a:latin typeface="Raleway"/>
              </a:rPr>
              <a:t>The following components relate to this mission statement:</a:t>
            </a:r>
          </a:p>
          <a:p>
            <a:pPr algn="ctr"/>
            <a:r>
              <a:rPr lang="en-GB" sz="2400" b="1">
                <a:solidFill>
                  <a:schemeClr val="bg1"/>
                </a:solidFill>
                <a:latin typeface="Raleway"/>
              </a:rPr>
              <a:t>Improvement of life</a:t>
            </a:r>
          </a:p>
          <a:p>
            <a:pPr algn="ctr"/>
            <a:r>
              <a:rPr lang="en-GB" sz="2400" b="1">
                <a:solidFill>
                  <a:schemeClr val="bg1"/>
                </a:solidFill>
                <a:latin typeface="Raleway"/>
              </a:rPr>
              <a:t>Easy transportation</a:t>
            </a:r>
            <a:r>
              <a:rPr lang="en-GB" sz="2400">
                <a:solidFill>
                  <a:schemeClr val="bg1"/>
                </a:solidFill>
                <a:latin typeface="Raleway"/>
              </a:rPr>
              <a:t>.</a:t>
            </a:r>
          </a:p>
          <a:p>
            <a:pPr algn="ctr"/>
            <a:r>
              <a:rPr lang="en-GB" sz="2400" b="1">
                <a:solidFill>
                  <a:schemeClr val="bg1"/>
                </a:solidFill>
                <a:latin typeface="Raleway"/>
              </a:rPr>
              <a:t>Superior financial returns</a:t>
            </a:r>
          </a:p>
          <a:p>
            <a:pPr algn="ctr"/>
            <a:r>
              <a:rPr lang="en-GB" sz="2400" b="1">
                <a:solidFill>
                  <a:schemeClr val="bg1"/>
                </a:solidFill>
                <a:latin typeface="Raleway"/>
              </a:rPr>
              <a:t>Global impact</a:t>
            </a:r>
          </a:p>
          <a:p>
            <a:pPr algn="ctr"/>
            <a:r>
              <a:rPr lang="en-GB" sz="2400" b="1">
                <a:solidFill>
                  <a:schemeClr val="bg1"/>
                </a:solidFill>
                <a:latin typeface="Raleway"/>
              </a:rPr>
              <a:t>Leveraging on technology</a:t>
            </a:r>
            <a:r>
              <a:rPr lang="en-GB" sz="2400">
                <a:solidFill>
                  <a:schemeClr val="bg1"/>
                </a:solidFill>
                <a:latin typeface="Raleway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4859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8FF88A3-8EBC-4142-8CC2-EBE257ED6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FE20DF19-54EE-968F-15EA-2C45EDDC73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7978" r="3133"/>
          <a:stretch/>
        </p:blipFill>
        <p:spPr>
          <a:xfrm>
            <a:off x="3" y="10"/>
            <a:ext cx="12191997" cy="6857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75C7A4E-5590-33F3-AA44-6F98B0DC5793}"/>
              </a:ext>
            </a:extLst>
          </p:cNvPr>
          <p:cNvSpPr txBox="1"/>
          <p:nvPr/>
        </p:nvSpPr>
        <p:spPr>
          <a:xfrm>
            <a:off x="2130356" y="733919"/>
            <a:ext cx="9484225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highlight>
                  <a:srgbClr val="EB6101"/>
                </a:highlight>
                <a:latin typeface="+mj-lt"/>
                <a:ea typeface="+mj-ea"/>
                <a:cs typeface="+mj-cs"/>
              </a:rPr>
              <a:t>Challenging before using new technology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7D8A815-1B1F-4DB5-A03C-F4987CF0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327777" y="343106"/>
            <a:ext cx="1692092" cy="1852591"/>
            <a:chOff x="790870" y="911082"/>
            <a:chExt cx="2191635" cy="2442764"/>
          </a:xfrm>
        </p:grpSpPr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261388EF-B4CE-4326-979A-2F53CED60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90870" y="2245586"/>
              <a:ext cx="1262906" cy="1108260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4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33A25547-9075-4BDB-8F46-BA09E76AA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3975" y="911082"/>
              <a:ext cx="2048530" cy="1797684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noFill/>
            <a:ln w="63500" cap="flat">
              <a:solidFill>
                <a:schemeClr val="tx1">
                  <a:alpha val="60000"/>
                </a:schemeClr>
              </a:solidFill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1D917FAD-3240-4D3F-91A0-9571F75DC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62936" y="1825453"/>
              <a:ext cx="799094" cy="701243"/>
            </a:xfrm>
            <a:custGeom>
              <a:avLst/>
              <a:gdLst>
                <a:gd name="T0" fmla="*/ 781 w 1099"/>
                <a:gd name="T1" fmla="*/ 0 h 968"/>
                <a:gd name="T2" fmla="*/ 318 w 1099"/>
                <a:gd name="T3" fmla="*/ 0 h 968"/>
                <a:gd name="T4" fmla="*/ 246 w 1099"/>
                <a:gd name="T5" fmla="*/ 42 h 968"/>
                <a:gd name="T6" fmla="*/ 15 w 1099"/>
                <a:gd name="T7" fmla="*/ 443 h 968"/>
                <a:gd name="T8" fmla="*/ 15 w 1099"/>
                <a:gd name="T9" fmla="*/ 525 h 968"/>
                <a:gd name="T10" fmla="*/ 246 w 1099"/>
                <a:gd name="T11" fmla="*/ 926 h 968"/>
                <a:gd name="T12" fmla="*/ 318 w 1099"/>
                <a:gd name="T13" fmla="*/ 968 h 968"/>
                <a:gd name="T14" fmla="*/ 781 w 1099"/>
                <a:gd name="T15" fmla="*/ 968 h 968"/>
                <a:gd name="T16" fmla="*/ 852 w 1099"/>
                <a:gd name="T17" fmla="*/ 926 h 968"/>
                <a:gd name="T18" fmla="*/ 1084 w 1099"/>
                <a:gd name="T19" fmla="*/ 525 h 968"/>
                <a:gd name="T20" fmla="*/ 1084 w 1099"/>
                <a:gd name="T21" fmla="*/ 443 h 968"/>
                <a:gd name="T22" fmla="*/ 852 w 1099"/>
                <a:gd name="T23" fmla="*/ 42 h 968"/>
                <a:gd name="T24" fmla="*/ 781 w 1099"/>
                <a:gd name="T25" fmla="*/ 0 h 9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99" h="968">
                  <a:moveTo>
                    <a:pt x="781" y="0"/>
                  </a:moveTo>
                  <a:cubicBezTo>
                    <a:pt x="318" y="0"/>
                    <a:pt x="318" y="0"/>
                    <a:pt x="318" y="0"/>
                  </a:cubicBezTo>
                  <a:cubicBezTo>
                    <a:pt x="288" y="0"/>
                    <a:pt x="261" y="16"/>
                    <a:pt x="246" y="42"/>
                  </a:cubicBezTo>
                  <a:cubicBezTo>
                    <a:pt x="15" y="443"/>
                    <a:pt x="15" y="443"/>
                    <a:pt x="15" y="443"/>
                  </a:cubicBezTo>
                  <a:cubicBezTo>
                    <a:pt x="0" y="468"/>
                    <a:pt x="0" y="500"/>
                    <a:pt x="15" y="525"/>
                  </a:cubicBezTo>
                  <a:cubicBezTo>
                    <a:pt x="246" y="926"/>
                    <a:pt x="246" y="926"/>
                    <a:pt x="246" y="926"/>
                  </a:cubicBezTo>
                  <a:cubicBezTo>
                    <a:pt x="261" y="952"/>
                    <a:pt x="288" y="968"/>
                    <a:pt x="318" y="968"/>
                  </a:cubicBezTo>
                  <a:cubicBezTo>
                    <a:pt x="781" y="968"/>
                    <a:pt x="781" y="968"/>
                    <a:pt x="781" y="968"/>
                  </a:cubicBezTo>
                  <a:cubicBezTo>
                    <a:pt x="810" y="968"/>
                    <a:pt x="838" y="952"/>
                    <a:pt x="852" y="926"/>
                  </a:cubicBezTo>
                  <a:cubicBezTo>
                    <a:pt x="1084" y="525"/>
                    <a:pt x="1084" y="525"/>
                    <a:pt x="1084" y="525"/>
                  </a:cubicBezTo>
                  <a:cubicBezTo>
                    <a:pt x="1099" y="500"/>
                    <a:pt x="1099" y="468"/>
                    <a:pt x="1084" y="443"/>
                  </a:cubicBezTo>
                  <a:cubicBezTo>
                    <a:pt x="852" y="42"/>
                    <a:pt x="852" y="42"/>
                    <a:pt x="852" y="42"/>
                  </a:cubicBezTo>
                  <a:cubicBezTo>
                    <a:pt x="838" y="16"/>
                    <a:pt x="810" y="0"/>
                    <a:pt x="781" y="0"/>
                  </a:cubicBezTo>
                  <a:close/>
                </a:path>
              </a:pathLst>
            </a:custGeom>
            <a:solidFill>
              <a:schemeClr val="tx1">
                <a:alpha val="60000"/>
              </a:schemeClr>
            </a:solidFill>
            <a:ln w="63500" cap="flat">
              <a:noFill/>
              <a:prstDash val="solid"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D2E837F9-B688-DA68-F233-10F3BA4D6203}"/>
              </a:ext>
            </a:extLst>
          </p:cNvPr>
          <p:cNvSpPr txBox="1"/>
          <p:nvPr/>
        </p:nvSpPr>
        <p:spPr>
          <a:xfrm>
            <a:off x="327777" y="4988531"/>
            <a:ext cx="12994328" cy="305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4422A6"/>
                </a:highlight>
              </a:rPr>
              <a:t>$140 billion due to errors and fraud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4422A6"/>
                </a:highlight>
              </a:rPr>
              <a:t>10% of freight invoices contain inaccurate data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4422A6"/>
                </a:highlight>
              </a:rPr>
              <a:t>8.5% of pharmaceutical cargoes are spoiled during transportation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highlight>
                  <a:srgbClr val="4422A6"/>
                </a:highlight>
              </a:rPr>
              <a:t>in the US truckers drive 20 billion miles a year with partially filled or empty trucks</a:t>
            </a:r>
          </a:p>
        </p:txBody>
      </p:sp>
    </p:spTree>
    <p:extLst>
      <p:ext uri="{BB962C8B-B14F-4D97-AF65-F5344CB8AC3E}">
        <p14:creationId xmlns:p14="http://schemas.microsoft.com/office/powerpoint/2010/main" val="851700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6855766F-E875-8476-5CEB-1E7C901DE0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040" t="4824" r="-2" b="-1"/>
          <a:stretch/>
        </p:blipFill>
        <p:spPr>
          <a:xfrm>
            <a:off x="0" y="0"/>
            <a:ext cx="10794512" cy="6858000"/>
          </a:xfrm>
          <a:custGeom>
            <a:avLst/>
            <a:gdLst/>
            <a:ahLst/>
            <a:cxnLst/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69B65B-3636-2A61-E846-28BEC14A3148}"/>
              </a:ext>
            </a:extLst>
          </p:cNvPr>
          <p:cNvSpPr txBox="1"/>
          <p:nvPr/>
        </p:nvSpPr>
        <p:spPr>
          <a:xfrm>
            <a:off x="12345002" y="751344"/>
            <a:ext cx="375859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76D9E9-2F22-1ECB-8498-8A4948983C6A}"/>
              </a:ext>
            </a:extLst>
          </p:cNvPr>
          <p:cNvSpPr txBox="1"/>
          <p:nvPr/>
        </p:nvSpPr>
        <p:spPr>
          <a:xfrm>
            <a:off x="4604084" y="7138737"/>
            <a:ext cx="366963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b="1"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C67FF7-A9C1-B329-0864-566BAF1702BE}"/>
              </a:ext>
            </a:extLst>
          </p:cNvPr>
          <p:cNvSpPr txBox="1"/>
          <p:nvPr/>
        </p:nvSpPr>
        <p:spPr>
          <a:xfrm>
            <a:off x="10860505" y="7547810"/>
            <a:ext cx="410276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5BC2AD-A74B-0B7C-C371-4114CF08BCED}"/>
              </a:ext>
            </a:extLst>
          </p:cNvPr>
          <p:cNvSpPr txBox="1"/>
          <p:nvPr/>
        </p:nvSpPr>
        <p:spPr>
          <a:xfrm>
            <a:off x="3277772" y="2433710"/>
            <a:ext cx="2398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INSIGHTS OF </a:t>
            </a:r>
            <a:endParaRPr lang="ru-GB" sz="3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71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6">
            <a:extLst>
              <a:ext uri="{FF2B5EF4-FFF2-40B4-BE49-F238E27FC236}">
                <a16:creationId xmlns:a16="http://schemas.microsoft.com/office/drawing/2014/main" id="{38CB19FB-7C96-4FEC-9331-E826E4E36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F071BB7-867E-46A9-A7C2-3FCB28CB8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810"/>
            <a:ext cx="12192000" cy="6858000"/>
            <a:chOff x="0" y="-3810"/>
            <a:chExt cx="12192000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FF0FCAE-6984-42EA-83CB-9F69F24A3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0219" y="-3810"/>
              <a:ext cx="8273365" cy="6858000"/>
            </a:xfrm>
            <a:custGeom>
              <a:avLst/>
              <a:gdLst>
                <a:gd name="connsiteX0" fmla="*/ 4102025 w 8273365"/>
                <a:gd name="connsiteY0" fmla="*/ 169161 h 6858000"/>
                <a:gd name="connsiteX1" fmla="*/ 1827641 w 8273365"/>
                <a:gd name="connsiteY1" fmla="*/ 1129498 h 6858000"/>
                <a:gd name="connsiteX2" fmla="*/ 1132950 w 8273365"/>
                <a:gd name="connsiteY2" fmla="*/ 2178191 h 6858000"/>
                <a:gd name="connsiteX3" fmla="*/ 877835 w 8273365"/>
                <a:gd name="connsiteY3" fmla="*/ 3466345 h 6858000"/>
                <a:gd name="connsiteX4" fmla="*/ 1089650 w 8273365"/>
                <a:gd name="connsiteY4" fmla="*/ 4644934 h 6858000"/>
                <a:gd name="connsiteX5" fmla="*/ 1672144 w 8273365"/>
                <a:gd name="connsiteY5" fmla="*/ 5633505 h 6858000"/>
                <a:gd name="connsiteX6" fmla="*/ 2747751 w 8273365"/>
                <a:gd name="connsiteY6" fmla="*/ 6459556 h 6858000"/>
                <a:gd name="connsiteX7" fmla="*/ 4102171 w 8273365"/>
                <a:gd name="connsiteY7" fmla="*/ 6763529 h 6858000"/>
                <a:gd name="connsiteX8" fmla="*/ 5506765 w 8273365"/>
                <a:gd name="connsiteY8" fmla="*/ 5818405 h 6858000"/>
                <a:gd name="connsiteX9" fmla="*/ 5914160 w 8273365"/>
                <a:gd name="connsiteY9" fmla="*/ 5382925 h 6858000"/>
                <a:gd name="connsiteX10" fmla="*/ 6891758 w 8273365"/>
                <a:gd name="connsiteY10" fmla="*/ 4677848 h 6858000"/>
                <a:gd name="connsiteX11" fmla="*/ 7158868 w 8273365"/>
                <a:gd name="connsiteY11" fmla="*/ 4511965 h 6858000"/>
                <a:gd name="connsiteX12" fmla="*/ 7306320 w 8273365"/>
                <a:gd name="connsiteY12" fmla="*/ 4179467 h 6858000"/>
                <a:gd name="connsiteX13" fmla="*/ 7315828 w 8273365"/>
                <a:gd name="connsiteY13" fmla="*/ 2884730 h 6858000"/>
                <a:gd name="connsiteX14" fmla="*/ 6704519 w 8273365"/>
                <a:gd name="connsiteY14" fmla="*/ 1640752 h 6858000"/>
                <a:gd name="connsiteX15" fmla="*/ 5471805 w 8273365"/>
                <a:gd name="connsiteY15" fmla="*/ 563096 h 6858000"/>
                <a:gd name="connsiteX16" fmla="*/ 4102025 w 8273365"/>
                <a:gd name="connsiteY16" fmla="*/ 169161 h 6858000"/>
                <a:gd name="connsiteX17" fmla="*/ 1815426 w 8273365"/>
                <a:gd name="connsiteY17" fmla="*/ 0 h 6858000"/>
                <a:gd name="connsiteX18" fmla="*/ 6228114 w 8273365"/>
                <a:gd name="connsiteY18" fmla="*/ 0 h 6858000"/>
                <a:gd name="connsiteX19" fmla="*/ 6378838 w 8273365"/>
                <a:gd name="connsiteY19" fmla="*/ 104569 h 6858000"/>
                <a:gd name="connsiteX20" fmla="*/ 8151535 w 8273365"/>
                <a:gd name="connsiteY20" fmla="*/ 4415712 h 6858000"/>
                <a:gd name="connsiteX21" fmla="*/ 6540097 w 8273365"/>
                <a:gd name="connsiteY21" fmla="*/ 5998038 h 6858000"/>
                <a:gd name="connsiteX22" fmla="*/ 5741125 w 8273365"/>
                <a:gd name="connsiteY22" fmla="*/ 6849976 h 6858000"/>
                <a:gd name="connsiteX23" fmla="*/ 5732797 w 8273365"/>
                <a:gd name="connsiteY23" fmla="*/ 6858000 h 6858000"/>
                <a:gd name="connsiteX24" fmla="*/ 1711956 w 8273365"/>
                <a:gd name="connsiteY24" fmla="*/ 6858000 h 6858000"/>
                <a:gd name="connsiteX25" fmla="*/ 1631859 w 8273365"/>
                <a:gd name="connsiteY25" fmla="*/ 6799706 h 6858000"/>
                <a:gd name="connsiteX26" fmla="*/ 1004515 w 8273365"/>
                <a:gd name="connsiteY26" fmla="*/ 6203417 h 6858000"/>
                <a:gd name="connsiteX27" fmla="*/ 0 w 8273365"/>
                <a:gd name="connsiteY27" fmla="*/ 3466345 h 6858000"/>
                <a:gd name="connsiteX28" fmla="*/ 1808555 w 8273365"/>
                <a:gd name="connsiteY28" fmla="*/ 44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8273365" h="6858000">
                  <a:moveTo>
                    <a:pt x="4102025" y="169161"/>
                  </a:moveTo>
                  <a:cubicBezTo>
                    <a:pt x="3243792" y="169161"/>
                    <a:pt x="2435879" y="510143"/>
                    <a:pt x="1827641" y="1129498"/>
                  </a:cubicBezTo>
                  <a:cubicBezTo>
                    <a:pt x="1529958" y="1432447"/>
                    <a:pt x="1296200" y="1785278"/>
                    <a:pt x="1132950" y="2178191"/>
                  </a:cubicBezTo>
                  <a:cubicBezTo>
                    <a:pt x="963703" y="2585585"/>
                    <a:pt x="877835" y="3019017"/>
                    <a:pt x="877835" y="3466345"/>
                  </a:cubicBezTo>
                  <a:cubicBezTo>
                    <a:pt x="877835" y="3873007"/>
                    <a:pt x="949074" y="4269431"/>
                    <a:pt x="1089650" y="4644934"/>
                  </a:cubicBezTo>
                  <a:cubicBezTo>
                    <a:pt x="1225254" y="5007127"/>
                    <a:pt x="1421271" y="5339626"/>
                    <a:pt x="1672144" y="5633505"/>
                  </a:cubicBezTo>
                  <a:cubicBezTo>
                    <a:pt x="1968657" y="5980924"/>
                    <a:pt x="2340649" y="6266465"/>
                    <a:pt x="2747751" y="6459556"/>
                  </a:cubicBezTo>
                  <a:cubicBezTo>
                    <a:pt x="3172991" y="6661277"/>
                    <a:pt x="3628659" y="6763529"/>
                    <a:pt x="4102171" y="6763529"/>
                  </a:cubicBezTo>
                  <a:cubicBezTo>
                    <a:pt x="4621030" y="6763529"/>
                    <a:pt x="4940657" y="6439515"/>
                    <a:pt x="5506765" y="5818405"/>
                  </a:cubicBezTo>
                  <a:cubicBezTo>
                    <a:pt x="5636225" y="5676365"/>
                    <a:pt x="5770072" y="5529498"/>
                    <a:pt x="5914160" y="5382925"/>
                  </a:cubicBezTo>
                  <a:cubicBezTo>
                    <a:pt x="6290981" y="4999374"/>
                    <a:pt x="6638252" y="4813450"/>
                    <a:pt x="6891758" y="4677848"/>
                  </a:cubicBezTo>
                  <a:cubicBezTo>
                    <a:pt x="7016098" y="4611144"/>
                    <a:pt x="7114398" y="4558629"/>
                    <a:pt x="7158868" y="4511965"/>
                  </a:cubicBezTo>
                  <a:cubicBezTo>
                    <a:pt x="7208604" y="4459742"/>
                    <a:pt x="7260974" y="4341693"/>
                    <a:pt x="7306320" y="4179467"/>
                  </a:cubicBezTo>
                  <a:cubicBezTo>
                    <a:pt x="7422466" y="3764174"/>
                    <a:pt x="7425540" y="3328547"/>
                    <a:pt x="7315828" y="2884730"/>
                  </a:cubicBezTo>
                  <a:cubicBezTo>
                    <a:pt x="7210506" y="2459197"/>
                    <a:pt x="6999129" y="2028984"/>
                    <a:pt x="6704519" y="1640752"/>
                  </a:cubicBezTo>
                  <a:cubicBezTo>
                    <a:pt x="6369826" y="1199861"/>
                    <a:pt x="5943562" y="827136"/>
                    <a:pt x="5471805" y="563096"/>
                  </a:cubicBezTo>
                  <a:cubicBezTo>
                    <a:pt x="5011311" y="305349"/>
                    <a:pt x="4537651" y="169161"/>
                    <a:pt x="4102025" y="169161"/>
                  </a:cubicBezTo>
                  <a:close/>
                  <a:moveTo>
                    <a:pt x="1815426" y="0"/>
                  </a:moveTo>
                  <a:lnTo>
                    <a:pt x="6228114" y="0"/>
                  </a:lnTo>
                  <a:lnTo>
                    <a:pt x="6378838" y="104569"/>
                  </a:lnTo>
                  <a:cubicBezTo>
                    <a:pt x="7701449" y="1070221"/>
                    <a:pt x="8614337" y="2759472"/>
                    <a:pt x="8151535" y="4415712"/>
                  </a:cubicBezTo>
                  <a:cubicBezTo>
                    <a:pt x="7841710" y="5524525"/>
                    <a:pt x="7282330" y="5242495"/>
                    <a:pt x="6540097" y="5998038"/>
                  </a:cubicBezTo>
                  <a:cubicBezTo>
                    <a:pt x="6261706" y="6281367"/>
                    <a:pt x="6008555" y="6583271"/>
                    <a:pt x="5741125" y="6849976"/>
                  </a:cubicBezTo>
                  <a:lnTo>
                    <a:pt x="5732797" y="6858000"/>
                  </a:lnTo>
                  <a:lnTo>
                    <a:pt x="1711956" y="6858000"/>
                  </a:lnTo>
                  <a:lnTo>
                    <a:pt x="1631859" y="6799706"/>
                  </a:lnTo>
                  <a:cubicBezTo>
                    <a:pt x="1402830" y="6623620"/>
                    <a:pt x="1192523" y="6423644"/>
                    <a:pt x="1004515" y="6203417"/>
                  </a:cubicBezTo>
                  <a:cubicBezTo>
                    <a:pt x="378870" y="5470546"/>
                    <a:pt x="0" y="4513427"/>
                    <a:pt x="0" y="3466345"/>
                  </a:cubicBezTo>
                  <a:cubicBezTo>
                    <a:pt x="0" y="2025290"/>
                    <a:pt x="717408" y="754744"/>
                    <a:pt x="1808555" y="448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EEDAA96-38BD-4AC0-8E5F-CF74F5C71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0219" y="-3810"/>
              <a:ext cx="8273365" cy="6858000"/>
            </a:xfrm>
            <a:custGeom>
              <a:avLst/>
              <a:gdLst>
                <a:gd name="connsiteX0" fmla="*/ 1616062 w 8273365"/>
                <a:gd name="connsiteY0" fmla="*/ 0 h 6858000"/>
                <a:gd name="connsiteX1" fmla="*/ 3206514 w 8273365"/>
                <a:gd name="connsiteY1" fmla="*/ 0 h 6858000"/>
                <a:gd name="connsiteX2" fmla="*/ 3122517 w 8273365"/>
                <a:gd name="connsiteY2" fmla="*/ 23655 h 6858000"/>
                <a:gd name="connsiteX3" fmla="*/ 1723196 w 8273365"/>
                <a:gd name="connsiteY3" fmla="*/ 880747 h 6858000"/>
                <a:gd name="connsiteX4" fmla="*/ 997786 w 8273365"/>
                <a:gd name="connsiteY4" fmla="*/ 1975811 h 6858000"/>
                <a:gd name="connsiteX5" fmla="*/ 731408 w 8273365"/>
                <a:gd name="connsiteY5" fmla="*/ 3320136 h 6858000"/>
                <a:gd name="connsiteX6" fmla="*/ 952731 w 8273365"/>
                <a:gd name="connsiteY6" fmla="*/ 4550071 h 6858000"/>
                <a:gd name="connsiteX7" fmla="*/ 1560970 w 8273365"/>
                <a:gd name="connsiteY7" fmla="*/ 5582379 h 6858000"/>
                <a:gd name="connsiteX8" fmla="*/ 2685142 w 8273365"/>
                <a:gd name="connsiteY8" fmla="*/ 6445587 h 6858000"/>
                <a:gd name="connsiteX9" fmla="*/ 4102171 w 8273365"/>
                <a:gd name="connsiteY9" fmla="*/ 6763602 h 6858000"/>
                <a:gd name="connsiteX10" fmla="*/ 4840307 w 8273365"/>
                <a:gd name="connsiteY10" fmla="*/ 6518434 h 6858000"/>
                <a:gd name="connsiteX11" fmla="*/ 5614867 w 8273365"/>
                <a:gd name="connsiteY11" fmla="*/ 5770643 h 6858000"/>
                <a:gd name="connsiteX12" fmla="*/ 6018458 w 8273365"/>
                <a:gd name="connsiteY12" fmla="*/ 5339114 h 6858000"/>
                <a:gd name="connsiteX13" fmla="*/ 6960802 w 8273365"/>
                <a:gd name="connsiteY13" fmla="*/ 4660514 h 6858000"/>
                <a:gd name="connsiteX14" fmla="*/ 7264776 w 8273365"/>
                <a:gd name="connsiteY14" fmla="*/ 4466544 h 6858000"/>
                <a:gd name="connsiteX15" fmla="*/ 7447190 w 8273365"/>
                <a:gd name="connsiteY15" fmla="*/ 4072462 h 6858000"/>
                <a:gd name="connsiteX16" fmla="*/ 7457722 w 8273365"/>
                <a:gd name="connsiteY16" fmla="*/ 2703268 h 6858000"/>
                <a:gd name="connsiteX17" fmla="*/ 6820959 w 8273365"/>
                <a:gd name="connsiteY17" fmla="*/ 1406044 h 6858000"/>
                <a:gd name="connsiteX18" fmla="*/ 5543190 w 8273365"/>
                <a:gd name="connsiteY18" fmla="*/ 289185 h 6858000"/>
                <a:gd name="connsiteX19" fmla="*/ 4996775 w 8273365"/>
                <a:gd name="connsiteY19" fmla="*/ 40060 h 6858000"/>
                <a:gd name="connsiteX20" fmla="*/ 4871645 w 8273365"/>
                <a:gd name="connsiteY20" fmla="*/ 0 h 6858000"/>
                <a:gd name="connsiteX21" fmla="*/ 6433093 w 8273365"/>
                <a:gd name="connsiteY21" fmla="*/ 0 h 6858000"/>
                <a:gd name="connsiteX22" fmla="*/ 6564891 w 8273365"/>
                <a:gd name="connsiteY22" fmla="*/ 101152 h 6858000"/>
                <a:gd name="connsiteX23" fmla="*/ 8151535 w 8273365"/>
                <a:gd name="connsiteY23" fmla="*/ 4269504 h 6858000"/>
                <a:gd name="connsiteX24" fmla="*/ 6540097 w 8273365"/>
                <a:gd name="connsiteY24" fmla="*/ 5851830 h 6858000"/>
                <a:gd name="connsiteX25" fmla="*/ 5606037 w 8273365"/>
                <a:gd name="connsiteY25" fmla="*/ 6833938 h 6858000"/>
                <a:gd name="connsiteX26" fmla="*/ 5578888 w 8273365"/>
                <a:gd name="connsiteY26" fmla="*/ 6858000 h 6858000"/>
                <a:gd name="connsiteX27" fmla="*/ 1925521 w 8273365"/>
                <a:gd name="connsiteY27" fmla="*/ 6858000 h 6858000"/>
                <a:gd name="connsiteX28" fmla="*/ 1807085 w 8273365"/>
                <a:gd name="connsiteY28" fmla="*/ 6781026 h 6858000"/>
                <a:gd name="connsiteX29" fmla="*/ 1004515 w 8273365"/>
                <a:gd name="connsiteY29" fmla="*/ 6057209 h 6858000"/>
                <a:gd name="connsiteX30" fmla="*/ 0 w 8273365"/>
                <a:gd name="connsiteY30" fmla="*/ 3320136 h 6858000"/>
                <a:gd name="connsiteX31" fmla="*/ 1492767 w 8273365"/>
                <a:gd name="connsiteY31" fmla="*/ 9861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273365" h="6858000">
                  <a:moveTo>
                    <a:pt x="1616062" y="0"/>
                  </a:moveTo>
                  <a:lnTo>
                    <a:pt x="3206514" y="0"/>
                  </a:lnTo>
                  <a:lnTo>
                    <a:pt x="3122517" y="23655"/>
                  </a:lnTo>
                  <a:cubicBezTo>
                    <a:pt x="2599902" y="185042"/>
                    <a:pt x="2120807" y="476097"/>
                    <a:pt x="1723196" y="880747"/>
                  </a:cubicBezTo>
                  <a:cubicBezTo>
                    <a:pt x="1412348" y="1197008"/>
                    <a:pt x="1168351" y="1565490"/>
                    <a:pt x="997786" y="1975811"/>
                  </a:cubicBezTo>
                  <a:cubicBezTo>
                    <a:pt x="821078" y="2401050"/>
                    <a:pt x="731408" y="2853352"/>
                    <a:pt x="731408" y="3320136"/>
                  </a:cubicBezTo>
                  <a:cubicBezTo>
                    <a:pt x="731408" y="3744353"/>
                    <a:pt x="805864" y="4158182"/>
                    <a:pt x="952731" y="4550071"/>
                  </a:cubicBezTo>
                  <a:cubicBezTo>
                    <a:pt x="1094331" y="4928208"/>
                    <a:pt x="1298980" y="5275627"/>
                    <a:pt x="1560970" y="5582379"/>
                  </a:cubicBezTo>
                  <a:cubicBezTo>
                    <a:pt x="1870793" y="5945304"/>
                    <a:pt x="2259610" y="6243718"/>
                    <a:pt x="2685142" y="6445587"/>
                  </a:cubicBezTo>
                  <a:cubicBezTo>
                    <a:pt x="3130131" y="6656669"/>
                    <a:pt x="3606861" y="6763602"/>
                    <a:pt x="4102171" y="6763602"/>
                  </a:cubicBezTo>
                  <a:cubicBezTo>
                    <a:pt x="4371914" y="6763602"/>
                    <a:pt x="4599528" y="6687974"/>
                    <a:pt x="4840307" y="6518434"/>
                  </a:cubicBezTo>
                  <a:cubicBezTo>
                    <a:pt x="5099811" y="6335729"/>
                    <a:pt x="5349951" y="6061159"/>
                    <a:pt x="5614867" y="5770643"/>
                  </a:cubicBezTo>
                  <a:cubicBezTo>
                    <a:pt x="5743449" y="5629628"/>
                    <a:pt x="5876273" y="5483786"/>
                    <a:pt x="6018458" y="5339114"/>
                  </a:cubicBezTo>
                  <a:cubicBezTo>
                    <a:pt x="6379773" y="4971361"/>
                    <a:pt x="6715635" y="4791728"/>
                    <a:pt x="6960802" y="4660514"/>
                  </a:cubicBezTo>
                  <a:cubicBezTo>
                    <a:pt x="7116154" y="4577280"/>
                    <a:pt x="7206994" y="4527251"/>
                    <a:pt x="7264776" y="4466544"/>
                  </a:cubicBezTo>
                  <a:cubicBezTo>
                    <a:pt x="7332650" y="4395306"/>
                    <a:pt x="7394089" y="4262628"/>
                    <a:pt x="7447190" y="4072462"/>
                  </a:cubicBezTo>
                  <a:cubicBezTo>
                    <a:pt x="7570066" y="3632594"/>
                    <a:pt x="7573576" y="3171954"/>
                    <a:pt x="7457722" y="2703268"/>
                  </a:cubicBezTo>
                  <a:cubicBezTo>
                    <a:pt x="7347718" y="2258572"/>
                    <a:pt x="7127565" y="1810073"/>
                    <a:pt x="6820959" y="1406044"/>
                  </a:cubicBezTo>
                  <a:cubicBezTo>
                    <a:pt x="6474271" y="949207"/>
                    <a:pt x="6032355" y="563024"/>
                    <a:pt x="5543190" y="289185"/>
                  </a:cubicBezTo>
                  <a:cubicBezTo>
                    <a:pt x="5362386" y="187977"/>
                    <a:pt x="5179299" y="104665"/>
                    <a:pt x="4996775" y="40060"/>
                  </a:cubicBezTo>
                  <a:lnTo>
                    <a:pt x="4871645" y="0"/>
                  </a:lnTo>
                  <a:lnTo>
                    <a:pt x="6433093" y="0"/>
                  </a:lnTo>
                  <a:lnTo>
                    <a:pt x="6564891" y="101152"/>
                  </a:lnTo>
                  <a:cubicBezTo>
                    <a:pt x="7785271" y="1084819"/>
                    <a:pt x="8592299" y="2692132"/>
                    <a:pt x="8151535" y="4269504"/>
                  </a:cubicBezTo>
                  <a:cubicBezTo>
                    <a:pt x="7841710" y="5378317"/>
                    <a:pt x="7282330" y="5096287"/>
                    <a:pt x="6540097" y="5851830"/>
                  </a:cubicBezTo>
                  <a:cubicBezTo>
                    <a:pt x="6215307" y="6182380"/>
                    <a:pt x="5924872" y="6538214"/>
                    <a:pt x="5606037" y="6833938"/>
                  </a:cubicBezTo>
                  <a:lnTo>
                    <a:pt x="5578888" y="6858000"/>
                  </a:lnTo>
                  <a:lnTo>
                    <a:pt x="1925521" y="6858000"/>
                  </a:lnTo>
                  <a:lnTo>
                    <a:pt x="1807085" y="6781026"/>
                  </a:lnTo>
                  <a:cubicBezTo>
                    <a:pt x="1509378" y="6576133"/>
                    <a:pt x="1239525" y="6332492"/>
                    <a:pt x="1004515" y="6057209"/>
                  </a:cubicBezTo>
                  <a:cubicBezTo>
                    <a:pt x="378870" y="5324338"/>
                    <a:pt x="0" y="4367220"/>
                    <a:pt x="0" y="3320136"/>
                  </a:cubicBezTo>
                  <a:cubicBezTo>
                    <a:pt x="0" y="2023187"/>
                    <a:pt x="581101" y="864350"/>
                    <a:pt x="1492767" y="98612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000679E-B592-4134-AC05-8EC80BBC4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37594" y="-3810"/>
              <a:ext cx="8219860" cy="6858000"/>
            </a:xfrm>
            <a:custGeom>
              <a:avLst/>
              <a:gdLst>
                <a:gd name="connsiteX0" fmla="*/ 5534366 w 8219860"/>
                <a:gd name="connsiteY0" fmla="*/ 0 h 6858000"/>
                <a:gd name="connsiteX1" fmla="*/ 6263243 w 8219860"/>
                <a:gd name="connsiteY1" fmla="*/ 0 h 6858000"/>
                <a:gd name="connsiteX2" fmla="*/ 6295307 w 8219860"/>
                <a:gd name="connsiteY2" fmla="*/ 21377 h 6858000"/>
                <a:gd name="connsiteX3" fmla="*/ 6907056 w 8219860"/>
                <a:gd name="connsiteY3" fmla="*/ 522976 h 6858000"/>
                <a:gd name="connsiteX4" fmla="*/ 7434107 w 8219860"/>
                <a:gd name="connsiteY4" fmla="*/ 1119513 h 6858000"/>
                <a:gd name="connsiteX5" fmla="*/ 7856130 w 8219860"/>
                <a:gd name="connsiteY5" fmla="*/ 1802940 h 6858000"/>
                <a:gd name="connsiteX6" fmla="*/ 8019380 w 8219860"/>
                <a:gd name="connsiteY6" fmla="*/ 2174201 h 6858000"/>
                <a:gd name="connsiteX7" fmla="*/ 8054634 w 8219860"/>
                <a:gd name="connsiteY7" fmla="*/ 2269723 h 6858000"/>
                <a:gd name="connsiteX8" fmla="*/ 8086962 w 8219860"/>
                <a:gd name="connsiteY8" fmla="*/ 2366562 h 6858000"/>
                <a:gd name="connsiteX9" fmla="*/ 8115633 w 8219860"/>
                <a:gd name="connsiteY9" fmla="*/ 2464717 h 6858000"/>
                <a:gd name="connsiteX10" fmla="*/ 8140794 w 8219860"/>
                <a:gd name="connsiteY10" fmla="*/ 2563895 h 6858000"/>
                <a:gd name="connsiteX11" fmla="*/ 8218615 w 8219860"/>
                <a:gd name="connsiteY11" fmla="*/ 3378975 h 6858000"/>
                <a:gd name="connsiteX12" fmla="*/ 8175170 w 8219860"/>
                <a:gd name="connsiteY12" fmla="*/ 3786370 h 6858000"/>
                <a:gd name="connsiteX13" fmla="*/ 8073943 w 8219860"/>
                <a:gd name="connsiteY13" fmla="*/ 4180891 h 6858000"/>
                <a:gd name="connsiteX14" fmla="*/ 7939071 w 8219860"/>
                <a:gd name="connsiteY14" fmla="*/ 4562246 h 6858000"/>
                <a:gd name="connsiteX15" fmla="*/ 7854229 w 8219860"/>
                <a:gd name="connsiteY15" fmla="*/ 4751828 h 6858000"/>
                <a:gd name="connsiteX16" fmla="*/ 7745102 w 8219860"/>
                <a:gd name="connsiteY16" fmla="*/ 4936435 h 6858000"/>
                <a:gd name="connsiteX17" fmla="*/ 7605403 w 8219860"/>
                <a:gd name="connsiteY17" fmla="*/ 5106852 h 6858000"/>
                <a:gd name="connsiteX18" fmla="*/ 7524949 w 8219860"/>
                <a:gd name="connsiteY18" fmla="*/ 5182481 h 6858000"/>
                <a:gd name="connsiteX19" fmla="*/ 7440106 w 8219860"/>
                <a:gd name="connsiteY19" fmla="*/ 5250208 h 6858000"/>
                <a:gd name="connsiteX20" fmla="*/ 7101758 w 8219860"/>
                <a:gd name="connsiteY20" fmla="*/ 5463633 h 6858000"/>
                <a:gd name="connsiteX21" fmla="*/ 6804366 w 8219860"/>
                <a:gd name="connsiteY21" fmla="*/ 5657895 h 6858000"/>
                <a:gd name="connsiteX22" fmla="*/ 6671103 w 8219860"/>
                <a:gd name="connsiteY22" fmla="*/ 5765704 h 6858000"/>
                <a:gd name="connsiteX23" fmla="*/ 6545887 w 8219860"/>
                <a:gd name="connsiteY23" fmla="*/ 5882583 h 6858000"/>
                <a:gd name="connsiteX24" fmla="*/ 6485473 w 8219860"/>
                <a:gd name="connsiteY24" fmla="*/ 5945046 h 6858000"/>
                <a:gd name="connsiteX25" fmla="*/ 6423303 w 8219860"/>
                <a:gd name="connsiteY25" fmla="*/ 6011604 h 6858000"/>
                <a:gd name="connsiteX26" fmla="*/ 6298672 w 8219860"/>
                <a:gd name="connsiteY26" fmla="*/ 6146768 h 6858000"/>
                <a:gd name="connsiteX27" fmla="*/ 6040923 w 8219860"/>
                <a:gd name="connsiteY27" fmla="*/ 6418997 h 6858000"/>
                <a:gd name="connsiteX28" fmla="*/ 5907662 w 8219860"/>
                <a:gd name="connsiteY28" fmla="*/ 6555769 h 6858000"/>
                <a:gd name="connsiteX29" fmla="*/ 5769864 w 8219860"/>
                <a:gd name="connsiteY29" fmla="*/ 6691081 h 6858000"/>
                <a:gd name="connsiteX30" fmla="*/ 5581270 w 8219860"/>
                <a:gd name="connsiteY30" fmla="*/ 6858000 h 6858000"/>
                <a:gd name="connsiteX31" fmla="*/ 5057635 w 8219860"/>
                <a:gd name="connsiteY31" fmla="*/ 6858000 h 6858000"/>
                <a:gd name="connsiteX32" fmla="*/ 5112401 w 8219860"/>
                <a:gd name="connsiteY32" fmla="*/ 6812805 h 6858000"/>
                <a:gd name="connsiteX33" fmla="*/ 5241495 w 8219860"/>
                <a:gd name="connsiteY33" fmla="*/ 6689617 h 6858000"/>
                <a:gd name="connsiteX34" fmla="*/ 5485639 w 8219860"/>
                <a:gd name="connsiteY34" fmla="*/ 6421192 h 6858000"/>
                <a:gd name="connsiteX35" fmla="*/ 5603981 w 8219860"/>
                <a:gd name="connsiteY35" fmla="*/ 6279592 h 6858000"/>
                <a:gd name="connsiteX36" fmla="*/ 5722615 w 8219860"/>
                <a:gd name="connsiteY36" fmla="*/ 6135503 h 6858000"/>
                <a:gd name="connsiteX37" fmla="*/ 5967636 w 8219860"/>
                <a:gd name="connsiteY37" fmla="*/ 5845135 h 6858000"/>
                <a:gd name="connsiteX38" fmla="*/ 6099583 w 8219860"/>
                <a:gd name="connsiteY38" fmla="*/ 5703828 h 6858000"/>
                <a:gd name="connsiteX39" fmla="*/ 6168189 w 8219860"/>
                <a:gd name="connsiteY39" fmla="*/ 5634490 h 6858000"/>
                <a:gd name="connsiteX40" fmla="*/ 6241769 w 8219860"/>
                <a:gd name="connsiteY40" fmla="*/ 5564129 h 6858000"/>
                <a:gd name="connsiteX41" fmla="*/ 6567684 w 8219860"/>
                <a:gd name="connsiteY41" fmla="*/ 5312962 h 6858000"/>
                <a:gd name="connsiteX42" fmla="*/ 6918466 w 8219860"/>
                <a:gd name="connsiteY42" fmla="*/ 5121628 h 6858000"/>
                <a:gd name="connsiteX43" fmla="*/ 7084202 w 8219860"/>
                <a:gd name="connsiteY43" fmla="*/ 5039856 h 6858000"/>
                <a:gd name="connsiteX44" fmla="*/ 7231508 w 8219860"/>
                <a:gd name="connsiteY44" fmla="*/ 4955159 h 6858000"/>
                <a:gd name="connsiteX45" fmla="*/ 7455757 w 8219860"/>
                <a:gd name="connsiteY45" fmla="*/ 4736907 h 6858000"/>
                <a:gd name="connsiteX46" fmla="*/ 7597796 w 8219860"/>
                <a:gd name="connsiteY46" fmla="*/ 4437761 h 6858000"/>
                <a:gd name="connsiteX47" fmla="*/ 7667720 w 8219860"/>
                <a:gd name="connsiteY47" fmla="*/ 4093562 h 6858000"/>
                <a:gd name="connsiteX48" fmla="*/ 7680008 w 8219860"/>
                <a:gd name="connsiteY48" fmla="*/ 3742632 h 6858000"/>
                <a:gd name="connsiteX49" fmla="*/ 7657188 w 8219860"/>
                <a:gd name="connsiteY49" fmla="*/ 3396237 h 6858000"/>
                <a:gd name="connsiteX50" fmla="*/ 7604818 w 8219860"/>
                <a:gd name="connsiteY50" fmla="*/ 3055255 h 6858000"/>
                <a:gd name="connsiteX51" fmla="*/ 7522900 w 8219860"/>
                <a:gd name="connsiteY51" fmla="*/ 2720270 h 6858000"/>
                <a:gd name="connsiteX52" fmla="*/ 7299968 w 8219860"/>
                <a:gd name="connsiteY52" fmla="*/ 2062442 h 6858000"/>
                <a:gd name="connsiteX53" fmla="*/ 6971566 w 8219860"/>
                <a:gd name="connsiteY53" fmla="*/ 1438698 h 6858000"/>
                <a:gd name="connsiteX54" fmla="*/ 6771307 w 8219860"/>
                <a:gd name="connsiteY54" fmla="*/ 1144380 h 6858000"/>
                <a:gd name="connsiteX55" fmla="*/ 6547935 w 8219860"/>
                <a:gd name="connsiteY55" fmla="*/ 865129 h 6858000"/>
                <a:gd name="connsiteX56" fmla="*/ 6037997 w 8219860"/>
                <a:gd name="connsiteY56" fmla="*/ 359872 h 6858000"/>
                <a:gd name="connsiteX57" fmla="*/ 5602369 w 8219860"/>
                <a:gd name="connsiteY57" fmla="*/ 40572 h 6858000"/>
                <a:gd name="connsiteX58" fmla="*/ 1689206 w 8219860"/>
                <a:gd name="connsiteY58" fmla="*/ 0 h 6858000"/>
                <a:gd name="connsiteX59" fmla="*/ 2580244 w 8219860"/>
                <a:gd name="connsiteY59" fmla="*/ 0 h 6858000"/>
                <a:gd name="connsiteX60" fmla="*/ 2556490 w 8219860"/>
                <a:gd name="connsiteY60" fmla="*/ 13997 h 6858000"/>
                <a:gd name="connsiteX61" fmla="*/ 2125407 w 8219860"/>
                <a:gd name="connsiteY61" fmla="*/ 323156 h 6858000"/>
                <a:gd name="connsiteX62" fmla="*/ 1859322 w 8219860"/>
                <a:gd name="connsiteY62" fmla="*/ 553842 h 6858000"/>
                <a:gd name="connsiteX63" fmla="*/ 1607425 w 8219860"/>
                <a:gd name="connsiteY63" fmla="*/ 799741 h 6858000"/>
                <a:gd name="connsiteX64" fmla="*/ 861829 w 8219860"/>
                <a:gd name="connsiteY64" fmla="*/ 1987400 h 6858000"/>
                <a:gd name="connsiteX65" fmla="*/ 661422 w 8219860"/>
                <a:gd name="connsiteY65" fmla="*/ 2660149 h 6858000"/>
                <a:gd name="connsiteX66" fmla="*/ 608323 w 8219860"/>
                <a:gd name="connsiteY66" fmla="*/ 3006544 h 6858000"/>
                <a:gd name="connsiteX67" fmla="*/ 584625 w 8219860"/>
                <a:gd name="connsiteY67" fmla="*/ 3355571 h 6858000"/>
                <a:gd name="connsiteX68" fmla="*/ 589891 w 8219860"/>
                <a:gd name="connsiteY68" fmla="*/ 3705330 h 6858000"/>
                <a:gd name="connsiteX69" fmla="*/ 623389 w 8219860"/>
                <a:gd name="connsiteY69" fmla="*/ 4053626 h 6858000"/>
                <a:gd name="connsiteX70" fmla="*/ 787078 w 8219860"/>
                <a:gd name="connsiteY70" fmla="*/ 4735736 h 6858000"/>
                <a:gd name="connsiteX71" fmla="*/ 1081251 w 8219860"/>
                <a:gd name="connsiteY71" fmla="*/ 5376742 h 6858000"/>
                <a:gd name="connsiteX72" fmla="*/ 1274196 w 8219860"/>
                <a:gd name="connsiteY72" fmla="*/ 5674278 h 6858000"/>
                <a:gd name="connsiteX73" fmla="*/ 1381274 w 8219860"/>
                <a:gd name="connsiteY73" fmla="*/ 5816170 h 6858000"/>
                <a:gd name="connsiteX74" fmla="*/ 1495959 w 8219860"/>
                <a:gd name="connsiteY74" fmla="*/ 5953677 h 6858000"/>
                <a:gd name="connsiteX75" fmla="*/ 2013356 w 8219860"/>
                <a:gd name="connsiteY75" fmla="*/ 6450448 h 6858000"/>
                <a:gd name="connsiteX76" fmla="*/ 2083865 w 8219860"/>
                <a:gd name="connsiteY76" fmla="*/ 6506327 h 6858000"/>
                <a:gd name="connsiteX77" fmla="*/ 2155688 w 8219860"/>
                <a:gd name="connsiteY77" fmla="*/ 6560744 h 6858000"/>
                <a:gd name="connsiteX78" fmla="*/ 2228537 w 8219860"/>
                <a:gd name="connsiteY78" fmla="*/ 6613844 h 6858000"/>
                <a:gd name="connsiteX79" fmla="*/ 2302700 w 8219860"/>
                <a:gd name="connsiteY79" fmla="*/ 6665190 h 6858000"/>
                <a:gd name="connsiteX80" fmla="*/ 2610915 w 8219860"/>
                <a:gd name="connsiteY80" fmla="*/ 6853454 h 6858000"/>
                <a:gd name="connsiteX81" fmla="*/ 2619731 w 8219860"/>
                <a:gd name="connsiteY81" fmla="*/ 6858000 h 6858000"/>
                <a:gd name="connsiteX82" fmla="*/ 1931408 w 8219860"/>
                <a:gd name="connsiteY82" fmla="*/ 6858000 h 6858000"/>
                <a:gd name="connsiteX83" fmla="*/ 1782231 w 8219860"/>
                <a:gd name="connsiteY83" fmla="*/ 6759101 h 6858000"/>
                <a:gd name="connsiteX84" fmla="*/ 1179844 w 8219860"/>
                <a:gd name="connsiteY84" fmla="*/ 6247262 h 6858000"/>
                <a:gd name="connsiteX85" fmla="*/ 677221 w 8219860"/>
                <a:gd name="connsiteY85" fmla="*/ 5628784 h 6858000"/>
                <a:gd name="connsiteX86" fmla="*/ 302740 w 8219860"/>
                <a:gd name="connsiteY86" fmla="*/ 4919612 h 6858000"/>
                <a:gd name="connsiteX87" fmla="*/ 71615 w 8219860"/>
                <a:gd name="connsiteY87" fmla="*/ 4147685 h 6858000"/>
                <a:gd name="connsiteX88" fmla="*/ 14420 w 8219860"/>
                <a:gd name="connsiteY88" fmla="*/ 3747313 h 6858000"/>
                <a:gd name="connsiteX89" fmla="*/ 815 w 8219860"/>
                <a:gd name="connsiteY89" fmla="*/ 3342991 h 6858000"/>
                <a:gd name="connsiteX90" fmla="*/ 29340 w 8219860"/>
                <a:gd name="connsiteY90" fmla="*/ 2939692 h 6858000"/>
                <a:gd name="connsiteX91" fmla="*/ 97946 w 8219860"/>
                <a:gd name="connsiteY91" fmla="*/ 2541660 h 6858000"/>
                <a:gd name="connsiteX92" fmla="*/ 341358 w 8219860"/>
                <a:gd name="connsiteY92" fmla="*/ 1774268 h 6858000"/>
                <a:gd name="connsiteX93" fmla="*/ 1212758 w 8219860"/>
                <a:gd name="connsiteY93" fmla="*/ 432721 h 6858000"/>
                <a:gd name="connsiteX94" fmla="*/ 1499908 w 8219860"/>
                <a:gd name="connsiteY94" fmla="*/ 150982 h 6858000"/>
                <a:gd name="connsiteX95" fmla="*/ 1655863 w 8219860"/>
                <a:gd name="connsiteY95" fmla="*/ 2359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</a:cxnLst>
              <a:rect l="l" t="t" r="r" b="b"/>
              <a:pathLst>
                <a:path w="8219860" h="6858000">
                  <a:moveTo>
                    <a:pt x="5534366" y="0"/>
                  </a:moveTo>
                  <a:lnTo>
                    <a:pt x="6263243" y="0"/>
                  </a:lnTo>
                  <a:lnTo>
                    <a:pt x="6295307" y="21377"/>
                  </a:lnTo>
                  <a:cubicBezTo>
                    <a:pt x="6511218" y="172340"/>
                    <a:pt x="6716597" y="339247"/>
                    <a:pt x="6907056" y="522976"/>
                  </a:cubicBezTo>
                  <a:cubicBezTo>
                    <a:pt x="7097514" y="706706"/>
                    <a:pt x="7274807" y="905503"/>
                    <a:pt x="7434107" y="1119513"/>
                  </a:cubicBezTo>
                  <a:cubicBezTo>
                    <a:pt x="7593992" y="1333084"/>
                    <a:pt x="7735155" y="1562014"/>
                    <a:pt x="7856130" y="1802940"/>
                  </a:cubicBezTo>
                  <a:cubicBezTo>
                    <a:pt x="7916105" y="1923621"/>
                    <a:pt x="7970376" y="2047668"/>
                    <a:pt x="8019380" y="2174201"/>
                  </a:cubicBezTo>
                  <a:cubicBezTo>
                    <a:pt x="8031375" y="2205944"/>
                    <a:pt x="8043808" y="2237541"/>
                    <a:pt x="8054634" y="2269723"/>
                  </a:cubicBezTo>
                  <a:lnTo>
                    <a:pt x="8086962" y="2366562"/>
                  </a:lnTo>
                  <a:lnTo>
                    <a:pt x="8115633" y="2464717"/>
                  </a:lnTo>
                  <a:cubicBezTo>
                    <a:pt x="8124995" y="2497484"/>
                    <a:pt x="8132602" y="2530836"/>
                    <a:pt x="8140794" y="2563895"/>
                  </a:cubicBezTo>
                  <a:cubicBezTo>
                    <a:pt x="8203402" y="2829836"/>
                    <a:pt x="8225636" y="3105576"/>
                    <a:pt x="8218615" y="3378975"/>
                  </a:cubicBezTo>
                  <a:cubicBezTo>
                    <a:pt x="8214958" y="3515749"/>
                    <a:pt x="8200476" y="3652229"/>
                    <a:pt x="8175170" y="3786370"/>
                  </a:cubicBezTo>
                  <a:cubicBezTo>
                    <a:pt x="8149716" y="3920510"/>
                    <a:pt x="8114462" y="4052163"/>
                    <a:pt x="8073943" y="4180891"/>
                  </a:cubicBezTo>
                  <a:cubicBezTo>
                    <a:pt x="8033570" y="4309911"/>
                    <a:pt x="7990270" y="4435421"/>
                    <a:pt x="7939071" y="4562246"/>
                  </a:cubicBezTo>
                  <a:cubicBezTo>
                    <a:pt x="7913472" y="4625587"/>
                    <a:pt x="7885678" y="4688926"/>
                    <a:pt x="7854229" y="4751828"/>
                  </a:cubicBezTo>
                  <a:cubicBezTo>
                    <a:pt x="7822193" y="4814437"/>
                    <a:pt x="7786792" y="4876752"/>
                    <a:pt x="7745102" y="4936435"/>
                  </a:cubicBezTo>
                  <a:cubicBezTo>
                    <a:pt x="7703998" y="4996411"/>
                    <a:pt x="7657040" y="5053899"/>
                    <a:pt x="7605403" y="5106852"/>
                  </a:cubicBezTo>
                  <a:cubicBezTo>
                    <a:pt x="7579512" y="5133183"/>
                    <a:pt x="7552596" y="5158489"/>
                    <a:pt x="7524949" y="5182481"/>
                  </a:cubicBezTo>
                  <a:cubicBezTo>
                    <a:pt x="7497301" y="5206323"/>
                    <a:pt x="7468776" y="5228704"/>
                    <a:pt x="7440106" y="5250208"/>
                  </a:cubicBezTo>
                  <a:cubicBezTo>
                    <a:pt x="7324836" y="5335930"/>
                    <a:pt x="7208103" y="5400146"/>
                    <a:pt x="7101758" y="5463633"/>
                  </a:cubicBezTo>
                  <a:cubicBezTo>
                    <a:pt x="6994825" y="5526533"/>
                    <a:pt x="6896230" y="5588996"/>
                    <a:pt x="6804366" y="5657895"/>
                  </a:cubicBezTo>
                  <a:cubicBezTo>
                    <a:pt x="6758141" y="5691978"/>
                    <a:pt x="6713965" y="5728110"/>
                    <a:pt x="6671103" y="5765704"/>
                  </a:cubicBezTo>
                  <a:cubicBezTo>
                    <a:pt x="6627952" y="5802860"/>
                    <a:pt x="6586408" y="5842209"/>
                    <a:pt x="6545887" y="5882583"/>
                  </a:cubicBezTo>
                  <a:cubicBezTo>
                    <a:pt x="6525407" y="5903062"/>
                    <a:pt x="6506245" y="5923103"/>
                    <a:pt x="6485473" y="5945046"/>
                  </a:cubicBezTo>
                  <a:lnTo>
                    <a:pt x="6423303" y="6011604"/>
                  </a:lnTo>
                  <a:lnTo>
                    <a:pt x="6298672" y="6146768"/>
                  </a:lnTo>
                  <a:cubicBezTo>
                    <a:pt x="6214853" y="6237315"/>
                    <a:pt x="6128400" y="6327572"/>
                    <a:pt x="6040923" y="6418997"/>
                  </a:cubicBezTo>
                  <a:cubicBezTo>
                    <a:pt x="5997186" y="6464637"/>
                    <a:pt x="5952569" y="6510130"/>
                    <a:pt x="5907662" y="6555769"/>
                  </a:cubicBezTo>
                  <a:cubicBezTo>
                    <a:pt x="5862460" y="6601118"/>
                    <a:pt x="5816528" y="6646172"/>
                    <a:pt x="5769864" y="6691081"/>
                  </a:cubicBezTo>
                  <a:lnTo>
                    <a:pt x="5581270" y="6858000"/>
                  </a:lnTo>
                  <a:lnTo>
                    <a:pt x="5057635" y="6858000"/>
                  </a:lnTo>
                  <a:lnTo>
                    <a:pt x="5112401" y="6812805"/>
                  </a:lnTo>
                  <a:cubicBezTo>
                    <a:pt x="5156505" y="6773364"/>
                    <a:pt x="5199439" y="6732113"/>
                    <a:pt x="5241495" y="6689617"/>
                  </a:cubicBezTo>
                  <a:cubicBezTo>
                    <a:pt x="5325753" y="6604628"/>
                    <a:pt x="5405916" y="6513934"/>
                    <a:pt x="5485639" y="6421192"/>
                  </a:cubicBezTo>
                  <a:cubicBezTo>
                    <a:pt x="5525427" y="6374674"/>
                    <a:pt x="5564631" y="6327425"/>
                    <a:pt x="5603981" y="6279592"/>
                  </a:cubicBezTo>
                  <a:lnTo>
                    <a:pt x="5722615" y="6135503"/>
                  </a:lnTo>
                  <a:cubicBezTo>
                    <a:pt x="5802339" y="6038957"/>
                    <a:pt x="5882062" y="5940510"/>
                    <a:pt x="5967636" y="5845135"/>
                  </a:cubicBezTo>
                  <a:cubicBezTo>
                    <a:pt x="6010496" y="5797446"/>
                    <a:pt x="6054381" y="5750345"/>
                    <a:pt x="6099583" y="5703828"/>
                  </a:cubicBezTo>
                  <a:lnTo>
                    <a:pt x="6168189" y="5634490"/>
                  </a:lnTo>
                  <a:cubicBezTo>
                    <a:pt x="6191300" y="5611524"/>
                    <a:pt x="6216754" y="5587094"/>
                    <a:pt x="6241769" y="5564129"/>
                  </a:cubicBezTo>
                  <a:cubicBezTo>
                    <a:pt x="6342117" y="5470948"/>
                    <a:pt x="6452414" y="5386688"/>
                    <a:pt x="6567684" y="5312962"/>
                  </a:cubicBezTo>
                  <a:cubicBezTo>
                    <a:pt x="6682806" y="5238945"/>
                    <a:pt x="6803635" y="5177360"/>
                    <a:pt x="6918466" y="5121628"/>
                  </a:cubicBezTo>
                  <a:cubicBezTo>
                    <a:pt x="6975808" y="5093833"/>
                    <a:pt x="7031688" y="5067211"/>
                    <a:pt x="7084202" y="5039856"/>
                  </a:cubicBezTo>
                  <a:cubicBezTo>
                    <a:pt x="7136864" y="5012793"/>
                    <a:pt x="7186453" y="4985439"/>
                    <a:pt x="7231508" y="4955159"/>
                  </a:cubicBezTo>
                  <a:cubicBezTo>
                    <a:pt x="7322202" y="4895476"/>
                    <a:pt x="7395635" y="4824530"/>
                    <a:pt x="7455757" y="4736907"/>
                  </a:cubicBezTo>
                  <a:cubicBezTo>
                    <a:pt x="7515440" y="4649431"/>
                    <a:pt x="7562543" y="4547326"/>
                    <a:pt x="7597796" y="4437761"/>
                  </a:cubicBezTo>
                  <a:cubicBezTo>
                    <a:pt x="7632758" y="4328343"/>
                    <a:pt x="7655139" y="4210293"/>
                    <a:pt x="7667720" y="4093562"/>
                  </a:cubicBezTo>
                  <a:cubicBezTo>
                    <a:pt x="7679860" y="3976389"/>
                    <a:pt x="7682494" y="3858925"/>
                    <a:pt x="7680008" y="3742632"/>
                  </a:cubicBezTo>
                  <a:cubicBezTo>
                    <a:pt x="7676350" y="3626192"/>
                    <a:pt x="7668451" y="3510776"/>
                    <a:pt x="7657188" y="3396237"/>
                  </a:cubicBezTo>
                  <a:cubicBezTo>
                    <a:pt x="7645923" y="3281699"/>
                    <a:pt x="7628808" y="3167745"/>
                    <a:pt x="7604818" y="3055255"/>
                  </a:cubicBezTo>
                  <a:cubicBezTo>
                    <a:pt x="7581120" y="2942618"/>
                    <a:pt x="7552888" y="2831298"/>
                    <a:pt x="7522900" y="2720270"/>
                  </a:cubicBezTo>
                  <a:cubicBezTo>
                    <a:pt x="7462926" y="2498361"/>
                    <a:pt x="7392418" y="2277038"/>
                    <a:pt x="7299968" y="2062442"/>
                  </a:cubicBezTo>
                  <a:cubicBezTo>
                    <a:pt x="7207518" y="1847847"/>
                    <a:pt x="7097514" y="1639104"/>
                    <a:pt x="6971566" y="1438698"/>
                  </a:cubicBezTo>
                  <a:cubicBezTo>
                    <a:pt x="6908226" y="1338642"/>
                    <a:pt x="6841668" y="1240340"/>
                    <a:pt x="6771307" y="1144380"/>
                  </a:cubicBezTo>
                  <a:cubicBezTo>
                    <a:pt x="6700945" y="1048419"/>
                    <a:pt x="6625903" y="955677"/>
                    <a:pt x="6547935" y="865129"/>
                  </a:cubicBezTo>
                  <a:cubicBezTo>
                    <a:pt x="6392438" y="683740"/>
                    <a:pt x="6221873" y="514199"/>
                    <a:pt x="6037997" y="359872"/>
                  </a:cubicBezTo>
                  <a:cubicBezTo>
                    <a:pt x="5900420" y="243689"/>
                    <a:pt x="5754861" y="136638"/>
                    <a:pt x="5602369" y="40572"/>
                  </a:cubicBezTo>
                  <a:close/>
                  <a:moveTo>
                    <a:pt x="1689206" y="0"/>
                  </a:moveTo>
                  <a:lnTo>
                    <a:pt x="2580244" y="0"/>
                  </a:lnTo>
                  <a:lnTo>
                    <a:pt x="2556490" y="13997"/>
                  </a:lnTo>
                  <a:cubicBezTo>
                    <a:pt x="2405637" y="107875"/>
                    <a:pt x="2262108" y="212018"/>
                    <a:pt x="2125407" y="323156"/>
                  </a:cubicBezTo>
                  <a:cubicBezTo>
                    <a:pt x="2033982" y="397174"/>
                    <a:pt x="1946944" y="475874"/>
                    <a:pt x="1859322" y="553842"/>
                  </a:cubicBezTo>
                  <a:cubicBezTo>
                    <a:pt x="1771699" y="631664"/>
                    <a:pt x="1686271" y="712557"/>
                    <a:pt x="1607425" y="799741"/>
                  </a:cubicBezTo>
                  <a:cubicBezTo>
                    <a:pt x="1289847" y="1146281"/>
                    <a:pt x="1036342" y="1551627"/>
                    <a:pt x="861829" y="1987400"/>
                  </a:cubicBezTo>
                  <a:cubicBezTo>
                    <a:pt x="774499" y="2205213"/>
                    <a:pt x="707062" y="2430780"/>
                    <a:pt x="661422" y="2660149"/>
                  </a:cubicBezTo>
                  <a:cubicBezTo>
                    <a:pt x="638750" y="2774834"/>
                    <a:pt x="621196" y="2890541"/>
                    <a:pt x="608323" y="3006544"/>
                  </a:cubicBezTo>
                  <a:cubicBezTo>
                    <a:pt x="595888" y="3122545"/>
                    <a:pt x="587990" y="3239131"/>
                    <a:pt x="584625" y="3355571"/>
                  </a:cubicBezTo>
                  <a:cubicBezTo>
                    <a:pt x="581699" y="3472156"/>
                    <a:pt x="582578" y="3588890"/>
                    <a:pt x="589891" y="3705330"/>
                  </a:cubicBezTo>
                  <a:cubicBezTo>
                    <a:pt x="595742" y="3821770"/>
                    <a:pt x="607591" y="3937917"/>
                    <a:pt x="623389" y="4053626"/>
                  </a:cubicBezTo>
                  <a:cubicBezTo>
                    <a:pt x="655864" y="4284896"/>
                    <a:pt x="709988" y="4513828"/>
                    <a:pt x="787078" y="4735736"/>
                  </a:cubicBezTo>
                  <a:cubicBezTo>
                    <a:pt x="864023" y="4957499"/>
                    <a:pt x="962324" y="5172825"/>
                    <a:pt x="1081251" y="5376742"/>
                  </a:cubicBezTo>
                  <a:cubicBezTo>
                    <a:pt x="1140934" y="5478553"/>
                    <a:pt x="1205152" y="5578172"/>
                    <a:pt x="1274196" y="5674278"/>
                  </a:cubicBezTo>
                  <a:cubicBezTo>
                    <a:pt x="1308571" y="5722552"/>
                    <a:pt x="1344557" y="5769654"/>
                    <a:pt x="1381274" y="5816170"/>
                  </a:cubicBezTo>
                  <a:cubicBezTo>
                    <a:pt x="1418575" y="5862543"/>
                    <a:pt x="1456608" y="5908622"/>
                    <a:pt x="1495959" y="5953677"/>
                  </a:cubicBezTo>
                  <a:cubicBezTo>
                    <a:pt x="1652919" y="6133894"/>
                    <a:pt x="1826555" y="6300071"/>
                    <a:pt x="2013356" y="6450448"/>
                  </a:cubicBezTo>
                  <a:cubicBezTo>
                    <a:pt x="2037053" y="6468879"/>
                    <a:pt x="2060020" y="6488188"/>
                    <a:pt x="2083865" y="6506327"/>
                  </a:cubicBezTo>
                  <a:lnTo>
                    <a:pt x="2155688" y="6560744"/>
                  </a:lnTo>
                  <a:lnTo>
                    <a:pt x="2228537" y="6613844"/>
                  </a:lnTo>
                  <a:lnTo>
                    <a:pt x="2302700" y="6665190"/>
                  </a:lnTo>
                  <a:cubicBezTo>
                    <a:pt x="2402465" y="6732186"/>
                    <a:pt x="2505008" y="6795525"/>
                    <a:pt x="2610915" y="6853454"/>
                  </a:cubicBezTo>
                  <a:lnTo>
                    <a:pt x="2619731" y="6858000"/>
                  </a:lnTo>
                  <a:lnTo>
                    <a:pt x="1931408" y="6858000"/>
                  </a:lnTo>
                  <a:lnTo>
                    <a:pt x="1782231" y="6759101"/>
                  </a:lnTo>
                  <a:cubicBezTo>
                    <a:pt x="1566612" y="6607846"/>
                    <a:pt x="1365329" y="6435527"/>
                    <a:pt x="1179844" y="6247262"/>
                  </a:cubicBezTo>
                  <a:cubicBezTo>
                    <a:pt x="994506" y="6059437"/>
                    <a:pt x="824235" y="5851280"/>
                    <a:pt x="677221" y="5628784"/>
                  </a:cubicBezTo>
                  <a:cubicBezTo>
                    <a:pt x="530062" y="5405851"/>
                    <a:pt x="404700" y="5167998"/>
                    <a:pt x="302740" y="4919612"/>
                  </a:cubicBezTo>
                  <a:cubicBezTo>
                    <a:pt x="200636" y="4671373"/>
                    <a:pt x="123692" y="4412162"/>
                    <a:pt x="71615" y="4147685"/>
                  </a:cubicBezTo>
                  <a:cubicBezTo>
                    <a:pt x="45285" y="4015446"/>
                    <a:pt x="26854" y="3881599"/>
                    <a:pt x="14420" y="3747313"/>
                  </a:cubicBezTo>
                  <a:cubicBezTo>
                    <a:pt x="3595" y="3612880"/>
                    <a:pt x="-2256" y="3477862"/>
                    <a:pt x="815" y="3342991"/>
                  </a:cubicBezTo>
                  <a:cubicBezTo>
                    <a:pt x="3156" y="3208119"/>
                    <a:pt x="12811" y="3073394"/>
                    <a:pt x="29340" y="2939692"/>
                  </a:cubicBezTo>
                  <a:cubicBezTo>
                    <a:pt x="45578" y="2805845"/>
                    <a:pt x="68690" y="2673022"/>
                    <a:pt x="97946" y="2541660"/>
                  </a:cubicBezTo>
                  <a:cubicBezTo>
                    <a:pt x="156167" y="2278939"/>
                    <a:pt x="237791" y="2021777"/>
                    <a:pt x="341358" y="1774268"/>
                  </a:cubicBezTo>
                  <a:cubicBezTo>
                    <a:pt x="548640" y="1279252"/>
                    <a:pt x="844567" y="822415"/>
                    <a:pt x="1212758" y="432721"/>
                  </a:cubicBezTo>
                  <a:cubicBezTo>
                    <a:pt x="1305208" y="335736"/>
                    <a:pt x="1399705" y="240506"/>
                    <a:pt x="1499908" y="150982"/>
                  </a:cubicBezTo>
                  <a:cubicBezTo>
                    <a:pt x="1550010" y="106294"/>
                    <a:pt x="1602232" y="64018"/>
                    <a:pt x="1655863" y="2359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3" name="Freeform: Shape 22">
              <a:extLst>
                <a:ext uri="{FF2B5EF4-FFF2-40B4-BE49-F238E27FC236}">
                  <a16:creationId xmlns:a16="http://schemas.microsoft.com/office/drawing/2014/main" id="{EC2EF310-93E6-4F72-B482-07BF5CFBB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65807" y="-3810"/>
              <a:ext cx="8870393" cy="6858000"/>
            </a:xfrm>
            <a:custGeom>
              <a:avLst/>
              <a:gdLst>
                <a:gd name="connsiteX0" fmla="*/ 6200652 w 8899328"/>
                <a:gd name="connsiteY0" fmla="*/ 0 h 6858000"/>
                <a:gd name="connsiteX1" fmla="*/ 7036991 w 8899328"/>
                <a:gd name="connsiteY1" fmla="*/ 0 h 6858000"/>
                <a:gd name="connsiteX2" fmla="*/ 7111956 w 8899328"/>
                <a:gd name="connsiteY2" fmla="*/ 52444 h 6858000"/>
                <a:gd name="connsiteX3" fmla="*/ 8899328 w 8899328"/>
                <a:gd name="connsiteY3" fmla="*/ 3560285 h 6858000"/>
                <a:gd name="connsiteX4" fmla="*/ 7441506 w 8899328"/>
                <a:gd name="connsiteY4" fmla="*/ 6800585 h 6858000"/>
                <a:gd name="connsiteX5" fmla="*/ 7374130 w 8899328"/>
                <a:gd name="connsiteY5" fmla="*/ 6858000 h 6858000"/>
                <a:gd name="connsiteX6" fmla="*/ 5835221 w 8899328"/>
                <a:gd name="connsiteY6" fmla="*/ 6858000 h 6858000"/>
                <a:gd name="connsiteX7" fmla="*/ 5891385 w 8899328"/>
                <a:gd name="connsiteY7" fmla="*/ 6810175 h 6858000"/>
                <a:gd name="connsiteX8" fmla="*/ 6032854 w 8899328"/>
                <a:gd name="connsiteY8" fmla="*/ 6677494 h 6858000"/>
                <a:gd name="connsiteX9" fmla="*/ 6170584 w 8899328"/>
                <a:gd name="connsiteY9" fmla="*/ 6539762 h 6858000"/>
                <a:gd name="connsiteX10" fmla="*/ 6305296 w 8899328"/>
                <a:gd name="connsiteY10" fmla="*/ 6398150 h 6858000"/>
                <a:gd name="connsiteX11" fmla="*/ 6572709 w 8899328"/>
                <a:gd name="connsiteY11" fmla="*/ 6110468 h 6858000"/>
                <a:gd name="connsiteX12" fmla="*/ 6707707 w 8899328"/>
                <a:gd name="connsiteY12" fmla="*/ 5966410 h 6858000"/>
                <a:gd name="connsiteX13" fmla="*/ 6846876 w 8899328"/>
                <a:gd name="connsiteY13" fmla="*/ 5823934 h 6858000"/>
                <a:gd name="connsiteX14" fmla="*/ 7497863 w 8899328"/>
                <a:gd name="connsiteY14" fmla="*/ 5348633 h 6858000"/>
                <a:gd name="connsiteX15" fmla="*/ 7825226 w 8899328"/>
                <a:gd name="connsiteY15" fmla="*/ 5147788 h 6858000"/>
                <a:gd name="connsiteX16" fmla="*/ 8071216 w 8899328"/>
                <a:gd name="connsiteY16" fmla="*/ 4893890 h 6858000"/>
                <a:gd name="connsiteX17" fmla="*/ 8224043 w 8899328"/>
                <a:gd name="connsiteY17" fmla="*/ 4570985 h 6858000"/>
                <a:gd name="connsiteX18" fmla="*/ 8315049 w 8899328"/>
                <a:gd name="connsiteY18" fmla="*/ 4212279 h 6858000"/>
                <a:gd name="connsiteX19" fmla="*/ 8330721 w 8899328"/>
                <a:gd name="connsiteY19" fmla="*/ 4120699 h 6858000"/>
                <a:gd name="connsiteX20" fmla="*/ 8343947 w 8899328"/>
                <a:gd name="connsiteY20" fmla="*/ 4028973 h 6858000"/>
                <a:gd name="connsiteX21" fmla="*/ 8353867 w 8899328"/>
                <a:gd name="connsiteY21" fmla="*/ 3936961 h 6858000"/>
                <a:gd name="connsiteX22" fmla="*/ 8361055 w 8899328"/>
                <a:gd name="connsiteY22" fmla="*/ 3844661 h 6858000"/>
                <a:gd name="connsiteX23" fmla="*/ 8365083 w 8899328"/>
                <a:gd name="connsiteY23" fmla="*/ 3475748 h 6858000"/>
                <a:gd name="connsiteX24" fmla="*/ 8359475 w 8899328"/>
                <a:gd name="connsiteY24" fmla="*/ 3383736 h 6858000"/>
                <a:gd name="connsiteX25" fmla="*/ 8350992 w 8899328"/>
                <a:gd name="connsiteY25" fmla="*/ 3292012 h 6858000"/>
                <a:gd name="connsiteX26" fmla="*/ 8340497 w 8899328"/>
                <a:gd name="connsiteY26" fmla="*/ 3200431 h 6858000"/>
                <a:gd name="connsiteX27" fmla="*/ 8327557 w 8899328"/>
                <a:gd name="connsiteY27" fmla="*/ 3109137 h 6858000"/>
                <a:gd name="connsiteX28" fmla="*/ 8252222 w 8899328"/>
                <a:gd name="connsiteY28" fmla="*/ 2747843 h 6858000"/>
                <a:gd name="connsiteX29" fmla="*/ 7998038 w 8899328"/>
                <a:gd name="connsiteY29" fmla="*/ 2051137 h 6858000"/>
                <a:gd name="connsiteX30" fmla="*/ 7825803 w 8899328"/>
                <a:gd name="connsiteY30" fmla="*/ 1719174 h 6858000"/>
                <a:gd name="connsiteX31" fmla="*/ 7627401 w 8899328"/>
                <a:gd name="connsiteY31" fmla="*/ 1399431 h 6858000"/>
                <a:gd name="connsiteX32" fmla="*/ 7404557 w 8899328"/>
                <a:gd name="connsiteY32" fmla="*/ 1093490 h 6858000"/>
                <a:gd name="connsiteX33" fmla="*/ 7157849 w 8899328"/>
                <a:gd name="connsiteY33" fmla="*/ 803362 h 6858000"/>
                <a:gd name="connsiteX34" fmla="*/ 6889001 w 8899328"/>
                <a:gd name="connsiteY34" fmla="*/ 530489 h 6858000"/>
                <a:gd name="connsiteX35" fmla="*/ 6597149 w 8899328"/>
                <a:gd name="connsiteY35" fmla="*/ 279180 h 6858000"/>
                <a:gd name="connsiteX36" fmla="*/ 6283731 w 8899328"/>
                <a:gd name="connsiteY36" fmla="*/ 51736 h 6858000"/>
                <a:gd name="connsiteX37" fmla="*/ 1862338 w 8899328"/>
                <a:gd name="connsiteY37" fmla="*/ 0 h 6858000"/>
                <a:gd name="connsiteX38" fmla="*/ 2555184 w 8899328"/>
                <a:gd name="connsiteY38" fmla="*/ 0 h 6858000"/>
                <a:gd name="connsiteX39" fmla="*/ 2420890 w 8899328"/>
                <a:gd name="connsiteY39" fmla="*/ 86030 h 6858000"/>
                <a:gd name="connsiteX40" fmla="*/ 1703381 w 8899328"/>
                <a:gd name="connsiteY40" fmla="*/ 715375 h 6858000"/>
                <a:gd name="connsiteX41" fmla="*/ 923719 w 8899328"/>
                <a:gd name="connsiteY41" fmla="*/ 1986010 h 6858000"/>
                <a:gd name="connsiteX42" fmla="*/ 717122 w 8899328"/>
                <a:gd name="connsiteY42" fmla="*/ 2694936 h 6858000"/>
                <a:gd name="connsiteX43" fmla="*/ 646244 w 8899328"/>
                <a:gd name="connsiteY43" fmla="*/ 3427730 h 6858000"/>
                <a:gd name="connsiteX44" fmla="*/ 707346 w 8899328"/>
                <a:gd name="connsiteY44" fmla="*/ 4160522 h 6858000"/>
                <a:gd name="connsiteX45" fmla="*/ 902872 w 8899328"/>
                <a:gd name="connsiteY45" fmla="*/ 4869880 h 6858000"/>
                <a:gd name="connsiteX46" fmla="*/ 1677359 w 8899328"/>
                <a:gd name="connsiteY46" fmla="*/ 6124701 h 6858000"/>
                <a:gd name="connsiteX47" fmla="*/ 2547624 w 8899328"/>
                <a:gd name="connsiteY47" fmla="*/ 6829930 h 6858000"/>
                <a:gd name="connsiteX48" fmla="*/ 2596857 w 8899328"/>
                <a:gd name="connsiteY48" fmla="*/ 6858000 h 6858000"/>
                <a:gd name="connsiteX49" fmla="*/ 1525198 w 8899328"/>
                <a:gd name="connsiteY49" fmla="*/ 6858000 h 6858000"/>
                <a:gd name="connsiteX50" fmla="*/ 1457823 w 8899328"/>
                <a:gd name="connsiteY50" fmla="*/ 6800585 h 6858000"/>
                <a:gd name="connsiteX51" fmla="*/ 0 w 8899328"/>
                <a:gd name="connsiteY51" fmla="*/ 3560285 h 6858000"/>
                <a:gd name="connsiteX52" fmla="*/ 1787372 w 8899328"/>
                <a:gd name="connsiteY52" fmla="*/ 5244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8899328" h="6858000">
                  <a:moveTo>
                    <a:pt x="6200652" y="0"/>
                  </a:moveTo>
                  <a:lnTo>
                    <a:pt x="7036991" y="0"/>
                  </a:lnTo>
                  <a:lnTo>
                    <a:pt x="7111956" y="52444"/>
                  </a:lnTo>
                  <a:cubicBezTo>
                    <a:pt x="8196995" y="850732"/>
                    <a:pt x="8899328" y="2124819"/>
                    <a:pt x="8899328" y="3560285"/>
                  </a:cubicBezTo>
                  <a:cubicBezTo>
                    <a:pt x="8899328" y="4844649"/>
                    <a:pt x="8337073" y="5999820"/>
                    <a:pt x="7441506" y="6800585"/>
                  </a:cubicBezTo>
                  <a:lnTo>
                    <a:pt x="7374130" y="6858000"/>
                  </a:lnTo>
                  <a:lnTo>
                    <a:pt x="5835221" y="6858000"/>
                  </a:lnTo>
                  <a:lnTo>
                    <a:pt x="5891385" y="6810175"/>
                  </a:lnTo>
                  <a:cubicBezTo>
                    <a:pt x="5939440" y="6767098"/>
                    <a:pt x="5986561" y="6722781"/>
                    <a:pt x="6032854" y="6677494"/>
                  </a:cubicBezTo>
                  <a:cubicBezTo>
                    <a:pt x="6079290" y="6632350"/>
                    <a:pt x="6125297" y="6586487"/>
                    <a:pt x="6170584" y="6539762"/>
                  </a:cubicBezTo>
                  <a:cubicBezTo>
                    <a:pt x="6215872" y="6493038"/>
                    <a:pt x="6260585" y="6445738"/>
                    <a:pt x="6305296" y="6398150"/>
                  </a:cubicBezTo>
                  <a:cubicBezTo>
                    <a:pt x="6394865" y="6303119"/>
                    <a:pt x="6483283" y="6206649"/>
                    <a:pt x="6572709" y="6110468"/>
                  </a:cubicBezTo>
                  <a:lnTo>
                    <a:pt x="6707707" y="5966410"/>
                  </a:lnTo>
                  <a:cubicBezTo>
                    <a:pt x="6752995" y="5918535"/>
                    <a:pt x="6798426" y="5871090"/>
                    <a:pt x="6846876" y="5823934"/>
                  </a:cubicBezTo>
                  <a:cubicBezTo>
                    <a:pt x="7037227" y="5634303"/>
                    <a:pt x="7265821" y="5478169"/>
                    <a:pt x="7497863" y="5348633"/>
                  </a:cubicBezTo>
                  <a:cubicBezTo>
                    <a:pt x="7612735" y="5282499"/>
                    <a:pt x="7726745" y="5220534"/>
                    <a:pt x="7825226" y="5147788"/>
                  </a:cubicBezTo>
                  <a:cubicBezTo>
                    <a:pt x="7924139" y="5075471"/>
                    <a:pt x="8006807" y="4992085"/>
                    <a:pt x="8071216" y="4893890"/>
                  </a:cubicBezTo>
                  <a:cubicBezTo>
                    <a:pt x="8136631" y="4796702"/>
                    <a:pt x="8185081" y="4686430"/>
                    <a:pt x="8224043" y="4570985"/>
                  </a:cubicBezTo>
                  <a:cubicBezTo>
                    <a:pt x="8263005" y="4455537"/>
                    <a:pt x="8292046" y="4334053"/>
                    <a:pt x="8315049" y="4212279"/>
                  </a:cubicBezTo>
                  <a:cubicBezTo>
                    <a:pt x="8320225" y="4181657"/>
                    <a:pt x="8326407" y="4151321"/>
                    <a:pt x="8330721" y="4120699"/>
                  </a:cubicBezTo>
                  <a:lnTo>
                    <a:pt x="8343947" y="4028973"/>
                  </a:lnTo>
                  <a:lnTo>
                    <a:pt x="8353867" y="3936961"/>
                  </a:lnTo>
                  <a:cubicBezTo>
                    <a:pt x="8357605" y="3906338"/>
                    <a:pt x="8358468" y="3875427"/>
                    <a:pt x="8361055" y="3844661"/>
                  </a:cubicBezTo>
                  <a:cubicBezTo>
                    <a:pt x="8369825" y="3721738"/>
                    <a:pt x="8369969" y="3598527"/>
                    <a:pt x="8365083" y="3475748"/>
                  </a:cubicBezTo>
                  <a:lnTo>
                    <a:pt x="8359475" y="3383736"/>
                  </a:lnTo>
                  <a:cubicBezTo>
                    <a:pt x="8357031" y="3353114"/>
                    <a:pt x="8353723" y="3322634"/>
                    <a:pt x="8350992" y="3292012"/>
                  </a:cubicBezTo>
                  <a:cubicBezTo>
                    <a:pt x="8348549" y="3261388"/>
                    <a:pt x="8343947" y="3230909"/>
                    <a:pt x="8340497" y="3200431"/>
                  </a:cubicBezTo>
                  <a:cubicBezTo>
                    <a:pt x="8337333" y="3169807"/>
                    <a:pt x="8332301" y="3139471"/>
                    <a:pt x="8327557" y="3109137"/>
                  </a:cubicBezTo>
                  <a:cubicBezTo>
                    <a:pt x="8308293" y="2987651"/>
                    <a:pt x="8283133" y="2867173"/>
                    <a:pt x="8252222" y="2747843"/>
                  </a:cubicBezTo>
                  <a:cubicBezTo>
                    <a:pt x="8188963" y="2509618"/>
                    <a:pt x="8103565" y="2276424"/>
                    <a:pt x="7998038" y="2051137"/>
                  </a:cubicBezTo>
                  <a:cubicBezTo>
                    <a:pt x="7945131" y="1938709"/>
                    <a:pt x="7887767" y="1827864"/>
                    <a:pt x="7825803" y="1719174"/>
                  </a:cubicBezTo>
                  <a:cubicBezTo>
                    <a:pt x="7764413" y="1610196"/>
                    <a:pt x="7697704" y="1503807"/>
                    <a:pt x="7627401" y="1399431"/>
                  </a:cubicBezTo>
                  <a:cubicBezTo>
                    <a:pt x="7557241" y="1295054"/>
                    <a:pt x="7482337" y="1193408"/>
                    <a:pt x="7404557" y="1093490"/>
                  </a:cubicBezTo>
                  <a:cubicBezTo>
                    <a:pt x="7326203" y="994145"/>
                    <a:pt x="7243824" y="897388"/>
                    <a:pt x="7157849" y="803362"/>
                  </a:cubicBezTo>
                  <a:cubicBezTo>
                    <a:pt x="7071731" y="709624"/>
                    <a:pt x="6982739" y="617755"/>
                    <a:pt x="6889001" y="530489"/>
                  </a:cubicBezTo>
                  <a:cubicBezTo>
                    <a:pt x="6795407" y="443077"/>
                    <a:pt x="6698076" y="359115"/>
                    <a:pt x="6597149" y="279180"/>
                  </a:cubicBezTo>
                  <a:cubicBezTo>
                    <a:pt x="6496223" y="199244"/>
                    <a:pt x="6391846" y="122902"/>
                    <a:pt x="6283731" y="51736"/>
                  </a:cubicBezTo>
                  <a:close/>
                  <a:moveTo>
                    <a:pt x="1862338" y="0"/>
                  </a:moveTo>
                  <a:lnTo>
                    <a:pt x="2555184" y="0"/>
                  </a:lnTo>
                  <a:lnTo>
                    <a:pt x="2420890" y="86030"/>
                  </a:lnTo>
                  <a:cubicBezTo>
                    <a:pt x="2154693" y="266478"/>
                    <a:pt x="1913733" y="479863"/>
                    <a:pt x="1703381" y="715375"/>
                  </a:cubicBezTo>
                  <a:cubicBezTo>
                    <a:pt x="1365810" y="1092339"/>
                    <a:pt x="1104149" y="1525660"/>
                    <a:pt x="923719" y="1986010"/>
                  </a:cubicBezTo>
                  <a:cubicBezTo>
                    <a:pt x="833720" y="2216041"/>
                    <a:pt x="763129" y="2453260"/>
                    <a:pt x="717122" y="2694936"/>
                  </a:cubicBezTo>
                  <a:cubicBezTo>
                    <a:pt x="671259" y="2936614"/>
                    <a:pt x="647538" y="3182027"/>
                    <a:pt x="646244" y="3427730"/>
                  </a:cubicBezTo>
                  <a:cubicBezTo>
                    <a:pt x="644376" y="3673432"/>
                    <a:pt x="665077" y="3918845"/>
                    <a:pt x="707346" y="4160522"/>
                  </a:cubicBezTo>
                  <a:cubicBezTo>
                    <a:pt x="749183" y="4402342"/>
                    <a:pt x="816035" y="4639849"/>
                    <a:pt x="902872" y="4869880"/>
                  </a:cubicBezTo>
                  <a:cubicBezTo>
                    <a:pt x="1077984" y="5329367"/>
                    <a:pt x="1339500" y="5759239"/>
                    <a:pt x="1677359" y="6124701"/>
                  </a:cubicBezTo>
                  <a:cubicBezTo>
                    <a:pt x="1930752" y="6398797"/>
                    <a:pt x="2225066" y="6636097"/>
                    <a:pt x="2547624" y="6829930"/>
                  </a:cubicBezTo>
                  <a:lnTo>
                    <a:pt x="2596857" y="6858000"/>
                  </a:lnTo>
                  <a:lnTo>
                    <a:pt x="1525198" y="6858000"/>
                  </a:lnTo>
                  <a:lnTo>
                    <a:pt x="1457823" y="6800585"/>
                  </a:lnTo>
                  <a:cubicBezTo>
                    <a:pt x="562255" y="5999820"/>
                    <a:pt x="0" y="4844649"/>
                    <a:pt x="0" y="3560285"/>
                  </a:cubicBezTo>
                  <a:cubicBezTo>
                    <a:pt x="0" y="2124819"/>
                    <a:pt x="702333" y="850732"/>
                    <a:pt x="1787372" y="52444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0AB910-B0C2-495C-AFD9-34F51C9D4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3810"/>
              <a:ext cx="12192000" cy="6858000"/>
            </a:xfrm>
            <a:custGeom>
              <a:avLst/>
              <a:gdLst>
                <a:gd name="connsiteX0" fmla="*/ 8201697 w 12192000"/>
                <a:gd name="connsiteY0" fmla="*/ 0 h 6858001"/>
                <a:gd name="connsiteX1" fmla="*/ 12192000 w 12192000"/>
                <a:gd name="connsiteY1" fmla="*/ 0 h 6858001"/>
                <a:gd name="connsiteX2" fmla="*/ 12192000 w 12192000"/>
                <a:gd name="connsiteY2" fmla="*/ 6858001 h 6858001"/>
                <a:gd name="connsiteX3" fmla="*/ 8460487 w 12192000"/>
                <a:gd name="connsiteY3" fmla="*/ 6858001 h 6858001"/>
                <a:gd name="connsiteX4" fmla="*/ 8553921 w 12192000"/>
                <a:gd name="connsiteY4" fmla="*/ 6784577 h 6858001"/>
                <a:gd name="connsiteX5" fmla="*/ 10092281 w 12192000"/>
                <a:gd name="connsiteY5" fmla="*/ 3522553 h 6858001"/>
                <a:gd name="connsiteX6" fmla="*/ 8228486 w 12192000"/>
                <a:gd name="connsiteY6" fmla="*/ 17174 h 6858001"/>
                <a:gd name="connsiteX7" fmla="*/ 0 w 12192000"/>
                <a:gd name="connsiteY7" fmla="*/ 0 h 6858001"/>
                <a:gd name="connsiteX8" fmla="*/ 3528179 w 12192000"/>
                <a:gd name="connsiteY8" fmla="*/ 0 h 6858001"/>
                <a:gd name="connsiteX9" fmla="*/ 3501391 w 12192000"/>
                <a:gd name="connsiteY9" fmla="*/ 17174 h 6858001"/>
                <a:gd name="connsiteX10" fmla="*/ 1637595 w 12192000"/>
                <a:gd name="connsiteY10" fmla="*/ 3522553 h 6858001"/>
                <a:gd name="connsiteX11" fmla="*/ 3175956 w 12192000"/>
                <a:gd name="connsiteY11" fmla="*/ 6784577 h 6858001"/>
                <a:gd name="connsiteX12" fmla="*/ 3269390 w 12192000"/>
                <a:gd name="connsiteY12" fmla="*/ 6858001 h 6858001"/>
                <a:gd name="connsiteX13" fmla="*/ 0 w 12192000"/>
                <a:gd name="connsiteY13" fmla="*/ 6858001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2192000" h="6858001">
                  <a:moveTo>
                    <a:pt x="8201697" y="0"/>
                  </a:moveTo>
                  <a:lnTo>
                    <a:pt x="12192000" y="0"/>
                  </a:lnTo>
                  <a:lnTo>
                    <a:pt x="12192000" y="6858001"/>
                  </a:lnTo>
                  <a:lnTo>
                    <a:pt x="8460487" y="6858001"/>
                  </a:lnTo>
                  <a:lnTo>
                    <a:pt x="8553921" y="6784577"/>
                  </a:lnTo>
                  <a:cubicBezTo>
                    <a:pt x="9493436" y="6009220"/>
                    <a:pt x="10092281" y="4835820"/>
                    <a:pt x="10092281" y="3522553"/>
                  </a:cubicBezTo>
                  <a:cubicBezTo>
                    <a:pt x="10092281" y="2063368"/>
                    <a:pt x="9352966" y="776858"/>
                    <a:pt x="8228486" y="17174"/>
                  </a:cubicBezTo>
                  <a:close/>
                  <a:moveTo>
                    <a:pt x="0" y="0"/>
                  </a:moveTo>
                  <a:lnTo>
                    <a:pt x="3528179" y="0"/>
                  </a:lnTo>
                  <a:lnTo>
                    <a:pt x="3501391" y="17174"/>
                  </a:lnTo>
                  <a:cubicBezTo>
                    <a:pt x="2376910" y="776858"/>
                    <a:pt x="1637595" y="2063368"/>
                    <a:pt x="1637595" y="3522553"/>
                  </a:cubicBezTo>
                  <a:cubicBezTo>
                    <a:pt x="1637595" y="4835820"/>
                    <a:pt x="2236440" y="6009220"/>
                    <a:pt x="3175956" y="6784577"/>
                  </a:cubicBezTo>
                  <a:lnTo>
                    <a:pt x="3269390" y="6858001"/>
                  </a:lnTo>
                  <a:lnTo>
                    <a:pt x="0" y="6858001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27329833-F020-6E5F-0222-B7EA37BF5EF7}"/>
                  </a:ext>
                </a:extLst>
              </p14:cNvPr>
              <p14:cNvContentPartPr/>
              <p14:nvPr/>
            </p14:nvContentPartPr>
            <p14:xfrm>
              <a:off x="1843314" y="-333828"/>
              <a:ext cx="19050" cy="1905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27329833-F020-6E5F-0222-B7EA37BF5EF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014186" y="-6048828"/>
                <a:ext cx="5715000" cy="1143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BF7C2F83-2158-370B-930F-0D9D222EABA4}"/>
                  </a:ext>
                </a:extLst>
              </p14:cNvPr>
              <p14:cNvContentPartPr/>
              <p14:nvPr/>
            </p14:nvContentPartPr>
            <p14:xfrm>
              <a:off x="7910285" y="-435428"/>
              <a:ext cx="19050" cy="1905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BF7C2F83-2158-370B-930F-0D9D222EABA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052785" y="-6150428"/>
                <a:ext cx="5715000" cy="1143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5B65443-08C1-DE8B-51AF-E2E63C2B5753}"/>
                  </a:ext>
                </a:extLst>
              </p14:cNvPr>
              <p14:cNvContentPartPr/>
              <p14:nvPr/>
            </p14:nvContentPartPr>
            <p14:xfrm>
              <a:off x="6034547" y="3134031"/>
              <a:ext cx="9525" cy="9525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5B65443-08C1-DE8B-51AF-E2E63C2B575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558297" y="2657781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F785E85-0FA3-DC3A-F321-804F98C1180D}"/>
                  </a:ext>
                </a:extLst>
              </p14:cNvPr>
              <p14:cNvContentPartPr/>
              <p14:nvPr/>
            </p14:nvContentPartPr>
            <p14:xfrm>
              <a:off x="5506064" y="2372031"/>
              <a:ext cx="9525" cy="9525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F785E85-0FA3-DC3A-F321-804F98C1180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029814" y="1895781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9BED5F24-2C23-ED22-FB91-10C830B1E90A}"/>
                  </a:ext>
                </a:extLst>
              </p14:cNvPr>
              <p14:cNvContentPartPr/>
              <p14:nvPr/>
            </p14:nvContentPartPr>
            <p14:xfrm>
              <a:off x="7927257" y="1032386"/>
              <a:ext cx="9525" cy="9525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9BED5F24-2C23-ED22-FB91-10C830B1E90A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451007" y="556136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28A1D1EB-1F3C-95FB-EBFA-ED17DF7E4ABE}"/>
                  </a:ext>
                </a:extLst>
              </p14:cNvPr>
              <p14:cNvContentPartPr/>
              <p14:nvPr/>
            </p14:nvContentPartPr>
            <p14:xfrm>
              <a:off x="12892547" y="2863644"/>
              <a:ext cx="9525" cy="9525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28A1D1EB-1F3C-95FB-EBFA-ED17DF7E4AB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416297" y="2387394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DAF9D507-4506-6E6D-D853-EF2AA5E18CE3}"/>
                  </a:ext>
                </a:extLst>
              </p14:cNvPr>
              <p14:cNvContentPartPr/>
              <p14:nvPr/>
            </p14:nvContentPartPr>
            <p14:xfrm>
              <a:off x="12880257" y="2863644"/>
              <a:ext cx="9525" cy="9525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DAF9D507-4506-6E6D-D853-EF2AA5E18CE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404007" y="2387394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21FF4ED1-BD9B-27D1-A728-BAB305CF2783}"/>
                  </a:ext>
                </a:extLst>
              </p14:cNvPr>
              <p14:cNvContentPartPr/>
              <p14:nvPr/>
            </p14:nvContentPartPr>
            <p14:xfrm>
              <a:off x="12278031" y="2912805"/>
              <a:ext cx="9525" cy="9525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21FF4ED1-BD9B-27D1-A728-BAB305CF278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801781" y="2436555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684C646D-936C-0B0C-51FC-FA7233CAE3C3}"/>
                  </a:ext>
                </a:extLst>
              </p14:cNvPr>
              <p14:cNvContentPartPr/>
              <p14:nvPr/>
            </p14:nvContentPartPr>
            <p14:xfrm>
              <a:off x="12278031" y="2912805"/>
              <a:ext cx="9525" cy="9525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684C646D-936C-0B0C-51FC-FA7233CAE3C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801781" y="2436555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903677D2-903E-DDF1-A65C-74ACAE79603B}"/>
                  </a:ext>
                </a:extLst>
              </p14:cNvPr>
              <p14:cNvContentPartPr/>
              <p14:nvPr/>
            </p14:nvContentPartPr>
            <p14:xfrm>
              <a:off x="7418486" y="2998838"/>
              <a:ext cx="9525" cy="9525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903677D2-903E-DDF1-A65C-74ACAE79603B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386736" y="2522588"/>
                <a:ext cx="7239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F7170DE-1ECA-DCDD-777C-AD4221E0FF83}"/>
                  </a:ext>
                </a:extLst>
              </p14:cNvPr>
              <p14:cNvContentPartPr/>
              <p14:nvPr/>
            </p14:nvContentPartPr>
            <p14:xfrm>
              <a:off x="7386483" y="2998838"/>
              <a:ext cx="9525" cy="9525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F7170DE-1ECA-DCDD-777C-AD4221E0FF8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910233" y="2522588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6938FBB3-D5FC-D2B2-D8EF-8E87787BE675}"/>
                  </a:ext>
                </a:extLst>
              </p14:cNvPr>
              <p14:cNvContentPartPr/>
              <p14:nvPr/>
            </p14:nvContentPartPr>
            <p14:xfrm>
              <a:off x="7386483" y="2998838"/>
              <a:ext cx="9525" cy="9525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6938FBB3-D5FC-D2B2-D8EF-8E87787BE67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910233" y="2522588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77622A61-B5FA-DF10-846A-985A3FAF1CFD}"/>
                  </a:ext>
                </a:extLst>
              </p14:cNvPr>
              <p14:cNvContentPartPr/>
              <p14:nvPr/>
            </p14:nvContentPartPr>
            <p14:xfrm>
              <a:off x="7386483" y="2998838"/>
              <a:ext cx="9525" cy="9525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77622A61-B5FA-DF10-846A-985A3FAF1CF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910233" y="2522588"/>
                <a:ext cx="952500" cy="952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C4B8DBF2-D4A2-AC14-F511-F994D9951CB2}"/>
                  </a:ext>
                </a:extLst>
              </p14:cNvPr>
              <p14:cNvContentPartPr/>
              <p14:nvPr/>
            </p14:nvContentPartPr>
            <p14:xfrm>
              <a:off x="7386483" y="2998838"/>
              <a:ext cx="9525" cy="9525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C4B8DBF2-D4A2-AC14-F511-F994D9951CB2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910233" y="2522588"/>
                <a:ext cx="952500" cy="95250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4">
            <a:extLst>
              <a:ext uri="{FF2B5EF4-FFF2-40B4-BE49-F238E27FC236}">
                <a16:creationId xmlns:a16="http://schemas.microsoft.com/office/drawing/2014/main" id="{8866232D-FCAE-1E0F-0419-EC4C82977C38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760290" y="1005"/>
            <a:ext cx="10611488" cy="684742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420192871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825AC39-5F85-4CAA-8A81-A1287086B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5DA4D23-37FC-4B90-8188-F0377C5F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417162" cy="6858000"/>
          </a:xfrm>
          <a:custGeom>
            <a:avLst/>
            <a:gdLst>
              <a:gd name="connsiteX0" fmla="*/ 0 w 4417162"/>
              <a:gd name="connsiteY0" fmla="*/ 0 h 6858000"/>
              <a:gd name="connsiteX1" fmla="*/ 144378 w 4417162"/>
              <a:gd name="connsiteY1" fmla="*/ 0 h 6858000"/>
              <a:gd name="connsiteX2" fmla="*/ 2310062 w 4417162"/>
              <a:gd name="connsiteY2" fmla="*/ 0 h 6858000"/>
              <a:gd name="connsiteX3" fmla="*/ 4227367 w 4417162"/>
              <a:gd name="connsiteY3" fmla="*/ 0 h 6858000"/>
              <a:gd name="connsiteX4" fmla="*/ 4232407 w 4417162"/>
              <a:gd name="connsiteY4" fmla="*/ 66675 h 6858000"/>
              <a:gd name="connsiteX5" fmla="*/ 4240804 w 4417162"/>
              <a:gd name="connsiteY5" fmla="*/ 122237 h 6858000"/>
              <a:gd name="connsiteX6" fmla="*/ 4250882 w 4417162"/>
              <a:gd name="connsiteY6" fmla="*/ 174625 h 6858000"/>
              <a:gd name="connsiteX7" fmla="*/ 4267678 w 4417162"/>
              <a:gd name="connsiteY7" fmla="*/ 217487 h 6858000"/>
              <a:gd name="connsiteX8" fmla="*/ 4284474 w 4417162"/>
              <a:gd name="connsiteY8" fmla="*/ 260350 h 6858000"/>
              <a:gd name="connsiteX9" fmla="*/ 4304629 w 4417162"/>
              <a:gd name="connsiteY9" fmla="*/ 296862 h 6858000"/>
              <a:gd name="connsiteX10" fmla="*/ 4324784 w 4417162"/>
              <a:gd name="connsiteY10" fmla="*/ 334962 h 6858000"/>
              <a:gd name="connsiteX11" fmla="*/ 4343260 w 4417162"/>
              <a:gd name="connsiteY11" fmla="*/ 369887 h 6858000"/>
              <a:gd name="connsiteX12" fmla="*/ 4361735 w 4417162"/>
              <a:gd name="connsiteY12" fmla="*/ 409575 h 6858000"/>
              <a:gd name="connsiteX13" fmla="*/ 4378531 w 4417162"/>
              <a:gd name="connsiteY13" fmla="*/ 450850 h 6858000"/>
              <a:gd name="connsiteX14" fmla="*/ 4393648 w 4417162"/>
              <a:gd name="connsiteY14" fmla="*/ 496887 h 6858000"/>
              <a:gd name="connsiteX15" fmla="*/ 4405405 w 4417162"/>
              <a:gd name="connsiteY15" fmla="*/ 546100 h 6858000"/>
              <a:gd name="connsiteX16" fmla="*/ 4413803 w 4417162"/>
              <a:gd name="connsiteY16" fmla="*/ 606425 h 6858000"/>
              <a:gd name="connsiteX17" fmla="*/ 4417162 w 4417162"/>
              <a:gd name="connsiteY17" fmla="*/ 673100 h 6858000"/>
              <a:gd name="connsiteX18" fmla="*/ 4413803 w 4417162"/>
              <a:gd name="connsiteY18" fmla="*/ 744537 h 6858000"/>
              <a:gd name="connsiteX19" fmla="*/ 4405405 w 4417162"/>
              <a:gd name="connsiteY19" fmla="*/ 801687 h 6858000"/>
              <a:gd name="connsiteX20" fmla="*/ 4393648 w 4417162"/>
              <a:gd name="connsiteY20" fmla="*/ 854075 h 6858000"/>
              <a:gd name="connsiteX21" fmla="*/ 4378531 w 4417162"/>
              <a:gd name="connsiteY21" fmla="*/ 901700 h 6858000"/>
              <a:gd name="connsiteX22" fmla="*/ 4361735 w 4417162"/>
              <a:gd name="connsiteY22" fmla="*/ 942975 h 6858000"/>
              <a:gd name="connsiteX23" fmla="*/ 4341580 w 4417162"/>
              <a:gd name="connsiteY23" fmla="*/ 981075 h 6858000"/>
              <a:gd name="connsiteX24" fmla="*/ 4321425 w 4417162"/>
              <a:gd name="connsiteY24" fmla="*/ 1017587 h 6858000"/>
              <a:gd name="connsiteX25" fmla="*/ 4301270 w 4417162"/>
              <a:gd name="connsiteY25" fmla="*/ 1055687 h 6858000"/>
              <a:gd name="connsiteX26" fmla="*/ 4282794 w 4417162"/>
              <a:gd name="connsiteY26" fmla="*/ 1095375 h 6858000"/>
              <a:gd name="connsiteX27" fmla="*/ 4264318 w 4417162"/>
              <a:gd name="connsiteY27" fmla="*/ 1136650 h 6858000"/>
              <a:gd name="connsiteX28" fmla="*/ 4249203 w 4417162"/>
              <a:gd name="connsiteY28" fmla="*/ 1182687 h 6858000"/>
              <a:gd name="connsiteX29" fmla="*/ 4239125 w 4417162"/>
              <a:gd name="connsiteY29" fmla="*/ 1235075 h 6858000"/>
              <a:gd name="connsiteX30" fmla="*/ 4229047 w 4417162"/>
              <a:gd name="connsiteY30" fmla="*/ 1295400 h 6858000"/>
              <a:gd name="connsiteX31" fmla="*/ 4227367 w 4417162"/>
              <a:gd name="connsiteY31" fmla="*/ 1363662 h 6858000"/>
              <a:gd name="connsiteX32" fmla="*/ 4229047 w 4417162"/>
              <a:gd name="connsiteY32" fmla="*/ 1431925 h 6858000"/>
              <a:gd name="connsiteX33" fmla="*/ 4239125 w 4417162"/>
              <a:gd name="connsiteY33" fmla="*/ 1492250 h 6858000"/>
              <a:gd name="connsiteX34" fmla="*/ 4249203 w 4417162"/>
              <a:gd name="connsiteY34" fmla="*/ 1544637 h 6858000"/>
              <a:gd name="connsiteX35" fmla="*/ 4264318 w 4417162"/>
              <a:gd name="connsiteY35" fmla="*/ 1589087 h 6858000"/>
              <a:gd name="connsiteX36" fmla="*/ 4282794 w 4417162"/>
              <a:gd name="connsiteY36" fmla="*/ 1631950 h 6858000"/>
              <a:gd name="connsiteX37" fmla="*/ 4301270 w 4417162"/>
              <a:gd name="connsiteY37" fmla="*/ 1671637 h 6858000"/>
              <a:gd name="connsiteX38" fmla="*/ 4321425 w 4417162"/>
              <a:gd name="connsiteY38" fmla="*/ 1708150 h 6858000"/>
              <a:gd name="connsiteX39" fmla="*/ 4341580 w 4417162"/>
              <a:gd name="connsiteY39" fmla="*/ 1743075 h 6858000"/>
              <a:gd name="connsiteX40" fmla="*/ 4361735 w 4417162"/>
              <a:gd name="connsiteY40" fmla="*/ 1782762 h 6858000"/>
              <a:gd name="connsiteX41" fmla="*/ 4378531 w 4417162"/>
              <a:gd name="connsiteY41" fmla="*/ 1824037 h 6858000"/>
              <a:gd name="connsiteX42" fmla="*/ 4393648 w 4417162"/>
              <a:gd name="connsiteY42" fmla="*/ 1870075 h 6858000"/>
              <a:gd name="connsiteX43" fmla="*/ 4405405 w 4417162"/>
              <a:gd name="connsiteY43" fmla="*/ 1922462 h 6858000"/>
              <a:gd name="connsiteX44" fmla="*/ 4413803 w 4417162"/>
              <a:gd name="connsiteY44" fmla="*/ 1982787 h 6858000"/>
              <a:gd name="connsiteX45" fmla="*/ 4417162 w 4417162"/>
              <a:gd name="connsiteY45" fmla="*/ 2051050 h 6858000"/>
              <a:gd name="connsiteX46" fmla="*/ 4413803 w 4417162"/>
              <a:gd name="connsiteY46" fmla="*/ 2119312 h 6858000"/>
              <a:gd name="connsiteX47" fmla="*/ 4405405 w 4417162"/>
              <a:gd name="connsiteY47" fmla="*/ 2179637 h 6858000"/>
              <a:gd name="connsiteX48" fmla="*/ 4393648 w 4417162"/>
              <a:gd name="connsiteY48" fmla="*/ 2232025 h 6858000"/>
              <a:gd name="connsiteX49" fmla="*/ 4378531 w 4417162"/>
              <a:gd name="connsiteY49" fmla="*/ 2278062 h 6858000"/>
              <a:gd name="connsiteX50" fmla="*/ 4361735 w 4417162"/>
              <a:gd name="connsiteY50" fmla="*/ 2319337 h 6858000"/>
              <a:gd name="connsiteX51" fmla="*/ 4341580 w 4417162"/>
              <a:gd name="connsiteY51" fmla="*/ 2359025 h 6858000"/>
              <a:gd name="connsiteX52" fmla="*/ 4321425 w 4417162"/>
              <a:gd name="connsiteY52" fmla="*/ 2395537 h 6858000"/>
              <a:gd name="connsiteX53" fmla="*/ 4301270 w 4417162"/>
              <a:gd name="connsiteY53" fmla="*/ 2433637 h 6858000"/>
              <a:gd name="connsiteX54" fmla="*/ 4282794 w 4417162"/>
              <a:gd name="connsiteY54" fmla="*/ 2471737 h 6858000"/>
              <a:gd name="connsiteX55" fmla="*/ 4264318 w 4417162"/>
              <a:gd name="connsiteY55" fmla="*/ 2513012 h 6858000"/>
              <a:gd name="connsiteX56" fmla="*/ 4249203 w 4417162"/>
              <a:gd name="connsiteY56" fmla="*/ 2560637 h 6858000"/>
              <a:gd name="connsiteX57" fmla="*/ 4239125 w 4417162"/>
              <a:gd name="connsiteY57" fmla="*/ 2613025 h 6858000"/>
              <a:gd name="connsiteX58" fmla="*/ 4229047 w 4417162"/>
              <a:gd name="connsiteY58" fmla="*/ 2671762 h 6858000"/>
              <a:gd name="connsiteX59" fmla="*/ 4227367 w 4417162"/>
              <a:gd name="connsiteY59" fmla="*/ 2741612 h 6858000"/>
              <a:gd name="connsiteX60" fmla="*/ 4229047 w 4417162"/>
              <a:gd name="connsiteY60" fmla="*/ 2809875 h 6858000"/>
              <a:gd name="connsiteX61" fmla="*/ 4239125 w 4417162"/>
              <a:gd name="connsiteY61" fmla="*/ 2868612 h 6858000"/>
              <a:gd name="connsiteX62" fmla="*/ 4249203 w 4417162"/>
              <a:gd name="connsiteY62" fmla="*/ 2922587 h 6858000"/>
              <a:gd name="connsiteX63" fmla="*/ 4264318 w 4417162"/>
              <a:gd name="connsiteY63" fmla="*/ 2967037 h 6858000"/>
              <a:gd name="connsiteX64" fmla="*/ 4282794 w 4417162"/>
              <a:gd name="connsiteY64" fmla="*/ 3009900 h 6858000"/>
              <a:gd name="connsiteX65" fmla="*/ 4301270 w 4417162"/>
              <a:gd name="connsiteY65" fmla="*/ 3046412 h 6858000"/>
              <a:gd name="connsiteX66" fmla="*/ 4321425 w 4417162"/>
              <a:gd name="connsiteY66" fmla="*/ 3084512 h 6858000"/>
              <a:gd name="connsiteX67" fmla="*/ 4341580 w 4417162"/>
              <a:gd name="connsiteY67" fmla="*/ 3121025 h 6858000"/>
              <a:gd name="connsiteX68" fmla="*/ 4361735 w 4417162"/>
              <a:gd name="connsiteY68" fmla="*/ 3160712 h 6858000"/>
              <a:gd name="connsiteX69" fmla="*/ 4378531 w 4417162"/>
              <a:gd name="connsiteY69" fmla="*/ 3201987 h 6858000"/>
              <a:gd name="connsiteX70" fmla="*/ 4393648 w 4417162"/>
              <a:gd name="connsiteY70" fmla="*/ 3248025 h 6858000"/>
              <a:gd name="connsiteX71" fmla="*/ 4405405 w 4417162"/>
              <a:gd name="connsiteY71" fmla="*/ 3300412 h 6858000"/>
              <a:gd name="connsiteX72" fmla="*/ 4413803 w 4417162"/>
              <a:gd name="connsiteY72" fmla="*/ 3360737 h 6858000"/>
              <a:gd name="connsiteX73" fmla="*/ 4417162 w 4417162"/>
              <a:gd name="connsiteY73" fmla="*/ 3427412 h 6858000"/>
              <a:gd name="connsiteX74" fmla="*/ 4413803 w 4417162"/>
              <a:gd name="connsiteY74" fmla="*/ 3497262 h 6858000"/>
              <a:gd name="connsiteX75" fmla="*/ 4405405 w 4417162"/>
              <a:gd name="connsiteY75" fmla="*/ 3557587 h 6858000"/>
              <a:gd name="connsiteX76" fmla="*/ 4393648 w 4417162"/>
              <a:gd name="connsiteY76" fmla="*/ 3609975 h 6858000"/>
              <a:gd name="connsiteX77" fmla="*/ 4378531 w 4417162"/>
              <a:gd name="connsiteY77" fmla="*/ 3656012 h 6858000"/>
              <a:gd name="connsiteX78" fmla="*/ 4361735 w 4417162"/>
              <a:gd name="connsiteY78" fmla="*/ 3697287 h 6858000"/>
              <a:gd name="connsiteX79" fmla="*/ 4341580 w 4417162"/>
              <a:gd name="connsiteY79" fmla="*/ 3736975 h 6858000"/>
              <a:gd name="connsiteX80" fmla="*/ 4301270 w 4417162"/>
              <a:gd name="connsiteY80" fmla="*/ 3811587 h 6858000"/>
              <a:gd name="connsiteX81" fmla="*/ 4282794 w 4417162"/>
              <a:gd name="connsiteY81" fmla="*/ 3848100 h 6858000"/>
              <a:gd name="connsiteX82" fmla="*/ 4264318 w 4417162"/>
              <a:gd name="connsiteY82" fmla="*/ 3890962 h 6858000"/>
              <a:gd name="connsiteX83" fmla="*/ 4249203 w 4417162"/>
              <a:gd name="connsiteY83" fmla="*/ 3935412 h 6858000"/>
              <a:gd name="connsiteX84" fmla="*/ 4239125 w 4417162"/>
              <a:gd name="connsiteY84" fmla="*/ 3987800 h 6858000"/>
              <a:gd name="connsiteX85" fmla="*/ 4229047 w 4417162"/>
              <a:gd name="connsiteY85" fmla="*/ 4048125 h 6858000"/>
              <a:gd name="connsiteX86" fmla="*/ 4227367 w 4417162"/>
              <a:gd name="connsiteY86" fmla="*/ 4116387 h 6858000"/>
              <a:gd name="connsiteX87" fmla="*/ 4229047 w 4417162"/>
              <a:gd name="connsiteY87" fmla="*/ 4186237 h 6858000"/>
              <a:gd name="connsiteX88" fmla="*/ 4239125 w 4417162"/>
              <a:gd name="connsiteY88" fmla="*/ 4244975 h 6858000"/>
              <a:gd name="connsiteX89" fmla="*/ 4249203 w 4417162"/>
              <a:gd name="connsiteY89" fmla="*/ 4297362 h 6858000"/>
              <a:gd name="connsiteX90" fmla="*/ 4264318 w 4417162"/>
              <a:gd name="connsiteY90" fmla="*/ 4343400 h 6858000"/>
              <a:gd name="connsiteX91" fmla="*/ 4282794 w 4417162"/>
              <a:gd name="connsiteY91" fmla="*/ 4386262 h 6858000"/>
              <a:gd name="connsiteX92" fmla="*/ 4301270 w 4417162"/>
              <a:gd name="connsiteY92" fmla="*/ 4424362 h 6858000"/>
              <a:gd name="connsiteX93" fmla="*/ 4341580 w 4417162"/>
              <a:gd name="connsiteY93" fmla="*/ 4498975 h 6858000"/>
              <a:gd name="connsiteX94" fmla="*/ 4361735 w 4417162"/>
              <a:gd name="connsiteY94" fmla="*/ 4537075 h 6858000"/>
              <a:gd name="connsiteX95" fmla="*/ 4378531 w 4417162"/>
              <a:gd name="connsiteY95" fmla="*/ 4579937 h 6858000"/>
              <a:gd name="connsiteX96" fmla="*/ 4393648 w 4417162"/>
              <a:gd name="connsiteY96" fmla="*/ 4625975 h 6858000"/>
              <a:gd name="connsiteX97" fmla="*/ 4405405 w 4417162"/>
              <a:gd name="connsiteY97" fmla="*/ 4678362 h 6858000"/>
              <a:gd name="connsiteX98" fmla="*/ 4413803 w 4417162"/>
              <a:gd name="connsiteY98" fmla="*/ 4738687 h 6858000"/>
              <a:gd name="connsiteX99" fmla="*/ 4417162 w 4417162"/>
              <a:gd name="connsiteY99" fmla="*/ 4806950 h 6858000"/>
              <a:gd name="connsiteX100" fmla="*/ 4413803 w 4417162"/>
              <a:gd name="connsiteY100" fmla="*/ 4875212 h 6858000"/>
              <a:gd name="connsiteX101" fmla="*/ 4405405 w 4417162"/>
              <a:gd name="connsiteY101" fmla="*/ 4935537 h 6858000"/>
              <a:gd name="connsiteX102" fmla="*/ 4393648 w 4417162"/>
              <a:gd name="connsiteY102" fmla="*/ 4987925 h 6858000"/>
              <a:gd name="connsiteX103" fmla="*/ 4378531 w 4417162"/>
              <a:gd name="connsiteY103" fmla="*/ 5033962 h 6858000"/>
              <a:gd name="connsiteX104" fmla="*/ 4361735 w 4417162"/>
              <a:gd name="connsiteY104" fmla="*/ 5075237 h 6858000"/>
              <a:gd name="connsiteX105" fmla="*/ 4341580 w 4417162"/>
              <a:gd name="connsiteY105" fmla="*/ 5114925 h 6858000"/>
              <a:gd name="connsiteX106" fmla="*/ 4321425 w 4417162"/>
              <a:gd name="connsiteY106" fmla="*/ 5149850 h 6858000"/>
              <a:gd name="connsiteX107" fmla="*/ 4301270 w 4417162"/>
              <a:gd name="connsiteY107" fmla="*/ 5186362 h 6858000"/>
              <a:gd name="connsiteX108" fmla="*/ 4282794 w 4417162"/>
              <a:gd name="connsiteY108" fmla="*/ 5226050 h 6858000"/>
              <a:gd name="connsiteX109" fmla="*/ 4264318 w 4417162"/>
              <a:gd name="connsiteY109" fmla="*/ 5268912 h 6858000"/>
              <a:gd name="connsiteX110" fmla="*/ 4249203 w 4417162"/>
              <a:gd name="connsiteY110" fmla="*/ 5313362 h 6858000"/>
              <a:gd name="connsiteX111" fmla="*/ 4239125 w 4417162"/>
              <a:gd name="connsiteY111" fmla="*/ 5365750 h 6858000"/>
              <a:gd name="connsiteX112" fmla="*/ 4229047 w 4417162"/>
              <a:gd name="connsiteY112" fmla="*/ 5426075 h 6858000"/>
              <a:gd name="connsiteX113" fmla="*/ 4227367 w 4417162"/>
              <a:gd name="connsiteY113" fmla="*/ 5494337 h 6858000"/>
              <a:gd name="connsiteX114" fmla="*/ 4229047 w 4417162"/>
              <a:gd name="connsiteY114" fmla="*/ 5562600 h 6858000"/>
              <a:gd name="connsiteX115" fmla="*/ 4239125 w 4417162"/>
              <a:gd name="connsiteY115" fmla="*/ 5622925 h 6858000"/>
              <a:gd name="connsiteX116" fmla="*/ 4249203 w 4417162"/>
              <a:gd name="connsiteY116" fmla="*/ 5675312 h 6858000"/>
              <a:gd name="connsiteX117" fmla="*/ 4264318 w 4417162"/>
              <a:gd name="connsiteY117" fmla="*/ 5721350 h 6858000"/>
              <a:gd name="connsiteX118" fmla="*/ 4282794 w 4417162"/>
              <a:gd name="connsiteY118" fmla="*/ 5762625 h 6858000"/>
              <a:gd name="connsiteX119" fmla="*/ 4301270 w 4417162"/>
              <a:gd name="connsiteY119" fmla="*/ 5802312 h 6858000"/>
              <a:gd name="connsiteX120" fmla="*/ 4321425 w 4417162"/>
              <a:gd name="connsiteY120" fmla="*/ 5840412 h 6858000"/>
              <a:gd name="connsiteX121" fmla="*/ 4341580 w 4417162"/>
              <a:gd name="connsiteY121" fmla="*/ 5876925 h 6858000"/>
              <a:gd name="connsiteX122" fmla="*/ 4361735 w 4417162"/>
              <a:gd name="connsiteY122" fmla="*/ 5915025 h 6858000"/>
              <a:gd name="connsiteX123" fmla="*/ 4378531 w 4417162"/>
              <a:gd name="connsiteY123" fmla="*/ 5956300 h 6858000"/>
              <a:gd name="connsiteX124" fmla="*/ 4393648 w 4417162"/>
              <a:gd name="connsiteY124" fmla="*/ 6003925 h 6858000"/>
              <a:gd name="connsiteX125" fmla="*/ 4405405 w 4417162"/>
              <a:gd name="connsiteY125" fmla="*/ 6056312 h 6858000"/>
              <a:gd name="connsiteX126" fmla="*/ 4413803 w 4417162"/>
              <a:gd name="connsiteY126" fmla="*/ 6113462 h 6858000"/>
              <a:gd name="connsiteX127" fmla="*/ 4417162 w 4417162"/>
              <a:gd name="connsiteY127" fmla="*/ 6183312 h 6858000"/>
              <a:gd name="connsiteX128" fmla="*/ 4413803 w 4417162"/>
              <a:gd name="connsiteY128" fmla="*/ 6251575 h 6858000"/>
              <a:gd name="connsiteX129" fmla="*/ 4405405 w 4417162"/>
              <a:gd name="connsiteY129" fmla="*/ 6311900 h 6858000"/>
              <a:gd name="connsiteX130" fmla="*/ 4393648 w 4417162"/>
              <a:gd name="connsiteY130" fmla="*/ 6361112 h 6858000"/>
              <a:gd name="connsiteX131" fmla="*/ 4378531 w 4417162"/>
              <a:gd name="connsiteY131" fmla="*/ 6407150 h 6858000"/>
              <a:gd name="connsiteX132" fmla="*/ 4361735 w 4417162"/>
              <a:gd name="connsiteY132" fmla="*/ 6448425 h 6858000"/>
              <a:gd name="connsiteX133" fmla="*/ 4343260 w 4417162"/>
              <a:gd name="connsiteY133" fmla="*/ 6488112 h 6858000"/>
              <a:gd name="connsiteX134" fmla="*/ 4324784 w 4417162"/>
              <a:gd name="connsiteY134" fmla="*/ 6523037 h 6858000"/>
              <a:gd name="connsiteX135" fmla="*/ 4304629 w 4417162"/>
              <a:gd name="connsiteY135" fmla="*/ 6561137 h 6858000"/>
              <a:gd name="connsiteX136" fmla="*/ 4284474 w 4417162"/>
              <a:gd name="connsiteY136" fmla="*/ 6597650 h 6858000"/>
              <a:gd name="connsiteX137" fmla="*/ 4267678 w 4417162"/>
              <a:gd name="connsiteY137" fmla="*/ 6640512 h 6858000"/>
              <a:gd name="connsiteX138" fmla="*/ 4250882 w 4417162"/>
              <a:gd name="connsiteY138" fmla="*/ 6683375 h 6858000"/>
              <a:gd name="connsiteX139" fmla="*/ 4240804 w 4417162"/>
              <a:gd name="connsiteY139" fmla="*/ 6735762 h 6858000"/>
              <a:gd name="connsiteX140" fmla="*/ 4232407 w 4417162"/>
              <a:gd name="connsiteY140" fmla="*/ 6791325 h 6858000"/>
              <a:gd name="connsiteX141" fmla="*/ 4227367 w 4417162"/>
              <a:gd name="connsiteY141" fmla="*/ 6858000 h 6858000"/>
              <a:gd name="connsiteX142" fmla="*/ 2310062 w 4417162"/>
              <a:gd name="connsiteY142" fmla="*/ 6858000 h 6858000"/>
              <a:gd name="connsiteX143" fmla="*/ 144378 w 4417162"/>
              <a:gd name="connsiteY143" fmla="*/ 6858000 h 6858000"/>
              <a:gd name="connsiteX144" fmla="*/ 0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0" y="0"/>
                </a:moveTo>
                <a:lnTo>
                  <a:pt x="144378" y="0"/>
                </a:lnTo>
                <a:lnTo>
                  <a:pt x="2310062" y="0"/>
                </a:lnTo>
                <a:lnTo>
                  <a:pt x="4227367" y="0"/>
                </a:lnTo>
                <a:lnTo>
                  <a:pt x="4232407" y="66675"/>
                </a:lnTo>
                <a:lnTo>
                  <a:pt x="4240804" y="122237"/>
                </a:lnTo>
                <a:lnTo>
                  <a:pt x="4250882" y="174625"/>
                </a:lnTo>
                <a:lnTo>
                  <a:pt x="4267678" y="217487"/>
                </a:lnTo>
                <a:lnTo>
                  <a:pt x="4284474" y="260350"/>
                </a:lnTo>
                <a:lnTo>
                  <a:pt x="4304629" y="296862"/>
                </a:lnTo>
                <a:lnTo>
                  <a:pt x="4324784" y="334962"/>
                </a:lnTo>
                <a:lnTo>
                  <a:pt x="4343260" y="369887"/>
                </a:lnTo>
                <a:lnTo>
                  <a:pt x="4361735" y="409575"/>
                </a:lnTo>
                <a:lnTo>
                  <a:pt x="4378531" y="450850"/>
                </a:lnTo>
                <a:lnTo>
                  <a:pt x="4393648" y="496887"/>
                </a:lnTo>
                <a:lnTo>
                  <a:pt x="4405405" y="546100"/>
                </a:lnTo>
                <a:lnTo>
                  <a:pt x="4413803" y="606425"/>
                </a:lnTo>
                <a:lnTo>
                  <a:pt x="4417162" y="673100"/>
                </a:lnTo>
                <a:lnTo>
                  <a:pt x="4413803" y="744537"/>
                </a:lnTo>
                <a:lnTo>
                  <a:pt x="4405405" y="801687"/>
                </a:lnTo>
                <a:lnTo>
                  <a:pt x="4393648" y="854075"/>
                </a:lnTo>
                <a:lnTo>
                  <a:pt x="4378531" y="901700"/>
                </a:lnTo>
                <a:lnTo>
                  <a:pt x="4361735" y="942975"/>
                </a:lnTo>
                <a:lnTo>
                  <a:pt x="4341580" y="981075"/>
                </a:lnTo>
                <a:lnTo>
                  <a:pt x="4321425" y="1017587"/>
                </a:lnTo>
                <a:lnTo>
                  <a:pt x="4301270" y="1055687"/>
                </a:lnTo>
                <a:lnTo>
                  <a:pt x="4282794" y="1095375"/>
                </a:lnTo>
                <a:lnTo>
                  <a:pt x="4264318" y="1136650"/>
                </a:lnTo>
                <a:lnTo>
                  <a:pt x="4249203" y="1182687"/>
                </a:lnTo>
                <a:lnTo>
                  <a:pt x="4239125" y="1235075"/>
                </a:lnTo>
                <a:lnTo>
                  <a:pt x="4229047" y="1295400"/>
                </a:lnTo>
                <a:lnTo>
                  <a:pt x="4227367" y="1363662"/>
                </a:lnTo>
                <a:lnTo>
                  <a:pt x="4229047" y="1431925"/>
                </a:lnTo>
                <a:lnTo>
                  <a:pt x="4239125" y="1492250"/>
                </a:lnTo>
                <a:lnTo>
                  <a:pt x="4249203" y="1544637"/>
                </a:lnTo>
                <a:lnTo>
                  <a:pt x="4264318" y="1589087"/>
                </a:lnTo>
                <a:lnTo>
                  <a:pt x="4282794" y="1631950"/>
                </a:lnTo>
                <a:lnTo>
                  <a:pt x="4301270" y="1671637"/>
                </a:lnTo>
                <a:lnTo>
                  <a:pt x="4321425" y="1708150"/>
                </a:lnTo>
                <a:lnTo>
                  <a:pt x="4341580" y="1743075"/>
                </a:lnTo>
                <a:lnTo>
                  <a:pt x="4361735" y="1782762"/>
                </a:lnTo>
                <a:lnTo>
                  <a:pt x="4378531" y="1824037"/>
                </a:lnTo>
                <a:lnTo>
                  <a:pt x="4393648" y="1870075"/>
                </a:lnTo>
                <a:lnTo>
                  <a:pt x="4405405" y="1922462"/>
                </a:lnTo>
                <a:lnTo>
                  <a:pt x="4413803" y="1982787"/>
                </a:lnTo>
                <a:lnTo>
                  <a:pt x="4417162" y="2051050"/>
                </a:lnTo>
                <a:lnTo>
                  <a:pt x="4413803" y="2119312"/>
                </a:lnTo>
                <a:lnTo>
                  <a:pt x="4405405" y="2179637"/>
                </a:lnTo>
                <a:lnTo>
                  <a:pt x="4393648" y="2232025"/>
                </a:lnTo>
                <a:lnTo>
                  <a:pt x="4378531" y="2278062"/>
                </a:lnTo>
                <a:lnTo>
                  <a:pt x="4361735" y="2319337"/>
                </a:lnTo>
                <a:lnTo>
                  <a:pt x="4341580" y="2359025"/>
                </a:lnTo>
                <a:lnTo>
                  <a:pt x="4321425" y="2395537"/>
                </a:lnTo>
                <a:lnTo>
                  <a:pt x="4301270" y="2433637"/>
                </a:lnTo>
                <a:lnTo>
                  <a:pt x="4282794" y="2471737"/>
                </a:lnTo>
                <a:lnTo>
                  <a:pt x="4264318" y="2513012"/>
                </a:lnTo>
                <a:lnTo>
                  <a:pt x="4249203" y="2560637"/>
                </a:lnTo>
                <a:lnTo>
                  <a:pt x="4239125" y="2613025"/>
                </a:lnTo>
                <a:lnTo>
                  <a:pt x="4229047" y="2671762"/>
                </a:lnTo>
                <a:lnTo>
                  <a:pt x="4227367" y="2741612"/>
                </a:lnTo>
                <a:lnTo>
                  <a:pt x="4229047" y="2809875"/>
                </a:lnTo>
                <a:lnTo>
                  <a:pt x="4239125" y="2868612"/>
                </a:lnTo>
                <a:lnTo>
                  <a:pt x="4249203" y="2922587"/>
                </a:lnTo>
                <a:lnTo>
                  <a:pt x="4264318" y="2967037"/>
                </a:lnTo>
                <a:lnTo>
                  <a:pt x="4282794" y="3009900"/>
                </a:lnTo>
                <a:lnTo>
                  <a:pt x="4301270" y="3046412"/>
                </a:lnTo>
                <a:lnTo>
                  <a:pt x="4321425" y="3084512"/>
                </a:lnTo>
                <a:lnTo>
                  <a:pt x="4341580" y="3121025"/>
                </a:lnTo>
                <a:lnTo>
                  <a:pt x="4361735" y="3160712"/>
                </a:lnTo>
                <a:lnTo>
                  <a:pt x="4378531" y="3201987"/>
                </a:lnTo>
                <a:lnTo>
                  <a:pt x="4393648" y="3248025"/>
                </a:lnTo>
                <a:lnTo>
                  <a:pt x="4405405" y="3300412"/>
                </a:lnTo>
                <a:lnTo>
                  <a:pt x="4413803" y="3360737"/>
                </a:lnTo>
                <a:lnTo>
                  <a:pt x="4417162" y="3427412"/>
                </a:lnTo>
                <a:lnTo>
                  <a:pt x="4413803" y="3497262"/>
                </a:lnTo>
                <a:lnTo>
                  <a:pt x="4405405" y="3557587"/>
                </a:lnTo>
                <a:lnTo>
                  <a:pt x="4393648" y="3609975"/>
                </a:lnTo>
                <a:lnTo>
                  <a:pt x="4378531" y="3656012"/>
                </a:lnTo>
                <a:lnTo>
                  <a:pt x="4361735" y="3697287"/>
                </a:lnTo>
                <a:lnTo>
                  <a:pt x="4341580" y="3736975"/>
                </a:lnTo>
                <a:lnTo>
                  <a:pt x="4301270" y="3811587"/>
                </a:lnTo>
                <a:lnTo>
                  <a:pt x="4282794" y="3848100"/>
                </a:lnTo>
                <a:lnTo>
                  <a:pt x="4264318" y="3890962"/>
                </a:lnTo>
                <a:lnTo>
                  <a:pt x="4249203" y="3935412"/>
                </a:lnTo>
                <a:lnTo>
                  <a:pt x="4239125" y="3987800"/>
                </a:lnTo>
                <a:lnTo>
                  <a:pt x="4229047" y="4048125"/>
                </a:lnTo>
                <a:lnTo>
                  <a:pt x="4227367" y="4116387"/>
                </a:lnTo>
                <a:lnTo>
                  <a:pt x="4229047" y="4186237"/>
                </a:lnTo>
                <a:lnTo>
                  <a:pt x="4239125" y="4244975"/>
                </a:lnTo>
                <a:lnTo>
                  <a:pt x="4249203" y="4297362"/>
                </a:lnTo>
                <a:lnTo>
                  <a:pt x="4264318" y="4343400"/>
                </a:lnTo>
                <a:lnTo>
                  <a:pt x="4282794" y="4386262"/>
                </a:lnTo>
                <a:lnTo>
                  <a:pt x="4301270" y="4424362"/>
                </a:lnTo>
                <a:lnTo>
                  <a:pt x="4341580" y="4498975"/>
                </a:lnTo>
                <a:lnTo>
                  <a:pt x="4361735" y="4537075"/>
                </a:lnTo>
                <a:lnTo>
                  <a:pt x="4378531" y="4579937"/>
                </a:lnTo>
                <a:lnTo>
                  <a:pt x="4393648" y="4625975"/>
                </a:lnTo>
                <a:lnTo>
                  <a:pt x="4405405" y="4678362"/>
                </a:lnTo>
                <a:lnTo>
                  <a:pt x="4413803" y="4738687"/>
                </a:lnTo>
                <a:lnTo>
                  <a:pt x="4417162" y="4806950"/>
                </a:lnTo>
                <a:lnTo>
                  <a:pt x="4413803" y="4875212"/>
                </a:lnTo>
                <a:lnTo>
                  <a:pt x="4405405" y="4935537"/>
                </a:lnTo>
                <a:lnTo>
                  <a:pt x="4393648" y="4987925"/>
                </a:lnTo>
                <a:lnTo>
                  <a:pt x="4378531" y="5033962"/>
                </a:lnTo>
                <a:lnTo>
                  <a:pt x="4361735" y="5075237"/>
                </a:lnTo>
                <a:lnTo>
                  <a:pt x="4341580" y="5114925"/>
                </a:lnTo>
                <a:lnTo>
                  <a:pt x="4321425" y="5149850"/>
                </a:lnTo>
                <a:lnTo>
                  <a:pt x="4301270" y="5186362"/>
                </a:lnTo>
                <a:lnTo>
                  <a:pt x="4282794" y="5226050"/>
                </a:lnTo>
                <a:lnTo>
                  <a:pt x="4264318" y="5268912"/>
                </a:lnTo>
                <a:lnTo>
                  <a:pt x="4249203" y="5313362"/>
                </a:lnTo>
                <a:lnTo>
                  <a:pt x="4239125" y="5365750"/>
                </a:lnTo>
                <a:lnTo>
                  <a:pt x="4229047" y="5426075"/>
                </a:lnTo>
                <a:lnTo>
                  <a:pt x="4227367" y="5494337"/>
                </a:lnTo>
                <a:lnTo>
                  <a:pt x="4229047" y="5562600"/>
                </a:lnTo>
                <a:lnTo>
                  <a:pt x="4239125" y="5622925"/>
                </a:lnTo>
                <a:lnTo>
                  <a:pt x="4249203" y="5675312"/>
                </a:lnTo>
                <a:lnTo>
                  <a:pt x="4264318" y="5721350"/>
                </a:lnTo>
                <a:lnTo>
                  <a:pt x="4282794" y="5762625"/>
                </a:lnTo>
                <a:lnTo>
                  <a:pt x="4301270" y="5802312"/>
                </a:lnTo>
                <a:lnTo>
                  <a:pt x="4321425" y="5840412"/>
                </a:lnTo>
                <a:lnTo>
                  <a:pt x="4341580" y="5876925"/>
                </a:lnTo>
                <a:lnTo>
                  <a:pt x="4361735" y="5915025"/>
                </a:lnTo>
                <a:lnTo>
                  <a:pt x="4378531" y="5956300"/>
                </a:lnTo>
                <a:lnTo>
                  <a:pt x="4393648" y="6003925"/>
                </a:lnTo>
                <a:lnTo>
                  <a:pt x="4405405" y="6056312"/>
                </a:lnTo>
                <a:lnTo>
                  <a:pt x="4413803" y="6113462"/>
                </a:lnTo>
                <a:lnTo>
                  <a:pt x="4417162" y="6183312"/>
                </a:lnTo>
                <a:lnTo>
                  <a:pt x="4413803" y="6251575"/>
                </a:lnTo>
                <a:lnTo>
                  <a:pt x="4405405" y="6311900"/>
                </a:lnTo>
                <a:lnTo>
                  <a:pt x="4393648" y="6361112"/>
                </a:lnTo>
                <a:lnTo>
                  <a:pt x="4378531" y="6407150"/>
                </a:lnTo>
                <a:lnTo>
                  <a:pt x="4361735" y="6448425"/>
                </a:lnTo>
                <a:lnTo>
                  <a:pt x="4343260" y="6488112"/>
                </a:lnTo>
                <a:lnTo>
                  <a:pt x="4324784" y="6523037"/>
                </a:lnTo>
                <a:lnTo>
                  <a:pt x="4304629" y="6561137"/>
                </a:lnTo>
                <a:lnTo>
                  <a:pt x="4284474" y="6597650"/>
                </a:lnTo>
                <a:lnTo>
                  <a:pt x="4267678" y="6640512"/>
                </a:lnTo>
                <a:lnTo>
                  <a:pt x="4250882" y="6683375"/>
                </a:lnTo>
                <a:lnTo>
                  <a:pt x="4240804" y="6735762"/>
                </a:lnTo>
                <a:lnTo>
                  <a:pt x="4232407" y="6791325"/>
                </a:lnTo>
                <a:lnTo>
                  <a:pt x="4227367" y="6858000"/>
                </a:lnTo>
                <a:lnTo>
                  <a:pt x="2310062" y="6858000"/>
                </a:lnTo>
                <a:lnTo>
                  <a:pt x="14437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0">
            <a:noFill/>
            <a:prstDash val="solid"/>
            <a:round/>
            <a:headEnd/>
            <a:tailEnd/>
          </a:ln>
        </p:spPr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A7A4B465-FBCC-4CD4-89A1-82992A7B4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4272784" cy="6858000"/>
          </a:xfrm>
          <a:custGeom>
            <a:avLst/>
            <a:gdLst>
              <a:gd name="connsiteX0" fmla="*/ 0 w 4272784"/>
              <a:gd name="connsiteY0" fmla="*/ 0 h 6858000"/>
              <a:gd name="connsiteX1" fmla="*/ 4082989 w 4272784"/>
              <a:gd name="connsiteY1" fmla="*/ 0 h 6858000"/>
              <a:gd name="connsiteX2" fmla="*/ 4088029 w 4272784"/>
              <a:gd name="connsiteY2" fmla="*/ 66675 h 6858000"/>
              <a:gd name="connsiteX3" fmla="*/ 4096426 w 4272784"/>
              <a:gd name="connsiteY3" fmla="*/ 122237 h 6858000"/>
              <a:gd name="connsiteX4" fmla="*/ 4106504 w 4272784"/>
              <a:gd name="connsiteY4" fmla="*/ 174625 h 6858000"/>
              <a:gd name="connsiteX5" fmla="*/ 4123300 w 4272784"/>
              <a:gd name="connsiteY5" fmla="*/ 217487 h 6858000"/>
              <a:gd name="connsiteX6" fmla="*/ 4140096 w 4272784"/>
              <a:gd name="connsiteY6" fmla="*/ 260350 h 6858000"/>
              <a:gd name="connsiteX7" fmla="*/ 4160251 w 4272784"/>
              <a:gd name="connsiteY7" fmla="*/ 296862 h 6858000"/>
              <a:gd name="connsiteX8" fmla="*/ 4180406 w 4272784"/>
              <a:gd name="connsiteY8" fmla="*/ 334962 h 6858000"/>
              <a:gd name="connsiteX9" fmla="*/ 4198882 w 4272784"/>
              <a:gd name="connsiteY9" fmla="*/ 369887 h 6858000"/>
              <a:gd name="connsiteX10" fmla="*/ 4217357 w 4272784"/>
              <a:gd name="connsiteY10" fmla="*/ 409575 h 6858000"/>
              <a:gd name="connsiteX11" fmla="*/ 4234153 w 4272784"/>
              <a:gd name="connsiteY11" fmla="*/ 450850 h 6858000"/>
              <a:gd name="connsiteX12" fmla="*/ 4249270 w 4272784"/>
              <a:gd name="connsiteY12" fmla="*/ 496887 h 6858000"/>
              <a:gd name="connsiteX13" fmla="*/ 4261027 w 4272784"/>
              <a:gd name="connsiteY13" fmla="*/ 546100 h 6858000"/>
              <a:gd name="connsiteX14" fmla="*/ 4269425 w 4272784"/>
              <a:gd name="connsiteY14" fmla="*/ 606425 h 6858000"/>
              <a:gd name="connsiteX15" fmla="*/ 4272784 w 4272784"/>
              <a:gd name="connsiteY15" fmla="*/ 673100 h 6858000"/>
              <a:gd name="connsiteX16" fmla="*/ 4269425 w 4272784"/>
              <a:gd name="connsiteY16" fmla="*/ 744537 h 6858000"/>
              <a:gd name="connsiteX17" fmla="*/ 4261027 w 4272784"/>
              <a:gd name="connsiteY17" fmla="*/ 801687 h 6858000"/>
              <a:gd name="connsiteX18" fmla="*/ 4249270 w 4272784"/>
              <a:gd name="connsiteY18" fmla="*/ 854075 h 6858000"/>
              <a:gd name="connsiteX19" fmla="*/ 4234153 w 4272784"/>
              <a:gd name="connsiteY19" fmla="*/ 901700 h 6858000"/>
              <a:gd name="connsiteX20" fmla="*/ 4217357 w 4272784"/>
              <a:gd name="connsiteY20" fmla="*/ 942975 h 6858000"/>
              <a:gd name="connsiteX21" fmla="*/ 4197202 w 4272784"/>
              <a:gd name="connsiteY21" fmla="*/ 981075 h 6858000"/>
              <a:gd name="connsiteX22" fmla="*/ 4177047 w 4272784"/>
              <a:gd name="connsiteY22" fmla="*/ 1017587 h 6858000"/>
              <a:gd name="connsiteX23" fmla="*/ 4156892 w 4272784"/>
              <a:gd name="connsiteY23" fmla="*/ 1055687 h 6858000"/>
              <a:gd name="connsiteX24" fmla="*/ 4138416 w 4272784"/>
              <a:gd name="connsiteY24" fmla="*/ 1095375 h 6858000"/>
              <a:gd name="connsiteX25" fmla="*/ 4119940 w 4272784"/>
              <a:gd name="connsiteY25" fmla="*/ 1136650 h 6858000"/>
              <a:gd name="connsiteX26" fmla="*/ 4104825 w 4272784"/>
              <a:gd name="connsiteY26" fmla="*/ 1182687 h 6858000"/>
              <a:gd name="connsiteX27" fmla="*/ 4094747 w 4272784"/>
              <a:gd name="connsiteY27" fmla="*/ 1235075 h 6858000"/>
              <a:gd name="connsiteX28" fmla="*/ 4084669 w 4272784"/>
              <a:gd name="connsiteY28" fmla="*/ 1295400 h 6858000"/>
              <a:gd name="connsiteX29" fmla="*/ 4082989 w 4272784"/>
              <a:gd name="connsiteY29" fmla="*/ 1363662 h 6858000"/>
              <a:gd name="connsiteX30" fmla="*/ 4084669 w 4272784"/>
              <a:gd name="connsiteY30" fmla="*/ 1431925 h 6858000"/>
              <a:gd name="connsiteX31" fmla="*/ 4094747 w 4272784"/>
              <a:gd name="connsiteY31" fmla="*/ 1492250 h 6858000"/>
              <a:gd name="connsiteX32" fmla="*/ 4104825 w 4272784"/>
              <a:gd name="connsiteY32" fmla="*/ 1544637 h 6858000"/>
              <a:gd name="connsiteX33" fmla="*/ 4119940 w 4272784"/>
              <a:gd name="connsiteY33" fmla="*/ 1589087 h 6858000"/>
              <a:gd name="connsiteX34" fmla="*/ 4138416 w 4272784"/>
              <a:gd name="connsiteY34" fmla="*/ 1631950 h 6858000"/>
              <a:gd name="connsiteX35" fmla="*/ 4156892 w 4272784"/>
              <a:gd name="connsiteY35" fmla="*/ 1671637 h 6858000"/>
              <a:gd name="connsiteX36" fmla="*/ 4177047 w 4272784"/>
              <a:gd name="connsiteY36" fmla="*/ 1708150 h 6858000"/>
              <a:gd name="connsiteX37" fmla="*/ 4197202 w 4272784"/>
              <a:gd name="connsiteY37" fmla="*/ 1743075 h 6858000"/>
              <a:gd name="connsiteX38" fmla="*/ 4217357 w 4272784"/>
              <a:gd name="connsiteY38" fmla="*/ 1782762 h 6858000"/>
              <a:gd name="connsiteX39" fmla="*/ 4234153 w 4272784"/>
              <a:gd name="connsiteY39" fmla="*/ 1824037 h 6858000"/>
              <a:gd name="connsiteX40" fmla="*/ 4249270 w 4272784"/>
              <a:gd name="connsiteY40" fmla="*/ 1870075 h 6858000"/>
              <a:gd name="connsiteX41" fmla="*/ 4261027 w 4272784"/>
              <a:gd name="connsiteY41" fmla="*/ 1922462 h 6858000"/>
              <a:gd name="connsiteX42" fmla="*/ 4269425 w 4272784"/>
              <a:gd name="connsiteY42" fmla="*/ 1982787 h 6858000"/>
              <a:gd name="connsiteX43" fmla="*/ 4272784 w 4272784"/>
              <a:gd name="connsiteY43" fmla="*/ 2051050 h 6858000"/>
              <a:gd name="connsiteX44" fmla="*/ 4269425 w 4272784"/>
              <a:gd name="connsiteY44" fmla="*/ 2119312 h 6858000"/>
              <a:gd name="connsiteX45" fmla="*/ 4261027 w 4272784"/>
              <a:gd name="connsiteY45" fmla="*/ 2179637 h 6858000"/>
              <a:gd name="connsiteX46" fmla="*/ 4249270 w 4272784"/>
              <a:gd name="connsiteY46" fmla="*/ 2232025 h 6858000"/>
              <a:gd name="connsiteX47" fmla="*/ 4234153 w 4272784"/>
              <a:gd name="connsiteY47" fmla="*/ 2278062 h 6858000"/>
              <a:gd name="connsiteX48" fmla="*/ 4217357 w 4272784"/>
              <a:gd name="connsiteY48" fmla="*/ 2319337 h 6858000"/>
              <a:gd name="connsiteX49" fmla="*/ 4197202 w 4272784"/>
              <a:gd name="connsiteY49" fmla="*/ 2359025 h 6858000"/>
              <a:gd name="connsiteX50" fmla="*/ 4177047 w 4272784"/>
              <a:gd name="connsiteY50" fmla="*/ 2395537 h 6858000"/>
              <a:gd name="connsiteX51" fmla="*/ 4156892 w 4272784"/>
              <a:gd name="connsiteY51" fmla="*/ 2433637 h 6858000"/>
              <a:gd name="connsiteX52" fmla="*/ 4138416 w 4272784"/>
              <a:gd name="connsiteY52" fmla="*/ 2471737 h 6858000"/>
              <a:gd name="connsiteX53" fmla="*/ 4119940 w 4272784"/>
              <a:gd name="connsiteY53" fmla="*/ 2513012 h 6858000"/>
              <a:gd name="connsiteX54" fmla="*/ 4104825 w 4272784"/>
              <a:gd name="connsiteY54" fmla="*/ 2560637 h 6858000"/>
              <a:gd name="connsiteX55" fmla="*/ 4094747 w 4272784"/>
              <a:gd name="connsiteY55" fmla="*/ 2613025 h 6858000"/>
              <a:gd name="connsiteX56" fmla="*/ 4084669 w 4272784"/>
              <a:gd name="connsiteY56" fmla="*/ 2671762 h 6858000"/>
              <a:gd name="connsiteX57" fmla="*/ 4082989 w 4272784"/>
              <a:gd name="connsiteY57" fmla="*/ 2741612 h 6858000"/>
              <a:gd name="connsiteX58" fmla="*/ 4084669 w 4272784"/>
              <a:gd name="connsiteY58" fmla="*/ 2809875 h 6858000"/>
              <a:gd name="connsiteX59" fmla="*/ 4094747 w 4272784"/>
              <a:gd name="connsiteY59" fmla="*/ 2868612 h 6858000"/>
              <a:gd name="connsiteX60" fmla="*/ 4104825 w 4272784"/>
              <a:gd name="connsiteY60" fmla="*/ 2922587 h 6858000"/>
              <a:gd name="connsiteX61" fmla="*/ 4119940 w 4272784"/>
              <a:gd name="connsiteY61" fmla="*/ 2967037 h 6858000"/>
              <a:gd name="connsiteX62" fmla="*/ 4138416 w 4272784"/>
              <a:gd name="connsiteY62" fmla="*/ 3009900 h 6858000"/>
              <a:gd name="connsiteX63" fmla="*/ 4156892 w 4272784"/>
              <a:gd name="connsiteY63" fmla="*/ 3046412 h 6858000"/>
              <a:gd name="connsiteX64" fmla="*/ 4177047 w 4272784"/>
              <a:gd name="connsiteY64" fmla="*/ 3084512 h 6858000"/>
              <a:gd name="connsiteX65" fmla="*/ 4197202 w 4272784"/>
              <a:gd name="connsiteY65" fmla="*/ 3121025 h 6858000"/>
              <a:gd name="connsiteX66" fmla="*/ 4217357 w 4272784"/>
              <a:gd name="connsiteY66" fmla="*/ 3160712 h 6858000"/>
              <a:gd name="connsiteX67" fmla="*/ 4234153 w 4272784"/>
              <a:gd name="connsiteY67" fmla="*/ 3201987 h 6858000"/>
              <a:gd name="connsiteX68" fmla="*/ 4249270 w 4272784"/>
              <a:gd name="connsiteY68" fmla="*/ 3248025 h 6858000"/>
              <a:gd name="connsiteX69" fmla="*/ 4261027 w 4272784"/>
              <a:gd name="connsiteY69" fmla="*/ 3300412 h 6858000"/>
              <a:gd name="connsiteX70" fmla="*/ 4269425 w 4272784"/>
              <a:gd name="connsiteY70" fmla="*/ 3360737 h 6858000"/>
              <a:gd name="connsiteX71" fmla="*/ 4272784 w 4272784"/>
              <a:gd name="connsiteY71" fmla="*/ 3427412 h 6858000"/>
              <a:gd name="connsiteX72" fmla="*/ 4269425 w 4272784"/>
              <a:gd name="connsiteY72" fmla="*/ 3497262 h 6858000"/>
              <a:gd name="connsiteX73" fmla="*/ 4261027 w 4272784"/>
              <a:gd name="connsiteY73" fmla="*/ 3557587 h 6858000"/>
              <a:gd name="connsiteX74" fmla="*/ 4249270 w 4272784"/>
              <a:gd name="connsiteY74" fmla="*/ 3609975 h 6858000"/>
              <a:gd name="connsiteX75" fmla="*/ 4234153 w 4272784"/>
              <a:gd name="connsiteY75" fmla="*/ 3656012 h 6858000"/>
              <a:gd name="connsiteX76" fmla="*/ 4217357 w 4272784"/>
              <a:gd name="connsiteY76" fmla="*/ 3697287 h 6858000"/>
              <a:gd name="connsiteX77" fmla="*/ 4197202 w 4272784"/>
              <a:gd name="connsiteY77" fmla="*/ 3736975 h 6858000"/>
              <a:gd name="connsiteX78" fmla="*/ 4156892 w 4272784"/>
              <a:gd name="connsiteY78" fmla="*/ 3811587 h 6858000"/>
              <a:gd name="connsiteX79" fmla="*/ 4138416 w 4272784"/>
              <a:gd name="connsiteY79" fmla="*/ 3848100 h 6858000"/>
              <a:gd name="connsiteX80" fmla="*/ 4119940 w 4272784"/>
              <a:gd name="connsiteY80" fmla="*/ 3890962 h 6858000"/>
              <a:gd name="connsiteX81" fmla="*/ 4104825 w 4272784"/>
              <a:gd name="connsiteY81" fmla="*/ 3935412 h 6858000"/>
              <a:gd name="connsiteX82" fmla="*/ 4094747 w 4272784"/>
              <a:gd name="connsiteY82" fmla="*/ 3987800 h 6858000"/>
              <a:gd name="connsiteX83" fmla="*/ 4084669 w 4272784"/>
              <a:gd name="connsiteY83" fmla="*/ 4048125 h 6858000"/>
              <a:gd name="connsiteX84" fmla="*/ 4082989 w 4272784"/>
              <a:gd name="connsiteY84" fmla="*/ 4116387 h 6858000"/>
              <a:gd name="connsiteX85" fmla="*/ 4084669 w 4272784"/>
              <a:gd name="connsiteY85" fmla="*/ 4186237 h 6858000"/>
              <a:gd name="connsiteX86" fmla="*/ 4094747 w 4272784"/>
              <a:gd name="connsiteY86" fmla="*/ 4244975 h 6858000"/>
              <a:gd name="connsiteX87" fmla="*/ 4104825 w 4272784"/>
              <a:gd name="connsiteY87" fmla="*/ 4297362 h 6858000"/>
              <a:gd name="connsiteX88" fmla="*/ 4119940 w 4272784"/>
              <a:gd name="connsiteY88" fmla="*/ 4343400 h 6858000"/>
              <a:gd name="connsiteX89" fmla="*/ 4138416 w 4272784"/>
              <a:gd name="connsiteY89" fmla="*/ 4386262 h 6858000"/>
              <a:gd name="connsiteX90" fmla="*/ 4156892 w 4272784"/>
              <a:gd name="connsiteY90" fmla="*/ 4424362 h 6858000"/>
              <a:gd name="connsiteX91" fmla="*/ 4197202 w 4272784"/>
              <a:gd name="connsiteY91" fmla="*/ 4498975 h 6858000"/>
              <a:gd name="connsiteX92" fmla="*/ 4217357 w 4272784"/>
              <a:gd name="connsiteY92" fmla="*/ 4537075 h 6858000"/>
              <a:gd name="connsiteX93" fmla="*/ 4234153 w 4272784"/>
              <a:gd name="connsiteY93" fmla="*/ 4579937 h 6858000"/>
              <a:gd name="connsiteX94" fmla="*/ 4249270 w 4272784"/>
              <a:gd name="connsiteY94" fmla="*/ 4625975 h 6858000"/>
              <a:gd name="connsiteX95" fmla="*/ 4261027 w 4272784"/>
              <a:gd name="connsiteY95" fmla="*/ 4678362 h 6858000"/>
              <a:gd name="connsiteX96" fmla="*/ 4269425 w 4272784"/>
              <a:gd name="connsiteY96" fmla="*/ 4738687 h 6858000"/>
              <a:gd name="connsiteX97" fmla="*/ 4272784 w 4272784"/>
              <a:gd name="connsiteY97" fmla="*/ 4806950 h 6858000"/>
              <a:gd name="connsiteX98" fmla="*/ 4269425 w 4272784"/>
              <a:gd name="connsiteY98" fmla="*/ 4875212 h 6858000"/>
              <a:gd name="connsiteX99" fmla="*/ 4261027 w 4272784"/>
              <a:gd name="connsiteY99" fmla="*/ 4935537 h 6858000"/>
              <a:gd name="connsiteX100" fmla="*/ 4249270 w 4272784"/>
              <a:gd name="connsiteY100" fmla="*/ 4987925 h 6858000"/>
              <a:gd name="connsiteX101" fmla="*/ 4234153 w 4272784"/>
              <a:gd name="connsiteY101" fmla="*/ 5033962 h 6858000"/>
              <a:gd name="connsiteX102" fmla="*/ 4217357 w 4272784"/>
              <a:gd name="connsiteY102" fmla="*/ 5075237 h 6858000"/>
              <a:gd name="connsiteX103" fmla="*/ 4197202 w 4272784"/>
              <a:gd name="connsiteY103" fmla="*/ 5114925 h 6858000"/>
              <a:gd name="connsiteX104" fmla="*/ 4177047 w 4272784"/>
              <a:gd name="connsiteY104" fmla="*/ 5149850 h 6858000"/>
              <a:gd name="connsiteX105" fmla="*/ 4156892 w 4272784"/>
              <a:gd name="connsiteY105" fmla="*/ 5186362 h 6858000"/>
              <a:gd name="connsiteX106" fmla="*/ 4138416 w 4272784"/>
              <a:gd name="connsiteY106" fmla="*/ 5226050 h 6858000"/>
              <a:gd name="connsiteX107" fmla="*/ 4119940 w 4272784"/>
              <a:gd name="connsiteY107" fmla="*/ 5268912 h 6858000"/>
              <a:gd name="connsiteX108" fmla="*/ 4104825 w 4272784"/>
              <a:gd name="connsiteY108" fmla="*/ 5313362 h 6858000"/>
              <a:gd name="connsiteX109" fmla="*/ 4094747 w 4272784"/>
              <a:gd name="connsiteY109" fmla="*/ 5365750 h 6858000"/>
              <a:gd name="connsiteX110" fmla="*/ 4084669 w 4272784"/>
              <a:gd name="connsiteY110" fmla="*/ 5426075 h 6858000"/>
              <a:gd name="connsiteX111" fmla="*/ 4082989 w 4272784"/>
              <a:gd name="connsiteY111" fmla="*/ 5494337 h 6858000"/>
              <a:gd name="connsiteX112" fmla="*/ 4084669 w 4272784"/>
              <a:gd name="connsiteY112" fmla="*/ 5562600 h 6858000"/>
              <a:gd name="connsiteX113" fmla="*/ 4094747 w 4272784"/>
              <a:gd name="connsiteY113" fmla="*/ 5622925 h 6858000"/>
              <a:gd name="connsiteX114" fmla="*/ 4104825 w 4272784"/>
              <a:gd name="connsiteY114" fmla="*/ 5675312 h 6858000"/>
              <a:gd name="connsiteX115" fmla="*/ 4119940 w 4272784"/>
              <a:gd name="connsiteY115" fmla="*/ 5721350 h 6858000"/>
              <a:gd name="connsiteX116" fmla="*/ 4138416 w 4272784"/>
              <a:gd name="connsiteY116" fmla="*/ 5762625 h 6858000"/>
              <a:gd name="connsiteX117" fmla="*/ 4156892 w 4272784"/>
              <a:gd name="connsiteY117" fmla="*/ 5802312 h 6858000"/>
              <a:gd name="connsiteX118" fmla="*/ 4177047 w 4272784"/>
              <a:gd name="connsiteY118" fmla="*/ 5840412 h 6858000"/>
              <a:gd name="connsiteX119" fmla="*/ 4197202 w 4272784"/>
              <a:gd name="connsiteY119" fmla="*/ 5876925 h 6858000"/>
              <a:gd name="connsiteX120" fmla="*/ 4217357 w 4272784"/>
              <a:gd name="connsiteY120" fmla="*/ 5915025 h 6858000"/>
              <a:gd name="connsiteX121" fmla="*/ 4234153 w 4272784"/>
              <a:gd name="connsiteY121" fmla="*/ 5956300 h 6858000"/>
              <a:gd name="connsiteX122" fmla="*/ 4249270 w 4272784"/>
              <a:gd name="connsiteY122" fmla="*/ 6003925 h 6858000"/>
              <a:gd name="connsiteX123" fmla="*/ 4261027 w 4272784"/>
              <a:gd name="connsiteY123" fmla="*/ 6056312 h 6858000"/>
              <a:gd name="connsiteX124" fmla="*/ 4269425 w 4272784"/>
              <a:gd name="connsiteY124" fmla="*/ 6113462 h 6858000"/>
              <a:gd name="connsiteX125" fmla="*/ 4272784 w 4272784"/>
              <a:gd name="connsiteY125" fmla="*/ 6183312 h 6858000"/>
              <a:gd name="connsiteX126" fmla="*/ 4269425 w 4272784"/>
              <a:gd name="connsiteY126" fmla="*/ 6251575 h 6858000"/>
              <a:gd name="connsiteX127" fmla="*/ 4261027 w 4272784"/>
              <a:gd name="connsiteY127" fmla="*/ 6311900 h 6858000"/>
              <a:gd name="connsiteX128" fmla="*/ 4249270 w 4272784"/>
              <a:gd name="connsiteY128" fmla="*/ 6361112 h 6858000"/>
              <a:gd name="connsiteX129" fmla="*/ 4234153 w 4272784"/>
              <a:gd name="connsiteY129" fmla="*/ 6407150 h 6858000"/>
              <a:gd name="connsiteX130" fmla="*/ 4217357 w 4272784"/>
              <a:gd name="connsiteY130" fmla="*/ 6448425 h 6858000"/>
              <a:gd name="connsiteX131" fmla="*/ 4198882 w 4272784"/>
              <a:gd name="connsiteY131" fmla="*/ 6488112 h 6858000"/>
              <a:gd name="connsiteX132" fmla="*/ 4180406 w 4272784"/>
              <a:gd name="connsiteY132" fmla="*/ 6523037 h 6858000"/>
              <a:gd name="connsiteX133" fmla="*/ 4160251 w 4272784"/>
              <a:gd name="connsiteY133" fmla="*/ 6561137 h 6858000"/>
              <a:gd name="connsiteX134" fmla="*/ 4140096 w 4272784"/>
              <a:gd name="connsiteY134" fmla="*/ 6597650 h 6858000"/>
              <a:gd name="connsiteX135" fmla="*/ 4123300 w 4272784"/>
              <a:gd name="connsiteY135" fmla="*/ 6640512 h 6858000"/>
              <a:gd name="connsiteX136" fmla="*/ 4106504 w 4272784"/>
              <a:gd name="connsiteY136" fmla="*/ 6683375 h 6858000"/>
              <a:gd name="connsiteX137" fmla="*/ 4096426 w 4272784"/>
              <a:gd name="connsiteY137" fmla="*/ 6735762 h 6858000"/>
              <a:gd name="connsiteX138" fmla="*/ 4088029 w 4272784"/>
              <a:gd name="connsiteY138" fmla="*/ 6791325 h 6858000"/>
              <a:gd name="connsiteX139" fmla="*/ 4082989 w 4272784"/>
              <a:gd name="connsiteY139" fmla="*/ 6858000 h 6858000"/>
              <a:gd name="connsiteX140" fmla="*/ 0 w 427278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272784" h="6858000">
                <a:moveTo>
                  <a:pt x="0" y="0"/>
                </a:moveTo>
                <a:lnTo>
                  <a:pt x="4082989" y="0"/>
                </a:lnTo>
                <a:lnTo>
                  <a:pt x="4088029" y="66675"/>
                </a:lnTo>
                <a:lnTo>
                  <a:pt x="4096426" y="122237"/>
                </a:lnTo>
                <a:lnTo>
                  <a:pt x="4106504" y="174625"/>
                </a:lnTo>
                <a:lnTo>
                  <a:pt x="4123300" y="217487"/>
                </a:lnTo>
                <a:lnTo>
                  <a:pt x="4140096" y="260350"/>
                </a:lnTo>
                <a:lnTo>
                  <a:pt x="4160251" y="296862"/>
                </a:lnTo>
                <a:lnTo>
                  <a:pt x="4180406" y="334962"/>
                </a:lnTo>
                <a:lnTo>
                  <a:pt x="4198882" y="369887"/>
                </a:lnTo>
                <a:lnTo>
                  <a:pt x="4217357" y="409575"/>
                </a:lnTo>
                <a:lnTo>
                  <a:pt x="4234153" y="450850"/>
                </a:lnTo>
                <a:lnTo>
                  <a:pt x="4249270" y="496887"/>
                </a:lnTo>
                <a:lnTo>
                  <a:pt x="4261027" y="546100"/>
                </a:lnTo>
                <a:lnTo>
                  <a:pt x="4269425" y="606425"/>
                </a:lnTo>
                <a:lnTo>
                  <a:pt x="4272784" y="673100"/>
                </a:lnTo>
                <a:lnTo>
                  <a:pt x="4269425" y="744537"/>
                </a:lnTo>
                <a:lnTo>
                  <a:pt x="4261027" y="801687"/>
                </a:lnTo>
                <a:lnTo>
                  <a:pt x="4249270" y="854075"/>
                </a:lnTo>
                <a:lnTo>
                  <a:pt x="4234153" y="901700"/>
                </a:lnTo>
                <a:lnTo>
                  <a:pt x="4217357" y="942975"/>
                </a:lnTo>
                <a:lnTo>
                  <a:pt x="4197202" y="981075"/>
                </a:lnTo>
                <a:lnTo>
                  <a:pt x="4177047" y="1017587"/>
                </a:lnTo>
                <a:lnTo>
                  <a:pt x="4156892" y="1055687"/>
                </a:lnTo>
                <a:lnTo>
                  <a:pt x="4138416" y="1095375"/>
                </a:lnTo>
                <a:lnTo>
                  <a:pt x="4119940" y="1136650"/>
                </a:lnTo>
                <a:lnTo>
                  <a:pt x="4104825" y="1182687"/>
                </a:lnTo>
                <a:lnTo>
                  <a:pt x="4094747" y="1235075"/>
                </a:lnTo>
                <a:lnTo>
                  <a:pt x="4084669" y="1295400"/>
                </a:lnTo>
                <a:lnTo>
                  <a:pt x="4082989" y="1363662"/>
                </a:lnTo>
                <a:lnTo>
                  <a:pt x="4084669" y="1431925"/>
                </a:lnTo>
                <a:lnTo>
                  <a:pt x="4094747" y="1492250"/>
                </a:lnTo>
                <a:lnTo>
                  <a:pt x="4104825" y="1544637"/>
                </a:lnTo>
                <a:lnTo>
                  <a:pt x="4119940" y="1589087"/>
                </a:lnTo>
                <a:lnTo>
                  <a:pt x="4138416" y="1631950"/>
                </a:lnTo>
                <a:lnTo>
                  <a:pt x="4156892" y="1671637"/>
                </a:lnTo>
                <a:lnTo>
                  <a:pt x="4177047" y="1708150"/>
                </a:lnTo>
                <a:lnTo>
                  <a:pt x="4197202" y="1743075"/>
                </a:lnTo>
                <a:lnTo>
                  <a:pt x="4217357" y="1782762"/>
                </a:lnTo>
                <a:lnTo>
                  <a:pt x="4234153" y="1824037"/>
                </a:lnTo>
                <a:lnTo>
                  <a:pt x="4249270" y="1870075"/>
                </a:lnTo>
                <a:lnTo>
                  <a:pt x="4261027" y="1922462"/>
                </a:lnTo>
                <a:lnTo>
                  <a:pt x="4269425" y="1982787"/>
                </a:lnTo>
                <a:lnTo>
                  <a:pt x="4272784" y="2051050"/>
                </a:lnTo>
                <a:lnTo>
                  <a:pt x="4269425" y="2119312"/>
                </a:lnTo>
                <a:lnTo>
                  <a:pt x="4261027" y="2179637"/>
                </a:lnTo>
                <a:lnTo>
                  <a:pt x="4249270" y="2232025"/>
                </a:lnTo>
                <a:lnTo>
                  <a:pt x="4234153" y="2278062"/>
                </a:lnTo>
                <a:lnTo>
                  <a:pt x="4217357" y="2319337"/>
                </a:lnTo>
                <a:lnTo>
                  <a:pt x="4197202" y="2359025"/>
                </a:lnTo>
                <a:lnTo>
                  <a:pt x="4177047" y="2395537"/>
                </a:lnTo>
                <a:lnTo>
                  <a:pt x="4156892" y="2433637"/>
                </a:lnTo>
                <a:lnTo>
                  <a:pt x="4138416" y="2471737"/>
                </a:lnTo>
                <a:lnTo>
                  <a:pt x="4119940" y="2513012"/>
                </a:lnTo>
                <a:lnTo>
                  <a:pt x="4104825" y="2560637"/>
                </a:lnTo>
                <a:lnTo>
                  <a:pt x="4094747" y="2613025"/>
                </a:lnTo>
                <a:lnTo>
                  <a:pt x="4084669" y="2671762"/>
                </a:lnTo>
                <a:lnTo>
                  <a:pt x="4082989" y="2741612"/>
                </a:lnTo>
                <a:lnTo>
                  <a:pt x="4084669" y="2809875"/>
                </a:lnTo>
                <a:lnTo>
                  <a:pt x="4094747" y="2868612"/>
                </a:lnTo>
                <a:lnTo>
                  <a:pt x="4104825" y="2922587"/>
                </a:lnTo>
                <a:lnTo>
                  <a:pt x="4119940" y="2967037"/>
                </a:lnTo>
                <a:lnTo>
                  <a:pt x="4138416" y="3009900"/>
                </a:lnTo>
                <a:lnTo>
                  <a:pt x="4156892" y="3046412"/>
                </a:lnTo>
                <a:lnTo>
                  <a:pt x="4177047" y="3084512"/>
                </a:lnTo>
                <a:lnTo>
                  <a:pt x="4197202" y="3121025"/>
                </a:lnTo>
                <a:lnTo>
                  <a:pt x="4217357" y="3160712"/>
                </a:lnTo>
                <a:lnTo>
                  <a:pt x="4234153" y="3201987"/>
                </a:lnTo>
                <a:lnTo>
                  <a:pt x="4249270" y="3248025"/>
                </a:lnTo>
                <a:lnTo>
                  <a:pt x="4261027" y="3300412"/>
                </a:lnTo>
                <a:lnTo>
                  <a:pt x="4269425" y="3360737"/>
                </a:lnTo>
                <a:lnTo>
                  <a:pt x="4272784" y="3427412"/>
                </a:lnTo>
                <a:lnTo>
                  <a:pt x="4269425" y="3497262"/>
                </a:lnTo>
                <a:lnTo>
                  <a:pt x="4261027" y="3557587"/>
                </a:lnTo>
                <a:lnTo>
                  <a:pt x="4249270" y="3609975"/>
                </a:lnTo>
                <a:lnTo>
                  <a:pt x="4234153" y="3656012"/>
                </a:lnTo>
                <a:lnTo>
                  <a:pt x="4217357" y="3697287"/>
                </a:lnTo>
                <a:lnTo>
                  <a:pt x="4197202" y="3736975"/>
                </a:lnTo>
                <a:lnTo>
                  <a:pt x="4156892" y="3811587"/>
                </a:lnTo>
                <a:lnTo>
                  <a:pt x="4138416" y="3848100"/>
                </a:lnTo>
                <a:lnTo>
                  <a:pt x="4119940" y="3890962"/>
                </a:lnTo>
                <a:lnTo>
                  <a:pt x="4104825" y="3935412"/>
                </a:lnTo>
                <a:lnTo>
                  <a:pt x="4094747" y="3987800"/>
                </a:lnTo>
                <a:lnTo>
                  <a:pt x="4084669" y="4048125"/>
                </a:lnTo>
                <a:lnTo>
                  <a:pt x="4082989" y="4116387"/>
                </a:lnTo>
                <a:lnTo>
                  <a:pt x="4084669" y="4186237"/>
                </a:lnTo>
                <a:lnTo>
                  <a:pt x="4094747" y="4244975"/>
                </a:lnTo>
                <a:lnTo>
                  <a:pt x="4104825" y="4297362"/>
                </a:lnTo>
                <a:lnTo>
                  <a:pt x="4119940" y="4343400"/>
                </a:lnTo>
                <a:lnTo>
                  <a:pt x="4138416" y="4386262"/>
                </a:lnTo>
                <a:lnTo>
                  <a:pt x="4156892" y="4424362"/>
                </a:lnTo>
                <a:lnTo>
                  <a:pt x="4197202" y="4498975"/>
                </a:lnTo>
                <a:lnTo>
                  <a:pt x="4217357" y="4537075"/>
                </a:lnTo>
                <a:lnTo>
                  <a:pt x="4234153" y="4579937"/>
                </a:lnTo>
                <a:lnTo>
                  <a:pt x="4249270" y="4625975"/>
                </a:lnTo>
                <a:lnTo>
                  <a:pt x="4261027" y="4678362"/>
                </a:lnTo>
                <a:lnTo>
                  <a:pt x="4269425" y="4738687"/>
                </a:lnTo>
                <a:lnTo>
                  <a:pt x="4272784" y="4806950"/>
                </a:lnTo>
                <a:lnTo>
                  <a:pt x="4269425" y="4875212"/>
                </a:lnTo>
                <a:lnTo>
                  <a:pt x="4261027" y="4935537"/>
                </a:lnTo>
                <a:lnTo>
                  <a:pt x="4249270" y="4987925"/>
                </a:lnTo>
                <a:lnTo>
                  <a:pt x="4234153" y="5033962"/>
                </a:lnTo>
                <a:lnTo>
                  <a:pt x="4217357" y="5075237"/>
                </a:lnTo>
                <a:lnTo>
                  <a:pt x="4197202" y="5114925"/>
                </a:lnTo>
                <a:lnTo>
                  <a:pt x="4177047" y="5149850"/>
                </a:lnTo>
                <a:lnTo>
                  <a:pt x="4156892" y="5186362"/>
                </a:lnTo>
                <a:lnTo>
                  <a:pt x="4138416" y="5226050"/>
                </a:lnTo>
                <a:lnTo>
                  <a:pt x="4119940" y="5268912"/>
                </a:lnTo>
                <a:lnTo>
                  <a:pt x="4104825" y="5313362"/>
                </a:lnTo>
                <a:lnTo>
                  <a:pt x="4094747" y="5365750"/>
                </a:lnTo>
                <a:lnTo>
                  <a:pt x="4084669" y="5426075"/>
                </a:lnTo>
                <a:lnTo>
                  <a:pt x="4082989" y="5494337"/>
                </a:lnTo>
                <a:lnTo>
                  <a:pt x="4084669" y="5562600"/>
                </a:lnTo>
                <a:lnTo>
                  <a:pt x="4094747" y="5622925"/>
                </a:lnTo>
                <a:lnTo>
                  <a:pt x="4104825" y="5675312"/>
                </a:lnTo>
                <a:lnTo>
                  <a:pt x="4119940" y="5721350"/>
                </a:lnTo>
                <a:lnTo>
                  <a:pt x="4138416" y="5762625"/>
                </a:lnTo>
                <a:lnTo>
                  <a:pt x="4156892" y="5802312"/>
                </a:lnTo>
                <a:lnTo>
                  <a:pt x="4177047" y="5840412"/>
                </a:lnTo>
                <a:lnTo>
                  <a:pt x="4197202" y="5876925"/>
                </a:lnTo>
                <a:lnTo>
                  <a:pt x="4217357" y="5915025"/>
                </a:lnTo>
                <a:lnTo>
                  <a:pt x="4234153" y="5956300"/>
                </a:lnTo>
                <a:lnTo>
                  <a:pt x="4249270" y="6003925"/>
                </a:lnTo>
                <a:lnTo>
                  <a:pt x="4261027" y="6056312"/>
                </a:lnTo>
                <a:lnTo>
                  <a:pt x="4269425" y="6113462"/>
                </a:lnTo>
                <a:lnTo>
                  <a:pt x="4272784" y="6183312"/>
                </a:lnTo>
                <a:lnTo>
                  <a:pt x="4269425" y="6251575"/>
                </a:lnTo>
                <a:lnTo>
                  <a:pt x="4261027" y="6311900"/>
                </a:lnTo>
                <a:lnTo>
                  <a:pt x="4249270" y="6361112"/>
                </a:lnTo>
                <a:lnTo>
                  <a:pt x="4234153" y="6407150"/>
                </a:lnTo>
                <a:lnTo>
                  <a:pt x="4217357" y="6448425"/>
                </a:lnTo>
                <a:lnTo>
                  <a:pt x="4198882" y="6488112"/>
                </a:lnTo>
                <a:lnTo>
                  <a:pt x="4180406" y="6523037"/>
                </a:lnTo>
                <a:lnTo>
                  <a:pt x="4160251" y="6561137"/>
                </a:lnTo>
                <a:lnTo>
                  <a:pt x="4140096" y="6597650"/>
                </a:lnTo>
                <a:lnTo>
                  <a:pt x="4123300" y="6640512"/>
                </a:lnTo>
                <a:lnTo>
                  <a:pt x="4106504" y="6683375"/>
                </a:lnTo>
                <a:lnTo>
                  <a:pt x="4096426" y="6735762"/>
                </a:lnTo>
                <a:lnTo>
                  <a:pt x="4088029" y="6791325"/>
                </a:lnTo>
                <a:lnTo>
                  <a:pt x="4082989" y="6858000"/>
                </a:lnTo>
                <a:lnTo>
                  <a:pt x="0" y="6858000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09E572F-9CDC-4214-9D42-FF0017649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17162" cy="6858000"/>
          </a:xfrm>
          <a:custGeom>
            <a:avLst/>
            <a:gdLst>
              <a:gd name="connsiteX0" fmla="*/ 4417162 w 4417162"/>
              <a:gd name="connsiteY0" fmla="*/ 0 h 6858000"/>
              <a:gd name="connsiteX1" fmla="*/ 334174 w 4417162"/>
              <a:gd name="connsiteY1" fmla="*/ 0 h 6858000"/>
              <a:gd name="connsiteX2" fmla="*/ 334173 w 4417162"/>
              <a:gd name="connsiteY2" fmla="*/ 0 h 6858000"/>
              <a:gd name="connsiteX3" fmla="*/ 189795 w 4417162"/>
              <a:gd name="connsiteY3" fmla="*/ 0 h 6858000"/>
              <a:gd name="connsiteX4" fmla="*/ 184756 w 4417162"/>
              <a:gd name="connsiteY4" fmla="*/ 66675 h 6858000"/>
              <a:gd name="connsiteX5" fmla="*/ 176358 w 4417162"/>
              <a:gd name="connsiteY5" fmla="*/ 122237 h 6858000"/>
              <a:gd name="connsiteX6" fmla="*/ 166281 w 4417162"/>
              <a:gd name="connsiteY6" fmla="*/ 174625 h 6858000"/>
              <a:gd name="connsiteX7" fmla="*/ 149485 w 4417162"/>
              <a:gd name="connsiteY7" fmla="*/ 217487 h 6858000"/>
              <a:gd name="connsiteX8" fmla="*/ 132689 w 4417162"/>
              <a:gd name="connsiteY8" fmla="*/ 260350 h 6858000"/>
              <a:gd name="connsiteX9" fmla="*/ 112534 w 4417162"/>
              <a:gd name="connsiteY9" fmla="*/ 296862 h 6858000"/>
              <a:gd name="connsiteX10" fmla="*/ 92379 w 4417162"/>
              <a:gd name="connsiteY10" fmla="*/ 334962 h 6858000"/>
              <a:gd name="connsiteX11" fmla="*/ 73903 w 4417162"/>
              <a:gd name="connsiteY11" fmla="*/ 369887 h 6858000"/>
              <a:gd name="connsiteX12" fmla="*/ 55427 w 4417162"/>
              <a:gd name="connsiteY12" fmla="*/ 409575 h 6858000"/>
              <a:gd name="connsiteX13" fmla="*/ 38632 w 4417162"/>
              <a:gd name="connsiteY13" fmla="*/ 450850 h 6858000"/>
              <a:gd name="connsiteX14" fmla="*/ 23515 w 4417162"/>
              <a:gd name="connsiteY14" fmla="*/ 496887 h 6858000"/>
              <a:gd name="connsiteX15" fmla="*/ 11758 w 4417162"/>
              <a:gd name="connsiteY15" fmla="*/ 546100 h 6858000"/>
              <a:gd name="connsiteX16" fmla="*/ 3359 w 4417162"/>
              <a:gd name="connsiteY16" fmla="*/ 606425 h 6858000"/>
              <a:gd name="connsiteX17" fmla="*/ 0 w 4417162"/>
              <a:gd name="connsiteY17" fmla="*/ 673100 h 6858000"/>
              <a:gd name="connsiteX18" fmla="*/ 3359 w 4417162"/>
              <a:gd name="connsiteY18" fmla="*/ 744537 h 6858000"/>
              <a:gd name="connsiteX19" fmla="*/ 11758 w 4417162"/>
              <a:gd name="connsiteY19" fmla="*/ 801687 h 6858000"/>
              <a:gd name="connsiteX20" fmla="*/ 23515 w 4417162"/>
              <a:gd name="connsiteY20" fmla="*/ 854075 h 6858000"/>
              <a:gd name="connsiteX21" fmla="*/ 38632 w 4417162"/>
              <a:gd name="connsiteY21" fmla="*/ 901700 h 6858000"/>
              <a:gd name="connsiteX22" fmla="*/ 55427 w 4417162"/>
              <a:gd name="connsiteY22" fmla="*/ 942975 h 6858000"/>
              <a:gd name="connsiteX23" fmla="*/ 75583 w 4417162"/>
              <a:gd name="connsiteY23" fmla="*/ 981075 h 6858000"/>
              <a:gd name="connsiteX24" fmla="*/ 95738 w 4417162"/>
              <a:gd name="connsiteY24" fmla="*/ 1017587 h 6858000"/>
              <a:gd name="connsiteX25" fmla="*/ 115893 w 4417162"/>
              <a:gd name="connsiteY25" fmla="*/ 1055687 h 6858000"/>
              <a:gd name="connsiteX26" fmla="*/ 134368 w 4417162"/>
              <a:gd name="connsiteY26" fmla="*/ 1095375 h 6858000"/>
              <a:gd name="connsiteX27" fmla="*/ 152844 w 4417162"/>
              <a:gd name="connsiteY27" fmla="*/ 1136650 h 6858000"/>
              <a:gd name="connsiteX28" fmla="*/ 167960 w 4417162"/>
              <a:gd name="connsiteY28" fmla="*/ 1182687 h 6858000"/>
              <a:gd name="connsiteX29" fmla="*/ 178038 w 4417162"/>
              <a:gd name="connsiteY29" fmla="*/ 1235075 h 6858000"/>
              <a:gd name="connsiteX30" fmla="*/ 188115 w 4417162"/>
              <a:gd name="connsiteY30" fmla="*/ 1295400 h 6858000"/>
              <a:gd name="connsiteX31" fmla="*/ 189795 w 4417162"/>
              <a:gd name="connsiteY31" fmla="*/ 1363662 h 6858000"/>
              <a:gd name="connsiteX32" fmla="*/ 188115 w 4417162"/>
              <a:gd name="connsiteY32" fmla="*/ 1431925 h 6858000"/>
              <a:gd name="connsiteX33" fmla="*/ 178038 w 4417162"/>
              <a:gd name="connsiteY33" fmla="*/ 1492250 h 6858000"/>
              <a:gd name="connsiteX34" fmla="*/ 167960 w 4417162"/>
              <a:gd name="connsiteY34" fmla="*/ 1544637 h 6858000"/>
              <a:gd name="connsiteX35" fmla="*/ 152844 w 4417162"/>
              <a:gd name="connsiteY35" fmla="*/ 1589087 h 6858000"/>
              <a:gd name="connsiteX36" fmla="*/ 134368 w 4417162"/>
              <a:gd name="connsiteY36" fmla="*/ 1631950 h 6858000"/>
              <a:gd name="connsiteX37" fmla="*/ 115893 w 4417162"/>
              <a:gd name="connsiteY37" fmla="*/ 1671637 h 6858000"/>
              <a:gd name="connsiteX38" fmla="*/ 95738 w 4417162"/>
              <a:gd name="connsiteY38" fmla="*/ 1708150 h 6858000"/>
              <a:gd name="connsiteX39" fmla="*/ 75583 w 4417162"/>
              <a:gd name="connsiteY39" fmla="*/ 1743075 h 6858000"/>
              <a:gd name="connsiteX40" fmla="*/ 55427 w 4417162"/>
              <a:gd name="connsiteY40" fmla="*/ 1782762 h 6858000"/>
              <a:gd name="connsiteX41" fmla="*/ 38632 w 4417162"/>
              <a:gd name="connsiteY41" fmla="*/ 1824037 h 6858000"/>
              <a:gd name="connsiteX42" fmla="*/ 23515 w 4417162"/>
              <a:gd name="connsiteY42" fmla="*/ 1870075 h 6858000"/>
              <a:gd name="connsiteX43" fmla="*/ 11758 w 4417162"/>
              <a:gd name="connsiteY43" fmla="*/ 1922462 h 6858000"/>
              <a:gd name="connsiteX44" fmla="*/ 3359 w 4417162"/>
              <a:gd name="connsiteY44" fmla="*/ 1982787 h 6858000"/>
              <a:gd name="connsiteX45" fmla="*/ 0 w 4417162"/>
              <a:gd name="connsiteY45" fmla="*/ 2051050 h 6858000"/>
              <a:gd name="connsiteX46" fmla="*/ 3359 w 4417162"/>
              <a:gd name="connsiteY46" fmla="*/ 2119312 h 6858000"/>
              <a:gd name="connsiteX47" fmla="*/ 11758 w 4417162"/>
              <a:gd name="connsiteY47" fmla="*/ 2179637 h 6858000"/>
              <a:gd name="connsiteX48" fmla="*/ 23515 w 4417162"/>
              <a:gd name="connsiteY48" fmla="*/ 2232025 h 6858000"/>
              <a:gd name="connsiteX49" fmla="*/ 38632 w 4417162"/>
              <a:gd name="connsiteY49" fmla="*/ 2278062 h 6858000"/>
              <a:gd name="connsiteX50" fmla="*/ 55427 w 4417162"/>
              <a:gd name="connsiteY50" fmla="*/ 2319337 h 6858000"/>
              <a:gd name="connsiteX51" fmla="*/ 75583 w 4417162"/>
              <a:gd name="connsiteY51" fmla="*/ 2359025 h 6858000"/>
              <a:gd name="connsiteX52" fmla="*/ 95738 w 4417162"/>
              <a:gd name="connsiteY52" fmla="*/ 2395537 h 6858000"/>
              <a:gd name="connsiteX53" fmla="*/ 115893 w 4417162"/>
              <a:gd name="connsiteY53" fmla="*/ 2433637 h 6858000"/>
              <a:gd name="connsiteX54" fmla="*/ 134368 w 4417162"/>
              <a:gd name="connsiteY54" fmla="*/ 2471737 h 6858000"/>
              <a:gd name="connsiteX55" fmla="*/ 152844 w 4417162"/>
              <a:gd name="connsiteY55" fmla="*/ 2513012 h 6858000"/>
              <a:gd name="connsiteX56" fmla="*/ 167960 w 4417162"/>
              <a:gd name="connsiteY56" fmla="*/ 2560637 h 6858000"/>
              <a:gd name="connsiteX57" fmla="*/ 178038 w 4417162"/>
              <a:gd name="connsiteY57" fmla="*/ 2613025 h 6858000"/>
              <a:gd name="connsiteX58" fmla="*/ 188115 w 4417162"/>
              <a:gd name="connsiteY58" fmla="*/ 2671762 h 6858000"/>
              <a:gd name="connsiteX59" fmla="*/ 189795 w 4417162"/>
              <a:gd name="connsiteY59" fmla="*/ 2741612 h 6858000"/>
              <a:gd name="connsiteX60" fmla="*/ 188115 w 4417162"/>
              <a:gd name="connsiteY60" fmla="*/ 2809875 h 6858000"/>
              <a:gd name="connsiteX61" fmla="*/ 178038 w 4417162"/>
              <a:gd name="connsiteY61" fmla="*/ 2868612 h 6858000"/>
              <a:gd name="connsiteX62" fmla="*/ 167960 w 4417162"/>
              <a:gd name="connsiteY62" fmla="*/ 2922587 h 6858000"/>
              <a:gd name="connsiteX63" fmla="*/ 152844 w 4417162"/>
              <a:gd name="connsiteY63" fmla="*/ 2967037 h 6858000"/>
              <a:gd name="connsiteX64" fmla="*/ 134368 w 4417162"/>
              <a:gd name="connsiteY64" fmla="*/ 3009900 h 6858000"/>
              <a:gd name="connsiteX65" fmla="*/ 115893 w 4417162"/>
              <a:gd name="connsiteY65" fmla="*/ 3046412 h 6858000"/>
              <a:gd name="connsiteX66" fmla="*/ 95738 w 4417162"/>
              <a:gd name="connsiteY66" fmla="*/ 3084512 h 6858000"/>
              <a:gd name="connsiteX67" fmla="*/ 75583 w 4417162"/>
              <a:gd name="connsiteY67" fmla="*/ 3121025 h 6858000"/>
              <a:gd name="connsiteX68" fmla="*/ 55427 w 4417162"/>
              <a:gd name="connsiteY68" fmla="*/ 3160712 h 6858000"/>
              <a:gd name="connsiteX69" fmla="*/ 38632 w 4417162"/>
              <a:gd name="connsiteY69" fmla="*/ 3201987 h 6858000"/>
              <a:gd name="connsiteX70" fmla="*/ 23515 w 4417162"/>
              <a:gd name="connsiteY70" fmla="*/ 3248025 h 6858000"/>
              <a:gd name="connsiteX71" fmla="*/ 11758 w 4417162"/>
              <a:gd name="connsiteY71" fmla="*/ 3300412 h 6858000"/>
              <a:gd name="connsiteX72" fmla="*/ 3359 w 4417162"/>
              <a:gd name="connsiteY72" fmla="*/ 3360737 h 6858000"/>
              <a:gd name="connsiteX73" fmla="*/ 0 w 4417162"/>
              <a:gd name="connsiteY73" fmla="*/ 3427412 h 6858000"/>
              <a:gd name="connsiteX74" fmla="*/ 3359 w 4417162"/>
              <a:gd name="connsiteY74" fmla="*/ 3497262 h 6858000"/>
              <a:gd name="connsiteX75" fmla="*/ 11758 w 4417162"/>
              <a:gd name="connsiteY75" fmla="*/ 3557587 h 6858000"/>
              <a:gd name="connsiteX76" fmla="*/ 23515 w 4417162"/>
              <a:gd name="connsiteY76" fmla="*/ 3609975 h 6858000"/>
              <a:gd name="connsiteX77" fmla="*/ 38632 w 4417162"/>
              <a:gd name="connsiteY77" fmla="*/ 3656012 h 6858000"/>
              <a:gd name="connsiteX78" fmla="*/ 55427 w 4417162"/>
              <a:gd name="connsiteY78" fmla="*/ 3697287 h 6858000"/>
              <a:gd name="connsiteX79" fmla="*/ 75583 w 4417162"/>
              <a:gd name="connsiteY79" fmla="*/ 3736975 h 6858000"/>
              <a:gd name="connsiteX80" fmla="*/ 115893 w 4417162"/>
              <a:gd name="connsiteY80" fmla="*/ 3811587 h 6858000"/>
              <a:gd name="connsiteX81" fmla="*/ 134368 w 4417162"/>
              <a:gd name="connsiteY81" fmla="*/ 3848100 h 6858000"/>
              <a:gd name="connsiteX82" fmla="*/ 152844 w 4417162"/>
              <a:gd name="connsiteY82" fmla="*/ 3890962 h 6858000"/>
              <a:gd name="connsiteX83" fmla="*/ 167960 w 4417162"/>
              <a:gd name="connsiteY83" fmla="*/ 3935412 h 6858000"/>
              <a:gd name="connsiteX84" fmla="*/ 178038 w 4417162"/>
              <a:gd name="connsiteY84" fmla="*/ 3987800 h 6858000"/>
              <a:gd name="connsiteX85" fmla="*/ 188115 w 4417162"/>
              <a:gd name="connsiteY85" fmla="*/ 4048125 h 6858000"/>
              <a:gd name="connsiteX86" fmla="*/ 189795 w 4417162"/>
              <a:gd name="connsiteY86" fmla="*/ 4116387 h 6858000"/>
              <a:gd name="connsiteX87" fmla="*/ 188115 w 4417162"/>
              <a:gd name="connsiteY87" fmla="*/ 4186237 h 6858000"/>
              <a:gd name="connsiteX88" fmla="*/ 178038 w 4417162"/>
              <a:gd name="connsiteY88" fmla="*/ 4244975 h 6858000"/>
              <a:gd name="connsiteX89" fmla="*/ 167960 w 4417162"/>
              <a:gd name="connsiteY89" fmla="*/ 4297362 h 6858000"/>
              <a:gd name="connsiteX90" fmla="*/ 152844 w 4417162"/>
              <a:gd name="connsiteY90" fmla="*/ 4343400 h 6858000"/>
              <a:gd name="connsiteX91" fmla="*/ 134368 w 4417162"/>
              <a:gd name="connsiteY91" fmla="*/ 4386262 h 6858000"/>
              <a:gd name="connsiteX92" fmla="*/ 115893 w 4417162"/>
              <a:gd name="connsiteY92" fmla="*/ 4424362 h 6858000"/>
              <a:gd name="connsiteX93" fmla="*/ 75583 w 4417162"/>
              <a:gd name="connsiteY93" fmla="*/ 4498975 h 6858000"/>
              <a:gd name="connsiteX94" fmla="*/ 55427 w 4417162"/>
              <a:gd name="connsiteY94" fmla="*/ 4537075 h 6858000"/>
              <a:gd name="connsiteX95" fmla="*/ 38632 w 4417162"/>
              <a:gd name="connsiteY95" fmla="*/ 4579937 h 6858000"/>
              <a:gd name="connsiteX96" fmla="*/ 23515 w 4417162"/>
              <a:gd name="connsiteY96" fmla="*/ 4625975 h 6858000"/>
              <a:gd name="connsiteX97" fmla="*/ 11758 w 4417162"/>
              <a:gd name="connsiteY97" fmla="*/ 4678362 h 6858000"/>
              <a:gd name="connsiteX98" fmla="*/ 3359 w 4417162"/>
              <a:gd name="connsiteY98" fmla="*/ 4738687 h 6858000"/>
              <a:gd name="connsiteX99" fmla="*/ 0 w 4417162"/>
              <a:gd name="connsiteY99" fmla="*/ 4806950 h 6858000"/>
              <a:gd name="connsiteX100" fmla="*/ 3359 w 4417162"/>
              <a:gd name="connsiteY100" fmla="*/ 4875212 h 6858000"/>
              <a:gd name="connsiteX101" fmla="*/ 11758 w 4417162"/>
              <a:gd name="connsiteY101" fmla="*/ 4935537 h 6858000"/>
              <a:gd name="connsiteX102" fmla="*/ 23515 w 4417162"/>
              <a:gd name="connsiteY102" fmla="*/ 4987925 h 6858000"/>
              <a:gd name="connsiteX103" fmla="*/ 38632 w 4417162"/>
              <a:gd name="connsiteY103" fmla="*/ 5033962 h 6858000"/>
              <a:gd name="connsiteX104" fmla="*/ 55427 w 4417162"/>
              <a:gd name="connsiteY104" fmla="*/ 5075237 h 6858000"/>
              <a:gd name="connsiteX105" fmla="*/ 75583 w 4417162"/>
              <a:gd name="connsiteY105" fmla="*/ 5114925 h 6858000"/>
              <a:gd name="connsiteX106" fmla="*/ 95738 w 4417162"/>
              <a:gd name="connsiteY106" fmla="*/ 5149850 h 6858000"/>
              <a:gd name="connsiteX107" fmla="*/ 115893 w 4417162"/>
              <a:gd name="connsiteY107" fmla="*/ 5186362 h 6858000"/>
              <a:gd name="connsiteX108" fmla="*/ 134368 w 4417162"/>
              <a:gd name="connsiteY108" fmla="*/ 5226050 h 6858000"/>
              <a:gd name="connsiteX109" fmla="*/ 152844 w 4417162"/>
              <a:gd name="connsiteY109" fmla="*/ 5268912 h 6858000"/>
              <a:gd name="connsiteX110" fmla="*/ 167960 w 4417162"/>
              <a:gd name="connsiteY110" fmla="*/ 5313362 h 6858000"/>
              <a:gd name="connsiteX111" fmla="*/ 178038 w 4417162"/>
              <a:gd name="connsiteY111" fmla="*/ 5365750 h 6858000"/>
              <a:gd name="connsiteX112" fmla="*/ 188115 w 4417162"/>
              <a:gd name="connsiteY112" fmla="*/ 5426075 h 6858000"/>
              <a:gd name="connsiteX113" fmla="*/ 189795 w 4417162"/>
              <a:gd name="connsiteY113" fmla="*/ 5494337 h 6858000"/>
              <a:gd name="connsiteX114" fmla="*/ 188115 w 4417162"/>
              <a:gd name="connsiteY114" fmla="*/ 5562600 h 6858000"/>
              <a:gd name="connsiteX115" fmla="*/ 178038 w 4417162"/>
              <a:gd name="connsiteY115" fmla="*/ 5622925 h 6858000"/>
              <a:gd name="connsiteX116" fmla="*/ 167960 w 4417162"/>
              <a:gd name="connsiteY116" fmla="*/ 5675312 h 6858000"/>
              <a:gd name="connsiteX117" fmla="*/ 152844 w 4417162"/>
              <a:gd name="connsiteY117" fmla="*/ 5721350 h 6858000"/>
              <a:gd name="connsiteX118" fmla="*/ 134368 w 4417162"/>
              <a:gd name="connsiteY118" fmla="*/ 5762625 h 6858000"/>
              <a:gd name="connsiteX119" fmla="*/ 115893 w 4417162"/>
              <a:gd name="connsiteY119" fmla="*/ 5802312 h 6858000"/>
              <a:gd name="connsiteX120" fmla="*/ 95738 w 4417162"/>
              <a:gd name="connsiteY120" fmla="*/ 5840412 h 6858000"/>
              <a:gd name="connsiteX121" fmla="*/ 75583 w 4417162"/>
              <a:gd name="connsiteY121" fmla="*/ 5876925 h 6858000"/>
              <a:gd name="connsiteX122" fmla="*/ 55427 w 4417162"/>
              <a:gd name="connsiteY122" fmla="*/ 5915025 h 6858000"/>
              <a:gd name="connsiteX123" fmla="*/ 38632 w 4417162"/>
              <a:gd name="connsiteY123" fmla="*/ 5956300 h 6858000"/>
              <a:gd name="connsiteX124" fmla="*/ 23515 w 4417162"/>
              <a:gd name="connsiteY124" fmla="*/ 6003925 h 6858000"/>
              <a:gd name="connsiteX125" fmla="*/ 11758 w 4417162"/>
              <a:gd name="connsiteY125" fmla="*/ 6056312 h 6858000"/>
              <a:gd name="connsiteX126" fmla="*/ 3359 w 4417162"/>
              <a:gd name="connsiteY126" fmla="*/ 6113462 h 6858000"/>
              <a:gd name="connsiteX127" fmla="*/ 0 w 4417162"/>
              <a:gd name="connsiteY127" fmla="*/ 6183312 h 6858000"/>
              <a:gd name="connsiteX128" fmla="*/ 3359 w 4417162"/>
              <a:gd name="connsiteY128" fmla="*/ 6251575 h 6858000"/>
              <a:gd name="connsiteX129" fmla="*/ 11758 w 4417162"/>
              <a:gd name="connsiteY129" fmla="*/ 6311900 h 6858000"/>
              <a:gd name="connsiteX130" fmla="*/ 23515 w 4417162"/>
              <a:gd name="connsiteY130" fmla="*/ 6361112 h 6858000"/>
              <a:gd name="connsiteX131" fmla="*/ 38632 w 4417162"/>
              <a:gd name="connsiteY131" fmla="*/ 6407150 h 6858000"/>
              <a:gd name="connsiteX132" fmla="*/ 55427 w 4417162"/>
              <a:gd name="connsiteY132" fmla="*/ 6448425 h 6858000"/>
              <a:gd name="connsiteX133" fmla="*/ 73903 w 4417162"/>
              <a:gd name="connsiteY133" fmla="*/ 6488112 h 6858000"/>
              <a:gd name="connsiteX134" fmla="*/ 92379 w 4417162"/>
              <a:gd name="connsiteY134" fmla="*/ 6523037 h 6858000"/>
              <a:gd name="connsiteX135" fmla="*/ 112534 w 4417162"/>
              <a:gd name="connsiteY135" fmla="*/ 6561137 h 6858000"/>
              <a:gd name="connsiteX136" fmla="*/ 132689 w 4417162"/>
              <a:gd name="connsiteY136" fmla="*/ 6597650 h 6858000"/>
              <a:gd name="connsiteX137" fmla="*/ 149485 w 4417162"/>
              <a:gd name="connsiteY137" fmla="*/ 6640512 h 6858000"/>
              <a:gd name="connsiteX138" fmla="*/ 166281 w 4417162"/>
              <a:gd name="connsiteY138" fmla="*/ 6683375 h 6858000"/>
              <a:gd name="connsiteX139" fmla="*/ 176358 w 4417162"/>
              <a:gd name="connsiteY139" fmla="*/ 6735762 h 6858000"/>
              <a:gd name="connsiteX140" fmla="*/ 184756 w 4417162"/>
              <a:gd name="connsiteY140" fmla="*/ 6791325 h 6858000"/>
              <a:gd name="connsiteX141" fmla="*/ 189795 w 4417162"/>
              <a:gd name="connsiteY141" fmla="*/ 6858000 h 6858000"/>
              <a:gd name="connsiteX142" fmla="*/ 334173 w 4417162"/>
              <a:gd name="connsiteY142" fmla="*/ 6858000 h 6858000"/>
              <a:gd name="connsiteX143" fmla="*/ 334174 w 4417162"/>
              <a:gd name="connsiteY143" fmla="*/ 6858000 h 6858000"/>
              <a:gd name="connsiteX144" fmla="*/ 4417162 w 4417162"/>
              <a:gd name="connsiteY14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4417162" h="6858000">
                <a:moveTo>
                  <a:pt x="4417162" y="0"/>
                </a:moveTo>
                <a:lnTo>
                  <a:pt x="334174" y="0"/>
                </a:lnTo>
                <a:lnTo>
                  <a:pt x="334173" y="0"/>
                </a:lnTo>
                <a:lnTo>
                  <a:pt x="189795" y="0"/>
                </a:lnTo>
                <a:lnTo>
                  <a:pt x="184756" y="66675"/>
                </a:lnTo>
                <a:lnTo>
                  <a:pt x="176358" y="122237"/>
                </a:lnTo>
                <a:lnTo>
                  <a:pt x="166281" y="174625"/>
                </a:lnTo>
                <a:lnTo>
                  <a:pt x="149485" y="217487"/>
                </a:lnTo>
                <a:lnTo>
                  <a:pt x="132689" y="260350"/>
                </a:lnTo>
                <a:lnTo>
                  <a:pt x="112534" y="296862"/>
                </a:lnTo>
                <a:lnTo>
                  <a:pt x="92379" y="334962"/>
                </a:lnTo>
                <a:lnTo>
                  <a:pt x="73903" y="369887"/>
                </a:lnTo>
                <a:lnTo>
                  <a:pt x="55427" y="409575"/>
                </a:lnTo>
                <a:lnTo>
                  <a:pt x="38632" y="450850"/>
                </a:lnTo>
                <a:lnTo>
                  <a:pt x="23515" y="496887"/>
                </a:lnTo>
                <a:lnTo>
                  <a:pt x="11758" y="546100"/>
                </a:lnTo>
                <a:lnTo>
                  <a:pt x="3359" y="606425"/>
                </a:lnTo>
                <a:lnTo>
                  <a:pt x="0" y="673100"/>
                </a:lnTo>
                <a:lnTo>
                  <a:pt x="3359" y="744537"/>
                </a:lnTo>
                <a:lnTo>
                  <a:pt x="11758" y="801687"/>
                </a:lnTo>
                <a:lnTo>
                  <a:pt x="23515" y="854075"/>
                </a:lnTo>
                <a:lnTo>
                  <a:pt x="38632" y="901700"/>
                </a:lnTo>
                <a:lnTo>
                  <a:pt x="55427" y="942975"/>
                </a:lnTo>
                <a:lnTo>
                  <a:pt x="75583" y="981075"/>
                </a:lnTo>
                <a:lnTo>
                  <a:pt x="95738" y="1017587"/>
                </a:lnTo>
                <a:lnTo>
                  <a:pt x="115893" y="1055687"/>
                </a:lnTo>
                <a:lnTo>
                  <a:pt x="134368" y="1095375"/>
                </a:lnTo>
                <a:lnTo>
                  <a:pt x="152844" y="1136650"/>
                </a:lnTo>
                <a:lnTo>
                  <a:pt x="167960" y="1182687"/>
                </a:lnTo>
                <a:lnTo>
                  <a:pt x="178038" y="1235075"/>
                </a:lnTo>
                <a:lnTo>
                  <a:pt x="188115" y="1295400"/>
                </a:lnTo>
                <a:lnTo>
                  <a:pt x="189795" y="1363662"/>
                </a:lnTo>
                <a:lnTo>
                  <a:pt x="188115" y="1431925"/>
                </a:lnTo>
                <a:lnTo>
                  <a:pt x="178038" y="1492250"/>
                </a:lnTo>
                <a:lnTo>
                  <a:pt x="167960" y="1544637"/>
                </a:lnTo>
                <a:lnTo>
                  <a:pt x="152844" y="1589087"/>
                </a:lnTo>
                <a:lnTo>
                  <a:pt x="134368" y="1631950"/>
                </a:lnTo>
                <a:lnTo>
                  <a:pt x="115893" y="1671637"/>
                </a:lnTo>
                <a:lnTo>
                  <a:pt x="95738" y="1708150"/>
                </a:lnTo>
                <a:lnTo>
                  <a:pt x="75583" y="1743075"/>
                </a:lnTo>
                <a:lnTo>
                  <a:pt x="55427" y="1782762"/>
                </a:lnTo>
                <a:lnTo>
                  <a:pt x="38632" y="1824037"/>
                </a:lnTo>
                <a:lnTo>
                  <a:pt x="23515" y="1870075"/>
                </a:lnTo>
                <a:lnTo>
                  <a:pt x="11758" y="1922462"/>
                </a:lnTo>
                <a:lnTo>
                  <a:pt x="3359" y="1982787"/>
                </a:lnTo>
                <a:lnTo>
                  <a:pt x="0" y="2051050"/>
                </a:lnTo>
                <a:lnTo>
                  <a:pt x="3359" y="2119312"/>
                </a:lnTo>
                <a:lnTo>
                  <a:pt x="11758" y="2179637"/>
                </a:lnTo>
                <a:lnTo>
                  <a:pt x="23515" y="2232025"/>
                </a:lnTo>
                <a:lnTo>
                  <a:pt x="38632" y="2278062"/>
                </a:lnTo>
                <a:lnTo>
                  <a:pt x="55427" y="2319337"/>
                </a:lnTo>
                <a:lnTo>
                  <a:pt x="75583" y="2359025"/>
                </a:lnTo>
                <a:lnTo>
                  <a:pt x="95738" y="2395537"/>
                </a:lnTo>
                <a:lnTo>
                  <a:pt x="115893" y="2433637"/>
                </a:lnTo>
                <a:lnTo>
                  <a:pt x="134368" y="2471737"/>
                </a:lnTo>
                <a:lnTo>
                  <a:pt x="152844" y="2513012"/>
                </a:lnTo>
                <a:lnTo>
                  <a:pt x="167960" y="2560637"/>
                </a:lnTo>
                <a:lnTo>
                  <a:pt x="178038" y="2613025"/>
                </a:lnTo>
                <a:lnTo>
                  <a:pt x="188115" y="2671762"/>
                </a:lnTo>
                <a:lnTo>
                  <a:pt x="189795" y="2741612"/>
                </a:lnTo>
                <a:lnTo>
                  <a:pt x="188115" y="2809875"/>
                </a:lnTo>
                <a:lnTo>
                  <a:pt x="178038" y="2868612"/>
                </a:lnTo>
                <a:lnTo>
                  <a:pt x="167960" y="2922587"/>
                </a:lnTo>
                <a:lnTo>
                  <a:pt x="152844" y="2967037"/>
                </a:lnTo>
                <a:lnTo>
                  <a:pt x="134368" y="3009900"/>
                </a:lnTo>
                <a:lnTo>
                  <a:pt x="115893" y="3046412"/>
                </a:lnTo>
                <a:lnTo>
                  <a:pt x="95738" y="3084512"/>
                </a:lnTo>
                <a:lnTo>
                  <a:pt x="75583" y="3121025"/>
                </a:lnTo>
                <a:lnTo>
                  <a:pt x="55427" y="3160712"/>
                </a:lnTo>
                <a:lnTo>
                  <a:pt x="38632" y="3201987"/>
                </a:lnTo>
                <a:lnTo>
                  <a:pt x="23515" y="3248025"/>
                </a:lnTo>
                <a:lnTo>
                  <a:pt x="11758" y="3300412"/>
                </a:lnTo>
                <a:lnTo>
                  <a:pt x="3359" y="3360737"/>
                </a:lnTo>
                <a:lnTo>
                  <a:pt x="0" y="3427412"/>
                </a:lnTo>
                <a:lnTo>
                  <a:pt x="3359" y="3497262"/>
                </a:lnTo>
                <a:lnTo>
                  <a:pt x="11758" y="3557587"/>
                </a:lnTo>
                <a:lnTo>
                  <a:pt x="23515" y="3609975"/>
                </a:lnTo>
                <a:lnTo>
                  <a:pt x="38632" y="3656012"/>
                </a:lnTo>
                <a:lnTo>
                  <a:pt x="55427" y="3697287"/>
                </a:lnTo>
                <a:lnTo>
                  <a:pt x="75583" y="3736975"/>
                </a:lnTo>
                <a:lnTo>
                  <a:pt x="115893" y="3811587"/>
                </a:lnTo>
                <a:lnTo>
                  <a:pt x="134368" y="3848100"/>
                </a:lnTo>
                <a:lnTo>
                  <a:pt x="152844" y="3890962"/>
                </a:lnTo>
                <a:lnTo>
                  <a:pt x="167960" y="3935412"/>
                </a:lnTo>
                <a:lnTo>
                  <a:pt x="178038" y="3987800"/>
                </a:lnTo>
                <a:lnTo>
                  <a:pt x="188115" y="4048125"/>
                </a:lnTo>
                <a:lnTo>
                  <a:pt x="189795" y="4116387"/>
                </a:lnTo>
                <a:lnTo>
                  <a:pt x="188115" y="4186237"/>
                </a:lnTo>
                <a:lnTo>
                  <a:pt x="178038" y="4244975"/>
                </a:lnTo>
                <a:lnTo>
                  <a:pt x="167960" y="4297362"/>
                </a:lnTo>
                <a:lnTo>
                  <a:pt x="152844" y="4343400"/>
                </a:lnTo>
                <a:lnTo>
                  <a:pt x="134368" y="4386262"/>
                </a:lnTo>
                <a:lnTo>
                  <a:pt x="115893" y="4424362"/>
                </a:lnTo>
                <a:lnTo>
                  <a:pt x="75583" y="4498975"/>
                </a:lnTo>
                <a:lnTo>
                  <a:pt x="55427" y="4537075"/>
                </a:lnTo>
                <a:lnTo>
                  <a:pt x="38632" y="4579937"/>
                </a:lnTo>
                <a:lnTo>
                  <a:pt x="23515" y="4625975"/>
                </a:lnTo>
                <a:lnTo>
                  <a:pt x="11758" y="4678362"/>
                </a:lnTo>
                <a:lnTo>
                  <a:pt x="3359" y="4738687"/>
                </a:lnTo>
                <a:lnTo>
                  <a:pt x="0" y="4806950"/>
                </a:lnTo>
                <a:lnTo>
                  <a:pt x="3359" y="4875212"/>
                </a:lnTo>
                <a:lnTo>
                  <a:pt x="11758" y="4935537"/>
                </a:lnTo>
                <a:lnTo>
                  <a:pt x="23515" y="4987925"/>
                </a:lnTo>
                <a:lnTo>
                  <a:pt x="38632" y="5033962"/>
                </a:lnTo>
                <a:lnTo>
                  <a:pt x="55427" y="5075237"/>
                </a:lnTo>
                <a:lnTo>
                  <a:pt x="75583" y="5114925"/>
                </a:lnTo>
                <a:lnTo>
                  <a:pt x="95738" y="5149850"/>
                </a:lnTo>
                <a:lnTo>
                  <a:pt x="115893" y="5186362"/>
                </a:lnTo>
                <a:lnTo>
                  <a:pt x="134368" y="5226050"/>
                </a:lnTo>
                <a:lnTo>
                  <a:pt x="152844" y="5268912"/>
                </a:lnTo>
                <a:lnTo>
                  <a:pt x="167960" y="5313362"/>
                </a:lnTo>
                <a:lnTo>
                  <a:pt x="178038" y="5365750"/>
                </a:lnTo>
                <a:lnTo>
                  <a:pt x="188115" y="5426075"/>
                </a:lnTo>
                <a:lnTo>
                  <a:pt x="189795" y="5494337"/>
                </a:lnTo>
                <a:lnTo>
                  <a:pt x="188115" y="5562600"/>
                </a:lnTo>
                <a:lnTo>
                  <a:pt x="178038" y="5622925"/>
                </a:lnTo>
                <a:lnTo>
                  <a:pt x="167960" y="5675312"/>
                </a:lnTo>
                <a:lnTo>
                  <a:pt x="152844" y="5721350"/>
                </a:lnTo>
                <a:lnTo>
                  <a:pt x="134368" y="5762625"/>
                </a:lnTo>
                <a:lnTo>
                  <a:pt x="115893" y="5802312"/>
                </a:lnTo>
                <a:lnTo>
                  <a:pt x="95738" y="5840412"/>
                </a:lnTo>
                <a:lnTo>
                  <a:pt x="75583" y="5876925"/>
                </a:lnTo>
                <a:lnTo>
                  <a:pt x="55427" y="5915025"/>
                </a:lnTo>
                <a:lnTo>
                  <a:pt x="38632" y="5956300"/>
                </a:lnTo>
                <a:lnTo>
                  <a:pt x="23515" y="6003925"/>
                </a:lnTo>
                <a:lnTo>
                  <a:pt x="11758" y="6056312"/>
                </a:lnTo>
                <a:lnTo>
                  <a:pt x="3359" y="6113462"/>
                </a:lnTo>
                <a:lnTo>
                  <a:pt x="0" y="6183312"/>
                </a:lnTo>
                <a:lnTo>
                  <a:pt x="3359" y="6251575"/>
                </a:lnTo>
                <a:lnTo>
                  <a:pt x="11758" y="6311900"/>
                </a:lnTo>
                <a:lnTo>
                  <a:pt x="23515" y="6361112"/>
                </a:lnTo>
                <a:lnTo>
                  <a:pt x="38632" y="6407150"/>
                </a:lnTo>
                <a:lnTo>
                  <a:pt x="55427" y="6448425"/>
                </a:lnTo>
                <a:lnTo>
                  <a:pt x="73903" y="6488112"/>
                </a:lnTo>
                <a:lnTo>
                  <a:pt x="92379" y="6523037"/>
                </a:lnTo>
                <a:lnTo>
                  <a:pt x="112534" y="6561137"/>
                </a:lnTo>
                <a:lnTo>
                  <a:pt x="132689" y="6597650"/>
                </a:lnTo>
                <a:lnTo>
                  <a:pt x="149485" y="6640512"/>
                </a:lnTo>
                <a:lnTo>
                  <a:pt x="166281" y="6683375"/>
                </a:lnTo>
                <a:lnTo>
                  <a:pt x="176358" y="6735762"/>
                </a:lnTo>
                <a:lnTo>
                  <a:pt x="184756" y="6791325"/>
                </a:lnTo>
                <a:lnTo>
                  <a:pt x="189795" y="6858000"/>
                </a:lnTo>
                <a:lnTo>
                  <a:pt x="334173" y="6858000"/>
                </a:lnTo>
                <a:lnTo>
                  <a:pt x="334174" y="6858000"/>
                </a:lnTo>
                <a:lnTo>
                  <a:pt x="4417162" y="6858000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DAF6E2-5A6B-44A9-9525-0FB1CF55E639}"/>
              </a:ext>
            </a:extLst>
          </p:cNvPr>
          <p:cNvSpPr txBox="1"/>
          <p:nvPr/>
        </p:nvSpPr>
        <p:spPr>
          <a:xfrm>
            <a:off x="457201" y="723406"/>
            <a:ext cx="3234018" cy="38267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400" kern="1200">
                <a:solidFill>
                  <a:schemeClr val="bg1"/>
                </a:solidFill>
                <a:highlight>
                  <a:srgbClr val="4422A6"/>
                </a:highlight>
                <a:latin typeface="+mj-lt"/>
                <a:ea typeface="+mj-ea"/>
                <a:cs typeface="+mj-cs"/>
              </a:rPr>
              <a:t>HOW DOES IT WORK</a:t>
            </a:r>
            <a:endParaRPr lang="en-US" sz="6400" kern="1200">
              <a:solidFill>
                <a:schemeClr val="bg1"/>
              </a:solidFill>
              <a:highlight>
                <a:srgbClr val="4422A6"/>
              </a:highlight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8DEF4969-C779-079A-5DBF-737B1AF97E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251" y="770208"/>
            <a:ext cx="6631341" cy="5317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11557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EFBA0D5C-12E7-F8EB-1181-89FC39AA2A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457" b="3793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912818-75EB-D1FE-5941-B72BE27CE05A}"/>
              </a:ext>
            </a:extLst>
          </p:cNvPr>
          <p:cNvSpPr txBox="1"/>
          <p:nvPr/>
        </p:nvSpPr>
        <p:spPr>
          <a:xfrm>
            <a:off x="838201" y="1065862"/>
            <a:ext cx="3313164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OF TECHNOLOGY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2144EE50-BBA8-2E38-9A4E-7BBC86CD4659}"/>
              </a:ext>
            </a:extLst>
          </p:cNvPr>
          <p:cNvSpPr txBox="1"/>
          <p:nvPr/>
        </p:nvSpPr>
        <p:spPr>
          <a:xfrm>
            <a:off x="5155379" y="1065862"/>
            <a:ext cx="5744685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Detects and prevent fraud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Allows you to issue smart contracts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Monitoring real-time freight capacity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Improves payments and pricing processes</a:t>
            </a:r>
          </a:p>
          <a:p>
            <a:pPr marL="5715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rgbClr val="FFFFFF"/>
                </a:solidFill>
              </a:rPr>
              <a:t>Minimize shipping costs </a:t>
            </a:r>
          </a:p>
          <a:p>
            <a:pPr marL="5715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rgbClr val="FFFFFF"/>
                </a:solidFill>
              </a:rPr>
              <a:t>Automate free trade agreement compliance </a:t>
            </a:r>
          </a:p>
          <a:p>
            <a:pPr marL="5715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000">
                <a:solidFill>
                  <a:srgbClr val="FFFFFF"/>
                </a:solidFill>
              </a:rPr>
              <a:t>Avoid customs delays </a:t>
            </a:r>
          </a:p>
          <a:p>
            <a:pPr marL="5715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732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88ECBE-CDB1-4AB3-5F78-D49008BEEB2A}"/>
              </a:ext>
            </a:extLst>
          </p:cNvPr>
          <p:cNvSpPr txBox="1"/>
          <p:nvPr/>
        </p:nvSpPr>
        <p:spPr>
          <a:xfrm>
            <a:off x="154769" y="-1104388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Рисунок 4" descr="Icon&#10;&#10;Description automatically generated">
            <a:extLst>
              <a:ext uri="{FF2B5EF4-FFF2-40B4-BE49-F238E27FC236}">
                <a16:creationId xmlns:a16="http://schemas.microsoft.com/office/drawing/2014/main" id="{E35C8DAC-FAD6-F489-7ACE-E7C669B901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343" r="256" b="15849"/>
          <a:stretch/>
        </p:blipFill>
        <p:spPr>
          <a:xfrm>
            <a:off x="2235" y="-2881"/>
            <a:ext cx="12282236" cy="69281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7C6BB99-B59B-D549-2E3F-74A19D74E0E0}"/>
              </a:ext>
            </a:extLst>
          </p:cNvPr>
          <p:cNvSpPr txBox="1"/>
          <p:nvPr/>
        </p:nvSpPr>
        <p:spPr>
          <a:xfrm>
            <a:off x="1815074" y="127501"/>
            <a:ext cx="8566584" cy="5355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chemeClr val="bg1"/>
                </a:solidFill>
                <a:highlight>
                  <a:srgbClr val="4422A6"/>
                </a:highlight>
                <a:latin typeface="Impact"/>
              </a:rPr>
              <a:t>Impacts of tech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F7C3AC-4068-D891-2FF3-8DC6DDB1BCF1}"/>
              </a:ext>
            </a:extLst>
          </p:cNvPr>
          <p:cNvSpPr txBox="1"/>
          <p:nvPr/>
        </p:nvSpPr>
        <p:spPr>
          <a:xfrm>
            <a:off x="1345380" y="739118"/>
            <a:ext cx="4934401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highlight>
                  <a:srgbClr val="4422A6"/>
                </a:highlight>
                <a:latin typeface="Calibri Light"/>
                <a:cs typeface="Calibri Light"/>
              </a:rPr>
              <a:t>POSITIVE</a:t>
            </a:r>
            <a:endParaRPr lang="ru-GB" sz="2000" b="1">
              <a:solidFill>
                <a:schemeClr val="bg1"/>
              </a:solidFill>
              <a:highlight>
                <a:srgbClr val="4422A6"/>
              </a:highlight>
              <a:latin typeface="Calibri Light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5CE3DA-6869-97C5-70B2-CDB5CC96A5A8}"/>
              </a:ext>
            </a:extLst>
          </p:cNvPr>
          <p:cNvSpPr txBox="1"/>
          <p:nvPr/>
        </p:nvSpPr>
        <p:spPr>
          <a:xfrm>
            <a:off x="9793357" y="739118"/>
            <a:ext cx="5641972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highlight>
                  <a:srgbClr val="4422A6"/>
                </a:highlight>
              </a:rPr>
              <a:t>NEGATIVE</a:t>
            </a:r>
            <a:endParaRPr lang="ru-GB" sz="2000" b="1">
              <a:solidFill>
                <a:schemeClr val="bg1"/>
              </a:solidFill>
              <a:highlight>
                <a:srgbClr val="4422A6"/>
              </a:highligh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49F6D4-F12B-AFB4-C8EE-50CF0C67E08C}"/>
              </a:ext>
            </a:extLst>
          </p:cNvPr>
          <p:cNvSpPr txBox="1"/>
          <p:nvPr/>
        </p:nvSpPr>
        <p:spPr>
          <a:xfrm>
            <a:off x="9461499" y="3594100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482767-73CF-658D-431C-318FDB37E584}"/>
              </a:ext>
            </a:extLst>
          </p:cNvPr>
          <p:cNvSpPr txBox="1"/>
          <p:nvPr/>
        </p:nvSpPr>
        <p:spPr>
          <a:xfrm>
            <a:off x="8974137" y="3309144"/>
            <a:ext cx="308609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latin typeface="Impact"/>
              </a:rPr>
              <a:t>The FedEx logo uses negative space to convey the forward-moving nature of the company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B84BE69-85CC-A538-B497-11973C0C9A3E}"/>
              </a:ext>
            </a:extLst>
          </p:cNvPr>
          <p:cNvSpPr txBox="1"/>
          <p:nvPr/>
        </p:nvSpPr>
        <p:spPr>
          <a:xfrm>
            <a:off x="62509" y="1190625"/>
            <a:ext cx="3217065" cy="2031325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latin typeface="Impact"/>
                <a:ea typeface="+mn-lt"/>
                <a:cs typeface="+mn-lt"/>
              </a:rPr>
              <a:t>In extended deals, FedEx Corporation (NYSE:FDX) lifted 2.1% after the company reported Q4 EPS of $6.88, in line with expectations, while revenue was at $24.4 billion versus $24.49 billion expected</a:t>
            </a:r>
            <a:endParaRPr lang="en-US" i="1">
              <a:latin typeface="Impact"/>
            </a:endParaRPr>
          </a:p>
        </p:txBody>
      </p:sp>
      <p:sp>
        <p:nvSpPr>
          <p:cNvPr id="33" name="Explosion: 8 Points 32">
            <a:extLst>
              <a:ext uri="{FF2B5EF4-FFF2-40B4-BE49-F238E27FC236}">
                <a16:creationId xmlns:a16="http://schemas.microsoft.com/office/drawing/2014/main" id="{B08BC16E-ADC0-E826-2D97-0AA266A05377}"/>
              </a:ext>
            </a:extLst>
          </p:cNvPr>
          <p:cNvSpPr/>
          <p:nvPr/>
        </p:nvSpPr>
        <p:spPr>
          <a:xfrm>
            <a:off x="423862" y="280987"/>
            <a:ext cx="916781" cy="916781"/>
          </a:xfrm>
          <a:prstGeom prst="irregularSeal1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Explosion: 8 Points 33">
            <a:extLst>
              <a:ext uri="{FF2B5EF4-FFF2-40B4-BE49-F238E27FC236}">
                <a16:creationId xmlns:a16="http://schemas.microsoft.com/office/drawing/2014/main" id="{DBC917E8-9BCB-FDE8-37F8-B5524049EF1F}"/>
              </a:ext>
            </a:extLst>
          </p:cNvPr>
          <p:cNvSpPr/>
          <p:nvPr/>
        </p:nvSpPr>
        <p:spPr>
          <a:xfrm>
            <a:off x="11056143" y="209549"/>
            <a:ext cx="916781" cy="916781"/>
          </a:xfrm>
          <a:prstGeom prst="irregularSeal1">
            <a:avLst/>
          </a:prstGeom>
          <a:solidFill>
            <a:schemeClr val="bg2">
              <a:lumMod val="25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4763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8" grpId="0"/>
      <p:bldP spid="32" grpId="0" animBg="1"/>
      <p:bldP spid="3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ush pins laying down with one standing up">
            <a:extLst>
              <a:ext uri="{FF2B5EF4-FFF2-40B4-BE49-F238E27FC236}">
                <a16:creationId xmlns:a16="http://schemas.microsoft.com/office/drawing/2014/main" id="{2C44E3AE-25E8-CB04-70B7-A3FB763423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625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ACD08C-911D-894D-4944-774E940E9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36800" y="-1824038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References: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D1FF5D-1345-9493-4EFD-EB63024B500F}"/>
              </a:ext>
            </a:extLst>
          </p:cNvPr>
          <p:cNvSpPr txBox="1"/>
          <p:nvPr/>
        </p:nvSpPr>
        <p:spPr>
          <a:xfrm>
            <a:off x="476250" y="1197429"/>
            <a:ext cx="11647713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Dhruv, P. (2022) " </a:t>
            </a:r>
            <a:r>
              <a:rPr lang="en-US"/>
              <a:t>8 Best Blockchain Platforms to Build Modern Finance Applications ".</a:t>
            </a:r>
            <a:endParaRPr lang="en-US">
              <a:cs typeface="Calibri"/>
            </a:endParaRPr>
          </a:p>
          <a:p>
            <a:r>
              <a:rPr lang="en-US"/>
              <a:t>Available at: </a:t>
            </a:r>
            <a:r>
              <a:rPr lang="en-US" u="sng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https://geekflare.com</a:t>
            </a:r>
            <a:r>
              <a:rPr lang="en-US">
                <a:ea typeface="+mn-lt"/>
                <a:cs typeface="+mn-lt"/>
              </a:rPr>
              <a:t> (Accessed 12 Aug 2022).</a:t>
            </a:r>
            <a:endParaRPr lang="en-US">
              <a:cs typeface="Calibri"/>
            </a:endParaRP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Akhil, R. (2022) " Asia Pacific Blockchain Distributed Ledger Market 2021-2030, Size, Share, Demand, Growth, Research Report, Revenue, and Competition". Available at: https://researchforecast.com (Accessed 12 Aug 2022).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The History of FedEx</a:t>
            </a:r>
          </a:p>
          <a:p>
            <a:r>
              <a:rPr lang="en-US" err="1">
                <a:ea typeface="+mn-lt"/>
                <a:cs typeface="+mn-lt"/>
              </a:rPr>
              <a:t>Availabe</a:t>
            </a:r>
            <a:r>
              <a:rPr lang="en-US">
                <a:ea typeface="+mn-lt"/>
                <a:cs typeface="+mn-lt"/>
              </a:rPr>
              <a:t> at: thebalancesmb.com (Accessed 01 Sept 2022)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FedEx - Wikipedia  (Accessed 14 July 2022)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FedEx use of Blockchain technology </a:t>
            </a:r>
          </a:p>
          <a:p>
            <a:r>
              <a:rPr lang="en-US" err="1">
                <a:ea typeface="+mn-lt"/>
                <a:cs typeface="+mn-lt"/>
              </a:rPr>
              <a:t>Availabe</a:t>
            </a:r>
            <a:r>
              <a:rPr lang="en-US">
                <a:ea typeface="+mn-lt"/>
                <a:cs typeface="+mn-lt"/>
              </a:rPr>
              <a:t> at: https://www.cryptoground.com/a/fedex-blockchain-transparency-logistics#:~:text=FedEx%20launched%20a%20pilot%20prolot%20program  (Accessed 03 Feb 2018)</a:t>
            </a:r>
            <a:endParaRPr lang="en-US">
              <a:ea typeface="Calibri"/>
              <a:cs typeface="Calibri"/>
            </a:endParaRPr>
          </a:p>
          <a:p>
            <a:r>
              <a:rPr lang="en-US" err="1">
                <a:ea typeface="+mn-lt"/>
                <a:cs typeface="+mn-lt"/>
              </a:rPr>
              <a:t>Fedex</a:t>
            </a:r>
            <a:r>
              <a:rPr lang="en-US">
                <a:ea typeface="+mn-lt"/>
                <a:cs typeface="+mn-lt"/>
              </a:rPr>
              <a:t> Aim and Objectives</a:t>
            </a:r>
          </a:p>
          <a:p>
            <a:r>
              <a:rPr lang="en-US" err="1">
                <a:ea typeface="+mn-lt"/>
                <a:cs typeface="+mn-lt"/>
              </a:rPr>
              <a:t>Availabe</a:t>
            </a:r>
            <a:r>
              <a:rPr lang="en-US">
                <a:ea typeface="+mn-lt"/>
                <a:cs typeface="+mn-lt"/>
              </a:rPr>
              <a:t> at: Mission &amp; goals | FedEx (Accessed 17 Jan 2022)</a:t>
            </a:r>
          </a:p>
          <a:p>
            <a:r>
              <a:rPr lang="en-US"/>
              <a:t>FedEx long term goals 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err="1"/>
              <a:t>Availabe</a:t>
            </a:r>
            <a:r>
              <a:rPr lang="en-US"/>
              <a:t> at:</a:t>
            </a:r>
            <a:r>
              <a:rPr lang="en-US">
                <a:ea typeface="Calibri"/>
                <a:cs typeface="Calibri"/>
              </a:rPr>
              <a:t> </a:t>
            </a:r>
            <a:r>
              <a:rPr lang="en-US">
                <a:ea typeface="+mn-lt"/>
                <a:cs typeface="+mn-lt"/>
              </a:rPr>
              <a:t>Mission &amp; goals | FedEx (Accessed 17 Jan 2022)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514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Тема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Augusto Jarovlea</dc:creator>
  <cp:revision>5</cp:revision>
  <dcterms:created xsi:type="dcterms:W3CDTF">2022-07-12T14:33:02Z</dcterms:created>
  <dcterms:modified xsi:type="dcterms:W3CDTF">2022-08-16T15:29:12Z</dcterms:modified>
</cp:coreProperties>
</file>