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658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EBA851-6E00-4AB6-B2A6-453C83267D2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2A43B69-58B9-4AD7-9A50-DC01353DD32A}">
      <dgm:prSet/>
      <dgm:spPr/>
      <dgm:t>
        <a:bodyPr/>
        <a:lstStyle/>
        <a:p>
          <a:pPr rtl="0"/>
          <a:r>
            <a:rPr lang="en-US"/>
            <a:t>Explain definitions: health, wellbeing, sustainable development</a:t>
          </a:r>
        </a:p>
      </dgm:t>
    </dgm:pt>
    <dgm:pt modelId="{48E3A8DD-3E0C-4383-8916-F2C34C13E21C}" type="parTrans" cxnId="{89C4EEED-6829-4B3A-B725-1BCB0C3471B7}">
      <dgm:prSet/>
      <dgm:spPr/>
      <dgm:t>
        <a:bodyPr/>
        <a:lstStyle/>
        <a:p>
          <a:endParaRPr lang="en-US"/>
        </a:p>
      </dgm:t>
    </dgm:pt>
    <dgm:pt modelId="{662540C8-0CF0-421E-B15C-035F7CDAA5D6}" type="sibTrans" cxnId="{89C4EEED-6829-4B3A-B725-1BCB0C3471B7}">
      <dgm:prSet/>
      <dgm:spPr/>
      <dgm:t>
        <a:bodyPr/>
        <a:lstStyle/>
        <a:p>
          <a:endParaRPr lang="en-US"/>
        </a:p>
      </dgm:t>
    </dgm:pt>
    <dgm:pt modelId="{19F0E716-BE8A-41A7-B14F-D95DB39CF417}">
      <dgm:prSet/>
      <dgm:spPr/>
      <dgm:t>
        <a:bodyPr/>
        <a:lstStyle/>
        <a:p>
          <a:pPr rtl="0"/>
          <a:r>
            <a:rPr lang="en-US"/>
            <a:t>Apply theoretical models to service design</a:t>
          </a:r>
        </a:p>
      </dgm:t>
    </dgm:pt>
    <dgm:pt modelId="{418D4875-97FD-4533-BF78-EF0198688482}" type="parTrans" cxnId="{F7C91309-3E51-45F7-824E-FCD304F948AD}">
      <dgm:prSet/>
      <dgm:spPr/>
      <dgm:t>
        <a:bodyPr/>
        <a:lstStyle/>
        <a:p>
          <a:endParaRPr lang="en-US"/>
        </a:p>
      </dgm:t>
    </dgm:pt>
    <dgm:pt modelId="{E070BF07-0305-444A-8B77-89AB1EAD2A71}" type="sibTrans" cxnId="{F7C91309-3E51-45F7-824E-FCD304F948AD}">
      <dgm:prSet/>
      <dgm:spPr/>
      <dgm:t>
        <a:bodyPr/>
        <a:lstStyle/>
        <a:p>
          <a:endParaRPr lang="en-US"/>
        </a:p>
      </dgm:t>
    </dgm:pt>
    <dgm:pt modelId="{78E6F1C8-07DF-4328-BE54-B7572C526A4D}">
      <dgm:prSet/>
      <dgm:spPr/>
      <dgm:t>
        <a:bodyPr/>
        <a:lstStyle/>
        <a:p>
          <a:pPr rtl="0"/>
          <a:r>
            <a:rPr lang="en-US"/>
            <a:t>Map SDG 3 &amp; HiAP into UK policy and practice</a:t>
          </a:r>
        </a:p>
      </dgm:t>
    </dgm:pt>
    <dgm:pt modelId="{F773C195-497A-4947-9AD8-185E93A2FCE6}" type="parTrans" cxnId="{614FF4BF-D856-45F5-9684-ED963B610A5F}">
      <dgm:prSet/>
      <dgm:spPr/>
      <dgm:t>
        <a:bodyPr/>
        <a:lstStyle/>
        <a:p>
          <a:endParaRPr lang="en-US"/>
        </a:p>
      </dgm:t>
    </dgm:pt>
    <dgm:pt modelId="{09A38508-F260-4B82-A30C-5B30F957B4A4}" type="sibTrans" cxnId="{614FF4BF-D856-45F5-9684-ED963B610A5F}">
      <dgm:prSet/>
      <dgm:spPr/>
      <dgm:t>
        <a:bodyPr/>
        <a:lstStyle/>
        <a:p>
          <a:endParaRPr lang="en-US"/>
        </a:p>
      </dgm:t>
    </dgm:pt>
    <dgm:pt modelId="{7C62C4CD-3F36-4222-8119-114319BD418E}">
      <dgm:prSet/>
      <dgm:spPr/>
      <dgm:t>
        <a:bodyPr/>
        <a:lstStyle/>
        <a:p>
          <a:pPr rtl="0"/>
          <a:r>
            <a:rPr lang="en-US"/>
            <a:t>Case study: NHS Diabetes Prevention Programme (Healthier You)</a:t>
          </a:r>
        </a:p>
      </dgm:t>
    </dgm:pt>
    <dgm:pt modelId="{3B8D3949-F988-459B-BBB8-3FC3A0915DA7}" type="parTrans" cxnId="{F15D7A1F-8D7F-4E7E-95C1-0C4D900EB898}">
      <dgm:prSet/>
      <dgm:spPr/>
      <dgm:t>
        <a:bodyPr/>
        <a:lstStyle/>
        <a:p>
          <a:endParaRPr lang="en-US"/>
        </a:p>
      </dgm:t>
    </dgm:pt>
    <dgm:pt modelId="{219B1252-3E49-43D2-9E51-4278DF835704}" type="sibTrans" cxnId="{F15D7A1F-8D7F-4E7E-95C1-0C4D900EB898}">
      <dgm:prSet/>
      <dgm:spPr/>
      <dgm:t>
        <a:bodyPr/>
        <a:lstStyle/>
        <a:p>
          <a:endParaRPr lang="en-US"/>
        </a:p>
      </dgm:t>
    </dgm:pt>
    <dgm:pt modelId="{6E402598-6548-4C46-9B6C-A65E1B4A629C}">
      <dgm:prSet/>
      <dgm:spPr/>
      <dgm:t>
        <a:bodyPr/>
        <a:lstStyle/>
        <a:p>
          <a:pPr rtl="0"/>
          <a:r>
            <a:rPr lang="en-US"/>
            <a:t>Discuss equity, barriers and recommendations</a:t>
          </a:r>
        </a:p>
      </dgm:t>
    </dgm:pt>
    <dgm:pt modelId="{2B714B85-9523-410C-A682-C8AC238FCA3B}" type="parTrans" cxnId="{EEE29E1F-CD4B-46E1-BB2D-7375C056E866}">
      <dgm:prSet/>
      <dgm:spPr/>
      <dgm:t>
        <a:bodyPr/>
        <a:lstStyle/>
        <a:p>
          <a:endParaRPr lang="en-US"/>
        </a:p>
      </dgm:t>
    </dgm:pt>
    <dgm:pt modelId="{6E5411FE-E2DE-4347-B161-8DCB1CD0FC98}" type="sibTrans" cxnId="{EEE29E1F-CD4B-46E1-BB2D-7375C056E866}">
      <dgm:prSet/>
      <dgm:spPr/>
      <dgm:t>
        <a:bodyPr/>
        <a:lstStyle/>
        <a:p>
          <a:endParaRPr lang="en-US"/>
        </a:p>
      </dgm:t>
    </dgm:pt>
    <dgm:pt modelId="{589B84C9-4FE2-47E0-9D3D-76EFD3FB05BC}" type="pres">
      <dgm:prSet presAssocID="{0CEBA851-6E00-4AB6-B2A6-453C83267D26}" presName="vert0" presStyleCnt="0">
        <dgm:presLayoutVars>
          <dgm:dir/>
          <dgm:animOne val="branch"/>
          <dgm:animLvl val="lvl"/>
        </dgm:presLayoutVars>
      </dgm:prSet>
      <dgm:spPr/>
    </dgm:pt>
    <dgm:pt modelId="{61151E6C-F2A3-4FA5-89FA-9341823F763D}" type="pres">
      <dgm:prSet presAssocID="{F2A43B69-58B9-4AD7-9A50-DC01353DD32A}" presName="thickLine" presStyleLbl="alignNode1" presStyleIdx="0" presStyleCnt="5"/>
      <dgm:spPr/>
    </dgm:pt>
    <dgm:pt modelId="{864B80CB-46D8-4DBD-9549-190FA68D1900}" type="pres">
      <dgm:prSet presAssocID="{F2A43B69-58B9-4AD7-9A50-DC01353DD32A}" presName="horz1" presStyleCnt="0"/>
      <dgm:spPr/>
    </dgm:pt>
    <dgm:pt modelId="{FF71EF47-E1B2-4731-8712-0C3D43F36CD1}" type="pres">
      <dgm:prSet presAssocID="{F2A43B69-58B9-4AD7-9A50-DC01353DD32A}" presName="tx1" presStyleLbl="revTx" presStyleIdx="0" presStyleCnt="5"/>
      <dgm:spPr/>
    </dgm:pt>
    <dgm:pt modelId="{5A675497-374A-403C-B1C5-6FC766F26A54}" type="pres">
      <dgm:prSet presAssocID="{F2A43B69-58B9-4AD7-9A50-DC01353DD32A}" presName="vert1" presStyleCnt="0"/>
      <dgm:spPr/>
    </dgm:pt>
    <dgm:pt modelId="{7F7E0065-2C2B-4B6D-A19A-A65D370B3D9A}" type="pres">
      <dgm:prSet presAssocID="{19F0E716-BE8A-41A7-B14F-D95DB39CF417}" presName="thickLine" presStyleLbl="alignNode1" presStyleIdx="1" presStyleCnt="5"/>
      <dgm:spPr/>
    </dgm:pt>
    <dgm:pt modelId="{AA0EB95E-F500-4E8A-AACC-5A5B2F6585DE}" type="pres">
      <dgm:prSet presAssocID="{19F0E716-BE8A-41A7-B14F-D95DB39CF417}" presName="horz1" presStyleCnt="0"/>
      <dgm:spPr/>
    </dgm:pt>
    <dgm:pt modelId="{F45B8438-8634-4C51-A522-2AE14D299562}" type="pres">
      <dgm:prSet presAssocID="{19F0E716-BE8A-41A7-B14F-D95DB39CF417}" presName="tx1" presStyleLbl="revTx" presStyleIdx="1" presStyleCnt="5"/>
      <dgm:spPr/>
    </dgm:pt>
    <dgm:pt modelId="{3F9CD2C5-4639-46D5-B148-60AA8389145B}" type="pres">
      <dgm:prSet presAssocID="{19F0E716-BE8A-41A7-B14F-D95DB39CF417}" presName="vert1" presStyleCnt="0"/>
      <dgm:spPr/>
    </dgm:pt>
    <dgm:pt modelId="{E79C2332-C740-47F0-8921-F34088A3A7F3}" type="pres">
      <dgm:prSet presAssocID="{78E6F1C8-07DF-4328-BE54-B7572C526A4D}" presName="thickLine" presStyleLbl="alignNode1" presStyleIdx="2" presStyleCnt="5"/>
      <dgm:spPr/>
    </dgm:pt>
    <dgm:pt modelId="{A1AFF763-C3DC-416F-940D-864F85AFFE69}" type="pres">
      <dgm:prSet presAssocID="{78E6F1C8-07DF-4328-BE54-B7572C526A4D}" presName="horz1" presStyleCnt="0"/>
      <dgm:spPr/>
    </dgm:pt>
    <dgm:pt modelId="{A4B43804-8355-4DEF-9700-4A156E9DEC0B}" type="pres">
      <dgm:prSet presAssocID="{78E6F1C8-07DF-4328-BE54-B7572C526A4D}" presName="tx1" presStyleLbl="revTx" presStyleIdx="2" presStyleCnt="5"/>
      <dgm:spPr/>
    </dgm:pt>
    <dgm:pt modelId="{1BC1D714-A136-4268-B5D1-2DD204E97D3B}" type="pres">
      <dgm:prSet presAssocID="{78E6F1C8-07DF-4328-BE54-B7572C526A4D}" presName="vert1" presStyleCnt="0"/>
      <dgm:spPr/>
    </dgm:pt>
    <dgm:pt modelId="{D7F14A8D-9EE6-41A5-9C2A-6863DA5C88E4}" type="pres">
      <dgm:prSet presAssocID="{7C62C4CD-3F36-4222-8119-114319BD418E}" presName="thickLine" presStyleLbl="alignNode1" presStyleIdx="3" presStyleCnt="5"/>
      <dgm:spPr/>
    </dgm:pt>
    <dgm:pt modelId="{1C78EAE5-9FB6-47A4-AA9E-F765D95C074B}" type="pres">
      <dgm:prSet presAssocID="{7C62C4CD-3F36-4222-8119-114319BD418E}" presName="horz1" presStyleCnt="0"/>
      <dgm:spPr/>
    </dgm:pt>
    <dgm:pt modelId="{7F1A5226-B2FB-4B76-86C4-0B530E819284}" type="pres">
      <dgm:prSet presAssocID="{7C62C4CD-3F36-4222-8119-114319BD418E}" presName="tx1" presStyleLbl="revTx" presStyleIdx="3" presStyleCnt="5"/>
      <dgm:spPr/>
    </dgm:pt>
    <dgm:pt modelId="{65D27F9D-C152-495A-906F-055B80B77DE8}" type="pres">
      <dgm:prSet presAssocID="{7C62C4CD-3F36-4222-8119-114319BD418E}" presName="vert1" presStyleCnt="0"/>
      <dgm:spPr/>
    </dgm:pt>
    <dgm:pt modelId="{3CFC7FA4-728D-4D85-AE39-DEF745A82A14}" type="pres">
      <dgm:prSet presAssocID="{6E402598-6548-4C46-9B6C-A65E1B4A629C}" presName="thickLine" presStyleLbl="alignNode1" presStyleIdx="4" presStyleCnt="5"/>
      <dgm:spPr/>
    </dgm:pt>
    <dgm:pt modelId="{22AA1E85-EFA1-404E-85AF-5E502B29BDDD}" type="pres">
      <dgm:prSet presAssocID="{6E402598-6548-4C46-9B6C-A65E1B4A629C}" presName="horz1" presStyleCnt="0"/>
      <dgm:spPr/>
    </dgm:pt>
    <dgm:pt modelId="{019F211C-070E-4175-8163-083A8FD22DCD}" type="pres">
      <dgm:prSet presAssocID="{6E402598-6548-4C46-9B6C-A65E1B4A629C}" presName="tx1" presStyleLbl="revTx" presStyleIdx="4" presStyleCnt="5"/>
      <dgm:spPr/>
    </dgm:pt>
    <dgm:pt modelId="{55E83CDF-2BF9-4241-9A44-3C6A963DDF93}" type="pres">
      <dgm:prSet presAssocID="{6E402598-6548-4C46-9B6C-A65E1B4A629C}" presName="vert1" presStyleCnt="0"/>
      <dgm:spPr/>
    </dgm:pt>
  </dgm:ptLst>
  <dgm:cxnLst>
    <dgm:cxn modelId="{F7C91309-3E51-45F7-824E-FCD304F948AD}" srcId="{0CEBA851-6E00-4AB6-B2A6-453C83267D26}" destId="{19F0E716-BE8A-41A7-B14F-D95DB39CF417}" srcOrd="1" destOrd="0" parTransId="{418D4875-97FD-4533-BF78-EF0198688482}" sibTransId="{E070BF07-0305-444A-8B77-89AB1EAD2A71}"/>
    <dgm:cxn modelId="{F15D7A1F-8D7F-4E7E-95C1-0C4D900EB898}" srcId="{0CEBA851-6E00-4AB6-B2A6-453C83267D26}" destId="{7C62C4CD-3F36-4222-8119-114319BD418E}" srcOrd="3" destOrd="0" parTransId="{3B8D3949-F988-459B-BBB8-3FC3A0915DA7}" sibTransId="{219B1252-3E49-43D2-9E51-4278DF835704}"/>
    <dgm:cxn modelId="{EEE29E1F-CD4B-46E1-BB2D-7375C056E866}" srcId="{0CEBA851-6E00-4AB6-B2A6-453C83267D26}" destId="{6E402598-6548-4C46-9B6C-A65E1B4A629C}" srcOrd="4" destOrd="0" parTransId="{2B714B85-9523-410C-A682-C8AC238FCA3B}" sibTransId="{6E5411FE-E2DE-4347-B161-8DCB1CD0FC98}"/>
    <dgm:cxn modelId="{2FF59721-3037-4DFF-9F26-1E8857828536}" type="presOf" srcId="{0CEBA851-6E00-4AB6-B2A6-453C83267D26}" destId="{589B84C9-4FE2-47E0-9D3D-76EFD3FB05BC}" srcOrd="0" destOrd="0" presId="urn:microsoft.com/office/officeart/2008/layout/LinedList"/>
    <dgm:cxn modelId="{A7DE7143-D540-4E6F-8952-662469D6CC0E}" type="presOf" srcId="{F2A43B69-58B9-4AD7-9A50-DC01353DD32A}" destId="{FF71EF47-E1B2-4731-8712-0C3D43F36CD1}" srcOrd="0" destOrd="0" presId="urn:microsoft.com/office/officeart/2008/layout/LinedList"/>
    <dgm:cxn modelId="{F909817D-5C21-4A4A-AE09-F5F7F4B5285C}" type="presOf" srcId="{19F0E716-BE8A-41A7-B14F-D95DB39CF417}" destId="{F45B8438-8634-4C51-A522-2AE14D299562}" srcOrd="0" destOrd="0" presId="urn:microsoft.com/office/officeart/2008/layout/LinedList"/>
    <dgm:cxn modelId="{7681948A-9D5C-4E4C-97CD-75F05D7A4E9A}" type="presOf" srcId="{78E6F1C8-07DF-4328-BE54-B7572C526A4D}" destId="{A4B43804-8355-4DEF-9700-4A156E9DEC0B}" srcOrd="0" destOrd="0" presId="urn:microsoft.com/office/officeart/2008/layout/LinedList"/>
    <dgm:cxn modelId="{200F9298-59D7-448E-AB21-69B7A843F20F}" type="presOf" srcId="{7C62C4CD-3F36-4222-8119-114319BD418E}" destId="{7F1A5226-B2FB-4B76-86C4-0B530E819284}" srcOrd="0" destOrd="0" presId="urn:microsoft.com/office/officeart/2008/layout/LinedList"/>
    <dgm:cxn modelId="{614FF4BF-D856-45F5-9684-ED963B610A5F}" srcId="{0CEBA851-6E00-4AB6-B2A6-453C83267D26}" destId="{78E6F1C8-07DF-4328-BE54-B7572C526A4D}" srcOrd="2" destOrd="0" parTransId="{F773C195-497A-4947-9AD8-185E93A2FCE6}" sibTransId="{09A38508-F260-4B82-A30C-5B30F957B4A4}"/>
    <dgm:cxn modelId="{C07217E6-3AD0-4907-A93D-CB8F8DBF96CE}" type="presOf" srcId="{6E402598-6548-4C46-9B6C-A65E1B4A629C}" destId="{019F211C-070E-4175-8163-083A8FD22DCD}" srcOrd="0" destOrd="0" presId="urn:microsoft.com/office/officeart/2008/layout/LinedList"/>
    <dgm:cxn modelId="{89C4EEED-6829-4B3A-B725-1BCB0C3471B7}" srcId="{0CEBA851-6E00-4AB6-B2A6-453C83267D26}" destId="{F2A43B69-58B9-4AD7-9A50-DC01353DD32A}" srcOrd="0" destOrd="0" parTransId="{48E3A8DD-3E0C-4383-8916-F2C34C13E21C}" sibTransId="{662540C8-0CF0-421E-B15C-035F7CDAA5D6}"/>
    <dgm:cxn modelId="{B19A11A9-524F-4A94-A07C-7B5D63402FE5}" type="presParOf" srcId="{589B84C9-4FE2-47E0-9D3D-76EFD3FB05BC}" destId="{61151E6C-F2A3-4FA5-89FA-9341823F763D}" srcOrd="0" destOrd="0" presId="urn:microsoft.com/office/officeart/2008/layout/LinedList"/>
    <dgm:cxn modelId="{338AC3F4-62F7-4175-B877-D02FF7DAA01D}" type="presParOf" srcId="{589B84C9-4FE2-47E0-9D3D-76EFD3FB05BC}" destId="{864B80CB-46D8-4DBD-9549-190FA68D1900}" srcOrd="1" destOrd="0" presId="urn:microsoft.com/office/officeart/2008/layout/LinedList"/>
    <dgm:cxn modelId="{2B38B6AC-28D3-4DCC-8F86-377A9B5CF893}" type="presParOf" srcId="{864B80CB-46D8-4DBD-9549-190FA68D1900}" destId="{FF71EF47-E1B2-4731-8712-0C3D43F36CD1}" srcOrd="0" destOrd="0" presId="urn:microsoft.com/office/officeart/2008/layout/LinedList"/>
    <dgm:cxn modelId="{0AD72E50-34BA-4434-AF8F-FD5F09CFEE68}" type="presParOf" srcId="{864B80CB-46D8-4DBD-9549-190FA68D1900}" destId="{5A675497-374A-403C-B1C5-6FC766F26A54}" srcOrd="1" destOrd="0" presId="urn:microsoft.com/office/officeart/2008/layout/LinedList"/>
    <dgm:cxn modelId="{92FDB5DD-754A-40E5-B3E8-19D466CC8AAF}" type="presParOf" srcId="{589B84C9-4FE2-47E0-9D3D-76EFD3FB05BC}" destId="{7F7E0065-2C2B-4B6D-A19A-A65D370B3D9A}" srcOrd="2" destOrd="0" presId="urn:microsoft.com/office/officeart/2008/layout/LinedList"/>
    <dgm:cxn modelId="{3B766453-8A76-4608-AAAD-ECA6D3F41432}" type="presParOf" srcId="{589B84C9-4FE2-47E0-9D3D-76EFD3FB05BC}" destId="{AA0EB95E-F500-4E8A-AACC-5A5B2F6585DE}" srcOrd="3" destOrd="0" presId="urn:microsoft.com/office/officeart/2008/layout/LinedList"/>
    <dgm:cxn modelId="{899364E0-EFE7-45CB-BCEA-EBF5BB523955}" type="presParOf" srcId="{AA0EB95E-F500-4E8A-AACC-5A5B2F6585DE}" destId="{F45B8438-8634-4C51-A522-2AE14D299562}" srcOrd="0" destOrd="0" presId="urn:microsoft.com/office/officeart/2008/layout/LinedList"/>
    <dgm:cxn modelId="{F6A51129-6877-482E-AAF1-DFDBA9346A43}" type="presParOf" srcId="{AA0EB95E-F500-4E8A-AACC-5A5B2F6585DE}" destId="{3F9CD2C5-4639-46D5-B148-60AA8389145B}" srcOrd="1" destOrd="0" presId="urn:microsoft.com/office/officeart/2008/layout/LinedList"/>
    <dgm:cxn modelId="{C5AC97CD-2112-4C4C-8154-ADC16B0593CE}" type="presParOf" srcId="{589B84C9-4FE2-47E0-9D3D-76EFD3FB05BC}" destId="{E79C2332-C740-47F0-8921-F34088A3A7F3}" srcOrd="4" destOrd="0" presId="urn:microsoft.com/office/officeart/2008/layout/LinedList"/>
    <dgm:cxn modelId="{23907B4C-475B-4217-A908-A2B45EF8BCE2}" type="presParOf" srcId="{589B84C9-4FE2-47E0-9D3D-76EFD3FB05BC}" destId="{A1AFF763-C3DC-416F-940D-864F85AFFE69}" srcOrd="5" destOrd="0" presId="urn:microsoft.com/office/officeart/2008/layout/LinedList"/>
    <dgm:cxn modelId="{12663262-2489-4D8D-8A28-DFFE9521D9D5}" type="presParOf" srcId="{A1AFF763-C3DC-416F-940D-864F85AFFE69}" destId="{A4B43804-8355-4DEF-9700-4A156E9DEC0B}" srcOrd="0" destOrd="0" presId="urn:microsoft.com/office/officeart/2008/layout/LinedList"/>
    <dgm:cxn modelId="{8EEFA56B-32BA-4528-9F06-509D48E73D6B}" type="presParOf" srcId="{A1AFF763-C3DC-416F-940D-864F85AFFE69}" destId="{1BC1D714-A136-4268-B5D1-2DD204E97D3B}" srcOrd="1" destOrd="0" presId="urn:microsoft.com/office/officeart/2008/layout/LinedList"/>
    <dgm:cxn modelId="{E93DD82C-5B76-429B-87C3-DA1C77CB79BB}" type="presParOf" srcId="{589B84C9-4FE2-47E0-9D3D-76EFD3FB05BC}" destId="{D7F14A8D-9EE6-41A5-9C2A-6863DA5C88E4}" srcOrd="6" destOrd="0" presId="urn:microsoft.com/office/officeart/2008/layout/LinedList"/>
    <dgm:cxn modelId="{E48B01A6-D1DD-4B91-8BC8-01A4F389EB07}" type="presParOf" srcId="{589B84C9-4FE2-47E0-9D3D-76EFD3FB05BC}" destId="{1C78EAE5-9FB6-47A4-AA9E-F765D95C074B}" srcOrd="7" destOrd="0" presId="urn:microsoft.com/office/officeart/2008/layout/LinedList"/>
    <dgm:cxn modelId="{397732C6-24EA-42CA-94C5-3BC8504B6A85}" type="presParOf" srcId="{1C78EAE5-9FB6-47A4-AA9E-F765D95C074B}" destId="{7F1A5226-B2FB-4B76-86C4-0B530E819284}" srcOrd="0" destOrd="0" presId="urn:microsoft.com/office/officeart/2008/layout/LinedList"/>
    <dgm:cxn modelId="{5018ABD8-2A96-4944-848A-C18A82CF60BD}" type="presParOf" srcId="{1C78EAE5-9FB6-47A4-AA9E-F765D95C074B}" destId="{65D27F9D-C152-495A-906F-055B80B77DE8}" srcOrd="1" destOrd="0" presId="urn:microsoft.com/office/officeart/2008/layout/LinedList"/>
    <dgm:cxn modelId="{483E870D-49E5-4E5D-AEFE-FDCB987A3CEF}" type="presParOf" srcId="{589B84C9-4FE2-47E0-9D3D-76EFD3FB05BC}" destId="{3CFC7FA4-728D-4D85-AE39-DEF745A82A14}" srcOrd="8" destOrd="0" presId="urn:microsoft.com/office/officeart/2008/layout/LinedList"/>
    <dgm:cxn modelId="{1CFF5A97-527B-4908-8207-75E68E5B3778}" type="presParOf" srcId="{589B84C9-4FE2-47E0-9D3D-76EFD3FB05BC}" destId="{22AA1E85-EFA1-404E-85AF-5E502B29BDDD}" srcOrd="9" destOrd="0" presId="urn:microsoft.com/office/officeart/2008/layout/LinedList"/>
    <dgm:cxn modelId="{DB9B764D-3731-4E81-AE0E-9D610475ACD9}" type="presParOf" srcId="{22AA1E85-EFA1-404E-85AF-5E502B29BDDD}" destId="{019F211C-070E-4175-8163-083A8FD22DCD}" srcOrd="0" destOrd="0" presId="urn:microsoft.com/office/officeart/2008/layout/LinedList"/>
    <dgm:cxn modelId="{C89B4C0F-5AA2-4E65-8549-F77B3E2DAB51}" type="presParOf" srcId="{22AA1E85-EFA1-404E-85AF-5E502B29BDDD}" destId="{55E83CDF-2BF9-4241-9A44-3C6A963DDF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CD3CD7-D1E9-4186-A72C-E625069856FA}" type="doc">
      <dgm:prSet loTypeId="urn:microsoft.com/office/officeart/2008/layout/PictureStrips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DFE91D33-915D-456E-8ECF-DD2CF5B16538}">
      <dgm:prSet/>
      <dgm:spPr/>
      <dgm:t>
        <a:bodyPr/>
        <a:lstStyle/>
        <a:p>
          <a:pPr rtl="0"/>
          <a:r>
            <a:rPr lang="en-US" b="1" dirty="0"/>
            <a:t>Health - </a:t>
          </a:r>
          <a:r>
            <a:rPr lang="en-US" dirty="0"/>
            <a:t>WHO: physical, mental &amp; social wellbeing (not just absence of disease)</a:t>
          </a:r>
        </a:p>
      </dgm:t>
    </dgm:pt>
    <dgm:pt modelId="{2C80AC29-D349-4920-A77D-751C67C89DBF}" type="parTrans" cxnId="{D633DB9E-2B60-40DB-B170-11B2110363BA}">
      <dgm:prSet/>
      <dgm:spPr/>
      <dgm:t>
        <a:bodyPr/>
        <a:lstStyle/>
        <a:p>
          <a:endParaRPr lang="en-US"/>
        </a:p>
      </dgm:t>
    </dgm:pt>
    <dgm:pt modelId="{2D5CE71E-59AA-4BFC-A1F3-A37F8276C397}" type="sibTrans" cxnId="{D633DB9E-2B60-40DB-B170-11B2110363BA}">
      <dgm:prSet/>
      <dgm:spPr/>
      <dgm:t>
        <a:bodyPr/>
        <a:lstStyle/>
        <a:p>
          <a:endParaRPr lang="en-US"/>
        </a:p>
      </dgm:t>
    </dgm:pt>
    <dgm:pt modelId="{FB99EE0D-AD63-4E52-A87E-1A3F284836DC}">
      <dgm:prSet/>
      <dgm:spPr/>
      <dgm:t>
        <a:bodyPr/>
        <a:lstStyle/>
        <a:p>
          <a:pPr rtl="0"/>
          <a:r>
            <a:rPr lang="en-US" b="1" dirty="0"/>
            <a:t>Wellbeing - </a:t>
          </a:r>
          <a:r>
            <a:rPr lang="en-US" dirty="0"/>
            <a:t>subjective (life satisfaction) + objective (functioning, resources)</a:t>
          </a:r>
        </a:p>
      </dgm:t>
    </dgm:pt>
    <dgm:pt modelId="{1FFF7596-5080-4B65-B969-E025F3E39BA8}" type="parTrans" cxnId="{9360814C-4260-441B-9B8B-A45DBDF006E7}">
      <dgm:prSet/>
      <dgm:spPr/>
      <dgm:t>
        <a:bodyPr/>
        <a:lstStyle/>
        <a:p>
          <a:endParaRPr lang="en-US"/>
        </a:p>
      </dgm:t>
    </dgm:pt>
    <dgm:pt modelId="{C25FF1BD-D5F8-482F-8435-F2C41E183C0A}" type="sibTrans" cxnId="{9360814C-4260-441B-9B8B-A45DBDF006E7}">
      <dgm:prSet/>
      <dgm:spPr/>
      <dgm:t>
        <a:bodyPr/>
        <a:lstStyle/>
        <a:p>
          <a:endParaRPr lang="en-US"/>
        </a:p>
      </dgm:t>
    </dgm:pt>
    <dgm:pt modelId="{FEB8D45A-ADF3-430D-9F08-1A49F6B4BC14}">
      <dgm:prSet/>
      <dgm:spPr/>
      <dgm:t>
        <a:bodyPr/>
        <a:lstStyle/>
        <a:p>
          <a:pPr rtl="0"/>
          <a:r>
            <a:rPr lang="en-US" b="1" dirty="0"/>
            <a:t>Sustainable Development - </a:t>
          </a:r>
          <a:r>
            <a:rPr lang="en-US" dirty="0"/>
            <a:t>meeting present needs without compromising future generations (UN 2030 Agenda)</a:t>
          </a:r>
        </a:p>
      </dgm:t>
    </dgm:pt>
    <dgm:pt modelId="{6AF30801-D3C2-4840-98E1-58C1162404CD}" type="parTrans" cxnId="{571EC076-E139-49EA-B7B1-0A241F408666}">
      <dgm:prSet/>
      <dgm:spPr/>
      <dgm:t>
        <a:bodyPr/>
        <a:lstStyle/>
        <a:p>
          <a:endParaRPr lang="en-US"/>
        </a:p>
      </dgm:t>
    </dgm:pt>
    <dgm:pt modelId="{AC1B7B4A-EB92-470C-B84C-BA0BD799EB0C}" type="sibTrans" cxnId="{571EC076-E139-49EA-B7B1-0A241F408666}">
      <dgm:prSet/>
      <dgm:spPr/>
      <dgm:t>
        <a:bodyPr/>
        <a:lstStyle/>
        <a:p>
          <a:endParaRPr lang="en-US"/>
        </a:p>
      </dgm:t>
    </dgm:pt>
    <dgm:pt modelId="{6E6EF93C-67DD-43FA-8B2B-AF2F87872440}" type="pres">
      <dgm:prSet presAssocID="{A7CD3CD7-D1E9-4186-A72C-E625069856FA}" presName="Name0" presStyleCnt="0">
        <dgm:presLayoutVars>
          <dgm:dir/>
          <dgm:resizeHandles val="exact"/>
        </dgm:presLayoutVars>
      </dgm:prSet>
      <dgm:spPr/>
    </dgm:pt>
    <dgm:pt modelId="{AAF7FEBD-88B3-4BF3-A343-358509A8C153}" type="pres">
      <dgm:prSet presAssocID="{DFE91D33-915D-456E-8ECF-DD2CF5B16538}" presName="composite" presStyleCnt="0"/>
      <dgm:spPr/>
    </dgm:pt>
    <dgm:pt modelId="{A5E7E54A-4A84-4FB9-B7A1-E38EAF6BA058}" type="pres">
      <dgm:prSet presAssocID="{DFE91D33-915D-456E-8ECF-DD2CF5B16538}" presName="rect1" presStyleLbl="trAlignAcc1" presStyleIdx="0" presStyleCnt="3">
        <dgm:presLayoutVars>
          <dgm:bulletEnabled val="1"/>
        </dgm:presLayoutVars>
      </dgm:prSet>
      <dgm:spPr/>
    </dgm:pt>
    <dgm:pt modelId="{38EC0741-463E-44BA-8E41-B31785166D1C}" type="pres">
      <dgm:prSet presAssocID="{DFE91D33-915D-456E-8ECF-DD2CF5B16538}" presName="rect2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2D2363A-F929-4858-9228-BA3965B473C2}" type="pres">
      <dgm:prSet presAssocID="{2D5CE71E-59AA-4BFC-A1F3-A37F8276C397}" presName="sibTrans" presStyleCnt="0"/>
      <dgm:spPr/>
    </dgm:pt>
    <dgm:pt modelId="{96B7B272-42F9-4949-A0CC-EA3FBC9FF300}" type="pres">
      <dgm:prSet presAssocID="{FB99EE0D-AD63-4E52-A87E-1A3F284836DC}" presName="composite" presStyleCnt="0"/>
      <dgm:spPr/>
    </dgm:pt>
    <dgm:pt modelId="{57568145-49A0-42EC-BCBF-FA1EE11558EC}" type="pres">
      <dgm:prSet presAssocID="{FB99EE0D-AD63-4E52-A87E-1A3F284836DC}" presName="rect1" presStyleLbl="trAlignAcc1" presStyleIdx="1" presStyleCnt="3">
        <dgm:presLayoutVars>
          <dgm:bulletEnabled val="1"/>
        </dgm:presLayoutVars>
      </dgm:prSet>
      <dgm:spPr/>
    </dgm:pt>
    <dgm:pt modelId="{2DAFD789-95E1-4B6A-911B-5A5CED32004C}" type="pres">
      <dgm:prSet presAssocID="{FB99EE0D-AD63-4E52-A87E-1A3F284836DC}" presName="rect2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9581DCB1-34D8-41C4-869E-BC864C1D4E22}" type="pres">
      <dgm:prSet presAssocID="{C25FF1BD-D5F8-482F-8435-F2C41E183C0A}" presName="sibTrans" presStyleCnt="0"/>
      <dgm:spPr/>
    </dgm:pt>
    <dgm:pt modelId="{3EC649AD-0A5E-44B3-9CC8-FE7044829879}" type="pres">
      <dgm:prSet presAssocID="{FEB8D45A-ADF3-430D-9F08-1A49F6B4BC14}" presName="composite" presStyleCnt="0"/>
      <dgm:spPr/>
    </dgm:pt>
    <dgm:pt modelId="{1D0B2593-5183-4427-B1BB-E1DEC4E0965C}" type="pres">
      <dgm:prSet presAssocID="{FEB8D45A-ADF3-430D-9F08-1A49F6B4BC14}" presName="rect1" presStyleLbl="trAlignAcc1" presStyleIdx="2" presStyleCnt="3">
        <dgm:presLayoutVars>
          <dgm:bulletEnabled val="1"/>
        </dgm:presLayoutVars>
      </dgm:prSet>
      <dgm:spPr/>
    </dgm:pt>
    <dgm:pt modelId="{63C70CC4-18C1-4130-AA9B-341EE6F29AD4}" type="pres">
      <dgm:prSet presAssocID="{FEB8D45A-ADF3-430D-9F08-1A49F6B4BC14}" presName="rect2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1285E32D-8011-4759-8C49-54FAA2CE45D4}" type="presOf" srcId="{FEB8D45A-ADF3-430D-9F08-1A49F6B4BC14}" destId="{1D0B2593-5183-4427-B1BB-E1DEC4E0965C}" srcOrd="0" destOrd="0" presId="urn:microsoft.com/office/officeart/2008/layout/PictureStrips"/>
    <dgm:cxn modelId="{924D5E49-D866-4FF9-B838-95F99343362C}" type="presOf" srcId="{DFE91D33-915D-456E-8ECF-DD2CF5B16538}" destId="{A5E7E54A-4A84-4FB9-B7A1-E38EAF6BA058}" srcOrd="0" destOrd="0" presId="urn:microsoft.com/office/officeart/2008/layout/PictureStrips"/>
    <dgm:cxn modelId="{9360814C-4260-441B-9B8B-A45DBDF006E7}" srcId="{A7CD3CD7-D1E9-4186-A72C-E625069856FA}" destId="{FB99EE0D-AD63-4E52-A87E-1A3F284836DC}" srcOrd="1" destOrd="0" parTransId="{1FFF7596-5080-4B65-B969-E025F3E39BA8}" sibTransId="{C25FF1BD-D5F8-482F-8435-F2C41E183C0A}"/>
    <dgm:cxn modelId="{FBBFF369-4BC6-4C1F-BC93-7D9106ED3DB6}" type="presOf" srcId="{FB99EE0D-AD63-4E52-A87E-1A3F284836DC}" destId="{57568145-49A0-42EC-BCBF-FA1EE11558EC}" srcOrd="0" destOrd="0" presId="urn:microsoft.com/office/officeart/2008/layout/PictureStrips"/>
    <dgm:cxn modelId="{571EC076-E139-49EA-B7B1-0A241F408666}" srcId="{A7CD3CD7-D1E9-4186-A72C-E625069856FA}" destId="{FEB8D45A-ADF3-430D-9F08-1A49F6B4BC14}" srcOrd="2" destOrd="0" parTransId="{6AF30801-D3C2-4840-98E1-58C1162404CD}" sibTransId="{AC1B7B4A-EB92-470C-B84C-BA0BD799EB0C}"/>
    <dgm:cxn modelId="{D633DB9E-2B60-40DB-B170-11B2110363BA}" srcId="{A7CD3CD7-D1E9-4186-A72C-E625069856FA}" destId="{DFE91D33-915D-456E-8ECF-DD2CF5B16538}" srcOrd="0" destOrd="0" parTransId="{2C80AC29-D349-4920-A77D-751C67C89DBF}" sibTransId="{2D5CE71E-59AA-4BFC-A1F3-A37F8276C397}"/>
    <dgm:cxn modelId="{35577DA1-87A0-4DD5-9BF1-BDE9F38A1808}" type="presOf" srcId="{A7CD3CD7-D1E9-4186-A72C-E625069856FA}" destId="{6E6EF93C-67DD-43FA-8B2B-AF2F87872440}" srcOrd="0" destOrd="0" presId="urn:microsoft.com/office/officeart/2008/layout/PictureStrips"/>
    <dgm:cxn modelId="{957AA588-174A-4FDE-9D26-63205CC4797A}" type="presParOf" srcId="{6E6EF93C-67DD-43FA-8B2B-AF2F87872440}" destId="{AAF7FEBD-88B3-4BF3-A343-358509A8C153}" srcOrd="0" destOrd="0" presId="urn:microsoft.com/office/officeart/2008/layout/PictureStrips"/>
    <dgm:cxn modelId="{BF76BC64-00D9-4095-B022-B13CB0D99605}" type="presParOf" srcId="{AAF7FEBD-88B3-4BF3-A343-358509A8C153}" destId="{A5E7E54A-4A84-4FB9-B7A1-E38EAF6BA058}" srcOrd="0" destOrd="0" presId="urn:microsoft.com/office/officeart/2008/layout/PictureStrips"/>
    <dgm:cxn modelId="{0D754A3D-D941-424C-9D6E-BAC6CCEB3CF4}" type="presParOf" srcId="{AAF7FEBD-88B3-4BF3-A343-358509A8C153}" destId="{38EC0741-463E-44BA-8E41-B31785166D1C}" srcOrd="1" destOrd="0" presId="urn:microsoft.com/office/officeart/2008/layout/PictureStrips"/>
    <dgm:cxn modelId="{128ABD3C-A9B4-40F1-BAD7-5AC4AD9B15F0}" type="presParOf" srcId="{6E6EF93C-67DD-43FA-8B2B-AF2F87872440}" destId="{42D2363A-F929-4858-9228-BA3965B473C2}" srcOrd="1" destOrd="0" presId="urn:microsoft.com/office/officeart/2008/layout/PictureStrips"/>
    <dgm:cxn modelId="{875AE250-8899-4A39-A707-334340B1DC52}" type="presParOf" srcId="{6E6EF93C-67DD-43FA-8B2B-AF2F87872440}" destId="{96B7B272-42F9-4949-A0CC-EA3FBC9FF300}" srcOrd="2" destOrd="0" presId="urn:microsoft.com/office/officeart/2008/layout/PictureStrips"/>
    <dgm:cxn modelId="{FAC06BBE-024B-4288-932D-9F824C84B769}" type="presParOf" srcId="{96B7B272-42F9-4949-A0CC-EA3FBC9FF300}" destId="{57568145-49A0-42EC-BCBF-FA1EE11558EC}" srcOrd="0" destOrd="0" presId="urn:microsoft.com/office/officeart/2008/layout/PictureStrips"/>
    <dgm:cxn modelId="{5D39C946-A13F-44E7-93CE-049E3EC18F14}" type="presParOf" srcId="{96B7B272-42F9-4949-A0CC-EA3FBC9FF300}" destId="{2DAFD789-95E1-4B6A-911B-5A5CED32004C}" srcOrd="1" destOrd="0" presId="urn:microsoft.com/office/officeart/2008/layout/PictureStrips"/>
    <dgm:cxn modelId="{8C048706-44C9-407B-B39A-62E49BF9D992}" type="presParOf" srcId="{6E6EF93C-67DD-43FA-8B2B-AF2F87872440}" destId="{9581DCB1-34D8-41C4-869E-BC864C1D4E22}" srcOrd="3" destOrd="0" presId="urn:microsoft.com/office/officeart/2008/layout/PictureStrips"/>
    <dgm:cxn modelId="{D6EC7016-DBAE-4208-A1E9-82316206C0D9}" type="presParOf" srcId="{6E6EF93C-67DD-43FA-8B2B-AF2F87872440}" destId="{3EC649AD-0A5E-44B3-9CC8-FE7044829879}" srcOrd="4" destOrd="0" presId="urn:microsoft.com/office/officeart/2008/layout/PictureStrips"/>
    <dgm:cxn modelId="{C2C3280C-1831-4072-8D1F-5FB72E73C0BD}" type="presParOf" srcId="{3EC649AD-0A5E-44B3-9CC8-FE7044829879}" destId="{1D0B2593-5183-4427-B1BB-E1DEC4E0965C}" srcOrd="0" destOrd="0" presId="urn:microsoft.com/office/officeart/2008/layout/PictureStrips"/>
    <dgm:cxn modelId="{B056888E-B7E0-416D-8CCC-F16FC5CC104E}" type="presParOf" srcId="{3EC649AD-0A5E-44B3-9CC8-FE7044829879}" destId="{63C70CC4-18C1-4130-AA9B-341EE6F29AD4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F469AC-731D-4E18-AA76-47136C361F0E}" type="doc">
      <dgm:prSet loTypeId="urn:microsoft.com/office/officeart/2005/8/layout/venn3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E7C83B67-735B-4468-B056-46209854D02B}">
      <dgm:prSet/>
      <dgm:spPr/>
      <dgm:t>
        <a:bodyPr/>
        <a:lstStyle/>
        <a:p>
          <a:pPr rtl="0"/>
          <a:r>
            <a:rPr lang="en-US" b="1"/>
            <a:t>Biopsychosocial model - </a:t>
          </a:r>
          <a:r>
            <a:rPr lang="en-US"/>
            <a:t>integrates biological, psychological, social factors</a:t>
          </a:r>
        </a:p>
      </dgm:t>
    </dgm:pt>
    <dgm:pt modelId="{2F9C5010-DA8B-4B2C-BF1B-E55903A8ED2E}" type="parTrans" cxnId="{4A04C4E8-DA67-4BE8-84F1-5613EE833279}">
      <dgm:prSet/>
      <dgm:spPr/>
      <dgm:t>
        <a:bodyPr/>
        <a:lstStyle/>
        <a:p>
          <a:endParaRPr lang="en-US"/>
        </a:p>
      </dgm:t>
    </dgm:pt>
    <dgm:pt modelId="{59F1F00D-14A2-4D5A-B1E7-AF64666DA0BE}" type="sibTrans" cxnId="{4A04C4E8-DA67-4BE8-84F1-5613EE833279}">
      <dgm:prSet/>
      <dgm:spPr/>
      <dgm:t>
        <a:bodyPr/>
        <a:lstStyle/>
        <a:p>
          <a:endParaRPr lang="en-US"/>
        </a:p>
      </dgm:t>
    </dgm:pt>
    <dgm:pt modelId="{8FDC075F-09E1-46A9-8E53-090CF3768FBF}">
      <dgm:prSet/>
      <dgm:spPr/>
      <dgm:t>
        <a:bodyPr/>
        <a:lstStyle/>
        <a:p>
          <a:pPr rtl="0"/>
          <a:r>
            <a:rPr lang="en-US" b="1"/>
            <a:t>Dahlgren &amp; Whitehead ecological 'rainbow' - </a:t>
          </a:r>
          <a:r>
            <a:rPr lang="en-US"/>
            <a:t>multi-layer determinants</a:t>
          </a:r>
        </a:p>
      </dgm:t>
    </dgm:pt>
    <dgm:pt modelId="{8ECDA6E6-0FD3-4353-9F9B-27C48C3B7AC3}" type="parTrans" cxnId="{4EDDA49E-4CA8-48A9-B08B-B696DB5B3790}">
      <dgm:prSet/>
      <dgm:spPr/>
      <dgm:t>
        <a:bodyPr/>
        <a:lstStyle/>
        <a:p>
          <a:endParaRPr lang="en-US"/>
        </a:p>
      </dgm:t>
    </dgm:pt>
    <dgm:pt modelId="{2849ADD5-46FD-4145-9BD0-9D63E48B9911}" type="sibTrans" cxnId="{4EDDA49E-4CA8-48A9-B08B-B696DB5B3790}">
      <dgm:prSet/>
      <dgm:spPr/>
      <dgm:t>
        <a:bodyPr/>
        <a:lstStyle/>
        <a:p>
          <a:endParaRPr lang="en-US"/>
        </a:p>
      </dgm:t>
    </dgm:pt>
    <dgm:pt modelId="{21617CF6-D551-4236-9BE7-918A206DC34E}">
      <dgm:prSet/>
      <dgm:spPr/>
      <dgm:t>
        <a:bodyPr/>
        <a:lstStyle/>
        <a:p>
          <a:pPr rtl="0"/>
          <a:r>
            <a:rPr lang="en-US" b="1"/>
            <a:t>Health Belief Model - </a:t>
          </a:r>
          <a:r>
            <a:rPr lang="en-US"/>
            <a:t>explains preventive behaviour (perceived risk, benefits, barriers)</a:t>
          </a:r>
        </a:p>
      </dgm:t>
    </dgm:pt>
    <dgm:pt modelId="{0C30B05D-476D-4B95-B601-2ABDE45FB5F5}" type="parTrans" cxnId="{80BF540D-ED1C-426F-8C40-ACEBD05A5C1E}">
      <dgm:prSet/>
      <dgm:spPr/>
      <dgm:t>
        <a:bodyPr/>
        <a:lstStyle/>
        <a:p>
          <a:endParaRPr lang="en-US"/>
        </a:p>
      </dgm:t>
    </dgm:pt>
    <dgm:pt modelId="{4CC29CA9-90C0-4EF1-9465-67B3DE302271}" type="sibTrans" cxnId="{80BF540D-ED1C-426F-8C40-ACEBD05A5C1E}">
      <dgm:prSet/>
      <dgm:spPr/>
      <dgm:t>
        <a:bodyPr/>
        <a:lstStyle/>
        <a:p>
          <a:endParaRPr lang="en-US"/>
        </a:p>
      </dgm:t>
    </dgm:pt>
    <dgm:pt modelId="{382ED000-D1B7-42E4-BD81-D19C38558553}" type="pres">
      <dgm:prSet presAssocID="{E4F469AC-731D-4E18-AA76-47136C361F0E}" presName="Name0" presStyleCnt="0">
        <dgm:presLayoutVars>
          <dgm:dir/>
          <dgm:resizeHandles val="exact"/>
        </dgm:presLayoutVars>
      </dgm:prSet>
      <dgm:spPr/>
    </dgm:pt>
    <dgm:pt modelId="{9B584D67-CE74-483E-A592-9298B5DA4314}" type="pres">
      <dgm:prSet presAssocID="{E7C83B67-735B-4468-B056-46209854D02B}" presName="Name5" presStyleLbl="vennNode1" presStyleIdx="0" presStyleCnt="3">
        <dgm:presLayoutVars>
          <dgm:bulletEnabled val="1"/>
        </dgm:presLayoutVars>
      </dgm:prSet>
      <dgm:spPr/>
    </dgm:pt>
    <dgm:pt modelId="{17232F44-0B39-4F0D-8ABE-416AAEA555A4}" type="pres">
      <dgm:prSet presAssocID="{59F1F00D-14A2-4D5A-B1E7-AF64666DA0BE}" presName="space" presStyleCnt="0"/>
      <dgm:spPr/>
    </dgm:pt>
    <dgm:pt modelId="{84C83CF8-3113-4763-B2B8-253C302D7EF7}" type="pres">
      <dgm:prSet presAssocID="{8FDC075F-09E1-46A9-8E53-090CF3768FBF}" presName="Name5" presStyleLbl="vennNode1" presStyleIdx="1" presStyleCnt="3">
        <dgm:presLayoutVars>
          <dgm:bulletEnabled val="1"/>
        </dgm:presLayoutVars>
      </dgm:prSet>
      <dgm:spPr/>
    </dgm:pt>
    <dgm:pt modelId="{3BE583F3-EC4F-4806-9489-7A59A975600A}" type="pres">
      <dgm:prSet presAssocID="{2849ADD5-46FD-4145-9BD0-9D63E48B9911}" presName="space" presStyleCnt="0"/>
      <dgm:spPr/>
    </dgm:pt>
    <dgm:pt modelId="{CC2541D8-5DA0-4768-B974-EB7E8742EEA2}" type="pres">
      <dgm:prSet presAssocID="{21617CF6-D551-4236-9BE7-918A206DC34E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80BF540D-ED1C-426F-8C40-ACEBD05A5C1E}" srcId="{E4F469AC-731D-4E18-AA76-47136C361F0E}" destId="{21617CF6-D551-4236-9BE7-918A206DC34E}" srcOrd="2" destOrd="0" parTransId="{0C30B05D-476D-4B95-B601-2ABDE45FB5F5}" sibTransId="{4CC29CA9-90C0-4EF1-9465-67B3DE302271}"/>
    <dgm:cxn modelId="{429C6671-35F1-4D2E-9A8F-1F411FB9ED44}" type="presOf" srcId="{8FDC075F-09E1-46A9-8E53-090CF3768FBF}" destId="{84C83CF8-3113-4763-B2B8-253C302D7EF7}" srcOrd="0" destOrd="0" presId="urn:microsoft.com/office/officeart/2005/8/layout/venn3"/>
    <dgm:cxn modelId="{4EDDA49E-4CA8-48A9-B08B-B696DB5B3790}" srcId="{E4F469AC-731D-4E18-AA76-47136C361F0E}" destId="{8FDC075F-09E1-46A9-8E53-090CF3768FBF}" srcOrd="1" destOrd="0" parTransId="{8ECDA6E6-0FD3-4353-9F9B-27C48C3B7AC3}" sibTransId="{2849ADD5-46FD-4145-9BD0-9D63E48B9911}"/>
    <dgm:cxn modelId="{BE69F6A3-EB9E-472F-AF98-F3A5E1820293}" type="presOf" srcId="{E4F469AC-731D-4E18-AA76-47136C361F0E}" destId="{382ED000-D1B7-42E4-BD81-D19C38558553}" srcOrd="0" destOrd="0" presId="urn:microsoft.com/office/officeart/2005/8/layout/venn3"/>
    <dgm:cxn modelId="{F5D1E0D8-83A6-4103-8BE8-1DD9D0FF6C12}" type="presOf" srcId="{E7C83B67-735B-4468-B056-46209854D02B}" destId="{9B584D67-CE74-483E-A592-9298B5DA4314}" srcOrd="0" destOrd="0" presId="urn:microsoft.com/office/officeart/2005/8/layout/venn3"/>
    <dgm:cxn modelId="{40D82AE7-2905-4FD4-A7F2-81752892F971}" type="presOf" srcId="{21617CF6-D551-4236-9BE7-918A206DC34E}" destId="{CC2541D8-5DA0-4768-B974-EB7E8742EEA2}" srcOrd="0" destOrd="0" presId="urn:microsoft.com/office/officeart/2005/8/layout/venn3"/>
    <dgm:cxn modelId="{4A04C4E8-DA67-4BE8-84F1-5613EE833279}" srcId="{E4F469AC-731D-4E18-AA76-47136C361F0E}" destId="{E7C83B67-735B-4468-B056-46209854D02B}" srcOrd="0" destOrd="0" parTransId="{2F9C5010-DA8B-4B2C-BF1B-E55903A8ED2E}" sibTransId="{59F1F00D-14A2-4D5A-B1E7-AF64666DA0BE}"/>
    <dgm:cxn modelId="{DB3A2FE5-741C-49AB-8287-8EE079CA1D85}" type="presParOf" srcId="{382ED000-D1B7-42E4-BD81-D19C38558553}" destId="{9B584D67-CE74-483E-A592-9298B5DA4314}" srcOrd="0" destOrd="0" presId="urn:microsoft.com/office/officeart/2005/8/layout/venn3"/>
    <dgm:cxn modelId="{AB9BE79E-BD5D-4068-8E44-4DB95F7C4A46}" type="presParOf" srcId="{382ED000-D1B7-42E4-BD81-D19C38558553}" destId="{17232F44-0B39-4F0D-8ABE-416AAEA555A4}" srcOrd="1" destOrd="0" presId="urn:microsoft.com/office/officeart/2005/8/layout/venn3"/>
    <dgm:cxn modelId="{1C440D00-30E4-4825-ADDD-176D1A315527}" type="presParOf" srcId="{382ED000-D1B7-42E4-BD81-D19C38558553}" destId="{84C83CF8-3113-4763-B2B8-253C302D7EF7}" srcOrd="2" destOrd="0" presId="urn:microsoft.com/office/officeart/2005/8/layout/venn3"/>
    <dgm:cxn modelId="{751986C8-CA38-46CE-BDDB-FE56E866A20C}" type="presParOf" srcId="{382ED000-D1B7-42E4-BD81-D19C38558553}" destId="{3BE583F3-EC4F-4806-9489-7A59A975600A}" srcOrd="3" destOrd="0" presId="urn:microsoft.com/office/officeart/2005/8/layout/venn3"/>
    <dgm:cxn modelId="{2719BC2E-CF03-4A0B-9A92-AD3DDD176F6D}" type="presParOf" srcId="{382ED000-D1B7-42E4-BD81-D19C38558553}" destId="{CC2541D8-5DA0-4768-B974-EB7E8742EEA2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D8C74C-AFFF-4A8D-9670-B7D96526D3EF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5401115-5D86-4FB1-8D75-16F262F1A00C}">
      <dgm:prSet/>
      <dgm:spPr/>
      <dgm:t>
        <a:bodyPr/>
        <a:lstStyle/>
        <a:p>
          <a:pPr rtl="0"/>
          <a:r>
            <a:rPr lang="en-US"/>
            <a:t>NHS Long Term Plan:</a:t>
          </a:r>
        </a:p>
      </dgm:t>
    </dgm:pt>
    <dgm:pt modelId="{BF233E4C-4C16-49D1-8573-B211BA7D6D82}" type="parTrans" cxnId="{89709776-E876-47FB-A1BD-7BD1EE48FCF0}">
      <dgm:prSet/>
      <dgm:spPr/>
      <dgm:t>
        <a:bodyPr/>
        <a:lstStyle/>
        <a:p>
          <a:endParaRPr lang="en-US"/>
        </a:p>
      </dgm:t>
    </dgm:pt>
    <dgm:pt modelId="{7F944B14-27AD-4455-9A1A-4C28244B8CA7}" type="sibTrans" cxnId="{89709776-E876-47FB-A1BD-7BD1EE48FCF0}">
      <dgm:prSet/>
      <dgm:spPr/>
      <dgm:t>
        <a:bodyPr/>
        <a:lstStyle/>
        <a:p>
          <a:endParaRPr lang="en-US"/>
        </a:p>
      </dgm:t>
    </dgm:pt>
    <dgm:pt modelId="{CE889A37-59A0-4697-984B-475CFC567258}">
      <dgm:prSet/>
      <dgm:spPr/>
      <dgm:t>
        <a:bodyPr/>
        <a:lstStyle/>
        <a:p>
          <a:pPr rtl="0"/>
          <a:r>
            <a:rPr lang="en-US"/>
            <a:t>prevention, integrated primary &amp; community care</a:t>
          </a:r>
        </a:p>
      </dgm:t>
    </dgm:pt>
    <dgm:pt modelId="{447546B2-86CE-42E9-BB0F-36D29410E062}" type="parTrans" cxnId="{CB3FB87B-F6DA-40B9-B45F-C120DDB8B3F1}">
      <dgm:prSet/>
      <dgm:spPr/>
      <dgm:t>
        <a:bodyPr/>
        <a:lstStyle/>
        <a:p>
          <a:endParaRPr lang="en-US"/>
        </a:p>
      </dgm:t>
    </dgm:pt>
    <dgm:pt modelId="{F0A090A5-0574-474B-9D19-604861E97A24}" type="sibTrans" cxnId="{CB3FB87B-F6DA-40B9-B45F-C120DDB8B3F1}">
      <dgm:prSet/>
      <dgm:spPr/>
      <dgm:t>
        <a:bodyPr/>
        <a:lstStyle/>
        <a:p>
          <a:endParaRPr lang="en-US"/>
        </a:p>
      </dgm:t>
    </dgm:pt>
    <dgm:pt modelId="{14F0AF61-BCFB-4C41-AFBB-B307805C274D}">
      <dgm:prSet/>
      <dgm:spPr/>
      <dgm:t>
        <a:bodyPr/>
        <a:lstStyle/>
        <a:p>
          <a:pPr rtl="0"/>
          <a:r>
            <a:rPr lang="en-US"/>
            <a:t>Health in All Policies (HiAP):</a:t>
          </a:r>
        </a:p>
      </dgm:t>
    </dgm:pt>
    <dgm:pt modelId="{10BB8059-F3E8-4638-A375-E2D7AD47EEF0}" type="parTrans" cxnId="{90162E31-598B-48CA-84BB-6096BC1B2534}">
      <dgm:prSet/>
      <dgm:spPr/>
      <dgm:t>
        <a:bodyPr/>
        <a:lstStyle/>
        <a:p>
          <a:endParaRPr lang="en-US"/>
        </a:p>
      </dgm:t>
    </dgm:pt>
    <dgm:pt modelId="{D03986AA-7356-469D-B6B5-285B2F0405BC}" type="sibTrans" cxnId="{90162E31-598B-48CA-84BB-6096BC1B2534}">
      <dgm:prSet/>
      <dgm:spPr/>
      <dgm:t>
        <a:bodyPr/>
        <a:lstStyle/>
        <a:p>
          <a:endParaRPr lang="en-US"/>
        </a:p>
      </dgm:t>
    </dgm:pt>
    <dgm:pt modelId="{383D0A90-DD89-4696-A996-B5D5ED3639A2}">
      <dgm:prSet/>
      <dgm:spPr/>
      <dgm:t>
        <a:bodyPr/>
        <a:lstStyle/>
        <a:p>
          <a:pPr rtl="0"/>
          <a:r>
            <a:rPr lang="en-US"/>
            <a:t>cross-sector actions on social determinants</a:t>
          </a:r>
        </a:p>
      </dgm:t>
    </dgm:pt>
    <dgm:pt modelId="{7A81E115-9340-4C8F-9A3A-D35E9538163F}" type="parTrans" cxnId="{F811B505-3222-41F9-87D6-2678DF4D1641}">
      <dgm:prSet/>
      <dgm:spPr/>
      <dgm:t>
        <a:bodyPr/>
        <a:lstStyle/>
        <a:p>
          <a:endParaRPr lang="en-US"/>
        </a:p>
      </dgm:t>
    </dgm:pt>
    <dgm:pt modelId="{2EE13E6B-487C-4A34-BEE4-6EE2F5A78857}" type="sibTrans" cxnId="{F811B505-3222-41F9-87D6-2678DF4D1641}">
      <dgm:prSet/>
      <dgm:spPr/>
      <dgm:t>
        <a:bodyPr/>
        <a:lstStyle/>
        <a:p>
          <a:endParaRPr lang="en-US"/>
        </a:p>
      </dgm:t>
    </dgm:pt>
    <dgm:pt modelId="{7832D20A-C030-48E1-A019-FE578D2BE9F0}">
      <dgm:prSet/>
      <dgm:spPr/>
      <dgm:t>
        <a:bodyPr/>
        <a:lstStyle/>
        <a:p>
          <a:pPr rtl="0"/>
          <a:r>
            <a:rPr lang="en-US"/>
            <a:t>Making Every Contact Count (MECC):</a:t>
          </a:r>
        </a:p>
      </dgm:t>
    </dgm:pt>
    <dgm:pt modelId="{76C6EE52-E475-44E8-B6F5-02A322476C4F}" type="parTrans" cxnId="{E271032A-9CBE-4A97-892F-68FF192E5F94}">
      <dgm:prSet/>
      <dgm:spPr/>
      <dgm:t>
        <a:bodyPr/>
        <a:lstStyle/>
        <a:p>
          <a:endParaRPr lang="en-US"/>
        </a:p>
      </dgm:t>
    </dgm:pt>
    <dgm:pt modelId="{8D400626-1ADB-4740-A087-8BD8CD5DCCB0}" type="sibTrans" cxnId="{E271032A-9CBE-4A97-892F-68FF192E5F94}">
      <dgm:prSet/>
      <dgm:spPr/>
      <dgm:t>
        <a:bodyPr/>
        <a:lstStyle/>
        <a:p>
          <a:endParaRPr lang="en-US"/>
        </a:p>
      </dgm:t>
    </dgm:pt>
    <dgm:pt modelId="{C6F32CD3-51A5-49CA-ACFA-7CC8478750A4}">
      <dgm:prSet/>
      <dgm:spPr/>
      <dgm:t>
        <a:bodyPr/>
        <a:lstStyle/>
        <a:p>
          <a:pPr rtl="0"/>
          <a:r>
            <a:rPr lang="en-US"/>
            <a:t>opportunistic brief interventions</a:t>
          </a:r>
        </a:p>
      </dgm:t>
    </dgm:pt>
    <dgm:pt modelId="{48A73769-EA0E-48FF-B9B3-E558907F95B9}" type="parTrans" cxnId="{2CAD0123-B079-4A9F-A416-0AB532BE5560}">
      <dgm:prSet/>
      <dgm:spPr/>
      <dgm:t>
        <a:bodyPr/>
        <a:lstStyle/>
        <a:p>
          <a:endParaRPr lang="en-US"/>
        </a:p>
      </dgm:t>
    </dgm:pt>
    <dgm:pt modelId="{81DE09B3-A69C-4256-A880-2DB1CC40E652}" type="sibTrans" cxnId="{2CAD0123-B079-4A9F-A416-0AB532BE5560}">
      <dgm:prSet/>
      <dgm:spPr/>
      <dgm:t>
        <a:bodyPr/>
        <a:lstStyle/>
        <a:p>
          <a:endParaRPr lang="en-US"/>
        </a:p>
      </dgm:t>
    </dgm:pt>
    <dgm:pt modelId="{760BF390-ACBC-428E-A7FA-B34535251ABC}" type="pres">
      <dgm:prSet presAssocID="{D9D8C74C-AFFF-4A8D-9670-B7D96526D3E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4BCFFAD-8513-4D0B-AD78-CEBBE1B18307}" type="pres">
      <dgm:prSet presAssocID="{D5401115-5D86-4FB1-8D75-16F262F1A00C}" presName="root" presStyleCnt="0"/>
      <dgm:spPr/>
    </dgm:pt>
    <dgm:pt modelId="{DF30BD7C-14E6-4521-ACE2-A9FBBF125083}" type="pres">
      <dgm:prSet presAssocID="{D5401115-5D86-4FB1-8D75-16F262F1A00C}" presName="rootComposite" presStyleCnt="0"/>
      <dgm:spPr/>
    </dgm:pt>
    <dgm:pt modelId="{D146E0CC-7977-4D76-B21A-CBBD6C1695B3}" type="pres">
      <dgm:prSet presAssocID="{D5401115-5D86-4FB1-8D75-16F262F1A00C}" presName="rootText" presStyleLbl="node1" presStyleIdx="0" presStyleCnt="3"/>
      <dgm:spPr/>
    </dgm:pt>
    <dgm:pt modelId="{3BDD439A-DA76-4EC0-BB91-3934B52B13DD}" type="pres">
      <dgm:prSet presAssocID="{D5401115-5D86-4FB1-8D75-16F262F1A00C}" presName="rootConnector" presStyleLbl="node1" presStyleIdx="0" presStyleCnt="3"/>
      <dgm:spPr/>
    </dgm:pt>
    <dgm:pt modelId="{5093A609-116E-4B4D-B9C1-56E4E0C7A305}" type="pres">
      <dgm:prSet presAssocID="{D5401115-5D86-4FB1-8D75-16F262F1A00C}" presName="childShape" presStyleCnt="0"/>
      <dgm:spPr/>
    </dgm:pt>
    <dgm:pt modelId="{E680A8A6-17A1-4995-B586-C979E105BB29}" type="pres">
      <dgm:prSet presAssocID="{447546B2-86CE-42E9-BB0F-36D29410E062}" presName="Name13" presStyleLbl="parChTrans1D2" presStyleIdx="0" presStyleCnt="3"/>
      <dgm:spPr/>
    </dgm:pt>
    <dgm:pt modelId="{03B6D9AE-BFC5-4B3B-8BF5-C97105584EB0}" type="pres">
      <dgm:prSet presAssocID="{CE889A37-59A0-4697-984B-475CFC567258}" presName="childText" presStyleLbl="bgAcc1" presStyleIdx="0" presStyleCnt="3">
        <dgm:presLayoutVars>
          <dgm:bulletEnabled val="1"/>
        </dgm:presLayoutVars>
      </dgm:prSet>
      <dgm:spPr/>
    </dgm:pt>
    <dgm:pt modelId="{9B02F447-6AA6-477E-97F2-6F5F926A9964}" type="pres">
      <dgm:prSet presAssocID="{14F0AF61-BCFB-4C41-AFBB-B307805C274D}" presName="root" presStyleCnt="0"/>
      <dgm:spPr/>
    </dgm:pt>
    <dgm:pt modelId="{FB8C61E5-FC6A-409B-B5CB-38EC031ECD05}" type="pres">
      <dgm:prSet presAssocID="{14F0AF61-BCFB-4C41-AFBB-B307805C274D}" presName="rootComposite" presStyleCnt="0"/>
      <dgm:spPr/>
    </dgm:pt>
    <dgm:pt modelId="{0C5D6093-8DFB-4101-A42A-5BC47727044C}" type="pres">
      <dgm:prSet presAssocID="{14F0AF61-BCFB-4C41-AFBB-B307805C274D}" presName="rootText" presStyleLbl="node1" presStyleIdx="1" presStyleCnt="3"/>
      <dgm:spPr/>
    </dgm:pt>
    <dgm:pt modelId="{27CF301D-7D74-490C-88E4-61F3033190ED}" type="pres">
      <dgm:prSet presAssocID="{14F0AF61-BCFB-4C41-AFBB-B307805C274D}" presName="rootConnector" presStyleLbl="node1" presStyleIdx="1" presStyleCnt="3"/>
      <dgm:spPr/>
    </dgm:pt>
    <dgm:pt modelId="{472FA94C-B364-4BEB-90A9-840A9867B470}" type="pres">
      <dgm:prSet presAssocID="{14F0AF61-BCFB-4C41-AFBB-B307805C274D}" presName="childShape" presStyleCnt="0"/>
      <dgm:spPr/>
    </dgm:pt>
    <dgm:pt modelId="{5B002675-95F0-4FC1-85CB-BB90C1DC0456}" type="pres">
      <dgm:prSet presAssocID="{7A81E115-9340-4C8F-9A3A-D35E9538163F}" presName="Name13" presStyleLbl="parChTrans1D2" presStyleIdx="1" presStyleCnt="3"/>
      <dgm:spPr/>
    </dgm:pt>
    <dgm:pt modelId="{124320A1-07A4-47AB-9A37-331E49D8DE52}" type="pres">
      <dgm:prSet presAssocID="{383D0A90-DD89-4696-A996-B5D5ED3639A2}" presName="childText" presStyleLbl="bgAcc1" presStyleIdx="1" presStyleCnt="3">
        <dgm:presLayoutVars>
          <dgm:bulletEnabled val="1"/>
        </dgm:presLayoutVars>
      </dgm:prSet>
      <dgm:spPr/>
    </dgm:pt>
    <dgm:pt modelId="{18FD5DE8-AB77-4ACC-AAFB-E476FE002165}" type="pres">
      <dgm:prSet presAssocID="{7832D20A-C030-48E1-A019-FE578D2BE9F0}" presName="root" presStyleCnt="0"/>
      <dgm:spPr/>
    </dgm:pt>
    <dgm:pt modelId="{27426D65-0CA8-45D7-B6FB-B42EA11315DB}" type="pres">
      <dgm:prSet presAssocID="{7832D20A-C030-48E1-A019-FE578D2BE9F0}" presName="rootComposite" presStyleCnt="0"/>
      <dgm:spPr/>
    </dgm:pt>
    <dgm:pt modelId="{90DA6A03-5DB2-4474-8E33-47176D2DCD3E}" type="pres">
      <dgm:prSet presAssocID="{7832D20A-C030-48E1-A019-FE578D2BE9F0}" presName="rootText" presStyleLbl="node1" presStyleIdx="2" presStyleCnt="3"/>
      <dgm:spPr/>
    </dgm:pt>
    <dgm:pt modelId="{0510C0B8-36C5-44EB-B4AC-CF4C2CFD9DE4}" type="pres">
      <dgm:prSet presAssocID="{7832D20A-C030-48E1-A019-FE578D2BE9F0}" presName="rootConnector" presStyleLbl="node1" presStyleIdx="2" presStyleCnt="3"/>
      <dgm:spPr/>
    </dgm:pt>
    <dgm:pt modelId="{C3661316-79CC-47E6-A4CE-8108E4C06BCF}" type="pres">
      <dgm:prSet presAssocID="{7832D20A-C030-48E1-A019-FE578D2BE9F0}" presName="childShape" presStyleCnt="0"/>
      <dgm:spPr/>
    </dgm:pt>
    <dgm:pt modelId="{0951F5FA-4931-4E15-9BDD-B4EE0CE98100}" type="pres">
      <dgm:prSet presAssocID="{48A73769-EA0E-48FF-B9B3-E558907F95B9}" presName="Name13" presStyleLbl="parChTrans1D2" presStyleIdx="2" presStyleCnt="3"/>
      <dgm:spPr/>
    </dgm:pt>
    <dgm:pt modelId="{8F6B75F4-FB3E-4EE3-8A78-92F35174CEAC}" type="pres">
      <dgm:prSet presAssocID="{C6F32CD3-51A5-49CA-ACFA-7CC8478750A4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F811B505-3222-41F9-87D6-2678DF4D1641}" srcId="{14F0AF61-BCFB-4C41-AFBB-B307805C274D}" destId="{383D0A90-DD89-4696-A996-B5D5ED3639A2}" srcOrd="0" destOrd="0" parTransId="{7A81E115-9340-4C8F-9A3A-D35E9538163F}" sibTransId="{2EE13E6B-487C-4A34-BEE4-6EE2F5A78857}"/>
    <dgm:cxn modelId="{9BA1FB1D-E2EA-43F3-9757-6E495E85548C}" type="presOf" srcId="{7832D20A-C030-48E1-A019-FE578D2BE9F0}" destId="{0510C0B8-36C5-44EB-B4AC-CF4C2CFD9DE4}" srcOrd="1" destOrd="0" presId="urn:microsoft.com/office/officeart/2005/8/layout/hierarchy3"/>
    <dgm:cxn modelId="{28AEED20-44AF-4E03-A25A-5A32305F1D72}" type="presOf" srcId="{14F0AF61-BCFB-4C41-AFBB-B307805C274D}" destId="{0C5D6093-8DFB-4101-A42A-5BC47727044C}" srcOrd="0" destOrd="0" presId="urn:microsoft.com/office/officeart/2005/8/layout/hierarchy3"/>
    <dgm:cxn modelId="{2CAD0123-B079-4A9F-A416-0AB532BE5560}" srcId="{7832D20A-C030-48E1-A019-FE578D2BE9F0}" destId="{C6F32CD3-51A5-49CA-ACFA-7CC8478750A4}" srcOrd="0" destOrd="0" parTransId="{48A73769-EA0E-48FF-B9B3-E558907F95B9}" sibTransId="{81DE09B3-A69C-4256-A880-2DB1CC40E652}"/>
    <dgm:cxn modelId="{E271032A-9CBE-4A97-892F-68FF192E5F94}" srcId="{D9D8C74C-AFFF-4A8D-9670-B7D96526D3EF}" destId="{7832D20A-C030-48E1-A019-FE578D2BE9F0}" srcOrd="2" destOrd="0" parTransId="{76C6EE52-E475-44E8-B6F5-02A322476C4F}" sibTransId="{8D400626-1ADB-4740-A087-8BD8CD5DCCB0}"/>
    <dgm:cxn modelId="{EC334E2B-AE47-4D48-85C2-D6F6B51EB965}" type="presOf" srcId="{14F0AF61-BCFB-4C41-AFBB-B307805C274D}" destId="{27CF301D-7D74-490C-88E4-61F3033190ED}" srcOrd="1" destOrd="0" presId="urn:microsoft.com/office/officeart/2005/8/layout/hierarchy3"/>
    <dgm:cxn modelId="{90162E31-598B-48CA-84BB-6096BC1B2534}" srcId="{D9D8C74C-AFFF-4A8D-9670-B7D96526D3EF}" destId="{14F0AF61-BCFB-4C41-AFBB-B307805C274D}" srcOrd="1" destOrd="0" parTransId="{10BB8059-F3E8-4638-A375-E2D7AD47EEF0}" sibTransId="{D03986AA-7356-469D-B6B5-285B2F0405BC}"/>
    <dgm:cxn modelId="{138EC33C-C16B-4528-A71C-80EA806D1423}" type="presOf" srcId="{48A73769-EA0E-48FF-B9B3-E558907F95B9}" destId="{0951F5FA-4931-4E15-9BDD-B4EE0CE98100}" srcOrd="0" destOrd="0" presId="urn:microsoft.com/office/officeart/2005/8/layout/hierarchy3"/>
    <dgm:cxn modelId="{D7F13B40-CAAE-4CC6-8BCA-8038386C399A}" type="presOf" srcId="{7A81E115-9340-4C8F-9A3A-D35E9538163F}" destId="{5B002675-95F0-4FC1-85CB-BB90C1DC0456}" srcOrd="0" destOrd="0" presId="urn:microsoft.com/office/officeart/2005/8/layout/hierarchy3"/>
    <dgm:cxn modelId="{6620F14D-2E4E-4B9B-BCD4-D04AD99D8517}" type="presOf" srcId="{7832D20A-C030-48E1-A019-FE578D2BE9F0}" destId="{90DA6A03-5DB2-4474-8E33-47176D2DCD3E}" srcOrd="0" destOrd="0" presId="urn:microsoft.com/office/officeart/2005/8/layout/hierarchy3"/>
    <dgm:cxn modelId="{EBE0A45B-5AAF-494F-8436-3BC7232B4C6C}" type="presOf" srcId="{D9D8C74C-AFFF-4A8D-9670-B7D96526D3EF}" destId="{760BF390-ACBC-428E-A7FA-B34535251ABC}" srcOrd="0" destOrd="0" presId="urn:microsoft.com/office/officeart/2005/8/layout/hierarchy3"/>
    <dgm:cxn modelId="{89709776-E876-47FB-A1BD-7BD1EE48FCF0}" srcId="{D9D8C74C-AFFF-4A8D-9670-B7D96526D3EF}" destId="{D5401115-5D86-4FB1-8D75-16F262F1A00C}" srcOrd="0" destOrd="0" parTransId="{BF233E4C-4C16-49D1-8573-B211BA7D6D82}" sibTransId="{7F944B14-27AD-4455-9A1A-4C28244B8CA7}"/>
    <dgm:cxn modelId="{CB3FB87B-F6DA-40B9-B45F-C120DDB8B3F1}" srcId="{D5401115-5D86-4FB1-8D75-16F262F1A00C}" destId="{CE889A37-59A0-4697-984B-475CFC567258}" srcOrd="0" destOrd="0" parTransId="{447546B2-86CE-42E9-BB0F-36D29410E062}" sibTransId="{F0A090A5-0574-474B-9D19-604861E97A24}"/>
    <dgm:cxn modelId="{210CEF99-235D-49A4-8980-65C94BF2E275}" type="presOf" srcId="{383D0A90-DD89-4696-A996-B5D5ED3639A2}" destId="{124320A1-07A4-47AB-9A37-331E49D8DE52}" srcOrd="0" destOrd="0" presId="urn:microsoft.com/office/officeart/2005/8/layout/hierarchy3"/>
    <dgm:cxn modelId="{7F0CDDBB-5417-402C-B714-0EB376652665}" type="presOf" srcId="{C6F32CD3-51A5-49CA-ACFA-7CC8478750A4}" destId="{8F6B75F4-FB3E-4EE3-8A78-92F35174CEAC}" srcOrd="0" destOrd="0" presId="urn:microsoft.com/office/officeart/2005/8/layout/hierarchy3"/>
    <dgm:cxn modelId="{3D3272D3-EBCC-405F-B5EE-23F9D4CF2E37}" type="presOf" srcId="{CE889A37-59A0-4697-984B-475CFC567258}" destId="{03B6D9AE-BFC5-4B3B-8BF5-C97105584EB0}" srcOrd="0" destOrd="0" presId="urn:microsoft.com/office/officeart/2005/8/layout/hierarchy3"/>
    <dgm:cxn modelId="{96820CD9-FD4F-4CD1-B538-840F3225372F}" type="presOf" srcId="{447546B2-86CE-42E9-BB0F-36D29410E062}" destId="{E680A8A6-17A1-4995-B586-C979E105BB29}" srcOrd="0" destOrd="0" presId="urn:microsoft.com/office/officeart/2005/8/layout/hierarchy3"/>
    <dgm:cxn modelId="{CB78EDF5-400F-4182-8B3A-0A38B3154993}" type="presOf" srcId="{D5401115-5D86-4FB1-8D75-16F262F1A00C}" destId="{D146E0CC-7977-4D76-B21A-CBBD6C1695B3}" srcOrd="0" destOrd="0" presId="urn:microsoft.com/office/officeart/2005/8/layout/hierarchy3"/>
    <dgm:cxn modelId="{62A609FF-854F-4B7B-A088-2DC370ED556C}" type="presOf" srcId="{D5401115-5D86-4FB1-8D75-16F262F1A00C}" destId="{3BDD439A-DA76-4EC0-BB91-3934B52B13DD}" srcOrd="1" destOrd="0" presId="urn:microsoft.com/office/officeart/2005/8/layout/hierarchy3"/>
    <dgm:cxn modelId="{95A5982C-A9FF-4AF6-8BCD-C2533D0FFBA3}" type="presParOf" srcId="{760BF390-ACBC-428E-A7FA-B34535251ABC}" destId="{74BCFFAD-8513-4D0B-AD78-CEBBE1B18307}" srcOrd="0" destOrd="0" presId="urn:microsoft.com/office/officeart/2005/8/layout/hierarchy3"/>
    <dgm:cxn modelId="{7B232AC8-AE50-4C7A-88D0-1B09269F9575}" type="presParOf" srcId="{74BCFFAD-8513-4D0B-AD78-CEBBE1B18307}" destId="{DF30BD7C-14E6-4521-ACE2-A9FBBF125083}" srcOrd="0" destOrd="0" presId="urn:microsoft.com/office/officeart/2005/8/layout/hierarchy3"/>
    <dgm:cxn modelId="{60B6E2E8-D0F5-475E-9352-1D971D10CBF1}" type="presParOf" srcId="{DF30BD7C-14E6-4521-ACE2-A9FBBF125083}" destId="{D146E0CC-7977-4D76-B21A-CBBD6C1695B3}" srcOrd="0" destOrd="0" presId="urn:microsoft.com/office/officeart/2005/8/layout/hierarchy3"/>
    <dgm:cxn modelId="{572D26C1-0FC5-4343-85A9-1A6D3A23E130}" type="presParOf" srcId="{DF30BD7C-14E6-4521-ACE2-A9FBBF125083}" destId="{3BDD439A-DA76-4EC0-BB91-3934B52B13DD}" srcOrd="1" destOrd="0" presId="urn:microsoft.com/office/officeart/2005/8/layout/hierarchy3"/>
    <dgm:cxn modelId="{3A488395-CCCE-4F69-8F80-CF7559702631}" type="presParOf" srcId="{74BCFFAD-8513-4D0B-AD78-CEBBE1B18307}" destId="{5093A609-116E-4B4D-B9C1-56E4E0C7A305}" srcOrd="1" destOrd="0" presId="urn:microsoft.com/office/officeart/2005/8/layout/hierarchy3"/>
    <dgm:cxn modelId="{87DA2AFE-971B-49CE-8CA1-D6D495532FE3}" type="presParOf" srcId="{5093A609-116E-4B4D-B9C1-56E4E0C7A305}" destId="{E680A8A6-17A1-4995-B586-C979E105BB29}" srcOrd="0" destOrd="0" presId="urn:microsoft.com/office/officeart/2005/8/layout/hierarchy3"/>
    <dgm:cxn modelId="{978BA9A8-9EF2-482A-BE12-B5365B83CE17}" type="presParOf" srcId="{5093A609-116E-4B4D-B9C1-56E4E0C7A305}" destId="{03B6D9AE-BFC5-4B3B-8BF5-C97105584EB0}" srcOrd="1" destOrd="0" presId="urn:microsoft.com/office/officeart/2005/8/layout/hierarchy3"/>
    <dgm:cxn modelId="{CFE0B371-8104-4B76-87BC-F548BE58A444}" type="presParOf" srcId="{760BF390-ACBC-428E-A7FA-B34535251ABC}" destId="{9B02F447-6AA6-477E-97F2-6F5F926A9964}" srcOrd="1" destOrd="0" presId="urn:microsoft.com/office/officeart/2005/8/layout/hierarchy3"/>
    <dgm:cxn modelId="{FF34A60C-B34D-4D2C-ADD4-75ED518CB86D}" type="presParOf" srcId="{9B02F447-6AA6-477E-97F2-6F5F926A9964}" destId="{FB8C61E5-FC6A-409B-B5CB-38EC031ECD05}" srcOrd="0" destOrd="0" presId="urn:microsoft.com/office/officeart/2005/8/layout/hierarchy3"/>
    <dgm:cxn modelId="{B31BBE8A-3587-4FE9-BC2F-883D2E5BCC96}" type="presParOf" srcId="{FB8C61E5-FC6A-409B-B5CB-38EC031ECD05}" destId="{0C5D6093-8DFB-4101-A42A-5BC47727044C}" srcOrd="0" destOrd="0" presId="urn:microsoft.com/office/officeart/2005/8/layout/hierarchy3"/>
    <dgm:cxn modelId="{AA94FAB9-2E0F-4D9A-8503-37AAB0308E68}" type="presParOf" srcId="{FB8C61E5-FC6A-409B-B5CB-38EC031ECD05}" destId="{27CF301D-7D74-490C-88E4-61F3033190ED}" srcOrd="1" destOrd="0" presId="urn:microsoft.com/office/officeart/2005/8/layout/hierarchy3"/>
    <dgm:cxn modelId="{7F423356-3FBE-4797-8E76-AC313FF2B9B4}" type="presParOf" srcId="{9B02F447-6AA6-477E-97F2-6F5F926A9964}" destId="{472FA94C-B364-4BEB-90A9-840A9867B470}" srcOrd="1" destOrd="0" presId="urn:microsoft.com/office/officeart/2005/8/layout/hierarchy3"/>
    <dgm:cxn modelId="{E105E614-EC13-4E9B-851B-86AA8C92F3A1}" type="presParOf" srcId="{472FA94C-B364-4BEB-90A9-840A9867B470}" destId="{5B002675-95F0-4FC1-85CB-BB90C1DC0456}" srcOrd="0" destOrd="0" presId="urn:microsoft.com/office/officeart/2005/8/layout/hierarchy3"/>
    <dgm:cxn modelId="{33E4A70D-17D1-4D5C-9540-969FBA844DFC}" type="presParOf" srcId="{472FA94C-B364-4BEB-90A9-840A9867B470}" destId="{124320A1-07A4-47AB-9A37-331E49D8DE52}" srcOrd="1" destOrd="0" presId="urn:microsoft.com/office/officeart/2005/8/layout/hierarchy3"/>
    <dgm:cxn modelId="{CE6079EE-34A6-4C20-9ABA-F1D9676F08C7}" type="presParOf" srcId="{760BF390-ACBC-428E-A7FA-B34535251ABC}" destId="{18FD5DE8-AB77-4ACC-AAFB-E476FE002165}" srcOrd="2" destOrd="0" presId="urn:microsoft.com/office/officeart/2005/8/layout/hierarchy3"/>
    <dgm:cxn modelId="{F38B419D-E75A-4181-B343-0A4B6DD52D9A}" type="presParOf" srcId="{18FD5DE8-AB77-4ACC-AAFB-E476FE002165}" destId="{27426D65-0CA8-45D7-B6FB-B42EA11315DB}" srcOrd="0" destOrd="0" presId="urn:microsoft.com/office/officeart/2005/8/layout/hierarchy3"/>
    <dgm:cxn modelId="{52DBC4AC-189A-421B-9F62-D7F3DE5286E1}" type="presParOf" srcId="{27426D65-0CA8-45D7-B6FB-B42EA11315DB}" destId="{90DA6A03-5DB2-4474-8E33-47176D2DCD3E}" srcOrd="0" destOrd="0" presId="urn:microsoft.com/office/officeart/2005/8/layout/hierarchy3"/>
    <dgm:cxn modelId="{A648BECF-36C6-4EAA-ABFF-1943555BF6C9}" type="presParOf" srcId="{27426D65-0CA8-45D7-B6FB-B42EA11315DB}" destId="{0510C0B8-36C5-44EB-B4AC-CF4C2CFD9DE4}" srcOrd="1" destOrd="0" presId="urn:microsoft.com/office/officeart/2005/8/layout/hierarchy3"/>
    <dgm:cxn modelId="{DCCAB771-1079-4A20-A9FD-D5BFAEE733A8}" type="presParOf" srcId="{18FD5DE8-AB77-4ACC-AAFB-E476FE002165}" destId="{C3661316-79CC-47E6-A4CE-8108E4C06BCF}" srcOrd="1" destOrd="0" presId="urn:microsoft.com/office/officeart/2005/8/layout/hierarchy3"/>
    <dgm:cxn modelId="{D527515D-9805-428B-AC64-A038F9AAAEC7}" type="presParOf" srcId="{C3661316-79CC-47E6-A4CE-8108E4C06BCF}" destId="{0951F5FA-4931-4E15-9BDD-B4EE0CE98100}" srcOrd="0" destOrd="0" presId="urn:microsoft.com/office/officeart/2005/8/layout/hierarchy3"/>
    <dgm:cxn modelId="{C6F8B6CF-DC3E-4A65-80D8-7382DF0F501E}" type="presParOf" srcId="{C3661316-79CC-47E6-A4CE-8108E4C06BCF}" destId="{8F6B75F4-FB3E-4EE3-8A78-92F35174CEA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D21292-814B-404F-A8F9-0385DCBA8F4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8CADAF-B262-44FC-9B64-57D698EEDF4C}">
      <dgm:prSet/>
      <dgm:spPr/>
      <dgm:t>
        <a:bodyPr/>
        <a:lstStyle/>
        <a:p>
          <a:pPr rtl="0"/>
          <a:r>
            <a:rPr lang="en-US"/>
            <a:t>Perceived susceptibility/severity - risk stratification using HbA1c/glucose</a:t>
          </a:r>
        </a:p>
      </dgm:t>
    </dgm:pt>
    <dgm:pt modelId="{330914BF-9934-4529-9988-E72F2B35EBCB}" type="parTrans" cxnId="{6328E9D2-0480-44FC-A176-1872B8384A3B}">
      <dgm:prSet/>
      <dgm:spPr/>
      <dgm:t>
        <a:bodyPr/>
        <a:lstStyle/>
        <a:p>
          <a:endParaRPr lang="en-US"/>
        </a:p>
      </dgm:t>
    </dgm:pt>
    <dgm:pt modelId="{7CF22ED3-5559-4AFC-A7EC-3A30CC50551C}" type="sibTrans" cxnId="{6328E9D2-0480-44FC-A176-1872B8384A3B}">
      <dgm:prSet/>
      <dgm:spPr/>
      <dgm:t>
        <a:bodyPr/>
        <a:lstStyle/>
        <a:p>
          <a:endParaRPr lang="en-US"/>
        </a:p>
      </dgm:t>
    </dgm:pt>
    <dgm:pt modelId="{2EBD9451-4E55-4A45-805E-96962E128C1F}">
      <dgm:prSet/>
      <dgm:spPr/>
      <dgm:t>
        <a:bodyPr/>
        <a:lstStyle/>
        <a:p>
          <a:pPr rtl="0"/>
          <a:r>
            <a:rPr lang="en-US"/>
            <a:t>Perceived benefits - evidence of weight loss and lower conversion rate</a:t>
          </a:r>
        </a:p>
      </dgm:t>
    </dgm:pt>
    <dgm:pt modelId="{0494FF25-8EAE-40F5-92A8-C52D8460CB26}" type="parTrans" cxnId="{9A4D5089-2EDE-4CC7-ACA5-54B5A08C7BFA}">
      <dgm:prSet/>
      <dgm:spPr/>
      <dgm:t>
        <a:bodyPr/>
        <a:lstStyle/>
        <a:p>
          <a:endParaRPr lang="en-US"/>
        </a:p>
      </dgm:t>
    </dgm:pt>
    <dgm:pt modelId="{0A6060C2-E708-4723-BFCE-01AA3B6A48C0}" type="sibTrans" cxnId="{9A4D5089-2EDE-4CC7-ACA5-54B5A08C7BFA}">
      <dgm:prSet/>
      <dgm:spPr/>
      <dgm:t>
        <a:bodyPr/>
        <a:lstStyle/>
        <a:p>
          <a:endParaRPr lang="en-US"/>
        </a:p>
      </dgm:t>
    </dgm:pt>
    <dgm:pt modelId="{8F850D9F-FE63-4230-B857-70DA7F4CF6DD}">
      <dgm:prSet/>
      <dgm:spPr/>
      <dgm:t>
        <a:bodyPr/>
        <a:lstStyle/>
        <a:p>
          <a:pPr rtl="0"/>
          <a:r>
            <a:rPr lang="en-US"/>
            <a:t>Perceived barriers - access, transport, digital skills, cultural fit</a:t>
          </a:r>
        </a:p>
      </dgm:t>
    </dgm:pt>
    <dgm:pt modelId="{94C84B65-53F9-444B-9D31-47E53D85C27B}" type="parTrans" cxnId="{EBDB5A09-2668-42E8-920F-C56798727C53}">
      <dgm:prSet/>
      <dgm:spPr/>
      <dgm:t>
        <a:bodyPr/>
        <a:lstStyle/>
        <a:p>
          <a:endParaRPr lang="en-US"/>
        </a:p>
      </dgm:t>
    </dgm:pt>
    <dgm:pt modelId="{F19DC79B-C575-4B40-BEC3-D74F06EDE450}" type="sibTrans" cxnId="{EBDB5A09-2668-42E8-920F-C56798727C53}">
      <dgm:prSet/>
      <dgm:spPr/>
      <dgm:t>
        <a:bodyPr/>
        <a:lstStyle/>
        <a:p>
          <a:endParaRPr lang="en-US"/>
        </a:p>
      </dgm:t>
    </dgm:pt>
    <dgm:pt modelId="{4FBD0ACF-0F7C-4031-9E53-429BADE70274}">
      <dgm:prSet/>
      <dgm:spPr/>
      <dgm:t>
        <a:bodyPr/>
        <a:lstStyle/>
        <a:p>
          <a:pPr rtl="0"/>
          <a:r>
            <a:rPr lang="en-US"/>
            <a:t>Cues to action &amp; self-efficacy - GP referral, coaching, group support</a:t>
          </a:r>
        </a:p>
      </dgm:t>
    </dgm:pt>
    <dgm:pt modelId="{5FF4D9B4-9FF3-4349-BEFD-364F08093E33}" type="parTrans" cxnId="{682BC7CF-7FA8-4FC6-841B-910A37CD738B}">
      <dgm:prSet/>
      <dgm:spPr/>
      <dgm:t>
        <a:bodyPr/>
        <a:lstStyle/>
        <a:p>
          <a:endParaRPr lang="en-US"/>
        </a:p>
      </dgm:t>
    </dgm:pt>
    <dgm:pt modelId="{4EC9162F-B43B-49CD-BBC5-F0CFEE5B2F57}" type="sibTrans" cxnId="{682BC7CF-7FA8-4FC6-841B-910A37CD738B}">
      <dgm:prSet/>
      <dgm:spPr/>
      <dgm:t>
        <a:bodyPr/>
        <a:lstStyle/>
        <a:p>
          <a:endParaRPr lang="en-US"/>
        </a:p>
      </dgm:t>
    </dgm:pt>
    <dgm:pt modelId="{25C8AF1F-D850-4FEF-A266-09BD62278C6B}" type="pres">
      <dgm:prSet presAssocID="{2AD21292-814B-404F-A8F9-0385DCBA8F4D}" presName="vert0" presStyleCnt="0">
        <dgm:presLayoutVars>
          <dgm:dir/>
          <dgm:animOne val="branch"/>
          <dgm:animLvl val="lvl"/>
        </dgm:presLayoutVars>
      </dgm:prSet>
      <dgm:spPr/>
    </dgm:pt>
    <dgm:pt modelId="{ECFA4D99-CC82-4F44-8696-0059176EB5DB}" type="pres">
      <dgm:prSet presAssocID="{BE8CADAF-B262-44FC-9B64-57D698EEDF4C}" presName="thickLine" presStyleLbl="alignNode1" presStyleIdx="0" presStyleCnt="4"/>
      <dgm:spPr/>
    </dgm:pt>
    <dgm:pt modelId="{41D77B42-D3F0-4BC5-AC2F-F6C72C412461}" type="pres">
      <dgm:prSet presAssocID="{BE8CADAF-B262-44FC-9B64-57D698EEDF4C}" presName="horz1" presStyleCnt="0"/>
      <dgm:spPr/>
    </dgm:pt>
    <dgm:pt modelId="{483F5FEC-F69E-4C44-AB22-1F3F32479856}" type="pres">
      <dgm:prSet presAssocID="{BE8CADAF-B262-44FC-9B64-57D698EEDF4C}" presName="tx1" presStyleLbl="revTx" presStyleIdx="0" presStyleCnt="4"/>
      <dgm:spPr/>
    </dgm:pt>
    <dgm:pt modelId="{D034B95D-C42A-4ED3-B0CA-51DE1457AC5E}" type="pres">
      <dgm:prSet presAssocID="{BE8CADAF-B262-44FC-9B64-57D698EEDF4C}" presName="vert1" presStyleCnt="0"/>
      <dgm:spPr/>
    </dgm:pt>
    <dgm:pt modelId="{E4F8E483-79E1-4D3E-A7BD-6DFBE2B6C9E2}" type="pres">
      <dgm:prSet presAssocID="{2EBD9451-4E55-4A45-805E-96962E128C1F}" presName="thickLine" presStyleLbl="alignNode1" presStyleIdx="1" presStyleCnt="4"/>
      <dgm:spPr/>
    </dgm:pt>
    <dgm:pt modelId="{DA2ACBB5-48A3-417D-B9DB-F29C2FFACF1D}" type="pres">
      <dgm:prSet presAssocID="{2EBD9451-4E55-4A45-805E-96962E128C1F}" presName="horz1" presStyleCnt="0"/>
      <dgm:spPr/>
    </dgm:pt>
    <dgm:pt modelId="{7DA83E7F-54B1-4272-A90A-22BAEA6D9A05}" type="pres">
      <dgm:prSet presAssocID="{2EBD9451-4E55-4A45-805E-96962E128C1F}" presName="tx1" presStyleLbl="revTx" presStyleIdx="1" presStyleCnt="4"/>
      <dgm:spPr/>
    </dgm:pt>
    <dgm:pt modelId="{22B7D824-7F6E-4DF8-8BFA-6E096D985CCD}" type="pres">
      <dgm:prSet presAssocID="{2EBD9451-4E55-4A45-805E-96962E128C1F}" presName="vert1" presStyleCnt="0"/>
      <dgm:spPr/>
    </dgm:pt>
    <dgm:pt modelId="{91CF4420-E509-4669-850E-12D5D0A707AD}" type="pres">
      <dgm:prSet presAssocID="{8F850D9F-FE63-4230-B857-70DA7F4CF6DD}" presName="thickLine" presStyleLbl="alignNode1" presStyleIdx="2" presStyleCnt="4"/>
      <dgm:spPr/>
    </dgm:pt>
    <dgm:pt modelId="{5BB41E24-D244-46DF-B8FC-4AAADF623A6C}" type="pres">
      <dgm:prSet presAssocID="{8F850D9F-FE63-4230-B857-70DA7F4CF6DD}" presName="horz1" presStyleCnt="0"/>
      <dgm:spPr/>
    </dgm:pt>
    <dgm:pt modelId="{D8E9AFA3-44DB-4498-9D2D-EB2541F583ED}" type="pres">
      <dgm:prSet presAssocID="{8F850D9F-FE63-4230-B857-70DA7F4CF6DD}" presName="tx1" presStyleLbl="revTx" presStyleIdx="2" presStyleCnt="4"/>
      <dgm:spPr/>
    </dgm:pt>
    <dgm:pt modelId="{15529B97-7E7C-4EE8-B1E3-A031A362096C}" type="pres">
      <dgm:prSet presAssocID="{8F850D9F-FE63-4230-B857-70DA7F4CF6DD}" presName="vert1" presStyleCnt="0"/>
      <dgm:spPr/>
    </dgm:pt>
    <dgm:pt modelId="{72704FFF-5D4F-4537-AEB9-63480AFF547B}" type="pres">
      <dgm:prSet presAssocID="{4FBD0ACF-0F7C-4031-9E53-429BADE70274}" presName="thickLine" presStyleLbl="alignNode1" presStyleIdx="3" presStyleCnt="4"/>
      <dgm:spPr/>
    </dgm:pt>
    <dgm:pt modelId="{65376485-12E9-4F7F-A9FF-DFA0B09B2B27}" type="pres">
      <dgm:prSet presAssocID="{4FBD0ACF-0F7C-4031-9E53-429BADE70274}" presName="horz1" presStyleCnt="0"/>
      <dgm:spPr/>
    </dgm:pt>
    <dgm:pt modelId="{1FD15B5C-C152-41A5-85CB-B90711D480E9}" type="pres">
      <dgm:prSet presAssocID="{4FBD0ACF-0F7C-4031-9E53-429BADE70274}" presName="tx1" presStyleLbl="revTx" presStyleIdx="3" presStyleCnt="4"/>
      <dgm:spPr/>
    </dgm:pt>
    <dgm:pt modelId="{6A61B82D-A9FB-4C58-B718-E9048097E1B6}" type="pres">
      <dgm:prSet presAssocID="{4FBD0ACF-0F7C-4031-9E53-429BADE70274}" presName="vert1" presStyleCnt="0"/>
      <dgm:spPr/>
    </dgm:pt>
  </dgm:ptLst>
  <dgm:cxnLst>
    <dgm:cxn modelId="{99D3FB08-3D3D-4FB8-8422-D50F81616CEF}" type="presOf" srcId="{2AD21292-814B-404F-A8F9-0385DCBA8F4D}" destId="{25C8AF1F-D850-4FEF-A266-09BD62278C6B}" srcOrd="0" destOrd="0" presId="urn:microsoft.com/office/officeart/2008/layout/LinedList"/>
    <dgm:cxn modelId="{EBDB5A09-2668-42E8-920F-C56798727C53}" srcId="{2AD21292-814B-404F-A8F9-0385DCBA8F4D}" destId="{8F850D9F-FE63-4230-B857-70DA7F4CF6DD}" srcOrd="2" destOrd="0" parTransId="{94C84B65-53F9-444B-9D31-47E53D85C27B}" sibTransId="{F19DC79B-C575-4B40-BEC3-D74F06EDE450}"/>
    <dgm:cxn modelId="{4D2D9913-539D-4CB0-98EE-D3A7B8C93ECF}" type="presOf" srcId="{BE8CADAF-B262-44FC-9B64-57D698EEDF4C}" destId="{483F5FEC-F69E-4C44-AB22-1F3F32479856}" srcOrd="0" destOrd="0" presId="urn:microsoft.com/office/officeart/2008/layout/LinedList"/>
    <dgm:cxn modelId="{6D9B8B25-7C29-445F-A7BC-910345638128}" type="presOf" srcId="{8F850D9F-FE63-4230-B857-70DA7F4CF6DD}" destId="{D8E9AFA3-44DB-4498-9D2D-EB2541F583ED}" srcOrd="0" destOrd="0" presId="urn:microsoft.com/office/officeart/2008/layout/LinedList"/>
    <dgm:cxn modelId="{9660774F-C0B9-4A76-9274-279B13F2698C}" type="presOf" srcId="{2EBD9451-4E55-4A45-805E-96962E128C1F}" destId="{7DA83E7F-54B1-4272-A90A-22BAEA6D9A05}" srcOrd="0" destOrd="0" presId="urn:microsoft.com/office/officeart/2008/layout/LinedList"/>
    <dgm:cxn modelId="{9A4D5089-2EDE-4CC7-ACA5-54B5A08C7BFA}" srcId="{2AD21292-814B-404F-A8F9-0385DCBA8F4D}" destId="{2EBD9451-4E55-4A45-805E-96962E128C1F}" srcOrd="1" destOrd="0" parTransId="{0494FF25-8EAE-40F5-92A8-C52D8460CB26}" sibTransId="{0A6060C2-E708-4723-BFCE-01AA3B6A48C0}"/>
    <dgm:cxn modelId="{F48C018A-5F6A-4AE4-8ED3-287282378C10}" type="presOf" srcId="{4FBD0ACF-0F7C-4031-9E53-429BADE70274}" destId="{1FD15B5C-C152-41A5-85CB-B90711D480E9}" srcOrd="0" destOrd="0" presId="urn:microsoft.com/office/officeart/2008/layout/LinedList"/>
    <dgm:cxn modelId="{682BC7CF-7FA8-4FC6-841B-910A37CD738B}" srcId="{2AD21292-814B-404F-A8F9-0385DCBA8F4D}" destId="{4FBD0ACF-0F7C-4031-9E53-429BADE70274}" srcOrd="3" destOrd="0" parTransId="{5FF4D9B4-9FF3-4349-BEFD-364F08093E33}" sibTransId="{4EC9162F-B43B-49CD-BBC5-F0CFEE5B2F57}"/>
    <dgm:cxn modelId="{6328E9D2-0480-44FC-A176-1872B8384A3B}" srcId="{2AD21292-814B-404F-A8F9-0385DCBA8F4D}" destId="{BE8CADAF-B262-44FC-9B64-57D698EEDF4C}" srcOrd="0" destOrd="0" parTransId="{330914BF-9934-4529-9988-E72F2B35EBCB}" sibTransId="{7CF22ED3-5559-4AFC-A7EC-3A30CC50551C}"/>
    <dgm:cxn modelId="{E79F0356-0054-4070-8980-6F8D68A49C8C}" type="presParOf" srcId="{25C8AF1F-D850-4FEF-A266-09BD62278C6B}" destId="{ECFA4D99-CC82-4F44-8696-0059176EB5DB}" srcOrd="0" destOrd="0" presId="urn:microsoft.com/office/officeart/2008/layout/LinedList"/>
    <dgm:cxn modelId="{62F3241D-7075-45C7-A90D-D41E5DA45496}" type="presParOf" srcId="{25C8AF1F-D850-4FEF-A266-09BD62278C6B}" destId="{41D77B42-D3F0-4BC5-AC2F-F6C72C412461}" srcOrd="1" destOrd="0" presId="urn:microsoft.com/office/officeart/2008/layout/LinedList"/>
    <dgm:cxn modelId="{9A2B489F-EF3E-45EC-B78D-F333DDD35999}" type="presParOf" srcId="{41D77B42-D3F0-4BC5-AC2F-F6C72C412461}" destId="{483F5FEC-F69E-4C44-AB22-1F3F32479856}" srcOrd="0" destOrd="0" presId="urn:microsoft.com/office/officeart/2008/layout/LinedList"/>
    <dgm:cxn modelId="{EF7347E0-7E90-4658-B5E4-5463DF40C334}" type="presParOf" srcId="{41D77B42-D3F0-4BC5-AC2F-F6C72C412461}" destId="{D034B95D-C42A-4ED3-B0CA-51DE1457AC5E}" srcOrd="1" destOrd="0" presId="urn:microsoft.com/office/officeart/2008/layout/LinedList"/>
    <dgm:cxn modelId="{3029F786-9F0B-40FD-A443-0D0623FC40F4}" type="presParOf" srcId="{25C8AF1F-D850-4FEF-A266-09BD62278C6B}" destId="{E4F8E483-79E1-4D3E-A7BD-6DFBE2B6C9E2}" srcOrd="2" destOrd="0" presId="urn:microsoft.com/office/officeart/2008/layout/LinedList"/>
    <dgm:cxn modelId="{3FD46F4F-6D7E-4D4C-8B71-544FB36E0DFF}" type="presParOf" srcId="{25C8AF1F-D850-4FEF-A266-09BD62278C6B}" destId="{DA2ACBB5-48A3-417D-B9DB-F29C2FFACF1D}" srcOrd="3" destOrd="0" presId="urn:microsoft.com/office/officeart/2008/layout/LinedList"/>
    <dgm:cxn modelId="{618EAA3C-CDD9-4D4B-B6F7-167B91CAB7D1}" type="presParOf" srcId="{DA2ACBB5-48A3-417D-B9DB-F29C2FFACF1D}" destId="{7DA83E7F-54B1-4272-A90A-22BAEA6D9A05}" srcOrd="0" destOrd="0" presId="urn:microsoft.com/office/officeart/2008/layout/LinedList"/>
    <dgm:cxn modelId="{39B914C3-CBA7-4961-BD3B-0E35AB89FB3C}" type="presParOf" srcId="{DA2ACBB5-48A3-417D-B9DB-F29C2FFACF1D}" destId="{22B7D824-7F6E-4DF8-8BFA-6E096D985CCD}" srcOrd="1" destOrd="0" presId="urn:microsoft.com/office/officeart/2008/layout/LinedList"/>
    <dgm:cxn modelId="{5B6671C4-5768-4108-B74F-70388F7811D9}" type="presParOf" srcId="{25C8AF1F-D850-4FEF-A266-09BD62278C6B}" destId="{91CF4420-E509-4669-850E-12D5D0A707AD}" srcOrd="4" destOrd="0" presId="urn:microsoft.com/office/officeart/2008/layout/LinedList"/>
    <dgm:cxn modelId="{318A9FF9-0887-42D8-B5C0-64E945FD0059}" type="presParOf" srcId="{25C8AF1F-D850-4FEF-A266-09BD62278C6B}" destId="{5BB41E24-D244-46DF-B8FC-4AAADF623A6C}" srcOrd="5" destOrd="0" presId="urn:microsoft.com/office/officeart/2008/layout/LinedList"/>
    <dgm:cxn modelId="{4219CB78-C27B-4FD1-9A31-014BE13B2082}" type="presParOf" srcId="{5BB41E24-D244-46DF-B8FC-4AAADF623A6C}" destId="{D8E9AFA3-44DB-4498-9D2D-EB2541F583ED}" srcOrd="0" destOrd="0" presId="urn:microsoft.com/office/officeart/2008/layout/LinedList"/>
    <dgm:cxn modelId="{6085DC87-4B01-4DCC-8B72-387650F9B535}" type="presParOf" srcId="{5BB41E24-D244-46DF-B8FC-4AAADF623A6C}" destId="{15529B97-7E7C-4EE8-B1E3-A031A362096C}" srcOrd="1" destOrd="0" presId="urn:microsoft.com/office/officeart/2008/layout/LinedList"/>
    <dgm:cxn modelId="{00A13319-6383-496F-A5E7-CA7769E87C18}" type="presParOf" srcId="{25C8AF1F-D850-4FEF-A266-09BD62278C6B}" destId="{72704FFF-5D4F-4537-AEB9-63480AFF547B}" srcOrd="6" destOrd="0" presId="urn:microsoft.com/office/officeart/2008/layout/LinedList"/>
    <dgm:cxn modelId="{09DE7201-5C16-4926-B926-18AE5399FA9A}" type="presParOf" srcId="{25C8AF1F-D850-4FEF-A266-09BD62278C6B}" destId="{65376485-12E9-4F7F-A9FF-DFA0B09B2B27}" srcOrd="7" destOrd="0" presId="urn:microsoft.com/office/officeart/2008/layout/LinedList"/>
    <dgm:cxn modelId="{8E15F421-4D79-4975-93E6-1DE6741E1E8F}" type="presParOf" srcId="{65376485-12E9-4F7F-A9FF-DFA0B09B2B27}" destId="{1FD15B5C-C152-41A5-85CB-B90711D480E9}" srcOrd="0" destOrd="0" presId="urn:microsoft.com/office/officeart/2008/layout/LinedList"/>
    <dgm:cxn modelId="{DCC3407B-CE4D-4053-9207-2DC09215FD5C}" type="presParOf" srcId="{65376485-12E9-4F7F-A9FF-DFA0B09B2B27}" destId="{6A61B82D-A9FB-4C58-B718-E9048097E1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385D04-F85A-4DA4-B3FF-42466D66AA3A}" type="doc">
      <dgm:prSet loTypeId="urn:microsoft.com/office/officeart/2005/8/layout/hProcess6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811FB809-CEE4-462A-ABC7-A58082E2067C}">
      <dgm:prSet/>
      <dgm:spPr/>
      <dgm:t>
        <a:bodyPr/>
        <a:lstStyle/>
        <a:p>
          <a:pPr rtl="0"/>
          <a:r>
            <a:rPr lang="en-US"/>
            <a:t>Successes: </a:t>
          </a:r>
        </a:p>
      </dgm:t>
    </dgm:pt>
    <dgm:pt modelId="{6033E32F-A9AD-462B-BCE6-E8B94B68ADFD}" type="parTrans" cxnId="{43E3104A-892A-4BC1-A89F-A13FE631AB78}">
      <dgm:prSet/>
      <dgm:spPr/>
      <dgm:t>
        <a:bodyPr/>
        <a:lstStyle/>
        <a:p>
          <a:endParaRPr lang="en-US"/>
        </a:p>
      </dgm:t>
    </dgm:pt>
    <dgm:pt modelId="{18BC0FE5-A304-4D08-A092-AF58FD2218A9}" type="sibTrans" cxnId="{43E3104A-892A-4BC1-A89F-A13FE631AB78}">
      <dgm:prSet/>
      <dgm:spPr/>
      <dgm:t>
        <a:bodyPr/>
        <a:lstStyle/>
        <a:p>
          <a:endParaRPr lang="en-US"/>
        </a:p>
      </dgm:t>
    </dgm:pt>
    <dgm:pt modelId="{7DA4221F-BF1B-4342-8507-0FBA476C96B7}">
      <dgm:prSet/>
      <dgm:spPr/>
      <dgm:t>
        <a:bodyPr/>
        <a:lstStyle/>
        <a:p>
          <a:pPr rtl="0"/>
          <a:r>
            <a:rPr lang="en-US"/>
            <a:t>evidence-based design, hybrid delivery, aligns with NHS prevention goals</a:t>
          </a:r>
        </a:p>
      </dgm:t>
    </dgm:pt>
    <dgm:pt modelId="{5A846C97-4798-4BE7-B771-F14506C1EB1D}" type="parTrans" cxnId="{834F79E3-E4AD-4FB6-A8EA-AC8F9CC5AF58}">
      <dgm:prSet/>
      <dgm:spPr/>
      <dgm:t>
        <a:bodyPr/>
        <a:lstStyle/>
        <a:p>
          <a:endParaRPr lang="en-US"/>
        </a:p>
      </dgm:t>
    </dgm:pt>
    <dgm:pt modelId="{55D4D3D4-D650-40C8-A758-8D1AD128F334}" type="sibTrans" cxnId="{834F79E3-E4AD-4FB6-A8EA-AC8F9CC5AF58}">
      <dgm:prSet/>
      <dgm:spPr/>
      <dgm:t>
        <a:bodyPr/>
        <a:lstStyle/>
        <a:p>
          <a:endParaRPr lang="en-US"/>
        </a:p>
      </dgm:t>
    </dgm:pt>
    <dgm:pt modelId="{05C67BBC-3A91-49EF-9448-5A51CA0F046F}">
      <dgm:prSet/>
      <dgm:spPr/>
      <dgm:t>
        <a:bodyPr/>
        <a:lstStyle/>
        <a:p>
          <a:pPr rtl="0"/>
          <a:r>
            <a:rPr lang="en-US"/>
            <a:t>Challenges: </a:t>
          </a:r>
        </a:p>
      </dgm:t>
    </dgm:pt>
    <dgm:pt modelId="{8B26C5E7-CC4D-4E14-ABA0-B63E05C4BF1D}" type="parTrans" cxnId="{41D83A62-19A3-4363-BAE6-32B62231A572}">
      <dgm:prSet/>
      <dgm:spPr/>
      <dgm:t>
        <a:bodyPr/>
        <a:lstStyle/>
        <a:p>
          <a:endParaRPr lang="en-US"/>
        </a:p>
      </dgm:t>
    </dgm:pt>
    <dgm:pt modelId="{106CBB19-E59D-4843-9C27-BAB96B26C64A}" type="sibTrans" cxnId="{41D83A62-19A3-4363-BAE6-32B62231A572}">
      <dgm:prSet/>
      <dgm:spPr/>
      <dgm:t>
        <a:bodyPr/>
        <a:lstStyle/>
        <a:p>
          <a:endParaRPr lang="en-US"/>
        </a:p>
      </dgm:t>
    </dgm:pt>
    <dgm:pt modelId="{18B74B54-E758-4F57-A7EF-1AF3B4B0C89A}">
      <dgm:prSet/>
      <dgm:spPr/>
      <dgm:t>
        <a:bodyPr/>
        <a:lstStyle/>
        <a:p>
          <a:pPr rtl="0"/>
          <a:r>
            <a:rPr lang="en-US"/>
            <a:t>uptake inequalities, digital exclusion, sustaining long-term change</a:t>
          </a:r>
        </a:p>
      </dgm:t>
    </dgm:pt>
    <dgm:pt modelId="{08EF6FBA-1C5D-4C75-B858-D59D2942F499}" type="parTrans" cxnId="{36FC49B8-64CD-487A-A502-0E6CD16EBC68}">
      <dgm:prSet/>
      <dgm:spPr/>
      <dgm:t>
        <a:bodyPr/>
        <a:lstStyle/>
        <a:p>
          <a:endParaRPr lang="en-US"/>
        </a:p>
      </dgm:t>
    </dgm:pt>
    <dgm:pt modelId="{F62B70ED-60F9-4249-AFA1-A9DEB192D397}" type="sibTrans" cxnId="{36FC49B8-64CD-487A-A502-0E6CD16EBC68}">
      <dgm:prSet/>
      <dgm:spPr/>
      <dgm:t>
        <a:bodyPr/>
        <a:lstStyle/>
        <a:p>
          <a:endParaRPr lang="en-US"/>
        </a:p>
      </dgm:t>
    </dgm:pt>
    <dgm:pt modelId="{9BE2199A-5174-4C3B-9BE5-85660FC8ABD5}" type="pres">
      <dgm:prSet presAssocID="{DB385D04-F85A-4DA4-B3FF-42466D66AA3A}" presName="theList" presStyleCnt="0">
        <dgm:presLayoutVars>
          <dgm:dir/>
          <dgm:animLvl val="lvl"/>
          <dgm:resizeHandles val="exact"/>
        </dgm:presLayoutVars>
      </dgm:prSet>
      <dgm:spPr/>
    </dgm:pt>
    <dgm:pt modelId="{7FB5CE5A-9676-4356-A471-5B02C174F4BF}" type="pres">
      <dgm:prSet presAssocID="{811FB809-CEE4-462A-ABC7-A58082E2067C}" presName="compNode" presStyleCnt="0"/>
      <dgm:spPr/>
    </dgm:pt>
    <dgm:pt modelId="{C732E069-5EC5-4CE7-951A-9D85C271473E}" type="pres">
      <dgm:prSet presAssocID="{811FB809-CEE4-462A-ABC7-A58082E2067C}" presName="noGeometry" presStyleCnt="0"/>
      <dgm:spPr/>
    </dgm:pt>
    <dgm:pt modelId="{BEA2EA05-3AAF-4BF4-9708-DB0F170DE66A}" type="pres">
      <dgm:prSet presAssocID="{811FB809-CEE4-462A-ABC7-A58082E2067C}" presName="childTextVisible" presStyleLbl="bgAccFollowNode1" presStyleIdx="0" presStyleCnt="2">
        <dgm:presLayoutVars>
          <dgm:bulletEnabled val="1"/>
        </dgm:presLayoutVars>
      </dgm:prSet>
      <dgm:spPr/>
    </dgm:pt>
    <dgm:pt modelId="{8DFAC0D1-8E61-4DBF-A46C-CA17FB91DEC8}" type="pres">
      <dgm:prSet presAssocID="{811FB809-CEE4-462A-ABC7-A58082E2067C}" presName="childTextHidden" presStyleLbl="bgAccFollowNode1" presStyleIdx="0" presStyleCnt="2"/>
      <dgm:spPr/>
    </dgm:pt>
    <dgm:pt modelId="{C83BBEEA-AB0D-4A4B-85EA-8BEEAF116AEA}" type="pres">
      <dgm:prSet presAssocID="{811FB809-CEE4-462A-ABC7-A58082E2067C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16D5F297-EA8D-4F3C-8022-44D31FD55EAB}" type="pres">
      <dgm:prSet presAssocID="{811FB809-CEE4-462A-ABC7-A58082E2067C}" presName="aSpace" presStyleCnt="0"/>
      <dgm:spPr/>
    </dgm:pt>
    <dgm:pt modelId="{E21E7983-38E2-477F-B687-965BC3411C85}" type="pres">
      <dgm:prSet presAssocID="{05C67BBC-3A91-49EF-9448-5A51CA0F046F}" presName="compNode" presStyleCnt="0"/>
      <dgm:spPr/>
    </dgm:pt>
    <dgm:pt modelId="{CF2D9E0F-5F51-4F5E-88E9-B74ED3CEA286}" type="pres">
      <dgm:prSet presAssocID="{05C67BBC-3A91-49EF-9448-5A51CA0F046F}" presName="noGeometry" presStyleCnt="0"/>
      <dgm:spPr/>
    </dgm:pt>
    <dgm:pt modelId="{B2792DC7-823F-435C-B06A-C54DFD094A70}" type="pres">
      <dgm:prSet presAssocID="{05C67BBC-3A91-49EF-9448-5A51CA0F046F}" presName="childTextVisible" presStyleLbl="bgAccFollowNode1" presStyleIdx="1" presStyleCnt="2">
        <dgm:presLayoutVars>
          <dgm:bulletEnabled val="1"/>
        </dgm:presLayoutVars>
      </dgm:prSet>
      <dgm:spPr/>
    </dgm:pt>
    <dgm:pt modelId="{C801D4EB-84D9-4E9C-8FD5-85856DBCD0FB}" type="pres">
      <dgm:prSet presAssocID="{05C67BBC-3A91-49EF-9448-5A51CA0F046F}" presName="childTextHidden" presStyleLbl="bgAccFollowNode1" presStyleIdx="1" presStyleCnt="2"/>
      <dgm:spPr/>
    </dgm:pt>
    <dgm:pt modelId="{3EE1B9F1-806C-475B-A06A-B922D82681FF}" type="pres">
      <dgm:prSet presAssocID="{05C67BBC-3A91-49EF-9448-5A51CA0F046F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405C873D-E8B1-42FA-A687-7CDB0BE8717E}" type="presOf" srcId="{7DA4221F-BF1B-4342-8507-0FBA476C96B7}" destId="{8DFAC0D1-8E61-4DBF-A46C-CA17FB91DEC8}" srcOrd="1" destOrd="0" presId="urn:microsoft.com/office/officeart/2005/8/layout/hProcess6"/>
    <dgm:cxn modelId="{43E3104A-892A-4BC1-A89F-A13FE631AB78}" srcId="{DB385D04-F85A-4DA4-B3FF-42466D66AA3A}" destId="{811FB809-CEE4-462A-ABC7-A58082E2067C}" srcOrd="0" destOrd="0" parTransId="{6033E32F-A9AD-462B-BCE6-E8B94B68ADFD}" sibTransId="{18BC0FE5-A304-4D08-A092-AF58FD2218A9}"/>
    <dgm:cxn modelId="{58E3C752-62B9-4B6F-8002-FDA459D11B96}" type="presOf" srcId="{811FB809-CEE4-462A-ABC7-A58082E2067C}" destId="{C83BBEEA-AB0D-4A4B-85EA-8BEEAF116AEA}" srcOrd="0" destOrd="0" presId="urn:microsoft.com/office/officeart/2005/8/layout/hProcess6"/>
    <dgm:cxn modelId="{41D83A62-19A3-4363-BAE6-32B62231A572}" srcId="{DB385D04-F85A-4DA4-B3FF-42466D66AA3A}" destId="{05C67BBC-3A91-49EF-9448-5A51CA0F046F}" srcOrd="1" destOrd="0" parTransId="{8B26C5E7-CC4D-4E14-ABA0-B63E05C4BF1D}" sibTransId="{106CBB19-E59D-4843-9C27-BAB96B26C64A}"/>
    <dgm:cxn modelId="{A726647C-4B8D-45FB-B65E-6085F4DE829D}" type="presOf" srcId="{18B74B54-E758-4F57-A7EF-1AF3B4B0C89A}" destId="{B2792DC7-823F-435C-B06A-C54DFD094A70}" srcOrd="0" destOrd="0" presId="urn:microsoft.com/office/officeart/2005/8/layout/hProcess6"/>
    <dgm:cxn modelId="{F1E8589B-27F8-4EBA-BBE5-47BD73B8EB4A}" type="presOf" srcId="{7DA4221F-BF1B-4342-8507-0FBA476C96B7}" destId="{BEA2EA05-3AAF-4BF4-9708-DB0F170DE66A}" srcOrd="0" destOrd="0" presId="urn:microsoft.com/office/officeart/2005/8/layout/hProcess6"/>
    <dgm:cxn modelId="{36FC49B8-64CD-487A-A502-0E6CD16EBC68}" srcId="{05C67BBC-3A91-49EF-9448-5A51CA0F046F}" destId="{18B74B54-E758-4F57-A7EF-1AF3B4B0C89A}" srcOrd="0" destOrd="0" parTransId="{08EF6FBA-1C5D-4C75-B858-D59D2942F499}" sibTransId="{F62B70ED-60F9-4249-AFA1-A9DEB192D397}"/>
    <dgm:cxn modelId="{B09C6FDA-85DD-499D-89F2-B5064BC6BDF0}" type="presOf" srcId="{05C67BBC-3A91-49EF-9448-5A51CA0F046F}" destId="{3EE1B9F1-806C-475B-A06A-B922D82681FF}" srcOrd="0" destOrd="0" presId="urn:microsoft.com/office/officeart/2005/8/layout/hProcess6"/>
    <dgm:cxn modelId="{DBF5CFDA-57FD-468B-A942-CBE94B4D5161}" type="presOf" srcId="{DB385D04-F85A-4DA4-B3FF-42466D66AA3A}" destId="{9BE2199A-5174-4C3B-9BE5-85660FC8ABD5}" srcOrd="0" destOrd="0" presId="urn:microsoft.com/office/officeart/2005/8/layout/hProcess6"/>
    <dgm:cxn modelId="{834F79E3-E4AD-4FB6-A8EA-AC8F9CC5AF58}" srcId="{811FB809-CEE4-462A-ABC7-A58082E2067C}" destId="{7DA4221F-BF1B-4342-8507-0FBA476C96B7}" srcOrd="0" destOrd="0" parTransId="{5A846C97-4798-4BE7-B771-F14506C1EB1D}" sibTransId="{55D4D3D4-D650-40C8-A758-8D1AD128F334}"/>
    <dgm:cxn modelId="{B80A2CFD-DEF8-49F4-9521-613CCC4AFCFB}" type="presOf" srcId="{18B74B54-E758-4F57-A7EF-1AF3B4B0C89A}" destId="{C801D4EB-84D9-4E9C-8FD5-85856DBCD0FB}" srcOrd="1" destOrd="0" presId="urn:microsoft.com/office/officeart/2005/8/layout/hProcess6"/>
    <dgm:cxn modelId="{97CAABB9-A5CD-445C-99F7-FDDE1B97B05F}" type="presParOf" srcId="{9BE2199A-5174-4C3B-9BE5-85660FC8ABD5}" destId="{7FB5CE5A-9676-4356-A471-5B02C174F4BF}" srcOrd="0" destOrd="0" presId="urn:microsoft.com/office/officeart/2005/8/layout/hProcess6"/>
    <dgm:cxn modelId="{99D9F586-A7AC-498D-B9E8-2CF6D4C103F3}" type="presParOf" srcId="{7FB5CE5A-9676-4356-A471-5B02C174F4BF}" destId="{C732E069-5EC5-4CE7-951A-9D85C271473E}" srcOrd="0" destOrd="0" presId="urn:microsoft.com/office/officeart/2005/8/layout/hProcess6"/>
    <dgm:cxn modelId="{AAEC4EBC-0C57-46BC-ADEE-3F286BA00A65}" type="presParOf" srcId="{7FB5CE5A-9676-4356-A471-5B02C174F4BF}" destId="{BEA2EA05-3AAF-4BF4-9708-DB0F170DE66A}" srcOrd="1" destOrd="0" presId="urn:microsoft.com/office/officeart/2005/8/layout/hProcess6"/>
    <dgm:cxn modelId="{7E1C703E-086F-41CF-B620-9A677D9A5891}" type="presParOf" srcId="{7FB5CE5A-9676-4356-A471-5B02C174F4BF}" destId="{8DFAC0D1-8E61-4DBF-A46C-CA17FB91DEC8}" srcOrd="2" destOrd="0" presId="urn:microsoft.com/office/officeart/2005/8/layout/hProcess6"/>
    <dgm:cxn modelId="{C4C890F2-3561-432A-B354-EB2CCBB9DE96}" type="presParOf" srcId="{7FB5CE5A-9676-4356-A471-5B02C174F4BF}" destId="{C83BBEEA-AB0D-4A4B-85EA-8BEEAF116AEA}" srcOrd="3" destOrd="0" presId="urn:microsoft.com/office/officeart/2005/8/layout/hProcess6"/>
    <dgm:cxn modelId="{306C1B4D-FA84-4D7D-99B1-ACCAE116E0D4}" type="presParOf" srcId="{9BE2199A-5174-4C3B-9BE5-85660FC8ABD5}" destId="{16D5F297-EA8D-4F3C-8022-44D31FD55EAB}" srcOrd="1" destOrd="0" presId="urn:microsoft.com/office/officeart/2005/8/layout/hProcess6"/>
    <dgm:cxn modelId="{07DABFF5-4A43-4862-BE1A-4CA8DDF5D8D9}" type="presParOf" srcId="{9BE2199A-5174-4C3B-9BE5-85660FC8ABD5}" destId="{E21E7983-38E2-477F-B687-965BC3411C85}" srcOrd="2" destOrd="0" presId="urn:microsoft.com/office/officeart/2005/8/layout/hProcess6"/>
    <dgm:cxn modelId="{F9F485F5-1F13-4298-8FC7-740FC0673C15}" type="presParOf" srcId="{E21E7983-38E2-477F-B687-965BC3411C85}" destId="{CF2D9E0F-5F51-4F5E-88E9-B74ED3CEA286}" srcOrd="0" destOrd="0" presId="urn:microsoft.com/office/officeart/2005/8/layout/hProcess6"/>
    <dgm:cxn modelId="{44CB7C06-1BF3-43D2-9901-31BC30F5FBBD}" type="presParOf" srcId="{E21E7983-38E2-477F-B687-965BC3411C85}" destId="{B2792DC7-823F-435C-B06A-C54DFD094A70}" srcOrd="1" destOrd="0" presId="urn:microsoft.com/office/officeart/2005/8/layout/hProcess6"/>
    <dgm:cxn modelId="{3CE3AB56-A63E-4153-83FD-75CF0C36C7C6}" type="presParOf" srcId="{E21E7983-38E2-477F-B687-965BC3411C85}" destId="{C801D4EB-84D9-4E9C-8FD5-85856DBCD0FB}" srcOrd="2" destOrd="0" presId="urn:microsoft.com/office/officeart/2005/8/layout/hProcess6"/>
    <dgm:cxn modelId="{8558E5AC-37A7-4D8E-BFBA-6C923801A2BC}" type="presParOf" srcId="{E21E7983-38E2-477F-B687-965BC3411C85}" destId="{3EE1B9F1-806C-475B-A06A-B922D82681FF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1587AC3-9DE5-4189-840A-88CB9ECC010B}" type="doc">
      <dgm:prSet loTypeId="urn:microsoft.com/office/officeart/2005/8/layout/orgChart1" loCatId="hierarchy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3569F9D-2B30-42C5-B9D1-793289368612}">
      <dgm:prSet/>
      <dgm:spPr/>
      <dgm:t>
        <a:bodyPr/>
        <a:lstStyle/>
        <a:p>
          <a:pPr rtl="0"/>
          <a:r>
            <a:rPr lang="en-US"/>
            <a:t>Structural: </a:t>
          </a:r>
        </a:p>
      </dgm:t>
    </dgm:pt>
    <dgm:pt modelId="{DF7BF984-02E8-49F3-A19C-5D5D5AF46B85}" type="parTrans" cxnId="{0F192459-3D84-4F13-A377-67EE9BECA1BD}">
      <dgm:prSet/>
      <dgm:spPr/>
      <dgm:t>
        <a:bodyPr/>
        <a:lstStyle/>
        <a:p>
          <a:endParaRPr lang="en-US"/>
        </a:p>
      </dgm:t>
    </dgm:pt>
    <dgm:pt modelId="{C54AF891-5097-427E-9D38-0C5F8DF2F1BE}" type="sibTrans" cxnId="{0F192459-3D84-4F13-A377-67EE9BECA1BD}">
      <dgm:prSet/>
      <dgm:spPr/>
      <dgm:t>
        <a:bodyPr/>
        <a:lstStyle/>
        <a:p>
          <a:endParaRPr lang="en-US"/>
        </a:p>
      </dgm:t>
    </dgm:pt>
    <dgm:pt modelId="{9ED50FFD-B7E9-44D0-9A94-B8628E087CD4}">
      <dgm:prSet/>
      <dgm:spPr/>
      <dgm:t>
        <a:bodyPr/>
        <a:lstStyle/>
        <a:p>
          <a:pPr rtl="0"/>
          <a:r>
            <a:rPr lang="en-US"/>
            <a:t>socioeconomic factors, language, transport, work patterns</a:t>
          </a:r>
        </a:p>
      </dgm:t>
    </dgm:pt>
    <dgm:pt modelId="{0780D7EC-A074-4A92-9136-9DCD2183BE41}" type="parTrans" cxnId="{0848CF5A-7922-4186-B6B1-10DF11D53810}">
      <dgm:prSet/>
      <dgm:spPr/>
      <dgm:t>
        <a:bodyPr/>
        <a:lstStyle/>
        <a:p>
          <a:endParaRPr lang="en-US"/>
        </a:p>
      </dgm:t>
    </dgm:pt>
    <dgm:pt modelId="{2DD3FA8A-0F36-4C08-8E8A-09975569B66A}" type="sibTrans" cxnId="{0848CF5A-7922-4186-B6B1-10DF11D53810}">
      <dgm:prSet/>
      <dgm:spPr/>
      <dgm:t>
        <a:bodyPr/>
        <a:lstStyle/>
        <a:p>
          <a:endParaRPr lang="en-US"/>
        </a:p>
      </dgm:t>
    </dgm:pt>
    <dgm:pt modelId="{54715017-9D8F-4E96-BE58-AE3C12712FB2}">
      <dgm:prSet/>
      <dgm:spPr/>
      <dgm:t>
        <a:bodyPr/>
        <a:lstStyle/>
        <a:p>
          <a:pPr rtl="0"/>
          <a:r>
            <a:rPr lang="en-US"/>
            <a:t>System:</a:t>
          </a:r>
        </a:p>
      </dgm:t>
    </dgm:pt>
    <dgm:pt modelId="{B27A68A3-E2EC-435D-B23A-2F9857DEDD4B}" type="parTrans" cxnId="{2384763A-383F-4AEC-9D55-66A30398C405}">
      <dgm:prSet/>
      <dgm:spPr/>
      <dgm:t>
        <a:bodyPr/>
        <a:lstStyle/>
        <a:p>
          <a:endParaRPr lang="en-US"/>
        </a:p>
      </dgm:t>
    </dgm:pt>
    <dgm:pt modelId="{B34936CA-F18C-447D-B4D0-31F657DFC1D7}" type="sibTrans" cxnId="{2384763A-383F-4AEC-9D55-66A30398C405}">
      <dgm:prSet/>
      <dgm:spPr/>
      <dgm:t>
        <a:bodyPr/>
        <a:lstStyle/>
        <a:p>
          <a:endParaRPr lang="en-US"/>
        </a:p>
      </dgm:t>
    </dgm:pt>
    <dgm:pt modelId="{8AAD3745-8637-478E-9063-F7FE670F567C}">
      <dgm:prSet/>
      <dgm:spPr/>
      <dgm:t>
        <a:bodyPr/>
        <a:lstStyle/>
        <a:p>
          <a:pPr rtl="0"/>
          <a:r>
            <a:rPr lang="en-US"/>
            <a:t>referral practices, workforce training, funding volatility</a:t>
          </a:r>
        </a:p>
      </dgm:t>
    </dgm:pt>
    <dgm:pt modelId="{0FC5F407-8302-4828-93BC-4F295762877F}" type="parTrans" cxnId="{5918A33A-CC48-4832-8806-934CF4EE5646}">
      <dgm:prSet/>
      <dgm:spPr/>
      <dgm:t>
        <a:bodyPr/>
        <a:lstStyle/>
        <a:p>
          <a:endParaRPr lang="en-US"/>
        </a:p>
      </dgm:t>
    </dgm:pt>
    <dgm:pt modelId="{8594B079-6FD5-4B42-8AAE-B4E5387F27F7}" type="sibTrans" cxnId="{5918A33A-CC48-4832-8806-934CF4EE5646}">
      <dgm:prSet/>
      <dgm:spPr/>
      <dgm:t>
        <a:bodyPr/>
        <a:lstStyle/>
        <a:p>
          <a:endParaRPr lang="en-US"/>
        </a:p>
      </dgm:t>
    </dgm:pt>
    <dgm:pt modelId="{FC2811B5-BAE4-4805-B68B-0CE96EB811F0}">
      <dgm:prSet/>
      <dgm:spPr/>
      <dgm:t>
        <a:bodyPr/>
        <a:lstStyle/>
        <a:p>
          <a:pPr rtl="0"/>
          <a:r>
            <a:rPr lang="en-US"/>
            <a:t>Digital exclusion: </a:t>
          </a:r>
        </a:p>
      </dgm:t>
    </dgm:pt>
    <dgm:pt modelId="{9001C8C4-1D01-4B76-A00A-FEC1483B81F7}" type="parTrans" cxnId="{26528E80-5253-4C02-B0C7-9D6873123803}">
      <dgm:prSet/>
      <dgm:spPr/>
      <dgm:t>
        <a:bodyPr/>
        <a:lstStyle/>
        <a:p>
          <a:endParaRPr lang="en-US"/>
        </a:p>
      </dgm:t>
    </dgm:pt>
    <dgm:pt modelId="{BFF82A66-5EDA-4664-A113-9F535DA674F6}" type="sibTrans" cxnId="{26528E80-5253-4C02-B0C7-9D6873123803}">
      <dgm:prSet/>
      <dgm:spPr/>
      <dgm:t>
        <a:bodyPr/>
        <a:lstStyle/>
        <a:p>
          <a:endParaRPr lang="en-US"/>
        </a:p>
      </dgm:t>
    </dgm:pt>
    <dgm:pt modelId="{CA32194E-3858-4199-A795-E11FCC871BC6}">
      <dgm:prSet/>
      <dgm:spPr/>
      <dgm:t>
        <a:bodyPr/>
        <a:lstStyle/>
        <a:p>
          <a:pPr rtl="0"/>
          <a:r>
            <a:rPr lang="en-US"/>
            <a:t>literacy, device access, connectivity</a:t>
          </a:r>
        </a:p>
      </dgm:t>
    </dgm:pt>
    <dgm:pt modelId="{71E8C31A-66BA-4FF5-BD24-A3F2F602C6F7}" type="parTrans" cxnId="{6F62A6D8-E963-48C5-AF0A-EE3520249557}">
      <dgm:prSet/>
      <dgm:spPr/>
      <dgm:t>
        <a:bodyPr/>
        <a:lstStyle/>
        <a:p>
          <a:endParaRPr lang="en-US"/>
        </a:p>
      </dgm:t>
    </dgm:pt>
    <dgm:pt modelId="{71859DBF-4F35-482C-9C47-7F8FE8B45B0F}" type="sibTrans" cxnId="{6F62A6D8-E963-48C5-AF0A-EE3520249557}">
      <dgm:prSet/>
      <dgm:spPr/>
      <dgm:t>
        <a:bodyPr/>
        <a:lstStyle/>
        <a:p>
          <a:endParaRPr lang="en-US"/>
        </a:p>
      </dgm:t>
    </dgm:pt>
    <dgm:pt modelId="{BC52D164-71AA-4B4D-A3EE-738E469D18E8}">
      <dgm:prSet/>
      <dgm:spPr/>
      <dgm:t>
        <a:bodyPr/>
        <a:lstStyle/>
        <a:p>
          <a:pPr rtl="0"/>
          <a:r>
            <a:rPr lang="en-US"/>
            <a:t>Intersectionality: </a:t>
          </a:r>
        </a:p>
      </dgm:t>
    </dgm:pt>
    <dgm:pt modelId="{A69ADB0B-940F-4CA3-ACBF-EEFACAE30706}" type="parTrans" cxnId="{0E8661AA-E714-41C2-A203-7ACF23D15BAC}">
      <dgm:prSet/>
      <dgm:spPr/>
      <dgm:t>
        <a:bodyPr/>
        <a:lstStyle/>
        <a:p>
          <a:endParaRPr lang="en-US"/>
        </a:p>
      </dgm:t>
    </dgm:pt>
    <dgm:pt modelId="{0CB9AC93-E266-4699-8B9D-EDA8615DF026}" type="sibTrans" cxnId="{0E8661AA-E714-41C2-A203-7ACF23D15BAC}">
      <dgm:prSet/>
      <dgm:spPr/>
      <dgm:t>
        <a:bodyPr/>
        <a:lstStyle/>
        <a:p>
          <a:endParaRPr lang="en-US"/>
        </a:p>
      </dgm:t>
    </dgm:pt>
    <dgm:pt modelId="{70294233-E519-4BA5-9D76-186685BED72B}">
      <dgm:prSet/>
      <dgm:spPr/>
      <dgm:t>
        <a:bodyPr/>
        <a:lstStyle/>
        <a:p>
          <a:pPr rtl="0"/>
          <a:r>
            <a:rPr lang="en-US"/>
            <a:t>ethnicity, age, disability, rurality</a:t>
          </a:r>
        </a:p>
      </dgm:t>
    </dgm:pt>
    <dgm:pt modelId="{0BBCC9A7-FB39-43BD-9963-70E23EB83C1D}" type="parTrans" cxnId="{0FE35BDE-548A-4A64-82C5-BD7A44A7C727}">
      <dgm:prSet/>
      <dgm:spPr/>
      <dgm:t>
        <a:bodyPr/>
        <a:lstStyle/>
        <a:p>
          <a:endParaRPr lang="en-US"/>
        </a:p>
      </dgm:t>
    </dgm:pt>
    <dgm:pt modelId="{31E39E2E-9A6C-45B5-AE23-2E032BC769D2}" type="sibTrans" cxnId="{0FE35BDE-548A-4A64-82C5-BD7A44A7C727}">
      <dgm:prSet/>
      <dgm:spPr/>
      <dgm:t>
        <a:bodyPr/>
        <a:lstStyle/>
        <a:p>
          <a:endParaRPr lang="en-US"/>
        </a:p>
      </dgm:t>
    </dgm:pt>
    <dgm:pt modelId="{25981329-E093-4C1A-BC60-67215B8D4F33}" type="pres">
      <dgm:prSet presAssocID="{A1587AC3-9DE5-4189-840A-88CB9ECC010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06BBFD4-1F23-4C4F-BC7F-B1B12FD98A1C}" type="pres">
      <dgm:prSet presAssocID="{73569F9D-2B30-42C5-B9D1-793289368612}" presName="hierRoot1" presStyleCnt="0">
        <dgm:presLayoutVars>
          <dgm:hierBranch val="init"/>
        </dgm:presLayoutVars>
      </dgm:prSet>
      <dgm:spPr/>
    </dgm:pt>
    <dgm:pt modelId="{CE831DAC-145E-46F0-ADF7-4BC10C17BDBB}" type="pres">
      <dgm:prSet presAssocID="{73569F9D-2B30-42C5-B9D1-793289368612}" presName="rootComposite1" presStyleCnt="0"/>
      <dgm:spPr/>
    </dgm:pt>
    <dgm:pt modelId="{DB6AE465-A494-4739-B687-386C501F561A}" type="pres">
      <dgm:prSet presAssocID="{73569F9D-2B30-42C5-B9D1-793289368612}" presName="rootText1" presStyleLbl="node0" presStyleIdx="0" presStyleCnt="4">
        <dgm:presLayoutVars>
          <dgm:chPref val="3"/>
        </dgm:presLayoutVars>
      </dgm:prSet>
      <dgm:spPr/>
    </dgm:pt>
    <dgm:pt modelId="{68C83C03-2AC3-46DF-AECE-A6A2DE5AAE94}" type="pres">
      <dgm:prSet presAssocID="{73569F9D-2B30-42C5-B9D1-793289368612}" presName="rootConnector1" presStyleLbl="node1" presStyleIdx="0" presStyleCnt="0"/>
      <dgm:spPr/>
    </dgm:pt>
    <dgm:pt modelId="{F6BD2F59-DE97-4A5B-A336-37DA86DCF978}" type="pres">
      <dgm:prSet presAssocID="{73569F9D-2B30-42C5-B9D1-793289368612}" presName="hierChild2" presStyleCnt="0"/>
      <dgm:spPr/>
    </dgm:pt>
    <dgm:pt modelId="{C1D36283-D068-4228-9BE0-769031D3D136}" type="pres">
      <dgm:prSet presAssocID="{0780D7EC-A074-4A92-9136-9DCD2183BE41}" presName="Name37" presStyleLbl="parChTrans1D2" presStyleIdx="0" presStyleCnt="4"/>
      <dgm:spPr/>
    </dgm:pt>
    <dgm:pt modelId="{1966E347-95E6-4349-BA12-FDA9EFE42FFC}" type="pres">
      <dgm:prSet presAssocID="{9ED50FFD-B7E9-44D0-9A94-B8628E087CD4}" presName="hierRoot2" presStyleCnt="0">
        <dgm:presLayoutVars>
          <dgm:hierBranch val="init"/>
        </dgm:presLayoutVars>
      </dgm:prSet>
      <dgm:spPr/>
    </dgm:pt>
    <dgm:pt modelId="{F2556BF9-48B5-4E34-BF78-AC838E5DCA39}" type="pres">
      <dgm:prSet presAssocID="{9ED50FFD-B7E9-44D0-9A94-B8628E087CD4}" presName="rootComposite" presStyleCnt="0"/>
      <dgm:spPr/>
    </dgm:pt>
    <dgm:pt modelId="{E424DA4D-049A-4896-8FAF-ADE5BFC50D14}" type="pres">
      <dgm:prSet presAssocID="{9ED50FFD-B7E9-44D0-9A94-B8628E087CD4}" presName="rootText" presStyleLbl="node2" presStyleIdx="0" presStyleCnt="4">
        <dgm:presLayoutVars>
          <dgm:chPref val="3"/>
        </dgm:presLayoutVars>
      </dgm:prSet>
      <dgm:spPr/>
    </dgm:pt>
    <dgm:pt modelId="{10C85350-3E2A-4B30-AFE1-586EE13E5787}" type="pres">
      <dgm:prSet presAssocID="{9ED50FFD-B7E9-44D0-9A94-B8628E087CD4}" presName="rootConnector" presStyleLbl="node2" presStyleIdx="0" presStyleCnt="4"/>
      <dgm:spPr/>
    </dgm:pt>
    <dgm:pt modelId="{38B08F24-1E06-4676-A1AB-10969A8D4167}" type="pres">
      <dgm:prSet presAssocID="{9ED50FFD-B7E9-44D0-9A94-B8628E087CD4}" presName="hierChild4" presStyleCnt="0"/>
      <dgm:spPr/>
    </dgm:pt>
    <dgm:pt modelId="{F8701800-B505-42BB-900E-3020D6AE141D}" type="pres">
      <dgm:prSet presAssocID="{9ED50FFD-B7E9-44D0-9A94-B8628E087CD4}" presName="hierChild5" presStyleCnt="0"/>
      <dgm:spPr/>
    </dgm:pt>
    <dgm:pt modelId="{B4F5F708-2FF6-445B-8DFD-48C97C78974A}" type="pres">
      <dgm:prSet presAssocID="{73569F9D-2B30-42C5-B9D1-793289368612}" presName="hierChild3" presStyleCnt="0"/>
      <dgm:spPr/>
    </dgm:pt>
    <dgm:pt modelId="{F15FB1DF-A1B5-4100-86A0-A9264E3887B5}" type="pres">
      <dgm:prSet presAssocID="{54715017-9D8F-4E96-BE58-AE3C12712FB2}" presName="hierRoot1" presStyleCnt="0">
        <dgm:presLayoutVars>
          <dgm:hierBranch val="init"/>
        </dgm:presLayoutVars>
      </dgm:prSet>
      <dgm:spPr/>
    </dgm:pt>
    <dgm:pt modelId="{CC2FBA0E-AA67-4E87-9D3E-483507508856}" type="pres">
      <dgm:prSet presAssocID="{54715017-9D8F-4E96-BE58-AE3C12712FB2}" presName="rootComposite1" presStyleCnt="0"/>
      <dgm:spPr/>
    </dgm:pt>
    <dgm:pt modelId="{6CF64944-9236-4FA8-8BCD-79C6FF834D85}" type="pres">
      <dgm:prSet presAssocID="{54715017-9D8F-4E96-BE58-AE3C12712FB2}" presName="rootText1" presStyleLbl="node0" presStyleIdx="1" presStyleCnt="4">
        <dgm:presLayoutVars>
          <dgm:chPref val="3"/>
        </dgm:presLayoutVars>
      </dgm:prSet>
      <dgm:spPr/>
    </dgm:pt>
    <dgm:pt modelId="{1E6DDB84-17F4-4373-BD75-56636A9B5ED3}" type="pres">
      <dgm:prSet presAssocID="{54715017-9D8F-4E96-BE58-AE3C12712FB2}" presName="rootConnector1" presStyleLbl="node1" presStyleIdx="0" presStyleCnt="0"/>
      <dgm:spPr/>
    </dgm:pt>
    <dgm:pt modelId="{4F7B54EB-E131-4963-8F68-887D08A09823}" type="pres">
      <dgm:prSet presAssocID="{54715017-9D8F-4E96-BE58-AE3C12712FB2}" presName="hierChild2" presStyleCnt="0"/>
      <dgm:spPr/>
    </dgm:pt>
    <dgm:pt modelId="{BA0F192A-251A-40D6-A251-A8CCC66B14EF}" type="pres">
      <dgm:prSet presAssocID="{0FC5F407-8302-4828-93BC-4F295762877F}" presName="Name37" presStyleLbl="parChTrans1D2" presStyleIdx="1" presStyleCnt="4"/>
      <dgm:spPr/>
    </dgm:pt>
    <dgm:pt modelId="{95CB0E7A-AD34-44D2-BBD6-6AA27FB8FCFC}" type="pres">
      <dgm:prSet presAssocID="{8AAD3745-8637-478E-9063-F7FE670F567C}" presName="hierRoot2" presStyleCnt="0">
        <dgm:presLayoutVars>
          <dgm:hierBranch val="init"/>
        </dgm:presLayoutVars>
      </dgm:prSet>
      <dgm:spPr/>
    </dgm:pt>
    <dgm:pt modelId="{70F7923C-1127-4180-B539-D2649497C99B}" type="pres">
      <dgm:prSet presAssocID="{8AAD3745-8637-478E-9063-F7FE670F567C}" presName="rootComposite" presStyleCnt="0"/>
      <dgm:spPr/>
    </dgm:pt>
    <dgm:pt modelId="{2BCCFF05-885C-41BA-81CE-E6E6923926BB}" type="pres">
      <dgm:prSet presAssocID="{8AAD3745-8637-478E-9063-F7FE670F567C}" presName="rootText" presStyleLbl="node2" presStyleIdx="1" presStyleCnt="4">
        <dgm:presLayoutVars>
          <dgm:chPref val="3"/>
        </dgm:presLayoutVars>
      </dgm:prSet>
      <dgm:spPr/>
    </dgm:pt>
    <dgm:pt modelId="{2D7320A3-6F2F-4E7D-B4FD-982DCC528FC9}" type="pres">
      <dgm:prSet presAssocID="{8AAD3745-8637-478E-9063-F7FE670F567C}" presName="rootConnector" presStyleLbl="node2" presStyleIdx="1" presStyleCnt="4"/>
      <dgm:spPr/>
    </dgm:pt>
    <dgm:pt modelId="{844FA328-9B56-4299-AE45-D3C71217F14B}" type="pres">
      <dgm:prSet presAssocID="{8AAD3745-8637-478E-9063-F7FE670F567C}" presName="hierChild4" presStyleCnt="0"/>
      <dgm:spPr/>
    </dgm:pt>
    <dgm:pt modelId="{A4A51D9D-F14B-4048-9046-DBAF9A901752}" type="pres">
      <dgm:prSet presAssocID="{8AAD3745-8637-478E-9063-F7FE670F567C}" presName="hierChild5" presStyleCnt="0"/>
      <dgm:spPr/>
    </dgm:pt>
    <dgm:pt modelId="{84D00CD7-E245-4692-B007-2B5959A8A2BA}" type="pres">
      <dgm:prSet presAssocID="{54715017-9D8F-4E96-BE58-AE3C12712FB2}" presName="hierChild3" presStyleCnt="0"/>
      <dgm:spPr/>
    </dgm:pt>
    <dgm:pt modelId="{FC9C5C8D-261C-4045-9839-99F96174714B}" type="pres">
      <dgm:prSet presAssocID="{FC2811B5-BAE4-4805-B68B-0CE96EB811F0}" presName="hierRoot1" presStyleCnt="0">
        <dgm:presLayoutVars>
          <dgm:hierBranch val="init"/>
        </dgm:presLayoutVars>
      </dgm:prSet>
      <dgm:spPr/>
    </dgm:pt>
    <dgm:pt modelId="{405E2DC0-B411-4A09-A3C3-3608B494E361}" type="pres">
      <dgm:prSet presAssocID="{FC2811B5-BAE4-4805-B68B-0CE96EB811F0}" presName="rootComposite1" presStyleCnt="0"/>
      <dgm:spPr/>
    </dgm:pt>
    <dgm:pt modelId="{A687E39A-0874-4039-B0D3-AAF344B81A5B}" type="pres">
      <dgm:prSet presAssocID="{FC2811B5-BAE4-4805-B68B-0CE96EB811F0}" presName="rootText1" presStyleLbl="node0" presStyleIdx="2" presStyleCnt="4">
        <dgm:presLayoutVars>
          <dgm:chPref val="3"/>
        </dgm:presLayoutVars>
      </dgm:prSet>
      <dgm:spPr/>
    </dgm:pt>
    <dgm:pt modelId="{02CA3489-AD28-41EF-A59E-F4C890B73A48}" type="pres">
      <dgm:prSet presAssocID="{FC2811B5-BAE4-4805-B68B-0CE96EB811F0}" presName="rootConnector1" presStyleLbl="node1" presStyleIdx="0" presStyleCnt="0"/>
      <dgm:spPr/>
    </dgm:pt>
    <dgm:pt modelId="{A44D22E9-DF71-4EAE-B2B8-A572A241900E}" type="pres">
      <dgm:prSet presAssocID="{FC2811B5-BAE4-4805-B68B-0CE96EB811F0}" presName="hierChild2" presStyleCnt="0"/>
      <dgm:spPr/>
    </dgm:pt>
    <dgm:pt modelId="{B3647D3C-902A-403B-BCA9-002BDA4B199F}" type="pres">
      <dgm:prSet presAssocID="{71E8C31A-66BA-4FF5-BD24-A3F2F602C6F7}" presName="Name37" presStyleLbl="parChTrans1D2" presStyleIdx="2" presStyleCnt="4"/>
      <dgm:spPr/>
    </dgm:pt>
    <dgm:pt modelId="{3E2AE21C-08F2-4E9C-9C3D-E9CCAD0FEC68}" type="pres">
      <dgm:prSet presAssocID="{CA32194E-3858-4199-A795-E11FCC871BC6}" presName="hierRoot2" presStyleCnt="0">
        <dgm:presLayoutVars>
          <dgm:hierBranch val="init"/>
        </dgm:presLayoutVars>
      </dgm:prSet>
      <dgm:spPr/>
    </dgm:pt>
    <dgm:pt modelId="{111621E7-1E72-45A8-890A-F4F5C7274315}" type="pres">
      <dgm:prSet presAssocID="{CA32194E-3858-4199-A795-E11FCC871BC6}" presName="rootComposite" presStyleCnt="0"/>
      <dgm:spPr/>
    </dgm:pt>
    <dgm:pt modelId="{A5EC5154-3974-4AFD-96CB-5AD5E9778F4B}" type="pres">
      <dgm:prSet presAssocID="{CA32194E-3858-4199-A795-E11FCC871BC6}" presName="rootText" presStyleLbl="node2" presStyleIdx="2" presStyleCnt="4">
        <dgm:presLayoutVars>
          <dgm:chPref val="3"/>
        </dgm:presLayoutVars>
      </dgm:prSet>
      <dgm:spPr/>
    </dgm:pt>
    <dgm:pt modelId="{7A5A62D7-C374-469A-848B-C17CC4F0A151}" type="pres">
      <dgm:prSet presAssocID="{CA32194E-3858-4199-A795-E11FCC871BC6}" presName="rootConnector" presStyleLbl="node2" presStyleIdx="2" presStyleCnt="4"/>
      <dgm:spPr/>
    </dgm:pt>
    <dgm:pt modelId="{DE641531-9BCD-41CE-841A-D512249F8BEB}" type="pres">
      <dgm:prSet presAssocID="{CA32194E-3858-4199-A795-E11FCC871BC6}" presName="hierChild4" presStyleCnt="0"/>
      <dgm:spPr/>
    </dgm:pt>
    <dgm:pt modelId="{12784E7B-5086-46BE-ADB4-9115BDE270C5}" type="pres">
      <dgm:prSet presAssocID="{CA32194E-3858-4199-A795-E11FCC871BC6}" presName="hierChild5" presStyleCnt="0"/>
      <dgm:spPr/>
    </dgm:pt>
    <dgm:pt modelId="{C8E6CAAC-242A-4F7C-8BB2-A585B42A3448}" type="pres">
      <dgm:prSet presAssocID="{FC2811B5-BAE4-4805-B68B-0CE96EB811F0}" presName="hierChild3" presStyleCnt="0"/>
      <dgm:spPr/>
    </dgm:pt>
    <dgm:pt modelId="{A8B75A6C-E57F-49EA-B584-01403CC81B8E}" type="pres">
      <dgm:prSet presAssocID="{BC52D164-71AA-4B4D-A3EE-738E469D18E8}" presName="hierRoot1" presStyleCnt="0">
        <dgm:presLayoutVars>
          <dgm:hierBranch val="init"/>
        </dgm:presLayoutVars>
      </dgm:prSet>
      <dgm:spPr/>
    </dgm:pt>
    <dgm:pt modelId="{E6B9BA56-3943-4F52-B3F1-E61920B4018A}" type="pres">
      <dgm:prSet presAssocID="{BC52D164-71AA-4B4D-A3EE-738E469D18E8}" presName="rootComposite1" presStyleCnt="0"/>
      <dgm:spPr/>
    </dgm:pt>
    <dgm:pt modelId="{C8A707D9-B954-4AFF-9BAF-EDF0EAEC291F}" type="pres">
      <dgm:prSet presAssocID="{BC52D164-71AA-4B4D-A3EE-738E469D18E8}" presName="rootText1" presStyleLbl="node0" presStyleIdx="3" presStyleCnt="4">
        <dgm:presLayoutVars>
          <dgm:chPref val="3"/>
        </dgm:presLayoutVars>
      </dgm:prSet>
      <dgm:spPr/>
    </dgm:pt>
    <dgm:pt modelId="{E26363C5-76BD-4CE2-A917-F961D8169701}" type="pres">
      <dgm:prSet presAssocID="{BC52D164-71AA-4B4D-A3EE-738E469D18E8}" presName="rootConnector1" presStyleLbl="node1" presStyleIdx="0" presStyleCnt="0"/>
      <dgm:spPr/>
    </dgm:pt>
    <dgm:pt modelId="{DF084D4D-6D81-4D6F-8E54-26CFAF1B7497}" type="pres">
      <dgm:prSet presAssocID="{BC52D164-71AA-4B4D-A3EE-738E469D18E8}" presName="hierChild2" presStyleCnt="0"/>
      <dgm:spPr/>
    </dgm:pt>
    <dgm:pt modelId="{E7D66FD8-24A0-4C3F-9B85-8B1DE7D5E59A}" type="pres">
      <dgm:prSet presAssocID="{0BBCC9A7-FB39-43BD-9963-70E23EB83C1D}" presName="Name37" presStyleLbl="parChTrans1D2" presStyleIdx="3" presStyleCnt="4"/>
      <dgm:spPr/>
    </dgm:pt>
    <dgm:pt modelId="{A7F4D1D8-3F44-4096-9F41-94093210F3DB}" type="pres">
      <dgm:prSet presAssocID="{70294233-E519-4BA5-9D76-186685BED72B}" presName="hierRoot2" presStyleCnt="0">
        <dgm:presLayoutVars>
          <dgm:hierBranch val="init"/>
        </dgm:presLayoutVars>
      </dgm:prSet>
      <dgm:spPr/>
    </dgm:pt>
    <dgm:pt modelId="{FA55FEC6-5F4A-48E0-BD60-4CAA9A9EA44A}" type="pres">
      <dgm:prSet presAssocID="{70294233-E519-4BA5-9D76-186685BED72B}" presName="rootComposite" presStyleCnt="0"/>
      <dgm:spPr/>
    </dgm:pt>
    <dgm:pt modelId="{3BAAB361-EE7E-4E23-9021-F0E3F68075FB}" type="pres">
      <dgm:prSet presAssocID="{70294233-E519-4BA5-9D76-186685BED72B}" presName="rootText" presStyleLbl="node2" presStyleIdx="3" presStyleCnt="4">
        <dgm:presLayoutVars>
          <dgm:chPref val="3"/>
        </dgm:presLayoutVars>
      </dgm:prSet>
      <dgm:spPr/>
    </dgm:pt>
    <dgm:pt modelId="{B3F4A31F-49CB-4119-AE77-4AA65F95E855}" type="pres">
      <dgm:prSet presAssocID="{70294233-E519-4BA5-9D76-186685BED72B}" presName="rootConnector" presStyleLbl="node2" presStyleIdx="3" presStyleCnt="4"/>
      <dgm:spPr/>
    </dgm:pt>
    <dgm:pt modelId="{3B3A8797-79EC-49C9-A02D-90948021C326}" type="pres">
      <dgm:prSet presAssocID="{70294233-E519-4BA5-9D76-186685BED72B}" presName="hierChild4" presStyleCnt="0"/>
      <dgm:spPr/>
    </dgm:pt>
    <dgm:pt modelId="{8899D938-9777-4C60-94A4-3BEA79096477}" type="pres">
      <dgm:prSet presAssocID="{70294233-E519-4BA5-9D76-186685BED72B}" presName="hierChild5" presStyleCnt="0"/>
      <dgm:spPr/>
    </dgm:pt>
    <dgm:pt modelId="{93E423FC-F84C-450E-9E63-D61A5101D631}" type="pres">
      <dgm:prSet presAssocID="{BC52D164-71AA-4B4D-A3EE-738E469D18E8}" presName="hierChild3" presStyleCnt="0"/>
      <dgm:spPr/>
    </dgm:pt>
  </dgm:ptLst>
  <dgm:cxnLst>
    <dgm:cxn modelId="{3C45640E-EFDC-45C0-8E27-821385926A63}" type="presOf" srcId="{BC52D164-71AA-4B4D-A3EE-738E469D18E8}" destId="{E26363C5-76BD-4CE2-A917-F961D8169701}" srcOrd="1" destOrd="0" presId="urn:microsoft.com/office/officeart/2005/8/layout/orgChart1"/>
    <dgm:cxn modelId="{C1B3290F-6D44-4A9D-AF16-CF42428F2A40}" type="presOf" srcId="{54715017-9D8F-4E96-BE58-AE3C12712FB2}" destId="{1E6DDB84-17F4-4373-BD75-56636A9B5ED3}" srcOrd="1" destOrd="0" presId="urn:microsoft.com/office/officeart/2005/8/layout/orgChart1"/>
    <dgm:cxn modelId="{258EC72E-D04F-443E-B585-A3314F7CAE37}" type="presOf" srcId="{8AAD3745-8637-478E-9063-F7FE670F567C}" destId="{2BCCFF05-885C-41BA-81CE-E6E6923926BB}" srcOrd="0" destOrd="0" presId="urn:microsoft.com/office/officeart/2005/8/layout/orgChart1"/>
    <dgm:cxn modelId="{19C09837-F600-4A9A-B524-0BA4CD74AB70}" type="presOf" srcId="{0BBCC9A7-FB39-43BD-9963-70E23EB83C1D}" destId="{E7D66FD8-24A0-4C3F-9B85-8B1DE7D5E59A}" srcOrd="0" destOrd="0" presId="urn:microsoft.com/office/officeart/2005/8/layout/orgChart1"/>
    <dgm:cxn modelId="{2384763A-383F-4AEC-9D55-66A30398C405}" srcId="{A1587AC3-9DE5-4189-840A-88CB9ECC010B}" destId="{54715017-9D8F-4E96-BE58-AE3C12712FB2}" srcOrd="1" destOrd="0" parTransId="{B27A68A3-E2EC-435D-B23A-2F9857DEDD4B}" sibTransId="{B34936CA-F18C-447D-B4D0-31F657DFC1D7}"/>
    <dgm:cxn modelId="{5918A33A-CC48-4832-8806-934CF4EE5646}" srcId="{54715017-9D8F-4E96-BE58-AE3C12712FB2}" destId="{8AAD3745-8637-478E-9063-F7FE670F567C}" srcOrd="0" destOrd="0" parTransId="{0FC5F407-8302-4828-93BC-4F295762877F}" sibTransId="{8594B079-6FD5-4B42-8AAE-B4E5387F27F7}"/>
    <dgm:cxn modelId="{23EF9A42-7E73-427D-A8E6-9167A3A10C98}" type="presOf" srcId="{73569F9D-2B30-42C5-B9D1-793289368612}" destId="{DB6AE465-A494-4739-B687-386C501F561A}" srcOrd="0" destOrd="0" presId="urn:microsoft.com/office/officeart/2005/8/layout/orgChart1"/>
    <dgm:cxn modelId="{0F192459-3D84-4F13-A377-67EE9BECA1BD}" srcId="{A1587AC3-9DE5-4189-840A-88CB9ECC010B}" destId="{73569F9D-2B30-42C5-B9D1-793289368612}" srcOrd="0" destOrd="0" parTransId="{DF7BF984-02E8-49F3-A19C-5D5D5AF46B85}" sibTransId="{C54AF891-5097-427E-9D38-0C5F8DF2F1BE}"/>
    <dgm:cxn modelId="{0848CF5A-7922-4186-B6B1-10DF11D53810}" srcId="{73569F9D-2B30-42C5-B9D1-793289368612}" destId="{9ED50FFD-B7E9-44D0-9A94-B8628E087CD4}" srcOrd="0" destOrd="0" parTransId="{0780D7EC-A074-4A92-9136-9DCD2183BE41}" sibTransId="{2DD3FA8A-0F36-4C08-8E8A-09975569B66A}"/>
    <dgm:cxn modelId="{4D7DCE6A-757F-49C1-A191-F99FF8FAF2F0}" type="presOf" srcId="{CA32194E-3858-4199-A795-E11FCC871BC6}" destId="{A5EC5154-3974-4AFD-96CB-5AD5E9778F4B}" srcOrd="0" destOrd="0" presId="urn:microsoft.com/office/officeart/2005/8/layout/orgChart1"/>
    <dgm:cxn modelId="{28FF346F-5F88-41AE-B664-4F12AD5282C4}" type="presOf" srcId="{8AAD3745-8637-478E-9063-F7FE670F567C}" destId="{2D7320A3-6F2F-4E7D-B4FD-982DCC528FC9}" srcOrd="1" destOrd="0" presId="urn:microsoft.com/office/officeart/2005/8/layout/orgChart1"/>
    <dgm:cxn modelId="{F4DBF579-F60C-4E24-8EE3-A49195F8625E}" type="presOf" srcId="{54715017-9D8F-4E96-BE58-AE3C12712FB2}" destId="{6CF64944-9236-4FA8-8BCD-79C6FF834D85}" srcOrd="0" destOrd="0" presId="urn:microsoft.com/office/officeart/2005/8/layout/orgChart1"/>
    <dgm:cxn modelId="{26528E80-5253-4C02-B0C7-9D6873123803}" srcId="{A1587AC3-9DE5-4189-840A-88CB9ECC010B}" destId="{FC2811B5-BAE4-4805-B68B-0CE96EB811F0}" srcOrd="2" destOrd="0" parTransId="{9001C8C4-1D01-4B76-A00A-FEC1483B81F7}" sibTransId="{BFF82A66-5EDA-4664-A113-9F535DA674F6}"/>
    <dgm:cxn modelId="{76AB4E81-DA9E-478A-BE99-F2C49ACF3972}" type="presOf" srcId="{70294233-E519-4BA5-9D76-186685BED72B}" destId="{B3F4A31F-49CB-4119-AE77-4AA65F95E855}" srcOrd="1" destOrd="0" presId="urn:microsoft.com/office/officeart/2005/8/layout/orgChart1"/>
    <dgm:cxn modelId="{7709698A-3981-4564-9FAC-BE204E40A254}" type="presOf" srcId="{9ED50FFD-B7E9-44D0-9A94-B8628E087CD4}" destId="{10C85350-3E2A-4B30-AFE1-586EE13E5787}" srcOrd="1" destOrd="0" presId="urn:microsoft.com/office/officeart/2005/8/layout/orgChart1"/>
    <dgm:cxn modelId="{FA82E39A-2911-4B90-ADA4-FEF3EA3F9F90}" type="presOf" srcId="{0FC5F407-8302-4828-93BC-4F295762877F}" destId="{BA0F192A-251A-40D6-A251-A8CCC66B14EF}" srcOrd="0" destOrd="0" presId="urn:microsoft.com/office/officeart/2005/8/layout/orgChart1"/>
    <dgm:cxn modelId="{964BB49D-B777-44C2-8CAB-AA308CCB4C36}" type="presOf" srcId="{70294233-E519-4BA5-9D76-186685BED72B}" destId="{3BAAB361-EE7E-4E23-9021-F0E3F68075FB}" srcOrd="0" destOrd="0" presId="urn:microsoft.com/office/officeart/2005/8/layout/orgChart1"/>
    <dgm:cxn modelId="{0E8661AA-E714-41C2-A203-7ACF23D15BAC}" srcId="{A1587AC3-9DE5-4189-840A-88CB9ECC010B}" destId="{BC52D164-71AA-4B4D-A3EE-738E469D18E8}" srcOrd="3" destOrd="0" parTransId="{A69ADB0B-940F-4CA3-ACBF-EEFACAE30706}" sibTransId="{0CB9AC93-E266-4699-8B9D-EDA8615DF026}"/>
    <dgm:cxn modelId="{FA63F1B2-83CD-41C8-B37D-F6434E43E3E6}" type="presOf" srcId="{FC2811B5-BAE4-4805-B68B-0CE96EB811F0}" destId="{02CA3489-AD28-41EF-A59E-F4C890B73A48}" srcOrd="1" destOrd="0" presId="urn:microsoft.com/office/officeart/2005/8/layout/orgChart1"/>
    <dgm:cxn modelId="{4A595ED4-9596-4E66-92C6-328E2CF57DBA}" type="presOf" srcId="{71E8C31A-66BA-4FF5-BD24-A3F2F602C6F7}" destId="{B3647D3C-902A-403B-BCA9-002BDA4B199F}" srcOrd="0" destOrd="0" presId="urn:microsoft.com/office/officeart/2005/8/layout/orgChart1"/>
    <dgm:cxn modelId="{6F62A6D8-E963-48C5-AF0A-EE3520249557}" srcId="{FC2811B5-BAE4-4805-B68B-0CE96EB811F0}" destId="{CA32194E-3858-4199-A795-E11FCC871BC6}" srcOrd="0" destOrd="0" parTransId="{71E8C31A-66BA-4FF5-BD24-A3F2F602C6F7}" sibTransId="{71859DBF-4F35-482C-9C47-7F8FE8B45B0F}"/>
    <dgm:cxn modelId="{412E06DA-A811-4A25-8845-08E31D9A5172}" type="presOf" srcId="{FC2811B5-BAE4-4805-B68B-0CE96EB811F0}" destId="{A687E39A-0874-4039-B0D3-AAF344B81A5B}" srcOrd="0" destOrd="0" presId="urn:microsoft.com/office/officeart/2005/8/layout/orgChart1"/>
    <dgm:cxn modelId="{0FE35BDE-548A-4A64-82C5-BD7A44A7C727}" srcId="{BC52D164-71AA-4B4D-A3EE-738E469D18E8}" destId="{70294233-E519-4BA5-9D76-186685BED72B}" srcOrd="0" destOrd="0" parTransId="{0BBCC9A7-FB39-43BD-9963-70E23EB83C1D}" sibTransId="{31E39E2E-9A6C-45B5-AE23-2E032BC769D2}"/>
    <dgm:cxn modelId="{9063D6DE-46EC-4CAB-8A68-59D7A78D7DE6}" type="presOf" srcId="{CA32194E-3858-4199-A795-E11FCC871BC6}" destId="{7A5A62D7-C374-469A-848B-C17CC4F0A151}" srcOrd="1" destOrd="0" presId="urn:microsoft.com/office/officeart/2005/8/layout/orgChart1"/>
    <dgm:cxn modelId="{2C76F8E8-6A36-4ABA-AFB7-9F3710B677A1}" type="presOf" srcId="{0780D7EC-A074-4A92-9136-9DCD2183BE41}" destId="{C1D36283-D068-4228-9BE0-769031D3D136}" srcOrd="0" destOrd="0" presId="urn:microsoft.com/office/officeart/2005/8/layout/orgChart1"/>
    <dgm:cxn modelId="{38C89EEF-8AFF-46FF-8A02-B52F4ADCCC10}" type="presOf" srcId="{A1587AC3-9DE5-4189-840A-88CB9ECC010B}" destId="{25981329-E093-4C1A-BC60-67215B8D4F33}" srcOrd="0" destOrd="0" presId="urn:microsoft.com/office/officeart/2005/8/layout/orgChart1"/>
    <dgm:cxn modelId="{46091BF2-F5BA-44ED-8D3E-0D73D15414B4}" type="presOf" srcId="{BC52D164-71AA-4B4D-A3EE-738E469D18E8}" destId="{C8A707D9-B954-4AFF-9BAF-EDF0EAEC291F}" srcOrd="0" destOrd="0" presId="urn:microsoft.com/office/officeart/2005/8/layout/orgChart1"/>
    <dgm:cxn modelId="{98D529FD-DE68-4EFD-BC9E-C9CF376FFBFB}" type="presOf" srcId="{9ED50FFD-B7E9-44D0-9A94-B8628E087CD4}" destId="{E424DA4D-049A-4896-8FAF-ADE5BFC50D14}" srcOrd="0" destOrd="0" presId="urn:microsoft.com/office/officeart/2005/8/layout/orgChart1"/>
    <dgm:cxn modelId="{7A4DF0FE-EA4C-4541-8ADC-4A34FD063E46}" type="presOf" srcId="{73569F9D-2B30-42C5-B9D1-793289368612}" destId="{68C83C03-2AC3-46DF-AECE-A6A2DE5AAE94}" srcOrd="1" destOrd="0" presId="urn:microsoft.com/office/officeart/2005/8/layout/orgChart1"/>
    <dgm:cxn modelId="{784DDA3C-04FC-4201-B56F-C430375C865D}" type="presParOf" srcId="{25981329-E093-4C1A-BC60-67215B8D4F33}" destId="{306BBFD4-1F23-4C4F-BC7F-B1B12FD98A1C}" srcOrd="0" destOrd="0" presId="urn:microsoft.com/office/officeart/2005/8/layout/orgChart1"/>
    <dgm:cxn modelId="{65894EBD-6292-422A-A032-80D5E5560CC7}" type="presParOf" srcId="{306BBFD4-1F23-4C4F-BC7F-B1B12FD98A1C}" destId="{CE831DAC-145E-46F0-ADF7-4BC10C17BDBB}" srcOrd="0" destOrd="0" presId="urn:microsoft.com/office/officeart/2005/8/layout/orgChart1"/>
    <dgm:cxn modelId="{513D2EB3-B163-4FCD-84E3-D87E6982FC8C}" type="presParOf" srcId="{CE831DAC-145E-46F0-ADF7-4BC10C17BDBB}" destId="{DB6AE465-A494-4739-B687-386C501F561A}" srcOrd="0" destOrd="0" presId="urn:microsoft.com/office/officeart/2005/8/layout/orgChart1"/>
    <dgm:cxn modelId="{42B7C249-68BC-4C91-BE3A-2C3E1A66D2ED}" type="presParOf" srcId="{CE831DAC-145E-46F0-ADF7-4BC10C17BDBB}" destId="{68C83C03-2AC3-46DF-AECE-A6A2DE5AAE94}" srcOrd="1" destOrd="0" presId="urn:microsoft.com/office/officeart/2005/8/layout/orgChart1"/>
    <dgm:cxn modelId="{C8AD8F2E-B512-4374-B914-3DB3D46475D8}" type="presParOf" srcId="{306BBFD4-1F23-4C4F-BC7F-B1B12FD98A1C}" destId="{F6BD2F59-DE97-4A5B-A336-37DA86DCF978}" srcOrd="1" destOrd="0" presId="urn:microsoft.com/office/officeart/2005/8/layout/orgChart1"/>
    <dgm:cxn modelId="{189482CA-1A45-48DA-ABFD-9489A0152B88}" type="presParOf" srcId="{F6BD2F59-DE97-4A5B-A336-37DA86DCF978}" destId="{C1D36283-D068-4228-9BE0-769031D3D136}" srcOrd="0" destOrd="0" presId="urn:microsoft.com/office/officeart/2005/8/layout/orgChart1"/>
    <dgm:cxn modelId="{58FA0401-6A85-4243-8A6E-E2B4D81F2696}" type="presParOf" srcId="{F6BD2F59-DE97-4A5B-A336-37DA86DCF978}" destId="{1966E347-95E6-4349-BA12-FDA9EFE42FFC}" srcOrd="1" destOrd="0" presId="urn:microsoft.com/office/officeart/2005/8/layout/orgChart1"/>
    <dgm:cxn modelId="{19E14DF7-43D3-4C80-B051-10E4C3AAC052}" type="presParOf" srcId="{1966E347-95E6-4349-BA12-FDA9EFE42FFC}" destId="{F2556BF9-48B5-4E34-BF78-AC838E5DCA39}" srcOrd="0" destOrd="0" presId="urn:microsoft.com/office/officeart/2005/8/layout/orgChart1"/>
    <dgm:cxn modelId="{61FEED18-E297-4F53-88D5-4B5F9261D03F}" type="presParOf" srcId="{F2556BF9-48B5-4E34-BF78-AC838E5DCA39}" destId="{E424DA4D-049A-4896-8FAF-ADE5BFC50D14}" srcOrd="0" destOrd="0" presId="urn:microsoft.com/office/officeart/2005/8/layout/orgChart1"/>
    <dgm:cxn modelId="{F93AF89A-DC1B-43D5-A660-4964EFBABFAF}" type="presParOf" srcId="{F2556BF9-48B5-4E34-BF78-AC838E5DCA39}" destId="{10C85350-3E2A-4B30-AFE1-586EE13E5787}" srcOrd="1" destOrd="0" presId="urn:microsoft.com/office/officeart/2005/8/layout/orgChart1"/>
    <dgm:cxn modelId="{E623ABA6-CEAD-4803-89A9-871E6394A316}" type="presParOf" srcId="{1966E347-95E6-4349-BA12-FDA9EFE42FFC}" destId="{38B08F24-1E06-4676-A1AB-10969A8D4167}" srcOrd="1" destOrd="0" presId="urn:microsoft.com/office/officeart/2005/8/layout/orgChart1"/>
    <dgm:cxn modelId="{D60BB4E7-AA66-4F76-97D0-34F3FA20D191}" type="presParOf" srcId="{1966E347-95E6-4349-BA12-FDA9EFE42FFC}" destId="{F8701800-B505-42BB-900E-3020D6AE141D}" srcOrd="2" destOrd="0" presId="urn:microsoft.com/office/officeart/2005/8/layout/orgChart1"/>
    <dgm:cxn modelId="{8EF7FE93-0139-4E8A-B91A-F3B104E55355}" type="presParOf" srcId="{306BBFD4-1F23-4C4F-BC7F-B1B12FD98A1C}" destId="{B4F5F708-2FF6-445B-8DFD-48C97C78974A}" srcOrd="2" destOrd="0" presId="urn:microsoft.com/office/officeart/2005/8/layout/orgChart1"/>
    <dgm:cxn modelId="{DB364E5C-12CB-4412-91AD-E6534422A9A5}" type="presParOf" srcId="{25981329-E093-4C1A-BC60-67215B8D4F33}" destId="{F15FB1DF-A1B5-4100-86A0-A9264E3887B5}" srcOrd="1" destOrd="0" presId="urn:microsoft.com/office/officeart/2005/8/layout/orgChart1"/>
    <dgm:cxn modelId="{B9D57F38-C26B-4A80-9E93-3D988004D2A7}" type="presParOf" srcId="{F15FB1DF-A1B5-4100-86A0-A9264E3887B5}" destId="{CC2FBA0E-AA67-4E87-9D3E-483507508856}" srcOrd="0" destOrd="0" presId="urn:microsoft.com/office/officeart/2005/8/layout/orgChart1"/>
    <dgm:cxn modelId="{AEF5D67E-0DE9-41F3-B7B5-4E16C25FB6DD}" type="presParOf" srcId="{CC2FBA0E-AA67-4E87-9D3E-483507508856}" destId="{6CF64944-9236-4FA8-8BCD-79C6FF834D85}" srcOrd="0" destOrd="0" presId="urn:microsoft.com/office/officeart/2005/8/layout/orgChart1"/>
    <dgm:cxn modelId="{3EEA16F3-E7F1-468A-B972-2881EB09739D}" type="presParOf" srcId="{CC2FBA0E-AA67-4E87-9D3E-483507508856}" destId="{1E6DDB84-17F4-4373-BD75-56636A9B5ED3}" srcOrd="1" destOrd="0" presId="urn:microsoft.com/office/officeart/2005/8/layout/orgChart1"/>
    <dgm:cxn modelId="{46382CF6-F13E-4E4B-8AF8-AA05F9050CA5}" type="presParOf" srcId="{F15FB1DF-A1B5-4100-86A0-A9264E3887B5}" destId="{4F7B54EB-E131-4963-8F68-887D08A09823}" srcOrd="1" destOrd="0" presId="urn:microsoft.com/office/officeart/2005/8/layout/orgChart1"/>
    <dgm:cxn modelId="{007C67AC-FD01-47CE-9F55-39956F16CA1E}" type="presParOf" srcId="{4F7B54EB-E131-4963-8F68-887D08A09823}" destId="{BA0F192A-251A-40D6-A251-A8CCC66B14EF}" srcOrd="0" destOrd="0" presId="urn:microsoft.com/office/officeart/2005/8/layout/orgChart1"/>
    <dgm:cxn modelId="{E95204C5-191B-46F0-876A-91DBDE545FC8}" type="presParOf" srcId="{4F7B54EB-E131-4963-8F68-887D08A09823}" destId="{95CB0E7A-AD34-44D2-BBD6-6AA27FB8FCFC}" srcOrd="1" destOrd="0" presId="urn:microsoft.com/office/officeart/2005/8/layout/orgChart1"/>
    <dgm:cxn modelId="{BBFD187E-9D22-4505-A069-829296783451}" type="presParOf" srcId="{95CB0E7A-AD34-44D2-BBD6-6AA27FB8FCFC}" destId="{70F7923C-1127-4180-B539-D2649497C99B}" srcOrd="0" destOrd="0" presId="urn:microsoft.com/office/officeart/2005/8/layout/orgChart1"/>
    <dgm:cxn modelId="{C80843AD-1103-447E-88C1-A4700FB29FD9}" type="presParOf" srcId="{70F7923C-1127-4180-B539-D2649497C99B}" destId="{2BCCFF05-885C-41BA-81CE-E6E6923926BB}" srcOrd="0" destOrd="0" presId="urn:microsoft.com/office/officeart/2005/8/layout/orgChart1"/>
    <dgm:cxn modelId="{DAE6F736-AF26-4516-B028-03B99CEA32E8}" type="presParOf" srcId="{70F7923C-1127-4180-B539-D2649497C99B}" destId="{2D7320A3-6F2F-4E7D-B4FD-982DCC528FC9}" srcOrd="1" destOrd="0" presId="urn:microsoft.com/office/officeart/2005/8/layout/orgChart1"/>
    <dgm:cxn modelId="{BA828AF8-CF4B-4492-91BA-EAAA2DD4EE16}" type="presParOf" srcId="{95CB0E7A-AD34-44D2-BBD6-6AA27FB8FCFC}" destId="{844FA328-9B56-4299-AE45-D3C71217F14B}" srcOrd="1" destOrd="0" presId="urn:microsoft.com/office/officeart/2005/8/layout/orgChart1"/>
    <dgm:cxn modelId="{F524AFFD-2EA0-4458-B10A-17F65DAA599E}" type="presParOf" srcId="{95CB0E7A-AD34-44D2-BBD6-6AA27FB8FCFC}" destId="{A4A51D9D-F14B-4048-9046-DBAF9A901752}" srcOrd="2" destOrd="0" presId="urn:microsoft.com/office/officeart/2005/8/layout/orgChart1"/>
    <dgm:cxn modelId="{72DD847C-7DB0-4631-92DF-8570B0FC8ED1}" type="presParOf" srcId="{F15FB1DF-A1B5-4100-86A0-A9264E3887B5}" destId="{84D00CD7-E245-4692-B007-2B5959A8A2BA}" srcOrd="2" destOrd="0" presId="urn:microsoft.com/office/officeart/2005/8/layout/orgChart1"/>
    <dgm:cxn modelId="{1D09FC3B-845D-4346-98ED-46CC99525AB7}" type="presParOf" srcId="{25981329-E093-4C1A-BC60-67215B8D4F33}" destId="{FC9C5C8D-261C-4045-9839-99F96174714B}" srcOrd="2" destOrd="0" presId="urn:microsoft.com/office/officeart/2005/8/layout/orgChart1"/>
    <dgm:cxn modelId="{43B6E0B8-A565-4FAF-895B-4FC8CA910234}" type="presParOf" srcId="{FC9C5C8D-261C-4045-9839-99F96174714B}" destId="{405E2DC0-B411-4A09-A3C3-3608B494E361}" srcOrd="0" destOrd="0" presId="urn:microsoft.com/office/officeart/2005/8/layout/orgChart1"/>
    <dgm:cxn modelId="{E065E59C-48FE-496C-92ED-C219B03B9515}" type="presParOf" srcId="{405E2DC0-B411-4A09-A3C3-3608B494E361}" destId="{A687E39A-0874-4039-B0D3-AAF344B81A5B}" srcOrd="0" destOrd="0" presId="urn:microsoft.com/office/officeart/2005/8/layout/orgChart1"/>
    <dgm:cxn modelId="{F32C9E35-5997-4FE9-954C-1B5180955FD6}" type="presParOf" srcId="{405E2DC0-B411-4A09-A3C3-3608B494E361}" destId="{02CA3489-AD28-41EF-A59E-F4C890B73A48}" srcOrd="1" destOrd="0" presId="urn:microsoft.com/office/officeart/2005/8/layout/orgChart1"/>
    <dgm:cxn modelId="{6AD54DF8-5328-46BF-85FE-5DFCA8426B92}" type="presParOf" srcId="{FC9C5C8D-261C-4045-9839-99F96174714B}" destId="{A44D22E9-DF71-4EAE-B2B8-A572A241900E}" srcOrd="1" destOrd="0" presId="urn:microsoft.com/office/officeart/2005/8/layout/orgChart1"/>
    <dgm:cxn modelId="{C2117117-EBB1-4152-939E-6BD4ACA2CC95}" type="presParOf" srcId="{A44D22E9-DF71-4EAE-B2B8-A572A241900E}" destId="{B3647D3C-902A-403B-BCA9-002BDA4B199F}" srcOrd="0" destOrd="0" presId="urn:microsoft.com/office/officeart/2005/8/layout/orgChart1"/>
    <dgm:cxn modelId="{9E5BF680-335D-4BCB-94C3-1C2BB97D4C55}" type="presParOf" srcId="{A44D22E9-DF71-4EAE-B2B8-A572A241900E}" destId="{3E2AE21C-08F2-4E9C-9C3D-E9CCAD0FEC68}" srcOrd="1" destOrd="0" presId="urn:microsoft.com/office/officeart/2005/8/layout/orgChart1"/>
    <dgm:cxn modelId="{35F13456-0793-4512-9460-37B3C9AFE3B7}" type="presParOf" srcId="{3E2AE21C-08F2-4E9C-9C3D-E9CCAD0FEC68}" destId="{111621E7-1E72-45A8-890A-F4F5C7274315}" srcOrd="0" destOrd="0" presId="urn:microsoft.com/office/officeart/2005/8/layout/orgChart1"/>
    <dgm:cxn modelId="{82C44AA6-0232-434A-A9DC-FE789838C97F}" type="presParOf" srcId="{111621E7-1E72-45A8-890A-F4F5C7274315}" destId="{A5EC5154-3974-4AFD-96CB-5AD5E9778F4B}" srcOrd="0" destOrd="0" presId="urn:microsoft.com/office/officeart/2005/8/layout/orgChart1"/>
    <dgm:cxn modelId="{BFE344F1-549A-4F53-9640-7AAEC753B52E}" type="presParOf" srcId="{111621E7-1E72-45A8-890A-F4F5C7274315}" destId="{7A5A62D7-C374-469A-848B-C17CC4F0A151}" srcOrd="1" destOrd="0" presId="urn:microsoft.com/office/officeart/2005/8/layout/orgChart1"/>
    <dgm:cxn modelId="{023CEA36-5659-4354-8F40-CAED57ABEE30}" type="presParOf" srcId="{3E2AE21C-08F2-4E9C-9C3D-E9CCAD0FEC68}" destId="{DE641531-9BCD-41CE-841A-D512249F8BEB}" srcOrd="1" destOrd="0" presId="urn:microsoft.com/office/officeart/2005/8/layout/orgChart1"/>
    <dgm:cxn modelId="{DAD80703-BE05-495B-AAE0-613FB8840686}" type="presParOf" srcId="{3E2AE21C-08F2-4E9C-9C3D-E9CCAD0FEC68}" destId="{12784E7B-5086-46BE-ADB4-9115BDE270C5}" srcOrd="2" destOrd="0" presId="urn:microsoft.com/office/officeart/2005/8/layout/orgChart1"/>
    <dgm:cxn modelId="{5AB6BA07-D8CE-408C-A8F0-8B7D9105A6ED}" type="presParOf" srcId="{FC9C5C8D-261C-4045-9839-99F96174714B}" destId="{C8E6CAAC-242A-4F7C-8BB2-A585B42A3448}" srcOrd="2" destOrd="0" presId="urn:microsoft.com/office/officeart/2005/8/layout/orgChart1"/>
    <dgm:cxn modelId="{4EEDFDBD-ADA9-4142-ABE6-F2FF8C160B6B}" type="presParOf" srcId="{25981329-E093-4C1A-BC60-67215B8D4F33}" destId="{A8B75A6C-E57F-49EA-B584-01403CC81B8E}" srcOrd="3" destOrd="0" presId="urn:microsoft.com/office/officeart/2005/8/layout/orgChart1"/>
    <dgm:cxn modelId="{4C43288B-FD65-432C-BA39-41052DA6A927}" type="presParOf" srcId="{A8B75A6C-E57F-49EA-B584-01403CC81B8E}" destId="{E6B9BA56-3943-4F52-B3F1-E61920B4018A}" srcOrd="0" destOrd="0" presId="urn:microsoft.com/office/officeart/2005/8/layout/orgChart1"/>
    <dgm:cxn modelId="{DAB96624-8522-4A4E-BAAF-921975D6E9DE}" type="presParOf" srcId="{E6B9BA56-3943-4F52-B3F1-E61920B4018A}" destId="{C8A707D9-B954-4AFF-9BAF-EDF0EAEC291F}" srcOrd="0" destOrd="0" presId="urn:microsoft.com/office/officeart/2005/8/layout/orgChart1"/>
    <dgm:cxn modelId="{352D47C1-585E-4FE7-8F2A-5F81CDBA389E}" type="presParOf" srcId="{E6B9BA56-3943-4F52-B3F1-E61920B4018A}" destId="{E26363C5-76BD-4CE2-A917-F961D8169701}" srcOrd="1" destOrd="0" presId="urn:microsoft.com/office/officeart/2005/8/layout/orgChart1"/>
    <dgm:cxn modelId="{04262A37-9204-48EE-A3F7-C84401E249B1}" type="presParOf" srcId="{A8B75A6C-E57F-49EA-B584-01403CC81B8E}" destId="{DF084D4D-6D81-4D6F-8E54-26CFAF1B7497}" srcOrd="1" destOrd="0" presId="urn:microsoft.com/office/officeart/2005/8/layout/orgChart1"/>
    <dgm:cxn modelId="{282DE7AB-66AF-49B7-9D4E-1DEDB67D00D7}" type="presParOf" srcId="{DF084D4D-6D81-4D6F-8E54-26CFAF1B7497}" destId="{E7D66FD8-24A0-4C3F-9B85-8B1DE7D5E59A}" srcOrd="0" destOrd="0" presId="urn:microsoft.com/office/officeart/2005/8/layout/orgChart1"/>
    <dgm:cxn modelId="{F12E3837-8642-4961-8967-16100ED058BF}" type="presParOf" srcId="{DF084D4D-6D81-4D6F-8E54-26CFAF1B7497}" destId="{A7F4D1D8-3F44-4096-9F41-94093210F3DB}" srcOrd="1" destOrd="0" presId="urn:microsoft.com/office/officeart/2005/8/layout/orgChart1"/>
    <dgm:cxn modelId="{5A0E2385-0EB7-4FF7-88EE-0EED53D5F4EB}" type="presParOf" srcId="{A7F4D1D8-3F44-4096-9F41-94093210F3DB}" destId="{FA55FEC6-5F4A-48E0-BD60-4CAA9A9EA44A}" srcOrd="0" destOrd="0" presId="urn:microsoft.com/office/officeart/2005/8/layout/orgChart1"/>
    <dgm:cxn modelId="{475D013F-C635-41D4-9F46-BAD87CB65C8C}" type="presParOf" srcId="{FA55FEC6-5F4A-48E0-BD60-4CAA9A9EA44A}" destId="{3BAAB361-EE7E-4E23-9021-F0E3F68075FB}" srcOrd="0" destOrd="0" presId="urn:microsoft.com/office/officeart/2005/8/layout/orgChart1"/>
    <dgm:cxn modelId="{0F9E6C87-7AE9-4B21-8219-52F693EFB456}" type="presParOf" srcId="{FA55FEC6-5F4A-48E0-BD60-4CAA9A9EA44A}" destId="{B3F4A31F-49CB-4119-AE77-4AA65F95E855}" srcOrd="1" destOrd="0" presId="urn:microsoft.com/office/officeart/2005/8/layout/orgChart1"/>
    <dgm:cxn modelId="{A27FEEFD-9E71-4FBF-A530-D779AF4507F7}" type="presParOf" srcId="{A7F4D1D8-3F44-4096-9F41-94093210F3DB}" destId="{3B3A8797-79EC-49C9-A02D-90948021C326}" srcOrd="1" destOrd="0" presId="urn:microsoft.com/office/officeart/2005/8/layout/orgChart1"/>
    <dgm:cxn modelId="{DCAA3B16-B51F-4D7D-812E-644D04A39729}" type="presParOf" srcId="{A7F4D1D8-3F44-4096-9F41-94093210F3DB}" destId="{8899D938-9777-4C60-94A4-3BEA79096477}" srcOrd="2" destOrd="0" presId="urn:microsoft.com/office/officeart/2005/8/layout/orgChart1"/>
    <dgm:cxn modelId="{2BFE2933-32B4-4223-A583-125410703C9F}" type="presParOf" srcId="{A8B75A6C-E57F-49EA-B584-01403CC81B8E}" destId="{93E423FC-F84C-450E-9E63-D61A5101D63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DAE29D1-5FD3-475E-AE40-961A4C7281CA}" type="doc">
      <dgm:prSet loTypeId="urn:microsoft.com/office/officeart/2005/8/layout/target1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230D483C-B6D3-4042-9130-C99132715250}">
      <dgm:prSet custT="1"/>
      <dgm:spPr/>
      <dgm:t>
        <a:bodyPr/>
        <a:lstStyle/>
        <a:p>
          <a:pPr rtl="0"/>
          <a:r>
            <a:rPr lang="en-US" sz="1400"/>
            <a:t>Design for equity: target under-served groups, use community partners</a:t>
          </a:r>
        </a:p>
      </dgm:t>
    </dgm:pt>
    <dgm:pt modelId="{735E3C8A-1FDC-4DFF-858C-356655C4C52C}" type="parTrans" cxnId="{C2255D78-710A-41A6-BDEA-B942436929CC}">
      <dgm:prSet/>
      <dgm:spPr/>
      <dgm:t>
        <a:bodyPr/>
        <a:lstStyle/>
        <a:p>
          <a:endParaRPr lang="en-US" sz="1800"/>
        </a:p>
      </dgm:t>
    </dgm:pt>
    <dgm:pt modelId="{01EB964F-CD59-4441-B13C-450CFD8DD3F9}" type="sibTrans" cxnId="{C2255D78-710A-41A6-BDEA-B942436929CC}">
      <dgm:prSet/>
      <dgm:spPr/>
      <dgm:t>
        <a:bodyPr/>
        <a:lstStyle/>
        <a:p>
          <a:endParaRPr lang="en-US" sz="1800"/>
        </a:p>
      </dgm:t>
    </dgm:pt>
    <dgm:pt modelId="{27654DD8-CF39-44C4-8C31-CAEA4784BA84}">
      <dgm:prSet custT="1"/>
      <dgm:spPr/>
      <dgm:t>
        <a:bodyPr/>
        <a:lstStyle/>
        <a:p>
          <a:pPr rtl="0"/>
          <a:r>
            <a:rPr lang="en-US" sz="1400"/>
            <a:t>Hybrid delivery: keep face-to-face + accessible digital options</a:t>
          </a:r>
        </a:p>
      </dgm:t>
    </dgm:pt>
    <dgm:pt modelId="{4312F17B-D2D4-4F54-AEFA-5EE65A574BBE}" type="parTrans" cxnId="{324855D4-B160-4A01-A7EF-81E93AB9FA48}">
      <dgm:prSet/>
      <dgm:spPr/>
      <dgm:t>
        <a:bodyPr/>
        <a:lstStyle/>
        <a:p>
          <a:endParaRPr lang="en-US" sz="1800"/>
        </a:p>
      </dgm:t>
    </dgm:pt>
    <dgm:pt modelId="{48A89C2B-A7ED-47C2-B51F-68586430A009}" type="sibTrans" cxnId="{324855D4-B160-4A01-A7EF-81E93AB9FA48}">
      <dgm:prSet/>
      <dgm:spPr/>
      <dgm:t>
        <a:bodyPr/>
        <a:lstStyle/>
        <a:p>
          <a:endParaRPr lang="en-US" sz="1800"/>
        </a:p>
      </dgm:t>
    </dgm:pt>
    <dgm:pt modelId="{1E6E5954-C325-4150-9EC1-342F148959B0}">
      <dgm:prSet custT="1"/>
      <dgm:spPr/>
      <dgm:t>
        <a:bodyPr/>
        <a:lstStyle/>
        <a:p>
          <a:pPr rtl="0"/>
          <a:r>
            <a:rPr lang="en-US" sz="1400"/>
            <a:t>Embed MECC &amp; workforce training for brief interventions</a:t>
          </a:r>
        </a:p>
      </dgm:t>
    </dgm:pt>
    <dgm:pt modelId="{488B5594-0A06-4F38-AFC7-CA9C6596D31F}" type="parTrans" cxnId="{FF49DCE8-5BE2-48CC-A4B2-426D7BCA056B}">
      <dgm:prSet/>
      <dgm:spPr/>
      <dgm:t>
        <a:bodyPr/>
        <a:lstStyle/>
        <a:p>
          <a:endParaRPr lang="en-US" sz="1800"/>
        </a:p>
      </dgm:t>
    </dgm:pt>
    <dgm:pt modelId="{1ED324FA-4F43-4D1B-B1DA-E5DCB4696011}" type="sibTrans" cxnId="{FF49DCE8-5BE2-48CC-A4B2-426D7BCA056B}">
      <dgm:prSet/>
      <dgm:spPr/>
      <dgm:t>
        <a:bodyPr/>
        <a:lstStyle/>
        <a:p>
          <a:endParaRPr lang="en-US" sz="1800"/>
        </a:p>
      </dgm:t>
    </dgm:pt>
    <dgm:pt modelId="{89591CBA-BCB9-4738-9077-DE79D442B59A}">
      <dgm:prSet custT="1"/>
      <dgm:spPr/>
      <dgm:t>
        <a:bodyPr/>
        <a:lstStyle/>
        <a:p>
          <a:pPr rtl="0"/>
          <a:r>
            <a:rPr lang="en-US" sz="1400"/>
            <a:t>Monitor &amp; evaluate equity outcomes with disaggregated data</a:t>
          </a:r>
        </a:p>
      </dgm:t>
    </dgm:pt>
    <dgm:pt modelId="{12AD012E-998A-481F-9E01-A93EB83985F8}" type="parTrans" cxnId="{746FDE3E-E558-4577-9863-26CB44958C63}">
      <dgm:prSet/>
      <dgm:spPr/>
      <dgm:t>
        <a:bodyPr/>
        <a:lstStyle/>
        <a:p>
          <a:endParaRPr lang="en-US" sz="1800"/>
        </a:p>
      </dgm:t>
    </dgm:pt>
    <dgm:pt modelId="{DB93E4B5-7B58-4CDF-9342-CF60BC6CD14D}" type="sibTrans" cxnId="{746FDE3E-E558-4577-9863-26CB44958C63}">
      <dgm:prSet/>
      <dgm:spPr/>
      <dgm:t>
        <a:bodyPr/>
        <a:lstStyle/>
        <a:p>
          <a:endParaRPr lang="en-US" sz="1800"/>
        </a:p>
      </dgm:t>
    </dgm:pt>
    <dgm:pt modelId="{F5B0869D-C705-45C7-955D-7FB69201F8D7}">
      <dgm:prSet custT="1"/>
      <dgm:spPr/>
      <dgm:t>
        <a:bodyPr/>
        <a:lstStyle/>
        <a:p>
          <a:pPr rtl="0"/>
          <a:r>
            <a:rPr lang="en-US" sz="1400"/>
            <a:t>Align KPIs to SDG &amp; HiAP goals (sustainability + social determinants)</a:t>
          </a:r>
        </a:p>
      </dgm:t>
    </dgm:pt>
    <dgm:pt modelId="{4B96BC56-EBAF-4C20-81FC-D787AB1619A4}" type="parTrans" cxnId="{CFF9125C-A58D-4BA8-9B8D-FB4E0C436E14}">
      <dgm:prSet/>
      <dgm:spPr/>
      <dgm:t>
        <a:bodyPr/>
        <a:lstStyle/>
        <a:p>
          <a:endParaRPr lang="en-US" sz="1800"/>
        </a:p>
      </dgm:t>
    </dgm:pt>
    <dgm:pt modelId="{1D2F536F-5001-4FD8-9856-AB53BCEFFD32}" type="sibTrans" cxnId="{CFF9125C-A58D-4BA8-9B8D-FB4E0C436E14}">
      <dgm:prSet/>
      <dgm:spPr/>
      <dgm:t>
        <a:bodyPr/>
        <a:lstStyle/>
        <a:p>
          <a:endParaRPr lang="en-US" sz="1800"/>
        </a:p>
      </dgm:t>
    </dgm:pt>
    <dgm:pt modelId="{90128A47-BEE6-438D-8944-79894D0FC882}" type="pres">
      <dgm:prSet presAssocID="{4DAE29D1-5FD3-475E-AE40-961A4C7281CA}" presName="composite" presStyleCnt="0">
        <dgm:presLayoutVars>
          <dgm:chMax val="5"/>
          <dgm:dir/>
          <dgm:resizeHandles val="exact"/>
        </dgm:presLayoutVars>
      </dgm:prSet>
      <dgm:spPr/>
    </dgm:pt>
    <dgm:pt modelId="{BEA4B5E4-C110-424F-9C83-8BE0F5753921}" type="pres">
      <dgm:prSet presAssocID="{230D483C-B6D3-4042-9130-C99132715250}" presName="circle1" presStyleLbl="lnNode1" presStyleIdx="0" presStyleCnt="5"/>
      <dgm:spPr/>
    </dgm:pt>
    <dgm:pt modelId="{2C22B760-1C39-46EA-9C23-2D36A75D89CA}" type="pres">
      <dgm:prSet presAssocID="{230D483C-B6D3-4042-9130-C99132715250}" presName="text1" presStyleLbl="revTx" presStyleIdx="0" presStyleCnt="5">
        <dgm:presLayoutVars>
          <dgm:bulletEnabled val="1"/>
        </dgm:presLayoutVars>
      </dgm:prSet>
      <dgm:spPr/>
    </dgm:pt>
    <dgm:pt modelId="{CA19D264-E25A-41A6-849E-25DB0F58C67E}" type="pres">
      <dgm:prSet presAssocID="{230D483C-B6D3-4042-9130-C99132715250}" presName="line1" presStyleLbl="callout" presStyleIdx="0" presStyleCnt="10"/>
      <dgm:spPr/>
    </dgm:pt>
    <dgm:pt modelId="{74ECD09C-7AAE-4C39-859D-BFEC99D817CE}" type="pres">
      <dgm:prSet presAssocID="{230D483C-B6D3-4042-9130-C99132715250}" presName="d1" presStyleLbl="callout" presStyleIdx="1" presStyleCnt="10"/>
      <dgm:spPr/>
    </dgm:pt>
    <dgm:pt modelId="{EBC7F949-B23A-4C55-829A-26DA43209C54}" type="pres">
      <dgm:prSet presAssocID="{27654DD8-CF39-44C4-8C31-CAEA4784BA84}" presName="circle2" presStyleLbl="lnNode1" presStyleIdx="1" presStyleCnt="5"/>
      <dgm:spPr/>
    </dgm:pt>
    <dgm:pt modelId="{7B9D0E0B-E72A-4CAD-8858-15E4C52BFD34}" type="pres">
      <dgm:prSet presAssocID="{27654DD8-CF39-44C4-8C31-CAEA4784BA84}" presName="text2" presStyleLbl="revTx" presStyleIdx="1" presStyleCnt="5">
        <dgm:presLayoutVars>
          <dgm:bulletEnabled val="1"/>
        </dgm:presLayoutVars>
      </dgm:prSet>
      <dgm:spPr/>
    </dgm:pt>
    <dgm:pt modelId="{5AFB004E-9F7D-46CF-87C6-8DAB5B03EC3C}" type="pres">
      <dgm:prSet presAssocID="{27654DD8-CF39-44C4-8C31-CAEA4784BA84}" presName="line2" presStyleLbl="callout" presStyleIdx="2" presStyleCnt="10"/>
      <dgm:spPr/>
    </dgm:pt>
    <dgm:pt modelId="{A1D65069-57F9-49B9-8775-EFD08481CFCD}" type="pres">
      <dgm:prSet presAssocID="{27654DD8-CF39-44C4-8C31-CAEA4784BA84}" presName="d2" presStyleLbl="callout" presStyleIdx="3" presStyleCnt="10"/>
      <dgm:spPr/>
    </dgm:pt>
    <dgm:pt modelId="{F468F7DB-629E-4F20-802E-8F634D18237E}" type="pres">
      <dgm:prSet presAssocID="{1E6E5954-C325-4150-9EC1-342F148959B0}" presName="circle3" presStyleLbl="lnNode1" presStyleIdx="2" presStyleCnt="5"/>
      <dgm:spPr/>
    </dgm:pt>
    <dgm:pt modelId="{9C7B6481-D9FF-4D8B-AC73-74A420475C27}" type="pres">
      <dgm:prSet presAssocID="{1E6E5954-C325-4150-9EC1-342F148959B0}" presName="text3" presStyleLbl="revTx" presStyleIdx="2" presStyleCnt="5">
        <dgm:presLayoutVars>
          <dgm:bulletEnabled val="1"/>
        </dgm:presLayoutVars>
      </dgm:prSet>
      <dgm:spPr/>
    </dgm:pt>
    <dgm:pt modelId="{FAABD83B-6C52-46E0-939B-4BABF0723A5A}" type="pres">
      <dgm:prSet presAssocID="{1E6E5954-C325-4150-9EC1-342F148959B0}" presName="line3" presStyleLbl="callout" presStyleIdx="4" presStyleCnt="10"/>
      <dgm:spPr/>
    </dgm:pt>
    <dgm:pt modelId="{F9DF6DF1-BD53-423C-80F2-6F9AFACB50CD}" type="pres">
      <dgm:prSet presAssocID="{1E6E5954-C325-4150-9EC1-342F148959B0}" presName="d3" presStyleLbl="callout" presStyleIdx="5" presStyleCnt="10"/>
      <dgm:spPr/>
    </dgm:pt>
    <dgm:pt modelId="{E2B9DD41-1A14-4B1E-956F-E2FA31DEBE28}" type="pres">
      <dgm:prSet presAssocID="{89591CBA-BCB9-4738-9077-DE79D442B59A}" presName="circle4" presStyleLbl="lnNode1" presStyleIdx="3" presStyleCnt="5"/>
      <dgm:spPr/>
    </dgm:pt>
    <dgm:pt modelId="{FC7D1BE1-1C12-401C-AC91-8D9DB3E360DA}" type="pres">
      <dgm:prSet presAssocID="{89591CBA-BCB9-4738-9077-DE79D442B59A}" presName="text4" presStyleLbl="revTx" presStyleIdx="3" presStyleCnt="5">
        <dgm:presLayoutVars>
          <dgm:bulletEnabled val="1"/>
        </dgm:presLayoutVars>
      </dgm:prSet>
      <dgm:spPr/>
    </dgm:pt>
    <dgm:pt modelId="{922AC85D-6AB1-43D8-A17E-D13199147F00}" type="pres">
      <dgm:prSet presAssocID="{89591CBA-BCB9-4738-9077-DE79D442B59A}" presName="line4" presStyleLbl="callout" presStyleIdx="6" presStyleCnt="10"/>
      <dgm:spPr/>
    </dgm:pt>
    <dgm:pt modelId="{FD21FF4A-36BA-4D06-A4DE-25ACD157EE84}" type="pres">
      <dgm:prSet presAssocID="{89591CBA-BCB9-4738-9077-DE79D442B59A}" presName="d4" presStyleLbl="callout" presStyleIdx="7" presStyleCnt="10"/>
      <dgm:spPr/>
    </dgm:pt>
    <dgm:pt modelId="{B8DEFF49-C01B-428C-880C-44BA495E73E3}" type="pres">
      <dgm:prSet presAssocID="{F5B0869D-C705-45C7-955D-7FB69201F8D7}" presName="circle5" presStyleLbl="lnNode1" presStyleIdx="4" presStyleCnt="5"/>
      <dgm:spPr/>
    </dgm:pt>
    <dgm:pt modelId="{8530EC77-30E2-4833-A4C2-7819E772F70E}" type="pres">
      <dgm:prSet presAssocID="{F5B0869D-C705-45C7-955D-7FB69201F8D7}" presName="text5" presStyleLbl="revTx" presStyleIdx="4" presStyleCnt="5">
        <dgm:presLayoutVars>
          <dgm:bulletEnabled val="1"/>
        </dgm:presLayoutVars>
      </dgm:prSet>
      <dgm:spPr/>
    </dgm:pt>
    <dgm:pt modelId="{52ACEAAA-7547-4E96-99C7-FF739348BC79}" type="pres">
      <dgm:prSet presAssocID="{F5B0869D-C705-45C7-955D-7FB69201F8D7}" presName="line5" presStyleLbl="callout" presStyleIdx="8" presStyleCnt="10"/>
      <dgm:spPr/>
    </dgm:pt>
    <dgm:pt modelId="{0F41185C-89FB-49D0-877C-DFDFB4983BD7}" type="pres">
      <dgm:prSet presAssocID="{F5B0869D-C705-45C7-955D-7FB69201F8D7}" presName="d5" presStyleLbl="callout" presStyleIdx="9" presStyleCnt="10"/>
      <dgm:spPr/>
    </dgm:pt>
  </dgm:ptLst>
  <dgm:cxnLst>
    <dgm:cxn modelId="{D7C92703-AE03-4816-BCB9-18C4B62E448C}" type="presOf" srcId="{230D483C-B6D3-4042-9130-C99132715250}" destId="{2C22B760-1C39-46EA-9C23-2D36A75D89CA}" srcOrd="0" destOrd="0" presId="urn:microsoft.com/office/officeart/2005/8/layout/target1"/>
    <dgm:cxn modelId="{746FDE3E-E558-4577-9863-26CB44958C63}" srcId="{4DAE29D1-5FD3-475E-AE40-961A4C7281CA}" destId="{89591CBA-BCB9-4738-9077-DE79D442B59A}" srcOrd="3" destOrd="0" parTransId="{12AD012E-998A-481F-9E01-A93EB83985F8}" sibTransId="{DB93E4B5-7B58-4CDF-9342-CF60BC6CD14D}"/>
    <dgm:cxn modelId="{AB765F48-D0A7-4BF1-AEBB-BC0329B235C5}" type="presOf" srcId="{1E6E5954-C325-4150-9EC1-342F148959B0}" destId="{9C7B6481-D9FF-4D8B-AC73-74A420475C27}" srcOrd="0" destOrd="0" presId="urn:microsoft.com/office/officeart/2005/8/layout/target1"/>
    <dgm:cxn modelId="{717D5E50-558B-4C32-8E8F-123829DF6395}" type="presOf" srcId="{27654DD8-CF39-44C4-8C31-CAEA4784BA84}" destId="{7B9D0E0B-E72A-4CAD-8858-15E4C52BFD34}" srcOrd="0" destOrd="0" presId="urn:microsoft.com/office/officeart/2005/8/layout/target1"/>
    <dgm:cxn modelId="{CFF9125C-A58D-4BA8-9B8D-FB4E0C436E14}" srcId="{4DAE29D1-5FD3-475E-AE40-961A4C7281CA}" destId="{F5B0869D-C705-45C7-955D-7FB69201F8D7}" srcOrd="4" destOrd="0" parTransId="{4B96BC56-EBAF-4C20-81FC-D787AB1619A4}" sibTransId="{1D2F536F-5001-4FD8-9856-AB53BCEFFD32}"/>
    <dgm:cxn modelId="{F351836B-4713-4DAF-A6E0-48A5B0F53596}" type="presOf" srcId="{F5B0869D-C705-45C7-955D-7FB69201F8D7}" destId="{8530EC77-30E2-4833-A4C2-7819E772F70E}" srcOrd="0" destOrd="0" presId="urn:microsoft.com/office/officeart/2005/8/layout/target1"/>
    <dgm:cxn modelId="{F5A06977-14B9-42BC-9C35-0989DD0141EC}" type="presOf" srcId="{4DAE29D1-5FD3-475E-AE40-961A4C7281CA}" destId="{90128A47-BEE6-438D-8944-79894D0FC882}" srcOrd="0" destOrd="0" presId="urn:microsoft.com/office/officeart/2005/8/layout/target1"/>
    <dgm:cxn modelId="{C2255D78-710A-41A6-BDEA-B942436929CC}" srcId="{4DAE29D1-5FD3-475E-AE40-961A4C7281CA}" destId="{230D483C-B6D3-4042-9130-C99132715250}" srcOrd="0" destOrd="0" parTransId="{735E3C8A-1FDC-4DFF-858C-356655C4C52C}" sibTransId="{01EB964F-CD59-4441-B13C-450CFD8DD3F9}"/>
    <dgm:cxn modelId="{33247479-E4DF-4B4A-B794-F90188B4903B}" type="presOf" srcId="{89591CBA-BCB9-4738-9077-DE79D442B59A}" destId="{FC7D1BE1-1C12-401C-AC91-8D9DB3E360DA}" srcOrd="0" destOrd="0" presId="urn:microsoft.com/office/officeart/2005/8/layout/target1"/>
    <dgm:cxn modelId="{324855D4-B160-4A01-A7EF-81E93AB9FA48}" srcId="{4DAE29D1-5FD3-475E-AE40-961A4C7281CA}" destId="{27654DD8-CF39-44C4-8C31-CAEA4784BA84}" srcOrd="1" destOrd="0" parTransId="{4312F17B-D2D4-4F54-AEFA-5EE65A574BBE}" sibTransId="{48A89C2B-A7ED-47C2-B51F-68586430A009}"/>
    <dgm:cxn modelId="{FF49DCE8-5BE2-48CC-A4B2-426D7BCA056B}" srcId="{4DAE29D1-5FD3-475E-AE40-961A4C7281CA}" destId="{1E6E5954-C325-4150-9EC1-342F148959B0}" srcOrd="2" destOrd="0" parTransId="{488B5594-0A06-4F38-AFC7-CA9C6596D31F}" sibTransId="{1ED324FA-4F43-4D1B-B1DA-E5DCB4696011}"/>
    <dgm:cxn modelId="{7AA73AD6-27D6-468B-A6CF-50E4AD3498D0}" type="presParOf" srcId="{90128A47-BEE6-438D-8944-79894D0FC882}" destId="{BEA4B5E4-C110-424F-9C83-8BE0F5753921}" srcOrd="0" destOrd="0" presId="urn:microsoft.com/office/officeart/2005/8/layout/target1"/>
    <dgm:cxn modelId="{8233B81D-E22A-4118-809D-EF9B2F0856AA}" type="presParOf" srcId="{90128A47-BEE6-438D-8944-79894D0FC882}" destId="{2C22B760-1C39-46EA-9C23-2D36A75D89CA}" srcOrd="1" destOrd="0" presId="urn:microsoft.com/office/officeart/2005/8/layout/target1"/>
    <dgm:cxn modelId="{2E6552C3-DA81-4874-BDE7-5EE346F7734F}" type="presParOf" srcId="{90128A47-BEE6-438D-8944-79894D0FC882}" destId="{CA19D264-E25A-41A6-849E-25DB0F58C67E}" srcOrd="2" destOrd="0" presId="urn:microsoft.com/office/officeart/2005/8/layout/target1"/>
    <dgm:cxn modelId="{01855592-A8F4-4339-AEEA-A34B25A792A4}" type="presParOf" srcId="{90128A47-BEE6-438D-8944-79894D0FC882}" destId="{74ECD09C-7AAE-4C39-859D-BFEC99D817CE}" srcOrd="3" destOrd="0" presId="urn:microsoft.com/office/officeart/2005/8/layout/target1"/>
    <dgm:cxn modelId="{6907AFE4-FBEE-4A53-84CB-A36CB7CE2485}" type="presParOf" srcId="{90128A47-BEE6-438D-8944-79894D0FC882}" destId="{EBC7F949-B23A-4C55-829A-26DA43209C54}" srcOrd="4" destOrd="0" presId="urn:microsoft.com/office/officeart/2005/8/layout/target1"/>
    <dgm:cxn modelId="{30CC8182-6AD2-4B16-AD97-C5CC788B94C2}" type="presParOf" srcId="{90128A47-BEE6-438D-8944-79894D0FC882}" destId="{7B9D0E0B-E72A-4CAD-8858-15E4C52BFD34}" srcOrd="5" destOrd="0" presId="urn:microsoft.com/office/officeart/2005/8/layout/target1"/>
    <dgm:cxn modelId="{0F432826-9EA7-46D3-94AD-BCC06E991E23}" type="presParOf" srcId="{90128A47-BEE6-438D-8944-79894D0FC882}" destId="{5AFB004E-9F7D-46CF-87C6-8DAB5B03EC3C}" srcOrd="6" destOrd="0" presId="urn:microsoft.com/office/officeart/2005/8/layout/target1"/>
    <dgm:cxn modelId="{88680187-FA51-4353-892B-A60204F48CE2}" type="presParOf" srcId="{90128A47-BEE6-438D-8944-79894D0FC882}" destId="{A1D65069-57F9-49B9-8775-EFD08481CFCD}" srcOrd="7" destOrd="0" presId="urn:microsoft.com/office/officeart/2005/8/layout/target1"/>
    <dgm:cxn modelId="{22372565-2F49-4EA9-8C40-7B99E7A07CCB}" type="presParOf" srcId="{90128A47-BEE6-438D-8944-79894D0FC882}" destId="{F468F7DB-629E-4F20-802E-8F634D18237E}" srcOrd="8" destOrd="0" presId="urn:microsoft.com/office/officeart/2005/8/layout/target1"/>
    <dgm:cxn modelId="{275AAEF7-A3A3-4234-A444-93B303D202C3}" type="presParOf" srcId="{90128A47-BEE6-438D-8944-79894D0FC882}" destId="{9C7B6481-D9FF-4D8B-AC73-74A420475C27}" srcOrd="9" destOrd="0" presId="urn:microsoft.com/office/officeart/2005/8/layout/target1"/>
    <dgm:cxn modelId="{A3E389AF-4561-4E5A-BCAB-EF92C0C1B9D5}" type="presParOf" srcId="{90128A47-BEE6-438D-8944-79894D0FC882}" destId="{FAABD83B-6C52-46E0-939B-4BABF0723A5A}" srcOrd="10" destOrd="0" presId="urn:microsoft.com/office/officeart/2005/8/layout/target1"/>
    <dgm:cxn modelId="{691E0308-A945-42CF-88D6-B72B0A167453}" type="presParOf" srcId="{90128A47-BEE6-438D-8944-79894D0FC882}" destId="{F9DF6DF1-BD53-423C-80F2-6F9AFACB50CD}" srcOrd="11" destOrd="0" presId="urn:microsoft.com/office/officeart/2005/8/layout/target1"/>
    <dgm:cxn modelId="{08E51027-3E16-442E-A6CC-3D671F484E11}" type="presParOf" srcId="{90128A47-BEE6-438D-8944-79894D0FC882}" destId="{E2B9DD41-1A14-4B1E-956F-E2FA31DEBE28}" srcOrd="12" destOrd="0" presId="urn:microsoft.com/office/officeart/2005/8/layout/target1"/>
    <dgm:cxn modelId="{4F403AB8-1D47-4A21-A0E8-579B97D88882}" type="presParOf" srcId="{90128A47-BEE6-438D-8944-79894D0FC882}" destId="{FC7D1BE1-1C12-401C-AC91-8D9DB3E360DA}" srcOrd="13" destOrd="0" presId="urn:microsoft.com/office/officeart/2005/8/layout/target1"/>
    <dgm:cxn modelId="{977C1359-0A21-4694-8E64-A6009BD69214}" type="presParOf" srcId="{90128A47-BEE6-438D-8944-79894D0FC882}" destId="{922AC85D-6AB1-43D8-A17E-D13199147F00}" srcOrd="14" destOrd="0" presId="urn:microsoft.com/office/officeart/2005/8/layout/target1"/>
    <dgm:cxn modelId="{B5F03649-D1D8-4487-876F-541D2ED849C0}" type="presParOf" srcId="{90128A47-BEE6-438D-8944-79894D0FC882}" destId="{FD21FF4A-36BA-4D06-A4DE-25ACD157EE84}" srcOrd="15" destOrd="0" presId="urn:microsoft.com/office/officeart/2005/8/layout/target1"/>
    <dgm:cxn modelId="{A474E416-1A21-4586-BD35-E05A7307D923}" type="presParOf" srcId="{90128A47-BEE6-438D-8944-79894D0FC882}" destId="{B8DEFF49-C01B-428C-880C-44BA495E73E3}" srcOrd="16" destOrd="0" presId="urn:microsoft.com/office/officeart/2005/8/layout/target1"/>
    <dgm:cxn modelId="{2906FDE7-3E6B-4564-B9E9-542EF9AE9CF0}" type="presParOf" srcId="{90128A47-BEE6-438D-8944-79894D0FC882}" destId="{8530EC77-30E2-4833-A4C2-7819E772F70E}" srcOrd="17" destOrd="0" presId="urn:microsoft.com/office/officeart/2005/8/layout/target1"/>
    <dgm:cxn modelId="{73DA7D61-F750-4C4C-9FC5-4843486EC15C}" type="presParOf" srcId="{90128A47-BEE6-438D-8944-79894D0FC882}" destId="{52ACEAAA-7547-4E96-99C7-FF739348BC79}" srcOrd="18" destOrd="0" presId="urn:microsoft.com/office/officeart/2005/8/layout/target1"/>
    <dgm:cxn modelId="{E131719F-E4A1-4066-BE1F-D0BBF8B224AC}" type="presParOf" srcId="{90128A47-BEE6-438D-8944-79894D0FC882}" destId="{0F41185C-89FB-49D0-877C-DFDFB4983BD7}" srcOrd="19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37001C7-0ECD-459A-82E4-BE14E7D737A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8B43974-D638-40C1-9A87-8DDCF2C7AC76}">
      <dgm:prSet/>
      <dgm:spPr/>
      <dgm:t>
        <a:bodyPr/>
        <a:lstStyle/>
        <a:p>
          <a:pPr algn="ctr" rtl="0"/>
          <a:r>
            <a:rPr lang="en-US" b="1" dirty="0"/>
            <a:t>Thank you - Questions?</a:t>
          </a:r>
        </a:p>
      </dgm:t>
    </dgm:pt>
    <dgm:pt modelId="{00353C97-3566-454A-80B9-024D4529C2DF}" type="parTrans" cxnId="{1C11952F-8E5B-4167-92C5-75455F5C4C1A}">
      <dgm:prSet/>
      <dgm:spPr/>
      <dgm:t>
        <a:bodyPr/>
        <a:lstStyle/>
        <a:p>
          <a:endParaRPr lang="en-US" b="1"/>
        </a:p>
      </dgm:t>
    </dgm:pt>
    <dgm:pt modelId="{A70A423D-845E-4488-8291-B8A5240B12CD}" type="sibTrans" cxnId="{1C11952F-8E5B-4167-92C5-75455F5C4C1A}">
      <dgm:prSet/>
      <dgm:spPr/>
      <dgm:t>
        <a:bodyPr/>
        <a:lstStyle/>
        <a:p>
          <a:endParaRPr lang="en-US" b="1"/>
        </a:p>
      </dgm:t>
    </dgm:pt>
    <dgm:pt modelId="{8FE2ECBA-611F-4A29-A602-666006BF3F13}" type="pres">
      <dgm:prSet presAssocID="{937001C7-0ECD-459A-82E4-BE14E7D737AE}" presName="linear" presStyleCnt="0">
        <dgm:presLayoutVars>
          <dgm:animLvl val="lvl"/>
          <dgm:resizeHandles val="exact"/>
        </dgm:presLayoutVars>
      </dgm:prSet>
      <dgm:spPr/>
    </dgm:pt>
    <dgm:pt modelId="{CCB7D2D3-CE4A-4383-B574-BE9284A62912}" type="pres">
      <dgm:prSet presAssocID="{78B43974-D638-40C1-9A87-8DDCF2C7AC76}" presName="parentText" presStyleLbl="node1" presStyleIdx="0" presStyleCnt="1" custScaleY="104678">
        <dgm:presLayoutVars>
          <dgm:chMax val="0"/>
          <dgm:bulletEnabled val="1"/>
        </dgm:presLayoutVars>
      </dgm:prSet>
      <dgm:spPr>
        <a:prstGeom prst="smileyFace">
          <a:avLst/>
        </a:prstGeom>
      </dgm:spPr>
    </dgm:pt>
  </dgm:ptLst>
  <dgm:cxnLst>
    <dgm:cxn modelId="{1C11952F-8E5B-4167-92C5-75455F5C4C1A}" srcId="{937001C7-0ECD-459A-82E4-BE14E7D737AE}" destId="{78B43974-D638-40C1-9A87-8DDCF2C7AC76}" srcOrd="0" destOrd="0" parTransId="{00353C97-3566-454A-80B9-024D4529C2DF}" sibTransId="{A70A423D-845E-4488-8291-B8A5240B12CD}"/>
    <dgm:cxn modelId="{03405147-BB24-48AE-8E9E-C267BFE94D96}" type="presOf" srcId="{937001C7-0ECD-459A-82E4-BE14E7D737AE}" destId="{8FE2ECBA-611F-4A29-A602-666006BF3F13}" srcOrd="0" destOrd="0" presId="urn:microsoft.com/office/officeart/2005/8/layout/vList2"/>
    <dgm:cxn modelId="{EADAB88E-4824-4733-8E8D-62A8A79C1E9A}" type="presOf" srcId="{78B43974-D638-40C1-9A87-8DDCF2C7AC76}" destId="{CCB7D2D3-CE4A-4383-B574-BE9284A62912}" srcOrd="0" destOrd="0" presId="urn:microsoft.com/office/officeart/2005/8/layout/vList2"/>
    <dgm:cxn modelId="{F0A09787-6EEF-419B-8D51-0517A66E6BAA}" type="presParOf" srcId="{8FE2ECBA-611F-4A29-A602-666006BF3F13}" destId="{CCB7D2D3-CE4A-4383-B574-BE9284A6291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51E6C-F2A3-4FA5-89FA-9341823F763D}">
      <dsp:nvSpPr>
        <dsp:cNvPr id="0" name=""/>
        <dsp:cNvSpPr/>
      </dsp:nvSpPr>
      <dsp:spPr>
        <a:xfrm>
          <a:off x="0" y="381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1EF47-E1B2-4731-8712-0C3D43F36CD1}">
      <dsp:nvSpPr>
        <dsp:cNvPr id="0" name=""/>
        <dsp:cNvSpPr/>
      </dsp:nvSpPr>
      <dsp:spPr>
        <a:xfrm>
          <a:off x="0" y="381"/>
          <a:ext cx="10016104" cy="62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 definitions: health, wellbeing, sustainable development</a:t>
          </a:r>
        </a:p>
      </dsp:txBody>
      <dsp:txXfrm>
        <a:off x="0" y="381"/>
        <a:ext cx="10016104" cy="624687"/>
      </dsp:txXfrm>
    </dsp:sp>
    <dsp:sp modelId="{7F7E0065-2C2B-4B6D-A19A-A65D370B3D9A}">
      <dsp:nvSpPr>
        <dsp:cNvPr id="0" name=""/>
        <dsp:cNvSpPr/>
      </dsp:nvSpPr>
      <dsp:spPr>
        <a:xfrm>
          <a:off x="0" y="625069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B8438-8634-4C51-A522-2AE14D299562}">
      <dsp:nvSpPr>
        <dsp:cNvPr id="0" name=""/>
        <dsp:cNvSpPr/>
      </dsp:nvSpPr>
      <dsp:spPr>
        <a:xfrm>
          <a:off x="0" y="625069"/>
          <a:ext cx="10016104" cy="62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Apply theoretical models to service design</a:t>
          </a:r>
        </a:p>
      </dsp:txBody>
      <dsp:txXfrm>
        <a:off x="0" y="625069"/>
        <a:ext cx="10016104" cy="624687"/>
      </dsp:txXfrm>
    </dsp:sp>
    <dsp:sp modelId="{E79C2332-C740-47F0-8921-F34088A3A7F3}">
      <dsp:nvSpPr>
        <dsp:cNvPr id="0" name=""/>
        <dsp:cNvSpPr/>
      </dsp:nvSpPr>
      <dsp:spPr>
        <a:xfrm>
          <a:off x="0" y="1249756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43804-8355-4DEF-9700-4A156E9DEC0B}">
      <dsp:nvSpPr>
        <dsp:cNvPr id="0" name=""/>
        <dsp:cNvSpPr/>
      </dsp:nvSpPr>
      <dsp:spPr>
        <a:xfrm>
          <a:off x="0" y="1249756"/>
          <a:ext cx="10016104" cy="62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Map SDG 3 &amp; HiAP into UK policy and practice</a:t>
          </a:r>
        </a:p>
      </dsp:txBody>
      <dsp:txXfrm>
        <a:off x="0" y="1249756"/>
        <a:ext cx="10016104" cy="624687"/>
      </dsp:txXfrm>
    </dsp:sp>
    <dsp:sp modelId="{D7F14A8D-9EE6-41A5-9C2A-6863DA5C88E4}">
      <dsp:nvSpPr>
        <dsp:cNvPr id="0" name=""/>
        <dsp:cNvSpPr/>
      </dsp:nvSpPr>
      <dsp:spPr>
        <a:xfrm>
          <a:off x="0" y="1874444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1A5226-B2FB-4B76-86C4-0B530E819284}">
      <dsp:nvSpPr>
        <dsp:cNvPr id="0" name=""/>
        <dsp:cNvSpPr/>
      </dsp:nvSpPr>
      <dsp:spPr>
        <a:xfrm>
          <a:off x="0" y="1874444"/>
          <a:ext cx="10016104" cy="62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Case study: NHS Diabetes Prevention Programme (Healthier You)</a:t>
          </a:r>
        </a:p>
      </dsp:txBody>
      <dsp:txXfrm>
        <a:off x="0" y="1874444"/>
        <a:ext cx="10016104" cy="624687"/>
      </dsp:txXfrm>
    </dsp:sp>
    <dsp:sp modelId="{3CFC7FA4-728D-4D85-AE39-DEF745A82A14}">
      <dsp:nvSpPr>
        <dsp:cNvPr id="0" name=""/>
        <dsp:cNvSpPr/>
      </dsp:nvSpPr>
      <dsp:spPr>
        <a:xfrm>
          <a:off x="0" y="2499131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F211C-070E-4175-8163-083A8FD22DCD}">
      <dsp:nvSpPr>
        <dsp:cNvPr id="0" name=""/>
        <dsp:cNvSpPr/>
      </dsp:nvSpPr>
      <dsp:spPr>
        <a:xfrm>
          <a:off x="0" y="2499131"/>
          <a:ext cx="10016104" cy="62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Discuss equity, barriers and recommendations</a:t>
          </a:r>
        </a:p>
      </dsp:txBody>
      <dsp:txXfrm>
        <a:off x="0" y="2499131"/>
        <a:ext cx="10016104" cy="624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7E54A-4A84-4FB9-B7A1-E38EAF6BA058}">
      <dsp:nvSpPr>
        <dsp:cNvPr id="0" name=""/>
        <dsp:cNvSpPr/>
      </dsp:nvSpPr>
      <dsp:spPr>
        <a:xfrm>
          <a:off x="199352" y="776404"/>
          <a:ext cx="4695048" cy="1467202"/>
        </a:xfrm>
        <a:prstGeom prst="rect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3785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Health - </a:t>
          </a:r>
          <a:r>
            <a:rPr lang="en-US" sz="2200" kern="1200" dirty="0"/>
            <a:t>WHO: physical, mental &amp; social wellbeing (not just absence of disease)</a:t>
          </a:r>
        </a:p>
      </dsp:txBody>
      <dsp:txXfrm>
        <a:off x="199352" y="776404"/>
        <a:ext cx="4695048" cy="1467202"/>
      </dsp:txXfrm>
    </dsp:sp>
    <dsp:sp modelId="{38EC0741-463E-44BA-8E41-B31785166D1C}">
      <dsp:nvSpPr>
        <dsp:cNvPr id="0" name=""/>
        <dsp:cNvSpPr/>
      </dsp:nvSpPr>
      <dsp:spPr>
        <a:xfrm>
          <a:off x="3725" y="564474"/>
          <a:ext cx="1027041" cy="154056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68145-49A0-42EC-BCBF-FA1EE11558EC}">
      <dsp:nvSpPr>
        <dsp:cNvPr id="0" name=""/>
        <dsp:cNvSpPr/>
      </dsp:nvSpPr>
      <dsp:spPr>
        <a:xfrm>
          <a:off x="5317329" y="776404"/>
          <a:ext cx="4695048" cy="1467202"/>
        </a:xfrm>
        <a:prstGeom prst="rect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3785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Wellbeing - </a:t>
          </a:r>
          <a:r>
            <a:rPr lang="en-US" sz="2200" kern="1200" dirty="0"/>
            <a:t>subjective (life satisfaction) + objective (functioning, resources)</a:t>
          </a:r>
        </a:p>
      </dsp:txBody>
      <dsp:txXfrm>
        <a:off x="5317329" y="776404"/>
        <a:ext cx="4695048" cy="1467202"/>
      </dsp:txXfrm>
    </dsp:sp>
    <dsp:sp modelId="{2DAFD789-95E1-4B6A-911B-5A5CED32004C}">
      <dsp:nvSpPr>
        <dsp:cNvPr id="0" name=""/>
        <dsp:cNvSpPr/>
      </dsp:nvSpPr>
      <dsp:spPr>
        <a:xfrm>
          <a:off x="5121702" y="564474"/>
          <a:ext cx="1027041" cy="154056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B2593-5183-4427-B1BB-E1DEC4E0965C}">
      <dsp:nvSpPr>
        <dsp:cNvPr id="0" name=""/>
        <dsp:cNvSpPr/>
      </dsp:nvSpPr>
      <dsp:spPr>
        <a:xfrm>
          <a:off x="2758341" y="2623449"/>
          <a:ext cx="4695048" cy="1467202"/>
        </a:xfrm>
        <a:prstGeom prst="rect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3785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Sustainable Development - </a:t>
          </a:r>
          <a:r>
            <a:rPr lang="en-US" sz="2200" kern="1200" dirty="0"/>
            <a:t>meeting present needs without compromising future generations (UN 2030 Agenda)</a:t>
          </a:r>
        </a:p>
      </dsp:txBody>
      <dsp:txXfrm>
        <a:off x="2758341" y="2623449"/>
        <a:ext cx="4695048" cy="1467202"/>
      </dsp:txXfrm>
    </dsp:sp>
    <dsp:sp modelId="{63C70CC4-18C1-4130-AA9B-341EE6F29AD4}">
      <dsp:nvSpPr>
        <dsp:cNvPr id="0" name=""/>
        <dsp:cNvSpPr/>
      </dsp:nvSpPr>
      <dsp:spPr>
        <a:xfrm>
          <a:off x="2562714" y="2411520"/>
          <a:ext cx="1027041" cy="1540562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84D67-CE74-483E-A592-9298B5DA4314}">
      <dsp:nvSpPr>
        <dsp:cNvPr id="0" name=""/>
        <dsp:cNvSpPr/>
      </dsp:nvSpPr>
      <dsp:spPr>
        <a:xfrm>
          <a:off x="4401" y="758683"/>
          <a:ext cx="3848961" cy="3848961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1821" tIns="33020" rIns="211821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Biopsychosocial model - </a:t>
          </a:r>
          <a:r>
            <a:rPr lang="en-US" sz="2600" kern="1200"/>
            <a:t>integrates biological, psychological, social factors</a:t>
          </a:r>
        </a:p>
      </dsp:txBody>
      <dsp:txXfrm>
        <a:off x="568068" y="1322350"/>
        <a:ext cx="2721627" cy="2721627"/>
      </dsp:txXfrm>
    </dsp:sp>
    <dsp:sp modelId="{84C83CF8-3113-4763-B2B8-253C302D7EF7}">
      <dsp:nvSpPr>
        <dsp:cNvPr id="0" name=""/>
        <dsp:cNvSpPr/>
      </dsp:nvSpPr>
      <dsp:spPr>
        <a:xfrm>
          <a:off x="3083571" y="758683"/>
          <a:ext cx="3848961" cy="3848961"/>
        </a:xfrm>
        <a:prstGeom prst="ellipse">
          <a:avLst/>
        </a:prstGeom>
        <a:solidFill>
          <a:schemeClr val="accent4">
            <a:alpha val="50000"/>
            <a:hueOff val="9820237"/>
            <a:satOff val="-922"/>
            <a:lumOff val="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1821" tIns="33020" rIns="211821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Dahlgren &amp; Whitehead ecological 'rainbow' - </a:t>
          </a:r>
          <a:r>
            <a:rPr lang="en-US" sz="2600" kern="1200"/>
            <a:t>multi-layer determinants</a:t>
          </a:r>
        </a:p>
      </dsp:txBody>
      <dsp:txXfrm>
        <a:off x="3647238" y="1322350"/>
        <a:ext cx="2721627" cy="2721627"/>
      </dsp:txXfrm>
    </dsp:sp>
    <dsp:sp modelId="{CC2541D8-5DA0-4768-B974-EB7E8742EEA2}">
      <dsp:nvSpPr>
        <dsp:cNvPr id="0" name=""/>
        <dsp:cNvSpPr/>
      </dsp:nvSpPr>
      <dsp:spPr>
        <a:xfrm>
          <a:off x="6162740" y="758683"/>
          <a:ext cx="3848961" cy="3848961"/>
        </a:xfrm>
        <a:prstGeom prst="ellipse">
          <a:avLst/>
        </a:prstGeom>
        <a:solidFill>
          <a:schemeClr val="accent4">
            <a:alpha val="50000"/>
            <a:hueOff val="19640475"/>
            <a:satOff val="-1845"/>
            <a:lumOff val="2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1821" tIns="33020" rIns="211821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Health Belief Model - </a:t>
          </a:r>
          <a:r>
            <a:rPr lang="en-US" sz="2600" kern="1200"/>
            <a:t>explains preventive behaviour (perceived risk, benefits, barriers)</a:t>
          </a:r>
        </a:p>
      </dsp:txBody>
      <dsp:txXfrm>
        <a:off x="6726407" y="1322350"/>
        <a:ext cx="2721627" cy="2721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6E0CC-7977-4D76-B21A-CBBD6C1695B3}">
      <dsp:nvSpPr>
        <dsp:cNvPr id="0" name=""/>
        <dsp:cNvSpPr/>
      </dsp:nvSpPr>
      <dsp:spPr>
        <a:xfrm>
          <a:off x="1222" y="274880"/>
          <a:ext cx="2861045" cy="14305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NHS Long Term Plan:</a:t>
          </a:r>
        </a:p>
      </dsp:txBody>
      <dsp:txXfrm>
        <a:off x="43121" y="316779"/>
        <a:ext cx="2777247" cy="1346724"/>
      </dsp:txXfrm>
    </dsp:sp>
    <dsp:sp modelId="{E680A8A6-17A1-4995-B586-C979E105BB29}">
      <dsp:nvSpPr>
        <dsp:cNvPr id="0" name=""/>
        <dsp:cNvSpPr/>
      </dsp:nvSpPr>
      <dsp:spPr>
        <a:xfrm>
          <a:off x="287327" y="1705403"/>
          <a:ext cx="286104" cy="10728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2891"/>
              </a:lnTo>
              <a:lnTo>
                <a:pt x="286104" y="1072891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B6D9AE-BFC5-4B3B-8BF5-C97105584EB0}">
      <dsp:nvSpPr>
        <dsp:cNvPr id="0" name=""/>
        <dsp:cNvSpPr/>
      </dsp:nvSpPr>
      <dsp:spPr>
        <a:xfrm>
          <a:off x="573431" y="2063033"/>
          <a:ext cx="2288836" cy="14305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prevention, integrated primary &amp; community care</a:t>
          </a:r>
        </a:p>
      </dsp:txBody>
      <dsp:txXfrm>
        <a:off x="615330" y="2104932"/>
        <a:ext cx="2205038" cy="1346724"/>
      </dsp:txXfrm>
    </dsp:sp>
    <dsp:sp modelId="{0C5D6093-8DFB-4101-A42A-5BC47727044C}">
      <dsp:nvSpPr>
        <dsp:cNvPr id="0" name=""/>
        <dsp:cNvSpPr/>
      </dsp:nvSpPr>
      <dsp:spPr>
        <a:xfrm>
          <a:off x="3577529" y="274880"/>
          <a:ext cx="2861045" cy="14305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Health in All Policies (HiAP):</a:t>
          </a:r>
        </a:p>
      </dsp:txBody>
      <dsp:txXfrm>
        <a:off x="3619428" y="316779"/>
        <a:ext cx="2777247" cy="1346724"/>
      </dsp:txXfrm>
    </dsp:sp>
    <dsp:sp modelId="{5B002675-95F0-4FC1-85CB-BB90C1DC0456}">
      <dsp:nvSpPr>
        <dsp:cNvPr id="0" name=""/>
        <dsp:cNvSpPr/>
      </dsp:nvSpPr>
      <dsp:spPr>
        <a:xfrm>
          <a:off x="3863633" y="1705403"/>
          <a:ext cx="286104" cy="10728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2891"/>
              </a:lnTo>
              <a:lnTo>
                <a:pt x="286104" y="1072891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4320A1-07A4-47AB-9A37-331E49D8DE52}">
      <dsp:nvSpPr>
        <dsp:cNvPr id="0" name=""/>
        <dsp:cNvSpPr/>
      </dsp:nvSpPr>
      <dsp:spPr>
        <a:xfrm>
          <a:off x="4149738" y="2063033"/>
          <a:ext cx="2288836" cy="14305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cross-sector actions on social determinants</a:t>
          </a:r>
        </a:p>
      </dsp:txBody>
      <dsp:txXfrm>
        <a:off x="4191637" y="2104932"/>
        <a:ext cx="2205038" cy="1346724"/>
      </dsp:txXfrm>
    </dsp:sp>
    <dsp:sp modelId="{90DA6A03-5DB2-4474-8E33-47176D2DCD3E}">
      <dsp:nvSpPr>
        <dsp:cNvPr id="0" name=""/>
        <dsp:cNvSpPr/>
      </dsp:nvSpPr>
      <dsp:spPr>
        <a:xfrm>
          <a:off x="7153835" y="274880"/>
          <a:ext cx="2861045" cy="14305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Making Every Contact Count (MECC):</a:t>
          </a:r>
        </a:p>
      </dsp:txBody>
      <dsp:txXfrm>
        <a:off x="7195734" y="316779"/>
        <a:ext cx="2777247" cy="1346724"/>
      </dsp:txXfrm>
    </dsp:sp>
    <dsp:sp modelId="{0951F5FA-4931-4E15-9BDD-B4EE0CE98100}">
      <dsp:nvSpPr>
        <dsp:cNvPr id="0" name=""/>
        <dsp:cNvSpPr/>
      </dsp:nvSpPr>
      <dsp:spPr>
        <a:xfrm>
          <a:off x="7439940" y="1705403"/>
          <a:ext cx="286104" cy="10728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2891"/>
              </a:lnTo>
              <a:lnTo>
                <a:pt x="286104" y="1072891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6B75F4-FB3E-4EE3-8A78-92F35174CEAC}">
      <dsp:nvSpPr>
        <dsp:cNvPr id="0" name=""/>
        <dsp:cNvSpPr/>
      </dsp:nvSpPr>
      <dsp:spPr>
        <a:xfrm>
          <a:off x="7726045" y="2063033"/>
          <a:ext cx="2288836" cy="14305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opportunistic brief interventions</a:t>
          </a:r>
        </a:p>
      </dsp:txBody>
      <dsp:txXfrm>
        <a:off x="7767944" y="2104932"/>
        <a:ext cx="2205038" cy="13467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4D99-CC82-4F44-8696-0059176EB5DB}">
      <dsp:nvSpPr>
        <dsp:cNvPr id="0" name=""/>
        <dsp:cNvSpPr/>
      </dsp:nvSpPr>
      <dsp:spPr>
        <a:xfrm>
          <a:off x="0" y="0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F5FEC-F69E-4C44-AB22-1F3F32479856}">
      <dsp:nvSpPr>
        <dsp:cNvPr id="0" name=""/>
        <dsp:cNvSpPr/>
      </dsp:nvSpPr>
      <dsp:spPr>
        <a:xfrm>
          <a:off x="0" y="0"/>
          <a:ext cx="10016104" cy="781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Perceived susceptibility/severity - risk stratification using HbA1c/glucose</a:t>
          </a:r>
        </a:p>
      </dsp:txBody>
      <dsp:txXfrm>
        <a:off x="0" y="0"/>
        <a:ext cx="10016104" cy="781050"/>
      </dsp:txXfrm>
    </dsp:sp>
    <dsp:sp modelId="{E4F8E483-79E1-4D3E-A7BD-6DFBE2B6C9E2}">
      <dsp:nvSpPr>
        <dsp:cNvPr id="0" name=""/>
        <dsp:cNvSpPr/>
      </dsp:nvSpPr>
      <dsp:spPr>
        <a:xfrm>
          <a:off x="0" y="781050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83E7F-54B1-4272-A90A-22BAEA6D9A05}">
      <dsp:nvSpPr>
        <dsp:cNvPr id="0" name=""/>
        <dsp:cNvSpPr/>
      </dsp:nvSpPr>
      <dsp:spPr>
        <a:xfrm>
          <a:off x="0" y="781050"/>
          <a:ext cx="10016104" cy="781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Perceived benefits - evidence of weight loss and lower conversion rate</a:t>
          </a:r>
        </a:p>
      </dsp:txBody>
      <dsp:txXfrm>
        <a:off x="0" y="781050"/>
        <a:ext cx="10016104" cy="781050"/>
      </dsp:txXfrm>
    </dsp:sp>
    <dsp:sp modelId="{91CF4420-E509-4669-850E-12D5D0A707AD}">
      <dsp:nvSpPr>
        <dsp:cNvPr id="0" name=""/>
        <dsp:cNvSpPr/>
      </dsp:nvSpPr>
      <dsp:spPr>
        <a:xfrm>
          <a:off x="0" y="1562100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9AFA3-44DB-4498-9D2D-EB2541F583ED}">
      <dsp:nvSpPr>
        <dsp:cNvPr id="0" name=""/>
        <dsp:cNvSpPr/>
      </dsp:nvSpPr>
      <dsp:spPr>
        <a:xfrm>
          <a:off x="0" y="1562100"/>
          <a:ext cx="10016104" cy="781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Perceived barriers - access, transport, digital skills, cultural fit</a:t>
          </a:r>
        </a:p>
      </dsp:txBody>
      <dsp:txXfrm>
        <a:off x="0" y="1562100"/>
        <a:ext cx="10016104" cy="781050"/>
      </dsp:txXfrm>
    </dsp:sp>
    <dsp:sp modelId="{72704FFF-5D4F-4537-AEB9-63480AFF547B}">
      <dsp:nvSpPr>
        <dsp:cNvPr id="0" name=""/>
        <dsp:cNvSpPr/>
      </dsp:nvSpPr>
      <dsp:spPr>
        <a:xfrm>
          <a:off x="0" y="2343150"/>
          <a:ext cx="1001610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15B5C-C152-41A5-85CB-B90711D480E9}">
      <dsp:nvSpPr>
        <dsp:cNvPr id="0" name=""/>
        <dsp:cNvSpPr/>
      </dsp:nvSpPr>
      <dsp:spPr>
        <a:xfrm>
          <a:off x="0" y="2343150"/>
          <a:ext cx="10016104" cy="781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Cues to action &amp; self-efficacy - GP referral, coaching, group support</a:t>
          </a:r>
        </a:p>
      </dsp:txBody>
      <dsp:txXfrm>
        <a:off x="0" y="2343150"/>
        <a:ext cx="10016104" cy="7810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A2EA05-3AAF-4BF4-9708-DB0F170DE66A}">
      <dsp:nvSpPr>
        <dsp:cNvPr id="0" name=""/>
        <dsp:cNvSpPr/>
      </dsp:nvSpPr>
      <dsp:spPr>
        <a:xfrm>
          <a:off x="977279" y="526883"/>
          <a:ext cx="3908628" cy="3416632"/>
        </a:xfrm>
        <a:prstGeom prst="rightArrow">
          <a:avLst>
            <a:gd name="adj1" fmla="val 70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14605" rIns="29210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evidence-based design, hybrid delivery, aligns with NHS prevention goals</a:t>
          </a:r>
        </a:p>
      </dsp:txBody>
      <dsp:txXfrm>
        <a:off x="1954436" y="1039378"/>
        <a:ext cx="1905456" cy="2391642"/>
      </dsp:txXfrm>
    </dsp:sp>
    <dsp:sp modelId="{C83BBEEA-AB0D-4A4B-85EA-8BEEAF116AEA}">
      <dsp:nvSpPr>
        <dsp:cNvPr id="0" name=""/>
        <dsp:cNvSpPr/>
      </dsp:nvSpPr>
      <dsp:spPr>
        <a:xfrm>
          <a:off x="122" y="1258042"/>
          <a:ext cx="1954314" cy="19543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Successes: </a:t>
          </a:r>
        </a:p>
      </dsp:txBody>
      <dsp:txXfrm>
        <a:off x="286325" y="1544245"/>
        <a:ext cx="1381908" cy="1381908"/>
      </dsp:txXfrm>
    </dsp:sp>
    <dsp:sp modelId="{B2792DC7-823F-435C-B06A-C54DFD094A70}">
      <dsp:nvSpPr>
        <dsp:cNvPr id="0" name=""/>
        <dsp:cNvSpPr/>
      </dsp:nvSpPr>
      <dsp:spPr>
        <a:xfrm>
          <a:off x="6107353" y="526883"/>
          <a:ext cx="3908628" cy="3416632"/>
        </a:xfrm>
        <a:prstGeom prst="rightArrow">
          <a:avLst>
            <a:gd name="adj1" fmla="val 70000"/>
            <a:gd name="adj2" fmla="val 50000"/>
          </a:avLst>
        </a:prstGeom>
        <a:solidFill>
          <a:schemeClr val="accent4">
            <a:tint val="40000"/>
            <a:alpha val="90000"/>
            <a:hueOff val="20310557"/>
            <a:satOff val="-860"/>
            <a:lumOff val="223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20310557"/>
              <a:satOff val="-860"/>
              <a:lumOff val="2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14605" rIns="29210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uptake inequalities, digital exclusion, sustaining long-term change</a:t>
          </a:r>
        </a:p>
      </dsp:txBody>
      <dsp:txXfrm>
        <a:off x="7084510" y="1039378"/>
        <a:ext cx="1905456" cy="2391642"/>
      </dsp:txXfrm>
    </dsp:sp>
    <dsp:sp modelId="{3EE1B9F1-806C-475B-A06A-B922D82681FF}">
      <dsp:nvSpPr>
        <dsp:cNvPr id="0" name=""/>
        <dsp:cNvSpPr/>
      </dsp:nvSpPr>
      <dsp:spPr>
        <a:xfrm>
          <a:off x="5130196" y="1258042"/>
          <a:ext cx="1954314" cy="1954314"/>
        </a:xfrm>
        <a:prstGeom prst="ellipse">
          <a:avLst/>
        </a:prstGeom>
        <a:solidFill>
          <a:schemeClr val="accent4">
            <a:hueOff val="19640475"/>
            <a:satOff val="-1845"/>
            <a:lumOff val="2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Challenges: </a:t>
          </a:r>
        </a:p>
      </dsp:txBody>
      <dsp:txXfrm>
        <a:off x="5416399" y="1544245"/>
        <a:ext cx="1381908" cy="13819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66FD8-24A0-4C3F-9B85-8B1DE7D5E59A}">
      <dsp:nvSpPr>
        <dsp:cNvPr id="0" name=""/>
        <dsp:cNvSpPr/>
      </dsp:nvSpPr>
      <dsp:spPr>
        <a:xfrm>
          <a:off x="8991051" y="1397138"/>
          <a:ext cx="91440" cy="45923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923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647D3C-902A-403B-BCA9-002BDA4B199F}">
      <dsp:nvSpPr>
        <dsp:cNvPr id="0" name=""/>
        <dsp:cNvSpPr/>
      </dsp:nvSpPr>
      <dsp:spPr>
        <a:xfrm>
          <a:off x="6345010" y="1397138"/>
          <a:ext cx="91440" cy="45923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923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0F192A-251A-40D6-A251-A8CCC66B14EF}">
      <dsp:nvSpPr>
        <dsp:cNvPr id="0" name=""/>
        <dsp:cNvSpPr/>
      </dsp:nvSpPr>
      <dsp:spPr>
        <a:xfrm>
          <a:off x="3698969" y="1397138"/>
          <a:ext cx="91440" cy="45923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923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D36283-D068-4228-9BE0-769031D3D136}">
      <dsp:nvSpPr>
        <dsp:cNvPr id="0" name=""/>
        <dsp:cNvSpPr/>
      </dsp:nvSpPr>
      <dsp:spPr>
        <a:xfrm>
          <a:off x="1052928" y="1397138"/>
          <a:ext cx="91440" cy="45923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923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6AE465-A494-4739-B687-386C501F561A}">
      <dsp:nvSpPr>
        <dsp:cNvPr id="0" name=""/>
        <dsp:cNvSpPr/>
      </dsp:nvSpPr>
      <dsp:spPr>
        <a:xfrm>
          <a:off x="5242" y="303733"/>
          <a:ext cx="2186810" cy="10934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Structural: </a:t>
          </a:r>
        </a:p>
      </dsp:txBody>
      <dsp:txXfrm>
        <a:off x="5242" y="303733"/>
        <a:ext cx="2186810" cy="1093405"/>
      </dsp:txXfrm>
    </dsp:sp>
    <dsp:sp modelId="{E424DA4D-049A-4896-8FAF-ADE5BFC50D14}">
      <dsp:nvSpPr>
        <dsp:cNvPr id="0" name=""/>
        <dsp:cNvSpPr/>
      </dsp:nvSpPr>
      <dsp:spPr>
        <a:xfrm>
          <a:off x="5242" y="1856369"/>
          <a:ext cx="2186810" cy="10934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socioeconomic factors, language, transport, work patterns</a:t>
          </a:r>
        </a:p>
      </dsp:txBody>
      <dsp:txXfrm>
        <a:off x="5242" y="1856369"/>
        <a:ext cx="2186810" cy="1093405"/>
      </dsp:txXfrm>
    </dsp:sp>
    <dsp:sp modelId="{6CF64944-9236-4FA8-8BCD-79C6FF834D85}">
      <dsp:nvSpPr>
        <dsp:cNvPr id="0" name=""/>
        <dsp:cNvSpPr/>
      </dsp:nvSpPr>
      <dsp:spPr>
        <a:xfrm>
          <a:off x="2651283" y="303733"/>
          <a:ext cx="2186810" cy="10934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System:</a:t>
          </a:r>
        </a:p>
      </dsp:txBody>
      <dsp:txXfrm>
        <a:off x="2651283" y="303733"/>
        <a:ext cx="2186810" cy="1093405"/>
      </dsp:txXfrm>
    </dsp:sp>
    <dsp:sp modelId="{2BCCFF05-885C-41BA-81CE-E6E6923926BB}">
      <dsp:nvSpPr>
        <dsp:cNvPr id="0" name=""/>
        <dsp:cNvSpPr/>
      </dsp:nvSpPr>
      <dsp:spPr>
        <a:xfrm>
          <a:off x="2651283" y="1856369"/>
          <a:ext cx="2186810" cy="10934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referral practices, workforce training, funding volatility</a:t>
          </a:r>
        </a:p>
      </dsp:txBody>
      <dsp:txXfrm>
        <a:off x="2651283" y="1856369"/>
        <a:ext cx="2186810" cy="1093405"/>
      </dsp:txXfrm>
    </dsp:sp>
    <dsp:sp modelId="{A687E39A-0874-4039-B0D3-AAF344B81A5B}">
      <dsp:nvSpPr>
        <dsp:cNvPr id="0" name=""/>
        <dsp:cNvSpPr/>
      </dsp:nvSpPr>
      <dsp:spPr>
        <a:xfrm>
          <a:off x="5297325" y="303733"/>
          <a:ext cx="2186810" cy="10934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exclusion: </a:t>
          </a:r>
        </a:p>
      </dsp:txBody>
      <dsp:txXfrm>
        <a:off x="5297325" y="303733"/>
        <a:ext cx="2186810" cy="1093405"/>
      </dsp:txXfrm>
    </dsp:sp>
    <dsp:sp modelId="{A5EC5154-3974-4AFD-96CB-5AD5E9778F4B}">
      <dsp:nvSpPr>
        <dsp:cNvPr id="0" name=""/>
        <dsp:cNvSpPr/>
      </dsp:nvSpPr>
      <dsp:spPr>
        <a:xfrm>
          <a:off x="5297325" y="1856369"/>
          <a:ext cx="2186810" cy="10934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literacy, device access, connectivity</a:t>
          </a:r>
        </a:p>
      </dsp:txBody>
      <dsp:txXfrm>
        <a:off x="5297325" y="1856369"/>
        <a:ext cx="2186810" cy="1093405"/>
      </dsp:txXfrm>
    </dsp:sp>
    <dsp:sp modelId="{C8A707D9-B954-4AFF-9BAF-EDF0EAEC291F}">
      <dsp:nvSpPr>
        <dsp:cNvPr id="0" name=""/>
        <dsp:cNvSpPr/>
      </dsp:nvSpPr>
      <dsp:spPr>
        <a:xfrm>
          <a:off x="7943366" y="303733"/>
          <a:ext cx="2186810" cy="10934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Intersectionality: </a:t>
          </a:r>
        </a:p>
      </dsp:txBody>
      <dsp:txXfrm>
        <a:off x="7943366" y="303733"/>
        <a:ext cx="2186810" cy="1093405"/>
      </dsp:txXfrm>
    </dsp:sp>
    <dsp:sp modelId="{3BAAB361-EE7E-4E23-9021-F0E3F68075FB}">
      <dsp:nvSpPr>
        <dsp:cNvPr id="0" name=""/>
        <dsp:cNvSpPr/>
      </dsp:nvSpPr>
      <dsp:spPr>
        <a:xfrm>
          <a:off x="7943366" y="1856369"/>
          <a:ext cx="2186810" cy="10934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ethnicity, age, disability, rurality</a:t>
          </a:r>
        </a:p>
      </dsp:txBody>
      <dsp:txXfrm>
        <a:off x="7943366" y="1856369"/>
        <a:ext cx="2186810" cy="10934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DEFF49-C01B-428C-880C-44BA495E73E3}">
      <dsp:nvSpPr>
        <dsp:cNvPr id="0" name=""/>
        <dsp:cNvSpPr/>
      </dsp:nvSpPr>
      <dsp:spPr>
        <a:xfrm>
          <a:off x="1777579" y="1206253"/>
          <a:ext cx="4148051" cy="4148051"/>
        </a:xfrm>
        <a:prstGeom prst="ellipse">
          <a:avLst/>
        </a:prstGeom>
        <a:solidFill>
          <a:schemeClr val="accent4">
            <a:hueOff val="19640475"/>
            <a:satOff val="-1845"/>
            <a:lumOff val="2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9DD41-1A14-4B1E-956F-E2FA31DEBE28}">
      <dsp:nvSpPr>
        <dsp:cNvPr id="0" name=""/>
        <dsp:cNvSpPr/>
      </dsp:nvSpPr>
      <dsp:spPr>
        <a:xfrm>
          <a:off x="2238358" y="1667032"/>
          <a:ext cx="3226492" cy="3226492"/>
        </a:xfrm>
        <a:prstGeom prst="ellipse">
          <a:avLst/>
        </a:prstGeom>
        <a:solidFill>
          <a:schemeClr val="accent4">
            <a:hueOff val="14730356"/>
            <a:satOff val="-1384"/>
            <a:lumOff val="17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8F7DB-629E-4F20-802E-8F634D18237E}">
      <dsp:nvSpPr>
        <dsp:cNvPr id="0" name=""/>
        <dsp:cNvSpPr/>
      </dsp:nvSpPr>
      <dsp:spPr>
        <a:xfrm>
          <a:off x="2699137" y="2127812"/>
          <a:ext cx="2304933" cy="2304933"/>
        </a:xfrm>
        <a:prstGeom prst="ellipse">
          <a:avLst/>
        </a:prstGeom>
        <a:solidFill>
          <a:schemeClr val="accent4">
            <a:hueOff val="9820237"/>
            <a:satOff val="-922"/>
            <a:lumOff val="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7F949-B23A-4C55-829A-26DA43209C54}">
      <dsp:nvSpPr>
        <dsp:cNvPr id="0" name=""/>
        <dsp:cNvSpPr/>
      </dsp:nvSpPr>
      <dsp:spPr>
        <a:xfrm>
          <a:off x="3160262" y="2588937"/>
          <a:ext cx="1382683" cy="1382683"/>
        </a:xfrm>
        <a:prstGeom prst="ellipse">
          <a:avLst/>
        </a:prstGeom>
        <a:solidFill>
          <a:schemeClr val="accent4">
            <a:hueOff val="4910119"/>
            <a:satOff val="-461"/>
            <a:lumOff val="58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4B5E4-C110-424F-9C83-8BE0F5753921}">
      <dsp:nvSpPr>
        <dsp:cNvPr id="0" name=""/>
        <dsp:cNvSpPr/>
      </dsp:nvSpPr>
      <dsp:spPr>
        <a:xfrm>
          <a:off x="3621042" y="3049716"/>
          <a:ext cx="461125" cy="461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2B760-1C39-46EA-9C23-2D36A75D89CA}">
      <dsp:nvSpPr>
        <dsp:cNvPr id="0" name=""/>
        <dsp:cNvSpPr/>
      </dsp:nvSpPr>
      <dsp:spPr>
        <a:xfrm>
          <a:off x="6616972" y="176430"/>
          <a:ext cx="2074025" cy="7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Design for equity: target under-served groups, use community partners</a:t>
          </a:r>
        </a:p>
      </dsp:txBody>
      <dsp:txXfrm>
        <a:off x="6616972" y="176430"/>
        <a:ext cx="2074025" cy="732269"/>
      </dsp:txXfrm>
    </dsp:sp>
    <dsp:sp modelId="{CA19D264-E25A-41A6-849E-25DB0F58C67E}">
      <dsp:nvSpPr>
        <dsp:cNvPr id="0" name=""/>
        <dsp:cNvSpPr/>
      </dsp:nvSpPr>
      <dsp:spPr>
        <a:xfrm>
          <a:off x="6098465" y="542565"/>
          <a:ext cx="51850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CD09C-7AAE-4C39-859D-BFEC99D817CE}">
      <dsp:nvSpPr>
        <dsp:cNvPr id="0" name=""/>
        <dsp:cNvSpPr/>
      </dsp:nvSpPr>
      <dsp:spPr>
        <a:xfrm rot="5400000">
          <a:off x="3604450" y="789719"/>
          <a:ext cx="2737713" cy="2243404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9D0E0B-E72A-4CAD-8858-15E4C52BFD34}">
      <dsp:nvSpPr>
        <dsp:cNvPr id="0" name=""/>
        <dsp:cNvSpPr/>
      </dsp:nvSpPr>
      <dsp:spPr>
        <a:xfrm>
          <a:off x="6616972" y="950733"/>
          <a:ext cx="2074025" cy="7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Hybrid delivery: keep face-to-face + accessible digital options</a:t>
          </a:r>
        </a:p>
      </dsp:txBody>
      <dsp:txXfrm>
        <a:off x="6616972" y="950733"/>
        <a:ext cx="2074025" cy="732269"/>
      </dsp:txXfrm>
    </dsp:sp>
    <dsp:sp modelId="{5AFB004E-9F7D-46CF-87C6-8DAB5B03EC3C}">
      <dsp:nvSpPr>
        <dsp:cNvPr id="0" name=""/>
        <dsp:cNvSpPr/>
      </dsp:nvSpPr>
      <dsp:spPr>
        <a:xfrm>
          <a:off x="6098465" y="1316868"/>
          <a:ext cx="51850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65069-57F9-49B9-8775-EFD08481CFCD}">
      <dsp:nvSpPr>
        <dsp:cNvPr id="0" name=""/>
        <dsp:cNvSpPr/>
      </dsp:nvSpPr>
      <dsp:spPr>
        <a:xfrm rot="5400000">
          <a:off x="4006741" y="1505189"/>
          <a:ext cx="2279492" cy="190119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B6481-D9FF-4D8B-AC73-74A420475C27}">
      <dsp:nvSpPr>
        <dsp:cNvPr id="0" name=""/>
        <dsp:cNvSpPr/>
      </dsp:nvSpPr>
      <dsp:spPr>
        <a:xfrm>
          <a:off x="6616972" y="1725036"/>
          <a:ext cx="2074025" cy="7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Embed MECC &amp; workforce training for brief interventions</a:t>
          </a:r>
        </a:p>
      </dsp:txBody>
      <dsp:txXfrm>
        <a:off x="6616972" y="1725036"/>
        <a:ext cx="2074025" cy="732269"/>
      </dsp:txXfrm>
    </dsp:sp>
    <dsp:sp modelId="{FAABD83B-6C52-46E0-939B-4BABF0723A5A}">
      <dsp:nvSpPr>
        <dsp:cNvPr id="0" name=""/>
        <dsp:cNvSpPr/>
      </dsp:nvSpPr>
      <dsp:spPr>
        <a:xfrm>
          <a:off x="6098465" y="2091170"/>
          <a:ext cx="51850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F6DF1-BD53-423C-80F2-6F9AFACB50CD}">
      <dsp:nvSpPr>
        <dsp:cNvPr id="0" name=""/>
        <dsp:cNvSpPr/>
      </dsp:nvSpPr>
      <dsp:spPr>
        <a:xfrm rot="5400000">
          <a:off x="4401221" y="2191415"/>
          <a:ext cx="1797488" cy="1596999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7D1BE1-1C12-401C-AC91-8D9DB3E360DA}">
      <dsp:nvSpPr>
        <dsp:cNvPr id="0" name=""/>
        <dsp:cNvSpPr/>
      </dsp:nvSpPr>
      <dsp:spPr>
        <a:xfrm>
          <a:off x="6616972" y="2482746"/>
          <a:ext cx="2074025" cy="7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Monitor &amp; evaluate equity outcomes with disaggregated data</a:t>
          </a:r>
        </a:p>
      </dsp:txBody>
      <dsp:txXfrm>
        <a:off x="6616972" y="2482746"/>
        <a:ext cx="2074025" cy="732269"/>
      </dsp:txXfrm>
    </dsp:sp>
    <dsp:sp modelId="{922AC85D-6AB1-43D8-A17E-D13199147F00}">
      <dsp:nvSpPr>
        <dsp:cNvPr id="0" name=""/>
        <dsp:cNvSpPr/>
      </dsp:nvSpPr>
      <dsp:spPr>
        <a:xfrm>
          <a:off x="6098465" y="2848881"/>
          <a:ext cx="51850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1FF4A-36BA-4D06-A4DE-25ACD157EE84}">
      <dsp:nvSpPr>
        <dsp:cNvPr id="0" name=""/>
        <dsp:cNvSpPr/>
      </dsp:nvSpPr>
      <dsp:spPr>
        <a:xfrm rot="5400000">
          <a:off x="4793903" y="2915941"/>
          <a:ext cx="1371622" cy="1237501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30EC77-30E2-4833-A4C2-7819E772F70E}">
      <dsp:nvSpPr>
        <dsp:cNvPr id="0" name=""/>
        <dsp:cNvSpPr/>
      </dsp:nvSpPr>
      <dsp:spPr>
        <a:xfrm>
          <a:off x="6616972" y="3218334"/>
          <a:ext cx="2074025" cy="7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Align KPIs to SDG &amp; HiAP goals (sustainability + social determinants)</a:t>
          </a:r>
        </a:p>
      </dsp:txBody>
      <dsp:txXfrm>
        <a:off x="6616972" y="3218334"/>
        <a:ext cx="2074025" cy="732269"/>
      </dsp:txXfrm>
    </dsp:sp>
    <dsp:sp modelId="{52ACEAAA-7547-4E96-99C7-FF739348BC79}">
      <dsp:nvSpPr>
        <dsp:cNvPr id="0" name=""/>
        <dsp:cNvSpPr/>
      </dsp:nvSpPr>
      <dsp:spPr>
        <a:xfrm>
          <a:off x="6098465" y="3584469"/>
          <a:ext cx="51850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1185C-89FB-49D0-877C-DFDFB4983BD7}">
      <dsp:nvSpPr>
        <dsp:cNvPr id="0" name=""/>
        <dsp:cNvSpPr/>
      </dsp:nvSpPr>
      <dsp:spPr>
        <a:xfrm rot="5400000">
          <a:off x="5165154" y="3619036"/>
          <a:ext cx="967878" cy="898744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7D2D3-CE4A-4383-B574-BE9284A62912}">
      <dsp:nvSpPr>
        <dsp:cNvPr id="0" name=""/>
        <dsp:cNvSpPr/>
      </dsp:nvSpPr>
      <dsp:spPr>
        <a:xfrm>
          <a:off x="0" y="523671"/>
          <a:ext cx="5960584" cy="4409037"/>
        </a:xfrm>
        <a:prstGeom prst="smileyFac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b="1" kern="1200" dirty="0"/>
            <a:t>Thank you - Questions?</a:t>
          </a:r>
        </a:p>
      </dsp:txBody>
      <dsp:txXfrm>
        <a:off x="872907" y="1169360"/>
        <a:ext cx="4214770" cy="3117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25C54-B369-453F-B940-ADD9D19C8FA8}" type="datetimeFigureOut">
              <a:rPr lang="en-US" smtClean="0"/>
              <a:t>2/14/26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F2546-5D23-4B15-A831-88C76948D4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75075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966552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5958" y="-4763"/>
            <a:ext cx="5013606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7638" y="1380069"/>
            <a:ext cx="8572389" cy="2616199"/>
          </a:xfrm>
        </p:spPr>
        <p:txBody>
          <a:bodyPr anchor="b">
            <a:normAutofit/>
          </a:bodyPr>
          <a:lstStyle>
            <a:lvl1pPr algn="r">
              <a:defRPr sz="5998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4202" y="3996267"/>
            <a:ext cx="698582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099">
                <a:solidFill>
                  <a:schemeClr val="tx1"/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B4EEC-15B9-4393-A13B-DFC5AE7F2889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1023" y="5883276"/>
            <a:ext cx="432291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1620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839E1-75FA-4420-A482-CFC05489AEED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49005" y="5867132"/>
            <a:ext cx="55102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457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610" y="2666999"/>
            <a:ext cx="8928421" cy="2110382"/>
          </a:xfrm>
        </p:spPr>
        <p:txBody>
          <a:bodyPr anchor="b"/>
          <a:lstStyle>
            <a:lvl1pPr algn="r">
              <a:defRPr sz="39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1608" y="4777381"/>
            <a:ext cx="892842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97397-2502-48B9-B87A-C072FC27ECF5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4648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5" y="685801"/>
            <a:ext cx="10016104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3926" y="2667000"/>
            <a:ext cx="4893780" cy="3124201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6246" y="2667000"/>
            <a:ext cx="4893781" cy="3124200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5FFCE-4894-4076-8B91-F4655F748345}" type="datetime1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3931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1718" y="2658533"/>
            <a:ext cx="4605988" cy="576262"/>
          </a:xfrm>
        </p:spPr>
        <p:txBody>
          <a:bodyPr anchor="b">
            <a:noAutofit/>
          </a:bodyPr>
          <a:lstStyle>
            <a:lvl1pPr marL="0" indent="0">
              <a:buNone/>
              <a:defRPr sz="2799" b="0">
                <a:solidFill>
                  <a:schemeClr val="accent1">
                    <a:lumMod val="75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3925" y="3335337"/>
            <a:ext cx="4893781" cy="2455862"/>
          </a:xfrm>
        </p:spPr>
        <p:txBody>
          <a:bodyPr anchor="t"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78696" y="2667000"/>
            <a:ext cx="4621333" cy="576262"/>
          </a:xfrm>
        </p:spPr>
        <p:txBody>
          <a:bodyPr anchor="b">
            <a:noAutofit/>
          </a:bodyPr>
          <a:lstStyle>
            <a:lvl1pPr marL="0" indent="0">
              <a:buNone/>
              <a:defRPr sz="2799" b="0">
                <a:solidFill>
                  <a:schemeClr val="accent1">
                    <a:lumMod val="75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6246" y="3335337"/>
            <a:ext cx="4893781" cy="2455862"/>
          </a:xfrm>
        </p:spPr>
        <p:txBody>
          <a:bodyPr anchor="t"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FAFE-130E-45D3-AB06-98C0AB129FFD}" type="datetime1">
              <a:rPr lang="en-US" smtClean="0"/>
              <a:t>2/14/26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6642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9679-DE78-4DD6-BB1D-A4148F17194E}" type="datetime1">
              <a:rPr lang="en-US" smtClean="0"/>
              <a:t>2/14/26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7267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868D2-839A-4A58-8713-1E8B75406D4D}" type="datetime1">
              <a:rPr lang="en-US" smtClean="0"/>
              <a:t>2/14/26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1132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6" y="1600200"/>
            <a:ext cx="3548197" cy="1371600"/>
          </a:xfrm>
        </p:spPr>
        <p:txBody>
          <a:bodyPr anchor="b">
            <a:normAutofit/>
          </a:bodyPr>
          <a:lstStyle>
            <a:lvl1pPr algn="ctr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0663" y="685800"/>
            <a:ext cx="6239365" cy="5105401"/>
          </a:xfrm>
        </p:spPr>
        <p:txBody>
          <a:bodyPr anchor="ctr">
            <a:normAutofit/>
          </a:bodyPr>
          <a:lstStyle>
            <a:lvl1pPr>
              <a:defRPr sz="1999"/>
            </a:lvl1pPr>
            <a:lvl2pPr>
              <a:defRPr sz="1799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3926" y="2971800"/>
            <a:ext cx="3548197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67556-559F-4DC3-AF09-7906EE1F6793}" type="datetime1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1140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338" y="1752599"/>
            <a:ext cx="5424745" cy="1371600"/>
          </a:xfrm>
        </p:spPr>
        <p:txBody>
          <a:bodyPr anchor="b">
            <a:normAutofit/>
          </a:bodyPr>
          <a:lstStyle>
            <a:lvl1pPr algn="ctr">
              <a:defRPr sz="2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2704" y="914400"/>
            <a:ext cx="3280120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338" y="3124199"/>
            <a:ext cx="5424745" cy="1828800"/>
          </a:xfrm>
        </p:spPr>
        <p:txBody>
          <a:bodyPr>
            <a:normAutofit/>
          </a:bodyPr>
          <a:lstStyle>
            <a:lvl1pPr marL="0" indent="0" algn="ctr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34FB-7435-4545-80D6-051C48523F3D}" type="datetime1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1090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5" y="4732865"/>
            <a:ext cx="10016102" cy="566738"/>
          </a:xfrm>
        </p:spPr>
        <p:txBody>
          <a:bodyPr anchor="b">
            <a:normAutofit/>
          </a:bodyPr>
          <a:lstStyle>
            <a:lvl1pPr algn="ctr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5391" y="932112"/>
            <a:ext cx="8223802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3925" y="5299603"/>
            <a:ext cx="10016102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0AD1D-563B-480A-93AC-90871ECEC3F3}" type="datetime1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704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6" y="685800"/>
            <a:ext cx="10016102" cy="3048000"/>
          </a:xfrm>
        </p:spPr>
        <p:txBody>
          <a:bodyPr anchor="ctr">
            <a:normAutofit/>
          </a:bodyPr>
          <a:lstStyle>
            <a:lvl1pPr algn="ctr">
              <a:defRPr sz="31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6" y="4343400"/>
            <a:ext cx="10016104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B5207-5314-450B-8010-E9646A707F1D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3309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196" y="863023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0588" y="2819399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637" y="685801"/>
            <a:ext cx="8987671" cy="2743199"/>
          </a:xfrm>
        </p:spPr>
        <p:txBody>
          <a:bodyPr anchor="ctr">
            <a:normAutofit/>
          </a:bodyPr>
          <a:lstStyle>
            <a:lvl1pPr algn="ctr">
              <a:defRPr sz="3199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177" y="3428999"/>
            <a:ext cx="853059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799"/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343400"/>
            <a:ext cx="1001610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D96CD-F2E5-415C-AF20-0D57534484E6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0238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7" y="3308581"/>
            <a:ext cx="10016100" cy="1468800"/>
          </a:xfrm>
        </p:spPr>
        <p:txBody>
          <a:bodyPr anchor="b">
            <a:normAutofit/>
          </a:bodyPr>
          <a:lstStyle>
            <a:lvl1pPr algn="r">
              <a:defRPr sz="31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777381"/>
            <a:ext cx="100161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24569-025B-4493-A33D-8DBCDB020CC9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481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196" y="863023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0588" y="2819399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637" y="685801"/>
            <a:ext cx="8987671" cy="2743199"/>
          </a:xfrm>
        </p:spPr>
        <p:txBody>
          <a:bodyPr anchor="ctr">
            <a:normAutofit/>
          </a:bodyPr>
          <a:lstStyle>
            <a:lvl1pPr algn="ctr">
              <a:defRPr sz="3199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3926" y="3886200"/>
            <a:ext cx="10016101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399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775200"/>
            <a:ext cx="10016101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7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BBE93-5378-4F52-8B1E-C63FD778F637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2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6" y="685801"/>
            <a:ext cx="10016103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3926" y="3505200"/>
            <a:ext cx="10016104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799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343400"/>
            <a:ext cx="10016104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CB4A5-ABE8-4622-AEC9-691B2FE6697A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283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6697A-9085-4AF1-B553-635D6FFE5D4D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900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0121" y="685800"/>
            <a:ext cx="1769908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3925" y="685800"/>
            <a:ext cx="8017654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B5019-E47B-434B-A3D8-F906A9A2EBDE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462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773" y="1"/>
            <a:ext cx="2436178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3925" y="685801"/>
            <a:ext cx="10016104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4" y="2667000"/>
            <a:ext cx="10016104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0122" y="5883276"/>
            <a:ext cx="11427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BBB9279-2904-4D0F-933E-FF33B5460AE8}" type="datetime1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1610" y="5883276"/>
            <a:ext cx="70823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9005" y="5883276"/>
            <a:ext cx="551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394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  <p:hf hdr="0" ftr="0"/>
  <p:txStyles>
    <p:titleStyle>
      <a:lvl1pPr algn="ctr" defTabSz="457063" rtl="0" eaLnBrk="1" latinLnBrk="0" hangingPunct="1">
        <a:spcBef>
          <a:spcPct val="0"/>
        </a:spcBef>
        <a:buNone/>
        <a:defRPr sz="3999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664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399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727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999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99790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799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2587" indent="-171399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999650" indent="-171399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3846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0908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7971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5034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cid:image001.png@01D0EA4A.2BD679A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cid:image001.png@01D0EA4A.2BD679A0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cid:image001.png@01D0EA4A.2BD679A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cid:image001.png@01D0EA4A.2BD679A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assets.nhs.uk/campaign-resource-centre-v3-production/documents/PHE_NHS_HealthierYou_ToolkitGuide_AW_11.pdf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cid:image001.png@01D0EA4A.2BD679A0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cid:image001.png@01D0EA4A.2BD679A0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image" Target="cid:image001.png@01D0EA4A.2BD679A0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Relationship Id="rId9" Type="http://schemas.openxmlformats.org/officeDocument/2006/relationships/image" Target="cid:image001.png@01D0EA4A.2BD679A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ngtermplan.nhs.uk/publication/nhs-long-term-plan/" TargetMode="External"/><Relationship Id="rId13" Type="http://schemas.openxmlformats.org/officeDocument/2006/relationships/image" Target="../media/image2.png"/><Relationship Id="rId3" Type="http://schemas.openxmlformats.org/officeDocument/2006/relationships/hyperlink" Target="https://journals.sagepub.com/doi/10.1177/109019817400200405" TargetMode="External"/><Relationship Id="rId7" Type="http://schemas.openxmlformats.org/officeDocument/2006/relationships/hyperlink" Target="https://www.who.int/publications/i/item/9789241506908" TargetMode="External"/><Relationship Id="rId12" Type="http://schemas.openxmlformats.org/officeDocument/2006/relationships/hyperlink" Target="https://www.un.org/ohrlls/sites/www.un.org.ohrlls/files/2030_agenda_for_sustainable_development_web.pdf?utm_source=chatgpt.com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iles01.core.ac.uk/download/pdf/6472456.pdf" TargetMode="External"/><Relationship Id="rId11" Type="http://schemas.openxmlformats.org/officeDocument/2006/relationships/hyperlink" Target="https://www.gov.uk/government/statistics/health-inequalities-annual-report-2023?utm_source=chatgpt.com" TargetMode="External"/><Relationship Id="rId5" Type="http://schemas.openxmlformats.org/officeDocument/2006/relationships/hyperlink" Target="https://doi.org/10.1016/j.puhe.2012.05.014" TargetMode="External"/><Relationship Id="rId10" Type="http://schemas.openxmlformats.org/officeDocument/2006/relationships/hyperlink" Target="https://www.england.nhs.uk/wp-content/uploads/2016/04/making-every-contact-count.pdf" TargetMode="External"/><Relationship Id="rId4" Type="http://schemas.openxmlformats.org/officeDocument/2006/relationships/hyperlink" Target="https://doi.org/10.1080/10410236.2013.873363" TargetMode="External"/><Relationship Id="rId9" Type="http://schemas.openxmlformats.org/officeDocument/2006/relationships/hyperlink" Target="https://www.england.nhs.uk/diabetes/diabetes-prevention/" TargetMode="External"/><Relationship Id="rId14" Type="http://schemas.openxmlformats.org/officeDocument/2006/relationships/image" Target="cid:image001.png@01D0EA4A.2BD679A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33436" y="1086715"/>
            <a:ext cx="7772400" cy="1470025"/>
          </a:xfrm>
        </p:spPr>
        <p:txBody>
          <a:bodyPr>
            <a:noAutofit/>
          </a:bodyPr>
          <a:lstStyle/>
          <a:p>
            <a:pPr algn="ctr"/>
            <a:r>
              <a:rPr sz="4000" b="1" dirty="0"/>
              <a:t>Integrating Health, Wellbeing &amp; Sustainable Development in UK Health &amp; Social Care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120009-A2F1-0CA2-3E39-389BCE62A597}"/>
              </a:ext>
            </a:extLst>
          </p:cNvPr>
          <p:cNvSpPr txBox="1"/>
          <p:nvPr/>
        </p:nvSpPr>
        <p:spPr>
          <a:xfrm>
            <a:off x="5002329" y="3428999"/>
            <a:ext cx="521962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NAME: AATEKABANU DAUDMIA</a:t>
            </a:r>
            <a:r>
              <a:rPr lang="en-GB" dirty="0"/>
              <a:t> ID:</a:t>
            </a:r>
            <a:r>
              <a:rPr lang="en-US" dirty="0"/>
              <a:t> </a:t>
            </a:r>
            <a:r>
              <a:rPr lang="en-GB" dirty="0"/>
              <a:t>2028879</a:t>
            </a:r>
            <a:r>
              <a:rPr lang="en-US" dirty="0"/>
              <a:t>: BHMP6030: </a:t>
            </a:r>
            <a:r>
              <a:rPr lang="en-GB" dirty="0"/>
              <a:t> LECTURER: </a:t>
            </a:r>
            <a:r>
              <a:rPr lang="en-US" dirty="0"/>
              <a:t>PARESA AHMED</a:t>
            </a:r>
            <a:r>
              <a:rPr lang="en-GB" dirty="0"/>
              <a:t>  DATE: </a:t>
            </a:r>
            <a:r>
              <a:rPr lang="en-US" dirty="0"/>
              <a:t> 15.02.2026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t>Learning objectives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2343310"/>
              </p:ext>
            </p:extLst>
          </p:nvPr>
        </p:nvGraphicFramePr>
        <p:xfrm>
          <a:off x="1483924" y="2667000"/>
          <a:ext cx="10016104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0433068" y="6309360"/>
            <a:ext cx="1390124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(WHO, 1948; UN, 2015)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AA58F-2CC4-414C-9CD4-22ED3D3EFCE2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Why integrate health, wellbeing &amp; sustainable development?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3924" y="2339339"/>
            <a:ext cx="6117602" cy="3124201"/>
          </a:xfrm>
        </p:spPr>
        <p:txBody>
          <a:bodyPr>
            <a:normAutofit/>
          </a:bodyPr>
          <a:lstStyle/>
          <a:p>
            <a:pPr algn="just">
              <a:defRPr sz="1800">
                <a:solidFill>
                  <a:srgbClr val="202020"/>
                </a:solidFill>
                <a:latin typeface="Calibri"/>
              </a:defRPr>
            </a:pPr>
            <a:r>
              <a:rPr sz="2000" dirty="0"/>
              <a:t>Health is multi-dimensional (physical, mental, social)</a:t>
            </a:r>
          </a:p>
          <a:p>
            <a:pPr algn="just">
              <a:defRPr sz="1800">
                <a:solidFill>
                  <a:srgbClr val="202020"/>
                </a:solidFill>
                <a:latin typeface="Calibri"/>
              </a:defRPr>
            </a:pPr>
            <a:r>
              <a:rPr sz="2000" dirty="0"/>
              <a:t>Sustainable development ensures durable, equitable gains</a:t>
            </a:r>
          </a:p>
          <a:p>
            <a:pPr algn="just">
              <a:defRPr sz="1800">
                <a:solidFill>
                  <a:srgbClr val="202020"/>
                </a:solidFill>
                <a:latin typeface="Calibri"/>
              </a:defRPr>
            </a:pPr>
            <a:r>
              <a:rPr sz="2000" dirty="0"/>
              <a:t>Integration improves outcomes and long-term resilience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3068" y="6309360"/>
            <a:ext cx="1390124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(WHO, 1948; UN, 2015)</a:t>
            </a:r>
          </a:p>
        </p:txBody>
      </p:sp>
      <p:pic>
        <p:nvPicPr>
          <p:cNvPr id="1026" name="Picture 2" descr="Wellness Is Multidimension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526" y="2148841"/>
            <a:ext cx="3693680" cy="35840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Discover University of Wales Trinity Saint David"/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E04F-FEFD-437F-952E-D2894528A5A5}" type="datetime1">
              <a:rPr lang="en-US" smtClean="0"/>
              <a:t>2/14/26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t>Key definitions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244736"/>
              </p:ext>
            </p:extLst>
          </p:nvPr>
        </p:nvGraphicFramePr>
        <p:xfrm>
          <a:off x="1483924" y="1948873"/>
          <a:ext cx="10016104" cy="4655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0433068" y="6309360"/>
            <a:ext cx="1390124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(WHO, 1948; UN, 2015)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6FA24-37E3-47D0-9C9F-2690CCF76CFD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Theoretical models for service design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2736608"/>
              </p:ext>
            </p:extLst>
          </p:nvPr>
        </p:nvGraphicFramePr>
        <p:xfrm>
          <a:off x="1503153" y="1189253"/>
          <a:ext cx="10016104" cy="5366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8512670" y="6309360"/>
            <a:ext cx="3310522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(Engel, 1977; Dahlgren &amp; Whitehead, 1991; </a:t>
            </a:r>
            <a:r>
              <a:rPr dirty="0" err="1"/>
              <a:t>Rosenstock</a:t>
            </a:r>
            <a:r>
              <a:rPr dirty="0"/>
              <a:t>, 1974)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75B4A-75A8-4BE6-8485-74DEDCF9FBFA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5" y="445656"/>
            <a:ext cx="10016104" cy="755072"/>
          </a:xfrm>
        </p:spPr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SDGs &amp; SDG 3 </a:t>
            </a:r>
            <a:r>
              <a:rPr lang="en-US" dirty="0"/>
              <a:t>-</a:t>
            </a:r>
            <a:r>
              <a:rPr dirty="0"/>
              <a:t> Mapping to health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7088" y="533631"/>
            <a:ext cx="10016104" cy="3124201"/>
          </a:xfrm>
        </p:spPr>
        <p:txBody>
          <a:bodyPr/>
          <a:lstStyle/>
          <a:p>
            <a:pPr>
              <a:defRPr sz="1800">
                <a:solidFill>
                  <a:srgbClr val="202020"/>
                </a:solidFill>
                <a:latin typeface="Calibri"/>
              </a:defRPr>
            </a:pPr>
            <a:r>
              <a:rPr dirty="0"/>
              <a:t>SDG 3: Good Health &amp; Well-being — UHC, NCDs, mental health</a:t>
            </a:r>
          </a:p>
          <a:p>
            <a:pPr>
              <a:defRPr sz="1800">
                <a:solidFill>
                  <a:srgbClr val="202020"/>
                </a:solidFill>
                <a:latin typeface="Calibri"/>
              </a:defRPr>
            </a:pPr>
            <a:r>
              <a:rPr dirty="0"/>
              <a:t>Co-benefits: SDG 10 (inequalities), SDG 11 (sustainable cities), SDG 13 (climate)</a:t>
            </a:r>
          </a:p>
          <a:p>
            <a:pPr>
              <a:defRPr sz="1800">
                <a:solidFill>
                  <a:srgbClr val="202020"/>
                </a:solidFill>
                <a:latin typeface="Calibri"/>
              </a:defRPr>
            </a:pPr>
            <a:r>
              <a:rPr dirty="0" err="1"/>
              <a:t>Programmes</a:t>
            </a:r>
            <a:r>
              <a:rPr dirty="0"/>
              <a:t> should show health outcomes + sustainability/equity impacts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87093" y="6309360"/>
            <a:ext cx="736099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(UN, 2015)</a:t>
            </a:r>
          </a:p>
        </p:txBody>
      </p:sp>
      <p:pic>
        <p:nvPicPr>
          <p:cNvPr id="2050" name="Picture 2" descr="Sustainable Development Goals (SDGs) and Disability | Division for  Inclusive Social Development (DISD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617" y="2882667"/>
            <a:ext cx="6794037" cy="403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Discover University of Wales Trinity Saint David"/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EC33F-DF91-485B-8FB9-58DE7B939BBF}" type="datetime1">
              <a:rPr lang="en-US" smtClean="0"/>
              <a:t>2/14/26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5" y="685801"/>
            <a:ext cx="10016104" cy="1087581"/>
          </a:xfrm>
        </p:spPr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Policy &amp; governance: UK context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572322"/>
              </p:ext>
            </p:extLst>
          </p:nvPr>
        </p:nvGraphicFramePr>
        <p:xfrm>
          <a:off x="1483924" y="2022764"/>
          <a:ext cx="10016104" cy="3768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8849301" y="6309360"/>
            <a:ext cx="2973891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(NHS England, 2019; WHO, 2014; NHS England, 2016)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71571-E337-46E5-A2AA-8028D75D133C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7815" y="233220"/>
            <a:ext cx="10016104" cy="1128998"/>
          </a:xfrm>
        </p:spPr>
        <p:txBody>
          <a:bodyPr>
            <a:normAutofit/>
          </a:bodyPr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sz="2400" dirty="0"/>
              <a:t>Case study: Healthier You </a:t>
            </a:r>
            <a:r>
              <a:rPr lang="en-US" sz="2400" dirty="0"/>
              <a:t>-</a:t>
            </a:r>
            <a:r>
              <a:rPr sz="2400" dirty="0"/>
              <a:t> NHS Diabetes Prevention </a:t>
            </a:r>
            <a:r>
              <a:rPr sz="2400" dirty="0" err="1"/>
              <a:t>Programme</a:t>
            </a:r>
            <a:endParaRPr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0193" y="563187"/>
            <a:ext cx="10016104" cy="2688014"/>
          </a:xfrm>
        </p:spPr>
        <p:txBody>
          <a:bodyPr/>
          <a:lstStyle/>
          <a:p>
            <a:pPr>
              <a:defRPr sz="1800">
                <a:solidFill>
                  <a:srgbClr val="202020"/>
                </a:solidFill>
                <a:latin typeface="Calibri"/>
              </a:defRPr>
            </a:pPr>
            <a:r>
              <a:rPr dirty="0"/>
              <a:t>National </a:t>
            </a:r>
            <a:r>
              <a:rPr dirty="0" err="1"/>
              <a:t>programme</a:t>
            </a:r>
            <a:r>
              <a:rPr dirty="0"/>
              <a:t> for people at high risk of Type 2 diabetes</a:t>
            </a:r>
          </a:p>
          <a:p>
            <a:pPr>
              <a:defRPr sz="1800">
                <a:solidFill>
                  <a:srgbClr val="202020"/>
                </a:solidFill>
                <a:latin typeface="Calibri"/>
              </a:defRPr>
            </a:pPr>
            <a:r>
              <a:rPr dirty="0"/>
              <a:t>9-month </a:t>
            </a:r>
            <a:r>
              <a:rPr dirty="0" err="1"/>
              <a:t>programme</a:t>
            </a:r>
            <a:r>
              <a:rPr dirty="0"/>
              <a:t> with face-to-face and digital options</a:t>
            </a:r>
          </a:p>
          <a:p>
            <a:pPr>
              <a:defRPr sz="1800">
                <a:solidFill>
                  <a:srgbClr val="202020"/>
                </a:solidFill>
                <a:latin typeface="Calibri"/>
              </a:defRPr>
            </a:pPr>
            <a:r>
              <a:rPr dirty="0"/>
              <a:t>Aims: </a:t>
            </a:r>
            <a:r>
              <a:rPr dirty="0" err="1"/>
              <a:t>behaviour</a:t>
            </a:r>
            <a:r>
              <a:rPr dirty="0"/>
              <a:t> change (diet, activity, weight) to reduce progression risk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615810" y="6309360"/>
            <a:ext cx="1207382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t>(NHS England, n.d.)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4815" y="2764166"/>
            <a:ext cx="5154321" cy="348658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017818" y="6276880"/>
            <a:ext cx="6092825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>
                <a:hlinkClick r:id="rId4"/>
              </a:rPr>
              <a:t>https://assets.nhs.uk/campaign-resource-centre-v3-production/documents/PHE_NHS_HealthierYou_ToolkitGuide_AW_11.pdf</a:t>
            </a:r>
            <a:r>
              <a:rPr lang="en-US" sz="1200" dirty="0"/>
              <a:t> </a:t>
            </a:r>
          </a:p>
        </p:txBody>
      </p:sp>
      <p:pic>
        <p:nvPicPr>
          <p:cNvPr id="7" name="Picture 6" descr="Discover University of Wales Trinity Saint David"/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53D39-8065-46AA-8CB7-9B7298776D44}" type="datetime1">
              <a:rPr lang="en-US" smtClean="0"/>
              <a:t>2/14/26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Applying the Health Belief Model to NHS DPP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0829702"/>
              </p:ext>
            </p:extLst>
          </p:nvPr>
        </p:nvGraphicFramePr>
        <p:xfrm>
          <a:off x="1483924" y="2667000"/>
          <a:ext cx="10016104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750189" y="6309360"/>
            <a:ext cx="2073003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</a:t>
            </a:r>
            <a:r>
              <a:rPr dirty="0" err="1"/>
              <a:t>Rosenstock</a:t>
            </a:r>
            <a:r>
              <a:rPr dirty="0"/>
              <a:t>, 1974; Jones et al., 2014)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0B2DA-7FF1-41E6-8B4B-25DB2272E1E2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4" y="251692"/>
            <a:ext cx="10016104" cy="736599"/>
          </a:xfrm>
        </p:spPr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Successes &amp; challenges (critical appraisal)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000945"/>
              </p:ext>
            </p:extLst>
          </p:nvPr>
        </p:nvGraphicFramePr>
        <p:xfrm>
          <a:off x="1594760" y="1229360"/>
          <a:ext cx="10016104" cy="447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371880" y="6309360"/>
            <a:ext cx="2451312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(NHS England, 2019; UK Government, 2023)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5C3A0-BD2F-4430-9433-324C4F4CC14F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Equity &amp; access: barriers to uptake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8154138"/>
              </p:ext>
            </p:extLst>
          </p:nvPr>
        </p:nvGraphicFramePr>
        <p:xfrm>
          <a:off x="1483925" y="2371437"/>
          <a:ext cx="10135420" cy="3253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306157" y="6309360"/>
            <a:ext cx="2517035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i="1">
                <a:solidFill>
                  <a:srgbClr val="333333"/>
                </a:solidFill>
              </a:defRPr>
            </a:pPr>
            <a:r>
              <a:rPr dirty="0"/>
              <a:t>(Marmot, 201</a:t>
            </a:r>
            <a:r>
              <a:rPr lang="en-US" dirty="0"/>
              <a:t>2</a:t>
            </a:r>
            <a:r>
              <a:rPr dirty="0"/>
              <a:t>; Dahlgren &amp; Whitehead, 1991)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68BD-650A-4479-856A-ABF28CBCF34A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506" y="128618"/>
            <a:ext cx="10016104" cy="748837"/>
          </a:xfrm>
        </p:spPr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t>Practical recommendations (commissioners &amp; practitioners)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410952"/>
              </p:ext>
            </p:extLst>
          </p:nvPr>
        </p:nvGraphicFramePr>
        <p:xfrm>
          <a:off x="1354614" y="1221047"/>
          <a:ext cx="10468577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65760" y="6309360"/>
            <a:ext cx="11457432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000" i="1">
                <a:solidFill>
                  <a:srgbClr val="333333"/>
                </a:solidFill>
              </a:defRPr>
            </a:pPr>
            <a:r>
              <a:t>(WHO, 2014; UN, 2015)</a:t>
            </a:r>
          </a:p>
        </p:txBody>
      </p:sp>
      <p:pic>
        <p:nvPicPr>
          <p:cNvPr id="6" name="Picture 5" descr="Discover University of Wales Trinity Saint David"/>
          <p:cNvPicPr/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8227A-8100-4E23-893D-AFD9BF0B130C}" type="datetime1">
              <a:rPr lang="en-US" smtClean="0"/>
              <a:t>2/14/26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4" y="547372"/>
            <a:ext cx="10016104" cy="699654"/>
          </a:xfrm>
        </p:spPr>
        <p:txBody>
          <a:bodyPr/>
          <a:lstStyle/>
          <a:p>
            <a:pPr>
              <a:defRPr sz="2800" b="1">
                <a:solidFill>
                  <a:srgbClr val="004880"/>
                </a:solidFill>
              </a:defRPr>
            </a:pPr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2736" y="1977160"/>
            <a:ext cx="5009240" cy="3124201"/>
          </a:xfrm>
        </p:spPr>
        <p:txBody>
          <a:bodyPr>
            <a:noAutofit/>
          </a:bodyPr>
          <a:lstStyle/>
          <a:p>
            <a:pPr algn="just">
              <a:defRPr sz="1800">
                <a:solidFill>
                  <a:srgbClr val="202020"/>
                </a:solidFill>
                <a:latin typeface="Calibri"/>
              </a:defRPr>
            </a:pPr>
            <a:r>
              <a:rPr sz="2400" dirty="0"/>
              <a:t>Integration of health, wellbeing &amp; sustainability delivers fairer, more effective care</a:t>
            </a:r>
          </a:p>
          <a:p>
            <a:pPr algn="just">
              <a:defRPr sz="1800">
                <a:solidFill>
                  <a:srgbClr val="202020"/>
                </a:solidFill>
                <a:latin typeface="Calibri"/>
              </a:defRPr>
            </a:pPr>
            <a:r>
              <a:rPr sz="2400" dirty="0"/>
              <a:t>UK policy frameworks support integration but require equity-focused implementation</a:t>
            </a:r>
          </a:p>
          <a:p>
            <a:pPr algn="just">
              <a:defRPr sz="1800">
                <a:solidFill>
                  <a:srgbClr val="202020"/>
                </a:solidFill>
                <a:latin typeface="Calibri"/>
              </a:defRPr>
            </a:pPr>
            <a:r>
              <a:rPr sz="2400" dirty="0"/>
              <a:t>NHS DPP shows promise </a:t>
            </a:r>
            <a:r>
              <a:rPr lang="en-US" sz="2400" dirty="0"/>
              <a:t>-</a:t>
            </a:r>
            <a:r>
              <a:rPr sz="2400" dirty="0"/>
              <a:t> must reduce barriers and measure equity impacts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5760" y="6309360"/>
            <a:ext cx="11457432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000" i="1">
                <a:solidFill>
                  <a:srgbClr val="333333"/>
                </a:solidFill>
              </a:defRPr>
            </a:pPr>
            <a:r>
              <a:t>(NHS England, 2019; UN, 2015)</a:t>
            </a:r>
          </a:p>
        </p:txBody>
      </p:sp>
      <p:pic>
        <p:nvPicPr>
          <p:cNvPr id="3074" name="Picture 2" descr="SUSTAINABLE DEVELOPMENT GOAL 3: Ensure healthy lives and promote well-being  for all at all ages. | SociSD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392" y="1626640"/>
            <a:ext cx="4876800" cy="394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Discover University of Wales Trinity Saint David"/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6BF4-41B2-42B7-8317-1E3B36D5E994}" type="datetime1">
              <a:rPr lang="en-US" smtClean="0"/>
              <a:t>2/14/26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7052" y="91499"/>
            <a:ext cx="10016104" cy="875145"/>
          </a:xfrm>
        </p:spPr>
        <p:txBody>
          <a:bodyPr>
            <a:normAutofit/>
          </a:bodyPr>
          <a:lstStyle/>
          <a:p>
            <a:r>
              <a:rPr lang="en-US" b="1" dirty="0"/>
              <a:t>References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5420" y="966644"/>
            <a:ext cx="10016104" cy="5738956"/>
          </a:xfrm>
        </p:spPr>
        <p:txBody>
          <a:bodyPr>
            <a:normAutofit fontScale="62500" lnSpcReduction="20000"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US" dirty="0" err="1"/>
              <a:t>Rosenstock</a:t>
            </a:r>
            <a:r>
              <a:rPr lang="en-US" dirty="0"/>
              <a:t>, IM (1974) </a:t>
            </a:r>
            <a:r>
              <a:rPr lang="en-US" i="1" dirty="0"/>
              <a:t>The Health Belief Model and Preventive Health Behavior</a:t>
            </a:r>
            <a:r>
              <a:rPr lang="en-US" dirty="0"/>
              <a:t>, Health Education Monographs. Available at: </a:t>
            </a:r>
            <a:r>
              <a:rPr lang="en-US" u="sng" dirty="0">
                <a:hlinkClick r:id="rId3"/>
              </a:rPr>
              <a:t>https://journals.sagepub.com/doi/10.1177/109019817400200405</a:t>
            </a:r>
            <a:r>
              <a:rPr lang="en-US" dirty="0"/>
              <a:t>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Jones, CL, Jensen, JD, </a:t>
            </a:r>
            <a:r>
              <a:rPr lang="en-US" dirty="0" err="1"/>
              <a:t>Scherr</a:t>
            </a:r>
            <a:r>
              <a:rPr lang="en-US" dirty="0"/>
              <a:t>, CL, Brown, NR, Christy, K &amp; Weaver, J (2014) ‘The Health Belief Model as an explanatory framework in communication research’, </a:t>
            </a:r>
            <a:r>
              <a:rPr lang="en-US" i="1" dirty="0"/>
              <a:t>Patient Education and Counseling</a:t>
            </a:r>
            <a:r>
              <a:rPr lang="en-US" dirty="0"/>
              <a:t>, 96(3), pp.227–236. Available at: </a:t>
            </a:r>
            <a:r>
              <a:rPr lang="en-US" dirty="0">
                <a:hlinkClick r:id="rId4"/>
              </a:rPr>
              <a:t>https://doi.org/10.1080/10410236.2013.873363</a:t>
            </a:r>
            <a:r>
              <a:rPr lang="en-US" dirty="0"/>
              <a:t>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Marmot, M (2012) </a:t>
            </a:r>
            <a:r>
              <a:rPr lang="en-US" i="1" dirty="0"/>
              <a:t>Fair Society, Healthy Lives (The Marmot Review)</a:t>
            </a:r>
            <a:r>
              <a:rPr lang="en-US" dirty="0"/>
              <a:t>. Institute of Health Equity. Available at: </a:t>
            </a:r>
            <a:r>
              <a:rPr lang="en-US" dirty="0">
                <a:hlinkClick r:id="rId5"/>
              </a:rPr>
              <a:t>https://doi.org/10.1016/j.puhe.2012.05.014</a:t>
            </a:r>
            <a:endParaRPr lang="en-US" dirty="0"/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Dahlgren, G &amp; Whitehead, M (1991) ‘Policies and strategies to promote social equity in health’ (Background document to WHO – strategy paper for Europe). Available at: </a:t>
            </a:r>
            <a:r>
              <a:rPr lang="en-US" u="sng" dirty="0">
                <a:hlinkClick r:id="rId6"/>
              </a:rPr>
              <a:t>https://files01.core.ac.uk/download/pdf/6472456.pdf</a:t>
            </a:r>
            <a:r>
              <a:rPr lang="en-US" u="sng" dirty="0"/>
              <a:t> </a:t>
            </a:r>
            <a:r>
              <a:rPr lang="en-US" dirty="0"/>
              <a:t>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World Health Organization (2014) </a:t>
            </a:r>
            <a:r>
              <a:rPr lang="en-US" i="1" dirty="0"/>
              <a:t>Health in All Policies: Framework for Country Action</a:t>
            </a:r>
            <a:r>
              <a:rPr lang="en-US" dirty="0"/>
              <a:t> (Helsinki Statement / WHO publication). Available at: </a:t>
            </a:r>
            <a:r>
              <a:rPr lang="en-US" u="sng" dirty="0">
                <a:hlinkClick r:id="rId7"/>
              </a:rPr>
              <a:t>https://www.who.int/publications/i/item/9789241506908</a:t>
            </a:r>
            <a:r>
              <a:rPr lang="en-US" dirty="0"/>
              <a:t> 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NHS England (2019) </a:t>
            </a:r>
            <a:r>
              <a:rPr lang="en-US" i="1" dirty="0"/>
              <a:t>The NHS Long Term Plan</a:t>
            </a:r>
            <a:r>
              <a:rPr lang="en-US" dirty="0"/>
              <a:t>. Available at: </a:t>
            </a:r>
            <a:r>
              <a:rPr lang="en-US" u="sng" dirty="0">
                <a:hlinkClick r:id="rId8"/>
              </a:rPr>
              <a:t>https://www.longtermplan.nhs.uk/publication/nhs-long-term-plan/</a:t>
            </a:r>
            <a:r>
              <a:rPr lang="en-US" dirty="0"/>
              <a:t> 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NHS England (</a:t>
            </a:r>
            <a:r>
              <a:rPr lang="en-US" dirty="0" err="1"/>
              <a:t>n.d.</a:t>
            </a:r>
            <a:r>
              <a:rPr lang="en-US" dirty="0"/>
              <a:t>) </a:t>
            </a:r>
            <a:r>
              <a:rPr lang="en-US" i="1" dirty="0"/>
              <a:t>Healthier You: NHS Diabetes Prevention </a:t>
            </a:r>
            <a:r>
              <a:rPr lang="en-US" i="1" dirty="0" err="1"/>
              <a:t>Programme</a:t>
            </a:r>
            <a:r>
              <a:rPr lang="en-US" i="1" dirty="0"/>
              <a:t> (NHS DPP)</a:t>
            </a:r>
            <a:r>
              <a:rPr lang="en-US" dirty="0"/>
              <a:t>. Available at: </a:t>
            </a:r>
            <a:r>
              <a:rPr lang="en-US" u="sng" dirty="0">
                <a:hlinkClick r:id="rId9"/>
              </a:rPr>
              <a:t>https://www.england.nhs.uk/diabetes/diabetes-prevention/</a:t>
            </a:r>
            <a:endParaRPr lang="en-US" u="sng" dirty="0"/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NHS England (2016) </a:t>
            </a:r>
            <a:r>
              <a:rPr lang="en-US" i="1" dirty="0"/>
              <a:t>Making Every Contact Count (MECC) — Consensus statement / implementation guidance</a:t>
            </a:r>
            <a:r>
              <a:rPr lang="en-US" dirty="0"/>
              <a:t>. Available at: </a:t>
            </a:r>
            <a:r>
              <a:rPr lang="en-US" u="sng" dirty="0">
                <a:hlinkClick r:id="rId10"/>
              </a:rPr>
              <a:t>https://www.england.nhs.uk/wp-content/uploads/2016/04/making-every-contact-count.pdf</a:t>
            </a:r>
            <a:endParaRPr lang="en-US" u="sng" dirty="0"/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UK Government / Department of Health (2023) </a:t>
            </a:r>
            <a:r>
              <a:rPr lang="en-US" i="1" dirty="0"/>
              <a:t>Health Inequalities Annual Report 2023</a:t>
            </a:r>
            <a:r>
              <a:rPr lang="en-US" dirty="0"/>
              <a:t> (statistical release / report). Available at: </a:t>
            </a:r>
            <a:r>
              <a:rPr lang="en-US" u="sng" dirty="0">
                <a:hlinkClick r:id="rId11"/>
              </a:rPr>
              <a:t>https://www.gov.uk/government/statistics/health-inequalities-annual-report-2023</a:t>
            </a:r>
            <a:r>
              <a:rPr lang="en-US" dirty="0"/>
              <a:t>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dirty="0"/>
              <a:t>United Nations (2015) </a:t>
            </a:r>
            <a:r>
              <a:rPr lang="en-US" i="1" dirty="0"/>
              <a:t>Transforming our world: the 2030 Agenda for Sustainable Development</a:t>
            </a:r>
            <a:r>
              <a:rPr lang="en-US" dirty="0"/>
              <a:t> (A/RES/70/1). Available at: </a:t>
            </a:r>
            <a:r>
              <a:rPr lang="en-US" u="sng" dirty="0">
                <a:hlinkClick r:id="rId12"/>
              </a:rPr>
              <a:t>https://www.un.org/ohrlls/sites/www.un.org.ohrlls/files/2030_agenda_for_sustainable_development_web.pdf</a:t>
            </a:r>
            <a:endParaRPr lang="en-US" dirty="0"/>
          </a:p>
        </p:txBody>
      </p:sp>
      <p:pic>
        <p:nvPicPr>
          <p:cNvPr id="4" name="Picture 3" descr="Discover University of Wales Trinity Saint David"/>
          <p:cNvPicPr/>
          <p:nvPr/>
        </p:nvPicPr>
        <p:blipFill>
          <a:blip r:embed="rId13" r:link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472" y="91499"/>
            <a:ext cx="1981419" cy="59430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580D-28A0-4707-B827-0D216845EAA0}" type="datetime1">
              <a:rPr lang="en-US" smtClean="0"/>
              <a:t>2/14/26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30273354"/>
              </p:ext>
            </p:extLst>
          </p:nvPr>
        </p:nvGraphicFramePr>
        <p:xfrm>
          <a:off x="3580580" y="704274"/>
          <a:ext cx="5960584" cy="54563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C16F7-6F0D-4BCE-B9B3-274A57F24036}" type="datetime1">
              <a:rPr lang="en-US" smtClean="0"/>
              <a:t>2/14/26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origami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55</TotalTime>
  <Words>991</Words>
  <Application>Microsoft Office PowerPoint</Application>
  <PresentationFormat>Custom</PresentationFormat>
  <Paragraphs>120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Integrating Health, Wellbeing &amp; Sustainable Development in UK Health &amp; Social Care</vt:lpstr>
      <vt:lpstr>Learning objectives</vt:lpstr>
      <vt:lpstr>Why integrate health, wellbeing &amp; sustainable development?</vt:lpstr>
      <vt:lpstr>Key definitions</vt:lpstr>
      <vt:lpstr>Theoretical models for service design</vt:lpstr>
      <vt:lpstr>SDGs &amp; SDG 3 - Mapping to health services</vt:lpstr>
      <vt:lpstr>Policy &amp; governance: UK context</vt:lpstr>
      <vt:lpstr>Case study: Healthier You - NHS Diabetes Prevention Programme</vt:lpstr>
      <vt:lpstr>Applying the Health Belief Model to NHS DPP</vt:lpstr>
      <vt:lpstr>Successes &amp; challenges (critical appraisal)</vt:lpstr>
      <vt:lpstr>Equity &amp; access: barriers to uptake</vt:lpstr>
      <vt:lpstr>Practical recommendations (commissioners &amp; practitioners)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Health, Wellbeing &amp; Sustainable Development in UK Health &amp; Social Care</dc:title>
  <dc:subject/>
  <dc:creator>DEll</dc:creator>
  <cp:keywords/>
  <dc:description>generated using python-pptx</dc:description>
  <cp:lastModifiedBy>Aatekabanu Daudmia (2028879)</cp:lastModifiedBy>
  <cp:revision>45</cp:revision>
  <dcterms:created xsi:type="dcterms:W3CDTF">2013-01-27T09:14:16Z</dcterms:created>
  <dcterms:modified xsi:type="dcterms:W3CDTF">2026-02-14T21:23:11Z</dcterms:modified>
  <cp:category/>
</cp:coreProperties>
</file>