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11.xml" ContentType="application/vnd.openxmlformats-officedocument.theme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12.xml" ContentType="application/vnd.openxmlformats-officedocument.theme+xml"/>
  <Override PartName="/ppt/slideLayouts/slideLayout35.xml" ContentType="application/vnd.openxmlformats-officedocument.presentationml.slideLayout+xml"/>
  <Override PartName="/ppt/theme/theme13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theme/theme14.xml" ContentType="application/vnd.openxmlformats-officedocument.theme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theme/theme15.xml" ContentType="application/vnd.openxmlformats-officedocument.theme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theme/theme16.xml" ContentType="application/vnd.openxmlformats-officedocument.theme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theme/theme17.xml" ContentType="application/vnd.openxmlformats-officedocument.theme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theme/theme18.xml" ContentType="application/vnd.openxmlformats-officedocument.theme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theme/theme19.xml" ContentType="application/vnd.openxmlformats-officedocument.theme+xml"/>
  <Override PartName="/ppt/slideLayouts/slideLayout75.xml" ContentType="application/vnd.openxmlformats-officedocument.presentationml.slideLayout+xml"/>
  <Override PartName="/ppt/theme/theme20.xml" ContentType="application/vnd.openxmlformats-officedocument.theme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theme/theme21.xml" ContentType="application/vnd.openxmlformats-officedocument.theme+xml"/>
  <Override PartName="/ppt/theme/theme2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  <p:sldMasterId id="2147483791" r:id="rId24"/>
  </p:sldMasterIdLst>
  <p:notesMasterIdLst>
    <p:notesMasterId r:id="rId52"/>
  </p:notesMasterIdLst>
  <p:sldIdLst>
    <p:sldId id="719" r:id="rId25"/>
    <p:sldId id="727" r:id="rId26"/>
    <p:sldId id="261" r:id="rId27"/>
    <p:sldId id="725" r:id="rId28"/>
    <p:sldId id="724" r:id="rId29"/>
    <p:sldId id="726" r:id="rId30"/>
    <p:sldId id="730" r:id="rId31"/>
    <p:sldId id="731" r:id="rId32"/>
    <p:sldId id="732" r:id="rId33"/>
    <p:sldId id="736" r:id="rId34"/>
    <p:sldId id="737" r:id="rId35"/>
    <p:sldId id="735" r:id="rId36"/>
    <p:sldId id="733" r:id="rId37"/>
    <p:sldId id="734" r:id="rId38"/>
    <p:sldId id="739" r:id="rId39"/>
    <p:sldId id="728" r:id="rId40"/>
    <p:sldId id="740" r:id="rId41"/>
    <p:sldId id="738" r:id="rId42"/>
    <p:sldId id="742" r:id="rId43"/>
    <p:sldId id="741" r:id="rId44"/>
    <p:sldId id="743" r:id="rId45"/>
    <p:sldId id="744" r:id="rId46"/>
    <p:sldId id="729" r:id="rId47"/>
    <p:sldId id="745" r:id="rId48"/>
    <p:sldId id="746" r:id="rId49"/>
    <p:sldId id="747" r:id="rId50"/>
    <p:sldId id="720" r:id="rId5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C74E56D-561D-40C0-884F-D6F45B2C3E6A}" v="70" dt="2025-02-21T10:56:52.25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244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2.xml"/><Relationship Id="rId39" Type="http://schemas.openxmlformats.org/officeDocument/2006/relationships/slide" Target="slides/slide15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0.xml"/><Relationship Id="rId42" Type="http://schemas.openxmlformats.org/officeDocument/2006/relationships/slide" Target="slides/slide18.xml"/><Relationship Id="rId47" Type="http://schemas.openxmlformats.org/officeDocument/2006/relationships/slide" Target="slides/slide23.xml"/><Relationship Id="rId50" Type="http://schemas.openxmlformats.org/officeDocument/2006/relationships/slide" Target="slides/slide26.xml"/><Relationship Id="rId55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5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8.xml"/><Relationship Id="rId37" Type="http://schemas.openxmlformats.org/officeDocument/2006/relationships/slide" Target="slides/slide13.xml"/><Relationship Id="rId40" Type="http://schemas.openxmlformats.org/officeDocument/2006/relationships/slide" Target="slides/slide16.xml"/><Relationship Id="rId45" Type="http://schemas.openxmlformats.org/officeDocument/2006/relationships/slide" Target="slides/slide21.xml"/><Relationship Id="rId53" Type="http://schemas.openxmlformats.org/officeDocument/2006/relationships/presProps" Target="presProps.xml"/><Relationship Id="rId58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9" Type="http://schemas.openxmlformats.org/officeDocument/2006/relationships/slideMaster" Target="slideMasters/slideMaster16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3.xml"/><Relationship Id="rId30" Type="http://schemas.openxmlformats.org/officeDocument/2006/relationships/slide" Target="slides/slide6.xml"/><Relationship Id="rId35" Type="http://schemas.openxmlformats.org/officeDocument/2006/relationships/slide" Target="slides/slide11.xml"/><Relationship Id="rId43" Type="http://schemas.openxmlformats.org/officeDocument/2006/relationships/slide" Target="slides/slide19.xml"/><Relationship Id="rId48" Type="http://schemas.openxmlformats.org/officeDocument/2006/relationships/slide" Target="slides/slide24.xml"/><Relationship Id="rId56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7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1.xml"/><Relationship Id="rId33" Type="http://schemas.openxmlformats.org/officeDocument/2006/relationships/slide" Target="slides/slide9.xml"/><Relationship Id="rId38" Type="http://schemas.openxmlformats.org/officeDocument/2006/relationships/slide" Target="slides/slide14.xml"/><Relationship Id="rId46" Type="http://schemas.openxmlformats.org/officeDocument/2006/relationships/slide" Target="slides/slide22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7.xml"/><Relationship Id="rId54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4.xml"/><Relationship Id="rId36" Type="http://schemas.openxmlformats.org/officeDocument/2006/relationships/slide" Target="slides/slide12.xml"/><Relationship Id="rId49" Type="http://schemas.openxmlformats.org/officeDocument/2006/relationships/slide" Target="slides/slide25.xml"/><Relationship Id="rId57" Type="http://schemas.microsoft.com/office/2016/11/relationships/changesInfo" Target="changesInfos/changesInfo1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7.xml"/><Relationship Id="rId44" Type="http://schemas.openxmlformats.org/officeDocument/2006/relationships/slide" Target="slides/slide20.xml"/><Relationship Id="rId52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6C74E56D-561D-40C0-884F-D6F45B2C3E6A}"/>
    <pc:docChg chg="undo custSel addSld delSld modSld sldOrd">
      <pc:chgData name="Jenifer Prince Devaraj" userId="c3fb109c-09d1-42a6-93f4-69472d709861" providerId="ADAL" clId="{6C74E56D-561D-40C0-884F-D6F45B2C3E6A}" dt="2025-02-21T11:23:14.694" v="1796" actId="20577"/>
      <pc:docMkLst>
        <pc:docMk/>
      </pc:docMkLst>
      <pc:sldChg chg="del">
        <pc:chgData name="Jenifer Prince Devaraj" userId="c3fb109c-09d1-42a6-93f4-69472d709861" providerId="ADAL" clId="{6C74E56D-561D-40C0-884F-D6F45B2C3E6A}" dt="2025-02-21T10:17:10.290" v="243" actId="47"/>
        <pc:sldMkLst>
          <pc:docMk/>
          <pc:sldMk cId="213627394" sldId="256"/>
        </pc:sldMkLst>
      </pc:sldChg>
      <pc:sldChg chg="del">
        <pc:chgData name="Jenifer Prince Devaraj" userId="c3fb109c-09d1-42a6-93f4-69472d709861" providerId="ADAL" clId="{6C74E56D-561D-40C0-884F-D6F45B2C3E6A}" dt="2025-02-21T10:01:22.351" v="3" actId="47"/>
        <pc:sldMkLst>
          <pc:docMk/>
          <pc:sldMk cId="2223784723" sldId="257"/>
        </pc:sldMkLst>
      </pc:sldChg>
      <pc:sldChg chg="del">
        <pc:chgData name="Jenifer Prince Devaraj" userId="c3fb109c-09d1-42a6-93f4-69472d709861" providerId="ADAL" clId="{6C74E56D-561D-40C0-884F-D6F45B2C3E6A}" dt="2025-02-21T10:17:10.816" v="244" actId="47"/>
        <pc:sldMkLst>
          <pc:docMk/>
          <pc:sldMk cId="3473530958" sldId="258"/>
        </pc:sldMkLst>
      </pc:sldChg>
      <pc:sldChg chg="del">
        <pc:chgData name="Jenifer Prince Devaraj" userId="c3fb109c-09d1-42a6-93f4-69472d709861" providerId="ADAL" clId="{6C74E56D-561D-40C0-884F-D6F45B2C3E6A}" dt="2025-02-21T10:17:11.785" v="245" actId="47"/>
        <pc:sldMkLst>
          <pc:docMk/>
          <pc:sldMk cId="3605136825" sldId="259"/>
        </pc:sldMkLst>
      </pc:sldChg>
      <pc:sldChg chg="del">
        <pc:chgData name="Jenifer Prince Devaraj" userId="c3fb109c-09d1-42a6-93f4-69472d709861" providerId="ADAL" clId="{6C74E56D-561D-40C0-884F-D6F45B2C3E6A}" dt="2025-02-21T10:01:21.544" v="2" actId="47"/>
        <pc:sldMkLst>
          <pc:docMk/>
          <pc:sldMk cId="3957897952" sldId="260"/>
        </pc:sldMkLst>
      </pc:sldChg>
      <pc:sldChg chg="addSp delSp modSp mod">
        <pc:chgData name="Jenifer Prince Devaraj" userId="c3fb109c-09d1-42a6-93f4-69472d709861" providerId="ADAL" clId="{6C74E56D-561D-40C0-884F-D6F45B2C3E6A}" dt="2025-02-21T10:21:21.501" v="336" actId="14100"/>
        <pc:sldMkLst>
          <pc:docMk/>
          <pc:sldMk cId="1429432534" sldId="261"/>
        </pc:sldMkLst>
        <pc:spChg chg="mod">
          <ac:chgData name="Jenifer Prince Devaraj" userId="c3fb109c-09d1-42a6-93f4-69472d709861" providerId="ADAL" clId="{6C74E56D-561D-40C0-884F-D6F45B2C3E6A}" dt="2025-02-21T10:15:56.790" v="205" actId="6549"/>
          <ac:spMkLst>
            <pc:docMk/>
            <pc:sldMk cId="1429432534" sldId="261"/>
            <ac:spMk id="2" creationId="{69B4EDAB-AC17-E339-65A1-739E18886645}"/>
          </ac:spMkLst>
        </pc:spChg>
        <pc:spChg chg="mod">
          <ac:chgData name="Jenifer Prince Devaraj" userId="c3fb109c-09d1-42a6-93f4-69472d709861" providerId="ADAL" clId="{6C74E56D-561D-40C0-884F-D6F45B2C3E6A}" dt="2025-02-21T10:09:57.617" v="108" actId="1076"/>
          <ac:spMkLst>
            <pc:docMk/>
            <pc:sldMk cId="1429432534" sldId="261"/>
            <ac:spMk id="4" creationId="{72D1824F-D263-70DE-10CE-C009E204D23C}"/>
          </ac:spMkLst>
        </pc:spChg>
        <pc:spChg chg="mod">
          <ac:chgData name="Jenifer Prince Devaraj" userId="c3fb109c-09d1-42a6-93f4-69472d709861" providerId="ADAL" clId="{6C74E56D-561D-40C0-884F-D6F45B2C3E6A}" dt="2025-02-21T10:16:05.367" v="211" actId="20577"/>
          <ac:spMkLst>
            <pc:docMk/>
            <pc:sldMk cId="1429432534" sldId="261"/>
            <ac:spMk id="5" creationId="{D1EA9268-2B64-0D3C-1793-5AA201E74353}"/>
          </ac:spMkLst>
        </pc:spChg>
        <pc:spChg chg="mod">
          <ac:chgData name="Jenifer Prince Devaraj" userId="c3fb109c-09d1-42a6-93f4-69472d709861" providerId="ADAL" clId="{6C74E56D-561D-40C0-884F-D6F45B2C3E6A}" dt="2025-02-21T10:21:21.501" v="336" actId="14100"/>
          <ac:spMkLst>
            <pc:docMk/>
            <pc:sldMk cId="1429432534" sldId="261"/>
            <ac:spMk id="6" creationId="{55938725-1AD2-3489-A2FF-915B6C2AC0EC}"/>
          </ac:spMkLst>
        </pc:spChg>
        <pc:spChg chg="add mod">
          <ac:chgData name="Jenifer Prince Devaraj" userId="c3fb109c-09d1-42a6-93f4-69472d709861" providerId="ADAL" clId="{6C74E56D-561D-40C0-884F-D6F45B2C3E6A}" dt="2025-02-21T10:21:05.400" v="322"/>
          <ac:spMkLst>
            <pc:docMk/>
            <pc:sldMk cId="1429432534" sldId="261"/>
            <ac:spMk id="26" creationId="{C53719F0-DE30-4B4C-AD55-F481A8DF8C3F}"/>
          </ac:spMkLst>
        </pc:spChg>
        <pc:picChg chg="del">
          <ac:chgData name="Jenifer Prince Devaraj" userId="c3fb109c-09d1-42a6-93f4-69472d709861" providerId="ADAL" clId="{6C74E56D-561D-40C0-884F-D6F45B2C3E6A}" dt="2025-02-21T10:05:07.074" v="25" actId="478"/>
          <ac:picMkLst>
            <pc:docMk/>
            <pc:sldMk cId="1429432534" sldId="261"/>
            <ac:picMk id="3" creationId="{6EA6FAA0-CE8A-9E35-7A01-42A4C8FBF679}"/>
          </ac:picMkLst>
        </pc:picChg>
        <pc:picChg chg="add mod">
          <ac:chgData name="Jenifer Prince Devaraj" userId="c3fb109c-09d1-42a6-93f4-69472d709861" providerId="ADAL" clId="{6C74E56D-561D-40C0-884F-D6F45B2C3E6A}" dt="2025-02-21T10:09:45.778" v="105" actId="1076"/>
          <ac:picMkLst>
            <pc:docMk/>
            <pc:sldMk cId="1429432534" sldId="261"/>
            <ac:picMk id="7" creationId="{87E83344-53DA-4145-8B9B-BF9D0C00AAB8}"/>
          </ac:picMkLst>
        </pc:picChg>
        <pc:cxnChg chg="add mod">
          <ac:chgData name="Jenifer Prince Devaraj" userId="c3fb109c-09d1-42a6-93f4-69472d709861" providerId="ADAL" clId="{6C74E56D-561D-40C0-884F-D6F45B2C3E6A}" dt="2025-02-21T10:15:38.586" v="197" actId="1076"/>
          <ac:cxnSpMkLst>
            <pc:docMk/>
            <pc:sldMk cId="1429432534" sldId="261"/>
            <ac:cxnSpMk id="9" creationId="{ED2705FE-FF71-4D75-BF74-F5A599D64DEF}"/>
          </ac:cxnSpMkLst>
        </pc:cxnChg>
        <pc:cxnChg chg="add del mod">
          <ac:chgData name="Jenifer Prince Devaraj" userId="c3fb109c-09d1-42a6-93f4-69472d709861" providerId="ADAL" clId="{6C74E56D-561D-40C0-884F-D6F45B2C3E6A}" dt="2025-02-21T10:15:40.525" v="198" actId="478"/>
          <ac:cxnSpMkLst>
            <pc:docMk/>
            <pc:sldMk cId="1429432534" sldId="261"/>
            <ac:cxnSpMk id="12" creationId="{1BB3101E-0041-4045-AC50-5EC07B9BB097}"/>
          </ac:cxnSpMkLst>
        </pc:cxnChg>
        <pc:cxnChg chg="add del mod">
          <ac:chgData name="Jenifer Prince Devaraj" userId="c3fb109c-09d1-42a6-93f4-69472d709861" providerId="ADAL" clId="{6C74E56D-561D-40C0-884F-D6F45B2C3E6A}" dt="2025-02-21T10:15:41.970" v="199" actId="478"/>
          <ac:cxnSpMkLst>
            <pc:docMk/>
            <pc:sldMk cId="1429432534" sldId="261"/>
            <ac:cxnSpMk id="13" creationId="{67C69795-422E-45AF-8E97-6516B84CA8C0}"/>
          </ac:cxnSpMkLst>
        </pc:cxnChg>
        <pc:cxnChg chg="add del mod">
          <ac:chgData name="Jenifer Prince Devaraj" userId="c3fb109c-09d1-42a6-93f4-69472d709861" providerId="ADAL" clId="{6C74E56D-561D-40C0-884F-D6F45B2C3E6A}" dt="2025-02-21T10:15:43.878" v="200" actId="478"/>
          <ac:cxnSpMkLst>
            <pc:docMk/>
            <pc:sldMk cId="1429432534" sldId="261"/>
            <ac:cxnSpMk id="14" creationId="{D9B3FF8F-4221-4A0E-863E-0AC089BD2AC9}"/>
          </ac:cxnSpMkLst>
        </pc:cxnChg>
        <pc:cxnChg chg="add del mod">
          <ac:chgData name="Jenifer Prince Devaraj" userId="c3fb109c-09d1-42a6-93f4-69472d709861" providerId="ADAL" clId="{6C74E56D-561D-40C0-884F-D6F45B2C3E6A}" dt="2025-02-21T10:08:17.808" v="82"/>
          <ac:cxnSpMkLst>
            <pc:docMk/>
            <pc:sldMk cId="1429432534" sldId="261"/>
            <ac:cxnSpMk id="16" creationId="{F26D2347-392D-46CF-B37A-8F698D90F74C}"/>
          </ac:cxnSpMkLst>
        </pc:cxnChg>
        <pc:cxnChg chg="add del mod">
          <ac:chgData name="Jenifer Prince Devaraj" userId="c3fb109c-09d1-42a6-93f4-69472d709861" providerId="ADAL" clId="{6C74E56D-561D-40C0-884F-D6F45B2C3E6A}" dt="2025-02-21T10:15:45.793" v="201" actId="478"/>
          <ac:cxnSpMkLst>
            <pc:docMk/>
            <pc:sldMk cId="1429432534" sldId="261"/>
            <ac:cxnSpMk id="17" creationId="{7C536D77-A307-4993-B040-B8E68D2F17BA}"/>
          </ac:cxnSpMkLst>
        </pc:cxnChg>
        <pc:cxnChg chg="add del mod">
          <ac:chgData name="Jenifer Prince Devaraj" userId="c3fb109c-09d1-42a6-93f4-69472d709861" providerId="ADAL" clId="{6C74E56D-561D-40C0-884F-D6F45B2C3E6A}" dt="2025-02-21T10:15:47.853" v="202" actId="478"/>
          <ac:cxnSpMkLst>
            <pc:docMk/>
            <pc:sldMk cId="1429432534" sldId="261"/>
            <ac:cxnSpMk id="19" creationId="{91BD23ED-D24A-4EB1-9185-7F6E05555F08}"/>
          </ac:cxnSpMkLst>
        </pc:cxnChg>
        <pc:cxnChg chg="add del mod">
          <ac:chgData name="Jenifer Prince Devaraj" userId="c3fb109c-09d1-42a6-93f4-69472d709861" providerId="ADAL" clId="{6C74E56D-561D-40C0-884F-D6F45B2C3E6A}" dt="2025-02-21T10:15:49.440" v="203" actId="478"/>
          <ac:cxnSpMkLst>
            <pc:docMk/>
            <pc:sldMk cId="1429432534" sldId="261"/>
            <ac:cxnSpMk id="21" creationId="{88E0F260-1AC4-4EF2-AB0D-A9FF5625CAA6}"/>
          </ac:cxnSpMkLst>
        </pc:cxnChg>
        <pc:cxnChg chg="add del mod">
          <ac:chgData name="Jenifer Prince Devaraj" userId="c3fb109c-09d1-42a6-93f4-69472d709861" providerId="ADAL" clId="{6C74E56D-561D-40C0-884F-D6F45B2C3E6A}" dt="2025-02-21T10:15:51.408" v="204" actId="478"/>
          <ac:cxnSpMkLst>
            <pc:docMk/>
            <pc:sldMk cId="1429432534" sldId="261"/>
            <ac:cxnSpMk id="24" creationId="{E5E07F6B-FFD6-42EB-9078-DDE3EC09E1B7}"/>
          </ac:cxnSpMkLst>
        </pc:cxnChg>
      </pc:sldChg>
      <pc:sldChg chg="del">
        <pc:chgData name="Jenifer Prince Devaraj" userId="c3fb109c-09d1-42a6-93f4-69472d709861" providerId="ADAL" clId="{6C74E56D-561D-40C0-884F-D6F45B2C3E6A}" dt="2025-02-21T10:01:20.016" v="0" actId="47"/>
        <pc:sldMkLst>
          <pc:docMk/>
          <pc:sldMk cId="3401219478" sldId="262"/>
        </pc:sldMkLst>
      </pc:sldChg>
      <pc:sldChg chg="del">
        <pc:chgData name="Jenifer Prince Devaraj" userId="c3fb109c-09d1-42a6-93f4-69472d709861" providerId="ADAL" clId="{6C74E56D-561D-40C0-884F-D6F45B2C3E6A}" dt="2025-02-21T10:01:20.713" v="1" actId="47"/>
        <pc:sldMkLst>
          <pc:docMk/>
          <pc:sldMk cId="3350623725" sldId="263"/>
        </pc:sldMkLst>
      </pc:sldChg>
      <pc:sldChg chg="modSp mod">
        <pc:chgData name="Jenifer Prince Devaraj" userId="c3fb109c-09d1-42a6-93f4-69472d709861" providerId="ADAL" clId="{6C74E56D-561D-40C0-884F-D6F45B2C3E6A}" dt="2025-02-21T10:01:54.860" v="24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6C74E56D-561D-40C0-884F-D6F45B2C3E6A}" dt="2025-02-21T10:01:54.860" v="24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del">
        <pc:chgData name="Jenifer Prince Devaraj" userId="c3fb109c-09d1-42a6-93f4-69472d709861" providerId="ADAL" clId="{6C74E56D-561D-40C0-884F-D6F45B2C3E6A}" dt="2025-02-21T10:17:21.960" v="246" actId="47"/>
        <pc:sldMkLst>
          <pc:docMk/>
          <pc:sldMk cId="3850533772" sldId="721"/>
        </pc:sldMkLst>
      </pc:sldChg>
      <pc:sldChg chg="del">
        <pc:chgData name="Jenifer Prince Devaraj" userId="c3fb109c-09d1-42a6-93f4-69472d709861" providerId="ADAL" clId="{6C74E56D-561D-40C0-884F-D6F45B2C3E6A}" dt="2025-02-21T10:17:23.686" v="247" actId="47"/>
        <pc:sldMkLst>
          <pc:docMk/>
          <pc:sldMk cId="1324240793" sldId="722"/>
        </pc:sldMkLst>
      </pc:sldChg>
      <pc:sldChg chg="del">
        <pc:chgData name="Jenifer Prince Devaraj" userId="c3fb109c-09d1-42a6-93f4-69472d709861" providerId="ADAL" clId="{6C74E56D-561D-40C0-884F-D6F45B2C3E6A}" dt="2025-02-21T10:17:25.119" v="248" actId="47"/>
        <pc:sldMkLst>
          <pc:docMk/>
          <pc:sldMk cId="350446896" sldId="723"/>
        </pc:sldMkLst>
      </pc:sldChg>
      <pc:sldChg chg="addSp delSp modSp add mod">
        <pc:chgData name="Jenifer Prince Devaraj" userId="c3fb109c-09d1-42a6-93f4-69472d709861" providerId="ADAL" clId="{6C74E56D-561D-40C0-884F-D6F45B2C3E6A}" dt="2025-02-21T11:23:14.694" v="1796" actId="20577"/>
        <pc:sldMkLst>
          <pc:docMk/>
          <pc:sldMk cId="3188878698" sldId="724"/>
        </pc:sldMkLst>
        <pc:spChg chg="mod">
          <ac:chgData name="Jenifer Prince Devaraj" userId="c3fb109c-09d1-42a6-93f4-69472d709861" providerId="ADAL" clId="{6C74E56D-561D-40C0-884F-D6F45B2C3E6A}" dt="2025-02-21T11:23:14.694" v="1796" actId="20577"/>
          <ac:spMkLst>
            <pc:docMk/>
            <pc:sldMk cId="3188878698" sldId="724"/>
            <ac:spMk id="5" creationId="{D1EA9268-2B64-0D3C-1793-5AA201E74353}"/>
          </ac:spMkLst>
        </pc:spChg>
        <pc:spChg chg="mod">
          <ac:chgData name="Jenifer Prince Devaraj" userId="c3fb109c-09d1-42a6-93f4-69472d709861" providerId="ADAL" clId="{6C74E56D-561D-40C0-884F-D6F45B2C3E6A}" dt="2025-02-21T10:16:59.957" v="242" actId="14100"/>
          <ac:spMkLst>
            <pc:docMk/>
            <pc:sldMk cId="3188878698" sldId="724"/>
            <ac:spMk id="6" creationId="{55938725-1AD2-3489-A2FF-915B6C2AC0EC}"/>
          </ac:spMkLst>
        </pc:spChg>
        <pc:spChg chg="add mod">
          <ac:chgData name="Jenifer Prince Devaraj" userId="c3fb109c-09d1-42a6-93f4-69472d709861" providerId="ADAL" clId="{6C74E56D-561D-40C0-884F-D6F45B2C3E6A}" dt="2025-02-21T10:21:09.919" v="324"/>
          <ac:spMkLst>
            <pc:docMk/>
            <pc:sldMk cId="3188878698" sldId="724"/>
            <ac:spMk id="26" creationId="{C3C20F74-D0F9-431F-834E-C88DF6BAA090}"/>
          </ac:spMkLst>
        </pc:spChg>
        <pc:cxnChg chg="del">
          <ac:chgData name="Jenifer Prince Devaraj" userId="c3fb109c-09d1-42a6-93f4-69472d709861" providerId="ADAL" clId="{6C74E56D-561D-40C0-884F-D6F45B2C3E6A}" dt="2025-02-21T10:13:19.640" v="179" actId="478"/>
          <ac:cxnSpMkLst>
            <pc:docMk/>
            <pc:sldMk cId="3188878698" sldId="724"/>
            <ac:cxnSpMk id="9" creationId="{ED2705FE-FF71-4D75-BF74-F5A599D64DEF}"/>
          </ac:cxnSpMkLst>
        </pc:cxnChg>
        <pc:cxnChg chg="mod">
          <ac:chgData name="Jenifer Prince Devaraj" userId="c3fb109c-09d1-42a6-93f4-69472d709861" providerId="ADAL" clId="{6C74E56D-561D-40C0-884F-D6F45B2C3E6A}" dt="2025-02-21T10:13:53.717" v="181" actId="692"/>
          <ac:cxnSpMkLst>
            <pc:docMk/>
            <pc:sldMk cId="3188878698" sldId="724"/>
            <ac:cxnSpMk id="12" creationId="{1BB3101E-0041-4045-AC50-5EC07B9BB097}"/>
          </ac:cxnSpMkLst>
        </pc:cxnChg>
        <pc:cxnChg chg="del">
          <ac:chgData name="Jenifer Prince Devaraj" userId="c3fb109c-09d1-42a6-93f4-69472d709861" providerId="ADAL" clId="{6C74E56D-561D-40C0-884F-D6F45B2C3E6A}" dt="2025-02-21T10:13:02.333" v="174" actId="21"/>
          <ac:cxnSpMkLst>
            <pc:docMk/>
            <pc:sldMk cId="3188878698" sldId="724"/>
            <ac:cxnSpMk id="13" creationId="{67C69795-422E-45AF-8E97-6516B84CA8C0}"/>
          </ac:cxnSpMkLst>
        </pc:cxnChg>
        <pc:cxnChg chg="mod">
          <ac:chgData name="Jenifer Prince Devaraj" userId="c3fb109c-09d1-42a6-93f4-69472d709861" providerId="ADAL" clId="{6C74E56D-561D-40C0-884F-D6F45B2C3E6A}" dt="2025-02-21T10:13:53.717" v="181" actId="692"/>
          <ac:cxnSpMkLst>
            <pc:docMk/>
            <pc:sldMk cId="3188878698" sldId="724"/>
            <ac:cxnSpMk id="14" creationId="{D9B3FF8F-4221-4A0E-863E-0AC089BD2AC9}"/>
          </ac:cxnSpMkLst>
        </pc:cxnChg>
        <pc:cxnChg chg="mod">
          <ac:chgData name="Jenifer Prince Devaraj" userId="c3fb109c-09d1-42a6-93f4-69472d709861" providerId="ADAL" clId="{6C74E56D-561D-40C0-884F-D6F45B2C3E6A}" dt="2025-02-21T10:13:53.717" v="181" actId="692"/>
          <ac:cxnSpMkLst>
            <pc:docMk/>
            <pc:sldMk cId="3188878698" sldId="724"/>
            <ac:cxnSpMk id="17" creationId="{7C536D77-A307-4993-B040-B8E68D2F17BA}"/>
          </ac:cxnSpMkLst>
        </pc:cxnChg>
        <pc:cxnChg chg="add mod">
          <ac:chgData name="Jenifer Prince Devaraj" userId="c3fb109c-09d1-42a6-93f4-69472d709861" providerId="ADAL" clId="{6C74E56D-561D-40C0-884F-D6F45B2C3E6A}" dt="2025-02-21T10:13:53.717" v="181" actId="692"/>
          <ac:cxnSpMkLst>
            <pc:docMk/>
            <pc:sldMk cId="3188878698" sldId="724"/>
            <ac:cxnSpMk id="18" creationId="{19395E36-2AA2-45DC-BC4E-76EC1DAC65A4}"/>
          </ac:cxnSpMkLst>
        </pc:cxnChg>
        <pc:cxnChg chg="mod">
          <ac:chgData name="Jenifer Prince Devaraj" userId="c3fb109c-09d1-42a6-93f4-69472d709861" providerId="ADAL" clId="{6C74E56D-561D-40C0-884F-D6F45B2C3E6A}" dt="2025-02-21T10:13:53.717" v="181" actId="692"/>
          <ac:cxnSpMkLst>
            <pc:docMk/>
            <pc:sldMk cId="3188878698" sldId="724"/>
            <ac:cxnSpMk id="19" creationId="{91BD23ED-D24A-4EB1-9185-7F6E05555F08}"/>
          </ac:cxnSpMkLst>
        </pc:cxnChg>
        <pc:cxnChg chg="add mod">
          <ac:chgData name="Jenifer Prince Devaraj" userId="c3fb109c-09d1-42a6-93f4-69472d709861" providerId="ADAL" clId="{6C74E56D-561D-40C0-884F-D6F45B2C3E6A}" dt="2025-02-21T10:13:53.717" v="181" actId="692"/>
          <ac:cxnSpMkLst>
            <pc:docMk/>
            <pc:sldMk cId="3188878698" sldId="724"/>
            <ac:cxnSpMk id="20" creationId="{CEB61558-8FCC-4A36-B039-616849453759}"/>
          </ac:cxnSpMkLst>
        </pc:cxnChg>
        <pc:cxnChg chg="mod">
          <ac:chgData name="Jenifer Prince Devaraj" userId="c3fb109c-09d1-42a6-93f4-69472d709861" providerId="ADAL" clId="{6C74E56D-561D-40C0-884F-D6F45B2C3E6A}" dt="2025-02-21T10:13:53.717" v="181" actId="692"/>
          <ac:cxnSpMkLst>
            <pc:docMk/>
            <pc:sldMk cId="3188878698" sldId="724"/>
            <ac:cxnSpMk id="21" creationId="{88E0F260-1AC4-4EF2-AB0D-A9FF5625CAA6}"/>
          </ac:cxnSpMkLst>
        </pc:cxnChg>
        <pc:cxnChg chg="add mod">
          <ac:chgData name="Jenifer Prince Devaraj" userId="c3fb109c-09d1-42a6-93f4-69472d709861" providerId="ADAL" clId="{6C74E56D-561D-40C0-884F-D6F45B2C3E6A}" dt="2025-02-21T10:13:53.717" v="181" actId="692"/>
          <ac:cxnSpMkLst>
            <pc:docMk/>
            <pc:sldMk cId="3188878698" sldId="724"/>
            <ac:cxnSpMk id="22" creationId="{E6E50E16-FBF9-44E3-92AC-F33FFD231078}"/>
          </ac:cxnSpMkLst>
        </pc:cxnChg>
        <pc:cxnChg chg="mod">
          <ac:chgData name="Jenifer Prince Devaraj" userId="c3fb109c-09d1-42a6-93f4-69472d709861" providerId="ADAL" clId="{6C74E56D-561D-40C0-884F-D6F45B2C3E6A}" dt="2025-02-21T10:13:53.717" v="181" actId="692"/>
          <ac:cxnSpMkLst>
            <pc:docMk/>
            <pc:sldMk cId="3188878698" sldId="724"/>
            <ac:cxnSpMk id="24" creationId="{E5E07F6B-FFD6-42EB-9078-DDE3EC09E1B7}"/>
          </ac:cxnSpMkLst>
        </pc:cxnChg>
      </pc:sldChg>
      <pc:sldChg chg="addSp modSp add mod">
        <pc:chgData name="Jenifer Prince Devaraj" userId="c3fb109c-09d1-42a6-93f4-69472d709861" providerId="ADAL" clId="{6C74E56D-561D-40C0-884F-D6F45B2C3E6A}" dt="2025-02-21T10:21:07.908" v="323"/>
        <pc:sldMkLst>
          <pc:docMk/>
          <pc:sldMk cId="937776707" sldId="725"/>
        </pc:sldMkLst>
        <pc:spChg chg="mod">
          <ac:chgData name="Jenifer Prince Devaraj" userId="c3fb109c-09d1-42a6-93f4-69472d709861" providerId="ADAL" clId="{6C74E56D-561D-40C0-884F-D6F45B2C3E6A}" dt="2025-02-21T10:16:48.589" v="240" actId="14100"/>
          <ac:spMkLst>
            <pc:docMk/>
            <pc:sldMk cId="937776707" sldId="725"/>
            <ac:spMk id="6" creationId="{55938725-1AD2-3489-A2FF-915B6C2AC0EC}"/>
          </ac:spMkLst>
        </pc:spChg>
        <pc:spChg chg="add mod">
          <ac:chgData name="Jenifer Prince Devaraj" userId="c3fb109c-09d1-42a6-93f4-69472d709861" providerId="ADAL" clId="{6C74E56D-561D-40C0-884F-D6F45B2C3E6A}" dt="2025-02-21T10:21:07.908" v="323"/>
          <ac:spMkLst>
            <pc:docMk/>
            <pc:sldMk cId="937776707" sldId="725"/>
            <ac:spMk id="15" creationId="{2DEDD920-2DC8-4939-8F20-2308F50B287B}"/>
          </ac:spMkLst>
        </pc:spChg>
      </pc:sldChg>
      <pc:sldChg chg="addSp delSp modSp add mod">
        <pc:chgData name="Jenifer Prince Devaraj" userId="c3fb109c-09d1-42a6-93f4-69472d709861" providerId="ADAL" clId="{6C74E56D-561D-40C0-884F-D6F45B2C3E6A}" dt="2025-02-21T10:55:56.110" v="1776"/>
        <pc:sldMkLst>
          <pc:docMk/>
          <pc:sldMk cId="4244772024" sldId="726"/>
        </pc:sldMkLst>
        <pc:spChg chg="del">
          <ac:chgData name="Jenifer Prince Devaraj" userId="c3fb109c-09d1-42a6-93f4-69472d709861" providerId="ADAL" clId="{6C74E56D-561D-40C0-884F-D6F45B2C3E6A}" dt="2025-02-21T10:18:50.551" v="279" actId="478"/>
          <ac:spMkLst>
            <pc:docMk/>
            <pc:sldMk cId="4244772024" sldId="726"/>
            <ac:spMk id="2" creationId="{69B4EDAB-AC17-E339-65A1-739E18886645}"/>
          </ac:spMkLst>
        </pc:spChg>
        <pc:spChg chg="mod">
          <ac:chgData name="Jenifer Prince Devaraj" userId="c3fb109c-09d1-42a6-93f4-69472d709861" providerId="ADAL" clId="{6C74E56D-561D-40C0-884F-D6F45B2C3E6A}" dt="2025-02-21T10:19:22.433" v="294" actId="1076"/>
          <ac:spMkLst>
            <pc:docMk/>
            <pc:sldMk cId="4244772024" sldId="726"/>
            <ac:spMk id="4" creationId="{72D1824F-D263-70DE-10CE-C009E204D23C}"/>
          </ac:spMkLst>
        </pc:spChg>
        <pc:spChg chg="del">
          <ac:chgData name="Jenifer Prince Devaraj" userId="c3fb109c-09d1-42a6-93f4-69472d709861" providerId="ADAL" clId="{6C74E56D-561D-40C0-884F-D6F45B2C3E6A}" dt="2025-02-21T10:18:52.890" v="280" actId="478"/>
          <ac:spMkLst>
            <pc:docMk/>
            <pc:sldMk cId="4244772024" sldId="726"/>
            <ac:spMk id="5" creationId="{D1EA9268-2B64-0D3C-1793-5AA201E74353}"/>
          </ac:spMkLst>
        </pc:spChg>
        <pc:spChg chg="mod">
          <ac:chgData name="Jenifer Prince Devaraj" userId="c3fb109c-09d1-42a6-93f4-69472d709861" providerId="ADAL" clId="{6C74E56D-561D-40C0-884F-D6F45B2C3E6A}" dt="2025-02-21T10:17:37.157" v="274" actId="20577"/>
          <ac:spMkLst>
            <pc:docMk/>
            <pc:sldMk cId="4244772024" sldId="726"/>
            <ac:spMk id="6" creationId="{55938725-1AD2-3489-A2FF-915B6C2AC0EC}"/>
          </ac:spMkLst>
        </pc:spChg>
        <pc:spChg chg="add mod">
          <ac:chgData name="Jenifer Prince Devaraj" userId="c3fb109c-09d1-42a6-93f4-69472d709861" providerId="ADAL" clId="{6C74E56D-561D-40C0-884F-D6F45B2C3E6A}" dt="2025-02-21T10:55:56.110" v="1776"/>
          <ac:spMkLst>
            <pc:docMk/>
            <pc:sldMk cId="4244772024" sldId="726"/>
            <ac:spMk id="16" creationId="{B942CB19-C39B-430A-9AE7-C22133C9A59F}"/>
          </ac:spMkLst>
        </pc:spChg>
        <pc:picChg chg="del">
          <ac:chgData name="Jenifer Prince Devaraj" userId="c3fb109c-09d1-42a6-93f4-69472d709861" providerId="ADAL" clId="{6C74E56D-561D-40C0-884F-D6F45B2C3E6A}" dt="2025-02-21T10:18:54.355" v="281" actId="478"/>
          <ac:picMkLst>
            <pc:docMk/>
            <pc:sldMk cId="4244772024" sldId="726"/>
            <ac:picMk id="7" creationId="{87E83344-53DA-4145-8B9B-BF9D0C00AAB8}"/>
          </ac:picMkLst>
        </pc:picChg>
        <pc:cxnChg chg="del">
          <ac:chgData name="Jenifer Prince Devaraj" userId="c3fb109c-09d1-42a6-93f4-69472d709861" providerId="ADAL" clId="{6C74E56D-561D-40C0-884F-D6F45B2C3E6A}" dt="2025-02-21T10:19:06.452" v="288" actId="478"/>
          <ac:cxnSpMkLst>
            <pc:docMk/>
            <pc:sldMk cId="4244772024" sldId="726"/>
            <ac:cxnSpMk id="12" creationId="{1BB3101E-0041-4045-AC50-5EC07B9BB097}"/>
          </ac:cxnSpMkLst>
        </pc:cxnChg>
        <pc:cxnChg chg="del">
          <ac:chgData name="Jenifer Prince Devaraj" userId="c3fb109c-09d1-42a6-93f4-69472d709861" providerId="ADAL" clId="{6C74E56D-561D-40C0-884F-D6F45B2C3E6A}" dt="2025-02-21T10:19:04.878" v="287" actId="478"/>
          <ac:cxnSpMkLst>
            <pc:docMk/>
            <pc:sldMk cId="4244772024" sldId="726"/>
            <ac:cxnSpMk id="14" creationId="{D9B3FF8F-4221-4A0E-863E-0AC089BD2AC9}"/>
          </ac:cxnSpMkLst>
        </pc:cxnChg>
        <pc:cxnChg chg="del">
          <ac:chgData name="Jenifer Prince Devaraj" userId="c3fb109c-09d1-42a6-93f4-69472d709861" providerId="ADAL" clId="{6C74E56D-561D-40C0-884F-D6F45B2C3E6A}" dt="2025-02-21T10:18:59.849" v="284" actId="478"/>
          <ac:cxnSpMkLst>
            <pc:docMk/>
            <pc:sldMk cId="4244772024" sldId="726"/>
            <ac:cxnSpMk id="17" creationId="{7C536D77-A307-4993-B040-B8E68D2F17BA}"/>
          </ac:cxnSpMkLst>
        </pc:cxnChg>
        <pc:cxnChg chg="del">
          <ac:chgData name="Jenifer Prince Devaraj" userId="c3fb109c-09d1-42a6-93f4-69472d709861" providerId="ADAL" clId="{6C74E56D-561D-40C0-884F-D6F45B2C3E6A}" dt="2025-02-21T10:19:01.663" v="285" actId="478"/>
          <ac:cxnSpMkLst>
            <pc:docMk/>
            <pc:sldMk cId="4244772024" sldId="726"/>
            <ac:cxnSpMk id="18" creationId="{19395E36-2AA2-45DC-BC4E-76EC1DAC65A4}"/>
          </ac:cxnSpMkLst>
        </pc:cxnChg>
        <pc:cxnChg chg="del">
          <ac:chgData name="Jenifer Prince Devaraj" userId="c3fb109c-09d1-42a6-93f4-69472d709861" providerId="ADAL" clId="{6C74E56D-561D-40C0-884F-D6F45B2C3E6A}" dt="2025-02-21T10:19:07.896" v="289" actId="478"/>
          <ac:cxnSpMkLst>
            <pc:docMk/>
            <pc:sldMk cId="4244772024" sldId="726"/>
            <ac:cxnSpMk id="19" creationId="{91BD23ED-D24A-4EB1-9185-7F6E05555F08}"/>
          </ac:cxnSpMkLst>
        </pc:cxnChg>
        <pc:cxnChg chg="del">
          <ac:chgData name="Jenifer Prince Devaraj" userId="c3fb109c-09d1-42a6-93f4-69472d709861" providerId="ADAL" clId="{6C74E56D-561D-40C0-884F-D6F45B2C3E6A}" dt="2025-02-21T10:18:58.404" v="283" actId="478"/>
          <ac:cxnSpMkLst>
            <pc:docMk/>
            <pc:sldMk cId="4244772024" sldId="726"/>
            <ac:cxnSpMk id="20" creationId="{CEB61558-8FCC-4A36-B039-616849453759}"/>
          </ac:cxnSpMkLst>
        </pc:cxnChg>
        <pc:cxnChg chg="del">
          <ac:chgData name="Jenifer Prince Devaraj" userId="c3fb109c-09d1-42a6-93f4-69472d709861" providerId="ADAL" clId="{6C74E56D-561D-40C0-884F-D6F45B2C3E6A}" dt="2025-02-21T10:19:03.444" v="286" actId="478"/>
          <ac:cxnSpMkLst>
            <pc:docMk/>
            <pc:sldMk cId="4244772024" sldId="726"/>
            <ac:cxnSpMk id="21" creationId="{88E0F260-1AC4-4EF2-AB0D-A9FF5625CAA6}"/>
          </ac:cxnSpMkLst>
        </pc:cxnChg>
        <pc:cxnChg chg="del">
          <ac:chgData name="Jenifer Prince Devaraj" userId="c3fb109c-09d1-42a6-93f4-69472d709861" providerId="ADAL" clId="{6C74E56D-561D-40C0-884F-D6F45B2C3E6A}" dt="2025-02-21T10:18:56.809" v="282" actId="478"/>
          <ac:cxnSpMkLst>
            <pc:docMk/>
            <pc:sldMk cId="4244772024" sldId="726"/>
            <ac:cxnSpMk id="22" creationId="{E6E50E16-FBF9-44E3-92AC-F33FFD231078}"/>
          </ac:cxnSpMkLst>
        </pc:cxnChg>
        <pc:cxnChg chg="del">
          <ac:chgData name="Jenifer Prince Devaraj" userId="c3fb109c-09d1-42a6-93f4-69472d709861" providerId="ADAL" clId="{6C74E56D-561D-40C0-884F-D6F45B2C3E6A}" dt="2025-02-21T10:19:10.078" v="290" actId="478"/>
          <ac:cxnSpMkLst>
            <pc:docMk/>
            <pc:sldMk cId="4244772024" sldId="726"/>
            <ac:cxnSpMk id="24" creationId="{E5E07F6B-FFD6-42EB-9078-DDE3EC09E1B7}"/>
          </ac:cxnSpMkLst>
        </pc:cxnChg>
      </pc:sldChg>
      <pc:sldChg chg="addSp delSp modSp add mod ord">
        <pc:chgData name="Jenifer Prince Devaraj" userId="c3fb109c-09d1-42a6-93f4-69472d709861" providerId="ADAL" clId="{6C74E56D-561D-40C0-884F-D6F45B2C3E6A}" dt="2025-02-21T10:22:03.981" v="339"/>
        <pc:sldMkLst>
          <pc:docMk/>
          <pc:sldMk cId="58876714" sldId="727"/>
        </pc:sldMkLst>
        <pc:spChg chg="del">
          <ac:chgData name="Jenifer Prince Devaraj" userId="c3fb109c-09d1-42a6-93f4-69472d709861" providerId="ADAL" clId="{6C74E56D-561D-40C0-884F-D6F45B2C3E6A}" dt="2025-02-21T10:20:03.161" v="302" actId="478"/>
          <ac:spMkLst>
            <pc:docMk/>
            <pc:sldMk cId="58876714" sldId="727"/>
            <ac:spMk id="2" creationId="{69B4EDAB-AC17-E339-65A1-739E18886645}"/>
          </ac:spMkLst>
        </pc:spChg>
        <pc:spChg chg="mod">
          <ac:chgData name="Jenifer Prince Devaraj" userId="c3fb109c-09d1-42a6-93f4-69472d709861" providerId="ADAL" clId="{6C74E56D-561D-40C0-884F-D6F45B2C3E6A}" dt="2025-02-21T10:22:03.981" v="339"/>
          <ac:spMkLst>
            <pc:docMk/>
            <pc:sldMk cId="58876714" sldId="727"/>
            <ac:spMk id="4" creationId="{72D1824F-D263-70DE-10CE-C009E204D23C}"/>
          </ac:spMkLst>
        </pc:spChg>
        <pc:spChg chg="del">
          <ac:chgData name="Jenifer Prince Devaraj" userId="c3fb109c-09d1-42a6-93f4-69472d709861" providerId="ADAL" clId="{6C74E56D-561D-40C0-884F-D6F45B2C3E6A}" dt="2025-02-21T10:20:05.480" v="303" actId="478"/>
          <ac:spMkLst>
            <pc:docMk/>
            <pc:sldMk cId="58876714" sldId="727"/>
            <ac:spMk id="5" creationId="{D1EA9268-2B64-0D3C-1793-5AA201E74353}"/>
          </ac:spMkLst>
        </pc:spChg>
        <pc:spChg chg="mod">
          <ac:chgData name="Jenifer Prince Devaraj" userId="c3fb109c-09d1-42a6-93f4-69472d709861" providerId="ADAL" clId="{6C74E56D-561D-40C0-884F-D6F45B2C3E6A}" dt="2025-02-21T10:20:40.888" v="317" actId="1076"/>
          <ac:spMkLst>
            <pc:docMk/>
            <pc:sldMk cId="58876714" sldId="727"/>
            <ac:spMk id="6" creationId="{55938725-1AD2-3489-A2FF-915B6C2AC0EC}"/>
          </ac:spMkLst>
        </pc:spChg>
        <pc:spChg chg="add mod">
          <ac:chgData name="Jenifer Prince Devaraj" userId="c3fb109c-09d1-42a6-93f4-69472d709861" providerId="ADAL" clId="{6C74E56D-561D-40C0-884F-D6F45B2C3E6A}" dt="2025-02-21T10:20:59.855" v="321" actId="255"/>
          <ac:spMkLst>
            <pc:docMk/>
            <pc:sldMk cId="58876714" sldId="727"/>
            <ac:spMk id="10" creationId="{833E01B3-DCE9-4321-A47A-3D707C9A37ED}"/>
          </ac:spMkLst>
        </pc:spChg>
        <pc:picChg chg="del">
          <ac:chgData name="Jenifer Prince Devaraj" userId="c3fb109c-09d1-42a6-93f4-69472d709861" providerId="ADAL" clId="{6C74E56D-561D-40C0-884F-D6F45B2C3E6A}" dt="2025-02-21T10:20:06.888" v="304" actId="478"/>
          <ac:picMkLst>
            <pc:docMk/>
            <pc:sldMk cId="58876714" sldId="727"/>
            <ac:picMk id="7" creationId="{87E83344-53DA-4145-8B9B-BF9D0C00AAB8}"/>
          </ac:picMkLst>
        </pc:picChg>
        <pc:cxnChg chg="del">
          <ac:chgData name="Jenifer Prince Devaraj" userId="c3fb109c-09d1-42a6-93f4-69472d709861" providerId="ADAL" clId="{6C74E56D-561D-40C0-884F-D6F45B2C3E6A}" dt="2025-02-21T10:20:08.597" v="305" actId="478"/>
          <ac:cxnSpMkLst>
            <pc:docMk/>
            <pc:sldMk cId="58876714" sldId="727"/>
            <ac:cxnSpMk id="9" creationId="{ED2705FE-FF71-4D75-BF74-F5A599D64DEF}"/>
          </ac:cxnSpMkLst>
        </pc:cxnChg>
      </pc:sldChg>
      <pc:sldChg chg="addSp delSp modSp add mod ord">
        <pc:chgData name="Jenifer Prince Devaraj" userId="c3fb109c-09d1-42a6-93f4-69472d709861" providerId="ADAL" clId="{6C74E56D-561D-40C0-884F-D6F45B2C3E6A}" dt="2025-02-21T10:56:29.971" v="1787"/>
        <pc:sldMkLst>
          <pc:docMk/>
          <pc:sldMk cId="3485052421" sldId="728"/>
        </pc:sldMkLst>
        <pc:spChg chg="mod">
          <ac:chgData name="Jenifer Prince Devaraj" userId="c3fb109c-09d1-42a6-93f4-69472d709861" providerId="ADAL" clId="{6C74E56D-561D-40C0-884F-D6F45B2C3E6A}" dt="2025-02-21T10:22:49.128" v="350" actId="20577"/>
          <ac:spMkLst>
            <pc:docMk/>
            <pc:sldMk cId="3485052421" sldId="728"/>
            <ac:spMk id="4" creationId="{72D1824F-D263-70DE-10CE-C009E204D23C}"/>
          </ac:spMkLst>
        </pc:spChg>
        <pc:spChg chg="add del mod">
          <ac:chgData name="Jenifer Prince Devaraj" userId="c3fb109c-09d1-42a6-93f4-69472d709861" providerId="ADAL" clId="{6C74E56D-561D-40C0-884F-D6F45B2C3E6A}" dt="2025-02-21T10:56:29.971" v="1787"/>
          <ac:spMkLst>
            <pc:docMk/>
            <pc:sldMk cId="3485052421" sldId="728"/>
            <ac:spMk id="5" creationId="{FCFE1E56-1023-4F4D-B1DB-412363C1C15C}"/>
          </ac:spMkLst>
        </pc:spChg>
      </pc:sldChg>
      <pc:sldChg chg="modSp add mod">
        <pc:chgData name="Jenifer Prince Devaraj" userId="c3fb109c-09d1-42a6-93f4-69472d709861" providerId="ADAL" clId="{6C74E56D-561D-40C0-884F-D6F45B2C3E6A}" dt="2025-02-21T10:23:21.098" v="357" actId="20577"/>
        <pc:sldMkLst>
          <pc:docMk/>
          <pc:sldMk cId="349149732" sldId="729"/>
        </pc:sldMkLst>
        <pc:spChg chg="mod">
          <ac:chgData name="Jenifer Prince Devaraj" userId="c3fb109c-09d1-42a6-93f4-69472d709861" providerId="ADAL" clId="{6C74E56D-561D-40C0-884F-D6F45B2C3E6A}" dt="2025-02-21T10:23:21.098" v="357" actId="20577"/>
          <ac:spMkLst>
            <pc:docMk/>
            <pc:sldMk cId="349149732" sldId="729"/>
            <ac:spMk id="4" creationId="{72D1824F-D263-70DE-10CE-C009E204D23C}"/>
          </ac:spMkLst>
        </pc:spChg>
      </pc:sldChg>
      <pc:sldChg chg="addSp delSp modSp add mod">
        <pc:chgData name="Jenifer Prince Devaraj" userId="c3fb109c-09d1-42a6-93f4-69472d709861" providerId="ADAL" clId="{6C74E56D-561D-40C0-884F-D6F45B2C3E6A}" dt="2025-02-21T10:56:00.833" v="1777"/>
        <pc:sldMkLst>
          <pc:docMk/>
          <pc:sldMk cId="3831665277" sldId="730"/>
        </pc:sldMkLst>
        <pc:spChg chg="del">
          <ac:chgData name="Jenifer Prince Devaraj" userId="c3fb109c-09d1-42a6-93f4-69472d709861" providerId="ADAL" clId="{6C74E56D-561D-40C0-884F-D6F45B2C3E6A}" dt="2025-02-21T10:24:15.725" v="359" actId="478"/>
          <ac:spMkLst>
            <pc:docMk/>
            <pc:sldMk cId="3831665277" sldId="730"/>
            <ac:spMk id="4" creationId="{72D1824F-D263-70DE-10CE-C009E204D23C}"/>
          </ac:spMkLst>
        </pc:spChg>
        <pc:spChg chg="add mod">
          <ac:chgData name="Jenifer Prince Devaraj" userId="c3fb109c-09d1-42a6-93f4-69472d709861" providerId="ADAL" clId="{6C74E56D-561D-40C0-884F-D6F45B2C3E6A}" dt="2025-02-21T10:25:12.553" v="389" actId="313"/>
          <ac:spMkLst>
            <pc:docMk/>
            <pc:sldMk cId="3831665277" sldId="730"/>
            <ac:spMk id="5" creationId="{1B584347-1921-430D-ACAF-3552E9D37476}"/>
          </ac:spMkLst>
        </pc:spChg>
        <pc:spChg chg="add mod">
          <ac:chgData name="Jenifer Prince Devaraj" userId="c3fb109c-09d1-42a6-93f4-69472d709861" providerId="ADAL" clId="{6C74E56D-561D-40C0-884F-D6F45B2C3E6A}" dt="2025-02-21T10:56:00.833" v="1777"/>
          <ac:spMkLst>
            <pc:docMk/>
            <pc:sldMk cId="3831665277" sldId="730"/>
            <ac:spMk id="7" creationId="{4B31EEB4-57CE-4080-A63C-F032A86EE934}"/>
          </ac:spMkLst>
        </pc:spChg>
        <pc:picChg chg="add mod">
          <ac:chgData name="Jenifer Prince Devaraj" userId="c3fb109c-09d1-42a6-93f4-69472d709861" providerId="ADAL" clId="{6C74E56D-561D-40C0-884F-D6F45B2C3E6A}" dt="2025-02-21T10:25:05.858" v="384" actId="1076"/>
          <ac:picMkLst>
            <pc:docMk/>
            <pc:sldMk cId="3831665277" sldId="730"/>
            <ac:picMk id="3" creationId="{13F03254-44DF-44F1-90D0-80CBA6C130B8}"/>
          </ac:picMkLst>
        </pc:picChg>
      </pc:sldChg>
      <pc:sldChg chg="addSp modSp add mod">
        <pc:chgData name="Jenifer Prince Devaraj" userId="c3fb109c-09d1-42a6-93f4-69472d709861" providerId="ADAL" clId="{6C74E56D-561D-40C0-884F-D6F45B2C3E6A}" dt="2025-02-21T10:56:07.698" v="1778"/>
        <pc:sldMkLst>
          <pc:docMk/>
          <pc:sldMk cId="85062733" sldId="731"/>
        </pc:sldMkLst>
        <pc:spChg chg="mod">
          <ac:chgData name="Jenifer Prince Devaraj" userId="c3fb109c-09d1-42a6-93f4-69472d709861" providerId="ADAL" clId="{6C74E56D-561D-40C0-884F-D6F45B2C3E6A}" dt="2025-02-21T10:25:44.376" v="409" actId="20577"/>
          <ac:spMkLst>
            <pc:docMk/>
            <pc:sldMk cId="85062733" sldId="731"/>
            <ac:spMk id="5" creationId="{1B584347-1921-430D-ACAF-3552E9D37476}"/>
          </ac:spMkLst>
        </pc:spChg>
        <pc:spChg chg="add mod">
          <ac:chgData name="Jenifer Prince Devaraj" userId="c3fb109c-09d1-42a6-93f4-69472d709861" providerId="ADAL" clId="{6C74E56D-561D-40C0-884F-D6F45B2C3E6A}" dt="2025-02-21T10:56:07.698" v="1778"/>
          <ac:spMkLst>
            <pc:docMk/>
            <pc:sldMk cId="85062733" sldId="731"/>
            <ac:spMk id="7" creationId="{57914BCD-8341-4D39-94CF-D037CED09B52}"/>
          </ac:spMkLst>
        </pc:spChg>
        <pc:cxnChg chg="add mod">
          <ac:chgData name="Jenifer Prince Devaraj" userId="c3fb109c-09d1-42a6-93f4-69472d709861" providerId="ADAL" clId="{6C74E56D-561D-40C0-884F-D6F45B2C3E6A}" dt="2025-02-21T10:28:20.756" v="511" actId="208"/>
          <ac:cxnSpMkLst>
            <pc:docMk/>
            <pc:sldMk cId="85062733" sldId="731"/>
            <ac:cxnSpMk id="4" creationId="{B78BE71D-786E-4AF4-9C6D-E7B8917BEA07}"/>
          </ac:cxnSpMkLst>
        </pc:cxnChg>
      </pc:sldChg>
      <pc:sldChg chg="addSp delSp modSp add mod">
        <pc:chgData name="Jenifer Prince Devaraj" userId="c3fb109c-09d1-42a6-93f4-69472d709861" providerId="ADAL" clId="{6C74E56D-561D-40C0-884F-D6F45B2C3E6A}" dt="2025-02-21T10:56:11.397" v="1779"/>
        <pc:sldMkLst>
          <pc:docMk/>
          <pc:sldMk cId="1850807587" sldId="732"/>
        </pc:sldMkLst>
        <pc:spChg chg="mod">
          <ac:chgData name="Jenifer Prince Devaraj" userId="c3fb109c-09d1-42a6-93f4-69472d709861" providerId="ADAL" clId="{6C74E56D-561D-40C0-884F-D6F45B2C3E6A}" dt="2025-02-21T10:36:11.893" v="976" actId="20577"/>
          <ac:spMkLst>
            <pc:docMk/>
            <pc:sldMk cId="1850807587" sldId="732"/>
            <ac:spMk id="5" creationId="{1B584347-1921-430D-ACAF-3552E9D37476}"/>
          </ac:spMkLst>
        </pc:spChg>
        <pc:spChg chg="add mod">
          <ac:chgData name="Jenifer Prince Devaraj" userId="c3fb109c-09d1-42a6-93f4-69472d709861" providerId="ADAL" clId="{6C74E56D-561D-40C0-884F-D6F45B2C3E6A}" dt="2025-02-21T10:56:11.397" v="1779"/>
          <ac:spMkLst>
            <pc:docMk/>
            <pc:sldMk cId="1850807587" sldId="732"/>
            <ac:spMk id="10" creationId="{6FABA330-71C9-4FF9-B114-9DD82C1EC3BF}"/>
          </ac:spMkLst>
        </pc:spChg>
        <pc:picChg chg="del">
          <ac:chgData name="Jenifer Prince Devaraj" userId="c3fb109c-09d1-42a6-93f4-69472d709861" providerId="ADAL" clId="{6C74E56D-561D-40C0-884F-D6F45B2C3E6A}" dt="2025-02-21T10:26:43.120" v="464" actId="478"/>
          <ac:picMkLst>
            <pc:docMk/>
            <pc:sldMk cId="1850807587" sldId="732"/>
            <ac:picMk id="3" creationId="{13F03254-44DF-44F1-90D0-80CBA6C130B8}"/>
          </ac:picMkLst>
        </pc:picChg>
        <pc:picChg chg="add mod">
          <ac:chgData name="Jenifer Prince Devaraj" userId="c3fb109c-09d1-42a6-93f4-69472d709861" providerId="ADAL" clId="{6C74E56D-561D-40C0-884F-D6F45B2C3E6A}" dt="2025-02-21T10:27:52.610" v="503" actId="1076"/>
          <ac:picMkLst>
            <pc:docMk/>
            <pc:sldMk cId="1850807587" sldId="732"/>
            <ac:picMk id="7" creationId="{D9158C65-5C53-4E59-9E2B-80EB730E80BD}"/>
          </ac:picMkLst>
        </pc:picChg>
        <pc:cxnChg chg="del mod">
          <ac:chgData name="Jenifer Prince Devaraj" userId="c3fb109c-09d1-42a6-93f4-69472d709861" providerId="ADAL" clId="{6C74E56D-561D-40C0-884F-D6F45B2C3E6A}" dt="2025-02-21T10:27:58.771" v="505" actId="21"/>
          <ac:cxnSpMkLst>
            <pc:docMk/>
            <pc:sldMk cId="1850807587" sldId="732"/>
            <ac:cxnSpMk id="4" creationId="{B78BE71D-786E-4AF4-9C6D-E7B8917BEA07}"/>
          </ac:cxnSpMkLst>
        </pc:cxnChg>
        <pc:cxnChg chg="add mod">
          <ac:chgData name="Jenifer Prince Devaraj" userId="c3fb109c-09d1-42a6-93f4-69472d709861" providerId="ADAL" clId="{6C74E56D-561D-40C0-884F-D6F45B2C3E6A}" dt="2025-02-21T10:30:52.905" v="590" actId="1076"/>
          <ac:cxnSpMkLst>
            <pc:docMk/>
            <pc:sldMk cId="1850807587" sldId="732"/>
            <ac:cxnSpMk id="8" creationId="{A7D6AF45-0611-407F-9A47-0CBC53CDE240}"/>
          </ac:cxnSpMkLst>
        </pc:cxnChg>
      </pc:sldChg>
      <pc:sldChg chg="addSp delSp modSp add mod">
        <pc:chgData name="Jenifer Prince Devaraj" userId="c3fb109c-09d1-42a6-93f4-69472d709861" providerId="ADAL" clId="{6C74E56D-561D-40C0-884F-D6F45B2C3E6A}" dt="2025-02-21T10:56:21.816" v="1783"/>
        <pc:sldMkLst>
          <pc:docMk/>
          <pc:sldMk cId="2345002903" sldId="733"/>
        </pc:sldMkLst>
        <pc:spChg chg="mod">
          <ac:chgData name="Jenifer Prince Devaraj" userId="c3fb109c-09d1-42a6-93f4-69472d709861" providerId="ADAL" clId="{6C74E56D-561D-40C0-884F-D6F45B2C3E6A}" dt="2025-02-21T10:36:38.272" v="990" actId="20577"/>
          <ac:spMkLst>
            <pc:docMk/>
            <pc:sldMk cId="2345002903" sldId="733"/>
            <ac:spMk id="5" creationId="{1B584347-1921-430D-ACAF-3552E9D37476}"/>
          </ac:spMkLst>
        </pc:spChg>
        <pc:spChg chg="mod">
          <ac:chgData name="Jenifer Prince Devaraj" userId="c3fb109c-09d1-42a6-93f4-69472d709861" providerId="ADAL" clId="{6C74E56D-561D-40C0-884F-D6F45B2C3E6A}" dt="2025-02-21T10:37:18.952" v="1000"/>
          <ac:spMkLst>
            <pc:docMk/>
            <pc:sldMk cId="2345002903" sldId="733"/>
            <ac:spMk id="6" creationId="{55938725-1AD2-3489-A2FF-915B6C2AC0EC}"/>
          </ac:spMkLst>
        </pc:spChg>
        <pc:spChg chg="add mod">
          <ac:chgData name="Jenifer Prince Devaraj" userId="c3fb109c-09d1-42a6-93f4-69472d709861" providerId="ADAL" clId="{6C74E56D-561D-40C0-884F-D6F45B2C3E6A}" dt="2025-02-21T10:56:21.816" v="1783"/>
          <ac:spMkLst>
            <pc:docMk/>
            <pc:sldMk cId="2345002903" sldId="733"/>
            <ac:spMk id="9" creationId="{7B9C7CCE-D45A-4FF9-A33D-B3E5D0692B38}"/>
          </ac:spMkLst>
        </pc:spChg>
        <pc:picChg chg="add mod">
          <ac:chgData name="Jenifer Prince Devaraj" userId="c3fb109c-09d1-42a6-93f4-69472d709861" providerId="ADAL" clId="{6C74E56D-561D-40C0-884F-D6F45B2C3E6A}" dt="2025-02-21T10:28:41.359" v="514" actId="1076"/>
          <ac:picMkLst>
            <pc:docMk/>
            <pc:sldMk cId="2345002903" sldId="733"/>
            <ac:picMk id="3" creationId="{E4B9E6F3-6F13-4A0F-84CD-D9E72ECBC3FF}"/>
          </ac:picMkLst>
        </pc:picChg>
        <pc:cxnChg chg="del">
          <ac:chgData name="Jenifer Prince Devaraj" userId="c3fb109c-09d1-42a6-93f4-69472d709861" providerId="ADAL" clId="{6C74E56D-561D-40C0-884F-D6F45B2C3E6A}" dt="2025-02-21T10:28:43.259" v="515" actId="21"/>
          <ac:cxnSpMkLst>
            <pc:docMk/>
            <pc:sldMk cId="2345002903" sldId="733"/>
            <ac:cxnSpMk id="4" creationId="{B78BE71D-786E-4AF4-9C6D-E7B8917BEA07}"/>
          </ac:cxnSpMkLst>
        </pc:cxnChg>
        <pc:cxnChg chg="add mod">
          <ac:chgData name="Jenifer Prince Devaraj" userId="c3fb109c-09d1-42a6-93f4-69472d709861" providerId="ADAL" clId="{6C74E56D-561D-40C0-884F-D6F45B2C3E6A}" dt="2025-02-21T10:28:55.448" v="519" actId="208"/>
          <ac:cxnSpMkLst>
            <pc:docMk/>
            <pc:sldMk cId="2345002903" sldId="733"/>
            <ac:cxnSpMk id="7" creationId="{6BCC7865-135F-453B-B15E-6C8E0F4918E9}"/>
          </ac:cxnSpMkLst>
        </pc:cxnChg>
      </pc:sldChg>
      <pc:sldChg chg="addSp delSp modSp add mod">
        <pc:chgData name="Jenifer Prince Devaraj" userId="c3fb109c-09d1-42a6-93f4-69472d709861" providerId="ADAL" clId="{6C74E56D-561D-40C0-884F-D6F45B2C3E6A}" dt="2025-02-21T10:56:24.871" v="1784"/>
        <pc:sldMkLst>
          <pc:docMk/>
          <pc:sldMk cId="610653406" sldId="734"/>
        </pc:sldMkLst>
        <pc:spChg chg="mod">
          <ac:chgData name="Jenifer Prince Devaraj" userId="c3fb109c-09d1-42a6-93f4-69472d709861" providerId="ADAL" clId="{6C74E56D-561D-40C0-884F-D6F45B2C3E6A}" dt="2025-02-21T10:36:42.126" v="993" actId="20577"/>
          <ac:spMkLst>
            <pc:docMk/>
            <pc:sldMk cId="610653406" sldId="734"/>
            <ac:spMk id="5" creationId="{1B584347-1921-430D-ACAF-3552E9D37476}"/>
          </ac:spMkLst>
        </pc:spChg>
        <pc:spChg chg="mod">
          <ac:chgData name="Jenifer Prince Devaraj" userId="c3fb109c-09d1-42a6-93f4-69472d709861" providerId="ADAL" clId="{6C74E56D-561D-40C0-884F-D6F45B2C3E6A}" dt="2025-02-21T10:37:24.475" v="1001"/>
          <ac:spMkLst>
            <pc:docMk/>
            <pc:sldMk cId="610653406" sldId="734"/>
            <ac:spMk id="6" creationId="{55938725-1AD2-3489-A2FF-915B6C2AC0EC}"/>
          </ac:spMkLst>
        </pc:spChg>
        <pc:spChg chg="add mod">
          <ac:chgData name="Jenifer Prince Devaraj" userId="c3fb109c-09d1-42a6-93f4-69472d709861" providerId="ADAL" clId="{6C74E56D-561D-40C0-884F-D6F45B2C3E6A}" dt="2025-02-21T10:56:24.871" v="1784"/>
          <ac:spMkLst>
            <pc:docMk/>
            <pc:sldMk cId="610653406" sldId="734"/>
            <ac:spMk id="9" creationId="{3C4F560F-1088-40A5-B56C-EF2A6BB5FC79}"/>
          </ac:spMkLst>
        </pc:spChg>
        <pc:picChg chg="del">
          <ac:chgData name="Jenifer Prince Devaraj" userId="c3fb109c-09d1-42a6-93f4-69472d709861" providerId="ADAL" clId="{6C74E56D-561D-40C0-884F-D6F45B2C3E6A}" dt="2025-02-21T10:29:13.494" v="533" actId="478"/>
          <ac:picMkLst>
            <pc:docMk/>
            <pc:sldMk cId="610653406" sldId="734"/>
            <ac:picMk id="3" creationId="{E4B9E6F3-6F13-4A0F-84CD-D9E72ECBC3FF}"/>
          </ac:picMkLst>
        </pc:picChg>
        <pc:picChg chg="add mod">
          <ac:chgData name="Jenifer Prince Devaraj" userId="c3fb109c-09d1-42a6-93f4-69472d709861" providerId="ADAL" clId="{6C74E56D-561D-40C0-884F-D6F45B2C3E6A}" dt="2025-02-21T10:29:43.297" v="537" actId="1076"/>
          <ac:picMkLst>
            <pc:docMk/>
            <pc:sldMk cId="610653406" sldId="734"/>
            <ac:picMk id="4" creationId="{8D26E979-6B06-4D3F-B0E5-C05F0D9818AE}"/>
          </ac:picMkLst>
        </pc:picChg>
        <pc:cxnChg chg="del mod">
          <ac:chgData name="Jenifer Prince Devaraj" userId="c3fb109c-09d1-42a6-93f4-69472d709861" providerId="ADAL" clId="{6C74E56D-561D-40C0-884F-D6F45B2C3E6A}" dt="2025-02-21T10:29:44.515" v="538" actId="21"/>
          <ac:cxnSpMkLst>
            <pc:docMk/>
            <pc:sldMk cId="610653406" sldId="734"/>
            <ac:cxnSpMk id="7" creationId="{6BCC7865-135F-453B-B15E-6C8E0F4918E9}"/>
          </ac:cxnSpMkLst>
        </pc:cxnChg>
        <pc:cxnChg chg="add mod">
          <ac:chgData name="Jenifer Prince Devaraj" userId="c3fb109c-09d1-42a6-93f4-69472d709861" providerId="ADAL" clId="{6C74E56D-561D-40C0-884F-D6F45B2C3E6A}" dt="2025-02-21T10:29:48.451" v="540" actId="1076"/>
          <ac:cxnSpMkLst>
            <pc:docMk/>
            <pc:sldMk cId="610653406" sldId="734"/>
            <ac:cxnSpMk id="8" creationId="{7C43679D-B102-4A49-968A-71C3179775A5}"/>
          </ac:cxnSpMkLst>
        </pc:cxnChg>
      </pc:sldChg>
      <pc:sldChg chg="addSp modSp add mod">
        <pc:chgData name="Jenifer Prince Devaraj" userId="c3fb109c-09d1-42a6-93f4-69472d709861" providerId="ADAL" clId="{6C74E56D-561D-40C0-884F-D6F45B2C3E6A}" dt="2025-02-21T10:56:18.775" v="1782"/>
        <pc:sldMkLst>
          <pc:docMk/>
          <pc:sldMk cId="2666563421" sldId="735"/>
        </pc:sldMkLst>
        <pc:spChg chg="mod">
          <ac:chgData name="Jenifer Prince Devaraj" userId="c3fb109c-09d1-42a6-93f4-69472d709861" providerId="ADAL" clId="{6C74E56D-561D-40C0-884F-D6F45B2C3E6A}" dt="2025-02-21T10:36:34.252" v="987" actId="20577"/>
          <ac:spMkLst>
            <pc:docMk/>
            <pc:sldMk cId="2666563421" sldId="735"/>
            <ac:spMk id="5" creationId="{1B584347-1921-430D-ACAF-3552E9D37476}"/>
          </ac:spMkLst>
        </pc:spChg>
        <pc:spChg chg="mod">
          <ac:chgData name="Jenifer Prince Devaraj" userId="c3fb109c-09d1-42a6-93f4-69472d709861" providerId="ADAL" clId="{6C74E56D-561D-40C0-884F-D6F45B2C3E6A}" dt="2025-02-21T10:37:02.926" v="997" actId="20577"/>
          <ac:spMkLst>
            <pc:docMk/>
            <pc:sldMk cId="2666563421" sldId="735"/>
            <ac:spMk id="6" creationId="{55938725-1AD2-3489-A2FF-915B6C2AC0EC}"/>
          </ac:spMkLst>
        </pc:spChg>
        <pc:spChg chg="add mod">
          <ac:chgData name="Jenifer Prince Devaraj" userId="c3fb109c-09d1-42a6-93f4-69472d709861" providerId="ADAL" clId="{6C74E56D-561D-40C0-884F-D6F45B2C3E6A}" dt="2025-02-21T10:56:18.775" v="1782"/>
          <ac:spMkLst>
            <pc:docMk/>
            <pc:sldMk cId="2666563421" sldId="735"/>
            <ac:spMk id="9" creationId="{B78D97C2-344E-4B02-805D-83FD3D2FE4C2}"/>
          </ac:spMkLst>
        </pc:spChg>
      </pc:sldChg>
      <pc:sldChg chg="addSp delSp modSp add mod">
        <pc:chgData name="Jenifer Prince Devaraj" userId="c3fb109c-09d1-42a6-93f4-69472d709861" providerId="ADAL" clId="{6C74E56D-561D-40C0-884F-D6F45B2C3E6A}" dt="2025-02-21T10:56:13.958" v="1780"/>
        <pc:sldMkLst>
          <pc:docMk/>
          <pc:sldMk cId="2559563051" sldId="736"/>
        </pc:sldMkLst>
        <pc:spChg chg="add del mod">
          <ac:chgData name="Jenifer Prince Devaraj" userId="c3fb109c-09d1-42a6-93f4-69472d709861" providerId="ADAL" clId="{6C74E56D-561D-40C0-884F-D6F45B2C3E6A}" dt="2025-02-21T10:32:00.948" v="629" actId="478"/>
          <ac:spMkLst>
            <pc:docMk/>
            <pc:sldMk cId="2559563051" sldId="736"/>
            <ac:spMk id="4" creationId="{B1302553-973C-4AAA-A1F0-BDCB5FD8E664}"/>
          </ac:spMkLst>
        </pc:spChg>
        <pc:spChg chg="mod">
          <ac:chgData name="Jenifer Prince Devaraj" userId="c3fb109c-09d1-42a6-93f4-69472d709861" providerId="ADAL" clId="{6C74E56D-561D-40C0-884F-D6F45B2C3E6A}" dt="2025-02-21T10:36:16.076" v="979" actId="20577"/>
          <ac:spMkLst>
            <pc:docMk/>
            <pc:sldMk cId="2559563051" sldId="736"/>
            <ac:spMk id="5" creationId="{1B584347-1921-430D-ACAF-3552E9D37476}"/>
          </ac:spMkLst>
        </pc:spChg>
        <pc:spChg chg="mod">
          <ac:chgData name="Jenifer Prince Devaraj" userId="c3fb109c-09d1-42a6-93f4-69472d709861" providerId="ADAL" clId="{6C74E56D-561D-40C0-884F-D6F45B2C3E6A}" dt="2025-02-21T10:37:08.276" v="998"/>
          <ac:spMkLst>
            <pc:docMk/>
            <pc:sldMk cId="2559563051" sldId="736"/>
            <ac:spMk id="6" creationId="{55938725-1AD2-3489-A2FF-915B6C2AC0EC}"/>
          </ac:spMkLst>
        </pc:spChg>
        <pc:spChg chg="add mod">
          <ac:chgData name="Jenifer Prince Devaraj" userId="c3fb109c-09d1-42a6-93f4-69472d709861" providerId="ADAL" clId="{6C74E56D-561D-40C0-884F-D6F45B2C3E6A}" dt="2025-02-21T10:32:24.560" v="633" actId="1076"/>
          <ac:spMkLst>
            <pc:docMk/>
            <pc:sldMk cId="2559563051" sldId="736"/>
            <ac:spMk id="10" creationId="{FE1357FD-924D-4135-8423-D4EBA767F170}"/>
          </ac:spMkLst>
        </pc:spChg>
        <pc:spChg chg="add mod">
          <ac:chgData name="Jenifer Prince Devaraj" userId="c3fb109c-09d1-42a6-93f4-69472d709861" providerId="ADAL" clId="{6C74E56D-561D-40C0-884F-D6F45B2C3E6A}" dt="2025-02-21T10:56:13.958" v="1780"/>
          <ac:spMkLst>
            <pc:docMk/>
            <pc:sldMk cId="2559563051" sldId="736"/>
            <ac:spMk id="11" creationId="{388D4901-7518-414C-9DD1-6B55810822CE}"/>
          </ac:spMkLst>
        </pc:spChg>
        <pc:picChg chg="add mod">
          <ac:chgData name="Jenifer Prince Devaraj" userId="c3fb109c-09d1-42a6-93f4-69472d709861" providerId="ADAL" clId="{6C74E56D-561D-40C0-884F-D6F45B2C3E6A}" dt="2025-02-21T10:31:34.677" v="599" actId="1076"/>
          <ac:picMkLst>
            <pc:docMk/>
            <pc:sldMk cId="2559563051" sldId="736"/>
            <ac:picMk id="3" creationId="{29EDEF9B-073D-47CC-8CF7-96D231964A39}"/>
          </ac:picMkLst>
        </pc:picChg>
        <pc:picChg chg="del">
          <ac:chgData name="Jenifer Prince Devaraj" userId="c3fb109c-09d1-42a6-93f4-69472d709861" providerId="ADAL" clId="{6C74E56D-561D-40C0-884F-D6F45B2C3E6A}" dt="2025-02-21T10:31:28.381" v="595" actId="478"/>
          <ac:picMkLst>
            <pc:docMk/>
            <pc:sldMk cId="2559563051" sldId="736"/>
            <ac:picMk id="7" creationId="{D9158C65-5C53-4E59-9E2B-80EB730E80BD}"/>
          </ac:picMkLst>
        </pc:picChg>
        <pc:cxnChg chg="add del">
          <ac:chgData name="Jenifer Prince Devaraj" userId="c3fb109c-09d1-42a6-93f4-69472d709861" providerId="ADAL" clId="{6C74E56D-561D-40C0-884F-D6F45B2C3E6A}" dt="2025-02-21T10:31:32.935" v="598" actId="21"/>
          <ac:cxnSpMkLst>
            <pc:docMk/>
            <pc:sldMk cId="2559563051" sldId="736"/>
            <ac:cxnSpMk id="8" creationId="{A7D6AF45-0611-407F-9A47-0CBC53CDE240}"/>
          </ac:cxnSpMkLst>
        </pc:cxnChg>
        <pc:cxnChg chg="add mod">
          <ac:chgData name="Jenifer Prince Devaraj" userId="c3fb109c-09d1-42a6-93f4-69472d709861" providerId="ADAL" clId="{6C74E56D-561D-40C0-884F-D6F45B2C3E6A}" dt="2025-02-21T10:31:38.674" v="601" actId="1076"/>
          <ac:cxnSpMkLst>
            <pc:docMk/>
            <pc:sldMk cId="2559563051" sldId="736"/>
            <ac:cxnSpMk id="9" creationId="{81C7A77B-81EE-402B-A79A-189E8A817C3D}"/>
          </ac:cxnSpMkLst>
        </pc:cxnChg>
      </pc:sldChg>
      <pc:sldChg chg="addSp delSp modSp add mod ord">
        <pc:chgData name="Jenifer Prince Devaraj" userId="c3fb109c-09d1-42a6-93f4-69472d709861" providerId="ADAL" clId="{6C74E56D-561D-40C0-884F-D6F45B2C3E6A}" dt="2025-02-21T10:56:16.713" v="1781"/>
        <pc:sldMkLst>
          <pc:docMk/>
          <pc:sldMk cId="3813137589" sldId="737"/>
        </pc:sldMkLst>
        <pc:spChg chg="mod">
          <ac:chgData name="Jenifer Prince Devaraj" userId="c3fb109c-09d1-42a6-93f4-69472d709861" providerId="ADAL" clId="{6C74E56D-561D-40C0-884F-D6F45B2C3E6A}" dt="2025-02-21T10:39:46.837" v="1045" actId="313"/>
          <ac:spMkLst>
            <pc:docMk/>
            <pc:sldMk cId="3813137589" sldId="737"/>
            <ac:spMk id="5" creationId="{1B584347-1921-430D-ACAF-3552E9D37476}"/>
          </ac:spMkLst>
        </pc:spChg>
        <pc:spChg chg="mod">
          <ac:chgData name="Jenifer Prince Devaraj" userId="c3fb109c-09d1-42a6-93f4-69472d709861" providerId="ADAL" clId="{6C74E56D-561D-40C0-884F-D6F45B2C3E6A}" dt="2025-02-21T10:37:11.842" v="999"/>
          <ac:spMkLst>
            <pc:docMk/>
            <pc:sldMk cId="3813137589" sldId="737"/>
            <ac:spMk id="6" creationId="{55938725-1AD2-3489-A2FF-915B6C2AC0EC}"/>
          </ac:spMkLst>
        </pc:spChg>
        <pc:spChg chg="del mod">
          <ac:chgData name="Jenifer Prince Devaraj" userId="c3fb109c-09d1-42a6-93f4-69472d709861" providerId="ADAL" clId="{6C74E56D-561D-40C0-884F-D6F45B2C3E6A}" dt="2025-02-21T10:39:48.540" v="1046" actId="478"/>
          <ac:spMkLst>
            <pc:docMk/>
            <pc:sldMk cId="3813137589" sldId="737"/>
            <ac:spMk id="10" creationId="{FE1357FD-924D-4135-8423-D4EBA767F170}"/>
          </ac:spMkLst>
        </pc:spChg>
        <pc:spChg chg="add mod">
          <ac:chgData name="Jenifer Prince Devaraj" userId="c3fb109c-09d1-42a6-93f4-69472d709861" providerId="ADAL" clId="{6C74E56D-561D-40C0-884F-D6F45B2C3E6A}" dt="2025-02-21T10:56:16.713" v="1781"/>
          <ac:spMkLst>
            <pc:docMk/>
            <pc:sldMk cId="3813137589" sldId="737"/>
            <ac:spMk id="11" creationId="{C4E04A84-A06D-4187-B409-FB546CCFFFA7}"/>
          </ac:spMkLst>
        </pc:spChg>
        <pc:graphicFrameChg chg="add del modGraphic">
          <ac:chgData name="Jenifer Prince Devaraj" userId="c3fb109c-09d1-42a6-93f4-69472d709861" providerId="ADAL" clId="{6C74E56D-561D-40C0-884F-D6F45B2C3E6A}" dt="2025-02-21T10:39:40.516" v="1044" actId="27309"/>
          <ac:graphicFrameMkLst>
            <pc:docMk/>
            <pc:sldMk cId="3813137589" sldId="737"/>
            <ac:graphicFrameMk id="8" creationId="{63D7726C-EA9B-4A29-8CAB-281BF24EAB08}"/>
          </ac:graphicFrameMkLst>
        </pc:graphicFrameChg>
        <pc:picChg chg="del">
          <ac:chgData name="Jenifer Prince Devaraj" userId="c3fb109c-09d1-42a6-93f4-69472d709861" providerId="ADAL" clId="{6C74E56D-561D-40C0-884F-D6F45B2C3E6A}" dt="2025-02-21T10:33:15.638" v="665" actId="478"/>
          <ac:picMkLst>
            <pc:docMk/>
            <pc:sldMk cId="3813137589" sldId="737"/>
            <ac:picMk id="3" creationId="{29EDEF9B-073D-47CC-8CF7-96D231964A39}"/>
          </ac:picMkLst>
        </pc:picChg>
        <pc:picChg chg="add del mod">
          <ac:chgData name="Jenifer Prince Devaraj" userId="c3fb109c-09d1-42a6-93f4-69472d709861" providerId="ADAL" clId="{6C74E56D-561D-40C0-884F-D6F45B2C3E6A}" dt="2025-02-21T10:34:44.597" v="836" actId="478"/>
          <ac:picMkLst>
            <pc:docMk/>
            <pc:sldMk cId="3813137589" sldId="737"/>
            <ac:picMk id="4" creationId="{72D47F71-297F-40D7-961A-C321B8F5A6F3}"/>
          </ac:picMkLst>
        </pc:picChg>
        <pc:cxnChg chg="del mod">
          <ac:chgData name="Jenifer Prince Devaraj" userId="c3fb109c-09d1-42a6-93f4-69472d709861" providerId="ADAL" clId="{6C74E56D-561D-40C0-884F-D6F45B2C3E6A}" dt="2025-02-21T10:34:39.459" v="834" actId="478"/>
          <ac:cxnSpMkLst>
            <pc:docMk/>
            <pc:sldMk cId="3813137589" sldId="737"/>
            <ac:cxnSpMk id="9" creationId="{81C7A77B-81EE-402B-A79A-189E8A817C3D}"/>
          </ac:cxnSpMkLst>
        </pc:cxnChg>
      </pc:sldChg>
      <pc:sldChg chg="addSp delSp modSp add mod ord">
        <pc:chgData name="Jenifer Prince Devaraj" userId="c3fb109c-09d1-42a6-93f4-69472d709861" providerId="ADAL" clId="{6C74E56D-561D-40C0-884F-D6F45B2C3E6A}" dt="2025-02-21T10:56:34.338" v="1789"/>
        <pc:sldMkLst>
          <pc:docMk/>
          <pc:sldMk cId="4059233333" sldId="738"/>
        </pc:sldMkLst>
        <pc:spChg chg="mod">
          <ac:chgData name="Jenifer Prince Devaraj" userId="c3fb109c-09d1-42a6-93f4-69472d709861" providerId="ADAL" clId="{6C74E56D-561D-40C0-884F-D6F45B2C3E6A}" dt="2025-02-21T10:41:42.899" v="1066" actId="20577"/>
          <ac:spMkLst>
            <pc:docMk/>
            <pc:sldMk cId="4059233333" sldId="738"/>
            <ac:spMk id="5" creationId="{1B584347-1921-430D-ACAF-3552E9D37476}"/>
          </ac:spMkLst>
        </pc:spChg>
        <pc:spChg chg="del">
          <ac:chgData name="Jenifer Prince Devaraj" userId="c3fb109c-09d1-42a6-93f4-69472d709861" providerId="ADAL" clId="{6C74E56D-561D-40C0-884F-D6F45B2C3E6A}" dt="2025-02-21T10:46:55.647" v="1222" actId="478"/>
          <ac:spMkLst>
            <pc:docMk/>
            <pc:sldMk cId="4059233333" sldId="738"/>
            <ac:spMk id="6" creationId="{55938725-1AD2-3489-A2FF-915B6C2AC0EC}"/>
          </ac:spMkLst>
        </pc:spChg>
        <pc:spChg chg="del">
          <ac:chgData name="Jenifer Prince Devaraj" userId="c3fb109c-09d1-42a6-93f4-69472d709861" providerId="ADAL" clId="{6C74E56D-561D-40C0-884F-D6F45B2C3E6A}" dt="2025-02-21T10:35:33.148" v="959" actId="478"/>
          <ac:spMkLst>
            <pc:docMk/>
            <pc:sldMk cId="4059233333" sldId="738"/>
            <ac:spMk id="10" creationId="{FE1357FD-924D-4135-8423-D4EBA767F170}"/>
          </ac:spMkLst>
        </pc:spChg>
        <pc:spChg chg="add mod">
          <ac:chgData name="Jenifer Prince Devaraj" userId="c3fb109c-09d1-42a6-93f4-69472d709861" providerId="ADAL" clId="{6C74E56D-561D-40C0-884F-D6F45B2C3E6A}" dt="2025-02-21T10:48:02.514" v="1301" actId="1076"/>
          <ac:spMkLst>
            <pc:docMk/>
            <pc:sldMk cId="4059233333" sldId="738"/>
            <ac:spMk id="11" creationId="{9DA59784-306F-476A-9AE6-BDD9E6BA6EFE}"/>
          </ac:spMkLst>
        </pc:spChg>
        <pc:spChg chg="add mod">
          <ac:chgData name="Jenifer Prince Devaraj" userId="c3fb109c-09d1-42a6-93f4-69472d709861" providerId="ADAL" clId="{6C74E56D-561D-40C0-884F-D6F45B2C3E6A}" dt="2025-02-21T10:56:34.338" v="1789"/>
          <ac:spMkLst>
            <pc:docMk/>
            <pc:sldMk cId="4059233333" sldId="738"/>
            <ac:spMk id="12" creationId="{53D4AF1A-D4BB-44ED-8A34-CB69A0E5DFB5}"/>
          </ac:spMkLst>
        </pc:spChg>
        <pc:picChg chg="add mod">
          <ac:chgData name="Jenifer Prince Devaraj" userId="c3fb109c-09d1-42a6-93f4-69472d709861" providerId="ADAL" clId="{6C74E56D-561D-40C0-884F-D6F45B2C3E6A}" dt="2025-02-21T10:40:52.215" v="1054" actId="1076"/>
          <ac:picMkLst>
            <pc:docMk/>
            <pc:sldMk cId="4059233333" sldId="738"/>
            <ac:picMk id="3" creationId="{4769957C-DB7D-4FCE-B269-BE70FC400D97}"/>
          </ac:picMkLst>
        </pc:picChg>
        <pc:picChg chg="del">
          <ac:chgData name="Jenifer Prince Devaraj" userId="c3fb109c-09d1-42a6-93f4-69472d709861" providerId="ADAL" clId="{6C74E56D-561D-40C0-884F-D6F45B2C3E6A}" dt="2025-02-21T10:34:51.759" v="838" actId="478"/>
          <ac:picMkLst>
            <pc:docMk/>
            <pc:sldMk cId="4059233333" sldId="738"/>
            <ac:picMk id="4" creationId="{72D47F71-297F-40D7-961A-C321B8F5A6F3}"/>
          </ac:picMkLst>
        </pc:picChg>
        <pc:picChg chg="add mod">
          <ac:chgData name="Jenifer Prince Devaraj" userId="c3fb109c-09d1-42a6-93f4-69472d709861" providerId="ADAL" clId="{6C74E56D-561D-40C0-884F-D6F45B2C3E6A}" dt="2025-02-21T10:41:45.591" v="1067" actId="1076"/>
          <ac:picMkLst>
            <pc:docMk/>
            <pc:sldMk cId="4059233333" sldId="738"/>
            <ac:picMk id="9" creationId="{644F3F07-6EE8-4B75-B119-3BE4C09016E4}"/>
          </ac:picMkLst>
        </pc:picChg>
        <pc:cxnChg chg="add mod">
          <ac:chgData name="Jenifer Prince Devaraj" userId="c3fb109c-09d1-42a6-93f4-69472d709861" providerId="ADAL" clId="{6C74E56D-561D-40C0-884F-D6F45B2C3E6A}" dt="2025-02-21T10:41:00.224" v="1056" actId="1076"/>
          <ac:cxnSpMkLst>
            <pc:docMk/>
            <pc:sldMk cId="4059233333" sldId="738"/>
            <ac:cxnSpMk id="8" creationId="{C3A606DC-8636-4551-B40A-A82ADCE0F15A}"/>
          </ac:cxnSpMkLst>
        </pc:cxnChg>
      </pc:sldChg>
      <pc:sldChg chg="addSp delSp modSp add mod">
        <pc:chgData name="Jenifer Prince Devaraj" userId="c3fb109c-09d1-42a6-93f4-69472d709861" providerId="ADAL" clId="{6C74E56D-561D-40C0-884F-D6F45B2C3E6A}" dt="2025-02-21T10:56:27.156" v="1785"/>
        <pc:sldMkLst>
          <pc:docMk/>
          <pc:sldMk cId="1835611027" sldId="739"/>
        </pc:sldMkLst>
        <pc:spChg chg="mod">
          <ac:chgData name="Jenifer Prince Devaraj" userId="c3fb109c-09d1-42a6-93f4-69472d709861" providerId="ADAL" clId="{6C74E56D-561D-40C0-884F-D6F45B2C3E6A}" dt="2025-02-21T10:38:14.056" v="1031" actId="6549"/>
          <ac:spMkLst>
            <pc:docMk/>
            <pc:sldMk cId="1835611027" sldId="739"/>
            <ac:spMk id="5" creationId="{1B584347-1921-430D-ACAF-3552E9D37476}"/>
          </ac:spMkLst>
        </pc:spChg>
        <pc:spChg chg="add mod">
          <ac:chgData name="Jenifer Prince Devaraj" userId="c3fb109c-09d1-42a6-93f4-69472d709861" providerId="ADAL" clId="{6C74E56D-561D-40C0-884F-D6F45B2C3E6A}" dt="2025-02-21T10:56:27.156" v="1785"/>
          <ac:spMkLst>
            <pc:docMk/>
            <pc:sldMk cId="1835611027" sldId="739"/>
            <ac:spMk id="10" creationId="{888C5B34-4F29-46A7-BC33-37DE009F454C}"/>
          </ac:spMkLst>
        </pc:spChg>
        <pc:picChg chg="add mod">
          <ac:chgData name="Jenifer Prince Devaraj" userId="c3fb109c-09d1-42a6-93f4-69472d709861" providerId="ADAL" clId="{6C74E56D-561D-40C0-884F-D6F45B2C3E6A}" dt="2025-02-21T10:37:53.275" v="1007" actId="1076"/>
          <ac:picMkLst>
            <pc:docMk/>
            <pc:sldMk cId="1835611027" sldId="739"/>
            <ac:picMk id="3" creationId="{573D723E-6A66-48C5-9E76-FCC3C631B793}"/>
          </ac:picMkLst>
        </pc:picChg>
        <pc:picChg chg="del">
          <ac:chgData name="Jenifer Prince Devaraj" userId="c3fb109c-09d1-42a6-93f4-69472d709861" providerId="ADAL" clId="{6C74E56D-561D-40C0-884F-D6F45B2C3E6A}" dt="2025-02-21T10:37:46.903" v="1003" actId="478"/>
          <ac:picMkLst>
            <pc:docMk/>
            <pc:sldMk cId="1835611027" sldId="739"/>
            <ac:picMk id="4" creationId="{8D26E979-6B06-4D3F-B0E5-C05F0D9818AE}"/>
          </ac:picMkLst>
        </pc:picChg>
        <pc:cxnChg chg="del mod">
          <ac:chgData name="Jenifer Prince Devaraj" userId="c3fb109c-09d1-42a6-93f4-69472d709861" providerId="ADAL" clId="{6C74E56D-561D-40C0-884F-D6F45B2C3E6A}" dt="2025-02-21T10:38:04.639" v="1028" actId="21"/>
          <ac:cxnSpMkLst>
            <pc:docMk/>
            <pc:sldMk cId="1835611027" sldId="739"/>
            <ac:cxnSpMk id="8" creationId="{7C43679D-B102-4A49-968A-71C3179775A5}"/>
          </ac:cxnSpMkLst>
        </pc:cxnChg>
        <pc:cxnChg chg="add mod">
          <ac:chgData name="Jenifer Prince Devaraj" userId="c3fb109c-09d1-42a6-93f4-69472d709861" providerId="ADAL" clId="{6C74E56D-561D-40C0-884F-D6F45B2C3E6A}" dt="2025-02-21T10:38:09.639" v="1030" actId="1076"/>
          <ac:cxnSpMkLst>
            <pc:docMk/>
            <pc:sldMk cId="1835611027" sldId="739"/>
            <ac:cxnSpMk id="9" creationId="{3743A827-4B0E-493D-A8AE-DF844800E1F1}"/>
          </ac:cxnSpMkLst>
        </pc:cxnChg>
      </pc:sldChg>
      <pc:sldChg chg="addSp modSp add mod">
        <pc:chgData name="Jenifer Prince Devaraj" userId="c3fb109c-09d1-42a6-93f4-69472d709861" providerId="ADAL" clId="{6C74E56D-561D-40C0-884F-D6F45B2C3E6A}" dt="2025-02-21T10:56:32.345" v="1788"/>
        <pc:sldMkLst>
          <pc:docMk/>
          <pc:sldMk cId="3289329031" sldId="740"/>
        </pc:sldMkLst>
        <pc:spChg chg="mod">
          <ac:chgData name="Jenifer Prince Devaraj" userId="c3fb109c-09d1-42a6-93f4-69472d709861" providerId="ADAL" clId="{6C74E56D-561D-40C0-884F-D6F45B2C3E6A}" dt="2025-02-21T10:55:34.671" v="1775"/>
          <ac:spMkLst>
            <pc:docMk/>
            <pc:sldMk cId="3289329031" sldId="740"/>
            <ac:spMk id="6" creationId="{55938725-1AD2-3489-A2FF-915B6C2AC0EC}"/>
          </ac:spMkLst>
        </pc:spChg>
        <pc:spChg chg="add mod">
          <ac:chgData name="Jenifer Prince Devaraj" userId="c3fb109c-09d1-42a6-93f4-69472d709861" providerId="ADAL" clId="{6C74E56D-561D-40C0-884F-D6F45B2C3E6A}" dt="2025-02-21T10:56:32.345" v="1788"/>
          <ac:spMkLst>
            <pc:docMk/>
            <pc:sldMk cId="3289329031" sldId="740"/>
            <ac:spMk id="7" creationId="{5F2A9636-E01A-4D2F-8A63-068316B5E31C}"/>
          </ac:spMkLst>
        </pc:spChg>
      </pc:sldChg>
      <pc:sldChg chg="addSp delSp modSp add mod">
        <pc:chgData name="Jenifer Prince Devaraj" userId="c3fb109c-09d1-42a6-93f4-69472d709861" providerId="ADAL" clId="{6C74E56D-561D-40C0-884F-D6F45B2C3E6A}" dt="2025-02-21T10:56:45.664" v="1792"/>
        <pc:sldMkLst>
          <pc:docMk/>
          <pc:sldMk cId="2745754023" sldId="741"/>
        </pc:sldMkLst>
        <pc:spChg chg="mod">
          <ac:chgData name="Jenifer Prince Devaraj" userId="c3fb109c-09d1-42a6-93f4-69472d709861" providerId="ADAL" clId="{6C74E56D-561D-40C0-884F-D6F45B2C3E6A}" dt="2025-02-21T10:42:56.316" v="1102" actId="20577"/>
          <ac:spMkLst>
            <pc:docMk/>
            <pc:sldMk cId="2745754023" sldId="741"/>
            <ac:spMk id="5" creationId="{1B584347-1921-430D-ACAF-3552E9D37476}"/>
          </ac:spMkLst>
        </pc:spChg>
        <pc:spChg chg="del">
          <ac:chgData name="Jenifer Prince Devaraj" userId="c3fb109c-09d1-42a6-93f4-69472d709861" providerId="ADAL" clId="{6C74E56D-561D-40C0-884F-D6F45B2C3E6A}" dt="2025-02-21T10:47:02.653" v="1224" actId="478"/>
          <ac:spMkLst>
            <pc:docMk/>
            <pc:sldMk cId="2745754023" sldId="741"/>
            <ac:spMk id="6" creationId="{55938725-1AD2-3489-A2FF-915B6C2AC0EC}"/>
          </ac:spMkLst>
        </pc:spChg>
        <pc:spChg chg="add mod">
          <ac:chgData name="Jenifer Prince Devaraj" userId="c3fb109c-09d1-42a6-93f4-69472d709861" providerId="ADAL" clId="{6C74E56D-561D-40C0-884F-D6F45B2C3E6A}" dt="2025-02-21T10:47:55.408" v="1297" actId="1076"/>
          <ac:spMkLst>
            <pc:docMk/>
            <pc:sldMk cId="2745754023" sldId="741"/>
            <ac:spMk id="8" creationId="{09A5C781-2DC1-4B3D-BEBF-A85270519D1C}"/>
          </ac:spMkLst>
        </pc:spChg>
        <pc:spChg chg="add mod">
          <ac:chgData name="Jenifer Prince Devaraj" userId="c3fb109c-09d1-42a6-93f4-69472d709861" providerId="ADAL" clId="{6C74E56D-561D-40C0-884F-D6F45B2C3E6A}" dt="2025-02-21T10:56:45.664" v="1792"/>
          <ac:spMkLst>
            <pc:docMk/>
            <pc:sldMk cId="2745754023" sldId="741"/>
            <ac:spMk id="9" creationId="{D70C14F3-8510-4F87-B39D-74F710B96258}"/>
          </ac:spMkLst>
        </pc:spChg>
        <pc:picChg chg="add mod">
          <ac:chgData name="Jenifer Prince Devaraj" userId="c3fb109c-09d1-42a6-93f4-69472d709861" providerId="ADAL" clId="{6C74E56D-561D-40C0-884F-D6F45B2C3E6A}" dt="2025-02-21T10:42:38.343" v="1079" actId="1076"/>
          <ac:picMkLst>
            <pc:docMk/>
            <pc:sldMk cId="2745754023" sldId="741"/>
            <ac:picMk id="3" creationId="{03544211-F576-4BC3-A1A6-804762BB0EA7}"/>
          </ac:picMkLst>
        </pc:picChg>
        <pc:cxnChg chg="add mod">
          <ac:chgData name="Jenifer Prince Devaraj" userId="c3fb109c-09d1-42a6-93f4-69472d709861" providerId="ADAL" clId="{6C74E56D-561D-40C0-884F-D6F45B2C3E6A}" dt="2025-02-21T10:42:47.551" v="1081" actId="1076"/>
          <ac:cxnSpMkLst>
            <pc:docMk/>
            <pc:sldMk cId="2745754023" sldId="741"/>
            <ac:cxnSpMk id="7" creationId="{6C63B0E6-360A-4ED3-ABDE-D79E4FC2D200}"/>
          </ac:cxnSpMkLst>
        </pc:cxnChg>
      </pc:sldChg>
      <pc:sldChg chg="addSp delSp modSp add mod">
        <pc:chgData name="Jenifer Prince Devaraj" userId="c3fb109c-09d1-42a6-93f4-69472d709861" providerId="ADAL" clId="{6C74E56D-561D-40C0-884F-D6F45B2C3E6A}" dt="2025-02-21T10:56:43.535" v="1791" actId="1036"/>
        <pc:sldMkLst>
          <pc:docMk/>
          <pc:sldMk cId="828975703" sldId="742"/>
        </pc:sldMkLst>
        <pc:spChg chg="del">
          <ac:chgData name="Jenifer Prince Devaraj" userId="c3fb109c-09d1-42a6-93f4-69472d709861" providerId="ADAL" clId="{6C74E56D-561D-40C0-884F-D6F45B2C3E6A}" dt="2025-02-21T10:46:59.425" v="1223" actId="478"/>
          <ac:spMkLst>
            <pc:docMk/>
            <pc:sldMk cId="828975703" sldId="742"/>
            <ac:spMk id="6" creationId="{55938725-1AD2-3489-A2FF-915B6C2AC0EC}"/>
          </ac:spMkLst>
        </pc:spChg>
        <pc:spChg chg="add mod">
          <ac:chgData name="Jenifer Prince Devaraj" userId="c3fb109c-09d1-42a6-93f4-69472d709861" providerId="ADAL" clId="{6C74E56D-561D-40C0-884F-D6F45B2C3E6A}" dt="2025-02-21T10:47:59.086" v="1299" actId="1076"/>
          <ac:spMkLst>
            <pc:docMk/>
            <pc:sldMk cId="828975703" sldId="742"/>
            <ac:spMk id="10" creationId="{ACD86C52-08F8-46C5-9D70-0D3E1FB45E5C}"/>
          </ac:spMkLst>
        </pc:spChg>
        <pc:spChg chg="add mod">
          <ac:chgData name="Jenifer Prince Devaraj" userId="c3fb109c-09d1-42a6-93f4-69472d709861" providerId="ADAL" clId="{6C74E56D-561D-40C0-884F-D6F45B2C3E6A}" dt="2025-02-21T10:56:43.535" v="1791" actId="1036"/>
          <ac:spMkLst>
            <pc:docMk/>
            <pc:sldMk cId="828975703" sldId="742"/>
            <ac:spMk id="11" creationId="{249FA120-1E49-4DB2-915D-EB2085887523}"/>
          </ac:spMkLst>
        </pc:spChg>
        <pc:picChg chg="del">
          <ac:chgData name="Jenifer Prince Devaraj" userId="c3fb109c-09d1-42a6-93f4-69472d709861" providerId="ADAL" clId="{6C74E56D-561D-40C0-884F-D6F45B2C3E6A}" dt="2025-02-21T10:41:51.784" v="1069" actId="478"/>
          <ac:picMkLst>
            <pc:docMk/>
            <pc:sldMk cId="828975703" sldId="742"/>
            <ac:picMk id="3" creationId="{4769957C-DB7D-4FCE-B269-BE70FC400D97}"/>
          </ac:picMkLst>
        </pc:picChg>
        <pc:picChg chg="add mod">
          <ac:chgData name="Jenifer Prince Devaraj" userId="c3fb109c-09d1-42a6-93f4-69472d709861" providerId="ADAL" clId="{6C74E56D-561D-40C0-884F-D6F45B2C3E6A}" dt="2025-02-21T10:42:05.294" v="1072" actId="1076"/>
          <ac:picMkLst>
            <pc:docMk/>
            <pc:sldMk cId="828975703" sldId="742"/>
            <ac:picMk id="4" creationId="{14FE4DA8-9AD2-4CC0-B937-E15FCB15CFC4}"/>
          </ac:picMkLst>
        </pc:picChg>
        <pc:picChg chg="del">
          <ac:chgData name="Jenifer Prince Devaraj" userId="c3fb109c-09d1-42a6-93f4-69472d709861" providerId="ADAL" clId="{6C74E56D-561D-40C0-884F-D6F45B2C3E6A}" dt="2025-02-21T10:41:49.627" v="1068" actId="478"/>
          <ac:picMkLst>
            <pc:docMk/>
            <pc:sldMk cId="828975703" sldId="742"/>
            <ac:picMk id="9" creationId="{644F3F07-6EE8-4B75-B119-3BE4C09016E4}"/>
          </ac:picMkLst>
        </pc:picChg>
        <pc:cxnChg chg="del mod">
          <ac:chgData name="Jenifer Prince Devaraj" userId="c3fb109c-09d1-42a6-93f4-69472d709861" providerId="ADAL" clId="{6C74E56D-561D-40C0-884F-D6F45B2C3E6A}" dt="2025-02-21T10:42:08.433" v="1073" actId="478"/>
          <ac:cxnSpMkLst>
            <pc:docMk/>
            <pc:sldMk cId="828975703" sldId="742"/>
            <ac:cxnSpMk id="8" creationId="{C3A606DC-8636-4551-B40A-A82ADCE0F15A}"/>
          </ac:cxnSpMkLst>
        </pc:cxnChg>
      </pc:sldChg>
      <pc:sldChg chg="addSp delSp modSp add mod">
        <pc:chgData name="Jenifer Prince Devaraj" userId="c3fb109c-09d1-42a6-93f4-69472d709861" providerId="ADAL" clId="{6C74E56D-561D-40C0-884F-D6F45B2C3E6A}" dt="2025-02-21T10:56:48.884" v="1793"/>
        <pc:sldMkLst>
          <pc:docMk/>
          <pc:sldMk cId="4129815509" sldId="743"/>
        </pc:sldMkLst>
        <pc:spChg chg="mod">
          <ac:chgData name="Jenifer Prince Devaraj" userId="c3fb109c-09d1-42a6-93f4-69472d709861" providerId="ADAL" clId="{6C74E56D-561D-40C0-884F-D6F45B2C3E6A}" dt="2025-02-21T10:43:39.413" v="1132" actId="20577"/>
          <ac:spMkLst>
            <pc:docMk/>
            <pc:sldMk cId="4129815509" sldId="743"/>
            <ac:spMk id="5" creationId="{1B584347-1921-430D-ACAF-3552E9D37476}"/>
          </ac:spMkLst>
        </pc:spChg>
        <pc:spChg chg="del">
          <ac:chgData name="Jenifer Prince Devaraj" userId="c3fb109c-09d1-42a6-93f4-69472d709861" providerId="ADAL" clId="{6C74E56D-561D-40C0-884F-D6F45B2C3E6A}" dt="2025-02-21T10:47:06.047" v="1225" actId="478"/>
          <ac:spMkLst>
            <pc:docMk/>
            <pc:sldMk cId="4129815509" sldId="743"/>
            <ac:spMk id="6" creationId="{55938725-1AD2-3489-A2FF-915B6C2AC0EC}"/>
          </ac:spMkLst>
        </pc:spChg>
        <pc:spChg chg="add mod">
          <ac:chgData name="Jenifer Prince Devaraj" userId="c3fb109c-09d1-42a6-93f4-69472d709861" providerId="ADAL" clId="{6C74E56D-561D-40C0-884F-D6F45B2C3E6A}" dt="2025-02-21T10:44:49.492" v="1144" actId="1582"/>
          <ac:spMkLst>
            <pc:docMk/>
            <pc:sldMk cId="4129815509" sldId="743"/>
            <ac:spMk id="13" creationId="{BE017F73-5414-443F-8EF4-D5F40B4C1F94}"/>
          </ac:spMkLst>
        </pc:spChg>
        <pc:spChg chg="add mod">
          <ac:chgData name="Jenifer Prince Devaraj" userId="c3fb109c-09d1-42a6-93f4-69472d709861" providerId="ADAL" clId="{6C74E56D-561D-40C0-884F-D6F45B2C3E6A}" dt="2025-02-21T10:45:22.229" v="1146" actId="1076"/>
          <ac:spMkLst>
            <pc:docMk/>
            <pc:sldMk cId="4129815509" sldId="743"/>
            <ac:spMk id="14" creationId="{707D27D1-F479-4AFA-AC29-AE596D65F02A}"/>
          </ac:spMkLst>
        </pc:spChg>
        <pc:spChg chg="add mod">
          <ac:chgData name="Jenifer Prince Devaraj" userId="c3fb109c-09d1-42a6-93f4-69472d709861" providerId="ADAL" clId="{6C74E56D-561D-40C0-884F-D6F45B2C3E6A}" dt="2025-02-21T10:45:27.099" v="1148" actId="1076"/>
          <ac:spMkLst>
            <pc:docMk/>
            <pc:sldMk cId="4129815509" sldId="743"/>
            <ac:spMk id="15" creationId="{CFEA0141-9BEC-4A03-88EE-C6184324F03A}"/>
          </ac:spMkLst>
        </pc:spChg>
        <pc:spChg chg="add mod">
          <ac:chgData name="Jenifer Prince Devaraj" userId="c3fb109c-09d1-42a6-93f4-69472d709861" providerId="ADAL" clId="{6C74E56D-561D-40C0-884F-D6F45B2C3E6A}" dt="2025-02-21T10:45:31.386" v="1150" actId="1076"/>
          <ac:spMkLst>
            <pc:docMk/>
            <pc:sldMk cId="4129815509" sldId="743"/>
            <ac:spMk id="16" creationId="{93EAAB2A-1357-4AA4-94A5-2335A7BDC924}"/>
          </ac:spMkLst>
        </pc:spChg>
        <pc:spChg chg="add mod">
          <ac:chgData name="Jenifer Prince Devaraj" userId="c3fb109c-09d1-42a6-93f4-69472d709861" providerId="ADAL" clId="{6C74E56D-561D-40C0-884F-D6F45B2C3E6A}" dt="2025-02-21T10:45:35.756" v="1152" actId="1076"/>
          <ac:spMkLst>
            <pc:docMk/>
            <pc:sldMk cId="4129815509" sldId="743"/>
            <ac:spMk id="17" creationId="{8C28F07E-4052-45B3-9FD9-66B3EC27BEAC}"/>
          </ac:spMkLst>
        </pc:spChg>
        <pc:spChg chg="add mod">
          <ac:chgData name="Jenifer Prince Devaraj" userId="c3fb109c-09d1-42a6-93f4-69472d709861" providerId="ADAL" clId="{6C74E56D-561D-40C0-884F-D6F45B2C3E6A}" dt="2025-02-21T10:45:40.807" v="1154" actId="1076"/>
          <ac:spMkLst>
            <pc:docMk/>
            <pc:sldMk cId="4129815509" sldId="743"/>
            <ac:spMk id="18" creationId="{B5DE4EF5-969C-4AFA-8CAB-6F4BB48AA974}"/>
          </ac:spMkLst>
        </pc:spChg>
        <pc:spChg chg="add mod">
          <ac:chgData name="Jenifer Prince Devaraj" userId="c3fb109c-09d1-42a6-93f4-69472d709861" providerId="ADAL" clId="{6C74E56D-561D-40C0-884F-D6F45B2C3E6A}" dt="2025-02-21T10:45:55.410" v="1162" actId="1035"/>
          <ac:spMkLst>
            <pc:docMk/>
            <pc:sldMk cId="4129815509" sldId="743"/>
            <ac:spMk id="19" creationId="{14742117-6945-4C28-A70C-3DE6A21ECE9F}"/>
          </ac:spMkLst>
        </pc:spChg>
        <pc:spChg chg="add mod">
          <ac:chgData name="Jenifer Prince Devaraj" userId="c3fb109c-09d1-42a6-93f4-69472d709861" providerId="ADAL" clId="{6C74E56D-561D-40C0-884F-D6F45B2C3E6A}" dt="2025-02-21T10:46:00.864" v="1164" actId="1076"/>
          <ac:spMkLst>
            <pc:docMk/>
            <pc:sldMk cId="4129815509" sldId="743"/>
            <ac:spMk id="20" creationId="{D82BF388-714F-448C-91D9-679FD0B32EA3}"/>
          </ac:spMkLst>
        </pc:spChg>
        <pc:spChg chg="add mod">
          <ac:chgData name="Jenifer Prince Devaraj" userId="c3fb109c-09d1-42a6-93f4-69472d709861" providerId="ADAL" clId="{6C74E56D-561D-40C0-884F-D6F45B2C3E6A}" dt="2025-02-21T10:47:51.605" v="1295" actId="1076"/>
          <ac:spMkLst>
            <pc:docMk/>
            <pc:sldMk cId="4129815509" sldId="743"/>
            <ac:spMk id="21" creationId="{FCE1A234-848F-4EDB-9D2B-70095DC61487}"/>
          </ac:spMkLst>
        </pc:spChg>
        <pc:spChg chg="add mod">
          <ac:chgData name="Jenifer Prince Devaraj" userId="c3fb109c-09d1-42a6-93f4-69472d709861" providerId="ADAL" clId="{6C74E56D-561D-40C0-884F-D6F45B2C3E6A}" dt="2025-02-21T10:56:48.884" v="1793"/>
          <ac:spMkLst>
            <pc:docMk/>
            <pc:sldMk cId="4129815509" sldId="743"/>
            <ac:spMk id="22" creationId="{175DE0C2-41CF-4076-83F1-728E6957416A}"/>
          </ac:spMkLst>
        </pc:spChg>
        <pc:picChg chg="del">
          <ac:chgData name="Jenifer Prince Devaraj" userId="c3fb109c-09d1-42a6-93f4-69472d709861" providerId="ADAL" clId="{6C74E56D-561D-40C0-884F-D6F45B2C3E6A}" dt="2025-02-21T10:43:01.700" v="1104" actId="478"/>
          <ac:picMkLst>
            <pc:docMk/>
            <pc:sldMk cId="4129815509" sldId="743"/>
            <ac:picMk id="3" creationId="{03544211-F576-4BC3-A1A6-804762BB0EA7}"/>
          </ac:picMkLst>
        </pc:picChg>
        <pc:picChg chg="add mod">
          <ac:chgData name="Jenifer Prince Devaraj" userId="c3fb109c-09d1-42a6-93f4-69472d709861" providerId="ADAL" clId="{6C74E56D-561D-40C0-884F-D6F45B2C3E6A}" dt="2025-02-21T10:43:18.684" v="1109" actId="1076"/>
          <ac:picMkLst>
            <pc:docMk/>
            <pc:sldMk cId="4129815509" sldId="743"/>
            <ac:picMk id="4" creationId="{469BF02C-237E-4E5A-B01A-3FBEC2BF57DC}"/>
          </ac:picMkLst>
        </pc:picChg>
        <pc:picChg chg="add mod">
          <ac:chgData name="Jenifer Prince Devaraj" userId="c3fb109c-09d1-42a6-93f4-69472d709861" providerId="ADAL" clId="{6C74E56D-561D-40C0-884F-D6F45B2C3E6A}" dt="2025-02-21T10:44:04.381" v="1137" actId="1076"/>
          <ac:picMkLst>
            <pc:docMk/>
            <pc:sldMk cId="4129815509" sldId="743"/>
            <ac:picMk id="10" creationId="{773CCBC0-EECF-4DF5-90C5-7B910537B3AA}"/>
          </ac:picMkLst>
        </pc:picChg>
        <pc:picChg chg="add mod">
          <ac:chgData name="Jenifer Prince Devaraj" userId="c3fb109c-09d1-42a6-93f4-69472d709861" providerId="ADAL" clId="{6C74E56D-561D-40C0-884F-D6F45B2C3E6A}" dt="2025-02-21T10:44:21.429" v="1140" actId="1076"/>
          <ac:picMkLst>
            <pc:docMk/>
            <pc:sldMk cId="4129815509" sldId="743"/>
            <ac:picMk id="12" creationId="{3562B417-9222-4CD4-9C0E-1F461E1019A4}"/>
          </ac:picMkLst>
        </pc:picChg>
        <pc:cxnChg chg="del mod">
          <ac:chgData name="Jenifer Prince Devaraj" userId="c3fb109c-09d1-42a6-93f4-69472d709861" providerId="ADAL" clId="{6C74E56D-561D-40C0-884F-D6F45B2C3E6A}" dt="2025-02-21T10:43:20.535" v="1110" actId="21"/>
          <ac:cxnSpMkLst>
            <pc:docMk/>
            <pc:sldMk cId="4129815509" sldId="743"/>
            <ac:cxnSpMk id="7" creationId="{6C63B0E6-360A-4ED3-ABDE-D79E4FC2D200}"/>
          </ac:cxnSpMkLst>
        </pc:cxnChg>
        <pc:cxnChg chg="add mod">
          <ac:chgData name="Jenifer Prince Devaraj" userId="c3fb109c-09d1-42a6-93f4-69472d709861" providerId="ADAL" clId="{6C74E56D-561D-40C0-884F-D6F45B2C3E6A}" dt="2025-02-21T10:43:31.860" v="1113" actId="1076"/>
          <ac:cxnSpMkLst>
            <pc:docMk/>
            <pc:sldMk cId="4129815509" sldId="743"/>
            <ac:cxnSpMk id="8" creationId="{868C4F44-C9C4-4C7D-917F-BB103EA5F990}"/>
          </ac:cxnSpMkLst>
        </pc:cxnChg>
      </pc:sldChg>
      <pc:sldChg chg="addSp delSp modSp add mod">
        <pc:chgData name="Jenifer Prince Devaraj" userId="c3fb109c-09d1-42a6-93f4-69472d709861" providerId="ADAL" clId="{6C74E56D-561D-40C0-884F-D6F45B2C3E6A}" dt="2025-02-21T10:56:52.253" v="1794"/>
        <pc:sldMkLst>
          <pc:docMk/>
          <pc:sldMk cId="3608502143" sldId="744"/>
        </pc:sldMkLst>
        <pc:spChg chg="mod">
          <ac:chgData name="Jenifer Prince Devaraj" userId="c3fb109c-09d1-42a6-93f4-69472d709861" providerId="ADAL" clId="{6C74E56D-561D-40C0-884F-D6F45B2C3E6A}" dt="2025-02-21T10:47:41.167" v="1292" actId="1076"/>
          <ac:spMkLst>
            <pc:docMk/>
            <pc:sldMk cId="3608502143" sldId="744"/>
            <ac:spMk id="5" creationId="{1B584347-1921-430D-ACAF-3552E9D37476}"/>
          </ac:spMkLst>
        </pc:spChg>
        <pc:spChg chg="mod">
          <ac:chgData name="Jenifer Prince Devaraj" userId="c3fb109c-09d1-42a6-93f4-69472d709861" providerId="ADAL" clId="{6C74E56D-561D-40C0-884F-D6F45B2C3E6A}" dt="2025-02-21T10:47:43.563" v="1293" actId="1076"/>
          <ac:spMkLst>
            <pc:docMk/>
            <pc:sldMk cId="3608502143" sldId="744"/>
            <ac:spMk id="6" creationId="{55938725-1AD2-3489-A2FF-915B6C2AC0EC}"/>
          </ac:spMkLst>
        </pc:spChg>
        <pc:spChg chg="del">
          <ac:chgData name="Jenifer Prince Devaraj" userId="c3fb109c-09d1-42a6-93f4-69472d709861" providerId="ADAL" clId="{6C74E56D-561D-40C0-884F-D6F45B2C3E6A}" dt="2025-02-21T10:46:16.003" v="1168" actId="478"/>
          <ac:spMkLst>
            <pc:docMk/>
            <pc:sldMk cId="3608502143" sldId="744"/>
            <ac:spMk id="13" creationId="{BE017F73-5414-443F-8EF4-D5F40B4C1F94}"/>
          </ac:spMkLst>
        </pc:spChg>
        <pc:spChg chg="del">
          <ac:chgData name="Jenifer Prince Devaraj" userId="c3fb109c-09d1-42a6-93f4-69472d709861" providerId="ADAL" clId="{6C74E56D-561D-40C0-884F-D6F45B2C3E6A}" dt="2025-02-21T10:46:16.003" v="1168" actId="478"/>
          <ac:spMkLst>
            <pc:docMk/>
            <pc:sldMk cId="3608502143" sldId="744"/>
            <ac:spMk id="14" creationId="{707D27D1-F479-4AFA-AC29-AE596D65F02A}"/>
          </ac:spMkLst>
        </pc:spChg>
        <pc:spChg chg="del">
          <ac:chgData name="Jenifer Prince Devaraj" userId="c3fb109c-09d1-42a6-93f4-69472d709861" providerId="ADAL" clId="{6C74E56D-561D-40C0-884F-D6F45B2C3E6A}" dt="2025-02-21T10:46:16.003" v="1168" actId="478"/>
          <ac:spMkLst>
            <pc:docMk/>
            <pc:sldMk cId="3608502143" sldId="744"/>
            <ac:spMk id="15" creationId="{CFEA0141-9BEC-4A03-88EE-C6184324F03A}"/>
          </ac:spMkLst>
        </pc:spChg>
        <pc:spChg chg="del">
          <ac:chgData name="Jenifer Prince Devaraj" userId="c3fb109c-09d1-42a6-93f4-69472d709861" providerId="ADAL" clId="{6C74E56D-561D-40C0-884F-D6F45B2C3E6A}" dt="2025-02-21T10:46:16.003" v="1168" actId="478"/>
          <ac:spMkLst>
            <pc:docMk/>
            <pc:sldMk cId="3608502143" sldId="744"/>
            <ac:spMk id="16" creationId="{93EAAB2A-1357-4AA4-94A5-2335A7BDC924}"/>
          </ac:spMkLst>
        </pc:spChg>
        <pc:spChg chg="del">
          <ac:chgData name="Jenifer Prince Devaraj" userId="c3fb109c-09d1-42a6-93f4-69472d709861" providerId="ADAL" clId="{6C74E56D-561D-40C0-884F-D6F45B2C3E6A}" dt="2025-02-21T10:46:16.003" v="1168" actId="478"/>
          <ac:spMkLst>
            <pc:docMk/>
            <pc:sldMk cId="3608502143" sldId="744"/>
            <ac:spMk id="17" creationId="{8C28F07E-4052-45B3-9FD9-66B3EC27BEAC}"/>
          </ac:spMkLst>
        </pc:spChg>
        <pc:spChg chg="del">
          <ac:chgData name="Jenifer Prince Devaraj" userId="c3fb109c-09d1-42a6-93f4-69472d709861" providerId="ADAL" clId="{6C74E56D-561D-40C0-884F-D6F45B2C3E6A}" dt="2025-02-21T10:46:16.003" v="1168" actId="478"/>
          <ac:spMkLst>
            <pc:docMk/>
            <pc:sldMk cId="3608502143" sldId="744"/>
            <ac:spMk id="18" creationId="{B5DE4EF5-969C-4AFA-8CAB-6F4BB48AA974}"/>
          </ac:spMkLst>
        </pc:spChg>
        <pc:spChg chg="del">
          <ac:chgData name="Jenifer Prince Devaraj" userId="c3fb109c-09d1-42a6-93f4-69472d709861" providerId="ADAL" clId="{6C74E56D-561D-40C0-884F-D6F45B2C3E6A}" dt="2025-02-21T10:46:16.003" v="1168" actId="478"/>
          <ac:spMkLst>
            <pc:docMk/>
            <pc:sldMk cId="3608502143" sldId="744"/>
            <ac:spMk id="19" creationId="{14742117-6945-4C28-A70C-3DE6A21ECE9F}"/>
          </ac:spMkLst>
        </pc:spChg>
        <pc:spChg chg="del">
          <ac:chgData name="Jenifer Prince Devaraj" userId="c3fb109c-09d1-42a6-93f4-69472d709861" providerId="ADAL" clId="{6C74E56D-561D-40C0-884F-D6F45B2C3E6A}" dt="2025-02-21T10:46:16.003" v="1168" actId="478"/>
          <ac:spMkLst>
            <pc:docMk/>
            <pc:sldMk cId="3608502143" sldId="744"/>
            <ac:spMk id="20" creationId="{D82BF388-714F-448C-91D9-679FD0B32EA3}"/>
          </ac:spMkLst>
        </pc:spChg>
        <pc:spChg chg="add mod">
          <ac:chgData name="Jenifer Prince Devaraj" userId="c3fb109c-09d1-42a6-93f4-69472d709861" providerId="ADAL" clId="{6C74E56D-561D-40C0-884F-D6F45B2C3E6A}" dt="2025-02-21T10:56:52.253" v="1794"/>
          <ac:spMkLst>
            <pc:docMk/>
            <pc:sldMk cId="3608502143" sldId="744"/>
            <ac:spMk id="21" creationId="{6C94CA46-71D7-45A4-A3B9-1C771748455F}"/>
          </ac:spMkLst>
        </pc:spChg>
        <pc:picChg chg="del">
          <ac:chgData name="Jenifer Prince Devaraj" userId="c3fb109c-09d1-42a6-93f4-69472d709861" providerId="ADAL" clId="{6C74E56D-561D-40C0-884F-D6F45B2C3E6A}" dt="2025-02-21T10:46:17.537" v="1169" actId="478"/>
          <ac:picMkLst>
            <pc:docMk/>
            <pc:sldMk cId="3608502143" sldId="744"/>
            <ac:picMk id="4" creationId="{469BF02C-237E-4E5A-B01A-3FBEC2BF57DC}"/>
          </ac:picMkLst>
        </pc:picChg>
        <pc:picChg chg="del">
          <ac:chgData name="Jenifer Prince Devaraj" userId="c3fb109c-09d1-42a6-93f4-69472d709861" providerId="ADAL" clId="{6C74E56D-561D-40C0-884F-D6F45B2C3E6A}" dt="2025-02-21T10:46:12.762" v="1166" actId="478"/>
          <ac:picMkLst>
            <pc:docMk/>
            <pc:sldMk cId="3608502143" sldId="744"/>
            <ac:picMk id="10" creationId="{773CCBC0-EECF-4DF5-90C5-7B910537B3AA}"/>
          </ac:picMkLst>
        </pc:picChg>
        <pc:picChg chg="del">
          <ac:chgData name="Jenifer Prince Devaraj" userId="c3fb109c-09d1-42a6-93f4-69472d709861" providerId="ADAL" clId="{6C74E56D-561D-40C0-884F-D6F45B2C3E6A}" dt="2025-02-21T10:46:13.814" v="1167" actId="478"/>
          <ac:picMkLst>
            <pc:docMk/>
            <pc:sldMk cId="3608502143" sldId="744"/>
            <ac:picMk id="12" creationId="{3562B417-9222-4CD4-9C0E-1F461E1019A4}"/>
          </ac:picMkLst>
        </pc:picChg>
        <pc:cxnChg chg="del">
          <ac:chgData name="Jenifer Prince Devaraj" userId="c3fb109c-09d1-42a6-93f4-69472d709861" providerId="ADAL" clId="{6C74E56D-561D-40C0-884F-D6F45B2C3E6A}" dt="2025-02-21T10:46:43.873" v="1221" actId="478"/>
          <ac:cxnSpMkLst>
            <pc:docMk/>
            <pc:sldMk cId="3608502143" sldId="744"/>
            <ac:cxnSpMk id="8" creationId="{868C4F44-C9C4-4C7D-917F-BB103EA5F990}"/>
          </ac:cxnSpMkLst>
        </pc:cxnChg>
      </pc:sldChg>
      <pc:sldChg chg="addSp delSp modSp add mod">
        <pc:chgData name="Jenifer Prince Devaraj" userId="c3fb109c-09d1-42a6-93f4-69472d709861" providerId="ADAL" clId="{6C74E56D-561D-40C0-884F-D6F45B2C3E6A}" dt="2025-02-21T10:50:45.043" v="1407" actId="1076"/>
        <pc:sldMkLst>
          <pc:docMk/>
          <pc:sldMk cId="531528901" sldId="745"/>
        </pc:sldMkLst>
        <pc:spChg chg="mod">
          <ac:chgData name="Jenifer Prince Devaraj" userId="c3fb109c-09d1-42a6-93f4-69472d709861" providerId="ADAL" clId="{6C74E56D-561D-40C0-884F-D6F45B2C3E6A}" dt="2025-02-21T10:50:45.043" v="1407" actId="1076"/>
          <ac:spMkLst>
            <pc:docMk/>
            <pc:sldMk cId="531528901" sldId="745"/>
            <ac:spMk id="4" creationId="{72D1824F-D263-70DE-10CE-C009E204D23C}"/>
          </ac:spMkLst>
        </pc:spChg>
        <pc:spChg chg="mod">
          <ac:chgData name="Jenifer Prince Devaraj" userId="c3fb109c-09d1-42a6-93f4-69472d709861" providerId="ADAL" clId="{6C74E56D-561D-40C0-884F-D6F45B2C3E6A}" dt="2025-02-21T10:48:35.582" v="1308" actId="1076"/>
          <ac:spMkLst>
            <pc:docMk/>
            <pc:sldMk cId="531528901" sldId="745"/>
            <ac:spMk id="6" creationId="{55938725-1AD2-3489-A2FF-915B6C2AC0EC}"/>
          </ac:spMkLst>
        </pc:spChg>
        <pc:picChg chg="add mod">
          <ac:chgData name="Jenifer Prince Devaraj" userId="c3fb109c-09d1-42a6-93f4-69472d709861" providerId="ADAL" clId="{6C74E56D-561D-40C0-884F-D6F45B2C3E6A}" dt="2025-02-21T10:50:26.128" v="1398" actId="1076"/>
          <ac:picMkLst>
            <pc:docMk/>
            <pc:sldMk cId="531528901" sldId="745"/>
            <ac:picMk id="3" creationId="{536D5B51-5470-466C-81DE-3A79384F07F3}"/>
          </ac:picMkLst>
        </pc:picChg>
        <pc:picChg chg="add mod">
          <ac:chgData name="Jenifer Prince Devaraj" userId="c3fb109c-09d1-42a6-93f4-69472d709861" providerId="ADAL" clId="{6C74E56D-561D-40C0-884F-D6F45B2C3E6A}" dt="2025-02-21T10:50:36.500" v="1404" actId="1076"/>
          <ac:picMkLst>
            <pc:docMk/>
            <pc:sldMk cId="531528901" sldId="745"/>
            <ac:picMk id="8" creationId="{BDA14EA9-41C8-4C6F-B98D-375CCA8EF4C4}"/>
          </ac:picMkLst>
        </pc:picChg>
        <pc:cxnChg chg="add del mod">
          <ac:chgData name="Jenifer Prince Devaraj" userId="c3fb109c-09d1-42a6-93f4-69472d709861" providerId="ADAL" clId="{6C74E56D-561D-40C0-884F-D6F45B2C3E6A}" dt="2025-02-21T10:50:29.272" v="1401" actId="21"/>
          <ac:cxnSpMkLst>
            <pc:docMk/>
            <pc:sldMk cId="531528901" sldId="745"/>
            <ac:cxnSpMk id="7" creationId="{FD96258E-CFB9-4877-850E-9CCAB4DD23FC}"/>
          </ac:cxnSpMkLst>
        </pc:cxnChg>
        <pc:cxnChg chg="add mod">
          <ac:chgData name="Jenifer Prince Devaraj" userId="c3fb109c-09d1-42a6-93f4-69472d709861" providerId="ADAL" clId="{6C74E56D-561D-40C0-884F-D6F45B2C3E6A}" dt="2025-02-21T10:50:38.295" v="1405" actId="1076"/>
          <ac:cxnSpMkLst>
            <pc:docMk/>
            <pc:sldMk cId="531528901" sldId="745"/>
            <ac:cxnSpMk id="11" creationId="{120C8DE1-875C-40B7-B24C-E093179E895C}"/>
          </ac:cxnSpMkLst>
        </pc:cxnChg>
        <pc:cxnChg chg="add del mod">
          <ac:chgData name="Jenifer Prince Devaraj" userId="c3fb109c-09d1-42a6-93f4-69472d709861" providerId="ADAL" clId="{6C74E56D-561D-40C0-884F-D6F45B2C3E6A}" dt="2025-02-21T10:50:27.325" v="1400" actId="21"/>
          <ac:cxnSpMkLst>
            <pc:docMk/>
            <pc:sldMk cId="531528901" sldId="745"/>
            <ac:cxnSpMk id="12" creationId="{CA034720-91EF-480C-BA86-A50C4C774EFE}"/>
          </ac:cxnSpMkLst>
        </pc:cxnChg>
        <pc:cxnChg chg="add mod">
          <ac:chgData name="Jenifer Prince Devaraj" userId="c3fb109c-09d1-42a6-93f4-69472d709861" providerId="ADAL" clId="{6C74E56D-561D-40C0-884F-D6F45B2C3E6A}" dt="2025-02-21T10:50:32.676" v="1403" actId="1076"/>
          <ac:cxnSpMkLst>
            <pc:docMk/>
            <pc:sldMk cId="531528901" sldId="745"/>
            <ac:cxnSpMk id="13" creationId="{DDB5CD02-586A-4EC5-9748-D8B604DB9DF6}"/>
          </ac:cxnSpMkLst>
        </pc:cxnChg>
      </pc:sldChg>
      <pc:sldChg chg="addSp delSp modSp add mod">
        <pc:chgData name="Jenifer Prince Devaraj" userId="c3fb109c-09d1-42a6-93f4-69472d709861" providerId="ADAL" clId="{6C74E56D-561D-40C0-884F-D6F45B2C3E6A}" dt="2025-02-21T10:51:23.535" v="1454" actId="20577"/>
        <pc:sldMkLst>
          <pc:docMk/>
          <pc:sldMk cId="1919226767" sldId="746"/>
        </pc:sldMkLst>
        <pc:spChg chg="mod">
          <ac:chgData name="Jenifer Prince Devaraj" userId="c3fb109c-09d1-42a6-93f4-69472d709861" providerId="ADAL" clId="{6C74E56D-561D-40C0-884F-D6F45B2C3E6A}" dt="2025-02-21T10:51:23.535" v="1454" actId="20577"/>
          <ac:spMkLst>
            <pc:docMk/>
            <pc:sldMk cId="1919226767" sldId="746"/>
            <ac:spMk id="4" creationId="{72D1824F-D263-70DE-10CE-C009E204D23C}"/>
          </ac:spMkLst>
        </pc:spChg>
        <pc:picChg chg="mod">
          <ac:chgData name="Jenifer Prince Devaraj" userId="c3fb109c-09d1-42a6-93f4-69472d709861" providerId="ADAL" clId="{6C74E56D-561D-40C0-884F-D6F45B2C3E6A}" dt="2025-02-21T10:51:12.654" v="1436" actId="1076"/>
          <ac:picMkLst>
            <pc:docMk/>
            <pc:sldMk cId="1919226767" sldId="746"/>
            <ac:picMk id="8" creationId="{BDA14EA9-41C8-4C6F-B98D-375CCA8EF4C4}"/>
          </ac:picMkLst>
        </pc:picChg>
        <pc:cxnChg chg="add mod">
          <ac:chgData name="Jenifer Prince Devaraj" userId="c3fb109c-09d1-42a6-93f4-69472d709861" providerId="ADAL" clId="{6C74E56D-561D-40C0-884F-D6F45B2C3E6A}" dt="2025-02-21T10:51:17.849" v="1439" actId="1076"/>
          <ac:cxnSpMkLst>
            <pc:docMk/>
            <pc:sldMk cId="1919226767" sldId="746"/>
            <ac:cxnSpMk id="9" creationId="{9789E40E-DFD2-456C-9D17-E665BA2250A4}"/>
          </ac:cxnSpMkLst>
        </pc:cxnChg>
        <pc:cxnChg chg="del">
          <ac:chgData name="Jenifer Prince Devaraj" userId="c3fb109c-09d1-42a6-93f4-69472d709861" providerId="ADAL" clId="{6C74E56D-561D-40C0-884F-D6F45B2C3E6A}" dt="2025-02-21T10:51:14.344" v="1437" actId="21"/>
          <ac:cxnSpMkLst>
            <pc:docMk/>
            <pc:sldMk cId="1919226767" sldId="746"/>
            <ac:cxnSpMk id="11" creationId="{120C8DE1-875C-40B7-B24C-E093179E895C}"/>
          </ac:cxnSpMkLst>
        </pc:cxnChg>
      </pc:sldChg>
      <pc:sldChg chg="addSp delSp modSp add mod">
        <pc:chgData name="Jenifer Prince Devaraj" userId="c3fb109c-09d1-42a6-93f4-69472d709861" providerId="ADAL" clId="{6C74E56D-561D-40C0-884F-D6F45B2C3E6A}" dt="2025-02-21T10:54:05.345" v="1754" actId="1076"/>
        <pc:sldMkLst>
          <pc:docMk/>
          <pc:sldMk cId="215810827" sldId="747"/>
        </pc:sldMkLst>
        <pc:spChg chg="mod">
          <ac:chgData name="Jenifer Prince Devaraj" userId="c3fb109c-09d1-42a6-93f4-69472d709861" providerId="ADAL" clId="{6C74E56D-561D-40C0-884F-D6F45B2C3E6A}" dt="2025-02-21T10:53:59.612" v="1751" actId="20577"/>
          <ac:spMkLst>
            <pc:docMk/>
            <pc:sldMk cId="215810827" sldId="747"/>
            <ac:spMk id="4" creationId="{72D1824F-D263-70DE-10CE-C009E204D23C}"/>
          </ac:spMkLst>
        </pc:spChg>
        <pc:picChg chg="del">
          <ac:chgData name="Jenifer Prince Devaraj" userId="c3fb109c-09d1-42a6-93f4-69472d709861" providerId="ADAL" clId="{6C74E56D-561D-40C0-884F-D6F45B2C3E6A}" dt="2025-02-21T10:51:44.808" v="1456" actId="478"/>
          <ac:picMkLst>
            <pc:docMk/>
            <pc:sldMk cId="215810827" sldId="747"/>
            <ac:picMk id="3" creationId="{536D5B51-5470-466C-81DE-3A79384F07F3}"/>
          </ac:picMkLst>
        </pc:picChg>
        <pc:picChg chg="add mod">
          <ac:chgData name="Jenifer Prince Devaraj" userId="c3fb109c-09d1-42a6-93f4-69472d709861" providerId="ADAL" clId="{6C74E56D-561D-40C0-884F-D6F45B2C3E6A}" dt="2025-02-21T10:54:05.345" v="1754" actId="1076"/>
          <ac:picMkLst>
            <pc:docMk/>
            <pc:sldMk cId="215810827" sldId="747"/>
            <ac:picMk id="5" creationId="{97E1149B-F465-4BF8-B487-8F4F7F0CCF37}"/>
          </ac:picMkLst>
        </pc:picChg>
        <pc:picChg chg="del mod">
          <ac:chgData name="Jenifer Prince Devaraj" userId="c3fb109c-09d1-42a6-93f4-69472d709861" providerId="ADAL" clId="{6C74E56D-561D-40C0-884F-D6F45B2C3E6A}" dt="2025-02-21T10:51:47.305" v="1459" actId="478"/>
          <ac:picMkLst>
            <pc:docMk/>
            <pc:sldMk cId="215810827" sldId="747"/>
            <ac:picMk id="8" creationId="{BDA14EA9-41C8-4C6F-B98D-375CCA8EF4C4}"/>
          </ac:picMkLst>
        </pc:picChg>
        <pc:cxnChg chg="del">
          <ac:chgData name="Jenifer Prince Devaraj" userId="c3fb109c-09d1-42a6-93f4-69472d709861" providerId="ADAL" clId="{6C74E56D-561D-40C0-884F-D6F45B2C3E6A}" dt="2025-02-21T10:51:48.837" v="1460" actId="478"/>
          <ac:cxnSpMkLst>
            <pc:docMk/>
            <pc:sldMk cId="215810827" sldId="747"/>
            <ac:cxnSpMk id="9" creationId="{9789E40E-DFD2-456C-9D17-E665BA2250A4}"/>
          </ac:cxnSpMkLst>
        </pc:cxnChg>
        <pc:cxnChg chg="del">
          <ac:chgData name="Jenifer Prince Devaraj" userId="c3fb109c-09d1-42a6-93f4-69472d709861" providerId="ADAL" clId="{6C74E56D-561D-40C0-884F-D6F45B2C3E6A}" dt="2025-02-21T10:51:46.163" v="1457" actId="478"/>
          <ac:cxnSpMkLst>
            <pc:docMk/>
            <pc:sldMk cId="215810827" sldId="747"/>
            <ac:cxnSpMk id="13" creationId="{DDB5CD02-586A-4EC5-9748-D8B604DB9DF6}"/>
          </ac:cxnSpMkLst>
        </pc:cxnChg>
      </pc:sldChg>
      <pc:sldMasterChg chg="delSldLayout">
        <pc:chgData name="Jenifer Prince Devaraj" userId="c3fb109c-09d1-42a6-93f4-69472d709861" providerId="ADAL" clId="{6C74E56D-561D-40C0-884F-D6F45B2C3E6A}" dt="2025-02-21T10:01:20.713" v="1" actId="47"/>
        <pc:sldMasterMkLst>
          <pc:docMk/>
          <pc:sldMasterMk cId="1800093731" sldId="2147483659"/>
        </pc:sldMasterMkLst>
        <pc:sldLayoutChg chg="del">
          <pc:chgData name="Jenifer Prince Devaraj" userId="c3fb109c-09d1-42a6-93f4-69472d709861" providerId="ADAL" clId="{6C74E56D-561D-40C0-884F-D6F45B2C3E6A}" dt="2025-02-21T10:01:20.713" v="1" actId="47"/>
          <pc:sldLayoutMkLst>
            <pc:docMk/>
            <pc:sldMasterMk cId="1800093731" sldId="2147483659"/>
            <pc:sldLayoutMk cId="3188795946" sldId="2147483753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21/02/2025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8679905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4642336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18210"/>
      </p:ext>
    </p:extLst>
  </p:cSld>
  <p:clrMapOvr>
    <a:masterClrMapping/>
  </p:clrMapOvr>
  <p:hf hdr="0" dt="0"/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7034326"/>
      </p:ext>
    </p:extLst>
  </p:cSld>
  <p:clrMapOvr>
    <a:masterClrMapping/>
  </p:clrMapOvr>
  <p:hf hdr="0" dt="0"/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2/21/2025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7548684"/>
      </p:ext>
    </p:extLst>
  </p:cSld>
  <p:clrMapOvr>
    <a:masterClrMapping/>
  </p:clrMapOvr>
  <p:hf hdr="0" dt="0"/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85860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2/21/2025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1699690"/>
      </p:ext>
    </p:extLst>
  </p:cSld>
  <p:clrMapOvr>
    <a:masterClrMapping/>
  </p:clrMapOvr>
  <p:hf hdr="0" dt="0"/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6230347"/>
      </p:ext>
    </p:extLst>
  </p:cSld>
  <p:clrMapOvr>
    <a:masterClrMapping/>
  </p:clrMapOvr>
  <p:hf hdr="0" dt="0"/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1605017"/>
      </p:ext>
    </p:extLst>
  </p:cSld>
  <p:clrMapOvr>
    <a:masterClrMapping/>
  </p:clrMapOvr>
  <p:hf hdr="0" dt="0"/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6008252"/>
      </p:ext>
    </p:extLst>
  </p:cSld>
  <p:clrMapOvr>
    <a:masterClrMapping/>
  </p:clrMapOvr>
  <p:hf hdr="0" dt="0"/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0803781"/>
      </p:ext>
    </p:extLst>
  </p:cSld>
  <p:clrMapOvr>
    <a:masterClrMapping/>
  </p:clrMapOvr>
  <p:hf hdr="0" dt="0"/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12.png"/><Relationship Id="rId4" Type="http://schemas.openxmlformats.org/officeDocument/2006/relationships/theme" Target="../theme/theme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theme" Target="../theme/theme12.xml"/><Relationship Id="rId2" Type="http://schemas.openxmlformats.org/officeDocument/2006/relationships/slideLayout" Target="../slideLayouts/slideLayout34.xml"/><Relationship Id="rId1" Type="http://schemas.openxmlformats.org/officeDocument/2006/relationships/slideLayout" Target="../slideLayouts/slideLayout33.xml"/><Relationship Id="rId4" Type="http://schemas.openxmlformats.org/officeDocument/2006/relationships/image" Target="../media/image13.png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5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8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7.xml"/><Relationship Id="rId1" Type="http://schemas.openxmlformats.org/officeDocument/2006/relationships/slideLayout" Target="../slideLayouts/slideLayout36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0.xml"/><Relationship Id="rId4" Type="http://schemas.openxmlformats.org/officeDocument/2006/relationships/slideLayout" Target="../slideLayouts/slideLayout39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3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2.xml"/><Relationship Id="rId1" Type="http://schemas.openxmlformats.org/officeDocument/2006/relationships/slideLayout" Target="../slideLayouts/slideLayout41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5.xml"/><Relationship Id="rId4" Type="http://schemas.openxmlformats.org/officeDocument/2006/relationships/slideLayout" Target="../slideLayouts/slideLayout44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8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7.xml"/><Relationship Id="rId1" Type="http://schemas.openxmlformats.org/officeDocument/2006/relationships/slideLayout" Target="../slideLayouts/slideLayout46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0.xml"/><Relationship Id="rId4" Type="http://schemas.openxmlformats.org/officeDocument/2006/relationships/slideLayout" Target="../slideLayouts/slideLayout49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8.xml"/><Relationship Id="rId13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3.xml"/><Relationship Id="rId7" Type="http://schemas.openxmlformats.org/officeDocument/2006/relationships/slideLayout" Target="../slideLayouts/slideLayout57.xml"/><Relationship Id="rId12" Type="http://schemas.openxmlformats.org/officeDocument/2006/relationships/slideLayout" Target="../slideLayouts/slideLayout62.xml"/><Relationship Id="rId2" Type="http://schemas.openxmlformats.org/officeDocument/2006/relationships/slideLayout" Target="../slideLayouts/slideLayout52.xml"/><Relationship Id="rId1" Type="http://schemas.openxmlformats.org/officeDocument/2006/relationships/slideLayout" Target="../slideLayouts/slideLayout51.xml"/><Relationship Id="rId6" Type="http://schemas.openxmlformats.org/officeDocument/2006/relationships/slideLayout" Target="../slideLayouts/slideLayout56.xml"/><Relationship Id="rId11" Type="http://schemas.openxmlformats.org/officeDocument/2006/relationships/slideLayout" Target="../slideLayouts/slideLayout61.xml"/><Relationship Id="rId5" Type="http://schemas.openxmlformats.org/officeDocument/2006/relationships/slideLayout" Target="../slideLayouts/slideLayout55.xml"/><Relationship Id="rId10" Type="http://schemas.openxmlformats.org/officeDocument/2006/relationships/slideLayout" Target="../slideLayouts/slideLayout60.xml"/><Relationship Id="rId4" Type="http://schemas.openxmlformats.org/officeDocument/2006/relationships/slideLayout" Target="../slideLayouts/slideLayout54.xml"/><Relationship Id="rId9" Type="http://schemas.openxmlformats.org/officeDocument/2006/relationships/slideLayout" Target="../slideLayouts/slideLayout59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6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5.xml"/><Relationship Id="rId1" Type="http://schemas.openxmlformats.org/officeDocument/2006/relationships/slideLayout" Target="../slideLayouts/slideLayout64.xml"/><Relationship Id="rId6" Type="http://schemas.openxmlformats.org/officeDocument/2006/relationships/slideLayout" Target="../slideLayouts/slideLayout69.xml"/><Relationship Id="rId5" Type="http://schemas.openxmlformats.org/officeDocument/2006/relationships/slideLayout" Target="../slideLayouts/slideLayout68.xml"/><Relationship Id="rId4" Type="http://schemas.openxmlformats.org/officeDocument/2006/relationships/slideLayout" Target="../slideLayouts/slideLayout67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2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1.xml"/><Relationship Id="rId1" Type="http://schemas.openxmlformats.org/officeDocument/2006/relationships/slideLayout" Target="../slideLayouts/slideLayout70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4.xml"/><Relationship Id="rId4" Type="http://schemas.openxmlformats.org/officeDocument/2006/relationships/slideLayout" Target="../slideLayouts/slideLayout73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5.xml"/></Relationships>
</file>

<file path=ppt/slideMasters/_rels/slideMaster2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3.xml"/><Relationship Id="rId13" Type="http://schemas.openxmlformats.org/officeDocument/2006/relationships/image" Target="../media/image12.png"/><Relationship Id="rId3" Type="http://schemas.openxmlformats.org/officeDocument/2006/relationships/slideLayout" Target="../slideLayouts/slideLayout78.xml"/><Relationship Id="rId7" Type="http://schemas.openxmlformats.org/officeDocument/2006/relationships/slideLayout" Target="../slideLayouts/slideLayout82.xml"/><Relationship Id="rId12" Type="http://schemas.openxmlformats.org/officeDocument/2006/relationships/theme" Target="../theme/theme21.xml"/><Relationship Id="rId2" Type="http://schemas.openxmlformats.org/officeDocument/2006/relationships/slideLayout" Target="../slideLayouts/slideLayout77.xml"/><Relationship Id="rId1" Type="http://schemas.openxmlformats.org/officeDocument/2006/relationships/slideLayout" Target="../slideLayouts/slideLayout76.xml"/><Relationship Id="rId6" Type="http://schemas.openxmlformats.org/officeDocument/2006/relationships/slideLayout" Target="../slideLayouts/slideLayout81.xml"/><Relationship Id="rId11" Type="http://schemas.openxmlformats.org/officeDocument/2006/relationships/slideLayout" Target="../slideLayouts/slideLayout86.xml"/><Relationship Id="rId5" Type="http://schemas.openxmlformats.org/officeDocument/2006/relationships/slideLayout" Target="../slideLayouts/slideLayout80.xml"/><Relationship Id="rId10" Type="http://schemas.openxmlformats.org/officeDocument/2006/relationships/slideLayout" Target="../slideLayouts/slideLayout85.xml"/><Relationship Id="rId4" Type="http://schemas.openxmlformats.org/officeDocument/2006/relationships/slideLayout" Target="../slideLayouts/slideLayout79.xml"/><Relationship Id="rId9" Type="http://schemas.openxmlformats.org/officeDocument/2006/relationships/slideLayout" Target="../slideLayouts/slideLayout8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2/21/2025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pic>
        <p:nvPicPr>
          <p:cNvPr id="7" name="Picture 6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68D7095B-099C-1E70-29C1-305D67066083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57288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2" r:id="rId1"/>
    <p:sldLayoutId id="2147483793" r:id="rId2"/>
    <p:sldLayoutId id="2147483794" r:id="rId3"/>
    <p:sldLayoutId id="2147483795" r:id="rId4"/>
    <p:sldLayoutId id="2147483796" r:id="rId5"/>
    <p:sldLayoutId id="2147483797" r:id="rId6"/>
    <p:sldLayoutId id="2147483798" r:id="rId7"/>
    <p:sldLayoutId id="2147483799" r:id="rId8"/>
    <p:sldLayoutId id="2147483800" r:id="rId9"/>
    <p:sldLayoutId id="2147483801" r:id="rId10"/>
    <p:sldLayoutId id="2147483802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6.xml"/><Relationship Id="rId4" Type="http://schemas.openxmlformats.org/officeDocument/2006/relationships/image" Target="../media/image41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II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sz="2200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ACDA6001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Timing Constraints	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: 8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5938725-1AD2-3489-A2FF-915B6C2AC0EC}"/>
              </a:ext>
            </a:extLst>
          </p:cNvPr>
          <p:cNvSpPr txBox="1"/>
          <p:nvPr/>
        </p:nvSpPr>
        <p:spPr>
          <a:xfrm>
            <a:off x="338671" y="1651908"/>
            <a:ext cx="8941251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300" b="1" dirty="0"/>
              <a:t>Task 3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72D1824F-D263-70DE-10CE-C009E204D23C}"/>
                  </a:ext>
                </a:extLst>
              </p:cNvPr>
              <p:cNvSpPr txBox="1"/>
              <p:nvPr/>
            </p:nvSpPr>
            <p:spPr>
              <a:xfrm>
                <a:off x="683680" y="2509261"/>
                <a:ext cx="10252050" cy="23780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lvl="1" algn="just">
                  <a:lnSpc>
                    <a:spcPct val="150000"/>
                  </a:lnSpc>
                </a:pPr>
                <a:r>
                  <a:rPr lang="en-GB" sz="2500" dirty="0">
                    <a:solidFill>
                      <a:srgbClr val="000000"/>
                    </a:solidFill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(</a:t>
                </a:r>
                <a:r>
                  <a:rPr lang="en-GB" sz="2500" dirty="0" err="1">
                    <a:solidFill>
                      <a:srgbClr val="000000"/>
                    </a:solidFill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i</a:t>
                </a:r>
                <a:r>
                  <a:rPr lang="en-GB" sz="2500" dirty="0">
                    <a:solidFill>
                      <a:srgbClr val="000000"/>
                    </a:solidFill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) Apply analytical techniques to compute the longest delay in both multipliers, assuming an AND gate delay is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5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5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rPr>
                          <m:t>𝑡</m:t>
                        </m:r>
                      </m:e>
                      <m:sub>
                        <m:r>
                          <a:rPr lang="en-GB" sz="25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rPr>
                          <m:t>𝑔</m:t>
                        </m:r>
                      </m:sub>
                    </m:sSub>
                    <m:r>
                      <a:rPr lang="en-GB" sz="25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rPr>
                      <m:t>=1</m:t>
                    </m:r>
                    <m:r>
                      <a:rPr lang="en-GB" sz="25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rPr>
                      <m:t>𝑛𝑠</m:t>
                    </m:r>
                  </m:oMath>
                </a14:m>
                <a:r>
                  <a:rPr lang="en-GB" sz="2500" dirty="0">
                    <a:solidFill>
                      <a:srgbClr val="000000"/>
                    </a:solidFill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,  and </a:t>
                </a:r>
                <a14:m>
                  <m:oMath xmlns:m="http://schemas.openxmlformats.org/officeDocument/2006/math">
                    <m:r>
                      <a:rPr lang="en-GB" sz="25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rPr>
                      <m:t>𝑛</m:t>
                    </m:r>
                  </m:oMath>
                </a14:m>
                <a:r>
                  <a:rPr lang="en-GB" sz="2500" dirty="0">
                    <a:solidFill>
                      <a:srgbClr val="000000"/>
                    </a:solidFill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 adder delay (full adder and half adder) is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5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5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rPr>
                          <m:t>𝑡</m:t>
                        </m:r>
                      </m:e>
                      <m:sub>
                        <m:r>
                          <a:rPr lang="en-GB" sz="25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rPr>
                          <m:t>𝑎𝑑</m:t>
                        </m:r>
                      </m:sub>
                    </m:sSub>
                    <m:r>
                      <a:rPr lang="en-GB" sz="25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rPr>
                      <m:t>=2</m:t>
                    </m:r>
                    <m:r>
                      <a:rPr lang="en-GB" sz="25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rPr>
                      <m:t>𝑛𝑠</m:t>
                    </m:r>
                  </m:oMath>
                </a14:m>
                <a:r>
                  <a:rPr lang="en-GB" sz="2500" dirty="0">
                    <a:solidFill>
                      <a:srgbClr val="000000"/>
                    </a:solidFill>
                    <a:latin typeface="Arial" panose="020B0604020202020204" pitchFamily="34" charset="0"/>
                    <a:ea typeface="Times New Roman" panose="02020603050405020304" pitchFamily="18" charset="0"/>
                  </a:rPr>
                  <a:t>. Compute the delay manually and highlight the critical path of the multipliers. </a:t>
                </a:r>
                <a:endParaRPr lang="en-GB" sz="25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72D1824F-D263-70DE-10CE-C009E204D23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680" y="2509261"/>
                <a:ext cx="10252050" cy="2378087"/>
              </a:xfrm>
              <a:prstGeom prst="rect">
                <a:avLst/>
              </a:prstGeom>
              <a:blipFill>
                <a:blip r:embed="rId2"/>
                <a:stretch>
                  <a:fillRect r="-1011" b="-512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Box 9">
            <a:extLst>
              <a:ext uri="{FF2B5EF4-FFF2-40B4-BE49-F238E27FC236}">
                <a16:creationId xmlns:a16="http://schemas.microsoft.com/office/drawing/2014/main" id="{833E01B3-DCE9-4321-A47A-3D707C9A37ED}"/>
              </a:ext>
            </a:extLst>
          </p:cNvPr>
          <p:cNvSpPr txBox="1"/>
          <p:nvPr/>
        </p:nvSpPr>
        <p:spPr>
          <a:xfrm>
            <a:off x="4159593" y="371388"/>
            <a:ext cx="6094970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Timing Constraints	</a:t>
            </a:r>
          </a:p>
        </p:txBody>
      </p:sp>
    </p:spTree>
    <p:extLst>
      <p:ext uri="{BB962C8B-B14F-4D97-AF65-F5344CB8AC3E}">
        <p14:creationId xmlns:p14="http://schemas.microsoft.com/office/powerpoint/2010/main" val="588767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5938725-1AD2-3489-A2FF-915B6C2AC0EC}"/>
              </a:ext>
            </a:extLst>
          </p:cNvPr>
          <p:cNvSpPr txBox="1"/>
          <p:nvPr/>
        </p:nvSpPr>
        <p:spPr>
          <a:xfrm>
            <a:off x="79179" y="1120567"/>
            <a:ext cx="11251965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300" b="1" dirty="0"/>
              <a:t>Shortest Delay (P0)  in a 4- bit  </a:t>
            </a:r>
            <a:r>
              <a:rPr lang="en-GB" sz="3300" b="1" dirty="0" err="1"/>
              <a:t>Brauns</a:t>
            </a:r>
            <a:r>
              <a:rPr lang="en-GB" sz="3300" b="1" dirty="0"/>
              <a:t> Multiplier (Optional)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9B4EDAB-AC17-E339-65A1-739E18886645}"/>
              </a:ext>
            </a:extLst>
          </p:cNvPr>
          <p:cNvSpPr txBox="1"/>
          <p:nvPr/>
        </p:nvSpPr>
        <p:spPr>
          <a:xfrm>
            <a:off x="234067" y="2761574"/>
            <a:ext cx="613584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Shortest Delay = Delay of 1</a:t>
            </a:r>
            <a:r>
              <a:rPr lang="en-GB" sz="2200" baseline="30000" dirty="0"/>
              <a:t>st</a:t>
            </a:r>
            <a:r>
              <a:rPr lang="en-GB" sz="2200" dirty="0"/>
              <a:t> AND Gate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D1824F-D263-70DE-10CE-C009E204D23C}"/>
              </a:ext>
            </a:extLst>
          </p:cNvPr>
          <p:cNvSpPr txBox="1"/>
          <p:nvPr/>
        </p:nvSpPr>
        <p:spPr>
          <a:xfrm>
            <a:off x="146161" y="1646255"/>
            <a:ext cx="613584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Given that AND Gate Delay = 1 ns; Full Adder/ Half Adder Delay= 2ns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1EA9268-2B64-0D3C-1793-5AA201E74353}"/>
              </a:ext>
            </a:extLst>
          </p:cNvPr>
          <p:cNvSpPr txBox="1"/>
          <p:nvPr/>
        </p:nvSpPr>
        <p:spPr>
          <a:xfrm>
            <a:off x="260189" y="4209465"/>
            <a:ext cx="60788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Therefore ,</a:t>
            </a:r>
          </a:p>
          <a:p>
            <a:r>
              <a:rPr lang="en-GB" sz="2200" dirty="0"/>
              <a:t>Shortest Delay = 1ns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E83344-53DA-4145-8B9B-BF9D0C00AAB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</a:blip>
          <a:stretch>
            <a:fillRect/>
          </a:stretch>
        </p:blipFill>
        <p:spPr>
          <a:xfrm>
            <a:off x="5166123" y="1995616"/>
            <a:ext cx="7175925" cy="4507452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D2705FE-FF71-4D75-BF74-F5A599D64DEF}"/>
              </a:ext>
            </a:extLst>
          </p:cNvPr>
          <p:cNvCxnSpPr>
            <a:cxnSpLocks/>
          </p:cNvCxnSpPr>
          <p:nvPr/>
        </p:nvCxnSpPr>
        <p:spPr>
          <a:xfrm>
            <a:off x="11108726" y="2018773"/>
            <a:ext cx="0" cy="793846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C53719F0-DE30-4B4C-AD55-F481A8DF8C3F}"/>
              </a:ext>
            </a:extLst>
          </p:cNvPr>
          <p:cNvSpPr txBox="1"/>
          <p:nvPr/>
        </p:nvSpPr>
        <p:spPr>
          <a:xfrm>
            <a:off x="4159593" y="371388"/>
            <a:ext cx="6094970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Timing Constraints	</a:t>
            </a:r>
          </a:p>
        </p:txBody>
      </p:sp>
    </p:spTree>
    <p:extLst>
      <p:ext uri="{BB962C8B-B14F-4D97-AF65-F5344CB8AC3E}">
        <p14:creationId xmlns:p14="http://schemas.microsoft.com/office/powerpoint/2010/main" val="14294325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5938725-1AD2-3489-A2FF-915B6C2AC0EC}"/>
              </a:ext>
            </a:extLst>
          </p:cNvPr>
          <p:cNvSpPr txBox="1"/>
          <p:nvPr/>
        </p:nvSpPr>
        <p:spPr>
          <a:xfrm>
            <a:off x="79179" y="1120567"/>
            <a:ext cx="10627951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300" b="1" dirty="0"/>
              <a:t>Shortest Delay (for P7)  in a 4- bit  </a:t>
            </a:r>
            <a:r>
              <a:rPr lang="en-GB" sz="3300" b="1" dirty="0" err="1"/>
              <a:t>Brauns</a:t>
            </a:r>
            <a:r>
              <a:rPr lang="en-GB" sz="3300" b="1" dirty="0"/>
              <a:t> Multiplier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9B4EDAB-AC17-E339-65A1-739E18886645}"/>
              </a:ext>
            </a:extLst>
          </p:cNvPr>
          <p:cNvSpPr txBox="1"/>
          <p:nvPr/>
        </p:nvSpPr>
        <p:spPr>
          <a:xfrm>
            <a:off x="234067" y="2761574"/>
            <a:ext cx="613584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Shortest Delay = Delay of 1</a:t>
            </a:r>
            <a:r>
              <a:rPr lang="en-GB" sz="2200" baseline="30000" dirty="0"/>
              <a:t>st</a:t>
            </a:r>
            <a:r>
              <a:rPr lang="en-GB" sz="2200" dirty="0"/>
              <a:t> AND Gate + 3 * (Delay in Carry out Adders)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D1824F-D263-70DE-10CE-C009E204D23C}"/>
              </a:ext>
            </a:extLst>
          </p:cNvPr>
          <p:cNvSpPr txBox="1"/>
          <p:nvPr/>
        </p:nvSpPr>
        <p:spPr>
          <a:xfrm>
            <a:off x="146161" y="1646255"/>
            <a:ext cx="613584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Given that AND Gate Delay = 1 ns; Full Adder/ Half Adder Delay= 2ns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1EA9268-2B64-0D3C-1793-5AA201E74353}"/>
              </a:ext>
            </a:extLst>
          </p:cNvPr>
          <p:cNvSpPr txBox="1"/>
          <p:nvPr/>
        </p:nvSpPr>
        <p:spPr>
          <a:xfrm>
            <a:off x="260189" y="4209465"/>
            <a:ext cx="60788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Therefore ,</a:t>
            </a:r>
          </a:p>
          <a:p>
            <a:r>
              <a:rPr lang="en-GB" sz="2200" dirty="0"/>
              <a:t>Shortest Delay = 1ns + 3*(2ns)</a:t>
            </a:r>
          </a:p>
          <a:p>
            <a:r>
              <a:rPr lang="en-GB" sz="2200" dirty="0"/>
              <a:t>                          = 7ns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E83344-53DA-4145-8B9B-BF9D0C00AAB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</a:blip>
          <a:stretch>
            <a:fillRect/>
          </a:stretch>
        </p:blipFill>
        <p:spPr>
          <a:xfrm>
            <a:off x="5166123" y="1995616"/>
            <a:ext cx="7175925" cy="4507452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D2705FE-FF71-4D75-BF74-F5A599D64DEF}"/>
              </a:ext>
            </a:extLst>
          </p:cNvPr>
          <p:cNvCxnSpPr>
            <a:cxnSpLocks/>
          </p:cNvCxnSpPr>
          <p:nvPr/>
        </p:nvCxnSpPr>
        <p:spPr>
          <a:xfrm>
            <a:off x="8680623" y="1915292"/>
            <a:ext cx="0" cy="793846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BB3101E-0041-4045-AC50-5EC07B9BB097}"/>
              </a:ext>
            </a:extLst>
          </p:cNvPr>
          <p:cNvCxnSpPr/>
          <p:nvPr/>
        </p:nvCxnSpPr>
        <p:spPr>
          <a:xfrm flipH="1">
            <a:off x="8130746" y="2743200"/>
            <a:ext cx="562233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7C69795-422E-45AF-8E97-6516B84CA8C0}"/>
              </a:ext>
            </a:extLst>
          </p:cNvPr>
          <p:cNvCxnSpPr>
            <a:cxnSpLocks/>
          </p:cNvCxnSpPr>
          <p:nvPr/>
        </p:nvCxnSpPr>
        <p:spPr>
          <a:xfrm>
            <a:off x="8130746" y="2762685"/>
            <a:ext cx="0" cy="793846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9B3FF8F-4221-4A0E-863E-0AC089BD2AC9}"/>
              </a:ext>
            </a:extLst>
          </p:cNvPr>
          <p:cNvCxnSpPr>
            <a:cxnSpLocks/>
          </p:cNvCxnSpPr>
          <p:nvPr/>
        </p:nvCxnSpPr>
        <p:spPr>
          <a:xfrm flipH="1">
            <a:off x="7234881" y="3542115"/>
            <a:ext cx="89586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7C536D77-A307-4993-B040-B8E68D2F17BA}"/>
              </a:ext>
            </a:extLst>
          </p:cNvPr>
          <p:cNvCxnSpPr>
            <a:cxnSpLocks/>
          </p:cNvCxnSpPr>
          <p:nvPr/>
        </p:nvCxnSpPr>
        <p:spPr>
          <a:xfrm>
            <a:off x="7234881" y="3556531"/>
            <a:ext cx="0" cy="990755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91BD23ED-D24A-4EB1-9185-7F6E05555F08}"/>
              </a:ext>
            </a:extLst>
          </p:cNvPr>
          <p:cNvCxnSpPr>
            <a:cxnSpLocks/>
          </p:cNvCxnSpPr>
          <p:nvPr/>
        </p:nvCxnSpPr>
        <p:spPr>
          <a:xfrm flipH="1">
            <a:off x="6400800" y="4547286"/>
            <a:ext cx="834082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88E0F260-1AC4-4EF2-AB0D-A9FF5625CAA6}"/>
              </a:ext>
            </a:extLst>
          </p:cNvPr>
          <p:cNvCxnSpPr>
            <a:cxnSpLocks/>
          </p:cNvCxnSpPr>
          <p:nvPr/>
        </p:nvCxnSpPr>
        <p:spPr>
          <a:xfrm flipH="1">
            <a:off x="6369908" y="4541108"/>
            <a:ext cx="30892" cy="970006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5E07F6B-FFD6-42EB-9078-DDE3EC09E1B7}"/>
              </a:ext>
            </a:extLst>
          </p:cNvPr>
          <p:cNvCxnSpPr>
            <a:cxnSpLocks/>
          </p:cNvCxnSpPr>
          <p:nvPr/>
        </p:nvCxnSpPr>
        <p:spPr>
          <a:xfrm flipH="1">
            <a:off x="5906530" y="5527589"/>
            <a:ext cx="49427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2DEDD920-2DC8-4939-8F20-2308F50B287B}"/>
              </a:ext>
            </a:extLst>
          </p:cNvPr>
          <p:cNvSpPr txBox="1"/>
          <p:nvPr/>
        </p:nvSpPr>
        <p:spPr>
          <a:xfrm>
            <a:off x="4159593" y="371388"/>
            <a:ext cx="6094970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Timing Constraints	</a:t>
            </a:r>
          </a:p>
        </p:txBody>
      </p:sp>
    </p:spTree>
    <p:extLst>
      <p:ext uri="{BB962C8B-B14F-4D97-AF65-F5344CB8AC3E}">
        <p14:creationId xmlns:p14="http://schemas.microsoft.com/office/powerpoint/2010/main" val="9377767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5938725-1AD2-3489-A2FF-915B6C2AC0EC}"/>
              </a:ext>
            </a:extLst>
          </p:cNvPr>
          <p:cNvSpPr txBox="1"/>
          <p:nvPr/>
        </p:nvSpPr>
        <p:spPr>
          <a:xfrm>
            <a:off x="79179" y="1120567"/>
            <a:ext cx="9713545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300" b="1" dirty="0"/>
              <a:t>Longest Delay (for P7)  in a 4- bit  </a:t>
            </a:r>
            <a:r>
              <a:rPr lang="en-GB" sz="3300" b="1" dirty="0" err="1"/>
              <a:t>Brauns</a:t>
            </a:r>
            <a:r>
              <a:rPr lang="en-GB" sz="3300" b="1" dirty="0"/>
              <a:t> Multiplier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9B4EDAB-AC17-E339-65A1-739E18886645}"/>
              </a:ext>
            </a:extLst>
          </p:cNvPr>
          <p:cNvSpPr txBox="1"/>
          <p:nvPr/>
        </p:nvSpPr>
        <p:spPr>
          <a:xfrm>
            <a:off x="234067" y="2761574"/>
            <a:ext cx="613584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Shortest Delay = Delay of 1</a:t>
            </a:r>
            <a:r>
              <a:rPr lang="en-GB" sz="2200" baseline="30000" dirty="0"/>
              <a:t>st</a:t>
            </a:r>
            <a:r>
              <a:rPr lang="en-GB" sz="2200" dirty="0"/>
              <a:t> AND Gate + 3 * (Delay in Carry out Adders)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D1824F-D263-70DE-10CE-C009E204D23C}"/>
              </a:ext>
            </a:extLst>
          </p:cNvPr>
          <p:cNvSpPr txBox="1"/>
          <p:nvPr/>
        </p:nvSpPr>
        <p:spPr>
          <a:xfrm>
            <a:off x="146161" y="1646255"/>
            <a:ext cx="613584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Given that AND Gate Delay = 1 ns; Full Adder/ Half Adder Delay= 2ns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1EA9268-2B64-0D3C-1793-5AA201E74353}"/>
              </a:ext>
            </a:extLst>
          </p:cNvPr>
          <p:cNvSpPr txBox="1"/>
          <p:nvPr/>
        </p:nvSpPr>
        <p:spPr>
          <a:xfrm>
            <a:off x="260189" y="4209465"/>
            <a:ext cx="60788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Therefore ,</a:t>
            </a:r>
          </a:p>
          <a:p>
            <a:r>
              <a:rPr lang="en-GB" sz="2200" dirty="0"/>
              <a:t>Shortest Delay = 1ns </a:t>
            </a:r>
            <a:r>
              <a:rPr lang="en-GB" sz="2200"/>
              <a:t>+ 8*(</a:t>
            </a:r>
            <a:r>
              <a:rPr lang="en-GB" sz="2200" dirty="0"/>
              <a:t>2ns)</a:t>
            </a:r>
          </a:p>
          <a:p>
            <a:r>
              <a:rPr lang="en-GB" sz="2200" dirty="0"/>
              <a:t>                          = 17ns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E83344-53DA-4145-8B9B-BF9D0C00AAB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</a:blip>
          <a:stretch>
            <a:fillRect/>
          </a:stretch>
        </p:blipFill>
        <p:spPr>
          <a:xfrm>
            <a:off x="5166123" y="1995616"/>
            <a:ext cx="7175925" cy="4507452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BB3101E-0041-4045-AC50-5EC07B9BB097}"/>
              </a:ext>
            </a:extLst>
          </p:cNvPr>
          <p:cNvCxnSpPr>
            <a:cxnSpLocks/>
          </p:cNvCxnSpPr>
          <p:nvPr/>
        </p:nvCxnSpPr>
        <p:spPr>
          <a:xfrm flipH="1">
            <a:off x="8106036" y="5712940"/>
            <a:ext cx="71051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9B3FF8F-4221-4A0E-863E-0AC089BD2AC9}"/>
              </a:ext>
            </a:extLst>
          </p:cNvPr>
          <p:cNvCxnSpPr>
            <a:cxnSpLocks/>
          </p:cNvCxnSpPr>
          <p:nvPr/>
        </p:nvCxnSpPr>
        <p:spPr>
          <a:xfrm flipH="1">
            <a:off x="7203990" y="5712940"/>
            <a:ext cx="895866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7C536D77-A307-4993-B040-B8E68D2F17BA}"/>
              </a:ext>
            </a:extLst>
          </p:cNvPr>
          <p:cNvCxnSpPr>
            <a:cxnSpLocks/>
          </p:cNvCxnSpPr>
          <p:nvPr/>
        </p:nvCxnSpPr>
        <p:spPr>
          <a:xfrm>
            <a:off x="9603120" y="3324123"/>
            <a:ext cx="0" cy="109563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91BD23ED-D24A-4EB1-9185-7F6E05555F08}"/>
              </a:ext>
            </a:extLst>
          </p:cNvPr>
          <p:cNvCxnSpPr>
            <a:cxnSpLocks/>
          </p:cNvCxnSpPr>
          <p:nvPr/>
        </p:nvCxnSpPr>
        <p:spPr>
          <a:xfrm flipH="1">
            <a:off x="6369908" y="5712940"/>
            <a:ext cx="83408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88E0F260-1AC4-4EF2-AB0D-A9FF5625CAA6}"/>
              </a:ext>
            </a:extLst>
          </p:cNvPr>
          <p:cNvCxnSpPr>
            <a:cxnSpLocks/>
          </p:cNvCxnSpPr>
          <p:nvPr/>
        </p:nvCxnSpPr>
        <p:spPr>
          <a:xfrm flipH="1">
            <a:off x="8849355" y="4419755"/>
            <a:ext cx="41184" cy="129318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5E07F6B-FFD6-42EB-9078-DDE3EC09E1B7}"/>
              </a:ext>
            </a:extLst>
          </p:cNvPr>
          <p:cNvCxnSpPr>
            <a:cxnSpLocks/>
          </p:cNvCxnSpPr>
          <p:nvPr/>
        </p:nvCxnSpPr>
        <p:spPr>
          <a:xfrm flipH="1">
            <a:off x="5906530" y="5712940"/>
            <a:ext cx="49427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9395E36-2AA2-45DC-BC4E-76EC1DAC65A4}"/>
              </a:ext>
            </a:extLst>
          </p:cNvPr>
          <p:cNvCxnSpPr>
            <a:cxnSpLocks/>
          </p:cNvCxnSpPr>
          <p:nvPr/>
        </p:nvCxnSpPr>
        <p:spPr>
          <a:xfrm flipH="1">
            <a:off x="8898788" y="4419755"/>
            <a:ext cx="71051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EB61558-8FCC-4A36-B039-616849453759}"/>
              </a:ext>
            </a:extLst>
          </p:cNvPr>
          <p:cNvCxnSpPr>
            <a:cxnSpLocks/>
          </p:cNvCxnSpPr>
          <p:nvPr/>
        </p:nvCxnSpPr>
        <p:spPr>
          <a:xfrm flipH="1">
            <a:off x="9603120" y="3324123"/>
            <a:ext cx="776555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E6E50E16-FBF9-44E3-92AC-F33FFD231078}"/>
              </a:ext>
            </a:extLst>
          </p:cNvPr>
          <p:cNvCxnSpPr>
            <a:cxnSpLocks/>
          </p:cNvCxnSpPr>
          <p:nvPr/>
        </p:nvCxnSpPr>
        <p:spPr>
          <a:xfrm>
            <a:off x="10379675" y="2030975"/>
            <a:ext cx="0" cy="129314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C3C20F74-D0F9-431F-834E-C88DF6BAA090}"/>
              </a:ext>
            </a:extLst>
          </p:cNvPr>
          <p:cNvSpPr txBox="1"/>
          <p:nvPr/>
        </p:nvSpPr>
        <p:spPr>
          <a:xfrm>
            <a:off x="4159593" y="371388"/>
            <a:ext cx="6094970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Timing Constraints	</a:t>
            </a:r>
          </a:p>
        </p:txBody>
      </p:sp>
    </p:spTree>
    <p:extLst>
      <p:ext uri="{BB962C8B-B14F-4D97-AF65-F5344CB8AC3E}">
        <p14:creationId xmlns:p14="http://schemas.microsoft.com/office/powerpoint/2010/main" val="31888786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5938725-1AD2-3489-A2FF-915B6C2AC0EC}"/>
              </a:ext>
            </a:extLst>
          </p:cNvPr>
          <p:cNvSpPr txBox="1"/>
          <p:nvPr/>
        </p:nvSpPr>
        <p:spPr>
          <a:xfrm>
            <a:off x="79179" y="1120567"/>
            <a:ext cx="9713545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300" b="1" dirty="0"/>
              <a:t>Adding Timing Constraints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D1824F-D263-70DE-10CE-C009E204D23C}"/>
              </a:ext>
            </a:extLst>
          </p:cNvPr>
          <p:cNvSpPr txBox="1"/>
          <p:nvPr/>
        </p:nvSpPr>
        <p:spPr>
          <a:xfrm>
            <a:off x="838139" y="2047849"/>
            <a:ext cx="8843380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# Create a virtual clock (needed for timing analysis)</a:t>
            </a:r>
          </a:p>
          <a:p>
            <a:endParaRPr lang="en-GB" sz="2200" dirty="0"/>
          </a:p>
          <a:p>
            <a:r>
              <a:rPr lang="en-GB" sz="2200" dirty="0" err="1"/>
              <a:t>create_clock</a:t>
            </a:r>
            <a:r>
              <a:rPr lang="en-GB" sz="2200" dirty="0"/>
              <a:t> -period 20.000 -name </a:t>
            </a:r>
            <a:r>
              <a:rPr lang="en-GB" sz="2200" dirty="0" err="1"/>
              <a:t>virtual_clk</a:t>
            </a:r>
            <a:endParaRPr lang="en-GB" sz="2200" dirty="0"/>
          </a:p>
          <a:p>
            <a:endParaRPr lang="en-GB" sz="2200" dirty="0"/>
          </a:p>
          <a:p>
            <a:r>
              <a:rPr lang="en-GB" sz="2200" dirty="0"/>
              <a:t># Set delays based on analytical calculations</a:t>
            </a:r>
          </a:p>
          <a:p>
            <a:r>
              <a:rPr lang="en-GB" sz="2200" dirty="0" err="1"/>
              <a:t>set_input_delay</a:t>
            </a:r>
            <a:r>
              <a:rPr lang="en-GB" sz="2200" dirty="0"/>
              <a:t> -clock </a:t>
            </a:r>
            <a:r>
              <a:rPr lang="en-GB" sz="2200" dirty="0" err="1"/>
              <a:t>virtual_clk</a:t>
            </a:r>
            <a:r>
              <a:rPr lang="en-GB" sz="2200" dirty="0"/>
              <a:t> -max 1.000 [</a:t>
            </a:r>
            <a:r>
              <a:rPr lang="en-GB" sz="2200" dirty="0" err="1"/>
              <a:t>get_ports</a:t>
            </a:r>
            <a:r>
              <a:rPr lang="en-GB" sz="2200" dirty="0"/>
              <a:t> A*]</a:t>
            </a:r>
          </a:p>
          <a:p>
            <a:r>
              <a:rPr lang="en-GB" sz="2200" dirty="0" err="1"/>
              <a:t>set_input_delay</a:t>
            </a:r>
            <a:r>
              <a:rPr lang="en-GB" sz="2200" dirty="0"/>
              <a:t> -clock </a:t>
            </a:r>
            <a:r>
              <a:rPr lang="en-GB" sz="2200" dirty="0" err="1"/>
              <a:t>virtual_clk</a:t>
            </a:r>
            <a:r>
              <a:rPr lang="en-GB" sz="2200" dirty="0"/>
              <a:t> -max 1.000 [</a:t>
            </a:r>
            <a:r>
              <a:rPr lang="en-GB" sz="2200" dirty="0" err="1"/>
              <a:t>get_ports</a:t>
            </a:r>
            <a:r>
              <a:rPr lang="en-GB" sz="2200" dirty="0"/>
              <a:t> B*]</a:t>
            </a:r>
          </a:p>
          <a:p>
            <a:r>
              <a:rPr lang="en-GB" sz="2200" dirty="0" err="1"/>
              <a:t>set_output_delay</a:t>
            </a:r>
            <a:r>
              <a:rPr lang="en-GB" sz="2200" dirty="0"/>
              <a:t> -clock </a:t>
            </a:r>
            <a:r>
              <a:rPr lang="en-GB" sz="2200" dirty="0" err="1"/>
              <a:t>virtual_clk</a:t>
            </a:r>
            <a:r>
              <a:rPr lang="en-GB" sz="2200" dirty="0"/>
              <a:t> -max 2.000 [</a:t>
            </a:r>
            <a:r>
              <a:rPr lang="en-GB" sz="2200" dirty="0" err="1"/>
              <a:t>get_ports</a:t>
            </a:r>
            <a:r>
              <a:rPr lang="en-GB" sz="2200" dirty="0"/>
              <a:t> P*]</a:t>
            </a:r>
          </a:p>
          <a:p>
            <a:endParaRPr lang="en-GB" sz="2200" dirty="0"/>
          </a:p>
          <a:p>
            <a:r>
              <a:rPr lang="en-GB" sz="2200" dirty="0"/>
              <a:t># Set max delay for the critical path (longest delay)</a:t>
            </a:r>
          </a:p>
          <a:p>
            <a:r>
              <a:rPr lang="en-GB" sz="2200" dirty="0" err="1"/>
              <a:t>set_max_delay</a:t>
            </a:r>
            <a:r>
              <a:rPr lang="en-GB" sz="2200" dirty="0"/>
              <a:t> -from [</a:t>
            </a:r>
            <a:r>
              <a:rPr lang="en-GB" sz="2200" dirty="0" err="1"/>
              <a:t>get_ports</a:t>
            </a:r>
            <a:r>
              <a:rPr lang="en-GB" sz="2200" dirty="0"/>
              <a:t> A*] -to [</a:t>
            </a:r>
            <a:r>
              <a:rPr lang="en-GB" sz="2200" dirty="0" err="1"/>
              <a:t>get_ports</a:t>
            </a:r>
            <a:r>
              <a:rPr lang="en-GB" sz="2200" dirty="0"/>
              <a:t> P*] 17.000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942CB19-C39B-430A-9AE7-C22133C9A59F}"/>
              </a:ext>
            </a:extLst>
          </p:cNvPr>
          <p:cNvSpPr txBox="1"/>
          <p:nvPr/>
        </p:nvSpPr>
        <p:spPr>
          <a:xfrm>
            <a:off x="4159593" y="371388"/>
            <a:ext cx="6094970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Timing Constraints	</a:t>
            </a:r>
          </a:p>
        </p:txBody>
      </p:sp>
    </p:spTree>
    <p:extLst>
      <p:ext uri="{BB962C8B-B14F-4D97-AF65-F5344CB8AC3E}">
        <p14:creationId xmlns:p14="http://schemas.microsoft.com/office/powerpoint/2010/main" val="42447720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5938725-1AD2-3489-A2FF-915B6C2AC0EC}"/>
              </a:ext>
            </a:extLst>
          </p:cNvPr>
          <p:cNvSpPr txBox="1"/>
          <p:nvPr/>
        </p:nvSpPr>
        <p:spPr>
          <a:xfrm>
            <a:off x="79179" y="1120567"/>
            <a:ext cx="9713545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300" b="1" dirty="0"/>
              <a:t>Adding Timing Constraints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F03254-44DF-44F1-90D0-80CBA6C130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50218" y="2320895"/>
            <a:ext cx="8484394" cy="427148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B584347-1921-430D-ACAF-3552E9D37476}"/>
              </a:ext>
            </a:extLst>
          </p:cNvPr>
          <p:cNvSpPr txBox="1"/>
          <p:nvPr/>
        </p:nvSpPr>
        <p:spPr>
          <a:xfrm>
            <a:off x="535782" y="1720731"/>
            <a:ext cx="27789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1. Set Time Constraints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B31EEB4-57CE-4080-A63C-F032A86EE934}"/>
              </a:ext>
            </a:extLst>
          </p:cNvPr>
          <p:cNvSpPr txBox="1"/>
          <p:nvPr/>
        </p:nvSpPr>
        <p:spPr>
          <a:xfrm>
            <a:off x="4159593" y="371388"/>
            <a:ext cx="6094970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Timing Constraints	</a:t>
            </a:r>
          </a:p>
        </p:txBody>
      </p:sp>
    </p:spTree>
    <p:extLst>
      <p:ext uri="{BB962C8B-B14F-4D97-AF65-F5344CB8AC3E}">
        <p14:creationId xmlns:p14="http://schemas.microsoft.com/office/powerpoint/2010/main" val="38316652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5938725-1AD2-3489-A2FF-915B6C2AC0EC}"/>
              </a:ext>
            </a:extLst>
          </p:cNvPr>
          <p:cNvSpPr txBox="1"/>
          <p:nvPr/>
        </p:nvSpPr>
        <p:spPr>
          <a:xfrm>
            <a:off x="79179" y="1120567"/>
            <a:ext cx="9713545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300" b="1" dirty="0"/>
              <a:t>Adding Timing Constraints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F03254-44DF-44F1-90D0-80CBA6C130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50218" y="2320895"/>
            <a:ext cx="8484394" cy="427148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B584347-1921-430D-ACAF-3552E9D37476}"/>
              </a:ext>
            </a:extLst>
          </p:cNvPr>
          <p:cNvSpPr txBox="1"/>
          <p:nvPr/>
        </p:nvSpPr>
        <p:spPr>
          <a:xfrm>
            <a:off x="535782" y="1720731"/>
            <a:ext cx="27789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2. Run Synthesis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B78BE71D-786E-4AF4-9C6D-E7B8917BEA07}"/>
              </a:ext>
            </a:extLst>
          </p:cNvPr>
          <p:cNvCxnSpPr/>
          <p:nvPr/>
        </p:nvCxnSpPr>
        <p:spPr>
          <a:xfrm flipH="1">
            <a:off x="2607469" y="3050381"/>
            <a:ext cx="650081" cy="807244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57914BCD-8341-4D39-94CF-D037CED09B52}"/>
              </a:ext>
            </a:extLst>
          </p:cNvPr>
          <p:cNvSpPr txBox="1"/>
          <p:nvPr/>
        </p:nvSpPr>
        <p:spPr>
          <a:xfrm>
            <a:off x="4159593" y="371388"/>
            <a:ext cx="6094970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Timing Constraints	</a:t>
            </a:r>
          </a:p>
        </p:txBody>
      </p:sp>
    </p:spTree>
    <p:extLst>
      <p:ext uri="{BB962C8B-B14F-4D97-AF65-F5344CB8AC3E}">
        <p14:creationId xmlns:p14="http://schemas.microsoft.com/office/powerpoint/2010/main" val="850627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5938725-1AD2-3489-A2FF-915B6C2AC0EC}"/>
              </a:ext>
            </a:extLst>
          </p:cNvPr>
          <p:cNvSpPr txBox="1"/>
          <p:nvPr/>
        </p:nvSpPr>
        <p:spPr>
          <a:xfrm>
            <a:off x="79179" y="1120567"/>
            <a:ext cx="9713545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300" b="1" dirty="0"/>
              <a:t>Adding Timing Constraints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B584347-1921-430D-ACAF-3552E9D37476}"/>
              </a:ext>
            </a:extLst>
          </p:cNvPr>
          <p:cNvSpPr txBox="1"/>
          <p:nvPr/>
        </p:nvSpPr>
        <p:spPr>
          <a:xfrm>
            <a:off x="535782" y="1720731"/>
            <a:ext cx="50865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2. Open Synthesis Report</a:t>
            </a:r>
          </a:p>
          <a:p>
            <a:r>
              <a:rPr lang="en-GB" dirty="0">
                <a:sym typeface="Wingdings" panose="05000000000000000000" pitchFamily="2" charset="2"/>
              </a:rPr>
              <a:t>        2.1Report Timing Summary: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9158C65-5C53-4E59-9E2B-80EB730E80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53064" y="2388642"/>
            <a:ext cx="8559114" cy="4581276"/>
          </a:xfrm>
          <a:prstGeom prst="rect">
            <a:avLst/>
          </a:prstGeom>
        </p:spPr>
      </p:pic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A7D6AF45-0611-407F-9A47-0CBC53CDE240}"/>
              </a:ext>
            </a:extLst>
          </p:cNvPr>
          <p:cNvCxnSpPr>
            <a:cxnSpLocks/>
          </p:cNvCxnSpPr>
          <p:nvPr/>
        </p:nvCxnSpPr>
        <p:spPr>
          <a:xfrm flipH="1">
            <a:off x="2426045" y="4181716"/>
            <a:ext cx="335691" cy="416849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6FABA330-71C9-4FF9-B114-9DD82C1EC3BF}"/>
              </a:ext>
            </a:extLst>
          </p:cNvPr>
          <p:cNvSpPr txBox="1"/>
          <p:nvPr/>
        </p:nvSpPr>
        <p:spPr>
          <a:xfrm>
            <a:off x="4159593" y="371388"/>
            <a:ext cx="6094970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Timing Constraints	</a:t>
            </a:r>
          </a:p>
        </p:txBody>
      </p:sp>
    </p:spTree>
    <p:extLst>
      <p:ext uri="{BB962C8B-B14F-4D97-AF65-F5344CB8AC3E}">
        <p14:creationId xmlns:p14="http://schemas.microsoft.com/office/powerpoint/2010/main" val="18508075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5938725-1AD2-3489-A2FF-915B6C2AC0EC}"/>
              </a:ext>
            </a:extLst>
          </p:cNvPr>
          <p:cNvSpPr txBox="1"/>
          <p:nvPr/>
        </p:nvSpPr>
        <p:spPr>
          <a:xfrm>
            <a:off x="79179" y="1120567"/>
            <a:ext cx="9713545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300" b="1" dirty="0"/>
              <a:t>Adding Pins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B584347-1921-430D-ACAF-3552E9D37476}"/>
              </a:ext>
            </a:extLst>
          </p:cNvPr>
          <p:cNvSpPr txBox="1"/>
          <p:nvPr/>
        </p:nvSpPr>
        <p:spPr>
          <a:xfrm>
            <a:off x="535782" y="1720731"/>
            <a:ext cx="50865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2. Open Synthesis Report</a:t>
            </a:r>
          </a:p>
          <a:p>
            <a:r>
              <a:rPr lang="en-GB" dirty="0">
                <a:sym typeface="Wingdings" panose="05000000000000000000" pitchFamily="2" charset="2"/>
              </a:rPr>
              <a:t>        2.1Report Timing Summary:</a:t>
            </a:r>
          </a:p>
          <a:p>
            <a:r>
              <a:rPr lang="en-GB" dirty="0">
                <a:sym typeface="Wingdings" panose="05000000000000000000" pitchFamily="2" charset="2"/>
              </a:rPr>
              <a:t>	Data Sheet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9EDEF9B-073D-47CC-8CF7-96D231964A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4564" y="1847335"/>
            <a:ext cx="5981735" cy="4411362"/>
          </a:xfrm>
          <a:prstGeom prst="rect">
            <a:avLst/>
          </a:prstGeom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81C7A77B-81EE-402B-A79A-189E8A817C3D}"/>
              </a:ext>
            </a:extLst>
          </p:cNvPr>
          <p:cNvCxnSpPr>
            <a:cxnSpLocks/>
          </p:cNvCxnSpPr>
          <p:nvPr/>
        </p:nvCxnSpPr>
        <p:spPr>
          <a:xfrm flipH="1">
            <a:off x="4477267" y="3298207"/>
            <a:ext cx="335691" cy="416849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FE1357FD-924D-4135-8423-D4EBA767F170}"/>
              </a:ext>
            </a:extLst>
          </p:cNvPr>
          <p:cNvSpPr txBox="1"/>
          <p:nvPr/>
        </p:nvSpPr>
        <p:spPr>
          <a:xfrm>
            <a:off x="4645112" y="2911740"/>
            <a:ext cx="31015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Enable Report Data Sheet</a:t>
            </a:r>
          </a:p>
          <a:p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88D4901-7518-414C-9DD1-6B55810822CE}"/>
              </a:ext>
            </a:extLst>
          </p:cNvPr>
          <p:cNvSpPr txBox="1"/>
          <p:nvPr/>
        </p:nvSpPr>
        <p:spPr>
          <a:xfrm>
            <a:off x="4159593" y="371388"/>
            <a:ext cx="6094970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Timing Constraints	</a:t>
            </a:r>
          </a:p>
        </p:txBody>
      </p:sp>
    </p:spTree>
    <p:extLst>
      <p:ext uri="{BB962C8B-B14F-4D97-AF65-F5344CB8AC3E}">
        <p14:creationId xmlns:p14="http://schemas.microsoft.com/office/powerpoint/2010/main" val="25595630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5938725-1AD2-3489-A2FF-915B6C2AC0EC}"/>
              </a:ext>
            </a:extLst>
          </p:cNvPr>
          <p:cNvSpPr txBox="1"/>
          <p:nvPr/>
        </p:nvSpPr>
        <p:spPr>
          <a:xfrm>
            <a:off x="79179" y="1120567"/>
            <a:ext cx="9713545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300" b="1" dirty="0"/>
              <a:t>Adding Pins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B584347-1921-430D-ACAF-3552E9D37476}"/>
              </a:ext>
            </a:extLst>
          </p:cNvPr>
          <p:cNvSpPr txBox="1"/>
          <p:nvPr/>
        </p:nvSpPr>
        <p:spPr>
          <a:xfrm>
            <a:off x="535782" y="1720731"/>
            <a:ext cx="909631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2. Open Synthesis Report</a:t>
            </a:r>
          </a:p>
          <a:p>
            <a:r>
              <a:rPr lang="en-GB" dirty="0">
                <a:sym typeface="Wingdings" panose="05000000000000000000" pitchFamily="2" charset="2"/>
              </a:rPr>
              <a:t>        2.1Report Timing Summary:</a:t>
            </a:r>
          </a:p>
          <a:p>
            <a:r>
              <a:rPr lang="en-GB" dirty="0">
                <a:sym typeface="Wingdings" panose="05000000000000000000" pitchFamily="2" charset="2"/>
              </a:rPr>
              <a:t>	Check WNS is a positive values and ensure the specified timing constraints are met. 	If it is met, the implementation could be done successfully.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2D47F71-297F-40D7-961A-C321B8F5A6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0865" y="3361253"/>
            <a:ext cx="10068641" cy="226303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4E04A84-A06D-4187-B409-FB546CCFFFA7}"/>
              </a:ext>
            </a:extLst>
          </p:cNvPr>
          <p:cNvSpPr txBox="1"/>
          <p:nvPr/>
        </p:nvSpPr>
        <p:spPr>
          <a:xfrm>
            <a:off x="4159593" y="371388"/>
            <a:ext cx="6094970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Timing Constraints	</a:t>
            </a:r>
          </a:p>
        </p:txBody>
      </p:sp>
    </p:spTree>
    <p:extLst>
      <p:ext uri="{BB962C8B-B14F-4D97-AF65-F5344CB8AC3E}">
        <p14:creationId xmlns:p14="http://schemas.microsoft.com/office/powerpoint/2010/main" val="38131375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5938725-1AD2-3489-A2FF-915B6C2AC0EC}"/>
              </a:ext>
            </a:extLst>
          </p:cNvPr>
          <p:cNvSpPr txBox="1"/>
          <p:nvPr/>
        </p:nvSpPr>
        <p:spPr>
          <a:xfrm>
            <a:off x="79179" y="1120567"/>
            <a:ext cx="9713545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300" b="1" dirty="0"/>
              <a:t>Adding Pins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B584347-1921-430D-ACAF-3552E9D37476}"/>
              </a:ext>
            </a:extLst>
          </p:cNvPr>
          <p:cNvSpPr txBox="1"/>
          <p:nvPr/>
        </p:nvSpPr>
        <p:spPr>
          <a:xfrm>
            <a:off x="535782" y="1720731"/>
            <a:ext cx="277891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2. Open Synthesis Report</a:t>
            </a:r>
          </a:p>
          <a:p>
            <a:r>
              <a:rPr lang="en-GB" dirty="0">
                <a:sym typeface="Wingdings" panose="05000000000000000000" pitchFamily="2" charset="2"/>
              </a:rPr>
              <a:t>        2.2Open Schematic</a:t>
            </a:r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9158C65-5C53-4E59-9E2B-80EB730E80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53064" y="2388642"/>
            <a:ext cx="8559114" cy="4581276"/>
          </a:xfrm>
          <a:prstGeom prst="rect">
            <a:avLst/>
          </a:prstGeom>
        </p:spPr>
      </p:pic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A7D6AF45-0611-407F-9A47-0CBC53CDE240}"/>
              </a:ext>
            </a:extLst>
          </p:cNvPr>
          <p:cNvCxnSpPr>
            <a:cxnSpLocks/>
          </p:cNvCxnSpPr>
          <p:nvPr/>
        </p:nvCxnSpPr>
        <p:spPr>
          <a:xfrm flipH="1">
            <a:off x="1993558" y="5401313"/>
            <a:ext cx="335691" cy="416849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B78D97C2-344E-4B02-805D-83FD3D2FE4C2}"/>
              </a:ext>
            </a:extLst>
          </p:cNvPr>
          <p:cNvSpPr txBox="1"/>
          <p:nvPr/>
        </p:nvSpPr>
        <p:spPr>
          <a:xfrm>
            <a:off x="4159593" y="371388"/>
            <a:ext cx="6094970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Timing Constraints	</a:t>
            </a:r>
          </a:p>
        </p:txBody>
      </p:sp>
    </p:spTree>
    <p:extLst>
      <p:ext uri="{BB962C8B-B14F-4D97-AF65-F5344CB8AC3E}">
        <p14:creationId xmlns:p14="http://schemas.microsoft.com/office/powerpoint/2010/main" val="26665634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5938725-1AD2-3489-A2FF-915B6C2AC0EC}"/>
              </a:ext>
            </a:extLst>
          </p:cNvPr>
          <p:cNvSpPr txBox="1"/>
          <p:nvPr/>
        </p:nvSpPr>
        <p:spPr>
          <a:xfrm>
            <a:off x="79179" y="1120567"/>
            <a:ext cx="9713545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300" b="1" dirty="0"/>
              <a:t>Adding Pins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B584347-1921-430D-ACAF-3552E9D37476}"/>
              </a:ext>
            </a:extLst>
          </p:cNvPr>
          <p:cNvSpPr txBox="1"/>
          <p:nvPr/>
        </p:nvSpPr>
        <p:spPr>
          <a:xfrm>
            <a:off x="535782" y="1720731"/>
            <a:ext cx="277891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2. Set the Pin configuration</a:t>
            </a:r>
          </a:p>
          <a:p>
            <a:r>
              <a:rPr lang="en-GB" dirty="0">
                <a:sym typeface="Wingdings" panose="05000000000000000000" pitchFamily="2" charset="2"/>
              </a:rPr>
              <a:t>        2.2Open I/O Ports</a:t>
            </a:r>
          </a:p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4B9E6F3-6F13-4A0F-84CD-D9E72ECBC3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2946" y="2258741"/>
            <a:ext cx="6802685" cy="4259447"/>
          </a:xfrm>
          <a:prstGeom prst="rect">
            <a:avLst/>
          </a:prstGeo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6BCC7865-135F-453B-B15E-6C8E0F4918E9}"/>
              </a:ext>
            </a:extLst>
          </p:cNvPr>
          <p:cNvCxnSpPr>
            <a:cxnSpLocks/>
          </p:cNvCxnSpPr>
          <p:nvPr/>
        </p:nvCxnSpPr>
        <p:spPr>
          <a:xfrm flipH="1">
            <a:off x="6908294" y="2366319"/>
            <a:ext cx="296084" cy="367666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7B9C7CCE-D45A-4FF9-A33D-B3E5D0692B38}"/>
              </a:ext>
            </a:extLst>
          </p:cNvPr>
          <p:cNvSpPr txBox="1"/>
          <p:nvPr/>
        </p:nvSpPr>
        <p:spPr>
          <a:xfrm>
            <a:off x="4159593" y="371388"/>
            <a:ext cx="6094970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Timing Constraints	</a:t>
            </a:r>
          </a:p>
        </p:txBody>
      </p:sp>
    </p:spTree>
    <p:extLst>
      <p:ext uri="{BB962C8B-B14F-4D97-AF65-F5344CB8AC3E}">
        <p14:creationId xmlns:p14="http://schemas.microsoft.com/office/powerpoint/2010/main" val="23450029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5938725-1AD2-3489-A2FF-915B6C2AC0EC}"/>
              </a:ext>
            </a:extLst>
          </p:cNvPr>
          <p:cNvSpPr txBox="1"/>
          <p:nvPr/>
        </p:nvSpPr>
        <p:spPr>
          <a:xfrm>
            <a:off x="79179" y="1120567"/>
            <a:ext cx="9713545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300" b="1" dirty="0"/>
              <a:t>Adding Pins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B584347-1921-430D-ACAF-3552E9D37476}"/>
              </a:ext>
            </a:extLst>
          </p:cNvPr>
          <p:cNvSpPr txBox="1"/>
          <p:nvPr/>
        </p:nvSpPr>
        <p:spPr>
          <a:xfrm>
            <a:off x="535782" y="1720731"/>
            <a:ext cx="277891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2. Set the Pin configuration</a:t>
            </a:r>
          </a:p>
          <a:p>
            <a:r>
              <a:rPr lang="en-GB" dirty="0">
                <a:sym typeface="Wingdings" panose="05000000000000000000" pitchFamily="2" charset="2"/>
              </a:rPr>
              <a:t>        2.2Set the Pins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D26E979-6B06-4D3F-B0E5-C05F0D9818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5935" y="2544406"/>
            <a:ext cx="8194589" cy="2888285"/>
          </a:xfrm>
          <a:prstGeom prst="rect">
            <a:avLst/>
          </a:prstGeom>
        </p:spPr>
      </p:pic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7C43679D-B102-4A49-968A-71C3179775A5}"/>
              </a:ext>
            </a:extLst>
          </p:cNvPr>
          <p:cNvCxnSpPr>
            <a:cxnSpLocks/>
          </p:cNvCxnSpPr>
          <p:nvPr/>
        </p:nvCxnSpPr>
        <p:spPr>
          <a:xfrm flipH="1">
            <a:off x="4338088" y="2644061"/>
            <a:ext cx="296084" cy="367666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3C4F560F-1088-40A5-B56C-EF2A6BB5FC79}"/>
              </a:ext>
            </a:extLst>
          </p:cNvPr>
          <p:cNvSpPr txBox="1"/>
          <p:nvPr/>
        </p:nvSpPr>
        <p:spPr>
          <a:xfrm>
            <a:off x="4159593" y="371388"/>
            <a:ext cx="6094970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Timing Constraints	</a:t>
            </a:r>
          </a:p>
        </p:txBody>
      </p:sp>
    </p:spTree>
    <p:extLst>
      <p:ext uri="{BB962C8B-B14F-4D97-AF65-F5344CB8AC3E}">
        <p14:creationId xmlns:p14="http://schemas.microsoft.com/office/powerpoint/2010/main" val="6106534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5938725-1AD2-3489-A2FF-915B6C2AC0EC}"/>
              </a:ext>
            </a:extLst>
          </p:cNvPr>
          <p:cNvSpPr txBox="1"/>
          <p:nvPr/>
        </p:nvSpPr>
        <p:spPr>
          <a:xfrm>
            <a:off x="79179" y="1120567"/>
            <a:ext cx="9713545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300" b="1" dirty="0"/>
              <a:t>Adding Pins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B584347-1921-430D-ACAF-3552E9D37476}"/>
              </a:ext>
            </a:extLst>
          </p:cNvPr>
          <p:cNvSpPr txBox="1"/>
          <p:nvPr/>
        </p:nvSpPr>
        <p:spPr>
          <a:xfrm>
            <a:off x="535782" y="1720731"/>
            <a:ext cx="277891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3. Run Implementation</a:t>
            </a:r>
          </a:p>
          <a:p>
            <a:r>
              <a:rPr lang="en-GB" dirty="0">
                <a:sym typeface="Wingdings" panose="05000000000000000000" pitchFamily="2" charset="2"/>
              </a:rPr>
              <a:t>       </a:t>
            </a:r>
          </a:p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73D723E-6A66-48C5-9E76-FCC3C631B7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362" y="1538566"/>
            <a:ext cx="6163810" cy="5090833"/>
          </a:xfrm>
          <a:prstGeom prst="rect">
            <a:avLst/>
          </a:prstGeom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3743A827-4B0E-493D-A8AE-DF844800E1F1}"/>
              </a:ext>
            </a:extLst>
          </p:cNvPr>
          <p:cNvCxnSpPr>
            <a:cxnSpLocks/>
          </p:cNvCxnSpPr>
          <p:nvPr/>
        </p:nvCxnSpPr>
        <p:spPr>
          <a:xfrm flipH="1">
            <a:off x="4319553" y="6064788"/>
            <a:ext cx="296084" cy="367666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888C5B34-4F29-46A7-BC33-37DE009F454C}"/>
              </a:ext>
            </a:extLst>
          </p:cNvPr>
          <p:cNvSpPr txBox="1"/>
          <p:nvPr/>
        </p:nvSpPr>
        <p:spPr>
          <a:xfrm>
            <a:off x="4159593" y="371388"/>
            <a:ext cx="6094970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Timing Constraints	</a:t>
            </a:r>
          </a:p>
        </p:txBody>
      </p:sp>
    </p:spTree>
    <p:extLst>
      <p:ext uri="{BB962C8B-B14F-4D97-AF65-F5344CB8AC3E}">
        <p14:creationId xmlns:p14="http://schemas.microsoft.com/office/powerpoint/2010/main" val="183561102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5938725-1AD2-3489-A2FF-915B6C2AC0EC}"/>
              </a:ext>
            </a:extLst>
          </p:cNvPr>
          <p:cNvSpPr txBox="1"/>
          <p:nvPr/>
        </p:nvSpPr>
        <p:spPr>
          <a:xfrm>
            <a:off x="338671" y="1651908"/>
            <a:ext cx="8941251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300" b="1" dirty="0"/>
              <a:t>Task 3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D1824F-D263-70DE-10CE-C009E204D23C}"/>
              </a:ext>
            </a:extLst>
          </p:cNvPr>
          <p:cNvSpPr txBox="1"/>
          <p:nvPr/>
        </p:nvSpPr>
        <p:spPr>
          <a:xfrm>
            <a:off x="683680" y="2509261"/>
            <a:ext cx="10252050" cy="1176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 algn="just">
              <a:lnSpc>
                <a:spcPct val="150000"/>
              </a:lnSpc>
            </a:pPr>
            <a:r>
              <a:rPr lang="en-GB" sz="25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(ii) Compare the overall delay of both multipliers, analysing the results using mathematics and engineering principles. </a:t>
            </a:r>
            <a:endParaRPr lang="en-GB" sz="25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33E01B3-DCE9-4321-A47A-3D707C9A37ED}"/>
              </a:ext>
            </a:extLst>
          </p:cNvPr>
          <p:cNvSpPr txBox="1"/>
          <p:nvPr/>
        </p:nvSpPr>
        <p:spPr>
          <a:xfrm>
            <a:off x="4159593" y="371388"/>
            <a:ext cx="6094970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Timing Constraints	</a:t>
            </a:r>
          </a:p>
        </p:txBody>
      </p:sp>
    </p:spTree>
    <p:extLst>
      <p:ext uri="{BB962C8B-B14F-4D97-AF65-F5344CB8AC3E}">
        <p14:creationId xmlns:p14="http://schemas.microsoft.com/office/powerpoint/2010/main" val="348505242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5938725-1AD2-3489-A2FF-915B6C2AC0EC}"/>
              </a:ext>
            </a:extLst>
          </p:cNvPr>
          <p:cNvSpPr txBox="1"/>
          <p:nvPr/>
        </p:nvSpPr>
        <p:spPr>
          <a:xfrm>
            <a:off x="66823" y="1120567"/>
            <a:ext cx="9713545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300" b="1" dirty="0"/>
              <a:t>Adding Pins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B584347-1921-430D-ACAF-3552E9D37476}"/>
              </a:ext>
            </a:extLst>
          </p:cNvPr>
          <p:cNvSpPr txBox="1"/>
          <p:nvPr/>
        </p:nvSpPr>
        <p:spPr>
          <a:xfrm>
            <a:off x="535782" y="1720731"/>
            <a:ext cx="277891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3. Run Implementation</a:t>
            </a:r>
          </a:p>
          <a:p>
            <a:r>
              <a:rPr lang="en-GB" dirty="0">
                <a:sym typeface="Wingdings" panose="05000000000000000000" pitchFamily="2" charset="2"/>
              </a:rPr>
              <a:t>       </a:t>
            </a:r>
          </a:p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73D723E-6A66-48C5-9E76-FCC3C631B7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362" y="1538566"/>
            <a:ext cx="6163810" cy="5090833"/>
          </a:xfrm>
          <a:prstGeom prst="rect">
            <a:avLst/>
          </a:prstGeom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3743A827-4B0E-493D-A8AE-DF844800E1F1}"/>
              </a:ext>
            </a:extLst>
          </p:cNvPr>
          <p:cNvCxnSpPr>
            <a:cxnSpLocks/>
          </p:cNvCxnSpPr>
          <p:nvPr/>
        </p:nvCxnSpPr>
        <p:spPr>
          <a:xfrm flipH="1">
            <a:off x="4319553" y="6064788"/>
            <a:ext cx="296084" cy="367666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5F2A9636-E01A-4D2F-8A63-068316B5E31C}"/>
              </a:ext>
            </a:extLst>
          </p:cNvPr>
          <p:cNvSpPr txBox="1"/>
          <p:nvPr/>
        </p:nvSpPr>
        <p:spPr>
          <a:xfrm>
            <a:off x="4159593" y="371388"/>
            <a:ext cx="6094970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Timing Constraints	</a:t>
            </a:r>
          </a:p>
        </p:txBody>
      </p:sp>
    </p:spTree>
    <p:extLst>
      <p:ext uri="{BB962C8B-B14F-4D97-AF65-F5344CB8AC3E}">
        <p14:creationId xmlns:p14="http://schemas.microsoft.com/office/powerpoint/2010/main" val="328932903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B584347-1921-430D-ACAF-3552E9D37476}"/>
              </a:ext>
            </a:extLst>
          </p:cNvPr>
          <p:cNvSpPr txBox="1"/>
          <p:nvPr/>
        </p:nvSpPr>
        <p:spPr>
          <a:xfrm>
            <a:off x="535782" y="1720731"/>
            <a:ext cx="909631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3. Open Implementation Report</a:t>
            </a:r>
          </a:p>
          <a:p>
            <a:r>
              <a:rPr lang="en-GB" dirty="0">
                <a:sym typeface="Wingdings" panose="05000000000000000000" pitchFamily="2" charset="2"/>
              </a:rPr>
              <a:t>      3.1.1   Open Report Timing Summary:</a:t>
            </a:r>
          </a:p>
          <a:p>
            <a:r>
              <a:rPr lang="en-GB" dirty="0">
                <a:sym typeface="Wingdings" panose="05000000000000000000" pitchFamily="2" charset="2"/>
              </a:rPr>
              <a:t>	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769957C-DB7D-4FCE-B269-BE70FC400D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782" y="3002724"/>
            <a:ext cx="2127149" cy="3541353"/>
          </a:xfrm>
          <a:prstGeom prst="rect">
            <a:avLst/>
          </a:prstGeom>
        </p:spPr>
      </p:pic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C3A606DC-8636-4551-B40A-A82ADCE0F15A}"/>
              </a:ext>
            </a:extLst>
          </p:cNvPr>
          <p:cNvCxnSpPr>
            <a:cxnSpLocks/>
          </p:cNvCxnSpPr>
          <p:nvPr/>
        </p:nvCxnSpPr>
        <p:spPr>
          <a:xfrm flipH="1">
            <a:off x="2008839" y="5205994"/>
            <a:ext cx="296084" cy="367666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>
            <a:extLst>
              <a:ext uri="{FF2B5EF4-FFF2-40B4-BE49-F238E27FC236}">
                <a16:creationId xmlns:a16="http://schemas.microsoft.com/office/drawing/2014/main" id="{644F3F07-6EE8-4B75-B119-3BE4C0901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96699" y="2483708"/>
            <a:ext cx="5791996" cy="423836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DA59784-306F-476A-9AE6-BDD9E6BA6EFE}"/>
              </a:ext>
            </a:extLst>
          </p:cNvPr>
          <p:cNvSpPr txBox="1"/>
          <p:nvPr/>
        </p:nvSpPr>
        <p:spPr>
          <a:xfrm>
            <a:off x="159498" y="1201974"/>
            <a:ext cx="9713545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300" b="1" dirty="0"/>
              <a:t>Task 3 (ii)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3D4AF1A-D4BB-44ED-8A34-CB69A0E5DFB5}"/>
              </a:ext>
            </a:extLst>
          </p:cNvPr>
          <p:cNvSpPr txBox="1"/>
          <p:nvPr/>
        </p:nvSpPr>
        <p:spPr>
          <a:xfrm>
            <a:off x="4159593" y="371388"/>
            <a:ext cx="6094970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Timing Constraints	</a:t>
            </a:r>
          </a:p>
        </p:txBody>
      </p:sp>
    </p:spTree>
    <p:extLst>
      <p:ext uri="{BB962C8B-B14F-4D97-AF65-F5344CB8AC3E}">
        <p14:creationId xmlns:p14="http://schemas.microsoft.com/office/powerpoint/2010/main" val="405923333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B584347-1921-430D-ACAF-3552E9D37476}"/>
              </a:ext>
            </a:extLst>
          </p:cNvPr>
          <p:cNvSpPr txBox="1"/>
          <p:nvPr/>
        </p:nvSpPr>
        <p:spPr>
          <a:xfrm>
            <a:off x="535782" y="1720731"/>
            <a:ext cx="909631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3. Open Implementation Report</a:t>
            </a:r>
          </a:p>
          <a:p>
            <a:r>
              <a:rPr lang="en-GB" dirty="0">
                <a:sym typeface="Wingdings" panose="05000000000000000000" pitchFamily="2" charset="2"/>
              </a:rPr>
              <a:t>      3.1.1   Report Timing Summary:</a:t>
            </a:r>
          </a:p>
          <a:p>
            <a:r>
              <a:rPr lang="en-GB" dirty="0">
                <a:sym typeface="Wingdings" panose="05000000000000000000" pitchFamily="2" charset="2"/>
              </a:rPr>
              <a:t>	 Check WNS is a positive values and ensure the specified timing constraints are met. 	If it is met, the implementation could be done successfully.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4FE4DA8-9AD2-4CC0-B937-E15FCB15CF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823" y="3245633"/>
            <a:ext cx="12003175" cy="292458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CD86C52-08F8-46C5-9D70-0D3E1FB45E5C}"/>
              </a:ext>
            </a:extLst>
          </p:cNvPr>
          <p:cNvSpPr txBox="1"/>
          <p:nvPr/>
        </p:nvSpPr>
        <p:spPr>
          <a:xfrm>
            <a:off x="178034" y="1120567"/>
            <a:ext cx="9713545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300" b="1" dirty="0"/>
              <a:t>Task 3 (ii)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49FA120-1E49-4DB2-915D-EB2085887523}"/>
              </a:ext>
            </a:extLst>
          </p:cNvPr>
          <p:cNvSpPr txBox="1"/>
          <p:nvPr/>
        </p:nvSpPr>
        <p:spPr>
          <a:xfrm>
            <a:off x="4159593" y="377566"/>
            <a:ext cx="6094970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Timing Constraints	</a:t>
            </a:r>
          </a:p>
        </p:txBody>
      </p:sp>
    </p:spTree>
    <p:extLst>
      <p:ext uri="{BB962C8B-B14F-4D97-AF65-F5344CB8AC3E}">
        <p14:creationId xmlns:p14="http://schemas.microsoft.com/office/powerpoint/2010/main" val="82897570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B584347-1921-430D-ACAF-3552E9D37476}"/>
              </a:ext>
            </a:extLst>
          </p:cNvPr>
          <p:cNvSpPr txBox="1"/>
          <p:nvPr/>
        </p:nvSpPr>
        <p:spPr>
          <a:xfrm>
            <a:off x="535782" y="1720731"/>
            <a:ext cx="909631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3. Open Implementation Report</a:t>
            </a:r>
          </a:p>
          <a:p>
            <a:r>
              <a:rPr lang="en-GB" dirty="0">
                <a:sym typeface="Wingdings" panose="05000000000000000000" pitchFamily="2" charset="2"/>
              </a:rPr>
              <a:t>      3.1.2   Report Timing Summary: Click the data sheet</a:t>
            </a:r>
          </a:p>
          <a:p>
            <a:r>
              <a:rPr lang="en-GB" dirty="0">
                <a:sym typeface="Wingdings" panose="05000000000000000000" pitchFamily="2" charset="2"/>
              </a:rPr>
              <a:t>	Check the combinational less than or equal to the delay which is analysed manually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3544211-F576-4BC3-A1A6-804762BB0E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5940" y="2587514"/>
            <a:ext cx="7116875" cy="4041885"/>
          </a:xfrm>
          <a:prstGeom prst="rect">
            <a:avLst/>
          </a:prstGeo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6C63B0E6-360A-4ED3-ABDE-D79E4FC2D200}"/>
              </a:ext>
            </a:extLst>
          </p:cNvPr>
          <p:cNvCxnSpPr>
            <a:cxnSpLocks/>
          </p:cNvCxnSpPr>
          <p:nvPr/>
        </p:nvCxnSpPr>
        <p:spPr>
          <a:xfrm flipH="1">
            <a:off x="3627574" y="4030107"/>
            <a:ext cx="296084" cy="367666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09A5C781-2DC1-4B3D-BEBF-A85270519D1C}"/>
              </a:ext>
            </a:extLst>
          </p:cNvPr>
          <p:cNvSpPr txBox="1"/>
          <p:nvPr/>
        </p:nvSpPr>
        <p:spPr>
          <a:xfrm>
            <a:off x="178033" y="1201468"/>
            <a:ext cx="9713545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300" b="1" dirty="0"/>
              <a:t>Task 3 (ii)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70C14F3-8510-4F87-B39D-74F710B96258}"/>
              </a:ext>
            </a:extLst>
          </p:cNvPr>
          <p:cNvSpPr txBox="1"/>
          <p:nvPr/>
        </p:nvSpPr>
        <p:spPr>
          <a:xfrm>
            <a:off x="4159593" y="371388"/>
            <a:ext cx="6094970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Timing Constraints	</a:t>
            </a:r>
          </a:p>
        </p:txBody>
      </p:sp>
    </p:spTree>
    <p:extLst>
      <p:ext uri="{BB962C8B-B14F-4D97-AF65-F5344CB8AC3E}">
        <p14:creationId xmlns:p14="http://schemas.microsoft.com/office/powerpoint/2010/main" val="274575402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B584347-1921-430D-ACAF-3552E9D37476}"/>
              </a:ext>
            </a:extLst>
          </p:cNvPr>
          <p:cNvSpPr txBox="1"/>
          <p:nvPr/>
        </p:nvSpPr>
        <p:spPr>
          <a:xfrm>
            <a:off x="535782" y="1720731"/>
            <a:ext cx="909631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3. Open Implementation Report</a:t>
            </a:r>
          </a:p>
          <a:p>
            <a:r>
              <a:rPr lang="en-GB" dirty="0">
                <a:sym typeface="Wingdings" panose="05000000000000000000" pitchFamily="2" charset="2"/>
              </a:rPr>
              <a:t>      3.1.2   Report Timing Summary: Click the combinational delay</a:t>
            </a:r>
          </a:p>
          <a:p>
            <a:r>
              <a:rPr lang="en-GB" dirty="0">
                <a:sym typeface="Wingdings" panose="05000000000000000000" pitchFamily="2" charset="2"/>
              </a:rPr>
              <a:t>	Check the combinational less than or equal to the delay which is analysed manually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69BF02C-237E-4E5A-B01A-3FBEC2BF57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556" y="2633568"/>
            <a:ext cx="2417006" cy="3915046"/>
          </a:xfrm>
          <a:prstGeom prst="rect">
            <a:avLst/>
          </a:prstGeom>
        </p:spPr>
      </p:pic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868C4F44-C9C4-4C7D-917F-BB103EA5F990}"/>
              </a:ext>
            </a:extLst>
          </p:cNvPr>
          <p:cNvCxnSpPr>
            <a:cxnSpLocks/>
          </p:cNvCxnSpPr>
          <p:nvPr/>
        </p:nvCxnSpPr>
        <p:spPr>
          <a:xfrm flipH="1">
            <a:off x="1761703" y="5369767"/>
            <a:ext cx="296084" cy="367666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9">
            <a:extLst>
              <a:ext uri="{FF2B5EF4-FFF2-40B4-BE49-F238E27FC236}">
                <a16:creationId xmlns:a16="http://schemas.microsoft.com/office/drawing/2014/main" id="{773CCBC0-EECF-4DF5-90C5-7B910537B3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7710" y="2699951"/>
            <a:ext cx="1581998" cy="4028879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562B417-9222-4CD4-9C0E-1F461E1019A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5913" y="2658876"/>
            <a:ext cx="1616739" cy="402888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BE017F73-5414-443F-8EF4-D5F40B4C1F94}"/>
              </a:ext>
            </a:extLst>
          </p:cNvPr>
          <p:cNvSpPr/>
          <p:nvPr/>
        </p:nvSpPr>
        <p:spPr>
          <a:xfrm>
            <a:off x="3323968" y="6617043"/>
            <a:ext cx="1365421" cy="111787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07D27D1-F479-4AFA-AC29-AE596D65F02A}"/>
              </a:ext>
            </a:extLst>
          </p:cNvPr>
          <p:cNvSpPr/>
          <p:nvPr/>
        </p:nvSpPr>
        <p:spPr>
          <a:xfrm>
            <a:off x="3323967" y="4909751"/>
            <a:ext cx="1365421" cy="111787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FEA0141-9BEC-4A03-88EE-C6184324F03A}"/>
              </a:ext>
            </a:extLst>
          </p:cNvPr>
          <p:cNvSpPr/>
          <p:nvPr/>
        </p:nvSpPr>
        <p:spPr>
          <a:xfrm>
            <a:off x="5953898" y="4885037"/>
            <a:ext cx="1365421" cy="111787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3EAAB2A-1357-4AA4-94A5-2335A7BDC924}"/>
              </a:ext>
            </a:extLst>
          </p:cNvPr>
          <p:cNvSpPr/>
          <p:nvPr/>
        </p:nvSpPr>
        <p:spPr>
          <a:xfrm>
            <a:off x="5991198" y="6590784"/>
            <a:ext cx="1365421" cy="111787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C28F07E-4052-45B3-9FD9-66B3EC27BEAC}"/>
              </a:ext>
            </a:extLst>
          </p:cNvPr>
          <p:cNvSpPr/>
          <p:nvPr/>
        </p:nvSpPr>
        <p:spPr>
          <a:xfrm>
            <a:off x="3432206" y="3818744"/>
            <a:ext cx="1365421" cy="111787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5DE4EF5-969C-4AFA-8CAB-6F4BB48AA974}"/>
              </a:ext>
            </a:extLst>
          </p:cNvPr>
          <p:cNvSpPr/>
          <p:nvPr/>
        </p:nvSpPr>
        <p:spPr>
          <a:xfrm>
            <a:off x="6009732" y="3769028"/>
            <a:ext cx="1365421" cy="111787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4742117-6945-4C28-A70C-3DE6A21ECE9F}"/>
              </a:ext>
            </a:extLst>
          </p:cNvPr>
          <p:cNvSpPr/>
          <p:nvPr/>
        </p:nvSpPr>
        <p:spPr>
          <a:xfrm>
            <a:off x="3262412" y="5851902"/>
            <a:ext cx="1365421" cy="111787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82BF388-714F-448C-91D9-679FD0B32EA3}"/>
              </a:ext>
            </a:extLst>
          </p:cNvPr>
          <p:cNvSpPr/>
          <p:nvPr/>
        </p:nvSpPr>
        <p:spPr>
          <a:xfrm>
            <a:off x="6009732" y="5796008"/>
            <a:ext cx="1365421" cy="111787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CE1A234-848F-4EDB-9D2B-70095DC61487}"/>
              </a:ext>
            </a:extLst>
          </p:cNvPr>
          <p:cNvSpPr txBox="1"/>
          <p:nvPr/>
        </p:nvSpPr>
        <p:spPr>
          <a:xfrm>
            <a:off x="227164" y="1079492"/>
            <a:ext cx="9713545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300" b="1" dirty="0"/>
              <a:t>Task 3 (ii)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75DE0C2-41CF-4076-83F1-728E6957416A}"/>
              </a:ext>
            </a:extLst>
          </p:cNvPr>
          <p:cNvSpPr txBox="1"/>
          <p:nvPr/>
        </p:nvSpPr>
        <p:spPr>
          <a:xfrm>
            <a:off x="4159593" y="371388"/>
            <a:ext cx="6094970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Timing Constraints	</a:t>
            </a:r>
          </a:p>
        </p:txBody>
      </p:sp>
    </p:spTree>
    <p:extLst>
      <p:ext uri="{BB962C8B-B14F-4D97-AF65-F5344CB8AC3E}">
        <p14:creationId xmlns:p14="http://schemas.microsoft.com/office/powerpoint/2010/main" val="412981550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5938725-1AD2-3489-A2FF-915B6C2AC0EC}"/>
              </a:ext>
            </a:extLst>
          </p:cNvPr>
          <p:cNvSpPr txBox="1"/>
          <p:nvPr/>
        </p:nvSpPr>
        <p:spPr>
          <a:xfrm>
            <a:off x="221282" y="1528340"/>
            <a:ext cx="9713545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300" b="1" dirty="0"/>
              <a:t>Task 3 (ii)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B584347-1921-430D-ACAF-3552E9D37476}"/>
              </a:ext>
            </a:extLst>
          </p:cNvPr>
          <p:cNvSpPr txBox="1"/>
          <p:nvPr/>
        </p:nvSpPr>
        <p:spPr>
          <a:xfrm>
            <a:off x="766984" y="2749266"/>
            <a:ext cx="909631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Repeat the same for Wallace Tree Multiplier, compare and analyse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C94CA46-71D7-45A4-A3B9-1C771748455F}"/>
              </a:ext>
            </a:extLst>
          </p:cNvPr>
          <p:cNvSpPr txBox="1"/>
          <p:nvPr/>
        </p:nvSpPr>
        <p:spPr>
          <a:xfrm>
            <a:off x="4159593" y="371388"/>
            <a:ext cx="6094970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Timing Constraints	</a:t>
            </a:r>
          </a:p>
        </p:txBody>
      </p:sp>
    </p:spTree>
    <p:extLst>
      <p:ext uri="{BB962C8B-B14F-4D97-AF65-F5344CB8AC3E}">
        <p14:creationId xmlns:p14="http://schemas.microsoft.com/office/powerpoint/2010/main" val="360850214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5938725-1AD2-3489-A2FF-915B6C2AC0EC}"/>
              </a:ext>
            </a:extLst>
          </p:cNvPr>
          <p:cNvSpPr txBox="1"/>
          <p:nvPr/>
        </p:nvSpPr>
        <p:spPr>
          <a:xfrm>
            <a:off x="338671" y="1651908"/>
            <a:ext cx="8941251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300" b="1" dirty="0"/>
              <a:t>Task 3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D1824F-D263-70DE-10CE-C009E204D23C}"/>
              </a:ext>
            </a:extLst>
          </p:cNvPr>
          <p:cNvSpPr txBox="1"/>
          <p:nvPr/>
        </p:nvSpPr>
        <p:spPr>
          <a:xfrm>
            <a:off x="683680" y="2509261"/>
            <a:ext cx="10252050" cy="1176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 algn="just">
              <a:lnSpc>
                <a:spcPct val="150000"/>
              </a:lnSpc>
            </a:pPr>
            <a:r>
              <a:rPr lang="en-GB" sz="25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(iii) Assess which implementation consumes more power and provide recommendations to improve speed and power efficiency.</a:t>
            </a:r>
            <a:endParaRPr lang="en-GB" sz="25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33E01B3-DCE9-4321-A47A-3D707C9A37ED}"/>
              </a:ext>
            </a:extLst>
          </p:cNvPr>
          <p:cNvSpPr txBox="1"/>
          <p:nvPr/>
        </p:nvSpPr>
        <p:spPr>
          <a:xfrm>
            <a:off x="4159593" y="371388"/>
            <a:ext cx="6094970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Timing Constraints	</a:t>
            </a:r>
          </a:p>
        </p:txBody>
      </p:sp>
    </p:spTree>
    <p:extLst>
      <p:ext uri="{BB962C8B-B14F-4D97-AF65-F5344CB8AC3E}">
        <p14:creationId xmlns:p14="http://schemas.microsoft.com/office/powerpoint/2010/main" val="34914973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5938725-1AD2-3489-A2FF-915B6C2AC0EC}"/>
              </a:ext>
            </a:extLst>
          </p:cNvPr>
          <p:cNvSpPr txBox="1"/>
          <p:nvPr/>
        </p:nvSpPr>
        <p:spPr>
          <a:xfrm>
            <a:off x="233638" y="1256492"/>
            <a:ext cx="8941251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300" b="1" dirty="0"/>
              <a:t>Task 3(iii)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D1824F-D263-70DE-10CE-C009E204D23C}"/>
              </a:ext>
            </a:extLst>
          </p:cNvPr>
          <p:cNvSpPr txBox="1"/>
          <p:nvPr/>
        </p:nvSpPr>
        <p:spPr>
          <a:xfrm>
            <a:off x="-311039" y="1784881"/>
            <a:ext cx="10252050" cy="1047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Click on the Report Power in implementation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Clic</a:t>
            </a:r>
            <a:r>
              <a:rPr lang="en-GB" sz="22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k the Power supply Tab</a:t>
            </a:r>
            <a:endParaRPr lang="en-GB" sz="2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33E01B3-DCE9-4321-A47A-3D707C9A37ED}"/>
              </a:ext>
            </a:extLst>
          </p:cNvPr>
          <p:cNvSpPr txBox="1"/>
          <p:nvPr/>
        </p:nvSpPr>
        <p:spPr>
          <a:xfrm>
            <a:off x="4159593" y="371388"/>
            <a:ext cx="6094970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Timing Constraints	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36D5B51-5470-466C-81DE-3A79384F07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3639" y="2942188"/>
            <a:ext cx="1579604" cy="394901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DA14EA9-41C8-4C6F-B98D-375CCA8EF4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1612" y="2074377"/>
            <a:ext cx="3121665" cy="4738816"/>
          </a:xfrm>
          <a:prstGeom prst="rect">
            <a:avLst/>
          </a:prstGeom>
        </p:spPr>
      </p:pic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120C8DE1-875C-40B7-B24C-E093179E895C}"/>
              </a:ext>
            </a:extLst>
          </p:cNvPr>
          <p:cNvCxnSpPr>
            <a:cxnSpLocks/>
          </p:cNvCxnSpPr>
          <p:nvPr/>
        </p:nvCxnSpPr>
        <p:spPr>
          <a:xfrm flipH="1">
            <a:off x="7437574" y="2574522"/>
            <a:ext cx="296084" cy="367666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DDB5CD02-586A-4EC5-9748-D8B604DB9DF6}"/>
              </a:ext>
            </a:extLst>
          </p:cNvPr>
          <p:cNvCxnSpPr>
            <a:cxnSpLocks/>
          </p:cNvCxnSpPr>
          <p:nvPr/>
        </p:nvCxnSpPr>
        <p:spPr>
          <a:xfrm flipH="1">
            <a:off x="2206546" y="5601508"/>
            <a:ext cx="296084" cy="367666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3152890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5938725-1AD2-3489-A2FF-915B6C2AC0EC}"/>
              </a:ext>
            </a:extLst>
          </p:cNvPr>
          <p:cNvSpPr txBox="1"/>
          <p:nvPr/>
        </p:nvSpPr>
        <p:spPr>
          <a:xfrm>
            <a:off x="233638" y="1256492"/>
            <a:ext cx="8941251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300" b="1" dirty="0"/>
              <a:t>Task 3(iii)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D1824F-D263-70DE-10CE-C009E204D23C}"/>
              </a:ext>
            </a:extLst>
          </p:cNvPr>
          <p:cNvSpPr txBox="1"/>
          <p:nvPr/>
        </p:nvSpPr>
        <p:spPr>
          <a:xfrm>
            <a:off x="-311039" y="1784881"/>
            <a:ext cx="10252050" cy="1047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Click on the Report Power in implementation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Clic</a:t>
            </a:r>
            <a:r>
              <a:rPr lang="en-GB" sz="22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k the Power supply Tab and set the Budget Value to be 1 to 2 W</a:t>
            </a:r>
            <a:endParaRPr lang="en-GB" sz="2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33E01B3-DCE9-4321-A47A-3D707C9A37ED}"/>
              </a:ext>
            </a:extLst>
          </p:cNvPr>
          <p:cNvSpPr txBox="1"/>
          <p:nvPr/>
        </p:nvSpPr>
        <p:spPr>
          <a:xfrm>
            <a:off x="4159593" y="371388"/>
            <a:ext cx="6094970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Timing Constraints	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36D5B51-5470-466C-81DE-3A79384F07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3639" y="2942188"/>
            <a:ext cx="1579604" cy="394901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DA14EA9-41C8-4C6F-B98D-375CCA8EF4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517" y="2897280"/>
            <a:ext cx="2609099" cy="3960720"/>
          </a:xfrm>
          <a:prstGeom prst="rect">
            <a:avLst/>
          </a:prstGeom>
        </p:spPr>
      </p:pic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DDB5CD02-586A-4EC5-9748-D8B604DB9DF6}"/>
              </a:ext>
            </a:extLst>
          </p:cNvPr>
          <p:cNvCxnSpPr>
            <a:cxnSpLocks/>
          </p:cNvCxnSpPr>
          <p:nvPr/>
        </p:nvCxnSpPr>
        <p:spPr>
          <a:xfrm flipH="1">
            <a:off x="2206546" y="5601508"/>
            <a:ext cx="296084" cy="367666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9789E40E-DFD2-456C-9D17-E665BA2250A4}"/>
              </a:ext>
            </a:extLst>
          </p:cNvPr>
          <p:cNvCxnSpPr>
            <a:cxnSpLocks/>
          </p:cNvCxnSpPr>
          <p:nvPr/>
        </p:nvCxnSpPr>
        <p:spPr>
          <a:xfrm flipH="1">
            <a:off x="6281066" y="3245167"/>
            <a:ext cx="296084" cy="367666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1922676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5938725-1AD2-3489-A2FF-915B6C2AC0EC}"/>
              </a:ext>
            </a:extLst>
          </p:cNvPr>
          <p:cNvSpPr txBox="1"/>
          <p:nvPr/>
        </p:nvSpPr>
        <p:spPr>
          <a:xfrm>
            <a:off x="233638" y="1256492"/>
            <a:ext cx="8941251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300" b="1" dirty="0"/>
              <a:t>Task 3(iii)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D1824F-D263-70DE-10CE-C009E204D23C}"/>
              </a:ext>
            </a:extLst>
          </p:cNvPr>
          <p:cNvSpPr txBox="1"/>
          <p:nvPr/>
        </p:nvSpPr>
        <p:spPr>
          <a:xfrm>
            <a:off x="170873" y="1809595"/>
            <a:ext cx="11660721" cy="1554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Use this Summary report and compare with the Wallace Tree Power Report and draw the conclusions regarding the powe</a:t>
            </a:r>
            <a:r>
              <a:rPr lang="en-GB" sz="22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r, utilization of Components, Timing and speed and conclude which is has the good performance.</a:t>
            </a:r>
            <a:endParaRPr lang="en-GB" sz="2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33E01B3-DCE9-4321-A47A-3D707C9A37ED}"/>
              </a:ext>
            </a:extLst>
          </p:cNvPr>
          <p:cNvSpPr txBox="1"/>
          <p:nvPr/>
        </p:nvSpPr>
        <p:spPr>
          <a:xfrm>
            <a:off x="4159593" y="371388"/>
            <a:ext cx="6094970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Timing Constraints	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7E1149B-F465-4BF8-B487-8F4F7F0CCF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3082" y="3364251"/>
            <a:ext cx="5639314" cy="34026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81082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2934</TotalTime>
  <Words>910</Words>
  <Application>Microsoft Office PowerPoint</Application>
  <PresentationFormat>Widescreen</PresentationFormat>
  <Paragraphs>128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21</vt:i4>
      </vt:variant>
      <vt:variant>
        <vt:lpstr>Slide Titles</vt:lpstr>
      </vt:variant>
      <vt:variant>
        <vt:i4>27</vt:i4>
      </vt:variant>
    </vt:vector>
  </HeadingPairs>
  <TitlesOfParts>
    <vt:vector size="54" baseType="lpstr">
      <vt:lpstr>Arial</vt:lpstr>
      <vt:lpstr>Calibri</vt:lpstr>
      <vt:lpstr>Calibri Light</vt:lpstr>
      <vt:lpstr>Cambria</vt:lpstr>
      <vt:lpstr>Cambria Math</vt:lpstr>
      <vt:lpstr>Times New Roman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10</cp:revision>
  <dcterms:created xsi:type="dcterms:W3CDTF">2021-03-09T15:35:42Z</dcterms:created>
  <dcterms:modified xsi:type="dcterms:W3CDTF">2025-02-21T11:23:15Z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