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2" d="100"/>
          <a:sy n="122" d="100"/>
        </p:scale>
        <p:origin x="138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8">
            <a:extLst>
              <a:ext uri="{FF2B5EF4-FFF2-40B4-BE49-F238E27FC236}">
                <a16:creationId xmlns:a16="http://schemas.microsoft.com/office/drawing/2014/main" id="{0DD54E0C-7FD5-4B8D-8679-0A6008A093CE}"/>
              </a:ext>
            </a:extLst>
          </p:cNvPr>
          <p:cNvSpPr/>
          <p:nvPr/>
        </p:nvSpPr>
        <p:spPr>
          <a:xfrm>
            <a:off x="5224241" y="1096767"/>
            <a:ext cx="650317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Cross 49">
            <a:extLst>
              <a:ext uri="{FF2B5EF4-FFF2-40B4-BE49-F238E27FC236}">
                <a16:creationId xmlns:a16="http://schemas.microsoft.com/office/drawing/2014/main" id="{B77E7967-73CE-4677-934A-B773A16EA758}"/>
              </a:ext>
            </a:extLst>
          </p:cNvPr>
          <p:cNvSpPr/>
          <p:nvPr/>
        </p:nvSpPr>
        <p:spPr>
          <a:xfrm>
            <a:off x="5016809" y="5624446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4" name="Rectangle 50">
            <a:extLst>
              <a:ext uri="{FF2B5EF4-FFF2-40B4-BE49-F238E27FC236}">
                <a16:creationId xmlns:a16="http://schemas.microsoft.com/office/drawing/2014/main" id="{442A4157-6A4F-42DB-A13C-D6BBDCED761B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E3F34C-00C8-4F12-ABC1-DB1B3D07094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97109" y="1625611"/>
            <a:ext cx="8035344" cy="2722159"/>
          </a:xfrm>
        </p:spPr>
        <p:txBody>
          <a:bodyPr anchor="b"/>
          <a:lstStyle>
            <a:lvl1pPr>
              <a:defRPr sz="8000" spc="-15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739DC0D-FED1-4E9C-8FFC-7100349796C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97109" y="4466844"/>
            <a:ext cx="8035344" cy="88290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443E22E-09D6-4463-BA8C-1FC26A80A9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97100" y="5708745"/>
            <a:ext cx="3882844" cy="365129"/>
          </a:xfrm>
        </p:spPr>
        <p:txBody>
          <a:bodyPr/>
          <a:lstStyle>
            <a:lvl1pPr>
              <a:defRPr sz="1400"/>
            </a:lvl1pPr>
          </a:lstStyle>
          <a:p>
            <a:pPr lvl="0"/>
            <a:fld id="{0547CA6B-FCB7-40C9-8247-5D515AE0C04D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E897964-46AA-4364-82DA-097796BBBD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5281A9C-86A1-45F4-8F83-33983803CC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4A9EC7-2633-4951-9D67-AFA04EE621E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39639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8">
            <a:extLst>
              <a:ext uri="{FF2B5EF4-FFF2-40B4-BE49-F238E27FC236}">
                <a16:creationId xmlns:a16="http://schemas.microsoft.com/office/drawing/2014/main" id="{A07EE65D-E60C-4350-83F1-75C5E0F79C18}"/>
              </a:ext>
            </a:extLst>
          </p:cNvPr>
          <p:cNvSpPr/>
          <p:nvPr/>
        </p:nvSpPr>
        <p:spPr>
          <a:xfrm>
            <a:off x="6163732" y="1096767"/>
            <a:ext cx="5571064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Cross 49">
            <a:extLst>
              <a:ext uri="{FF2B5EF4-FFF2-40B4-BE49-F238E27FC236}">
                <a16:creationId xmlns:a16="http://schemas.microsoft.com/office/drawing/2014/main" id="{CB8250F8-9EAA-4D56-9ABC-74654B4627C9}"/>
              </a:ext>
            </a:extLst>
          </p:cNvPr>
          <p:cNvSpPr/>
          <p:nvPr/>
        </p:nvSpPr>
        <p:spPr>
          <a:xfrm>
            <a:off x="11529486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4" name="Rectangle 50">
            <a:extLst>
              <a:ext uri="{FF2B5EF4-FFF2-40B4-BE49-F238E27FC236}">
                <a16:creationId xmlns:a16="http://schemas.microsoft.com/office/drawing/2014/main" id="{DAD71BF7-4D2E-4512-A8FE-A386E6A76063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FD878FF-F051-4525-9FCA-B0A4F287404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F277B7A-F5CA-4802-BBED-866B2DD269E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99169AC-BD3E-40AC-BCD5-7B9BC74CC2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A3D504-9FE1-4E81-9B2C-87C3E327C320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FCAE3A1-1408-41E4-921E-160CB23AE6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30CF5D8-7175-4BE7-9C84-33D18B3194D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F7895D-A4DC-436C-B15B-F39289755FE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176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8">
            <a:extLst>
              <a:ext uri="{FF2B5EF4-FFF2-40B4-BE49-F238E27FC236}">
                <a16:creationId xmlns:a16="http://schemas.microsoft.com/office/drawing/2014/main" id="{1229509C-0299-4C03-9664-D00C5C8C55A9}"/>
              </a:ext>
            </a:extLst>
          </p:cNvPr>
          <p:cNvSpPr/>
          <p:nvPr/>
        </p:nvSpPr>
        <p:spPr>
          <a:xfrm>
            <a:off x="4291014" y="1096767"/>
            <a:ext cx="7436403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Cross 49">
            <a:extLst>
              <a:ext uri="{FF2B5EF4-FFF2-40B4-BE49-F238E27FC236}">
                <a16:creationId xmlns:a16="http://schemas.microsoft.com/office/drawing/2014/main" id="{F4283114-DBB0-486A-A1CE-3E7A34307C08}"/>
              </a:ext>
            </a:extLst>
          </p:cNvPr>
          <p:cNvSpPr/>
          <p:nvPr/>
        </p:nvSpPr>
        <p:spPr>
          <a:xfrm>
            <a:off x="4086371" y="5624446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4" name="Rectangle 50">
            <a:extLst>
              <a:ext uri="{FF2B5EF4-FFF2-40B4-BE49-F238E27FC236}">
                <a16:creationId xmlns:a16="http://schemas.microsoft.com/office/drawing/2014/main" id="{92697255-D667-4E41-91C0-FCF5BE918067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302CC4A-FB84-4608-BBAB-600DD0A249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54" y="1881954"/>
            <a:ext cx="7335838" cy="1987704"/>
          </a:xfrm>
        </p:spPr>
        <p:txBody>
          <a:bodyPr anchor="b"/>
          <a:lstStyle>
            <a:lvl1pPr>
              <a:defRPr sz="6000" spc="-15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7809D0F-DFA1-4676-9A6F-A711EF6A824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65144" y="3869658"/>
            <a:ext cx="7335838" cy="94846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0E2D4DB-161F-4421-B4E9-BDF75F7E33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F16647-BB60-4E68-84FD-27EFCA6CBFF2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62D24E9-E386-44A0-9F88-D87C8719FD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C99387C-FB13-48CF-82ED-927488E1C6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1222FC-5D98-4799-BFBE-A4701F8A03F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793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30B3E-ED93-46CD-B862-EAEB724C7C6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E9F5C-E234-4D2F-B948-AA79101AB45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5108" y="2691636"/>
            <a:ext cx="4946638" cy="31897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349756-7C6B-4ED0-94B3-6EC93B03368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076901" y="2691636"/>
            <a:ext cx="4946638" cy="31897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5F5B5-9638-43CC-9E70-67E55C20CB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CF1E62-A034-498A-80A6-FAB1FBB52215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503125-3C06-4943-97EE-5A3609734F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DBCCF2-2597-4E23-8C16-550273C19F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521EA2-3F00-4EED-94EA-21A96527BE5C}" type="slidenum">
              <a:t>‹#›</a:t>
            </a:fld>
            <a:endParaRPr lang="en-US"/>
          </a:p>
        </p:txBody>
      </p:sp>
      <p:sp>
        <p:nvSpPr>
          <p:cNvPr id="8" name="Rectangle 49">
            <a:extLst>
              <a:ext uri="{FF2B5EF4-FFF2-40B4-BE49-F238E27FC236}">
                <a16:creationId xmlns:a16="http://schemas.microsoft.com/office/drawing/2014/main" id="{BC86B950-5DA3-4F85-A869-1098F14ADDB7}"/>
              </a:ext>
            </a:extLst>
          </p:cNvPr>
          <p:cNvSpPr/>
          <p:nvPr/>
        </p:nvSpPr>
        <p:spPr>
          <a:xfrm>
            <a:off x="11738235" y="1096767"/>
            <a:ext cx="453771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9EFF1"/>
              </a:solidFill>
              <a:uFillTx/>
              <a:latin typeface="Tenorite"/>
            </a:endParaRPr>
          </a:p>
        </p:txBody>
      </p:sp>
      <p:sp>
        <p:nvSpPr>
          <p:cNvPr id="9" name="Rectangle 54">
            <a:extLst>
              <a:ext uri="{FF2B5EF4-FFF2-40B4-BE49-F238E27FC236}">
                <a16:creationId xmlns:a16="http://schemas.microsoft.com/office/drawing/2014/main" id="{F9A87D67-23AC-4835-96D5-7BAA7AF43580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10" name="Cross 10">
            <a:extLst>
              <a:ext uri="{FF2B5EF4-FFF2-40B4-BE49-F238E27FC236}">
                <a16:creationId xmlns:a16="http://schemas.microsoft.com/office/drawing/2014/main" id="{188C78D1-BF6B-4353-BB65-CA29B28262EB}"/>
              </a:ext>
            </a:extLst>
          </p:cNvPr>
          <p:cNvSpPr/>
          <p:nvPr/>
        </p:nvSpPr>
        <p:spPr>
          <a:xfrm>
            <a:off x="11531288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2135044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78106-397F-4939-B608-5B7740D9D2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08" y="1204722"/>
            <a:ext cx="8266175" cy="14447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8E59BD-8E8C-4A09-9F18-56AF34FA37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65108" y="2691636"/>
            <a:ext cx="4946647" cy="823910"/>
          </a:xfrm>
        </p:spPr>
        <p:txBody>
          <a:bodyPr anchor="b"/>
          <a:lstStyle>
            <a:lvl1pPr marL="0" indent="0">
              <a:buNone/>
              <a:defRPr sz="2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418F3-926C-4090-A616-CB90789E612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108" y="3515547"/>
            <a:ext cx="4946647" cy="236629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B4CD65-FBE5-44B6-AEEE-FF930FC0F77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076864" y="2691161"/>
            <a:ext cx="4946647" cy="823910"/>
          </a:xfrm>
        </p:spPr>
        <p:txBody>
          <a:bodyPr anchor="b"/>
          <a:lstStyle>
            <a:lvl1pPr marL="0" indent="0">
              <a:buNone/>
              <a:defRPr sz="2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2F0D33-EC9B-4E28-8BAA-5E04BD0C73E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076864" y="3515072"/>
            <a:ext cx="4946647" cy="236629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06C472-2391-4479-9B41-366FF8FF39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B2BDD5-C121-41FF-A97C-6239FF74D91E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A2A391-7861-459F-B51E-5A053F2848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6D9E55-5426-40D9-85D2-8D4D102110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9A20FD-BDDC-4E39-BAC4-DB90CB9E0FEC}" type="slidenum">
              <a:t>‹#›</a:t>
            </a:fld>
            <a:endParaRPr lang="en-US"/>
          </a:p>
        </p:txBody>
      </p:sp>
      <p:sp>
        <p:nvSpPr>
          <p:cNvPr id="10" name="Rectangle 51">
            <a:extLst>
              <a:ext uri="{FF2B5EF4-FFF2-40B4-BE49-F238E27FC236}">
                <a16:creationId xmlns:a16="http://schemas.microsoft.com/office/drawing/2014/main" id="{98AF3A65-57DF-4F8C-B318-B4B612AB5C03}"/>
              </a:ext>
            </a:extLst>
          </p:cNvPr>
          <p:cNvSpPr/>
          <p:nvPr/>
        </p:nvSpPr>
        <p:spPr>
          <a:xfrm>
            <a:off x="11738235" y="1096767"/>
            <a:ext cx="453771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9EFF1"/>
              </a:solidFill>
              <a:uFillTx/>
              <a:latin typeface="Tenorite"/>
            </a:endParaRPr>
          </a:p>
        </p:txBody>
      </p:sp>
      <p:sp>
        <p:nvSpPr>
          <p:cNvPr id="11" name="Rectangle 56">
            <a:extLst>
              <a:ext uri="{FF2B5EF4-FFF2-40B4-BE49-F238E27FC236}">
                <a16:creationId xmlns:a16="http://schemas.microsoft.com/office/drawing/2014/main" id="{501AC419-47E2-4A19-8609-CA1F0C90678A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12" name="Cross 13">
            <a:extLst>
              <a:ext uri="{FF2B5EF4-FFF2-40B4-BE49-F238E27FC236}">
                <a16:creationId xmlns:a16="http://schemas.microsoft.com/office/drawing/2014/main" id="{EE5C7499-C7CB-4143-BC94-63456F83DD92}"/>
              </a:ext>
            </a:extLst>
          </p:cNvPr>
          <p:cNvSpPr/>
          <p:nvPr/>
        </p:nvSpPr>
        <p:spPr>
          <a:xfrm>
            <a:off x="11531288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24771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DAB6B-96C7-404C-85F3-6FD4AE1F7BD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FDAF25-D3C6-4B79-A6E8-9A7B3A4AC4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455D95-FB16-462B-B42B-88B122E7D235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FB1613-B38B-4649-872E-8A63F55FC9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401F58-F463-451C-8E7B-1C28DC6EF9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7B2B79-8509-4055-B371-C6AC298F0BB8}" type="slidenum">
              <a:t>‹#›</a:t>
            </a:fld>
            <a:endParaRPr lang="en-US"/>
          </a:p>
        </p:txBody>
      </p:sp>
      <p:sp>
        <p:nvSpPr>
          <p:cNvPr id="6" name="Rectangle 47">
            <a:extLst>
              <a:ext uri="{FF2B5EF4-FFF2-40B4-BE49-F238E27FC236}">
                <a16:creationId xmlns:a16="http://schemas.microsoft.com/office/drawing/2014/main" id="{BAF0ACF6-3529-4F2B-B905-92D48F7FA607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7" name="Rectangle 50">
            <a:extLst>
              <a:ext uri="{FF2B5EF4-FFF2-40B4-BE49-F238E27FC236}">
                <a16:creationId xmlns:a16="http://schemas.microsoft.com/office/drawing/2014/main" id="{6149329D-1C4B-4D7A-8603-1964B668B4E8}"/>
              </a:ext>
            </a:extLst>
          </p:cNvPr>
          <p:cNvSpPr/>
          <p:nvPr/>
        </p:nvSpPr>
        <p:spPr>
          <a:xfrm>
            <a:off x="11738235" y="1096767"/>
            <a:ext cx="453771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9EFF1"/>
              </a:solidFill>
              <a:uFillTx/>
              <a:latin typeface="Tenorite"/>
            </a:endParaRPr>
          </a:p>
        </p:txBody>
      </p:sp>
      <p:sp>
        <p:nvSpPr>
          <p:cNvPr id="8" name="Cross 8">
            <a:extLst>
              <a:ext uri="{FF2B5EF4-FFF2-40B4-BE49-F238E27FC236}">
                <a16:creationId xmlns:a16="http://schemas.microsoft.com/office/drawing/2014/main" id="{8B21F8A3-A4F9-4E6E-94F9-0BFDC03F658A}"/>
              </a:ext>
            </a:extLst>
          </p:cNvPr>
          <p:cNvSpPr/>
          <p:nvPr/>
        </p:nvSpPr>
        <p:spPr>
          <a:xfrm>
            <a:off x="11531288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609354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9C42ED-EF4C-4228-BAE7-9F9A59B275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2872A6-CE40-4852-9EA6-DF900316BC11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E19EFC-ED07-4022-BA74-92064E34C9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B6D60-433E-44DD-A9C2-F01770CE87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03D1F5-E728-4DDC-9A2F-BAC6579ACD75}" type="slidenum">
              <a:t>‹#›</a:t>
            </a:fld>
            <a:endParaRPr lang="en-US"/>
          </a:p>
        </p:txBody>
      </p:sp>
      <p:sp>
        <p:nvSpPr>
          <p:cNvPr id="5" name="Rectangle 46">
            <a:extLst>
              <a:ext uri="{FF2B5EF4-FFF2-40B4-BE49-F238E27FC236}">
                <a16:creationId xmlns:a16="http://schemas.microsoft.com/office/drawing/2014/main" id="{904F799A-EA40-45BC-A200-210E02576AE3}"/>
              </a:ext>
            </a:extLst>
          </p:cNvPr>
          <p:cNvSpPr/>
          <p:nvPr/>
        </p:nvSpPr>
        <p:spPr>
          <a:xfrm>
            <a:off x="0" y="1096767"/>
            <a:ext cx="26356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6" name="Cross 47">
            <a:extLst>
              <a:ext uri="{FF2B5EF4-FFF2-40B4-BE49-F238E27FC236}">
                <a16:creationId xmlns:a16="http://schemas.microsoft.com/office/drawing/2014/main" id="{DB60D01B-A9FF-4F87-9D38-C625EA3949CC}"/>
              </a:ext>
            </a:extLst>
          </p:cNvPr>
          <p:cNvSpPr/>
          <p:nvPr/>
        </p:nvSpPr>
        <p:spPr>
          <a:xfrm>
            <a:off x="58247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7" name="Rectangle 48">
            <a:extLst>
              <a:ext uri="{FF2B5EF4-FFF2-40B4-BE49-F238E27FC236}">
                <a16:creationId xmlns:a16="http://schemas.microsoft.com/office/drawing/2014/main" id="{CA88E635-3C11-40C8-AA74-D6938BA59A20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287879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F288F-185D-4AE2-909E-99C863FDC6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44" y="1203798"/>
            <a:ext cx="4114800" cy="107721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0291B-0960-40D7-97EB-1395BF82353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11809" y="1508247"/>
            <a:ext cx="5606515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C242AF-3AA6-4C37-AE15-AB40618C522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65144" y="2368296"/>
            <a:ext cx="4114800" cy="3185833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93F676-E196-45F8-9FF6-F75ECE1ED5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EEEF4E-F2E6-43BD-8FD5-407BA4BF8959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CF262-B1F4-4B47-B61F-CE0CFBC5B4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8F1984-CCC4-4832-BFC6-C0AFB217EA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278228-17C6-4CB8-88A8-1E79965A5292}" type="slidenum">
              <a:t>‹#›</a:t>
            </a:fld>
            <a:endParaRPr lang="en-US"/>
          </a:p>
        </p:txBody>
      </p:sp>
      <p:sp>
        <p:nvSpPr>
          <p:cNvPr id="8" name="Rectangle 49">
            <a:extLst>
              <a:ext uri="{FF2B5EF4-FFF2-40B4-BE49-F238E27FC236}">
                <a16:creationId xmlns:a16="http://schemas.microsoft.com/office/drawing/2014/main" id="{1C2B1E34-1C2C-4EA1-8823-AE412C44A979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Rectangle 52">
            <a:extLst>
              <a:ext uri="{FF2B5EF4-FFF2-40B4-BE49-F238E27FC236}">
                <a16:creationId xmlns:a16="http://schemas.microsoft.com/office/drawing/2014/main" id="{C11CF4D2-1149-4EE4-8EF9-BCD99625E9D0}"/>
              </a:ext>
            </a:extLst>
          </p:cNvPr>
          <p:cNvSpPr/>
          <p:nvPr/>
        </p:nvSpPr>
        <p:spPr>
          <a:xfrm>
            <a:off x="0" y="1096767"/>
            <a:ext cx="26356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10" name="Cross 10">
            <a:extLst>
              <a:ext uri="{FF2B5EF4-FFF2-40B4-BE49-F238E27FC236}">
                <a16:creationId xmlns:a16="http://schemas.microsoft.com/office/drawing/2014/main" id="{C0FFA62A-8BF1-47D7-A5F3-2BE6F775015F}"/>
              </a:ext>
            </a:extLst>
          </p:cNvPr>
          <p:cNvSpPr/>
          <p:nvPr/>
        </p:nvSpPr>
        <p:spPr>
          <a:xfrm>
            <a:off x="58247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349710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8C36B-8CF5-4731-A1AF-DBE7F4D805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44" y="1203798"/>
            <a:ext cx="4114800" cy="107721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BFD37F-6FD4-49F9-9024-861B9FC0710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631149" y="1096767"/>
            <a:ext cx="6096268" cy="5761232"/>
          </a:xfrm>
          <a:solidFill>
            <a:srgbClr val="E9EFF1"/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0CAB1-6677-46A5-B869-4F8FC88E507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65144" y="2370664"/>
            <a:ext cx="4114800" cy="318346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DC15C2-010C-43B7-98EC-80EBF19F64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75BEAB-E072-467C-9222-C4E671B5A562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2A858-4B3C-43D2-8FFC-8BA5E474D8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63105B-7F17-4F5C-B850-7705C07C4A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7D1320-2627-4610-BA57-FD7D1A1C607B}" type="slidenum">
              <a:t>‹#›</a:t>
            </a:fld>
            <a:endParaRPr lang="en-US"/>
          </a:p>
        </p:txBody>
      </p:sp>
      <p:sp>
        <p:nvSpPr>
          <p:cNvPr id="8" name="Rectangle 53">
            <a:extLst>
              <a:ext uri="{FF2B5EF4-FFF2-40B4-BE49-F238E27FC236}">
                <a16:creationId xmlns:a16="http://schemas.microsoft.com/office/drawing/2014/main" id="{1749CDCD-B3D4-47EB-B139-1FBE6A320C8C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Rectangle 55">
            <a:extLst>
              <a:ext uri="{FF2B5EF4-FFF2-40B4-BE49-F238E27FC236}">
                <a16:creationId xmlns:a16="http://schemas.microsoft.com/office/drawing/2014/main" id="{4CE8D0E2-91FC-4E8F-A7B4-600A5460EF37}"/>
              </a:ext>
            </a:extLst>
          </p:cNvPr>
          <p:cNvSpPr/>
          <p:nvPr/>
        </p:nvSpPr>
        <p:spPr>
          <a:xfrm>
            <a:off x="0" y="1096767"/>
            <a:ext cx="26356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10" name="Cross 10">
            <a:extLst>
              <a:ext uri="{FF2B5EF4-FFF2-40B4-BE49-F238E27FC236}">
                <a16:creationId xmlns:a16="http://schemas.microsoft.com/office/drawing/2014/main" id="{FD364EC9-B193-4BF5-8578-C2A4C47F6649}"/>
              </a:ext>
            </a:extLst>
          </p:cNvPr>
          <p:cNvSpPr/>
          <p:nvPr/>
        </p:nvSpPr>
        <p:spPr>
          <a:xfrm>
            <a:off x="58247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2235612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9">
            <a:extLst>
              <a:ext uri="{FF2B5EF4-FFF2-40B4-BE49-F238E27FC236}">
                <a16:creationId xmlns:a16="http://schemas.microsoft.com/office/drawing/2014/main" id="{B39DB82A-1484-4A41-BC4B-7E61DC29B93A}"/>
              </a:ext>
            </a:extLst>
          </p:cNvPr>
          <p:cNvSpPr/>
          <p:nvPr/>
        </p:nvSpPr>
        <p:spPr>
          <a:xfrm>
            <a:off x="7087166" y="1096767"/>
            <a:ext cx="4652229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676FEBB-5EE8-47CC-BBC2-01042E91277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C83E37BD-D513-46A1-A21E-29774B9D663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C50294A-B893-45E6-9A48-E2E29A8F8E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6A9CB8-D4BE-4738-AC23-B48FE4413637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A344E63-8892-477A-815F-D7F1150DAC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5BEB69F-A0D2-4014-A769-CC55C5D055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1E644F-6E38-4EFA-A8CC-839E841277DD}" type="slidenum">
              <a:t>‹#›</a:t>
            </a:fld>
            <a:endParaRPr lang="en-US"/>
          </a:p>
        </p:txBody>
      </p:sp>
      <p:sp>
        <p:nvSpPr>
          <p:cNvPr id="8" name="Rectangle 48">
            <a:extLst>
              <a:ext uri="{FF2B5EF4-FFF2-40B4-BE49-F238E27FC236}">
                <a16:creationId xmlns:a16="http://schemas.microsoft.com/office/drawing/2014/main" id="{8598A269-97B2-410A-A684-B8E96FDB7308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Cross 9">
            <a:extLst>
              <a:ext uri="{FF2B5EF4-FFF2-40B4-BE49-F238E27FC236}">
                <a16:creationId xmlns:a16="http://schemas.microsoft.com/office/drawing/2014/main" id="{4902703D-3327-49E3-9596-1C4DD7996D34}"/>
              </a:ext>
            </a:extLst>
          </p:cNvPr>
          <p:cNvSpPr/>
          <p:nvPr/>
        </p:nvSpPr>
        <p:spPr>
          <a:xfrm>
            <a:off x="11415186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094924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DB517B-D36C-491F-ADF8-A40E42885DF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355665" y="1204722"/>
            <a:ext cx="1853360" cy="467664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D2A369-1FF4-4115-9A09-D6DC6824EB0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73671" y="1204722"/>
            <a:ext cx="8274048" cy="46969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024BC-A6DA-4A78-8A57-EEDAAA3B30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25B8AE-A89D-43CA-9207-83D9ECEB2969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D7E9D-0A08-450F-8DBC-DF9AE35886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A3D5E-9F9D-4A13-AC6C-573C2DF37E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BC7AB3-FF19-4DFD-982B-1C549EC6E64E}" type="slidenum">
              <a:t>‹#›</a:t>
            </a:fld>
            <a:endParaRPr lang="en-US"/>
          </a:p>
        </p:txBody>
      </p:sp>
      <p:sp>
        <p:nvSpPr>
          <p:cNvPr id="7" name="Rectangle 50">
            <a:extLst>
              <a:ext uri="{FF2B5EF4-FFF2-40B4-BE49-F238E27FC236}">
                <a16:creationId xmlns:a16="http://schemas.microsoft.com/office/drawing/2014/main" id="{323DA15D-715A-41D9-AF4D-200CCCF1F1F1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8" name="Rectangle 52">
            <a:extLst>
              <a:ext uri="{FF2B5EF4-FFF2-40B4-BE49-F238E27FC236}">
                <a16:creationId xmlns:a16="http://schemas.microsoft.com/office/drawing/2014/main" id="{DE232AC7-E570-4772-AB9F-D522E9E6E603}"/>
              </a:ext>
            </a:extLst>
          </p:cNvPr>
          <p:cNvSpPr/>
          <p:nvPr/>
        </p:nvSpPr>
        <p:spPr>
          <a:xfrm>
            <a:off x="0" y="1096767"/>
            <a:ext cx="26356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Cross 9">
            <a:extLst>
              <a:ext uri="{FF2B5EF4-FFF2-40B4-BE49-F238E27FC236}">
                <a16:creationId xmlns:a16="http://schemas.microsoft.com/office/drawing/2014/main" id="{B412CF4A-7053-47F1-847E-E1E72CCE87B5}"/>
              </a:ext>
            </a:extLst>
          </p:cNvPr>
          <p:cNvSpPr/>
          <p:nvPr/>
        </p:nvSpPr>
        <p:spPr>
          <a:xfrm>
            <a:off x="58247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362612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05EDFE-F05C-4AA0-9CCE-5A8F8C835B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44" y="1204722"/>
            <a:ext cx="8267291" cy="144655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FA4AC0-4C1B-4523-8F5A-0493F6E96F5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65154" y="2691636"/>
            <a:ext cx="8267291" cy="318858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9C03E-BBF9-4FE6-B185-0FDE5D7C8A4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565144" y="5949699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defRPr>
            </a:lvl1pPr>
          </a:lstStyle>
          <a:p>
            <a:pPr lvl="0"/>
            <a:fld id="{6F8799AE-0AFF-4344-AD90-70F3C7BA7CB3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F176AD-62D1-4FDB-9025-17801E39019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65154" y="543181"/>
            <a:ext cx="4114800" cy="2468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D68C3-983C-4C57-AB4E-7F27D6D6E43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13026" y="511177"/>
            <a:ext cx="914400" cy="3108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defRPr>
            </a:lvl1pPr>
          </a:lstStyle>
          <a:p>
            <a:pPr lvl="0"/>
            <a:fld id="{F184FCA2-836B-4181-B227-C7D2445FBD65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Seaford Display"/>
        </a:defRPr>
      </a:lvl1pPr>
    </p:titleStyle>
    <p:bodyStyle>
      <a:lvl1pPr marL="228600" marR="0" lvl="0" indent="-22860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SzPct val="100000"/>
        <a:buFont typeface="System Font Regular"/>
        <a:buChar char="–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Tenorite"/>
        </a:defRPr>
      </a:lvl1pPr>
      <a:lvl2pPr marL="68580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System Font Regular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Tenorite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System Font Regular"/>
        <a:buChar char="–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Tenorite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System Font Regular"/>
        <a:buChar char="–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Tenorite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System Font Regular"/>
        <a:buChar char="–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Tenorit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09CFADE1-8040-4ACB-9041-1D754ADB6B5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36568F-A242-4638-A2D7-BB82504161F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743" y="314325"/>
            <a:ext cx="4574249" cy="6229349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GB" sz="4900"/>
              <a:t>POR FAVOR </a:t>
            </a:r>
            <a:br>
              <a:rPr lang="en-GB" sz="4900"/>
            </a:br>
            <a:r>
              <a:rPr lang="en-GB" sz="5000"/>
              <a:t>NO</a:t>
            </a:r>
            <a:br>
              <a:rPr lang="en-GB" sz="5000"/>
            </a:br>
            <a:r>
              <a:rPr lang="en-GB" sz="5000"/>
              <a:t>DESPERDICI EL AGUA</a:t>
            </a:r>
            <a:br>
              <a:rPr lang="en-GB" sz="5000"/>
            </a:br>
            <a:br>
              <a:rPr lang="en-GB" sz="5000"/>
            </a:br>
            <a:r>
              <a:rPr lang="en-GB" sz="5000"/>
              <a:t>PLEASE</a:t>
            </a:r>
            <a:br>
              <a:rPr lang="en-GB" sz="5000"/>
            </a:br>
            <a:r>
              <a:rPr lang="en-GB" sz="5000"/>
              <a:t>DO NOT WASTE WATER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F5452F4-C55D-4F25-907A-8D600427E45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75289" y="6543675"/>
            <a:ext cx="4072353" cy="174696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600"/>
              <a:t>   </a:t>
            </a:r>
            <a:endParaRPr lang="en-GB" sz="1100"/>
          </a:p>
        </p:txBody>
      </p:sp>
      <p:pic>
        <p:nvPicPr>
          <p:cNvPr id="5" name="Picture 6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E954453B-DB70-4AC9-A7BB-D067A866F3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87"/>
          <a:stretch>
            <a:fillRect/>
          </a:stretch>
        </p:blipFill>
        <p:spPr>
          <a:xfrm>
            <a:off x="4564181" y="314325"/>
            <a:ext cx="7256166" cy="654367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 13">
            <a:extLst>
              <a:ext uri="{FF2B5EF4-FFF2-40B4-BE49-F238E27FC236}">
                <a16:creationId xmlns:a16="http://schemas.microsoft.com/office/drawing/2014/main" id="{D858F254-B495-407F-A061-2329693899F2}"/>
              </a:ext>
            </a:extLst>
          </p:cNvPr>
          <p:cNvSpPr>
            <a:spLocks noMove="1" noResize="1"/>
          </p:cNvSpPr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7" name="Cross 15">
            <a:extLst>
              <a:ext uri="{FF2B5EF4-FFF2-40B4-BE49-F238E27FC236}">
                <a16:creationId xmlns:a16="http://schemas.microsoft.com/office/drawing/2014/main" id="{71723FC7-24F6-4C64-A86A-FD0562BF02FA}"/>
              </a:ext>
            </a:extLst>
          </p:cNvPr>
          <p:cNvSpPr>
            <a:spLocks noMove="1" noResize="1"/>
          </p:cNvSpPr>
          <p:nvPr/>
        </p:nvSpPr>
        <p:spPr>
          <a:xfrm>
            <a:off x="5017559" y="5624446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5" ma:contentTypeDescription="Create a new document." ma:contentTypeScope="" ma:versionID="3afbac144ef84eb7bbd0b644bbcaeac0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581f6f6a912e636a9b16ea49c5f0bd0b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5646992-F236-472E-A6FE-0EB3ECEC1F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12880AC-DBB4-4F92-9876-B2ADCE74218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081429-2FB7-474C-B648-3C315B418296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f54e4810-f1f5-4bce-aa8e-e4722dc561be"/>
    <ds:schemaRef ds:uri="http://schemas.microsoft.com/office/2006/documentManagement/types"/>
    <ds:schemaRef ds:uri="http://schemas.microsoft.com/office/2006/metadata/properties"/>
    <ds:schemaRef ds:uri="7b23fa32-4003-4364-bee1-595462966394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17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Seaford Display</vt:lpstr>
      <vt:lpstr>System Font Regular</vt:lpstr>
      <vt:lpstr>Tenorite</vt:lpstr>
      <vt:lpstr>MadridVTI</vt:lpstr>
      <vt:lpstr>POR FAVOR  NO DESPERDICI EL AGUA  PLEASE DO NOT WASTE WATER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DESPERDICI EL AGUA</dc:title>
  <dc:creator>Shariful Islam (2013505)</dc:creator>
  <cp:lastModifiedBy>Shariful Islam (2013505)</cp:lastModifiedBy>
  <cp:revision>4</cp:revision>
  <dcterms:created xsi:type="dcterms:W3CDTF">2022-03-10T10:42:52Z</dcterms:created>
  <dcterms:modified xsi:type="dcterms:W3CDTF">2022-03-11T18:22:31Z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