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1" r:id="rId6"/>
    <p:sldId id="265" r:id="rId7"/>
    <p:sldId id="266" r:id="rId8"/>
    <p:sldId id="267" r:id="rId9"/>
    <p:sldId id="268" r:id="rId10"/>
    <p:sldId id="262" r:id="rId11"/>
    <p:sldId id="259" r:id="rId12"/>
    <p:sldId id="263" r:id="rId13"/>
    <p:sldId id="264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468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218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766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560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54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136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246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076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80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134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668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FFC21-FF89-4437-AC63-2765170BB279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0AA96-65D5-45A1-8BC2-E43333F4E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260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224135"/>
          </a:xfrm>
        </p:spPr>
        <p:txBody>
          <a:bodyPr/>
          <a:lstStyle/>
          <a:p>
            <a:r>
              <a:rPr lang="en-GB" dirty="0" smtClean="0"/>
              <a:t>SHSS 6060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3119" y="1250769"/>
            <a:ext cx="6400800" cy="1296144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Professional Practice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26" name="Picture 2" descr="Image result for personal trai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2251535"/>
            <a:ext cx="8520881" cy="314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port therapy pric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228965"/>
            <a:ext cx="1905000" cy="204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Image result for sport therapy pric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8" descr="Image result for sport therapy price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0" descr="Image result for sport therapy price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2" descr="Image result for sport therapy prices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8" name="Picture 14" descr="Image result for sport therapy pric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587" y="4841649"/>
            <a:ext cx="6042769" cy="2016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Image result for sport therapy pric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945" y="228965"/>
            <a:ext cx="2317948" cy="2317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18" descr="Image result for business plan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20" descr="Image result for business plan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22" descr="Image result for business plan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424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Lecture Times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smtClean="0">
                <a:solidFill>
                  <a:srgbClr val="0070C0"/>
                </a:solidFill>
              </a:rPr>
              <a:t>Personal Training</a:t>
            </a:r>
          </a:p>
          <a:p>
            <a:pPr marL="0" indent="0">
              <a:buNone/>
            </a:pPr>
            <a:endParaRPr lang="en-GB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800" dirty="0" smtClean="0">
                <a:solidFill>
                  <a:srgbClr val="0070C0"/>
                </a:solidFill>
              </a:rPr>
              <a:t>1 hour formal lecture plus tutorial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05655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Assessment 1 (20%)</a:t>
            </a:r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 smtClean="0">
                <a:solidFill>
                  <a:srgbClr val="FF0000"/>
                </a:solidFill>
              </a:rPr>
              <a:t>Training Needs Analysis- 	</a:t>
            </a:r>
            <a:r>
              <a:rPr lang="en-GB" sz="2400" dirty="0" smtClean="0">
                <a:solidFill>
                  <a:srgbClr val="FF0000"/>
                </a:solidFill>
              </a:rPr>
              <a:t>18</a:t>
            </a:r>
            <a:r>
              <a:rPr lang="en-GB" sz="2400" baseline="30000" dirty="0" smtClean="0">
                <a:solidFill>
                  <a:srgbClr val="FF0000"/>
                </a:solidFill>
              </a:rPr>
              <a:t>th</a:t>
            </a:r>
            <a:r>
              <a:rPr lang="en-GB" sz="2400" dirty="0" smtClean="0">
                <a:solidFill>
                  <a:srgbClr val="FF0000"/>
                </a:solidFill>
              </a:rPr>
              <a:t> </a:t>
            </a:r>
            <a:r>
              <a:rPr lang="en-GB" sz="2400" dirty="0" err="1" smtClean="0">
                <a:solidFill>
                  <a:srgbClr val="FF0000"/>
                </a:solidFill>
              </a:rPr>
              <a:t>Decemeber</a:t>
            </a:r>
            <a:r>
              <a:rPr lang="en-GB" sz="2400" dirty="0" smtClean="0">
                <a:solidFill>
                  <a:srgbClr val="FF0000"/>
                </a:solidFill>
              </a:rPr>
              <a:t> 2018</a:t>
            </a:r>
            <a:endParaRPr lang="en-GB" sz="2400" dirty="0" smtClean="0">
              <a:solidFill>
                <a:srgbClr val="FF0000"/>
              </a:solidFill>
            </a:endParaRPr>
          </a:p>
          <a:p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0070C0"/>
                </a:solidFill>
              </a:rPr>
              <a:t>Assessment 2 (80%)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smtClean="0">
                <a:solidFill>
                  <a:srgbClr val="0070C0"/>
                </a:solidFill>
              </a:rPr>
              <a:t>Professional </a:t>
            </a:r>
            <a:r>
              <a:rPr lang="en-GB" sz="2400" dirty="0" smtClean="0">
                <a:solidFill>
                  <a:srgbClr val="0070C0"/>
                </a:solidFill>
              </a:rPr>
              <a:t>Practice &amp; Business plan </a:t>
            </a:r>
            <a:r>
              <a:rPr lang="en-GB" sz="2400" dirty="0" smtClean="0">
                <a:solidFill>
                  <a:srgbClr val="0070C0"/>
                </a:solidFill>
              </a:rPr>
              <a:t>- 	</a:t>
            </a:r>
            <a:r>
              <a:rPr lang="en-GB" sz="2400" dirty="0" smtClean="0">
                <a:solidFill>
                  <a:srgbClr val="0070C0"/>
                </a:solidFill>
              </a:rPr>
              <a:t>3</a:t>
            </a:r>
            <a:r>
              <a:rPr lang="en-GB" sz="2400" baseline="30000" dirty="0" smtClean="0">
                <a:solidFill>
                  <a:srgbClr val="0070C0"/>
                </a:solidFill>
              </a:rPr>
              <a:t>rd</a:t>
            </a:r>
            <a:r>
              <a:rPr lang="en-GB" sz="2400" dirty="0" smtClean="0">
                <a:solidFill>
                  <a:srgbClr val="0070C0"/>
                </a:solidFill>
              </a:rPr>
              <a:t> May </a:t>
            </a:r>
            <a:r>
              <a:rPr lang="en-GB" sz="2400" dirty="0" smtClean="0">
                <a:solidFill>
                  <a:srgbClr val="0070C0"/>
                </a:solidFill>
              </a:rPr>
              <a:t>2019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145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200 Hours of work based experience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This is not a Theoretical example</a:t>
            </a:r>
            <a:endParaRPr lang="en-GB" dirty="0"/>
          </a:p>
        </p:txBody>
      </p:sp>
      <p:sp>
        <p:nvSpPr>
          <p:cNvPr id="5" name="AutoShape 2" descr="Image result for this is rea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6" name="Picture 4" descr="Image result for this is real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11896"/>
            <a:ext cx="6280249" cy="347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07975" y="5373216"/>
            <a:ext cx="84404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80% of businesses that fail do so not because the product is poor but because people do not plan, market or manages their finances appropriately.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907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375" y="54452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Be flexible to Change</a:t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 smtClean="0">
                <a:solidFill>
                  <a:srgbClr val="7030A0"/>
                </a:solidFill>
              </a:rPr>
              <a:t>Continual Professional Development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4" name="AutoShape 2" descr="Image result for business failure quot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0" name="Picture 4" descr="Image result for business failure quot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372" y="1196752"/>
            <a:ext cx="5232903" cy="391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83568" y="160338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 smtClean="0">
                <a:solidFill>
                  <a:srgbClr val="FF0000"/>
                </a:solidFill>
              </a:rPr>
              <a:t>Plan and Succeed</a:t>
            </a:r>
            <a:endParaRPr lang="en-GB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238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Training Needs Analysis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A training needs analysis is a systematic approach for determining what training and development needs to place. 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It </a:t>
            </a:r>
            <a:r>
              <a:rPr lang="en-GB" dirty="0"/>
              <a:t>offers an opportunity for the individual to reflect on where they are currently positioned in their professional development and where they see themselves in the future.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 </a:t>
            </a:r>
            <a:r>
              <a:rPr lang="en-GB" dirty="0"/>
              <a:t>training needs analysis involves monitoring current performance, anticipating future problems and identifying the type and level of training required to address these problems.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387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Performance Profile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Introduce the </a:t>
            </a:r>
            <a:r>
              <a:rPr lang="en-GB" dirty="0" smtClean="0"/>
              <a:t>idea</a:t>
            </a:r>
          </a:p>
          <a:p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Means of shedding light on how YOU are currently feeling (about your own clinical practice</a:t>
            </a:r>
            <a:r>
              <a:rPr lang="en-GB" dirty="0" smtClean="0"/>
              <a:t>)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No right or wrong </a:t>
            </a:r>
            <a:r>
              <a:rPr lang="en-GB" dirty="0" smtClean="0"/>
              <a:t>answers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Attempt to identify what YOU feel is important and thus increase your awareness and direct training in areas of perceived need.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801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creen Shot 2017-09-13 at 13.30.34.png"/>
          <p:cNvPicPr>
            <a:picLocks noGrp="1" noChangeAspect="1"/>
          </p:cNvPicPr>
          <p:nvPr>
            <p:ph idx="1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" r="4234" b="7147"/>
          <a:stretch/>
        </p:blipFill>
        <p:spPr>
          <a:xfrm>
            <a:off x="1835696" y="1052736"/>
            <a:ext cx="5040560" cy="516487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Performance Profile E.g.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536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Self employed + zero hours contract</a:t>
            </a:r>
          </a:p>
          <a:p>
            <a:r>
              <a:rPr lang="en-GB" dirty="0" smtClean="0"/>
              <a:t>Owner </a:t>
            </a:r>
            <a:r>
              <a:rPr lang="en-GB" dirty="0" smtClean="0"/>
              <a:t>of a Gym</a:t>
            </a:r>
          </a:p>
          <a:p>
            <a:r>
              <a:rPr lang="en-GB" dirty="0" smtClean="0"/>
              <a:t>Casual employee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361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you need to do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A product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Market research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Finance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A venue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Image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Marketing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Professionalism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Clients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own Arrow 4"/>
          <p:cNvSpPr/>
          <p:nvPr/>
        </p:nvSpPr>
        <p:spPr>
          <a:xfrm>
            <a:off x="4427984" y="1124744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405745" y="2636912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own Arrow 6"/>
          <p:cNvSpPr/>
          <p:nvPr/>
        </p:nvSpPr>
        <p:spPr>
          <a:xfrm>
            <a:off x="4405745" y="3375217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Down Arrow 7"/>
          <p:cNvSpPr/>
          <p:nvPr/>
        </p:nvSpPr>
        <p:spPr>
          <a:xfrm>
            <a:off x="4414129" y="4964151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Down Arrow 8"/>
          <p:cNvSpPr/>
          <p:nvPr/>
        </p:nvSpPr>
        <p:spPr>
          <a:xfrm>
            <a:off x="5004048" y="5733256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Down Arrow 9"/>
          <p:cNvSpPr/>
          <p:nvPr/>
        </p:nvSpPr>
        <p:spPr>
          <a:xfrm>
            <a:off x="4405745" y="4155829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Down Arrow 10"/>
          <p:cNvSpPr/>
          <p:nvPr/>
        </p:nvSpPr>
        <p:spPr>
          <a:xfrm>
            <a:off x="4427984" y="1916832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>
            <a:off x="3827303" y="5724484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Down Arrow 12"/>
          <p:cNvSpPr/>
          <p:nvPr/>
        </p:nvSpPr>
        <p:spPr>
          <a:xfrm>
            <a:off x="4405745" y="5724484"/>
            <a:ext cx="432048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ircular Arrow 14"/>
          <p:cNvSpPr/>
          <p:nvPr/>
        </p:nvSpPr>
        <p:spPr>
          <a:xfrm rot="16200000" flipV="1">
            <a:off x="4527879" y="4740010"/>
            <a:ext cx="1816434" cy="1512168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Circular Arrow 27"/>
          <p:cNvSpPr/>
          <p:nvPr/>
        </p:nvSpPr>
        <p:spPr>
          <a:xfrm rot="16200000">
            <a:off x="877471" y="2470775"/>
            <a:ext cx="5124431" cy="3128722"/>
          </a:xfrm>
          <a:prstGeom prst="circularArrow">
            <a:avLst>
              <a:gd name="adj1" fmla="val 3229"/>
              <a:gd name="adj2" fmla="val 1142319"/>
              <a:gd name="adj3" fmla="val 20494502"/>
              <a:gd name="adj4" fmla="val 10768713"/>
              <a:gd name="adj5" fmla="val 81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Circular Arrow 28"/>
          <p:cNvSpPr/>
          <p:nvPr/>
        </p:nvSpPr>
        <p:spPr>
          <a:xfrm rot="16200000" flipV="1">
            <a:off x="5349447" y="492768"/>
            <a:ext cx="1030141" cy="1728192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440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5589240"/>
            <a:ext cx="8229600" cy="1143000"/>
          </a:xfrm>
        </p:spPr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 Business Plan!</a:t>
            </a:r>
            <a:endParaRPr lang="en-GB" dirty="0"/>
          </a:p>
        </p:txBody>
      </p:sp>
      <p:sp>
        <p:nvSpPr>
          <p:cNvPr id="4" name="AutoShape 2" descr="Image result for sport therapy pric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Image result for business pl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626" y="1237556"/>
            <a:ext cx="4535133" cy="452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187624" y="160338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rgbClr val="FF0000"/>
                </a:solidFill>
              </a:rPr>
              <a:t>The difference between a Hobby and a Career?</a:t>
            </a:r>
            <a:endParaRPr lang="en-GB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508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Lecturing Schedule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900" dirty="0" smtClean="0">
                <a:solidFill>
                  <a:srgbClr val="FF0000"/>
                </a:solidFill>
              </a:rPr>
              <a:t>Training and Professional Development</a:t>
            </a:r>
          </a:p>
          <a:p>
            <a:r>
              <a:rPr lang="en-GB" sz="3900" dirty="0" smtClean="0">
                <a:solidFill>
                  <a:srgbClr val="FF0000"/>
                </a:solidFill>
              </a:rPr>
              <a:t>Writing a business plan</a:t>
            </a:r>
          </a:p>
          <a:p>
            <a:r>
              <a:rPr lang="en-GB" sz="3900" dirty="0" smtClean="0">
                <a:solidFill>
                  <a:srgbClr val="002060"/>
                </a:solidFill>
              </a:rPr>
              <a:t>Market research</a:t>
            </a:r>
          </a:p>
          <a:p>
            <a:r>
              <a:rPr lang="en-GB" sz="3900" dirty="0" smtClean="0">
                <a:solidFill>
                  <a:srgbClr val="00B050"/>
                </a:solidFill>
              </a:rPr>
              <a:t>Financial Planning</a:t>
            </a:r>
          </a:p>
          <a:p>
            <a:r>
              <a:rPr lang="en-GB" sz="3900" dirty="0" smtClean="0">
                <a:solidFill>
                  <a:srgbClr val="C00000"/>
                </a:solidFill>
              </a:rPr>
              <a:t>Marketing / Promotions</a:t>
            </a:r>
          </a:p>
          <a:p>
            <a:r>
              <a:rPr lang="en-GB" sz="3900" dirty="0" smtClean="0"/>
              <a:t>Time management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836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>
            <a:normAutofit/>
          </a:bodyPr>
          <a:lstStyle/>
          <a:p>
            <a:r>
              <a:rPr lang="en-GB" dirty="0" smtClean="0"/>
              <a:t>Running Your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340768"/>
            <a:ext cx="8229600" cy="892696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C00000"/>
                </a:solidFill>
              </a:rPr>
              <a:t>That’s what the rest of your degree is for</a:t>
            </a:r>
            <a:r>
              <a:rPr lang="en-GB" dirty="0" smtClean="0"/>
              <a:t>!</a:t>
            </a:r>
            <a:endParaRPr lang="en-GB" dirty="0"/>
          </a:p>
        </p:txBody>
      </p:sp>
      <p:pic>
        <p:nvPicPr>
          <p:cNvPr id="5122" name="Picture 2" descr="Image result for running a busin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215526"/>
            <a:ext cx="4104456" cy="4547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85563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key requirements of a (personal trainer)?</a:t>
            </a:r>
          </a:p>
          <a:p>
            <a:endParaRPr lang="en-GB" dirty="0" smtClean="0"/>
          </a:p>
          <a:p>
            <a:r>
              <a:rPr lang="en-GB" dirty="0" smtClean="0"/>
              <a:t>On a scale of 1 to 10 how do you rate on </a:t>
            </a:r>
            <a:r>
              <a:rPr lang="en-GB" smtClean="0"/>
              <a:t>each?</a:t>
            </a:r>
          </a:p>
          <a:p>
            <a:endParaRPr lang="en-GB" dirty="0" smtClean="0"/>
          </a:p>
          <a:p>
            <a:r>
              <a:rPr lang="en-GB" dirty="0" smtClean="0"/>
              <a:t>What are your training needs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6560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298</Words>
  <Application>Microsoft Office PowerPoint</Application>
  <PresentationFormat>On-screen Show (4:3)</PresentationFormat>
  <Paragraphs>75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SHSS 6060</vt:lpstr>
      <vt:lpstr>Lecture Times</vt:lpstr>
      <vt:lpstr>Assessments</vt:lpstr>
      <vt:lpstr>200 Hours of work based experience This is not a Theoretical example</vt:lpstr>
      <vt:lpstr>Be flexible to Change Continual Professional Development</vt:lpstr>
      <vt:lpstr>Training Needs Analysis </vt:lpstr>
      <vt:lpstr>Performance Profile </vt:lpstr>
      <vt:lpstr>Performance Profile E.g. </vt:lpstr>
      <vt:lpstr>Business</vt:lpstr>
      <vt:lpstr>What you need to do</vt:lpstr>
      <vt:lpstr>A Business Plan!</vt:lpstr>
      <vt:lpstr>Lecturing Schedule</vt:lpstr>
      <vt:lpstr>Running Your Business</vt:lpstr>
      <vt:lpstr>Tasks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 6060</dc:title>
  <dc:creator>Administrator</dc:creator>
  <cp:lastModifiedBy>Administrator</cp:lastModifiedBy>
  <cp:revision>15</cp:revision>
  <dcterms:created xsi:type="dcterms:W3CDTF">2016-10-02T13:05:29Z</dcterms:created>
  <dcterms:modified xsi:type="dcterms:W3CDTF">2018-09-30T18:03:39Z</dcterms:modified>
</cp:coreProperties>
</file>