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6" autoAdjust="0"/>
    <p:restoredTop sz="94660"/>
  </p:normalViewPr>
  <p:slideViewPr>
    <p:cSldViewPr snapToGrid="0">
      <p:cViewPr varScale="1">
        <p:scale>
          <a:sx n="68" d="100"/>
          <a:sy n="68"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9075F-9CA1-44FB-9B9A-2A72D3029EB9}" type="datetimeFigureOut">
              <a:rPr lang="en-GB" smtClean="0"/>
              <a:t>14/03/2020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B3EDB-1901-4612-B76F-63C4543AF5BF}" type="slidenum">
              <a:rPr lang="en-GB" smtClean="0"/>
              <a:t>‹#›</a:t>
            </a:fld>
            <a:endParaRPr lang="en-GB"/>
          </a:p>
        </p:txBody>
      </p:sp>
    </p:spTree>
    <p:extLst>
      <p:ext uri="{BB962C8B-B14F-4D97-AF65-F5344CB8AC3E}">
        <p14:creationId xmlns:p14="http://schemas.microsoft.com/office/powerpoint/2010/main" val="310442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B3EDB-1901-4612-B76F-63C4543AF5BF}" type="slidenum">
              <a:rPr lang="en-GB" smtClean="0"/>
              <a:t>2</a:t>
            </a:fld>
            <a:endParaRPr lang="en-GB"/>
          </a:p>
        </p:txBody>
      </p:sp>
    </p:spTree>
    <p:extLst>
      <p:ext uri="{BB962C8B-B14F-4D97-AF65-F5344CB8AC3E}">
        <p14:creationId xmlns:p14="http://schemas.microsoft.com/office/powerpoint/2010/main" val="3999232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36B3729-03E0-49E6-A347-9047D242EB31}" type="datetimeFigureOut">
              <a:rPr lang="en-GB" smtClean="0"/>
              <a:t>14/03/2020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25A854E-0756-435F-9F07-1AAAE697D7A9}"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93108596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36804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36B3729-03E0-49E6-A347-9047D242EB31}" type="datetimeFigureOut">
              <a:rPr lang="en-GB" smtClean="0"/>
              <a:t>14/03/2020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193542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6B3729-03E0-49E6-A347-9047D242EB31}"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305454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6B3729-03E0-49E6-A347-9047D242EB31}" type="datetimeFigureOut">
              <a:rPr lang="en-GB" smtClean="0"/>
              <a:t>14/03/2020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502771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6B3729-03E0-49E6-A347-9047D242EB31}" type="datetimeFigureOut">
              <a:rPr lang="en-GB" smtClean="0"/>
              <a:t>14/03/2020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074262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6B3729-03E0-49E6-A347-9047D242EB31}" type="datetimeFigureOut">
              <a:rPr lang="en-GB" smtClean="0"/>
              <a:t>14/03/2020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311447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36B3729-03E0-49E6-A347-9047D242EB31}" type="datetimeFigureOut">
              <a:rPr lang="en-GB" smtClean="0"/>
              <a:t>14/03/2020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28741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36B3729-03E0-49E6-A347-9047D242EB31}" type="datetimeFigureOut">
              <a:rPr lang="en-GB" smtClean="0"/>
              <a:t>14/03/2020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891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125850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58194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36B3729-03E0-49E6-A347-9047D242EB31}" type="datetimeFigureOut">
              <a:rPr lang="en-GB" smtClean="0"/>
              <a:t>14/03/2020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25A854E-0756-435F-9F07-1AAAE697D7A9}"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84413407"/>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E46645-F848-411C-B66A-94484B95BFEA}"/>
              </a:ext>
            </a:extLst>
          </p:cNvPr>
          <p:cNvSpPr/>
          <p:nvPr/>
        </p:nvSpPr>
        <p:spPr>
          <a:xfrm>
            <a:off x="0" y="894973"/>
            <a:ext cx="12192000" cy="5068054"/>
          </a:xfrm>
          <a:prstGeom prst="rect">
            <a:avLst/>
          </a:prstGeom>
        </p:spPr>
        <p:txBody>
          <a:bodyPr wrap="square">
            <a:spAutoFit/>
          </a:bodyPr>
          <a:lstStyle/>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name: Faruk Miah</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ID number: 1711174</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Understanding and Engaging in the Customer Experience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code: BMSK 5003</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Lecturer: Dr Vajira Balasuriya</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Assignment Title: ASDA in relation to its CRM, Ethics, Sustainability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And Quality Policies and Operations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a:t> </a:t>
            </a:r>
          </a:p>
          <a:p>
            <a:r>
              <a:rPr lang="en-GB" dirty="0"/>
              <a:t> </a:t>
            </a:r>
          </a:p>
          <a:p>
            <a:endParaRPr lang="en-GB" dirty="0"/>
          </a:p>
        </p:txBody>
      </p:sp>
    </p:spTree>
    <p:extLst>
      <p:ext uri="{BB962C8B-B14F-4D97-AF65-F5344CB8AC3E}">
        <p14:creationId xmlns:p14="http://schemas.microsoft.com/office/powerpoint/2010/main" val="135994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34F9D30-5997-45EE-8529-3D63A3C761F4}"/>
              </a:ext>
            </a:extLst>
          </p:cNvPr>
          <p:cNvSpPr>
            <a:spLocks noGrp="1"/>
          </p:cNvSpPr>
          <p:nvPr>
            <p:ph idx="1"/>
          </p:nvPr>
        </p:nvSpPr>
        <p:spPr>
          <a:xfrm>
            <a:off x="838200" y="367885"/>
            <a:ext cx="10515600" cy="559766"/>
          </a:xfrm>
        </p:spPr>
        <p:txBody>
          <a:bodyPr/>
          <a:lstStyle/>
          <a:p>
            <a:pPr marL="0" indent="0" algn="ctr">
              <a:buNone/>
            </a:pPr>
            <a:r>
              <a:rPr lang="en-GB" u="sng" dirty="0"/>
              <a:t>Presentation Task 1</a:t>
            </a:r>
          </a:p>
        </p:txBody>
      </p:sp>
      <p:sp>
        <p:nvSpPr>
          <p:cNvPr id="2" name="TextBox 1">
            <a:extLst>
              <a:ext uri="{FF2B5EF4-FFF2-40B4-BE49-F238E27FC236}">
                <a16:creationId xmlns:a16="http://schemas.microsoft.com/office/drawing/2014/main" id="{BD7DEDB9-EC94-48C5-AD7A-8784CF76C322}"/>
              </a:ext>
            </a:extLst>
          </p:cNvPr>
          <p:cNvSpPr txBox="1"/>
          <p:nvPr/>
        </p:nvSpPr>
        <p:spPr>
          <a:xfrm>
            <a:off x="838200" y="1582340"/>
            <a:ext cx="10190922" cy="3693319"/>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definition of ethics is the moral values of human conduct and the rules and principles that are associated.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 definition of quality is the measure of excellence and certain standards that are needed to achieve a good product to satisfy customers’ needs and requirement.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 impacts of ethics on the quality of CRM in ASDA has its negative and positives on the relationship management with customers. This helps them to make better choices when involving customers as they can get different opinions.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16761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5A81D8-ED72-4FD8-A228-476864EDCC49}"/>
              </a:ext>
            </a:extLst>
          </p:cNvPr>
          <p:cNvSpPr>
            <a:spLocks noGrp="1"/>
          </p:cNvSpPr>
          <p:nvPr>
            <p:ph idx="1"/>
          </p:nvPr>
        </p:nvSpPr>
        <p:spPr>
          <a:xfrm>
            <a:off x="1295400" y="218661"/>
            <a:ext cx="9601200" cy="496957"/>
          </a:xfrm>
        </p:spPr>
        <p:txBody>
          <a:bodyPr/>
          <a:lstStyle/>
          <a:p>
            <a:pPr marL="0" indent="0" algn="ctr">
              <a:buNone/>
            </a:pPr>
            <a:r>
              <a:rPr lang="en-GB" u="sng" dirty="0"/>
              <a:t>Presentation Task 2</a:t>
            </a:r>
          </a:p>
        </p:txBody>
      </p:sp>
      <p:sp>
        <p:nvSpPr>
          <p:cNvPr id="2" name="TextBox 1">
            <a:extLst>
              <a:ext uri="{FF2B5EF4-FFF2-40B4-BE49-F238E27FC236}">
                <a16:creationId xmlns:a16="http://schemas.microsoft.com/office/drawing/2014/main" id="{425E811E-277C-4A49-9012-6FD438053EA3}"/>
              </a:ext>
            </a:extLst>
          </p:cNvPr>
          <p:cNvSpPr txBox="1"/>
          <p:nvPr/>
        </p:nvSpPr>
        <p:spPr>
          <a:xfrm>
            <a:off x="839372" y="920621"/>
            <a:ext cx="11104099" cy="5632311"/>
          </a:xfrm>
          <a:prstGeom prst="rect">
            <a:avLst/>
          </a:prstGeom>
          <a:noFill/>
        </p:spPr>
        <p:txBody>
          <a:bodyPr wrap="square" rtlCol="0">
            <a:spAutoFit/>
          </a:bodyPr>
          <a:lstStyle/>
          <a:p>
            <a:r>
              <a:rPr lang="en-GB" dirty="0"/>
              <a:t>Benefits </a:t>
            </a:r>
          </a:p>
          <a:p>
            <a:pPr marL="285750" indent="-285750">
              <a:buFont typeface="Arial" panose="020B0604020202020204" pitchFamily="34" charset="0"/>
              <a:buChar char="•"/>
            </a:pPr>
            <a:r>
              <a:rPr lang="en-GB" dirty="0"/>
              <a:t>One of the first ethics ASDA believe they follow and believe is that they have the highest standards of responsible businesses with their customers, staff and their suppliers.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way in which Demings theory of quality can help to improve supermarkets such as ASDA is by creating a systematic procedure that can be followed. ASDA can follow this theory more effective as it helps to gain better quality but with lower prices for their customers.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ethics that are followed by ASDA helps staff work and act in a certain manner as they have ethics put into place. By having these ethics such as standards of responsibility this enables ASDA to make sure this is followed to make the workplace a good environment to work at.</a:t>
            </a:r>
          </a:p>
          <a:p>
            <a:endParaRPr lang="en-GB" dirty="0"/>
          </a:p>
          <a:p>
            <a:r>
              <a:rPr lang="en-GB" dirty="0"/>
              <a:t>Drawbacks</a:t>
            </a:r>
          </a:p>
          <a:p>
            <a:pPr marL="285750" indent="-285750">
              <a:buFont typeface="Arial" panose="020B0604020202020204" pitchFamily="34" charset="0"/>
              <a:buChar char="•"/>
            </a:pPr>
            <a:r>
              <a:rPr lang="en-GB" dirty="0"/>
              <a:t>It has been stated that there is not a fair system for employment wage, and there have been cases where there were lawyers who acted on behalf of 15,000 currents and past ASDA employees.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have also been cases where 9,500 women where claiming that they were being discriminated in the workplace because they were given roles at the shop floor as it was seen more of a female job.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05F014B7-A2C5-4100-8CBA-84B238F7A5D2}"/>
              </a:ext>
            </a:extLst>
          </p:cNvPr>
          <p:cNvSpPr txBox="1"/>
          <p:nvPr/>
        </p:nvSpPr>
        <p:spPr>
          <a:xfrm>
            <a:off x="1073426" y="1880080"/>
            <a:ext cx="10279202"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16905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1F9793-9C8A-4717-A542-681B1E485853}"/>
              </a:ext>
            </a:extLst>
          </p:cNvPr>
          <p:cNvSpPr>
            <a:spLocks noGrp="1"/>
          </p:cNvSpPr>
          <p:nvPr>
            <p:ph idx="1"/>
          </p:nvPr>
        </p:nvSpPr>
        <p:spPr>
          <a:xfrm>
            <a:off x="1295400" y="232117"/>
            <a:ext cx="9601200" cy="485335"/>
          </a:xfrm>
        </p:spPr>
        <p:txBody>
          <a:bodyPr/>
          <a:lstStyle/>
          <a:p>
            <a:pPr marL="0" indent="0" algn="ctr">
              <a:buNone/>
            </a:pPr>
            <a:r>
              <a:rPr lang="en-GB" u="sng" dirty="0"/>
              <a:t>Presentation Task 3</a:t>
            </a:r>
          </a:p>
        </p:txBody>
      </p:sp>
      <p:sp>
        <p:nvSpPr>
          <p:cNvPr id="2" name="TextBox 1">
            <a:extLst>
              <a:ext uri="{FF2B5EF4-FFF2-40B4-BE49-F238E27FC236}">
                <a16:creationId xmlns:a16="http://schemas.microsoft.com/office/drawing/2014/main" id="{11B97902-6C25-44BE-84B5-F8F8223D7647}"/>
              </a:ext>
            </a:extLst>
          </p:cNvPr>
          <p:cNvSpPr txBox="1"/>
          <p:nvPr/>
        </p:nvSpPr>
        <p:spPr>
          <a:xfrm>
            <a:off x="1195754" y="1280160"/>
            <a:ext cx="10213144" cy="3693319"/>
          </a:xfrm>
          <a:prstGeom prst="rect">
            <a:avLst/>
          </a:prstGeom>
          <a:noFill/>
        </p:spPr>
        <p:txBody>
          <a:bodyPr wrap="square" rtlCol="0">
            <a:spAutoFit/>
          </a:bodyPr>
          <a:lstStyle/>
          <a:p>
            <a:pPr marL="285750" indent="-285750">
              <a:buFont typeface="Arial" panose="020B0604020202020204" pitchFamily="34" charset="0"/>
              <a:buChar char="•"/>
            </a:pPr>
            <a:r>
              <a:rPr lang="en-GB" dirty="0"/>
              <a:t>The importance of sustainability has become a lot more popular than it has 10 years ago. For example, recycling has become a huge part of ASDA and there has been an increase in recycled items as well as packaging and still plan to make it more successful in the future.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impacts of having ethics in business allows the business to run much smoother as it helps staff as well as business owners to follow certain guidance and rules at the workplace. Without ethics in businesses such as ASDA customers as well as staff would not be able to function in certain ways as they would not understand certain morals and rules.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One ethics that ASDA believe is having support programmes for a bright future. This programme is aimed to help those who are survivors of modern-day slavery and support them in employment. This programme has 28 charities as well as 21 businesses which are involved in this which includes ASDA</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61216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F744EE-E71E-4074-B5B3-AFE8230E5AE8}"/>
              </a:ext>
            </a:extLst>
          </p:cNvPr>
          <p:cNvSpPr>
            <a:spLocks noGrp="1"/>
          </p:cNvSpPr>
          <p:nvPr>
            <p:ph idx="1"/>
          </p:nvPr>
        </p:nvSpPr>
        <p:spPr>
          <a:xfrm>
            <a:off x="1512276" y="372794"/>
            <a:ext cx="9601200" cy="471268"/>
          </a:xfrm>
        </p:spPr>
        <p:txBody>
          <a:bodyPr/>
          <a:lstStyle/>
          <a:p>
            <a:pPr marL="0" indent="0" algn="ctr">
              <a:buNone/>
            </a:pPr>
            <a:r>
              <a:rPr lang="en-GB" u="sng" dirty="0"/>
              <a:t>Presentation Task 4</a:t>
            </a:r>
          </a:p>
        </p:txBody>
      </p:sp>
      <p:sp>
        <p:nvSpPr>
          <p:cNvPr id="2" name="TextBox 1">
            <a:extLst>
              <a:ext uri="{FF2B5EF4-FFF2-40B4-BE49-F238E27FC236}">
                <a16:creationId xmlns:a16="http://schemas.microsoft.com/office/drawing/2014/main" id="{41B36A30-9BDF-4CC5-AF51-33FFA8102C8C}"/>
              </a:ext>
            </a:extLst>
          </p:cNvPr>
          <p:cNvSpPr txBox="1"/>
          <p:nvPr/>
        </p:nvSpPr>
        <p:spPr>
          <a:xfrm>
            <a:off x="1044526" y="2136338"/>
            <a:ext cx="10536701"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ASDA is doing its best in relation to sustainability there are still different methods and ideas that can be used to make different aspects of their business much better. For example, trying to reduce fuel emission as they are many different food depots which creates a lot of emissions. ASDA can try to think of a creative idea to try and decrease emission yet get what they need from the food depot.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ASDA must consider both ethics and sustainability when creating and developing any ideas. This is because it is essential for business to run smoothly. For example, when ASDA develop ideas for sustainability such as recycled items. They must provide and give information to customer to let them know what this is. This is because some customers may not like this idea and create issues. </a:t>
            </a:r>
          </a:p>
        </p:txBody>
      </p:sp>
    </p:spTree>
    <p:extLst>
      <p:ext uri="{BB962C8B-B14F-4D97-AF65-F5344CB8AC3E}">
        <p14:creationId xmlns:p14="http://schemas.microsoft.com/office/powerpoint/2010/main" val="14523552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6916</TotalTime>
  <Words>673</Words>
  <Application>Microsoft Office PowerPoint</Application>
  <PresentationFormat>Widescreen</PresentationFormat>
  <Paragraphs>40</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Franklin Gothic Book</vt:lpstr>
      <vt:lpstr>Crop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Faruk Miah</dc:creator>
  <cp:lastModifiedBy>Faruk Miah</cp:lastModifiedBy>
  <cp:revision>18</cp:revision>
  <dcterms:created xsi:type="dcterms:W3CDTF">2020-02-27T01:37:08Z</dcterms:created>
  <dcterms:modified xsi:type="dcterms:W3CDTF">2020-03-14T15:35:11Z</dcterms:modified>
</cp:coreProperties>
</file>