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79D95A-9A5C-4529-B7D8-639B37DD6B12}" v="22" dt="2025-11-20T00:39:26.2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6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Lopez Delgado De Mendoza (2511447)" userId="775cf2e4-cfd0-4536-a37c-457d8f3b716d" providerId="ADAL" clId="{C78B2B44-26EA-43B7-8FDD-B80B8A95A671}"/>
    <pc:docChg chg="custSel addSld delSld modSld sldOrd">
      <pc:chgData name="Sara Lopez Delgado De Mendoza (2511447)" userId="775cf2e4-cfd0-4536-a37c-457d8f3b716d" providerId="ADAL" clId="{C78B2B44-26EA-43B7-8FDD-B80B8A95A671}" dt="2025-11-20T00:43:29.566" v="1595" actId="20577"/>
      <pc:docMkLst>
        <pc:docMk/>
      </pc:docMkLst>
      <pc:sldChg chg="modSp new del mod">
        <pc:chgData name="Sara Lopez Delgado De Mendoza (2511447)" userId="775cf2e4-cfd0-4536-a37c-457d8f3b716d" providerId="ADAL" clId="{C78B2B44-26EA-43B7-8FDD-B80B8A95A671}" dt="2025-11-20T00:33:44.310" v="1345" actId="2696"/>
        <pc:sldMkLst>
          <pc:docMk/>
          <pc:sldMk cId="1612526273" sldId="256"/>
        </pc:sldMkLst>
        <pc:spChg chg="mod">
          <ac:chgData name="Sara Lopez Delgado De Mendoza (2511447)" userId="775cf2e4-cfd0-4536-a37c-457d8f3b716d" providerId="ADAL" clId="{C78B2B44-26EA-43B7-8FDD-B80B8A95A671}" dt="2025-11-20T00:02:38.058" v="219" actId="20577"/>
          <ac:spMkLst>
            <pc:docMk/>
            <pc:sldMk cId="1612526273" sldId="256"/>
            <ac:spMk id="2" creationId="{B037C1A3-EC91-CF82-E41A-2FFCF663B41C}"/>
          </ac:spMkLst>
        </pc:spChg>
        <pc:spChg chg="mod">
          <ac:chgData name="Sara Lopez Delgado De Mendoza (2511447)" userId="775cf2e4-cfd0-4536-a37c-457d8f3b716d" providerId="ADAL" clId="{C78B2B44-26EA-43B7-8FDD-B80B8A95A671}" dt="2025-11-20T00:03:18.559" v="220" actId="242"/>
          <ac:spMkLst>
            <pc:docMk/>
            <pc:sldMk cId="1612526273" sldId="256"/>
            <ac:spMk id="3" creationId="{0116CA5A-34E6-ABC5-FFD7-661A23E818D8}"/>
          </ac:spMkLst>
        </pc:spChg>
      </pc:sldChg>
      <pc:sldChg chg="addSp delSp modSp new mod setBg">
        <pc:chgData name="Sara Lopez Delgado De Mendoza (2511447)" userId="775cf2e4-cfd0-4536-a37c-457d8f3b716d" providerId="ADAL" clId="{C78B2B44-26EA-43B7-8FDD-B80B8A95A671}" dt="2025-11-20T00:38:53.708" v="1372" actId="255"/>
        <pc:sldMkLst>
          <pc:docMk/>
          <pc:sldMk cId="4255097916" sldId="257"/>
        </pc:sldMkLst>
        <pc:spChg chg="mod">
          <ac:chgData name="Sara Lopez Delgado De Mendoza (2511447)" userId="775cf2e4-cfd0-4536-a37c-457d8f3b716d" providerId="ADAL" clId="{C78B2B44-26EA-43B7-8FDD-B80B8A95A671}" dt="2025-11-20T00:34:48.930" v="1348" actId="26606"/>
          <ac:spMkLst>
            <pc:docMk/>
            <pc:sldMk cId="4255097916" sldId="257"/>
            <ac:spMk id="2" creationId="{772DBC47-0F2F-2B00-41E8-59A55D79C1B7}"/>
          </ac:spMkLst>
        </pc:spChg>
        <pc:spChg chg="del mod">
          <ac:chgData name="Sara Lopez Delgado De Mendoza (2511447)" userId="775cf2e4-cfd0-4536-a37c-457d8f3b716d" providerId="ADAL" clId="{C78B2B44-26EA-43B7-8FDD-B80B8A95A671}" dt="2025-11-20T00:34:48.930" v="1348" actId="26606"/>
          <ac:spMkLst>
            <pc:docMk/>
            <pc:sldMk cId="4255097916" sldId="257"/>
            <ac:spMk id="3" creationId="{7F33F78C-AB7A-28F4-8DFE-1E29FD59BE33}"/>
          </ac:spMkLst>
        </pc:spChg>
        <pc:graphicFrameChg chg="add mod modGraphic">
          <ac:chgData name="Sara Lopez Delgado De Mendoza (2511447)" userId="775cf2e4-cfd0-4536-a37c-457d8f3b716d" providerId="ADAL" clId="{C78B2B44-26EA-43B7-8FDD-B80B8A95A671}" dt="2025-11-20T00:38:53.708" v="1372" actId="255"/>
          <ac:graphicFrameMkLst>
            <pc:docMk/>
            <pc:sldMk cId="4255097916" sldId="257"/>
            <ac:graphicFrameMk id="5" creationId="{EFCF5579-64A2-3927-EBCF-FF755C454355}"/>
          </ac:graphicFrameMkLst>
        </pc:graphicFrameChg>
      </pc:sldChg>
      <pc:sldChg chg="addSp delSp modSp new mod setBg">
        <pc:chgData name="Sara Lopez Delgado De Mendoza (2511447)" userId="775cf2e4-cfd0-4536-a37c-457d8f3b716d" providerId="ADAL" clId="{C78B2B44-26EA-43B7-8FDD-B80B8A95A671}" dt="2025-11-20T00:39:26.252" v="1376" actId="113"/>
        <pc:sldMkLst>
          <pc:docMk/>
          <pc:sldMk cId="3213707005" sldId="258"/>
        </pc:sldMkLst>
        <pc:spChg chg="mod">
          <ac:chgData name="Sara Lopez Delgado De Mendoza (2511447)" userId="775cf2e4-cfd0-4536-a37c-457d8f3b716d" providerId="ADAL" clId="{C78B2B44-26EA-43B7-8FDD-B80B8A95A671}" dt="2025-11-20T00:35:09.860" v="1349" actId="26606"/>
          <ac:spMkLst>
            <pc:docMk/>
            <pc:sldMk cId="3213707005" sldId="258"/>
            <ac:spMk id="2" creationId="{A5329202-1502-10C8-3085-78C201F609FB}"/>
          </ac:spMkLst>
        </pc:spChg>
        <pc:spChg chg="del mod">
          <ac:chgData name="Sara Lopez Delgado De Mendoza (2511447)" userId="775cf2e4-cfd0-4536-a37c-457d8f3b716d" providerId="ADAL" clId="{C78B2B44-26EA-43B7-8FDD-B80B8A95A671}" dt="2025-11-20T00:35:09.860" v="1349" actId="26606"/>
          <ac:spMkLst>
            <pc:docMk/>
            <pc:sldMk cId="3213707005" sldId="258"/>
            <ac:spMk id="3" creationId="{AD25F7F0-9E64-B6C9-3BAB-DD1D82EE67E0}"/>
          </ac:spMkLst>
        </pc:spChg>
        <pc:graphicFrameChg chg="add mod modGraphic">
          <ac:chgData name="Sara Lopez Delgado De Mendoza (2511447)" userId="775cf2e4-cfd0-4536-a37c-457d8f3b716d" providerId="ADAL" clId="{C78B2B44-26EA-43B7-8FDD-B80B8A95A671}" dt="2025-11-20T00:39:26.252" v="1376" actId="113"/>
          <ac:graphicFrameMkLst>
            <pc:docMk/>
            <pc:sldMk cId="3213707005" sldId="258"/>
            <ac:graphicFrameMk id="5" creationId="{8FDC4C7B-1130-0A7B-5396-9B71FC4CA6EA}"/>
          </ac:graphicFrameMkLst>
        </pc:graphicFrameChg>
      </pc:sldChg>
      <pc:sldChg chg="addSp delSp modSp new mod setBg">
        <pc:chgData name="Sara Lopez Delgado De Mendoza (2511447)" userId="775cf2e4-cfd0-4536-a37c-457d8f3b716d" providerId="ADAL" clId="{C78B2B44-26EA-43B7-8FDD-B80B8A95A671}" dt="2025-11-20T00:35:35.285" v="1353" actId="26606"/>
        <pc:sldMkLst>
          <pc:docMk/>
          <pc:sldMk cId="1571682217" sldId="259"/>
        </pc:sldMkLst>
        <pc:spChg chg="mod">
          <ac:chgData name="Sara Lopez Delgado De Mendoza (2511447)" userId="775cf2e4-cfd0-4536-a37c-457d8f3b716d" providerId="ADAL" clId="{C78B2B44-26EA-43B7-8FDD-B80B8A95A671}" dt="2025-11-20T00:35:35.285" v="1353" actId="26606"/>
          <ac:spMkLst>
            <pc:docMk/>
            <pc:sldMk cId="1571682217" sldId="259"/>
            <ac:spMk id="2" creationId="{72BF6CF2-EF6D-91D6-E467-931EC7C741D8}"/>
          </ac:spMkLst>
        </pc:spChg>
        <pc:spChg chg="del mod">
          <ac:chgData name="Sara Lopez Delgado De Mendoza (2511447)" userId="775cf2e4-cfd0-4536-a37c-457d8f3b716d" providerId="ADAL" clId="{C78B2B44-26EA-43B7-8FDD-B80B8A95A671}" dt="2025-11-20T00:35:35.285" v="1353" actId="26606"/>
          <ac:spMkLst>
            <pc:docMk/>
            <pc:sldMk cId="1571682217" sldId="259"/>
            <ac:spMk id="3" creationId="{C1F27046-3154-50FF-D9E4-7F02E7452232}"/>
          </ac:spMkLst>
        </pc:spChg>
        <pc:graphicFrameChg chg="add">
          <ac:chgData name="Sara Lopez Delgado De Mendoza (2511447)" userId="775cf2e4-cfd0-4536-a37c-457d8f3b716d" providerId="ADAL" clId="{C78B2B44-26EA-43B7-8FDD-B80B8A95A671}" dt="2025-11-20T00:35:35.285" v="1353" actId="26606"/>
          <ac:graphicFrameMkLst>
            <pc:docMk/>
            <pc:sldMk cId="1571682217" sldId="259"/>
            <ac:graphicFrameMk id="5" creationId="{99F3635E-DB41-2430-CFE5-16582BB8F929}"/>
          </ac:graphicFrameMkLst>
        </pc:graphicFrameChg>
      </pc:sldChg>
      <pc:sldChg chg="addSp delSp modSp new mod setBg">
        <pc:chgData name="Sara Lopez Delgado De Mendoza (2511447)" userId="775cf2e4-cfd0-4536-a37c-457d8f3b716d" providerId="ADAL" clId="{C78B2B44-26EA-43B7-8FDD-B80B8A95A671}" dt="2025-11-20T00:35:46.364" v="1354" actId="26606"/>
        <pc:sldMkLst>
          <pc:docMk/>
          <pc:sldMk cId="467649056" sldId="260"/>
        </pc:sldMkLst>
        <pc:spChg chg="mod">
          <ac:chgData name="Sara Lopez Delgado De Mendoza (2511447)" userId="775cf2e4-cfd0-4536-a37c-457d8f3b716d" providerId="ADAL" clId="{C78B2B44-26EA-43B7-8FDD-B80B8A95A671}" dt="2025-11-20T00:35:46.364" v="1354" actId="26606"/>
          <ac:spMkLst>
            <pc:docMk/>
            <pc:sldMk cId="467649056" sldId="260"/>
            <ac:spMk id="2" creationId="{ED11DC5B-F55D-DE76-4EC3-3EC1874DD3F2}"/>
          </ac:spMkLst>
        </pc:spChg>
        <pc:spChg chg="del mod">
          <ac:chgData name="Sara Lopez Delgado De Mendoza (2511447)" userId="775cf2e4-cfd0-4536-a37c-457d8f3b716d" providerId="ADAL" clId="{C78B2B44-26EA-43B7-8FDD-B80B8A95A671}" dt="2025-11-20T00:35:46.364" v="1354" actId="26606"/>
          <ac:spMkLst>
            <pc:docMk/>
            <pc:sldMk cId="467649056" sldId="260"/>
            <ac:spMk id="3" creationId="{35DEB264-0A14-A999-D44A-A953CCFC6255}"/>
          </ac:spMkLst>
        </pc:spChg>
        <pc:graphicFrameChg chg="add">
          <ac:chgData name="Sara Lopez Delgado De Mendoza (2511447)" userId="775cf2e4-cfd0-4536-a37c-457d8f3b716d" providerId="ADAL" clId="{C78B2B44-26EA-43B7-8FDD-B80B8A95A671}" dt="2025-11-20T00:35:46.364" v="1354" actId="26606"/>
          <ac:graphicFrameMkLst>
            <pc:docMk/>
            <pc:sldMk cId="467649056" sldId="260"/>
            <ac:graphicFrameMk id="5" creationId="{CD462608-E934-43BA-5EE0-1DD826974E58}"/>
          </ac:graphicFrameMkLst>
        </pc:graphicFrameChg>
      </pc:sldChg>
      <pc:sldChg chg="addSp modSp new mod ord setBg">
        <pc:chgData name="Sara Lopez Delgado De Mendoza (2511447)" userId="775cf2e4-cfd0-4536-a37c-457d8f3b716d" providerId="ADAL" clId="{C78B2B44-26EA-43B7-8FDD-B80B8A95A671}" dt="2025-11-20T00:34:18.725" v="1347" actId="26606"/>
        <pc:sldMkLst>
          <pc:docMk/>
          <pc:sldMk cId="3879136544" sldId="261"/>
        </pc:sldMkLst>
        <pc:spChg chg="mod">
          <ac:chgData name="Sara Lopez Delgado De Mendoza (2511447)" userId="775cf2e4-cfd0-4536-a37c-457d8f3b716d" providerId="ADAL" clId="{C78B2B44-26EA-43B7-8FDD-B80B8A95A671}" dt="2025-11-20T00:34:18.725" v="1347" actId="26606"/>
          <ac:spMkLst>
            <pc:docMk/>
            <pc:sldMk cId="3879136544" sldId="261"/>
            <ac:spMk id="2" creationId="{2315E39B-314C-27E3-58D0-1F12ADBDD473}"/>
          </ac:spMkLst>
        </pc:spChg>
        <pc:spChg chg="mod">
          <ac:chgData name="Sara Lopez Delgado De Mendoza (2511447)" userId="775cf2e4-cfd0-4536-a37c-457d8f3b716d" providerId="ADAL" clId="{C78B2B44-26EA-43B7-8FDD-B80B8A95A671}" dt="2025-11-20T00:34:18.725" v="1347" actId="26606"/>
          <ac:spMkLst>
            <pc:docMk/>
            <pc:sldMk cId="3879136544" sldId="261"/>
            <ac:spMk id="3" creationId="{B55F16C6-A532-D668-B204-81F3A0011FA7}"/>
          </ac:spMkLst>
        </pc:spChg>
        <pc:spChg chg="add">
          <ac:chgData name="Sara Lopez Delgado De Mendoza (2511447)" userId="775cf2e4-cfd0-4536-a37c-457d8f3b716d" providerId="ADAL" clId="{C78B2B44-26EA-43B7-8FDD-B80B8A95A671}" dt="2025-11-20T00:34:18.725" v="1347" actId="26606"/>
          <ac:spMkLst>
            <pc:docMk/>
            <pc:sldMk cId="3879136544" sldId="261"/>
            <ac:spMk id="9" creationId="{8D25211A-4CA0-4B53-82BB-1EE7C7F3C725}"/>
          </ac:spMkLst>
        </pc:spChg>
        <pc:picChg chg="add">
          <ac:chgData name="Sara Lopez Delgado De Mendoza (2511447)" userId="775cf2e4-cfd0-4536-a37c-457d8f3b716d" providerId="ADAL" clId="{C78B2B44-26EA-43B7-8FDD-B80B8A95A671}" dt="2025-11-20T00:34:18.725" v="1347" actId="26606"/>
          <ac:picMkLst>
            <pc:docMk/>
            <pc:sldMk cId="3879136544" sldId="261"/>
            <ac:picMk id="5" creationId="{A2C6189C-AD82-91E6-F416-DFAA5413B5EA}"/>
          </ac:picMkLst>
        </pc:picChg>
      </pc:sldChg>
      <pc:sldChg chg="addSp modSp new mod ord setBg">
        <pc:chgData name="Sara Lopez Delgado De Mendoza (2511447)" userId="775cf2e4-cfd0-4536-a37c-457d8f3b716d" providerId="ADAL" clId="{C78B2B44-26EA-43B7-8FDD-B80B8A95A671}" dt="2025-11-20T00:43:29.566" v="1595" actId="20577"/>
        <pc:sldMkLst>
          <pc:docMk/>
          <pc:sldMk cId="401837686" sldId="262"/>
        </pc:sldMkLst>
        <pc:spChg chg="mod">
          <ac:chgData name="Sara Lopez Delgado De Mendoza (2511447)" userId="775cf2e4-cfd0-4536-a37c-457d8f3b716d" providerId="ADAL" clId="{C78B2B44-26EA-43B7-8FDD-B80B8A95A671}" dt="2025-11-20T00:43:12.818" v="1578" actId="26606"/>
          <ac:spMkLst>
            <pc:docMk/>
            <pc:sldMk cId="401837686" sldId="262"/>
            <ac:spMk id="2" creationId="{76AAA332-87BF-6B4F-5872-21865D3391E9}"/>
          </ac:spMkLst>
        </pc:spChg>
        <pc:spChg chg="mod">
          <ac:chgData name="Sara Lopez Delgado De Mendoza (2511447)" userId="775cf2e4-cfd0-4536-a37c-457d8f3b716d" providerId="ADAL" clId="{C78B2B44-26EA-43B7-8FDD-B80B8A95A671}" dt="2025-11-20T00:43:29.566" v="1595" actId="20577"/>
          <ac:spMkLst>
            <pc:docMk/>
            <pc:sldMk cId="401837686" sldId="262"/>
            <ac:spMk id="3" creationId="{1DEA524B-3270-15D6-F986-6A31625EE18C}"/>
          </ac:spMkLst>
        </pc:spChg>
        <pc:picChg chg="add">
          <ac:chgData name="Sara Lopez Delgado De Mendoza (2511447)" userId="775cf2e4-cfd0-4536-a37c-457d8f3b716d" providerId="ADAL" clId="{C78B2B44-26EA-43B7-8FDD-B80B8A95A671}" dt="2025-11-20T00:43:12.818" v="1578" actId="26606"/>
          <ac:picMkLst>
            <pc:docMk/>
            <pc:sldMk cId="401837686" sldId="262"/>
            <ac:picMk id="7" creationId="{F3CDC258-842A-A74C-2D25-3E915BE92C72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DA1CC5-0976-4437-B593-313DDAEA10D7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8C7AA4-0C43-47E6-94C5-98ED7CD9F018}">
      <dgm:prSet custT="1"/>
      <dgm:spPr/>
      <dgm:t>
        <a:bodyPr/>
        <a:lstStyle/>
        <a:p>
          <a:r>
            <a:rPr lang="en-US" sz="1400" b="1" dirty="0">
              <a:solidFill>
                <a:schemeClr val="bg1"/>
              </a:solidFill>
            </a:rPr>
            <a:t>Perspectives, preparedness and challenges of the abrupt transition of emergency online learning to traditional education of Bangladesh in the post-pandemic era (</a:t>
          </a:r>
          <a:r>
            <a:rPr lang="en-US" sz="1400" b="1" dirty="0" err="1">
              <a:solidFill>
                <a:schemeClr val="bg1"/>
              </a:solidFill>
            </a:rPr>
            <a:t>Mojunber</a:t>
          </a:r>
          <a:r>
            <a:rPr lang="en-US" sz="1400" b="1" dirty="0">
              <a:solidFill>
                <a:schemeClr val="bg1"/>
              </a:solidFill>
            </a:rPr>
            <a:t>, Uddin &amp; Dey,2025)</a:t>
          </a:r>
        </a:p>
      </dgm:t>
    </dgm:pt>
    <dgm:pt modelId="{4A3CF3D8-D5CC-4658-86B1-A9630CE1B18C}" type="parTrans" cxnId="{71BEF741-4065-4BCB-A526-83C95DE641F5}">
      <dgm:prSet/>
      <dgm:spPr/>
      <dgm:t>
        <a:bodyPr/>
        <a:lstStyle/>
        <a:p>
          <a:endParaRPr lang="en-US"/>
        </a:p>
      </dgm:t>
    </dgm:pt>
    <dgm:pt modelId="{9259388A-D9EB-4A00-8D1D-4D295256685D}" type="sibTrans" cxnId="{71BEF741-4065-4BCB-A526-83C95DE641F5}">
      <dgm:prSet/>
      <dgm:spPr/>
      <dgm:t>
        <a:bodyPr/>
        <a:lstStyle/>
        <a:p>
          <a:endParaRPr lang="en-US"/>
        </a:p>
      </dgm:t>
    </dgm:pt>
    <dgm:pt modelId="{D6A87EBB-B0EB-451A-BC53-C0C52D0DFE92}">
      <dgm:prSet custT="1"/>
      <dgm:spPr/>
      <dgm:t>
        <a:bodyPr/>
        <a:lstStyle/>
        <a:p>
          <a:r>
            <a:rPr lang="en-US" sz="1400" b="1" dirty="0">
              <a:solidFill>
                <a:schemeClr val="bg1"/>
              </a:solidFill>
            </a:rPr>
            <a:t>Research process</a:t>
          </a:r>
          <a:r>
            <a:rPr lang="en-US" sz="1400" b="1" dirty="0"/>
            <a:t>:</a:t>
          </a:r>
        </a:p>
      </dgm:t>
    </dgm:pt>
    <dgm:pt modelId="{E8822900-BC46-4E51-B8AB-B5713C292657}" type="parTrans" cxnId="{3F9C2A68-4C1A-4F82-ABF5-33DA5DA6B07E}">
      <dgm:prSet/>
      <dgm:spPr/>
      <dgm:t>
        <a:bodyPr/>
        <a:lstStyle/>
        <a:p>
          <a:endParaRPr lang="en-US"/>
        </a:p>
      </dgm:t>
    </dgm:pt>
    <dgm:pt modelId="{ABAB7BFB-281D-487B-8E63-07C87FB6A364}" type="sibTrans" cxnId="{3F9C2A68-4C1A-4F82-ABF5-33DA5DA6B07E}">
      <dgm:prSet/>
      <dgm:spPr/>
      <dgm:t>
        <a:bodyPr/>
        <a:lstStyle/>
        <a:p>
          <a:endParaRPr lang="en-US"/>
        </a:p>
      </dgm:t>
    </dgm:pt>
    <dgm:pt modelId="{F941C559-C57E-4FB6-A113-0E322B9A5C55}">
      <dgm:prSet custT="1"/>
      <dgm:spPr/>
      <dgm:t>
        <a:bodyPr/>
        <a:lstStyle/>
        <a:p>
          <a:r>
            <a:rPr lang="en-US" sz="1400" b="1" dirty="0">
              <a:solidFill>
                <a:schemeClr val="bg1"/>
              </a:solidFill>
            </a:rPr>
            <a:t>Searched in academic databases for recent peer-reviewed studies</a:t>
          </a:r>
        </a:p>
      </dgm:t>
    </dgm:pt>
    <dgm:pt modelId="{6AAE8216-8104-4C3A-A2E7-48E463CE4C4D}" type="parTrans" cxnId="{EA00D222-5E84-485D-B0B3-778F8F6FB41D}">
      <dgm:prSet/>
      <dgm:spPr/>
      <dgm:t>
        <a:bodyPr/>
        <a:lstStyle/>
        <a:p>
          <a:endParaRPr lang="en-US"/>
        </a:p>
      </dgm:t>
    </dgm:pt>
    <dgm:pt modelId="{8E1914C0-D5A2-4A11-9A8D-6FA569390540}" type="sibTrans" cxnId="{EA00D222-5E84-485D-B0B3-778F8F6FB41D}">
      <dgm:prSet/>
      <dgm:spPr/>
      <dgm:t>
        <a:bodyPr/>
        <a:lstStyle/>
        <a:p>
          <a:endParaRPr lang="en-US"/>
        </a:p>
      </dgm:t>
    </dgm:pt>
    <dgm:pt modelId="{D59EB586-5252-4026-9BAA-190B98FF629F}">
      <dgm:prSet custT="1"/>
      <dgm:spPr/>
      <dgm:t>
        <a:bodyPr/>
        <a:lstStyle/>
        <a:p>
          <a:r>
            <a:rPr lang="en-US" sz="1400" b="1" dirty="0">
              <a:solidFill>
                <a:schemeClr val="bg1"/>
              </a:solidFill>
            </a:rPr>
            <a:t>Challenge:</a:t>
          </a:r>
        </a:p>
      </dgm:t>
    </dgm:pt>
    <dgm:pt modelId="{962D66CD-5979-4D69-BAAC-1EE70128BE8C}" type="parTrans" cxnId="{FD64399F-6A40-433B-B2BE-E684ED526A97}">
      <dgm:prSet/>
      <dgm:spPr/>
      <dgm:t>
        <a:bodyPr/>
        <a:lstStyle/>
        <a:p>
          <a:endParaRPr lang="en-US"/>
        </a:p>
      </dgm:t>
    </dgm:pt>
    <dgm:pt modelId="{6053B6A7-1C35-406E-98A5-B9046B8670B9}" type="sibTrans" cxnId="{FD64399F-6A40-433B-B2BE-E684ED526A97}">
      <dgm:prSet/>
      <dgm:spPr/>
      <dgm:t>
        <a:bodyPr/>
        <a:lstStyle/>
        <a:p>
          <a:endParaRPr lang="en-US"/>
        </a:p>
      </dgm:t>
    </dgm:pt>
    <dgm:pt modelId="{C80BE9D4-A42E-4EA9-BA4A-D95467A5914E}">
      <dgm:prSet custT="1"/>
      <dgm:spPr/>
      <dgm:t>
        <a:bodyPr/>
        <a:lstStyle/>
        <a:p>
          <a:r>
            <a:rPr lang="en-US" sz="1400" b="1" dirty="0">
              <a:solidFill>
                <a:schemeClr val="bg1"/>
              </a:solidFill>
            </a:rPr>
            <a:t>Understanding complex academic language</a:t>
          </a:r>
        </a:p>
      </dgm:t>
    </dgm:pt>
    <dgm:pt modelId="{0BB75689-FA76-4B1A-B3A3-6163C9D0DD36}" type="parTrans" cxnId="{25C9C4C1-3F1F-401A-806B-2660B6900D96}">
      <dgm:prSet/>
      <dgm:spPr/>
      <dgm:t>
        <a:bodyPr/>
        <a:lstStyle/>
        <a:p>
          <a:endParaRPr lang="en-US"/>
        </a:p>
      </dgm:t>
    </dgm:pt>
    <dgm:pt modelId="{34367829-9FF5-4A1A-A6AC-430C6C764A6D}" type="sibTrans" cxnId="{25C9C4C1-3F1F-401A-806B-2660B6900D96}">
      <dgm:prSet/>
      <dgm:spPr/>
      <dgm:t>
        <a:bodyPr/>
        <a:lstStyle/>
        <a:p>
          <a:endParaRPr lang="en-US"/>
        </a:p>
      </dgm:t>
    </dgm:pt>
    <dgm:pt modelId="{1F35B4BC-8998-40A1-B3D0-ABE55674933A}" type="pres">
      <dgm:prSet presAssocID="{CDDA1CC5-0976-4437-B593-313DDAEA10D7}" presName="outerComposite" presStyleCnt="0">
        <dgm:presLayoutVars>
          <dgm:chMax val="5"/>
          <dgm:dir/>
          <dgm:resizeHandles val="exact"/>
        </dgm:presLayoutVars>
      </dgm:prSet>
      <dgm:spPr/>
    </dgm:pt>
    <dgm:pt modelId="{CDDA417B-847C-4787-B7DF-F961B82ADD6E}" type="pres">
      <dgm:prSet presAssocID="{CDDA1CC5-0976-4437-B593-313DDAEA10D7}" presName="dummyMaxCanvas" presStyleCnt="0">
        <dgm:presLayoutVars/>
      </dgm:prSet>
      <dgm:spPr/>
    </dgm:pt>
    <dgm:pt modelId="{E4DE568E-D9BC-4142-9827-08A59196A959}" type="pres">
      <dgm:prSet presAssocID="{CDDA1CC5-0976-4437-B593-313DDAEA10D7}" presName="FiveNodes_1" presStyleLbl="node1" presStyleIdx="0" presStyleCnt="5">
        <dgm:presLayoutVars>
          <dgm:bulletEnabled val="1"/>
        </dgm:presLayoutVars>
      </dgm:prSet>
      <dgm:spPr/>
    </dgm:pt>
    <dgm:pt modelId="{3F197120-7E4A-4DFF-9659-44BFAA0A3D91}" type="pres">
      <dgm:prSet presAssocID="{CDDA1CC5-0976-4437-B593-313DDAEA10D7}" presName="FiveNodes_2" presStyleLbl="node1" presStyleIdx="1" presStyleCnt="5">
        <dgm:presLayoutVars>
          <dgm:bulletEnabled val="1"/>
        </dgm:presLayoutVars>
      </dgm:prSet>
      <dgm:spPr/>
    </dgm:pt>
    <dgm:pt modelId="{23D74495-8320-4529-A1CA-1E22182CACAD}" type="pres">
      <dgm:prSet presAssocID="{CDDA1CC5-0976-4437-B593-313DDAEA10D7}" presName="FiveNodes_3" presStyleLbl="node1" presStyleIdx="2" presStyleCnt="5" custLinFactNeighborY="-2359">
        <dgm:presLayoutVars>
          <dgm:bulletEnabled val="1"/>
        </dgm:presLayoutVars>
      </dgm:prSet>
      <dgm:spPr/>
    </dgm:pt>
    <dgm:pt modelId="{75D5D5DE-043C-4BBD-AA2F-39236841893E}" type="pres">
      <dgm:prSet presAssocID="{CDDA1CC5-0976-4437-B593-313DDAEA10D7}" presName="FiveNodes_4" presStyleLbl="node1" presStyleIdx="3" presStyleCnt="5">
        <dgm:presLayoutVars>
          <dgm:bulletEnabled val="1"/>
        </dgm:presLayoutVars>
      </dgm:prSet>
      <dgm:spPr/>
    </dgm:pt>
    <dgm:pt modelId="{CF334219-230E-4B4A-96E6-4DB11A6523E5}" type="pres">
      <dgm:prSet presAssocID="{CDDA1CC5-0976-4437-B593-313DDAEA10D7}" presName="FiveNodes_5" presStyleLbl="node1" presStyleIdx="4" presStyleCnt="5" custLinFactNeighborY="2359">
        <dgm:presLayoutVars>
          <dgm:bulletEnabled val="1"/>
        </dgm:presLayoutVars>
      </dgm:prSet>
      <dgm:spPr/>
    </dgm:pt>
    <dgm:pt modelId="{DC28D89E-5416-4CAB-82D2-7E1190E0A53B}" type="pres">
      <dgm:prSet presAssocID="{CDDA1CC5-0976-4437-B593-313DDAEA10D7}" presName="FiveConn_1-2" presStyleLbl="fgAccFollowNode1" presStyleIdx="0" presStyleCnt="4">
        <dgm:presLayoutVars>
          <dgm:bulletEnabled val="1"/>
        </dgm:presLayoutVars>
      </dgm:prSet>
      <dgm:spPr/>
    </dgm:pt>
    <dgm:pt modelId="{F0387B60-A182-4229-8FEB-309AB4DE6DBF}" type="pres">
      <dgm:prSet presAssocID="{CDDA1CC5-0976-4437-B593-313DDAEA10D7}" presName="FiveConn_2-3" presStyleLbl="fgAccFollowNode1" presStyleIdx="1" presStyleCnt="4">
        <dgm:presLayoutVars>
          <dgm:bulletEnabled val="1"/>
        </dgm:presLayoutVars>
      </dgm:prSet>
      <dgm:spPr/>
    </dgm:pt>
    <dgm:pt modelId="{619C7FE3-C8AF-4D94-AA66-9D1C143D493D}" type="pres">
      <dgm:prSet presAssocID="{CDDA1CC5-0976-4437-B593-313DDAEA10D7}" presName="FiveConn_3-4" presStyleLbl="fgAccFollowNode1" presStyleIdx="2" presStyleCnt="4">
        <dgm:presLayoutVars>
          <dgm:bulletEnabled val="1"/>
        </dgm:presLayoutVars>
      </dgm:prSet>
      <dgm:spPr/>
    </dgm:pt>
    <dgm:pt modelId="{008994A2-E363-4CD5-BA2D-DA1A195F892E}" type="pres">
      <dgm:prSet presAssocID="{CDDA1CC5-0976-4437-B593-313DDAEA10D7}" presName="FiveConn_4-5" presStyleLbl="fgAccFollowNode1" presStyleIdx="3" presStyleCnt="4">
        <dgm:presLayoutVars>
          <dgm:bulletEnabled val="1"/>
        </dgm:presLayoutVars>
      </dgm:prSet>
      <dgm:spPr/>
    </dgm:pt>
    <dgm:pt modelId="{7534E072-861C-4EDE-8A83-6D23D0319297}" type="pres">
      <dgm:prSet presAssocID="{CDDA1CC5-0976-4437-B593-313DDAEA10D7}" presName="FiveNodes_1_text" presStyleLbl="node1" presStyleIdx="4" presStyleCnt="5">
        <dgm:presLayoutVars>
          <dgm:bulletEnabled val="1"/>
        </dgm:presLayoutVars>
      </dgm:prSet>
      <dgm:spPr/>
    </dgm:pt>
    <dgm:pt modelId="{0E2D426C-E6DD-4F9B-8BDA-DBF40C963402}" type="pres">
      <dgm:prSet presAssocID="{CDDA1CC5-0976-4437-B593-313DDAEA10D7}" presName="FiveNodes_2_text" presStyleLbl="node1" presStyleIdx="4" presStyleCnt="5">
        <dgm:presLayoutVars>
          <dgm:bulletEnabled val="1"/>
        </dgm:presLayoutVars>
      </dgm:prSet>
      <dgm:spPr/>
    </dgm:pt>
    <dgm:pt modelId="{83C48345-D04B-4CA2-9F6E-929BFCF25BF8}" type="pres">
      <dgm:prSet presAssocID="{CDDA1CC5-0976-4437-B593-313DDAEA10D7}" presName="FiveNodes_3_text" presStyleLbl="node1" presStyleIdx="4" presStyleCnt="5">
        <dgm:presLayoutVars>
          <dgm:bulletEnabled val="1"/>
        </dgm:presLayoutVars>
      </dgm:prSet>
      <dgm:spPr/>
    </dgm:pt>
    <dgm:pt modelId="{FA3E15C7-4B70-40EE-8367-E07D8AEBFB32}" type="pres">
      <dgm:prSet presAssocID="{CDDA1CC5-0976-4437-B593-313DDAEA10D7}" presName="FiveNodes_4_text" presStyleLbl="node1" presStyleIdx="4" presStyleCnt="5">
        <dgm:presLayoutVars>
          <dgm:bulletEnabled val="1"/>
        </dgm:presLayoutVars>
      </dgm:prSet>
      <dgm:spPr/>
    </dgm:pt>
    <dgm:pt modelId="{BE82286B-DF15-4E4F-807A-E72D0C6A2689}" type="pres">
      <dgm:prSet presAssocID="{CDDA1CC5-0976-4437-B593-313DDAEA10D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2E3D10D-55DF-4E43-BF62-CF4A08C995FB}" type="presOf" srcId="{9259388A-D9EB-4A00-8D1D-4D295256685D}" destId="{DC28D89E-5416-4CAB-82D2-7E1190E0A53B}" srcOrd="0" destOrd="0" presId="urn:microsoft.com/office/officeart/2005/8/layout/vProcess5"/>
    <dgm:cxn modelId="{06ADED16-9B52-4948-A22A-FF81936040D3}" type="presOf" srcId="{D6A87EBB-B0EB-451A-BC53-C0C52D0DFE92}" destId="{0E2D426C-E6DD-4F9B-8BDA-DBF40C963402}" srcOrd="1" destOrd="0" presId="urn:microsoft.com/office/officeart/2005/8/layout/vProcess5"/>
    <dgm:cxn modelId="{EA00D222-5E84-485D-B0B3-778F8F6FB41D}" srcId="{CDDA1CC5-0976-4437-B593-313DDAEA10D7}" destId="{F941C559-C57E-4FB6-A113-0E322B9A5C55}" srcOrd="2" destOrd="0" parTransId="{6AAE8216-8104-4C3A-A2E7-48E463CE4C4D}" sibTransId="{8E1914C0-D5A2-4A11-9A8D-6FA569390540}"/>
    <dgm:cxn modelId="{9236DB37-8503-4A83-A594-799607738630}" type="presOf" srcId="{C80BE9D4-A42E-4EA9-BA4A-D95467A5914E}" destId="{BE82286B-DF15-4E4F-807A-E72D0C6A2689}" srcOrd="1" destOrd="0" presId="urn:microsoft.com/office/officeart/2005/8/layout/vProcess5"/>
    <dgm:cxn modelId="{71BEF741-4065-4BCB-A526-83C95DE641F5}" srcId="{CDDA1CC5-0976-4437-B593-313DDAEA10D7}" destId="{388C7AA4-0C43-47E6-94C5-98ED7CD9F018}" srcOrd="0" destOrd="0" parTransId="{4A3CF3D8-D5CC-4658-86B1-A9630CE1B18C}" sibTransId="{9259388A-D9EB-4A00-8D1D-4D295256685D}"/>
    <dgm:cxn modelId="{A6370465-C837-40A5-AFBA-D12543C76EF9}" type="presOf" srcId="{ABAB7BFB-281D-487B-8E63-07C87FB6A364}" destId="{F0387B60-A182-4229-8FEB-309AB4DE6DBF}" srcOrd="0" destOrd="0" presId="urn:microsoft.com/office/officeart/2005/8/layout/vProcess5"/>
    <dgm:cxn modelId="{21950B47-D23E-401B-AF97-1EBF426DC058}" type="presOf" srcId="{D59EB586-5252-4026-9BAA-190B98FF629F}" destId="{FA3E15C7-4B70-40EE-8367-E07D8AEBFB32}" srcOrd="1" destOrd="0" presId="urn:microsoft.com/office/officeart/2005/8/layout/vProcess5"/>
    <dgm:cxn modelId="{3F9C2A68-4C1A-4F82-ABF5-33DA5DA6B07E}" srcId="{CDDA1CC5-0976-4437-B593-313DDAEA10D7}" destId="{D6A87EBB-B0EB-451A-BC53-C0C52D0DFE92}" srcOrd="1" destOrd="0" parTransId="{E8822900-BC46-4E51-B8AB-B5713C292657}" sibTransId="{ABAB7BFB-281D-487B-8E63-07C87FB6A364}"/>
    <dgm:cxn modelId="{3CF4AE49-22FE-4CEA-9C47-EA25F914176F}" type="presOf" srcId="{D59EB586-5252-4026-9BAA-190B98FF629F}" destId="{75D5D5DE-043C-4BBD-AA2F-39236841893E}" srcOrd="0" destOrd="0" presId="urn:microsoft.com/office/officeart/2005/8/layout/vProcess5"/>
    <dgm:cxn modelId="{11C7C36D-B895-4DB3-AC33-915AE4DC0887}" type="presOf" srcId="{388C7AA4-0C43-47E6-94C5-98ED7CD9F018}" destId="{7534E072-861C-4EDE-8A83-6D23D0319297}" srcOrd="1" destOrd="0" presId="urn:microsoft.com/office/officeart/2005/8/layout/vProcess5"/>
    <dgm:cxn modelId="{0A563F75-181D-45C7-82C9-95529D4C5B6A}" type="presOf" srcId="{CDDA1CC5-0976-4437-B593-313DDAEA10D7}" destId="{1F35B4BC-8998-40A1-B3D0-ABE55674933A}" srcOrd="0" destOrd="0" presId="urn:microsoft.com/office/officeart/2005/8/layout/vProcess5"/>
    <dgm:cxn modelId="{FD64399F-6A40-433B-B2BE-E684ED526A97}" srcId="{CDDA1CC5-0976-4437-B593-313DDAEA10D7}" destId="{D59EB586-5252-4026-9BAA-190B98FF629F}" srcOrd="3" destOrd="0" parTransId="{962D66CD-5979-4D69-BAAC-1EE70128BE8C}" sibTransId="{6053B6A7-1C35-406E-98A5-B9046B8670B9}"/>
    <dgm:cxn modelId="{DFC07CA7-A36A-4F5C-ADF3-148617CAE3CA}" type="presOf" srcId="{F941C559-C57E-4FB6-A113-0E322B9A5C55}" destId="{83C48345-D04B-4CA2-9F6E-929BFCF25BF8}" srcOrd="1" destOrd="0" presId="urn:microsoft.com/office/officeart/2005/8/layout/vProcess5"/>
    <dgm:cxn modelId="{5C9AF1B5-E263-4DFC-9770-D9E4A4527C64}" type="presOf" srcId="{F941C559-C57E-4FB6-A113-0E322B9A5C55}" destId="{23D74495-8320-4529-A1CA-1E22182CACAD}" srcOrd="0" destOrd="0" presId="urn:microsoft.com/office/officeart/2005/8/layout/vProcess5"/>
    <dgm:cxn modelId="{496C56BE-5D98-4D2B-B5AB-C2A83D3826FE}" type="presOf" srcId="{388C7AA4-0C43-47E6-94C5-98ED7CD9F018}" destId="{E4DE568E-D9BC-4142-9827-08A59196A959}" srcOrd="0" destOrd="0" presId="urn:microsoft.com/office/officeart/2005/8/layout/vProcess5"/>
    <dgm:cxn modelId="{25C9C4C1-3F1F-401A-806B-2660B6900D96}" srcId="{CDDA1CC5-0976-4437-B593-313DDAEA10D7}" destId="{C80BE9D4-A42E-4EA9-BA4A-D95467A5914E}" srcOrd="4" destOrd="0" parTransId="{0BB75689-FA76-4B1A-B3A3-6163C9D0DD36}" sibTransId="{34367829-9FF5-4A1A-A6AC-430C6C764A6D}"/>
    <dgm:cxn modelId="{E427EDC6-C00D-4A85-9B13-BB0D80AC51FE}" type="presOf" srcId="{C80BE9D4-A42E-4EA9-BA4A-D95467A5914E}" destId="{CF334219-230E-4B4A-96E6-4DB11A6523E5}" srcOrd="0" destOrd="0" presId="urn:microsoft.com/office/officeart/2005/8/layout/vProcess5"/>
    <dgm:cxn modelId="{5A6B2ACC-146E-4E4D-AD74-82B1ED4EC894}" type="presOf" srcId="{8E1914C0-D5A2-4A11-9A8D-6FA569390540}" destId="{619C7FE3-C8AF-4D94-AA66-9D1C143D493D}" srcOrd="0" destOrd="0" presId="urn:microsoft.com/office/officeart/2005/8/layout/vProcess5"/>
    <dgm:cxn modelId="{1EE2BFD0-BDBB-44B8-BB57-30C28FC33F8B}" type="presOf" srcId="{D6A87EBB-B0EB-451A-BC53-C0C52D0DFE92}" destId="{3F197120-7E4A-4DFF-9659-44BFAA0A3D91}" srcOrd="0" destOrd="0" presId="urn:microsoft.com/office/officeart/2005/8/layout/vProcess5"/>
    <dgm:cxn modelId="{5D4C7CFE-0AC4-4E6E-9425-09200896A391}" type="presOf" srcId="{6053B6A7-1C35-406E-98A5-B9046B8670B9}" destId="{008994A2-E363-4CD5-BA2D-DA1A195F892E}" srcOrd="0" destOrd="0" presId="urn:microsoft.com/office/officeart/2005/8/layout/vProcess5"/>
    <dgm:cxn modelId="{27276C58-E30A-42B5-8DF5-C5D3FA10E9A1}" type="presParOf" srcId="{1F35B4BC-8998-40A1-B3D0-ABE55674933A}" destId="{CDDA417B-847C-4787-B7DF-F961B82ADD6E}" srcOrd="0" destOrd="0" presId="urn:microsoft.com/office/officeart/2005/8/layout/vProcess5"/>
    <dgm:cxn modelId="{099E3215-BD88-4C99-BC43-6649AA398B6C}" type="presParOf" srcId="{1F35B4BC-8998-40A1-B3D0-ABE55674933A}" destId="{E4DE568E-D9BC-4142-9827-08A59196A959}" srcOrd="1" destOrd="0" presId="urn:microsoft.com/office/officeart/2005/8/layout/vProcess5"/>
    <dgm:cxn modelId="{645D9EA0-5DB1-47CD-A9E3-38AB980BDF33}" type="presParOf" srcId="{1F35B4BC-8998-40A1-B3D0-ABE55674933A}" destId="{3F197120-7E4A-4DFF-9659-44BFAA0A3D91}" srcOrd="2" destOrd="0" presId="urn:microsoft.com/office/officeart/2005/8/layout/vProcess5"/>
    <dgm:cxn modelId="{695572AB-4CCB-4303-B38D-B13E05C41833}" type="presParOf" srcId="{1F35B4BC-8998-40A1-B3D0-ABE55674933A}" destId="{23D74495-8320-4529-A1CA-1E22182CACAD}" srcOrd="3" destOrd="0" presId="urn:microsoft.com/office/officeart/2005/8/layout/vProcess5"/>
    <dgm:cxn modelId="{922E8C85-0845-4139-B982-2D49134AE02A}" type="presParOf" srcId="{1F35B4BC-8998-40A1-B3D0-ABE55674933A}" destId="{75D5D5DE-043C-4BBD-AA2F-39236841893E}" srcOrd="4" destOrd="0" presId="urn:microsoft.com/office/officeart/2005/8/layout/vProcess5"/>
    <dgm:cxn modelId="{7EFDB588-B373-49E0-9211-FE91CF989AC1}" type="presParOf" srcId="{1F35B4BC-8998-40A1-B3D0-ABE55674933A}" destId="{CF334219-230E-4B4A-96E6-4DB11A6523E5}" srcOrd="5" destOrd="0" presId="urn:microsoft.com/office/officeart/2005/8/layout/vProcess5"/>
    <dgm:cxn modelId="{702C1F82-D012-4252-B5A0-2BF33DB05591}" type="presParOf" srcId="{1F35B4BC-8998-40A1-B3D0-ABE55674933A}" destId="{DC28D89E-5416-4CAB-82D2-7E1190E0A53B}" srcOrd="6" destOrd="0" presId="urn:microsoft.com/office/officeart/2005/8/layout/vProcess5"/>
    <dgm:cxn modelId="{5822D980-8D2C-493B-A45A-6356E930D5BB}" type="presParOf" srcId="{1F35B4BC-8998-40A1-B3D0-ABE55674933A}" destId="{F0387B60-A182-4229-8FEB-309AB4DE6DBF}" srcOrd="7" destOrd="0" presId="urn:microsoft.com/office/officeart/2005/8/layout/vProcess5"/>
    <dgm:cxn modelId="{E03A2E72-11A7-4F47-B06E-73D14DD42011}" type="presParOf" srcId="{1F35B4BC-8998-40A1-B3D0-ABE55674933A}" destId="{619C7FE3-C8AF-4D94-AA66-9D1C143D493D}" srcOrd="8" destOrd="0" presId="urn:microsoft.com/office/officeart/2005/8/layout/vProcess5"/>
    <dgm:cxn modelId="{7A7AC36B-609E-4FEF-8D6E-96441AF41DCC}" type="presParOf" srcId="{1F35B4BC-8998-40A1-B3D0-ABE55674933A}" destId="{008994A2-E363-4CD5-BA2D-DA1A195F892E}" srcOrd="9" destOrd="0" presId="urn:microsoft.com/office/officeart/2005/8/layout/vProcess5"/>
    <dgm:cxn modelId="{8D6E49C9-5076-4C50-8276-A47D8A60C0EC}" type="presParOf" srcId="{1F35B4BC-8998-40A1-B3D0-ABE55674933A}" destId="{7534E072-861C-4EDE-8A83-6D23D0319297}" srcOrd="10" destOrd="0" presId="urn:microsoft.com/office/officeart/2005/8/layout/vProcess5"/>
    <dgm:cxn modelId="{D276CAA8-635D-4B99-8284-44500727EE1D}" type="presParOf" srcId="{1F35B4BC-8998-40A1-B3D0-ABE55674933A}" destId="{0E2D426C-E6DD-4F9B-8BDA-DBF40C963402}" srcOrd="11" destOrd="0" presId="urn:microsoft.com/office/officeart/2005/8/layout/vProcess5"/>
    <dgm:cxn modelId="{CE2D8926-0B64-4140-B0B2-6D7E1CD4CA12}" type="presParOf" srcId="{1F35B4BC-8998-40A1-B3D0-ABE55674933A}" destId="{83C48345-D04B-4CA2-9F6E-929BFCF25BF8}" srcOrd="12" destOrd="0" presId="urn:microsoft.com/office/officeart/2005/8/layout/vProcess5"/>
    <dgm:cxn modelId="{BE529826-4267-45E2-82EE-D6086E030074}" type="presParOf" srcId="{1F35B4BC-8998-40A1-B3D0-ABE55674933A}" destId="{FA3E15C7-4B70-40EE-8367-E07D8AEBFB32}" srcOrd="13" destOrd="0" presId="urn:microsoft.com/office/officeart/2005/8/layout/vProcess5"/>
    <dgm:cxn modelId="{9347F4E5-9A71-4CB8-8456-42CBC34B70A8}" type="presParOf" srcId="{1F35B4BC-8998-40A1-B3D0-ABE55674933A}" destId="{BE82286B-DF15-4E4F-807A-E72D0C6A268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CB404D-14D0-478C-9B37-C8CB88FC2CA3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A1B66F-ED91-400B-A658-5F1443B0561C}">
      <dgm:prSet/>
      <dgm:spPr/>
      <dgm:t>
        <a:bodyPr/>
        <a:lstStyle/>
        <a:p>
          <a:r>
            <a:rPr lang="en-US" b="1" dirty="0"/>
            <a:t>Planned structure following handbook guidelines:</a:t>
          </a:r>
        </a:p>
      </dgm:t>
    </dgm:pt>
    <dgm:pt modelId="{A5CE0F20-B409-4D9C-BBE9-80FEC04529BA}" type="parTrans" cxnId="{EE39B863-7C95-463B-B176-4527FAFBFB55}">
      <dgm:prSet/>
      <dgm:spPr/>
      <dgm:t>
        <a:bodyPr/>
        <a:lstStyle/>
        <a:p>
          <a:endParaRPr lang="en-US"/>
        </a:p>
      </dgm:t>
    </dgm:pt>
    <dgm:pt modelId="{CF0A5060-9B6E-4353-8B4F-8096DF201E07}" type="sibTrans" cxnId="{EE39B863-7C95-463B-B176-4527FAFBFB55}">
      <dgm:prSet/>
      <dgm:spPr/>
      <dgm:t>
        <a:bodyPr/>
        <a:lstStyle/>
        <a:p>
          <a:endParaRPr lang="en-US"/>
        </a:p>
      </dgm:t>
    </dgm:pt>
    <dgm:pt modelId="{CF92A33E-A82C-44E8-905E-EBDA49F2C2FA}">
      <dgm:prSet/>
      <dgm:spPr/>
      <dgm:t>
        <a:bodyPr/>
        <a:lstStyle/>
        <a:p>
          <a:r>
            <a:rPr lang="en-US" b="1" dirty="0"/>
            <a:t>Used notes, summaries, and clear structure to write the report</a:t>
          </a:r>
        </a:p>
      </dgm:t>
    </dgm:pt>
    <dgm:pt modelId="{7B923770-F410-45C6-A906-3DCD2DDDDEA8}" type="parTrans" cxnId="{D7DD5059-8FC1-497A-955A-29799B3C648B}">
      <dgm:prSet/>
      <dgm:spPr/>
      <dgm:t>
        <a:bodyPr/>
        <a:lstStyle/>
        <a:p>
          <a:endParaRPr lang="en-US"/>
        </a:p>
      </dgm:t>
    </dgm:pt>
    <dgm:pt modelId="{104A9F72-BB78-47D5-A017-CF1AF3B21AEC}" type="sibTrans" cxnId="{D7DD5059-8FC1-497A-955A-29799B3C648B}">
      <dgm:prSet/>
      <dgm:spPr/>
      <dgm:t>
        <a:bodyPr/>
        <a:lstStyle/>
        <a:p>
          <a:endParaRPr lang="en-US"/>
        </a:p>
      </dgm:t>
    </dgm:pt>
    <dgm:pt modelId="{E1CEB2BD-D8C2-472C-8717-69B1553E4649}">
      <dgm:prSet/>
      <dgm:spPr/>
      <dgm:t>
        <a:bodyPr/>
        <a:lstStyle/>
        <a:p>
          <a:r>
            <a:rPr lang="en-US" b="1" dirty="0">
              <a:solidFill>
                <a:schemeClr val="bg1"/>
              </a:solidFill>
            </a:rPr>
            <a:t>Most difficult part:  Keeping the Balance between challenges          and opportunities.</a:t>
          </a:r>
        </a:p>
      </dgm:t>
    </dgm:pt>
    <dgm:pt modelId="{72739077-3263-4887-BEB4-CE1D7D54838B}" type="parTrans" cxnId="{BF958C77-CCDA-4066-8CB4-45152888D0FD}">
      <dgm:prSet/>
      <dgm:spPr/>
      <dgm:t>
        <a:bodyPr/>
        <a:lstStyle/>
        <a:p>
          <a:endParaRPr lang="en-US"/>
        </a:p>
      </dgm:t>
    </dgm:pt>
    <dgm:pt modelId="{AF050F4A-FC5B-4B6E-99EB-C0FA68B5E5F6}" type="sibTrans" cxnId="{BF958C77-CCDA-4066-8CB4-45152888D0FD}">
      <dgm:prSet/>
      <dgm:spPr/>
      <dgm:t>
        <a:bodyPr/>
        <a:lstStyle/>
        <a:p>
          <a:endParaRPr lang="en-US"/>
        </a:p>
      </dgm:t>
    </dgm:pt>
    <dgm:pt modelId="{1B39566C-FF11-456C-99E3-79A63C14F2ED}" type="pres">
      <dgm:prSet presAssocID="{10CB404D-14D0-478C-9B37-C8CB88FC2CA3}" presName="Name0" presStyleCnt="0">
        <dgm:presLayoutVars>
          <dgm:dir/>
          <dgm:animLvl val="lvl"/>
          <dgm:resizeHandles val="exact"/>
        </dgm:presLayoutVars>
      </dgm:prSet>
      <dgm:spPr/>
    </dgm:pt>
    <dgm:pt modelId="{C96DA059-B1E2-4913-9FD0-5B05AAA91CC2}" type="pres">
      <dgm:prSet presAssocID="{8BA1B66F-ED91-400B-A658-5F1443B0561C}" presName="linNode" presStyleCnt="0"/>
      <dgm:spPr/>
    </dgm:pt>
    <dgm:pt modelId="{0176600E-FA1D-4740-AD42-18FEC1F2E2FA}" type="pres">
      <dgm:prSet presAssocID="{8BA1B66F-ED91-400B-A658-5F1443B0561C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814F0273-894A-47D4-A80B-FD81E90260C2}" type="pres">
      <dgm:prSet presAssocID="{CF0A5060-9B6E-4353-8B4F-8096DF201E07}" presName="sp" presStyleCnt="0"/>
      <dgm:spPr/>
    </dgm:pt>
    <dgm:pt modelId="{77047E1C-F0C7-41FE-8157-D91F0089D3C8}" type="pres">
      <dgm:prSet presAssocID="{CF92A33E-A82C-44E8-905E-EBDA49F2C2FA}" presName="linNode" presStyleCnt="0"/>
      <dgm:spPr/>
    </dgm:pt>
    <dgm:pt modelId="{225ED024-0771-4324-BC80-BBEFFF9BCE0B}" type="pres">
      <dgm:prSet presAssocID="{CF92A33E-A82C-44E8-905E-EBDA49F2C2FA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21E1F9F0-796D-4705-9BBB-9B7918CACFBD}" type="pres">
      <dgm:prSet presAssocID="{104A9F72-BB78-47D5-A017-CF1AF3B21AEC}" presName="sp" presStyleCnt="0"/>
      <dgm:spPr/>
    </dgm:pt>
    <dgm:pt modelId="{832DA772-6F74-4B72-8854-F82E0BCE2C68}" type="pres">
      <dgm:prSet presAssocID="{E1CEB2BD-D8C2-472C-8717-69B1553E4649}" presName="linNode" presStyleCnt="0"/>
      <dgm:spPr/>
    </dgm:pt>
    <dgm:pt modelId="{B4E1E039-ACC1-4965-9FE4-CE7DE11BC754}" type="pres">
      <dgm:prSet presAssocID="{E1CEB2BD-D8C2-472C-8717-69B1553E4649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97F3FA0F-E675-4AD0-A214-2E4914625118}" type="presOf" srcId="{8BA1B66F-ED91-400B-A658-5F1443B0561C}" destId="{0176600E-FA1D-4740-AD42-18FEC1F2E2FA}" srcOrd="0" destOrd="0" presId="urn:microsoft.com/office/officeart/2005/8/layout/vList5"/>
    <dgm:cxn modelId="{EE39B863-7C95-463B-B176-4527FAFBFB55}" srcId="{10CB404D-14D0-478C-9B37-C8CB88FC2CA3}" destId="{8BA1B66F-ED91-400B-A658-5F1443B0561C}" srcOrd="0" destOrd="0" parTransId="{A5CE0F20-B409-4D9C-BBE9-80FEC04529BA}" sibTransId="{CF0A5060-9B6E-4353-8B4F-8096DF201E07}"/>
    <dgm:cxn modelId="{BF958C77-CCDA-4066-8CB4-45152888D0FD}" srcId="{10CB404D-14D0-478C-9B37-C8CB88FC2CA3}" destId="{E1CEB2BD-D8C2-472C-8717-69B1553E4649}" srcOrd="2" destOrd="0" parTransId="{72739077-3263-4887-BEB4-CE1D7D54838B}" sibTransId="{AF050F4A-FC5B-4B6E-99EB-C0FA68B5E5F6}"/>
    <dgm:cxn modelId="{D7DD5059-8FC1-497A-955A-29799B3C648B}" srcId="{10CB404D-14D0-478C-9B37-C8CB88FC2CA3}" destId="{CF92A33E-A82C-44E8-905E-EBDA49F2C2FA}" srcOrd="1" destOrd="0" parTransId="{7B923770-F410-45C6-A906-3DCD2DDDDEA8}" sibTransId="{104A9F72-BB78-47D5-A017-CF1AF3B21AEC}"/>
    <dgm:cxn modelId="{0EC9A0C6-2CDE-4B19-9009-B0A2AD1DBE3D}" type="presOf" srcId="{E1CEB2BD-D8C2-472C-8717-69B1553E4649}" destId="{B4E1E039-ACC1-4965-9FE4-CE7DE11BC754}" srcOrd="0" destOrd="0" presId="urn:microsoft.com/office/officeart/2005/8/layout/vList5"/>
    <dgm:cxn modelId="{199065CC-9F33-45A5-BAFC-46114C5F8608}" type="presOf" srcId="{10CB404D-14D0-478C-9B37-C8CB88FC2CA3}" destId="{1B39566C-FF11-456C-99E3-79A63C14F2ED}" srcOrd="0" destOrd="0" presId="urn:microsoft.com/office/officeart/2005/8/layout/vList5"/>
    <dgm:cxn modelId="{AFC767E9-6383-430F-ABF1-734027B65D46}" type="presOf" srcId="{CF92A33E-A82C-44E8-905E-EBDA49F2C2FA}" destId="{225ED024-0771-4324-BC80-BBEFFF9BCE0B}" srcOrd="0" destOrd="0" presId="urn:microsoft.com/office/officeart/2005/8/layout/vList5"/>
    <dgm:cxn modelId="{3A2B9BD6-2C6B-4CA9-A4C4-E96820CDD74C}" type="presParOf" srcId="{1B39566C-FF11-456C-99E3-79A63C14F2ED}" destId="{C96DA059-B1E2-4913-9FD0-5B05AAA91CC2}" srcOrd="0" destOrd="0" presId="urn:microsoft.com/office/officeart/2005/8/layout/vList5"/>
    <dgm:cxn modelId="{44CB900F-C8AD-4151-AD11-A34CB12657D1}" type="presParOf" srcId="{C96DA059-B1E2-4913-9FD0-5B05AAA91CC2}" destId="{0176600E-FA1D-4740-AD42-18FEC1F2E2FA}" srcOrd="0" destOrd="0" presId="urn:microsoft.com/office/officeart/2005/8/layout/vList5"/>
    <dgm:cxn modelId="{D86784A2-B218-4E89-B328-0F571A2AC64C}" type="presParOf" srcId="{1B39566C-FF11-456C-99E3-79A63C14F2ED}" destId="{814F0273-894A-47D4-A80B-FD81E90260C2}" srcOrd="1" destOrd="0" presId="urn:microsoft.com/office/officeart/2005/8/layout/vList5"/>
    <dgm:cxn modelId="{CC427BE4-6FD6-47A3-8593-56BD4CB2F50E}" type="presParOf" srcId="{1B39566C-FF11-456C-99E3-79A63C14F2ED}" destId="{77047E1C-F0C7-41FE-8157-D91F0089D3C8}" srcOrd="2" destOrd="0" presId="urn:microsoft.com/office/officeart/2005/8/layout/vList5"/>
    <dgm:cxn modelId="{FD86CADD-5EC1-4B76-B75F-233909437D29}" type="presParOf" srcId="{77047E1C-F0C7-41FE-8157-D91F0089D3C8}" destId="{225ED024-0771-4324-BC80-BBEFFF9BCE0B}" srcOrd="0" destOrd="0" presId="urn:microsoft.com/office/officeart/2005/8/layout/vList5"/>
    <dgm:cxn modelId="{6F7F885F-E0F4-4500-818C-458756B7250D}" type="presParOf" srcId="{1B39566C-FF11-456C-99E3-79A63C14F2ED}" destId="{21E1F9F0-796D-4705-9BBB-9B7918CACFBD}" srcOrd="3" destOrd="0" presId="urn:microsoft.com/office/officeart/2005/8/layout/vList5"/>
    <dgm:cxn modelId="{BAFE1DDC-9220-4718-824A-2944CD394BD9}" type="presParOf" srcId="{1B39566C-FF11-456C-99E3-79A63C14F2ED}" destId="{832DA772-6F74-4B72-8854-F82E0BCE2C68}" srcOrd="4" destOrd="0" presId="urn:microsoft.com/office/officeart/2005/8/layout/vList5"/>
    <dgm:cxn modelId="{F788D1AC-792F-4148-B608-0F704A61CF23}" type="presParOf" srcId="{832DA772-6F74-4B72-8854-F82E0BCE2C68}" destId="{B4E1E039-ACC1-4965-9FE4-CE7DE11BC75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8FA9E6-23AB-4803-A173-7E6B786F3E87}" type="doc">
      <dgm:prSet loTypeId="urn:microsoft.com/office/officeart/2005/8/layout/process5" loCatId="process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CF31104-FABE-44C2-A518-5C4E1E162209}">
      <dgm:prSet/>
      <dgm:spPr/>
      <dgm:t>
        <a:bodyPr/>
        <a:lstStyle/>
        <a:p>
          <a:r>
            <a:rPr lang="en-US"/>
            <a:t>Biggest challenge:</a:t>
          </a:r>
        </a:p>
      </dgm:t>
    </dgm:pt>
    <dgm:pt modelId="{E16917FF-639E-4282-A48B-7891F7842968}" type="parTrans" cxnId="{446BE7D9-9E39-494A-95A6-5527FCCC0B21}">
      <dgm:prSet/>
      <dgm:spPr/>
      <dgm:t>
        <a:bodyPr/>
        <a:lstStyle/>
        <a:p>
          <a:endParaRPr lang="en-US"/>
        </a:p>
      </dgm:t>
    </dgm:pt>
    <dgm:pt modelId="{08BE5A28-8E0E-45AA-A72F-9DA499119164}" type="sibTrans" cxnId="{446BE7D9-9E39-494A-95A6-5527FCCC0B21}">
      <dgm:prSet/>
      <dgm:spPr/>
      <dgm:t>
        <a:bodyPr/>
        <a:lstStyle/>
        <a:p>
          <a:endParaRPr lang="en-US"/>
        </a:p>
      </dgm:t>
    </dgm:pt>
    <dgm:pt modelId="{674D841B-D8F0-41AF-96FF-5B9AE6E6D824}">
      <dgm:prSet/>
      <dgm:spPr/>
      <dgm:t>
        <a:bodyPr/>
        <a:lstStyle/>
        <a:p>
          <a:r>
            <a:rPr lang="en-US"/>
            <a:t>Analysing the article’s detailed findings</a:t>
          </a:r>
        </a:p>
      </dgm:t>
    </dgm:pt>
    <dgm:pt modelId="{48EABFCC-771C-4FF4-AC1D-D68F49C3F78D}" type="parTrans" cxnId="{4786A87A-5727-4445-8406-586272207963}">
      <dgm:prSet/>
      <dgm:spPr/>
      <dgm:t>
        <a:bodyPr/>
        <a:lstStyle/>
        <a:p>
          <a:endParaRPr lang="en-US"/>
        </a:p>
      </dgm:t>
    </dgm:pt>
    <dgm:pt modelId="{C44CF2A3-6C5B-4F79-BB8D-DC012274100F}" type="sibTrans" cxnId="{4786A87A-5727-4445-8406-586272207963}">
      <dgm:prSet/>
      <dgm:spPr/>
      <dgm:t>
        <a:bodyPr/>
        <a:lstStyle/>
        <a:p>
          <a:endParaRPr lang="en-US"/>
        </a:p>
      </dgm:t>
    </dgm:pt>
    <dgm:pt modelId="{C76C97E7-C0A6-4A4A-BE13-197BD1FC3921}">
      <dgm:prSet/>
      <dgm:spPr/>
      <dgm:t>
        <a:bodyPr/>
        <a:lstStyle/>
        <a:p>
          <a:r>
            <a:rPr lang="en-US"/>
            <a:t>Solution:</a:t>
          </a:r>
        </a:p>
      </dgm:t>
    </dgm:pt>
    <dgm:pt modelId="{1BE94C03-25EC-4441-8EB0-080D52FE6D19}" type="parTrans" cxnId="{F70A5868-07A4-4025-A514-E6E550C3343F}">
      <dgm:prSet/>
      <dgm:spPr/>
      <dgm:t>
        <a:bodyPr/>
        <a:lstStyle/>
        <a:p>
          <a:endParaRPr lang="en-US"/>
        </a:p>
      </dgm:t>
    </dgm:pt>
    <dgm:pt modelId="{079DA855-0BCF-41FB-AC71-1E6911E43285}" type="sibTrans" cxnId="{F70A5868-07A4-4025-A514-E6E550C3343F}">
      <dgm:prSet/>
      <dgm:spPr/>
      <dgm:t>
        <a:bodyPr/>
        <a:lstStyle/>
        <a:p>
          <a:endParaRPr lang="en-US"/>
        </a:p>
      </dgm:t>
    </dgm:pt>
    <dgm:pt modelId="{DFD0D575-DE1F-478C-B27C-89FD0BC82999}">
      <dgm:prSet/>
      <dgm:spPr/>
      <dgm:t>
        <a:bodyPr/>
        <a:lstStyle/>
        <a:p>
          <a:r>
            <a:rPr lang="en-GB"/>
            <a:t>Re-reading key sections, simplifying terminology, and taking structured notes.</a:t>
          </a:r>
          <a:endParaRPr lang="en-US"/>
        </a:p>
      </dgm:t>
    </dgm:pt>
    <dgm:pt modelId="{AB34D53F-E25F-4A8F-9F25-ABB975832E72}" type="parTrans" cxnId="{C1914E77-15C3-4704-AED1-5EB892769228}">
      <dgm:prSet/>
      <dgm:spPr/>
      <dgm:t>
        <a:bodyPr/>
        <a:lstStyle/>
        <a:p>
          <a:endParaRPr lang="en-US"/>
        </a:p>
      </dgm:t>
    </dgm:pt>
    <dgm:pt modelId="{A1D36CD1-5C12-4141-8E9A-13F95D1F2594}" type="sibTrans" cxnId="{C1914E77-15C3-4704-AED1-5EB892769228}">
      <dgm:prSet/>
      <dgm:spPr/>
      <dgm:t>
        <a:bodyPr/>
        <a:lstStyle/>
        <a:p>
          <a:endParaRPr lang="en-US"/>
        </a:p>
      </dgm:t>
    </dgm:pt>
    <dgm:pt modelId="{1A1C1834-36EE-40B7-9979-036DEC85B1E5}">
      <dgm:prSet/>
      <dgm:spPr/>
      <dgm:t>
        <a:bodyPr/>
        <a:lstStyle/>
        <a:p>
          <a:r>
            <a:rPr lang="en-GB"/>
            <a:t>Reading more sources explaining the same topics</a:t>
          </a:r>
          <a:endParaRPr lang="en-US"/>
        </a:p>
      </dgm:t>
    </dgm:pt>
    <dgm:pt modelId="{BD71650A-2588-4343-B46F-FDC85FD4D6CF}" type="parTrans" cxnId="{9BFD1178-E986-4A63-AB61-AFD62A0BCE9B}">
      <dgm:prSet/>
      <dgm:spPr/>
      <dgm:t>
        <a:bodyPr/>
        <a:lstStyle/>
        <a:p>
          <a:endParaRPr lang="en-US"/>
        </a:p>
      </dgm:t>
    </dgm:pt>
    <dgm:pt modelId="{F0E071F1-8872-48F9-A8BB-3E3BDDAA00D2}" type="sibTrans" cxnId="{9BFD1178-E986-4A63-AB61-AFD62A0BCE9B}">
      <dgm:prSet/>
      <dgm:spPr/>
      <dgm:t>
        <a:bodyPr/>
        <a:lstStyle/>
        <a:p>
          <a:endParaRPr lang="en-US"/>
        </a:p>
      </dgm:t>
    </dgm:pt>
    <dgm:pt modelId="{8A72B047-3644-4548-BFEE-9489D79FF315}" type="pres">
      <dgm:prSet presAssocID="{F38FA9E6-23AB-4803-A173-7E6B786F3E87}" presName="diagram" presStyleCnt="0">
        <dgm:presLayoutVars>
          <dgm:dir/>
          <dgm:resizeHandles val="exact"/>
        </dgm:presLayoutVars>
      </dgm:prSet>
      <dgm:spPr/>
    </dgm:pt>
    <dgm:pt modelId="{65EFB753-A31B-488E-B16C-19BBCE39B1DA}" type="pres">
      <dgm:prSet presAssocID="{BCF31104-FABE-44C2-A518-5C4E1E162209}" presName="node" presStyleLbl="node1" presStyleIdx="0" presStyleCnt="5">
        <dgm:presLayoutVars>
          <dgm:bulletEnabled val="1"/>
        </dgm:presLayoutVars>
      </dgm:prSet>
      <dgm:spPr/>
    </dgm:pt>
    <dgm:pt modelId="{D96D7DD0-8B4D-43CE-9490-A110B5FCB43A}" type="pres">
      <dgm:prSet presAssocID="{08BE5A28-8E0E-45AA-A72F-9DA499119164}" presName="sibTrans" presStyleLbl="sibTrans2D1" presStyleIdx="0" presStyleCnt="4"/>
      <dgm:spPr/>
    </dgm:pt>
    <dgm:pt modelId="{BD3DF588-04E4-48ED-B8D3-1857CCF37402}" type="pres">
      <dgm:prSet presAssocID="{08BE5A28-8E0E-45AA-A72F-9DA499119164}" presName="connectorText" presStyleLbl="sibTrans2D1" presStyleIdx="0" presStyleCnt="4"/>
      <dgm:spPr/>
    </dgm:pt>
    <dgm:pt modelId="{542EE4F7-7A1A-458D-9953-55D57C07944F}" type="pres">
      <dgm:prSet presAssocID="{674D841B-D8F0-41AF-96FF-5B9AE6E6D824}" presName="node" presStyleLbl="node1" presStyleIdx="1" presStyleCnt="5">
        <dgm:presLayoutVars>
          <dgm:bulletEnabled val="1"/>
        </dgm:presLayoutVars>
      </dgm:prSet>
      <dgm:spPr/>
    </dgm:pt>
    <dgm:pt modelId="{D105DAD2-A34A-4D6D-A24F-E80FF651C2EB}" type="pres">
      <dgm:prSet presAssocID="{C44CF2A3-6C5B-4F79-BB8D-DC012274100F}" presName="sibTrans" presStyleLbl="sibTrans2D1" presStyleIdx="1" presStyleCnt="4"/>
      <dgm:spPr/>
    </dgm:pt>
    <dgm:pt modelId="{8038217E-DC60-45DD-95DC-51CA81CBD1B3}" type="pres">
      <dgm:prSet presAssocID="{C44CF2A3-6C5B-4F79-BB8D-DC012274100F}" presName="connectorText" presStyleLbl="sibTrans2D1" presStyleIdx="1" presStyleCnt="4"/>
      <dgm:spPr/>
    </dgm:pt>
    <dgm:pt modelId="{26B90D4B-257B-4102-8999-ADACDB0C556B}" type="pres">
      <dgm:prSet presAssocID="{C76C97E7-C0A6-4A4A-BE13-197BD1FC3921}" presName="node" presStyleLbl="node1" presStyleIdx="2" presStyleCnt="5">
        <dgm:presLayoutVars>
          <dgm:bulletEnabled val="1"/>
        </dgm:presLayoutVars>
      </dgm:prSet>
      <dgm:spPr/>
    </dgm:pt>
    <dgm:pt modelId="{B3C3BAB2-510F-4B34-A862-D2D7A36C3A7C}" type="pres">
      <dgm:prSet presAssocID="{079DA855-0BCF-41FB-AC71-1E6911E43285}" presName="sibTrans" presStyleLbl="sibTrans2D1" presStyleIdx="2" presStyleCnt="4"/>
      <dgm:spPr/>
    </dgm:pt>
    <dgm:pt modelId="{A97F994C-AC79-4274-9B6A-04042A94E01D}" type="pres">
      <dgm:prSet presAssocID="{079DA855-0BCF-41FB-AC71-1E6911E43285}" presName="connectorText" presStyleLbl="sibTrans2D1" presStyleIdx="2" presStyleCnt="4"/>
      <dgm:spPr/>
    </dgm:pt>
    <dgm:pt modelId="{65FA64D9-8809-4C72-BF06-E0A419558EEA}" type="pres">
      <dgm:prSet presAssocID="{DFD0D575-DE1F-478C-B27C-89FD0BC82999}" presName="node" presStyleLbl="node1" presStyleIdx="3" presStyleCnt="5">
        <dgm:presLayoutVars>
          <dgm:bulletEnabled val="1"/>
        </dgm:presLayoutVars>
      </dgm:prSet>
      <dgm:spPr/>
    </dgm:pt>
    <dgm:pt modelId="{7972828C-1611-4924-99D3-D4DA41B754F3}" type="pres">
      <dgm:prSet presAssocID="{A1D36CD1-5C12-4141-8E9A-13F95D1F2594}" presName="sibTrans" presStyleLbl="sibTrans2D1" presStyleIdx="3" presStyleCnt="4"/>
      <dgm:spPr/>
    </dgm:pt>
    <dgm:pt modelId="{A219FB81-CD33-41ED-BB4B-5A68E3BFD39D}" type="pres">
      <dgm:prSet presAssocID="{A1D36CD1-5C12-4141-8E9A-13F95D1F2594}" presName="connectorText" presStyleLbl="sibTrans2D1" presStyleIdx="3" presStyleCnt="4"/>
      <dgm:spPr/>
    </dgm:pt>
    <dgm:pt modelId="{6DF54195-9A37-4C81-92E9-4C37A01EECE7}" type="pres">
      <dgm:prSet presAssocID="{1A1C1834-36EE-40B7-9979-036DEC85B1E5}" presName="node" presStyleLbl="node1" presStyleIdx="4" presStyleCnt="5">
        <dgm:presLayoutVars>
          <dgm:bulletEnabled val="1"/>
        </dgm:presLayoutVars>
      </dgm:prSet>
      <dgm:spPr/>
    </dgm:pt>
  </dgm:ptLst>
  <dgm:cxnLst>
    <dgm:cxn modelId="{B3490B0D-BE15-4C99-B7DE-A753C8A38100}" type="presOf" srcId="{079DA855-0BCF-41FB-AC71-1E6911E43285}" destId="{B3C3BAB2-510F-4B34-A862-D2D7A36C3A7C}" srcOrd="0" destOrd="0" presId="urn:microsoft.com/office/officeart/2005/8/layout/process5"/>
    <dgm:cxn modelId="{2078E512-6F0E-411A-8642-9B32922F227E}" type="presOf" srcId="{674D841B-D8F0-41AF-96FF-5B9AE6E6D824}" destId="{542EE4F7-7A1A-458D-9953-55D57C07944F}" srcOrd="0" destOrd="0" presId="urn:microsoft.com/office/officeart/2005/8/layout/process5"/>
    <dgm:cxn modelId="{16A50317-801F-4B90-BA52-2CBC4584118E}" type="presOf" srcId="{A1D36CD1-5C12-4141-8E9A-13F95D1F2594}" destId="{A219FB81-CD33-41ED-BB4B-5A68E3BFD39D}" srcOrd="1" destOrd="0" presId="urn:microsoft.com/office/officeart/2005/8/layout/process5"/>
    <dgm:cxn modelId="{71C71639-FBAF-4583-B4B3-D372156D925C}" type="presOf" srcId="{079DA855-0BCF-41FB-AC71-1E6911E43285}" destId="{A97F994C-AC79-4274-9B6A-04042A94E01D}" srcOrd="1" destOrd="0" presId="urn:microsoft.com/office/officeart/2005/8/layout/process5"/>
    <dgm:cxn modelId="{F70A5868-07A4-4025-A514-E6E550C3343F}" srcId="{F38FA9E6-23AB-4803-A173-7E6B786F3E87}" destId="{C76C97E7-C0A6-4A4A-BE13-197BD1FC3921}" srcOrd="2" destOrd="0" parTransId="{1BE94C03-25EC-4441-8EB0-080D52FE6D19}" sibTransId="{079DA855-0BCF-41FB-AC71-1E6911E43285}"/>
    <dgm:cxn modelId="{329FE948-9A53-48B0-8B00-66FC42E7CC92}" type="presOf" srcId="{C44CF2A3-6C5B-4F79-BB8D-DC012274100F}" destId="{8038217E-DC60-45DD-95DC-51CA81CBD1B3}" srcOrd="1" destOrd="0" presId="urn:microsoft.com/office/officeart/2005/8/layout/process5"/>
    <dgm:cxn modelId="{EECE1B49-1A4E-4FBB-9B70-E03AC201B52B}" type="presOf" srcId="{1A1C1834-36EE-40B7-9979-036DEC85B1E5}" destId="{6DF54195-9A37-4C81-92E9-4C37A01EECE7}" srcOrd="0" destOrd="0" presId="urn:microsoft.com/office/officeart/2005/8/layout/process5"/>
    <dgm:cxn modelId="{C1914E77-15C3-4704-AED1-5EB892769228}" srcId="{F38FA9E6-23AB-4803-A173-7E6B786F3E87}" destId="{DFD0D575-DE1F-478C-B27C-89FD0BC82999}" srcOrd="3" destOrd="0" parTransId="{AB34D53F-E25F-4A8F-9F25-ABB975832E72}" sibTransId="{A1D36CD1-5C12-4141-8E9A-13F95D1F2594}"/>
    <dgm:cxn modelId="{9BFD1178-E986-4A63-AB61-AFD62A0BCE9B}" srcId="{F38FA9E6-23AB-4803-A173-7E6B786F3E87}" destId="{1A1C1834-36EE-40B7-9979-036DEC85B1E5}" srcOrd="4" destOrd="0" parTransId="{BD71650A-2588-4343-B46F-FDC85FD4D6CF}" sibTransId="{F0E071F1-8872-48F9-A8BB-3E3BDDAA00D2}"/>
    <dgm:cxn modelId="{4786A87A-5727-4445-8406-586272207963}" srcId="{F38FA9E6-23AB-4803-A173-7E6B786F3E87}" destId="{674D841B-D8F0-41AF-96FF-5B9AE6E6D824}" srcOrd="1" destOrd="0" parTransId="{48EABFCC-771C-4FF4-AC1D-D68F49C3F78D}" sibTransId="{C44CF2A3-6C5B-4F79-BB8D-DC012274100F}"/>
    <dgm:cxn modelId="{54533884-4CA7-485F-81DE-7F53421B62F5}" type="presOf" srcId="{C44CF2A3-6C5B-4F79-BB8D-DC012274100F}" destId="{D105DAD2-A34A-4D6D-A24F-E80FF651C2EB}" srcOrd="0" destOrd="0" presId="urn:microsoft.com/office/officeart/2005/8/layout/process5"/>
    <dgm:cxn modelId="{D439F88D-58BE-45B6-B22C-8C4AED2BBC7F}" type="presOf" srcId="{F38FA9E6-23AB-4803-A173-7E6B786F3E87}" destId="{8A72B047-3644-4548-BFEE-9489D79FF315}" srcOrd="0" destOrd="0" presId="urn:microsoft.com/office/officeart/2005/8/layout/process5"/>
    <dgm:cxn modelId="{556F9A92-9C2B-452C-A245-C49B33293A68}" type="presOf" srcId="{08BE5A28-8E0E-45AA-A72F-9DA499119164}" destId="{BD3DF588-04E4-48ED-B8D3-1857CCF37402}" srcOrd="1" destOrd="0" presId="urn:microsoft.com/office/officeart/2005/8/layout/process5"/>
    <dgm:cxn modelId="{0B87069B-B8EC-4336-806E-9B2850F374D7}" type="presOf" srcId="{BCF31104-FABE-44C2-A518-5C4E1E162209}" destId="{65EFB753-A31B-488E-B16C-19BBCE39B1DA}" srcOrd="0" destOrd="0" presId="urn:microsoft.com/office/officeart/2005/8/layout/process5"/>
    <dgm:cxn modelId="{51BD73C9-E803-43FF-B710-8759FA488286}" type="presOf" srcId="{A1D36CD1-5C12-4141-8E9A-13F95D1F2594}" destId="{7972828C-1611-4924-99D3-D4DA41B754F3}" srcOrd="0" destOrd="0" presId="urn:microsoft.com/office/officeart/2005/8/layout/process5"/>
    <dgm:cxn modelId="{8EF55DD2-5830-4088-ADC4-E88A9992BAFA}" type="presOf" srcId="{C76C97E7-C0A6-4A4A-BE13-197BD1FC3921}" destId="{26B90D4B-257B-4102-8999-ADACDB0C556B}" srcOrd="0" destOrd="0" presId="urn:microsoft.com/office/officeart/2005/8/layout/process5"/>
    <dgm:cxn modelId="{6A7CECD8-F032-4D3D-86B8-D48253510793}" type="presOf" srcId="{DFD0D575-DE1F-478C-B27C-89FD0BC82999}" destId="{65FA64D9-8809-4C72-BF06-E0A419558EEA}" srcOrd="0" destOrd="0" presId="urn:microsoft.com/office/officeart/2005/8/layout/process5"/>
    <dgm:cxn modelId="{446BE7D9-9E39-494A-95A6-5527FCCC0B21}" srcId="{F38FA9E6-23AB-4803-A173-7E6B786F3E87}" destId="{BCF31104-FABE-44C2-A518-5C4E1E162209}" srcOrd="0" destOrd="0" parTransId="{E16917FF-639E-4282-A48B-7891F7842968}" sibTransId="{08BE5A28-8E0E-45AA-A72F-9DA499119164}"/>
    <dgm:cxn modelId="{DD1F46E6-A1B7-4BC3-B4AE-8769C355CEE2}" type="presOf" srcId="{08BE5A28-8E0E-45AA-A72F-9DA499119164}" destId="{D96D7DD0-8B4D-43CE-9490-A110B5FCB43A}" srcOrd="0" destOrd="0" presId="urn:microsoft.com/office/officeart/2005/8/layout/process5"/>
    <dgm:cxn modelId="{E05135D4-F579-46F2-8009-FE6DB87BDCED}" type="presParOf" srcId="{8A72B047-3644-4548-BFEE-9489D79FF315}" destId="{65EFB753-A31B-488E-B16C-19BBCE39B1DA}" srcOrd="0" destOrd="0" presId="urn:microsoft.com/office/officeart/2005/8/layout/process5"/>
    <dgm:cxn modelId="{C54C9274-552A-45BD-B6E8-2A1FCC61B64C}" type="presParOf" srcId="{8A72B047-3644-4548-BFEE-9489D79FF315}" destId="{D96D7DD0-8B4D-43CE-9490-A110B5FCB43A}" srcOrd="1" destOrd="0" presId="urn:microsoft.com/office/officeart/2005/8/layout/process5"/>
    <dgm:cxn modelId="{6D1ED951-256C-45A7-BEB0-F4FA1323417B}" type="presParOf" srcId="{D96D7DD0-8B4D-43CE-9490-A110B5FCB43A}" destId="{BD3DF588-04E4-48ED-B8D3-1857CCF37402}" srcOrd="0" destOrd="0" presId="urn:microsoft.com/office/officeart/2005/8/layout/process5"/>
    <dgm:cxn modelId="{F8C62C8D-9351-4520-AFD5-15061D7EBC2B}" type="presParOf" srcId="{8A72B047-3644-4548-BFEE-9489D79FF315}" destId="{542EE4F7-7A1A-458D-9953-55D57C07944F}" srcOrd="2" destOrd="0" presId="urn:microsoft.com/office/officeart/2005/8/layout/process5"/>
    <dgm:cxn modelId="{DD59EA0D-35CC-4B42-809E-767ECEB35A22}" type="presParOf" srcId="{8A72B047-3644-4548-BFEE-9489D79FF315}" destId="{D105DAD2-A34A-4D6D-A24F-E80FF651C2EB}" srcOrd="3" destOrd="0" presId="urn:microsoft.com/office/officeart/2005/8/layout/process5"/>
    <dgm:cxn modelId="{9B8C1D31-916A-4406-B19A-F60796442A2C}" type="presParOf" srcId="{D105DAD2-A34A-4D6D-A24F-E80FF651C2EB}" destId="{8038217E-DC60-45DD-95DC-51CA81CBD1B3}" srcOrd="0" destOrd="0" presId="urn:microsoft.com/office/officeart/2005/8/layout/process5"/>
    <dgm:cxn modelId="{AE3D21A2-9A4C-475A-AEB8-3B121B077373}" type="presParOf" srcId="{8A72B047-3644-4548-BFEE-9489D79FF315}" destId="{26B90D4B-257B-4102-8999-ADACDB0C556B}" srcOrd="4" destOrd="0" presId="urn:microsoft.com/office/officeart/2005/8/layout/process5"/>
    <dgm:cxn modelId="{8F9B17BA-F996-4ABA-A2F3-BA3D9408C5D6}" type="presParOf" srcId="{8A72B047-3644-4548-BFEE-9489D79FF315}" destId="{B3C3BAB2-510F-4B34-A862-D2D7A36C3A7C}" srcOrd="5" destOrd="0" presId="urn:microsoft.com/office/officeart/2005/8/layout/process5"/>
    <dgm:cxn modelId="{92DC4C32-4798-4C88-8892-D70EE0EDAA7D}" type="presParOf" srcId="{B3C3BAB2-510F-4B34-A862-D2D7A36C3A7C}" destId="{A97F994C-AC79-4274-9B6A-04042A94E01D}" srcOrd="0" destOrd="0" presId="urn:microsoft.com/office/officeart/2005/8/layout/process5"/>
    <dgm:cxn modelId="{E319C030-1824-4A0B-B64E-A0D17F26634E}" type="presParOf" srcId="{8A72B047-3644-4548-BFEE-9489D79FF315}" destId="{65FA64D9-8809-4C72-BF06-E0A419558EEA}" srcOrd="6" destOrd="0" presId="urn:microsoft.com/office/officeart/2005/8/layout/process5"/>
    <dgm:cxn modelId="{3DD68F45-8B66-4EFD-BAA4-2EE0B458799E}" type="presParOf" srcId="{8A72B047-3644-4548-BFEE-9489D79FF315}" destId="{7972828C-1611-4924-99D3-D4DA41B754F3}" srcOrd="7" destOrd="0" presId="urn:microsoft.com/office/officeart/2005/8/layout/process5"/>
    <dgm:cxn modelId="{A4C32E46-08C6-46FE-B78F-B56D74CFE93B}" type="presParOf" srcId="{7972828C-1611-4924-99D3-D4DA41B754F3}" destId="{A219FB81-CD33-41ED-BB4B-5A68E3BFD39D}" srcOrd="0" destOrd="0" presId="urn:microsoft.com/office/officeart/2005/8/layout/process5"/>
    <dgm:cxn modelId="{5A76F8E6-41BE-4D88-B718-33A5A4DDFC9E}" type="presParOf" srcId="{8A72B047-3644-4548-BFEE-9489D79FF315}" destId="{6DF54195-9A37-4C81-92E9-4C37A01EECE7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023391-26CB-4568-B085-604D623D251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DAC747D-4618-4C28-BF54-13A34B554512}">
      <dgm:prSet/>
      <dgm:spPr/>
      <dgm:t>
        <a:bodyPr/>
        <a:lstStyle/>
        <a:p>
          <a:pPr>
            <a:defRPr cap="all"/>
          </a:pPr>
          <a:r>
            <a:rPr lang="en-US"/>
            <a:t>Proud of:</a:t>
          </a:r>
        </a:p>
      </dgm:t>
    </dgm:pt>
    <dgm:pt modelId="{0AA69A00-4019-4364-B095-F5F56C8B8E0C}" type="parTrans" cxnId="{9C9D71B1-D3DB-48E6-9D64-B9E1E19CAE1B}">
      <dgm:prSet/>
      <dgm:spPr/>
      <dgm:t>
        <a:bodyPr/>
        <a:lstStyle/>
        <a:p>
          <a:endParaRPr lang="en-US"/>
        </a:p>
      </dgm:t>
    </dgm:pt>
    <dgm:pt modelId="{CEFBB8B0-B6A5-4634-BFBE-48E74CDB28FD}" type="sibTrans" cxnId="{9C9D71B1-D3DB-48E6-9D64-B9E1E19CAE1B}">
      <dgm:prSet/>
      <dgm:spPr/>
      <dgm:t>
        <a:bodyPr/>
        <a:lstStyle/>
        <a:p>
          <a:endParaRPr lang="en-US"/>
        </a:p>
      </dgm:t>
    </dgm:pt>
    <dgm:pt modelId="{6F12CE68-FA2E-4041-B66D-8856D0EE6FED}">
      <dgm:prSet/>
      <dgm:spPr/>
      <dgm:t>
        <a:bodyPr/>
        <a:lstStyle/>
        <a:p>
          <a:pPr>
            <a:defRPr cap="all"/>
          </a:pPr>
          <a:r>
            <a:rPr lang="en-US"/>
            <a:t>Clear structure, academic tone, and strong use of evidence.</a:t>
          </a:r>
        </a:p>
      </dgm:t>
    </dgm:pt>
    <dgm:pt modelId="{C84AB33B-DCD9-4FBC-B482-B7BC4229A69E}" type="parTrans" cxnId="{05C860D9-7D83-47E7-A578-A755A185F9CE}">
      <dgm:prSet/>
      <dgm:spPr/>
      <dgm:t>
        <a:bodyPr/>
        <a:lstStyle/>
        <a:p>
          <a:endParaRPr lang="en-US"/>
        </a:p>
      </dgm:t>
    </dgm:pt>
    <dgm:pt modelId="{692BDDE0-5283-4159-8286-1FF0ED158981}" type="sibTrans" cxnId="{05C860D9-7D83-47E7-A578-A755A185F9CE}">
      <dgm:prSet/>
      <dgm:spPr/>
      <dgm:t>
        <a:bodyPr/>
        <a:lstStyle/>
        <a:p>
          <a:endParaRPr lang="en-US"/>
        </a:p>
      </dgm:t>
    </dgm:pt>
    <dgm:pt modelId="{4EDD24BC-05DF-452B-811F-9478D704D121}">
      <dgm:prSet/>
      <dgm:spPr/>
      <dgm:t>
        <a:bodyPr/>
        <a:lstStyle/>
        <a:p>
          <a:pPr>
            <a:defRPr cap="all"/>
          </a:pPr>
          <a:r>
            <a:rPr lang="en-US"/>
            <a:t>-Gained confidence in reading, analysing, and applying academic research using CRAAP test</a:t>
          </a:r>
        </a:p>
      </dgm:t>
    </dgm:pt>
    <dgm:pt modelId="{AA6121AB-8D80-4DF3-A071-B12C415750C5}" type="parTrans" cxnId="{BA56D623-C3EC-4DFD-BB5A-1E86FAE20F55}">
      <dgm:prSet/>
      <dgm:spPr/>
      <dgm:t>
        <a:bodyPr/>
        <a:lstStyle/>
        <a:p>
          <a:endParaRPr lang="en-US"/>
        </a:p>
      </dgm:t>
    </dgm:pt>
    <dgm:pt modelId="{5B314874-5B99-4529-B5E5-0465B792A475}" type="sibTrans" cxnId="{BA56D623-C3EC-4DFD-BB5A-1E86FAE20F55}">
      <dgm:prSet/>
      <dgm:spPr/>
      <dgm:t>
        <a:bodyPr/>
        <a:lstStyle/>
        <a:p>
          <a:endParaRPr lang="en-US"/>
        </a:p>
      </dgm:t>
    </dgm:pt>
    <dgm:pt modelId="{0B274B67-69EE-47BF-876D-24139F02C3F8}" type="pres">
      <dgm:prSet presAssocID="{20023391-26CB-4568-B085-604D623D251B}" presName="root" presStyleCnt="0">
        <dgm:presLayoutVars>
          <dgm:dir/>
          <dgm:resizeHandles val="exact"/>
        </dgm:presLayoutVars>
      </dgm:prSet>
      <dgm:spPr/>
    </dgm:pt>
    <dgm:pt modelId="{10A81B9C-3774-46E5-A16F-07486216243E}" type="pres">
      <dgm:prSet presAssocID="{ADAC747D-4618-4C28-BF54-13A34B554512}" presName="compNode" presStyleCnt="0"/>
      <dgm:spPr/>
    </dgm:pt>
    <dgm:pt modelId="{04678B7A-628A-4FD1-B1F1-33B35C56A998}" type="pres">
      <dgm:prSet presAssocID="{ADAC747D-4618-4C28-BF54-13A34B554512}" presName="iconBgRect" presStyleLbl="bgShp" presStyleIdx="0" presStyleCnt="3"/>
      <dgm:spPr/>
    </dgm:pt>
    <dgm:pt modelId="{73DAC15D-12BB-4BFB-8F1B-6DED5A0D5E8D}" type="pres">
      <dgm:prSet presAssocID="{ADAC747D-4618-4C28-BF54-13A34B55451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acock"/>
        </a:ext>
      </dgm:extLst>
    </dgm:pt>
    <dgm:pt modelId="{CE2C7B61-73E8-4029-9FC2-0692A30F3E1A}" type="pres">
      <dgm:prSet presAssocID="{ADAC747D-4618-4C28-BF54-13A34B554512}" presName="spaceRect" presStyleCnt="0"/>
      <dgm:spPr/>
    </dgm:pt>
    <dgm:pt modelId="{B14C9BA1-3CBC-4504-86EF-F08FC8E85DCF}" type="pres">
      <dgm:prSet presAssocID="{ADAC747D-4618-4C28-BF54-13A34B554512}" presName="textRect" presStyleLbl="revTx" presStyleIdx="0" presStyleCnt="3">
        <dgm:presLayoutVars>
          <dgm:chMax val="1"/>
          <dgm:chPref val="1"/>
        </dgm:presLayoutVars>
      </dgm:prSet>
      <dgm:spPr/>
    </dgm:pt>
    <dgm:pt modelId="{30BF01A4-76AB-4DEF-90B5-82B9CAE23E9D}" type="pres">
      <dgm:prSet presAssocID="{CEFBB8B0-B6A5-4634-BFBE-48E74CDB28FD}" presName="sibTrans" presStyleCnt="0"/>
      <dgm:spPr/>
    </dgm:pt>
    <dgm:pt modelId="{56A28342-5F7C-4274-8D8F-5F6006CF7C22}" type="pres">
      <dgm:prSet presAssocID="{6F12CE68-FA2E-4041-B66D-8856D0EE6FED}" presName="compNode" presStyleCnt="0"/>
      <dgm:spPr/>
    </dgm:pt>
    <dgm:pt modelId="{21D3242A-F1B2-4339-B30C-878C0656AF07}" type="pres">
      <dgm:prSet presAssocID="{6F12CE68-FA2E-4041-B66D-8856D0EE6FED}" presName="iconBgRect" presStyleLbl="bgShp" presStyleIdx="1" presStyleCnt="3"/>
      <dgm:spPr/>
    </dgm:pt>
    <dgm:pt modelId="{529D368E-9670-48E3-9549-0951066018B9}" type="pres">
      <dgm:prSet presAssocID="{6F12CE68-FA2E-4041-B66D-8856D0EE6F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B3260D6-D129-48B4-AC87-A1114C1FB0EB}" type="pres">
      <dgm:prSet presAssocID="{6F12CE68-FA2E-4041-B66D-8856D0EE6FED}" presName="spaceRect" presStyleCnt="0"/>
      <dgm:spPr/>
    </dgm:pt>
    <dgm:pt modelId="{B5A8889E-9993-4256-A234-C23531642101}" type="pres">
      <dgm:prSet presAssocID="{6F12CE68-FA2E-4041-B66D-8856D0EE6FED}" presName="textRect" presStyleLbl="revTx" presStyleIdx="1" presStyleCnt="3">
        <dgm:presLayoutVars>
          <dgm:chMax val="1"/>
          <dgm:chPref val="1"/>
        </dgm:presLayoutVars>
      </dgm:prSet>
      <dgm:spPr/>
    </dgm:pt>
    <dgm:pt modelId="{3CCBCA5B-E6DD-4F78-AAFD-9F51165B290E}" type="pres">
      <dgm:prSet presAssocID="{692BDDE0-5283-4159-8286-1FF0ED158981}" presName="sibTrans" presStyleCnt="0"/>
      <dgm:spPr/>
    </dgm:pt>
    <dgm:pt modelId="{10652016-0981-46E5-A0BC-7D6D14F2DB71}" type="pres">
      <dgm:prSet presAssocID="{4EDD24BC-05DF-452B-811F-9478D704D121}" presName="compNode" presStyleCnt="0"/>
      <dgm:spPr/>
    </dgm:pt>
    <dgm:pt modelId="{998E19DF-BD3D-4DD1-82A9-BF477DEBD02B}" type="pres">
      <dgm:prSet presAssocID="{4EDD24BC-05DF-452B-811F-9478D704D121}" presName="iconBgRect" presStyleLbl="bgShp" presStyleIdx="2" presStyleCnt="3"/>
      <dgm:spPr/>
    </dgm:pt>
    <dgm:pt modelId="{FED44DF9-17D3-4E9B-AC0A-A216495AEA20}" type="pres">
      <dgm:prSet presAssocID="{4EDD24BC-05DF-452B-811F-9478D704D12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7B06642A-A529-4EE5-A662-6ECE5D3FAD46}" type="pres">
      <dgm:prSet presAssocID="{4EDD24BC-05DF-452B-811F-9478D704D121}" presName="spaceRect" presStyleCnt="0"/>
      <dgm:spPr/>
    </dgm:pt>
    <dgm:pt modelId="{548D686D-D818-4241-A4E5-9FCADDAB7551}" type="pres">
      <dgm:prSet presAssocID="{4EDD24BC-05DF-452B-811F-9478D704D12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A56D623-C3EC-4DFD-BB5A-1E86FAE20F55}" srcId="{20023391-26CB-4568-B085-604D623D251B}" destId="{4EDD24BC-05DF-452B-811F-9478D704D121}" srcOrd="2" destOrd="0" parTransId="{AA6121AB-8D80-4DF3-A071-B12C415750C5}" sibTransId="{5B314874-5B99-4529-B5E5-0465B792A475}"/>
    <dgm:cxn modelId="{5756AF27-FE2E-458E-B332-80F836E20428}" type="presOf" srcId="{20023391-26CB-4568-B085-604D623D251B}" destId="{0B274B67-69EE-47BF-876D-24139F02C3F8}" srcOrd="0" destOrd="0" presId="urn:microsoft.com/office/officeart/2018/5/layout/IconCircleLabelList"/>
    <dgm:cxn modelId="{8C5D0931-B24A-4C53-BCC5-DAC9E40E330A}" type="presOf" srcId="{4EDD24BC-05DF-452B-811F-9478D704D121}" destId="{548D686D-D818-4241-A4E5-9FCADDAB7551}" srcOrd="0" destOrd="0" presId="urn:microsoft.com/office/officeart/2018/5/layout/IconCircleLabelList"/>
    <dgm:cxn modelId="{33698F3D-A4B5-40E0-84D0-F8B6BB744774}" type="presOf" srcId="{ADAC747D-4618-4C28-BF54-13A34B554512}" destId="{B14C9BA1-3CBC-4504-86EF-F08FC8E85DCF}" srcOrd="0" destOrd="0" presId="urn:microsoft.com/office/officeart/2018/5/layout/IconCircleLabelList"/>
    <dgm:cxn modelId="{9DB04069-35C9-426C-B172-D06AF893A345}" type="presOf" srcId="{6F12CE68-FA2E-4041-B66D-8856D0EE6FED}" destId="{B5A8889E-9993-4256-A234-C23531642101}" srcOrd="0" destOrd="0" presId="urn:microsoft.com/office/officeart/2018/5/layout/IconCircleLabelList"/>
    <dgm:cxn modelId="{9C9D71B1-D3DB-48E6-9D64-B9E1E19CAE1B}" srcId="{20023391-26CB-4568-B085-604D623D251B}" destId="{ADAC747D-4618-4C28-BF54-13A34B554512}" srcOrd="0" destOrd="0" parTransId="{0AA69A00-4019-4364-B095-F5F56C8B8E0C}" sibTransId="{CEFBB8B0-B6A5-4634-BFBE-48E74CDB28FD}"/>
    <dgm:cxn modelId="{05C860D9-7D83-47E7-A578-A755A185F9CE}" srcId="{20023391-26CB-4568-B085-604D623D251B}" destId="{6F12CE68-FA2E-4041-B66D-8856D0EE6FED}" srcOrd="1" destOrd="0" parTransId="{C84AB33B-DCD9-4FBC-B482-B7BC4229A69E}" sibTransId="{692BDDE0-5283-4159-8286-1FF0ED158981}"/>
    <dgm:cxn modelId="{14D86F27-A851-4A5A-8F09-993FAF493559}" type="presParOf" srcId="{0B274B67-69EE-47BF-876D-24139F02C3F8}" destId="{10A81B9C-3774-46E5-A16F-07486216243E}" srcOrd="0" destOrd="0" presId="urn:microsoft.com/office/officeart/2018/5/layout/IconCircleLabelList"/>
    <dgm:cxn modelId="{4A0927E1-F3C1-408C-A9E4-FCDAAA5134F1}" type="presParOf" srcId="{10A81B9C-3774-46E5-A16F-07486216243E}" destId="{04678B7A-628A-4FD1-B1F1-33B35C56A998}" srcOrd="0" destOrd="0" presId="urn:microsoft.com/office/officeart/2018/5/layout/IconCircleLabelList"/>
    <dgm:cxn modelId="{6EEC460E-620E-4D21-B503-FD7DF488287C}" type="presParOf" srcId="{10A81B9C-3774-46E5-A16F-07486216243E}" destId="{73DAC15D-12BB-4BFB-8F1B-6DED5A0D5E8D}" srcOrd="1" destOrd="0" presId="urn:microsoft.com/office/officeart/2018/5/layout/IconCircleLabelList"/>
    <dgm:cxn modelId="{78ED0F34-32F8-42B3-911A-179BC1E6D425}" type="presParOf" srcId="{10A81B9C-3774-46E5-A16F-07486216243E}" destId="{CE2C7B61-73E8-4029-9FC2-0692A30F3E1A}" srcOrd="2" destOrd="0" presId="urn:microsoft.com/office/officeart/2018/5/layout/IconCircleLabelList"/>
    <dgm:cxn modelId="{27351C57-4AC1-4477-9781-7D5367BAD552}" type="presParOf" srcId="{10A81B9C-3774-46E5-A16F-07486216243E}" destId="{B14C9BA1-3CBC-4504-86EF-F08FC8E85DCF}" srcOrd="3" destOrd="0" presId="urn:microsoft.com/office/officeart/2018/5/layout/IconCircleLabelList"/>
    <dgm:cxn modelId="{6E4E82F1-AD89-4BFD-9228-86978755FA61}" type="presParOf" srcId="{0B274B67-69EE-47BF-876D-24139F02C3F8}" destId="{30BF01A4-76AB-4DEF-90B5-82B9CAE23E9D}" srcOrd="1" destOrd="0" presId="urn:microsoft.com/office/officeart/2018/5/layout/IconCircleLabelList"/>
    <dgm:cxn modelId="{2A761F7C-2053-4442-A1F9-67FB65435836}" type="presParOf" srcId="{0B274B67-69EE-47BF-876D-24139F02C3F8}" destId="{56A28342-5F7C-4274-8D8F-5F6006CF7C22}" srcOrd="2" destOrd="0" presId="urn:microsoft.com/office/officeart/2018/5/layout/IconCircleLabelList"/>
    <dgm:cxn modelId="{B10A3643-FFDF-400F-84AC-4FA072EE4403}" type="presParOf" srcId="{56A28342-5F7C-4274-8D8F-5F6006CF7C22}" destId="{21D3242A-F1B2-4339-B30C-878C0656AF07}" srcOrd="0" destOrd="0" presId="urn:microsoft.com/office/officeart/2018/5/layout/IconCircleLabelList"/>
    <dgm:cxn modelId="{153D011E-3C34-4193-8993-318689DEFD2B}" type="presParOf" srcId="{56A28342-5F7C-4274-8D8F-5F6006CF7C22}" destId="{529D368E-9670-48E3-9549-0951066018B9}" srcOrd="1" destOrd="0" presId="urn:microsoft.com/office/officeart/2018/5/layout/IconCircleLabelList"/>
    <dgm:cxn modelId="{828DE7F1-0868-4085-ACD8-9B926F5F730B}" type="presParOf" srcId="{56A28342-5F7C-4274-8D8F-5F6006CF7C22}" destId="{6B3260D6-D129-48B4-AC87-A1114C1FB0EB}" srcOrd="2" destOrd="0" presId="urn:microsoft.com/office/officeart/2018/5/layout/IconCircleLabelList"/>
    <dgm:cxn modelId="{C42F870E-72C6-4071-A949-60EA9852651D}" type="presParOf" srcId="{56A28342-5F7C-4274-8D8F-5F6006CF7C22}" destId="{B5A8889E-9993-4256-A234-C23531642101}" srcOrd="3" destOrd="0" presId="urn:microsoft.com/office/officeart/2018/5/layout/IconCircleLabelList"/>
    <dgm:cxn modelId="{A0EADFC3-6350-4FAC-AA85-1F59C282F300}" type="presParOf" srcId="{0B274B67-69EE-47BF-876D-24139F02C3F8}" destId="{3CCBCA5B-E6DD-4F78-AAFD-9F51165B290E}" srcOrd="3" destOrd="0" presId="urn:microsoft.com/office/officeart/2018/5/layout/IconCircleLabelList"/>
    <dgm:cxn modelId="{AD1AC30F-522D-462E-B028-E79648FB82BB}" type="presParOf" srcId="{0B274B67-69EE-47BF-876D-24139F02C3F8}" destId="{10652016-0981-46E5-A0BC-7D6D14F2DB71}" srcOrd="4" destOrd="0" presId="urn:microsoft.com/office/officeart/2018/5/layout/IconCircleLabelList"/>
    <dgm:cxn modelId="{EC1915A7-8FDE-4071-826A-643DB322FA2D}" type="presParOf" srcId="{10652016-0981-46E5-A0BC-7D6D14F2DB71}" destId="{998E19DF-BD3D-4DD1-82A9-BF477DEBD02B}" srcOrd="0" destOrd="0" presId="urn:microsoft.com/office/officeart/2018/5/layout/IconCircleLabelList"/>
    <dgm:cxn modelId="{DDDA706C-D4D7-46E6-92A7-19BC16805D73}" type="presParOf" srcId="{10652016-0981-46E5-A0BC-7D6D14F2DB71}" destId="{FED44DF9-17D3-4E9B-AC0A-A216495AEA20}" srcOrd="1" destOrd="0" presId="urn:microsoft.com/office/officeart/2018/5/layout/IconCircleLabelList"/>
    <dgm:cxn modelId="{D456C3A9-0E28-4BE9-B545-4D16A3B4D644}" type="presParOf" srcId="{10652016-0981-46E5-A0BC-7D6D14F2DB71}" destId="{7B06642A-A529-4EE5-A662-6ECE5D3FAD46}" srcOrd="2" destOrd="0" presId="urn:microsoft.com/office/officeart/2018/5/layout/IconCircleLabelList"/>
    <dgm:cxn modelId="{63FFACD8-DDCA-4692-9D31-1365B7962FF9}" type="presParOf" srcId="{10652016-0981-46E5-A0BC-7D6D14F2DB71}" destId="{548D686D-D818-4241-A4E5-9FCADDAB755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DE568E-D9BC-4142-9827-08A59196A959}">
      <dsp:nvSpPr>
        <dsp:cNvPr id="0" name=""/>
        <dsp:cNvSpPr/>
      </dsp:nvSpPr>
      <dsp:spPr>
        <a:xfrm>
          <a:off x="0" y="0"/>
          <a:ext cx="8331708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bg1"/>
              </a:solidFill>
            </a:rPr>
            <a:t>Perspectives, preparedness and challenges of the abrupt transition of emergency online learning to traditional education of Bangladesh in the post-pandemic era (</a:t>
          </a:r>
          <a:r>
            <a:rPr lang="en-US" sz="1400" b="1" kern="1200" dirty="0" err="1">
              <a:solidFill>
                <a:schemeClr val="bg1"/>
              </a:solidFill>
            </a:rPr>
            <a:t>Mojunber</a:t>
          </a:r>
          <a:r>
            <a:rPr lang="en-US" sz="1400" b="1" kern="1200" dirty="0">
              <a:solidFill>
                <a:schemeClr val="bg1"/>
              </a:solidFill>
            </a:rPr>
            <a:t>, Uddin &amp; Dey,2025)</a:t>
          </a:r>
        </a:p>
      </dsp:txBody>
      <dsp:txXfrm>
        <a:off x="18611" y="18611"/>
        <a:ext cx="7571705" cy="598189"/>
      </dsp:txXfrm>
    </dsp:sp>
    <dsp:sp modelId="{3F197120-7E4A-4DFF-9659-44BFAA0A3D91}">
      <dsp:nvSpPr>
        <dsp:cNvPr id="0" name=""/>
        <dsp:cNvSpPr/>
      </dsp:nvSpPr>
      <dsp:spPr>
        <a:xfrm>
          <a:off x="622173" y="723662"/>
          <a:ext cx="8331708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bg1"/>
              </a:solidFill>
            </a:rPr>
            <a:t>Research process</a:t>
          </a:r>
          <a:r>
            <a:rPr lang="en-US" sz="1400" b="1" kern="1200" dirty="0"/>
            <a:t>:</a:t>
          </a:r>
        </a:p>
      </dsp:txBody>
      <dsp:txXfrm>
        <a:off x="640784" y="742273"/>
        <a:ext cx="7259295" cy="598189"/>
      </dsp:txXfrm>
    </dsp:sp>
    <dsp:sp modelId="{23D74495-8320-4529-A1CA-1E22182CACAD}">
      <dsp:nvSpPr>
        <dsp:cNvPr id="0" name=""/>
        <dsp:cNvSpPr/>
      </dsp:nvSpPr>
      <dsp:spPr>
        <a:xfrm>
          <a:off x="1244346" y="1432336"/>
          <a:ext cx="8331708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bg1"/>
              </a:solidFill>
            </a:rPr>
            <a:t>Searched in academic databases for recent peer-reviewed studies</a:t>
          </a:r>
        </a:p>
      </dsp:txBody>
      <dsp:txXfrm>
        <a:off x="1262957" y="1450947"/>
        <a:ext cx="7259295" cy="598189"/>
      </dsp:txXfrm>
    </dsp:sp>
    <dsp:sp modelId="{75D5D5DE-043C-4BBD-AA2F-39236841893E}">
      <dsp:nvSpPr>
        <dsp:cNvPr id="0" name=""/>
        <dsp:cNvSpPr/>
      </dsp:nvSpPr>
      <dsp:spPr>
        <a:xfrm>
          <a:off x="1866518" y="2170988"/>
          <a:ext cx="8331708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bg1"/>
              </a:solidFill>
            </a:rPr>
            <a:t>Challenge:</a:t>
          </a:r>
        </a:p>
      </dsp:txBody>
      <dsp:txXfrm>
        <a:off x="1885129" y="2189599"/>
        <a:ext cx="7259295" cy="598189"/>
      </dsp:txXfrm>
    </dsp:sp>
    <dsp:sp modelId="{CF334219-230E-4B4A-96E6-4DB11A6523E5}">
      <dsp:nvSpPr>
        <dsp:cNvPr id="0" name=""/>
        <dsp:cNvSpPr/>
      </dsp:nvSpPr>
      <dsp:spPr>
        <a:xfrm>
          <a:off x="2488692" y="2894650"/>
          <a:ext cx="8331708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bg1"/>
              </a:solidFill>
            </a:rPr>
            <a:t>Understanding complex academic language</a:t>
          </a:r>
        </a:p>
      </dsp:txBody>
      <dsp:txXfrm>
        <a:off x="2507303" y="2913261"/>
        <a:ext cx="7259295" cy="598189"/>
      </dsp:txXfrm>
    </dsp:sp>
    <dsp:sp modelId="{DC28D89E-5416-4CAB-82D2-7E1190E0A53B}">
      <dsp:nvSpPr>
        <dsp:cNvPr id="0" name=""/>
        <dsp:cNvSpPr/>
      </dsp:nvSpPr>
      <dsp:spPr>
        <a:xfrm>
          <a:off x="7918690" y="464203"/>
          <a:ext cx="413017" cy="41301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011619" y="464203"/>
        <a:ext cx="227159" cy="310795"/>
      </dsp:txXfrm>
    </dsp:sp>
    <dsp:sp modelId="{F0387B60-A182-4229-8FEB-309AB4DE6DBF}">
      <dsp:nvSpPr>
        <dsp:cNvPr id="0" name=""/>
        <dsp:cNvSpPr/>
      </dsp:nvSpPr>
      <dsp:spPr>
        <a:xfrm>
          <a:off x="8540863" y="1187865"/>
          <a:ext cx="413017" cy="41301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633792" y="1187865"/>
        <a:ext cx="227159" cy="310795"/>
      </dsp:txXfrm>
    </dsp:sp>
    <dsp:sp modelId="{619C7FE3-C8AF-4D94-AA66-9D1C143D493D}">
      <dsp:nvSpPr>
        <dsp:cNvPr id="0" name=""/>
        <dsp:cNvSpPr/>
      </dsp:nvSpPr>
      <dsp:spPr>
        <a:xfrm>
          <a:off x="9163036" y="1900938"/>
          <a:ext cx="413017" cy="41301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255965" y="1900938"/>
        <a:ext cx="227159" cy="310795"/>
      </dsp:txXfrm>
    </dsp:sp>
    <dsp:sp modelId="{008994A2-E363-4CD5-BA2D-DA1A195F892E}">
      <dsp:nvSpPr>
        <dsp:cNvPr id="0" name=""/>
        <dsp:cNvSpPr/>
      </dsp:nvSpPr>
      <dsp:spPr>
        <a:xfrm>
          <a:off x="9785209" y="2631661"/>
          <a:ext cx="413017" cy="41301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878138" y="2631661"/>
        <a:ext cx="227159" cy="310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76600E-FA1D-4740-AD42-18FEC1F2E2FA}">
      <dsp:nvSpPr>
        <dsp:cNvPr id="0" name=""/>
        <dsp:cNvSpPr/>
      </dsp:nvSpPr>
      <dsp:spPr>
        <a:xfrm>
          <a:off x="3462528" y="1723"/>
          <a:ext cx="3895344" cy="113761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Planned structure following handbook guidelines:</a:t>
          </a:r>
        </a:p>
      </dsp:txBody>
      <dsp:txXfrm>
        <a:off x="3518062" y="57257"/>
        <a:ext cx="3784276" cy="1026549"/>
      </dsp:txXfrm>
    </dsp:sp>
    <dsp:sp modelId="{225ED024-0771-4324-BC80-BBEFFF9BCE0B}">
      <dsp:nvSpPr>
        <dsp:cNvPr id="0" name=""/>
        <dsp:cNvSpPr/>
      </dsp:nvSpPr>
      <dsp:spPr>
        <a:xfrm>
          <a:off x="3462528" y="1196222"/>
          <a:ext cx="3895344" cy="1137617"/>
        </a:xfrm>
        <a:prstGeom prst="roundRect">
          <a:avLst/>
        </a:prstGeom>
        <a:gradFill rotWithShape="0">
          <a:gsLst>
            <a:gs pos="0">
              <a:schemeClr val="accent5">
                <a:hueOff val="1163773"/>
                <a:satOff val="3877"/>
                <a:lumOff val="441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163773"/>
                <a:satOff val="3877"/>
                <a:lumOff val="441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Used notes, summaries, and clear structure to write the report</a:t>
          </a:r>
        </a:p>
      </dsp:txBody>
      <dsp:txXfrm>
        <a:off x="3518062" y="1251756"/>
        <a:ext cx="3784276" cy="1026549"/>
      </dsp:txXfrm>
    </dsp:sp>
    <dsp:sp modelId="{B4E1E039-ACC1-4965-9FE4-CE7DE11BC754}">
      <dsp:nvSpPr>
        <dsp:cNvPr id="0" name=""/>
        <dsp:cNvSpPr/>
      </dsp:nvSpPr>
      <dsp:spPr>
        <a:xfrm>
          <a:off x="3462528" y="2390720"/>
          <a:ext cx="3895344" cy="1137617"/>
        </a:xfrm>
        <a:prstGeom prst="roundRect">
          <a:avLst/>
        </a:prstGeom>
        <a:gradFill rotWithShape="0">
          <a:gsLst>
            <a:gs pos="0">
              <a:schemeClr val="accent5">
                <a:hueOff val="2327545"/>
                <a:satOff val="7755"/>
                <a:lumOff val="882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2327545"/>
                <a:satOff val="7755"/>
                <a:lumOff val="882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bg1"/>
              </a:solidFill>
            </a:rPr>
            <a:t>Most difficult part:  Keeping the Balance between challenges          and opportunities.</a:t>
          </a:r>
        </a:p>
      </dsp:txBody>
      <dsp:txXfrm>
        <a:off x="3518062" y="2446254"/>
        <a:ext cx="3784276" cy="10265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EFB753-A31B-488E-B16C-19BBCE39B1DA}">
      <dsp:nvSpPr>
        <dsp:cNvPr id="0" name=""/>
        <dsp:cNvSpPr/>
      </dsp:nvSpPr>
      <dsp:spPr>
        <a:xfrm>
          <a:off x="1219144" y="375"/>
          <a:ext cx="2205818" cy="132349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Biggest challenge:</a:t>
          </a:r>
        </a:p>
      </dsp:txBody>
      <dsp:txXfrm>
        <a:off x="1257908" y="39139"/>
        <a:ext cx="2128290" cy="1245963"/>
      </dsp:txXfrm>
    </dsp:sp>
    <dsp:sp modelId="{D96D7DD0-8B4D-43CE-9490-A110B5FCB43A}">
      <dsp:nvSpPr>
        <dsp:cNvPr id="0" name=""/>
        <dsp:cNvSpPr/>
      </dsp:nvSpPr>
      <dsp:spPr>
        <a:xfrm>
          <a:off x="3619075" y="388600"/>
          <a:ext cx="467633" cy="54704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tint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619075" y="498009"/>
        <a:ext cx="327343" cy="328225"/>
      </dsp:txXfrm>
    </dsp:sp>
    <dsp:sp modelId="{542EE4F7-7A1A-458D-9953-55D57C07944F}">
      <dsp:nvSpPr>
        <dsp:cNvPr id="0" name=""/>
        <dsp:cNvSpPr/>
      </dsp:nvSpPr>
      <dsp:spPr>
        <a:xfrm>
          <a:off x="4307290" y="375"/>
          <a:ext cx="2205818" cy="132349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Analysing the article’s detailed findings</a:t>
          </a:r>
        </a:p>
      </dsp:txBody>
      <dsp:txXfrm>
        <a:off x="4346054" y="39139"/>
        <a:ext cx="2128290" cy="1245963"/>
      </dsp:txXfrm>
    </dsp:sp>
    <dsp:sp modelId="{D105DAD2-A34A-4D6D-A24F-E80FF651C2EB}">
      <dsp:nvSpPr>
        <dsp:cNvPr id="0" name=""/>
        <dsp:cNvSpPr/>
      </dsp:nvSpPr>
      <dsp:spPr>
        <a:xfrm>
          <a:off x="6707221" y="388600"/>
          <a:ext cx="467633" cy="54704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tint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707221" y="498009"/>
        <a:ext cx="327343" cy="328225"/>
      </dsp:txXfrm>
    </dsp:sp>
    <dsp:sp modelId="{26B90D4B-257B-4102-8999-ADACDB0C556B}">
      <dsp:nvSpPr>
        <dsp:cNvPr id="0" name=""/>
        <dsp:cNvSpPr/>
      </dsp:nvSpPr>
      <dsp:spPr>
        <a:xfrm>
          <a:off x="7395436" y="375"/>
          <a:ext cx="2205818" cy="132349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Solution:</a:t>
          </a:r>
        </a:p>
      </dsp:txBody>
      <dsp:txXfrm>
        <a:off x="7434200" y="39139"/>
        <a:ext cx="2128290" cy="1245963"/>
      </dsp:txXfrm>
    </dsp:sp>
    <dsp:sp modelId="{B3C3BAB2-510F-4B34-A862-D2D7A36C3A7C}">
      <dsp:nvSpPr>
        <dsp:cNvPr id="0" name=""/>
        <dsp:cNvSpPr/>
      </dsp:nvSpPr>
      <dsp:spPr>
        <a:xfrm rot="5400000">
          <a:off x="8264529" y="1478274"/>
          <a:ext cx="467633" cy="54704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tint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334233" y="1517979"/>
        <a:ext cx="328225" cy="327343"/>
      </dsp:txXfrm>
    </dsp:sp>
    <dsp:sp modelId="{65FA64D9-8809-4C72-BF06-E0A419558EEA}">
      <dsp:nvSpPr>
        <dsp:cNvPr id="0" name=""/>
        <dsp:cNvSpPr/>
      </dsp:nvSpPr>
      <dsp:spPr>
        <a:xfrm>
          <a:off x="7395436" y="2206194"/>
          <a:ext cx="2205818" cy="132349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Re-reading key sections, simplifying terminology, and taking structured notes.</a:t>
          </a:r>
          <a:endParaRPr lang="en-US" sz="1600" kern="1200"/>
        </a:p>
      </dsp:txBody>
      <dsp:txXfrm>
        <a:off x="7434200" y="2244958"/>
        <a:ext cx="2128290" cy="1245963"/>
      </dsp:txXfrm>
    </dsp:sp>
    <dsp:sp modelId="{7972828C-1611-4924-99D3-D4DA41B754F3}">
      <dsp:nvSpPr>
        <dsp:cNvPr id="0" name=""/>
        <dsp:cNvSpPr/>
      </dsp:nvSpPr>
      <dsp:spPr>
        <a:xfrm rot="10800000">
          <a:off x="6733691" y="2594418"/>
          <a:ext cx="467633" cy="54704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tint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873981" y="2703827"/>
        <a:ext cx="327343" cy="328225"/>
      </dsp:txXfrm>
    </dsp:sp>
    <dsp:sp modelId="{6DF54195-9A37-4C81-92E9-4C37A01EECE7}">
      <dsp:nvSpPr>
        <dsp:cNvPr id="0" name=""/>
        <dsp:cNvSpPr/>
      </dsp:nvSpPr>
      <dsp:spPr>
        <a:xfrm>
          <a:off x="4307290" y="2206194"/>
          <a:ext cx="2205818" cy="132349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Reading more sources explaining the same topics</a:t>
          </a:r>
          <a:endParaRPr lang="en-US" sz="1600" kern="1200"/>
        </a:p>
      </dsp:txBody>
      <dsp:txXfrm>
        <a:off x="4346054" y="2244958"/>
        <a:ext cx="2128290" cy="12459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678B7A-628A-4FD1-B1F1-33B35C56A998}">
      <dsp:nvSpPr>
        <dsp:cNvPr id="0" name=""/>
        <dsp:cNvSpPr/>
      </dsp:nvSpPr>
      <dsp:spPr>
        <a:xfrm>
          <a:off x="664949" y="122530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DAC15D-12BB-4BFB-8F1B-6DED5A0D5E8D}">
      <dsp:nvSpPr>
        <dsp:cNvPr id="0" name=""/>
        <dsp:cNvSpPr/>
      </dsp:nvSpPr>
      <dsp:spPr>
        <a:xfrm>
          <a:off x="1081762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4C9BA1-3CBC-4504-86EF-F08FC8E85DCF}">
      <dsp:nvSpPr>
        <dsp:cNvPr id="0" name=""/>
        <dsp:cNvSpPr/>
      </dsp:nvSpPr>
      <dsp:spPr>
        <a:xfrm>
          <a:off x="39731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Proud of:</a:t>
          </a:r>
        </a:p>
      </dsp:txBody>
      <dsp:txXfrm>
        <a:off x="39731" y="2687531"/>
        <a:ext cx="3206250" cy="720000"/>
      </dsp:txXfrm>
    </dsp:sp>
    <dsp:sp modelId="{21D3242A-F1B2-4339-B30C-878C0656AF07}">
      <dsp:nvSpPr>
        <dsp:cNvPr id="0" name=""/>
        <dsp:cNvSpPr/>
      </dsp:nvSpPr>
      <dsp:spPr>
        <a:xfrm>
          <a:off x="4432293" y="122530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9D368E-9670-48E3-9549-0951066018B9}">
      <dsp:nvSpPr>
        <dsp:cNvPr id="0" name=""/>
        <dsp:cNvSpPr/>
      </dsp:nvSpPr>
      <dsp:spPr>
        <a:xfrm>
          <a:off x="4849106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8889E-9993-4256-A234-C23531642101}">
      <dsp:nvSpPr>
        <dsp:cNvPr id="0" name=""/>
        <dsp:cNvSpPr/>
      </dsp:nvSpPr>
      <dsp:spPr>
        <a:xfrm>
          <a:off x="3807075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Clear structure, academic tone, and strong use of evidence.</a:t>
          </a:r>
        </a:p>
      </dsp:txBody>
      <dsp:txXfrm>
        <a:off x="3807075" y="2687531"/>
        <a:ext cx="3206250" cy="720000"/>
      </dsp:txXfrm>
    </dsp:sp>
    <dsp:sp modelId="{998E19DF-BD3D-4DD1-82A9-BF477DEBD02B}">
      <dsp:nvSpPr>
        <dsp:cNvPr id="0" name=""/>
        <dsp:cNvSpPr/>
      </dsp:nvSpPr>
      <dsp:spPr>
        <a:xfrm>
          <a:off x="8199637" y="122530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D44DF9-17D3-4E9B-AC0A-A216495AEA20}">
      <dsp:nvSpPr>
        <dsp:cNvPr id="0" name=""/>
        <dsp:cNvSpPr/>
      </dsp:nvSpPr>
      <dsp:spPr>
        <a:xfrm>
          <a:off x="8616450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D686D-D818-4241-A4E5-9FCADDAB7551}">
      <dsp:nvSpPr>
        <dsp:cNvPr id="0" name=""/>
        <dsp:cNvSpPr/>
      </dsp:nvSpPr>
      <dsp:spPr>
        <a:xfrm>
          <a:off x="7574418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-Gained confidence in reading, analysing, and applying academic research using CRAAP test</a:t>
          </a:r>
        </a:p>
      </dsp:txBody>
      <dsp:txXfrm>
        <a:off x="7574418" y="2687531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356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941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521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627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544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579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292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179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642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01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0706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19876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6259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207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1155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1812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72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DEFE7-56F4-4CB3-8083-E5A5406AF9DB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27B53-E4E1-4EC2-951F-66682D76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7291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5E39B-314C-27E3-58D0-1F12ADBDD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US" sz="3200"/>
              <a:t>Reflective Presentation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F16C6-A532-D668-B204-81F3A0011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>
            <a:normAutofit/>
          </a:bodyPr>
          <a:lstStyle/>
          <a:p>
            <a:endParaRPr lang="en-GB" sz="160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C6189C-AD82-91E6-F416-DFAA5413B5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25" r="10148"/>
          <a:stretch>
            <a:fillRect/>
          </a:stretch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1365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AA332-87BF-6B4F-5872-21865D339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Overview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A524B-3270-15D6-F986-6A31625EE1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US" dirty="0"/>
              <a:t>Challenges and opportunities for Students in the </a:t>
            </a:r>
            <a:r>
              <a:rPr lang="en-US"/>
              <a:t>Digital Era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Main finding: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Digital learning offers flexibility, but many students struggle with digital preparedness</a:t>
            </a:r>
            <a:endParaRPr lang="en-GB" dirty="0"/>
          </a:p>
        </p:txBody>
      </p:sp>
      <p:pic>
        <p:nvPicPr>
          <p:cNvPr id="7" name="Graphic 6" descr="Blackboard">
            <a:extLst>
              <a:ext uri="{FF2B5EF4-FFF2-40B4-BE49-F238E27FC236}">
                <a16:creationId xmlns:a16="http://schemas.microsoft.com/office/drawing/2014/main" id="{F3CDC258-842A-A74C-2D25-3E915BE92C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25931" y="2272748"/>
            <a:ext cx="3639337" cy="3639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7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DBC47-0F2F-2B00-41E8-59A55D79C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RESEARCH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CF5579-64A2-3927-EBCF-FF755C4543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8030988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5097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29202-1502-10C8-3085-78C201F60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Planning and Writing</a:t>
            </a:r>
            <a:br>
              <a:rPr lang="en-US" dirty="0"/>
            </a:b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DC4C7B-1130-0A7B-5396-9B71FC4CA6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400014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3707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F6CF2-EF6D-91D6-E467-931EC7C74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Challenges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F3635E-DB41-2430-CFE5-16582BB8F9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9236451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1682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1DC5B-F55D-DE76-4EC3-3EC1874DD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Successes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462608-E934-43BA-5EE0-1DD826974E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6472408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764905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44</TotalTime>
  <Words>172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Vapor Trail</vt:lpstr>
      <vt:lpstr>Reflective Presentation</vt:lpstr>
      <vt:lpstr>Overview</vt:lpstr>
      <vt:lpstr>RESEARCH</vt:lpstr>
      <vt:lpstr>Planning and Writing </vt:lpstr>
      <vt:lpstr>Challenges</vt:lpstr>
      <vt:lpstr>Successes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 Lopez Delgado De Mendoza (2511447)</dc:creator>
  <cp:lastModifiedBy>Sara Lopez Delgado De Mendoza (2511447)</cp:lastModifiedBy>
  <cp:revision>1</cp:revision>
  <dcterms:created xsi:type="dcterms:W3CDTF">2025-11-19T23:59:25Z</dcterms:created>
  <dcterms:modified xsi:type="dcterms:W3CDTF">2025-11-20T00:43:30Z</dcterms:modified>
</cp:coreProperties>
</file>