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EDD91-BD5E-A009-29B6-6DDFF0AC1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BD46E2-3AA4-C521-D9F1-111E977F03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99745-32CF-20F2-6524-601E52B26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F6B4B-863E-C055-D3E1-3FCC387B1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B9DA1-AC8D-A2E4-DAAF-44A96834A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731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394B2-8DDD-3FC6-320B-E49E3B8E9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11B5A-04C2-DD36-CD04-74CBC30D6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1CE8E-B3E8-15A1-8B94-05661E1C3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5B99FD-2645-EA9F-6379-ED3541E2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FE573-0D91-9F90-3E0C-9D1E9077F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908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3F142-CB6D-D15D-EFDC-293A005F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05D4C2-C3EC-C599-9B3E-644A79856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95D2E-EA76-0BBB-FBF2-880AF9A60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399C6-6CA5-A4A3-E7AA-147D9440F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4187D-9495-582C-95F9-717BC1762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550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B1E95-423C-1642-4968-C97657D5D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7E702-1A5C-7306-7261-1A4914B88F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1AE7AE-BA33-1578-6AAF-A82708221B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07E78-2A62-792A-3599-0CC54A9EF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B25D5-F075-CAAF-8EEC-C5B24C911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64F1E3-4E59-2184-CB8B-F07ED8226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62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879BA-991C-41A4-D0F5-257F76F37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DC1A4-AE16-C26F-61CF-75FB1C7D47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F5CC35-78AA-A2EB-8D7A-2E1F3EEB14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3D2C4F-64B4-FE8A-C170-1122F0F178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CD0410-3E05-9454-6D02-0A61329C1E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D7B1A7-588C-5273-C0CB-2D907EDEE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CAB66A-19CB-0CD8-B268-0700AD5D1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4D1434-95C5-7A2C-3973-EDE3DF301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00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368B3-9C2B-5761-0A89-28FD439E4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9D4D6A-5045-859D-EFA4-4BA355142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22F792-BB44-39E2-E354-40503443F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6C9DAD-4165-155D-D326-646EE167C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495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C089B5-5AFA-68EB-D65B-DBC1B25BE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FD8F8B-F460-040D-2371-51AC044CF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86BAA4-0271-D01B-A899-A389CFA3F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359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0F902-4ACB-7270-3023-3F957D6B7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A064B-2BF9-AA86-74A8-3FCF41006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0B9318-2990-5D87-6E73-BEE977BDF4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3B566-4D94-2B83-C825-83A78069B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373129-220E-3D4F-DDC1-2F7F6CF10D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8F0F8D-E04B-47D6-7044-5F27D6A2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40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64209-4E2F-3F2A-793D-C89AE0A34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0507F2-4F81-EF8E-FFE1-FC14B059EF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45F3F2-8AFF-11E3-90F9-3CA18D5E67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043CD-947A-58AA-E71D-441A9F44C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0EDA9-9775-63E4-AE49-074373A3D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DAEBE2-1561-A5F7-BCE3-F81441192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826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CFE5-1D25-9CFF-14F9-FB351CDEA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7977F8-D978-771D-A28A-99611434B4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7970B-012E-0EA2-CFA6-51D927CA7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C01AE-7B0C-6992-0E76-0AF565C8B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25FF5-53E4-3506-24A0-E308AB251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35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3A50CF-6B24-A2BA-C5B2-55AF4C6452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3F701B-16D3-105A-EAB2-B89B685DA0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4198F-98E5-8BA3-A901-6777E61DB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E149A-11F3-7E92-AF29-D0CC544F9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D3CA3-75E5-EE18-B339-8F13D9D7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18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C76936-6CBA-953E-94CE-045F0F156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EF2555-0746-8B8E-3B59-A98908759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72E69-D73E-B338-0303-09D5F709A4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F0EE204-E01F-4D29-B84D-73162566A9A2}" type="datetimeFigureOut">
              <a:rPr lang="en-GB" smtClean="0"/>
              <a:t>17/06/2025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4CAEC-A500-D126-20D3-E77C6D6967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AF1C1-394C-0FE1-CC1C-2062AC3195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49348C-1E4E-4771-AA2E-05D2B9CD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264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B2BA0-FD38-2050-1A6F-545370D1A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Theories of Power and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8BF72-E469-2AAA-D115-480395C48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200" dirty="0"/>
              <a:t>We will be looking at two theories explaining power and inequality in international relations: Realism and Structuralism.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(</a:t>
            </a:r>
            <a:r>
              <a:rPr lang="en-GB" sz="3200"/>
              <a:t>Other theories) </a:t>
            </a: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Liberalism (International liberalism, liberal internationalism, neoliberalism, imperial liberalism)</a:t>
            </a:r>
          </a:p>
          <a:p>
            <a:pPr marL="0" indent="0" algn="ctr">
              <a:buNone/>
            </a:pPr>
            <a:r>
              <a:rPr lang="en-GB" sz="3200" dirty="0"/>
              <a:t>Constructivism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44226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Theories of Power and Inequality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janieyh 10</dc:creator>
  <cp:lastModifiedBy>janieyh 10</cp:lastModifiedBy>
  <cp:revision>1</cp:revision>
  <dcterms:created xsi:type="dcterms:W3CDTF">2025-06-17T03:45:21Z</dcterms:created>
  <dcterms:modified xsi:type="dcterms:W3CDTF">2025-06-17T03:45:44Z</dcterms:modified>
</cp:coreProperties>
</file>