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27672-A86E-7ACF-F9F1-DBA89C1714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3FE173-89F5-4B55-A810-0882ED1016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BC33C-50EA-C47F-FEBB-5A5F8C0B1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08FB2-E307-1AAE-417F-A2C7B8E30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88680-10BC-48DA-7B28-022B566AF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305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86FAF-DB47-4CE0-E781-21CCD29D5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6EE1A-9286-6669-A878-7B2E0C911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2104C-EF1F-231C-B33B-A14BF7C09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55DD8-9092-0E71-DD4E-EBC34009A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26A992-4AFF-3263-5121-E7A7B1743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163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867CE-12F8-9A71-DF35-E82144A32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D85753-1A06-F6D5-5278-8596FE734D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231B1B-3495-28D6-2CE5-6E1E1310F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BA1114-4A53-083F-1E03-58C591DCC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84065-9154-CB8D-8814-5A3D75388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927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29ADB-72BC-04DF-8156-769B0F164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F7714-27F9-E4A7-D804-E10D58FA81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495EE7-CEAD-F4C1-685B-B50654077A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781DF5-759F-7FE2-AC24-053ADC44F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900A57-ED6E-7551-D5DC-1A45BC07C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5A01A7-418A-E218-D830-5C46AF43C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053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0C83D-CF26-6A6F-7E9F-64439A151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2E60BE-EC9A-070D-19CB-F1EB39085A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80B885-A524-5FA4-B9A3-1BB7612CED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31FD51-28A5-4488-79AD-1E20E9A8C1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3BDF58-E9EE-EFA5-FDAE-7A8CF33759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E50559-3FDA-26B6-19D3-689E4C03F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66D7A8-41AE-0927-C8B3-8B15AAC4B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A26F0B-FB18-7CF5-B745-EE2E7D733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295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13FA8-B072-8E9D-CF11-6A6FF7665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C51850-7FD1-E93B-D707-2686008E0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DC28BA-E8F1-C5B8-A0E7-2200C40BE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13D3ED-9E17-217D-F23D-33127537A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982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F67862-1D3E-68A9-4E7F-F80946A554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6ED274-B99E-AE39-6454-610BFDB0F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AA49EE-AE12-FA8E-CA56-2D01FE349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580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8E4B8-BE6C-2928-9C0F-07D0B496D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DE3BF-EB6D-2A0C-24A2-FB1022469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38ED8F-B08F-FF57-4DCF-C7B2355011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1466BF-FF84-EFCE-E222-A81246048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C8700F-1C2A-FFE3-297F-25267EDAB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13CC6-284F-4A07-2766-FC45305C0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413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4853D-5D54-4FDC-1A85-48BD6C81F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70F844-6493-35DD-58E7-B37CC4AC37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77E6C8-961B-0603-1619-3FE5AB915B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EA07ED-88A4-6C21-A31B-02FC70650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12E53F-F03B-303A-ECD0-D88AEEC85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786B7C-6EF8-5697-1E2D-C1738D0C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184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8C617-2A89-660C-79F8-61B7F0E83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CBA113-F402-B7D6-C472-EE7FF2072D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3AC06-CD65-3BDD-6181-7362F4F65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4EBD66-D3F3-8F3F-2C89-17BE4EE49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E2DFE-CDCD-8A79-8438-B01EE9FA2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722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C89DF9-D0B2-B2FC-D2D1-A20EB8BFB9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DEEBD2-C5C2-60E8-10E4-523FD77E9B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CE0C1-3834-3EFE-3EBE-C894CF1D9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5BF41C-59BA-AB13-6697-19551DFEA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2D2CB-B845-B4D1-CB2A-F59A42B47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51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72BEDE-A957-2377-A9F4-5E61AA0F5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FF8887-2A9E-61DA-48CC-D9B509EE35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3576B-F514-B78F-E037-5EC91491B9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75FAE2-D5EA-46D9-8D67-536E6A94B2E0}" type="datetimeFigureOut">
              <a:rPr lang="en-GB" smtClean="0"/>
              <a:t>07/08/2025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3D7DAB-EEE5-B7B4-0AFF-DBFE5878B1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9D406-80C1-734E-2018-0D790E499C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93BA15-8220-4311-B9D7-0A866EE2C1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196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2C1C2-C471-42BA-A9B5-99F3189858C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MANAGING ENTERPRISE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651FAE-8DC5-FF4A-7137-0944122078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BMSW4011</a:t>
            </a:r>
          </a:p>
        </p:txBody>
      </p:sp>
    </p:spTree>
    <p:extLst>
      <p:ext uri="{BB962C8B-B14F-4D97-AF65-F5344CB8AC3E}">
        <p14:creationId xmlns:p14="http://schemas.microsoft.com/office/powerpoint/2010/main" val="3438332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7E039-35C7-6103-F7FF-B0BC393E9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0126A-EEB6-B5D2-A858-1386E0BEA9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critically examine the feasibility of YOUR business idea by:</a:t>
            </a:r>
          </a:p>
          <a:p>
            <a:r>
              <a:rPr lang="en-GB" dirty="0"/>
              <a:t>Creating a SWOT</a:t>
            </a:r>
          </a:p>
          <a:p>
            <a:r>
              <a:rPr lang="en-GB" dirty="0"/>
              <a:t>Critically appraising YOUR business idea</a:t>
            </a:r>
          </a:p>
          <a:p>
            <a:r>
              <a:rPr lang="en-GB" dirty="0"/>
              <a:t>Examining the features and benefits of your idea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6044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32A72-2519-670E-DC3E-D7152E030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80551-247F-0386-92B7-FC3251559A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SWOT analysis of your business idea – highlight a minimum of 3 considerations under each category.</a:t>
            </a:r>
          </a:p>
          <a:p>
            <a:r>
              <a:rPr lang="en-GB" dirty="0"/>
              <a:t>What is your biggest threat or weakness?</a:t>
            </a:r>
          </a:p>
          <a:p>
            <a:r>
              <a:rPr lang="en-GB" dirty="0"/>
              <a:t>Share your SWOT with your fellow student</a:t>
            </a:r>
          </a:p>
          <a:p>
            <a:r>
              <a:rPr lang="en-GB" dirty="0"/>
              <a:t>Be prepared to share your SWOT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796231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A21AB-68E7-ABE8-F0B1-3E920F44E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Appraisal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B74EB-411D-6A82-C876-3BFFCAAAB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assessment requires you to demonstrate a critical awareness of your business idea.</a:t>
            </a:r>
          </a:p>
          <a:p>
            <a:r>
              <a:rPr lang="en-GB" dirty="0"/>
              <a:t>For example:</a:t>
            </a:r>
          </a:p>
          <a:p>
            <a:r>
              <a:rPr lang="en-GB" dirty="0"/>
              <a:t>What are the strengths of your business?</a:t>
            </a:r>
          </a:p>
          <a:p>
            <a:r>
              <a:rPr lang="en-GB" dirty="0"/>
              <a:t>What is your biggest threat and weakness? How would you overcome this?</a:t>
            </a:r>
          </a:p>
          <a:p>
            <a:r>
              <a:rPr lang="en-GB" dirty="0"/>
              <a:t>Do you consider your business idea to be feasible? </a:t>
            </a:r>
          </a:p>
          <a:p>
            <a:r>
              <a:rPr lang="en-GB" dirty="0"/>
              <a:t>If you were an angel investor, investing your own money  - would you risk it on YOUR business idea? Why? Why not?</a:t>
            </a:r>
          </a:p>
        </p:txBody>
      </p:sp>
    </p:spTree>
    <p:extLst>
      <p:ext uri="{BB962C8B-B14F-4D97-AF65-F5344CB8AC3E}">
        <p14:creationId xmlns:p14="http://schemas.microsoft.com/office/powerpoint/2010/main" val="3600667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FAE12-CD8C-EFFB-6734-58946E974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 and Benefits exercise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61768-0564-7968-DAC0-53ABCECD9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Class discussion - What is the difference?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Individual exercise</a:t>
            </a:r>
          </a:p>
          <a:p>
            <a:r>
              <a:rPr lang="en-GB" dirty="0"/>
              <a:t>What are the features of your business?</a:t>
            </a:r>
          </a:p>
          <a:p>
            <a:r>
              <a:rPr lang="en-GB" dirty="0"/>
              <a:t>What are the benefits?</a:t>
            </a:r>
          </a:p>
          <a:p>
            <a:r>
              <a:rPr lang="en-GB" dirty="0"/>
              <a:t>Be prepared to “pitch” your features and benefits to </a:t>
            </a:r>
            <a:r>
              <a:rPr lang="en-GB"/>
              <a:t>the class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8366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195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MANAGING ENTERPRISE</vt:lpstr>
      <vt:lpstr>Learning Outcomes</vt:lpstr>
      <vt:lpstr>SWOT ANALYSIS</vt:lpstr>
      <vt:lpstr>Critical Appraisal</vt:lpstr>
      <vt:lpstr>Feature and Benefits exercise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Squire</dc:creator>
  <cp:lastModifiedBy>Melanie Squire</cp:lastModifiedBy>
  <cp:revision>1</cp:revision>
  <dcterms:created xsi:type="dcterms:W3CDTF">2025-08-07T20:13:28Z</dcterms:created>
  <dcterms:modified xsi:type="dcterms:W3CDTF">2025-08-07T20:28:08Z</dcterms:modified>
</cp:coreProperties>
</file>