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zko Kyazim" userId="b07dd0350e6e9271" providerId="LiveId" clId="{61A60AE3-A194-44E8-9BCB-FB2D4A29FC46}"/>
    <pc:docChg chg="undo custSel addSld modSld">
      <pc:chgData name="Nezko Kyazim" userId="b07dd0350e6e9271" providerId="LiveId" clId="{61A60AE3-A194-44E8-9BCB-FB2D4A29FC46}" dt="2021-08-11T16:09:49.141" v="1518" actId="207"/>
      <pc:docMkLst>
        <pc:docMk/>
      </pc:docMkLst>
      <pc:sldChg chg="addSp modSp new mod">
        <pc:chgData name="Nezko Kyazim" userId="b07dd0350e6e9271" providerId="LiveId" clId="{61A60AE3-A194-44E8-9BCB-FB2D4A29FC46}" dt="2021-08-11T15:40:42.599" v="553" actId="20577"/>
        <pc:sldMkLst>
          <pc:docMk/>
          <pc:sldMk cId="3512626223" sldId="256"/>
        </pc:sldMkLst>
        <pc:spChg chg="mod">
          <ac:chgData name="Nezko Kyazim" userId="b07dd0350e6e9271" providerId="LiveId" clId="{61A60AE3-A194-44E8-9BCB-FB2D4A29FC46}" dt="2021-08-11T15:40:38.082" v="537" actId="14100"/>
          <ac:spMkLst>
            <pc:docMk/>
            <pc:sldMk cId="3512626223" sldId="256"/>
            <ac:spMk id="2" creationId="{6BCC76BA-6617-4957-8501-E99DD46C4E65}"/>
          </ac:spMkLst>
        </pc:spChg>
        <pc:spChg chg="mod">
          <ac:chgData name="Nezko Kyazim" userId="b07dd0350e6e9271" providerId="LiveId" clId="{61A60AE3-A194-44E8-9BCB-FB2D4A29FC46}" dt="2021-08-11T15:40:42.599" v="553" actId="20577"/>
          <ac:spMkLst>
            <pc:docMk/>
            <pc:sldMk cId="3512626223" sldId="256"/>
            <ac:spMk id="3" creationId="{92358D17-7C0A-4EC6-B04A-F5C461CDED26}"/>
          </ac:spMkLst>
        </pc:spChg>
        <pc:picChg chg="add mod ord">
          <ac:chgData name="Nezko Kyazim" userId="b07dd0350e6e9271" providerId="LiveId" clId="{61A60AE3-A194-44E8-9BCB-FB2D4A29FC46}" dt="2021-08-03T14:40:37.679" v="7" actId="167"/>
          <ac:picMkLst>
            <pc:docMk/>
            <pc:sldMk cId="3512626223" sldId="256"/>
            <ac:picMk id="5" creationId="{923AA18E-40D6-48C4-953B-52AE93C171FD}"/>
          </ac:picMkLst>
        </pc:picChg>
      </pc:sldChg>
      <pc:sldChg chg="addSp delSp modSp new mod">
        <pc:chgData name="Nezko Kyazim" userId="b07dd0350e6e9271" providerId="LiveId" clId="{61A60AE3-A194-44E8-9BCB-FB2D4A29FC46}" dt="2021-08-11T16:09:49.141" v="1518" actId="207"/>
        <pc:sldMkLst>
          <pc:docMk/>
          <pc:sldMk cId="4257770530" sldId="257"/>
        </pc:sldMkLst>
        <pc:spChg chg="mod">
          <ac:chgData name="Nezko Kyazim" userId="b07dd0350e6e9271" providerId="LiveId" clId="{61A60AE3-A194-44E8-9BCB-FB2D4A29FC46}" dt="2021-08-11T16:09:46.660" v="1517" actId="207"/>
          <ac:spMkLst>
            <pc:docMk/>
            <pc:sldMk cId="4257770530" sldId="257"/>
            <ac:spMk id="2" creationId="{EC206CC8-1B0A-4B74-BE2F-146AD7A21F48}"/>
          </ac:spMkLst>
        </pc:spChg>
        <pc:spChg chg="mod">
          <ac:chgData name="Nezko Kyazim" userId="b07dd0350e6e9271" providerId="LiveId" clId="{61A60AE3-A194-44E8-9BCB-FB2D4A29FC46}" dt="2021-08-11T16:09:49.141" v="1518" actId="207"/>
          <ac:spMkLst>
            <pc:docMk/>
            <pc:sldMk cId="4257770530" sldId="257"/>
            <ac:spMk id="3" creationId="{B83D04AD-24FA-419A-9D47-24E1B3BB7D02}"/>
          </ac:spMkLst>
        </pc:spChg>
        <pc:picChg chg="add del mod ord">
          <ac:chgData name="Nezko Kyazim" userId="b07dd0350e6e9271" providerId="LiveId" clId="{61A60AE3-A194-44E8-9BCB-FB2D4A29FC46}" dt="2021-08-03T15:20:51.084" v="486" actId="478"/>
          <ac:picMkLst>
            <pc:docMk/>
            <pc:sldMk cId="4257770530" sldId="257"/>
            <ac:picMk id="5" creationId="{D548E5A3-1205-406B-A813-D583D1012A7F}"/>
          </ac:picMkLst>
        </pc:picChg>
        <pc:picChg chg="add mod ord">
          <ac:chgData name="Nezko Kyazim" userId="b07dd0350e6e9271" providerId="LiveId" clId="{61A60AE3-A194-44E8-9BCB-FB2D4A29FC46}" dt="2021-08-11T16:09:43.667" v="1516" actId="167"/>
          <ac:picMkLst>
            <pc:docMk/>
            <pc:sldMk cId="4257770530" sldId="257"/>
            <ac:picMk id="5" creationId="{E8D5C82F-97FE-4210-877A-51F5896D595D}"/>
          </ac:picMkLst>
        </pc:picChg>
        <pc:picChg chg="add del mod ord">
          <ac:chgData name="Nezko Kyazim" userId="b07dd0350e6e9271" providerId="LiveId" clId="{61A60AE3-A194-44E8-9BCB-FB2D4A29FC46}" dt="2021-08-11T16:09:26.401" v="1509" actId="478"/>
          <ac:picMkLst>
            <pc:docMk/>
            <pc:sldMk cId="4257770530" sldId="257"/>
            <ac:picMk id="6" creationId="{59C3927D-8A2A-4A38-8525-8015BC888AD6}"/>
          </ac:picMkLst>
        </pc:picChg>
      </pc:sldChg>
      <pc:sldChg chg="addSp delSp modSp new mod">
        <pc:chgData name="Nezko Kyazim" userId="b07dd0350e6e9271" providerId="LiveId" clId="{61A60AE3-A194-44E8-9BCB-FB2D4A29FC46}" dt="2021-08-11T16:09:22.281" v="1508" actId="207"/>
        <pc:sldMkLst>
          <pc:docMk/>
          <pc:sldMk cId="1211503017" sldId="258"/>
        </pc:sldMkLst>
        <pc:spChg chg="mod">
          <ac:chgData name="Nezko Kyazim" userId="b07dd0350e6e9271" providerId="LiveId" clId="{61A60AE3-A194-44E8-9BCB-FB2D4A29FC46}" dt="2021-08-11T16:09:18.197" v="1507" actId="207"/>
          <ac:spMkLst>
            <pc:docMk/>
            <pc:sldMk cId="1211503017" sldId="258"/>
            <ac:spMk id="2" creationId="{BB80D508-B23C-4CDA-8571-B474C255E66E}"/>
          </ac:spMkLst>
        </pc:spChg>
        <pc:spChg chg="mod">
          <ac:chgData name="Nezko Kyazim" userId="b07dd0350e6e9271" providerId="LiveId" clId="{61A60AE3-A194-44E8-9BCB-FB2D4A29FC46}" dt="2021-08-11T16:09:22.281" v="1508" actId="207"/>
          <ac:spMkLst>
            <pc:docMk/>
            <pc:sldMk cId="1211503017" sldId="258"/>
            <ac:spMk id="3" creationId="{7EF47263-F0FC-40C4-979B-039ACF665081}"/>
          </ac:spMkLst>
        </pc:spChg>
        <pc:picChg chg="add del mod ord">
          <ac:chgData name="Nezko Kyazim" userId="b07dd0350e6e9271" providerId="LiveId" clId="{61A60AE3-A194-44E8-9BCB-FB2D4A29FC46}" dt="2021-08-03T15:21:58.838" v="504" actId="478"/>
          <ac:picMkLst>
            <pc:docMk/>
            <pc:sldMk cId="1211503017" sldId="258"/>
            <ac:picMk id="5" creationId="{2DBD69DD-943C-43F2-8A53-BDFB996AE001}"/>
          </ac:picMkLst>
        </pc:picChg>
        <pc:picChg chg="add mod ord">
          <ac:chgData name="Nezko Kyazim" userId="b07dd0350e6e9271" providerId="LiveId" clId="{61A60AE3-A194-44E8-9BCB-FB2D4A29FC46}" dt="2021-08-11T16:09:13.463" v="1506" actId="167"/>
          <ac:picMkLst>
            <pc:docMk/>
            <pc:sldMk cId="1211503017" sldId="258"/>
            <ac:picMk id="5" creationId="{5907EF8F-F180-477D-8EC0-B22ED2BD8E33}"/>
          </ac:picMkLst>
        </pc:picChg>
        <pc:picChg chg="add del mod ord">
          <ac:chgData name="Nezko Kyazim" userId="b07dd0350e6e9271" providerId="LiveId" clId="{61A60AE3-A194-44E8-9BCB-FB2D4A29FC46}" dt="2021-08-11T16:08:52.049" v="1499" actId="478"/>
          <ac:picMkLst>
            <pc:docMk/>
            <pc:sldMk cId="1211503017" sldId="258"/>
            <ac:picMk id="6" creationId="{90ADD74F-9A47-4AD2-B420-0BDCEFBE5656}"/>
          </ac:picMkLst>
        </pc:picChg>
      </pc:sldChg>
      <pc:sldChg chg="addSp delSp modSp new mod">
        <pc:chgData name="Nezko Kyazim" userId="b07dd0350e6e9271" providerId="LiveId" clId="{61A60AE3-A194-44E8-9BCB-FB2D4A29FC46}" dt="2021-08-11T16:08:47.659" v="1498" actId="478"/>
        <pc:sldMkLst>
          <pc:docMk/>
          <pc:sldMk cId="3177146024" sldId="259"/>
        </pc:sldMkLst>
        <pc:spChg chg="mod">
          <ac:chgData name="Nezko Kyazim" userId="b07dd0350e6e9271" providerId="LiveId" clId="{61A60AE3-A194-44E8-9BCB-FB2D4A29FC46}" dt="2021-08-11T16:08:17.139" v="1488" actId="207"/>
          <ac:spMkLst>
            <pc:docMk/>
            <pc:sldMk cId="3177146024" sldId="259"/>
            <ac:spMk id="2" creationId="{920AA0E5-DE45-43F2-B3DA-C851831463BA}"/>
          </ac:spMkLst>
        </pc:spChg>
        <pc:spChg chg="mod">
          <ac:chgData name="Nezko Kyazim" userId="b07dd0350e6e9271" providerId="LiveId" clId="{61A60AE3-A194-44E8-9BCB-FB2D4A29FC46}" dt="2021-08-11T16:08:21.032" v="1489" actId="207"/>
          <ac:spMkLst>
            <pc:docMk/>
            <pc:sldMk cId="3177146024" sldId="259"/>
            <ac:spMk id="3" creationId="{0CA07D46-0620-4752-A202-61F3A176A95E}"/>
          </ac:spMkLst>
        </pc:spChg>
        <pc:picChg chg="add del mod ord">
          <ac:chgData name="Nezko Kyazim" userId="b07dd0350e6e9271" providerId="LiveId" clId="{61A60AE3-A194-44E8-9BCB-FB2D4A29FC46}" dt="2021-08-03T15:22:16.397" v="509" actId="478"/>
          <ac:picMkLst>
            <pc:docMk/>
            <pc:sldMk cId="3177146024" sldId="259"/>
            <ac:picMk id="5" creationId="{4CFA59E5-1C0C-4269-B8AA-1A357025EEA0}"/>
          </ac:picMkLst>
        </pc:picChg>
        <pc:picChg chg="add mod ord">
          <ac:chgData name="Nezko Kyazim" userId="b07dd0350e6e9271" providerId="LiveId" clId="{61A60AE3-A194-44E8-9BCB-FB2D4A29FC46}" dt="2021-08-11T16:08:44.952" v="1497" actId="167"/>
          <ac:picMkLst>
            <pc:docMk/>
            <pc:sldMk cId="3177146024" sldId="259"/>
            <ac:picMk id="5" creationId="{A706DBA1-F5B5-4384-B1B1-A2CAC9D9F6F2}"/>
          </ac:picMkLst>
        </pc:picChg>
        <pc:picChg chg="add del mod ord">
          <ac:chgData name="Nezko Kyazim" userId="b07dd0350e6e9271" providerId="LiveId" clId="{61A60AE3-A194-44E8-9BCB-FB2D4A29FC46}" dt="2021-08-11T16:08:47.659" v="1498" actId="478"/>
          <ac:picMkLst>
            <pc:docMk/>
            <pc:sldMk cId="3177146024" sldId="259"/>
            <ac:picMk id="6" creationId="{C81DE70D-AE11-4785-A25A-760EB35FF346}"/>
          </ac:picMkLst>
        </pc:picChg>
      </pc:sldChg>
      <pc:sldChg chg="addSp modSp new mod">
        <pc:chgData name="Nezko Kyazim" userId="b07dd0350e6e9271" providerId="LiveId" clId="{61A60AE3-A194-44E8-9BCB-FB2D4A29FC46}" dt="2021-08-11T16:08:10.753" v="1487" actId="207"/>
        <pc:sldMkLst>
          <pc:docMk/>
          <pc:sldMk cId="1454544804" sldId="260"/>
        </pc:sldMkLst>
        <pc:spChg chg="mod">
          <ac:chgData name="Nezko Kyazim" userId="b07dd0350e6e9271" providerId="LiveId" clId="{61A60AE3-A194-44E8-9BCB-FB2D4A29FC46}" dt="2021-08-11T16:08:07.225" v="1486" actId="207"/>
          <ac:spMkLst>
            <pc:docMk/>
            <pc:sldMk cId="1454544804" sldId="260"/>
            <ac:spMk id="2" creationId="{84A7C963-E629-4EF3-8359-F9A3310216FE}"/>
          </ac:spMkLst>
        </pc:spChg>
        <pc:spChg chg="mod">
          <ac:chgData name="Nezko Kyazim" userId="b07dd0350e6e9271" providerId="LiveId" clId="{61A60AE3-A194-44E8-9BCB-FB2D4A29FC46}" dt="2021-08-11T16:08:10.753" v="1487" actId="207"/>
          <ac:spMkLst>
            <pc:docMk/>
            <pc:sldMk cId="1454544804" sldId="260"/>
            <ac:spMk id="3" creationId="{C40B110E-F4AA-411C-A334-C4FDAC243184}"/>
          </ac:spMkLst>
        </pc:spChg>
        <pc:picChg chg="add mod ord">
          <ac:chgData name="Nezko Kyazim" userId="b07dd0350e6e9271" providerId="LiveId" clId="{61A60AE3-A194-44E8-9BCB-FB2D4A29FC46}" dt="2021-08-11T16:07:59.667" v="1485" actId="167"/>
          <ac:picMkLst>
            <pc:docMk/>
            <pc:sldMk cId="1454544804" sldId="260"/>
            <ac:picMk id="5" creationId="{B2A575EC-0192-4CBE-867D-6520113E408E}"/>
          </ac:picMkLst>
        </pc:picChg>
      </pc:sldChg>
      <pc:sldMasterChg chg="addSldLayout">
        <pc:chgData name="Nezko Kyazim" userId="b07dd0350e6e9271" providerId="LiveId" clId="{61A60AE3-A194-44E8-9BCB-FB2D4A29FC46}" dt="2021-08-03T14:40:08.869" v="0" actId="680"/>
        <pc:sldMasterMkLst>
          <pc:docMk/>
          <pc:sldMasterMk cId="2308777747" sldId="2147483648"/>
        </pc:sldMasterMkLst>
        <pc:sldLayoutChg chg="add">
          <pc:chgData name="Nezko Kyazim" userId="b07dd0350e6e9271" providerId="LiveId" clId="{61A60AE3-A194-44E8-9BCB-FB2D4A29FC46}" dt="2021-08-03T14:40:08.869" v="0" actId="680"/>
          <pc:sldLayoutMkLst>
            <pc:docMk/>
            <pc:sldMasterMk cId="2308777747" sldId="2147483648"/>
            <pc:sldLayoutMk cId="93581499" sldId="214748364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90D8E-088A-47B6-880B-F5BD3E838983}"/>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bg-BG"/>
          </a:p>
        </p:txBody>
      </p:sp>
      <p:sp>
        <p:nvSpPr>
          <p:cNvPr id="3" name="Subtitle 2">
            <a:extLst>
              <a:ext uri="{FF2B5EF4-FFF2-40B4-BE49-F238E27FC236}">
                <a16:creationId xmlns:a16="http://schemas.microsoft.com/office/drawing/2014/main" id="{476D654A-A49F-4DC1-A3EE-9D5BC224A22E}"/>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bg-BG"/>
          </a:p>
        </p:txBody>
      </p:sp>
    </p:spTree>
    <p:extLst>
      <p:ext uri="{BB962C8B-B14F-4D97-AF65-F5344CB8AC3E}">
        <p14:creationId xmlns:p14="http://schemas.microsoft.com/office/powerpoint/2010/main" val="9358149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8777747"/>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3AA18E-40D6-48C4-953B-52AE93C171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6861387"/>
          </a:xfrm>
          <a:prstGeom prst="rect">
            <a:avLst/>
          </a:prstGeom>
        </p:spPr>
      </p:pic>
      <p:sp>
        <p:nvSpPr>
          <p:cNvPr id="2" name="Title 1">
            <a:extLst>
              <a:ext uri="{FF2B5EF4-FFF2-40B4-BE49-F238E27FC236}">
                <a16:creationId xmlns:a16="http://schemas.microsoft.com/office/drawing/2014/main" id="{6BCC76BA-6617-4957-8501-E99DD46C4E65}"/>
              </a:ext>
            </a:extLst>
          </p:cNvPr>
          <p:cNvSpPr>
            <a:spLocks noGrp="1"/>
          </p:cNvSpPr>
          <p:nvPr>
            <p:ph type="ctrTitle"/>
          </p:nvPr>
        </p:nvSpPr>
        <p:spPr>
          <a:xfrm>
            <a:off x="1524000" y="1122363"/>
            <a:ext cx="9144000" cy="1803717"/>
          </a:xfrm>
        </p:spPr>
        <p:txBody>
          <a:bodyPr/>
          <a:lstStyle/>
          <a:p>
            <a:r>
              <a:rPr lang="en-US" dirty="0">
                <a:solidFill>
                  <a:schemeClr val="bg1"/>
                </a:solidFill>
              </a:rPr>
              <a:t>Rumen </a:t>
            </a:r>
            <a:r>
              <a:rPr lang="en-US" dirty="0" err="1">
                <a:solidFill>
                  <a:schemeClr val="bg1"/>
                </a:solidFill>
              </a:rPr>
              <a:t>Milanov</a:t>
            </a:r>
            <a:endParaRPr lang="bg-BG" dirty="0">
              <a:solidFill>
                <a:schemeClr val="bg1"/>
              </a:solidFill>
            </a:endParaRPr>
          </a:p>
        </p:txBody>
      </p:sp>
      <p:sp>
        <p:nvSpPr>
          <p:cNvPr id="3" name="Subtitle 2">
            <a:extLst>
              <a:ext uri="{FF2B5EF4-FFF2-40B4-BE49-F238E27FC236}">
                <a16:creationId xmlns:a16="http://schemas.microsoft.com/office/drawing/2014/main" id="{92358D17-7C0A-4EC6-B04A-F5C461CDED26}"/>
              </a:ext>
            </a:extLst>
          </p:cNvPr>
          <p:cNvSpPr>
            <a:spLocks noGrp="1"/>
          </p:cNvSpPr>
          <p:nvPr>
            <p:ph type="subTitle" idx="1"/>
          </p:nvPr>
        </p:nvSpPr>
        <p:spPr/>
        <p:txBody>
          <a:bodyPr/>
          <a:lstStyle/>
          <a:p>
            <a:r>
              <a:rPr lang="en-US" dirty="0">
                <a:solidFill>
                  <a:schemeClr val="bg1"/>
                </a:solidFill>
              </a:rPr>
              <a:t>2030042</a:t>
            </a:r>
            <a:endParaRPr lang="bg-BG" dirty="0">
              <a:solidFill>
                <a:schemeClr val="bg1"/>
              </a:solidFill>
            </a:endParaRPr>
          </a:p>
        </p:txBody>
      </p:sp>
    </p:spTree>
    <p:extLst>
      <p:ext uri="{BB962C8B-B14F-4D97-AF65-F5344CB8AC3E}">
        <p14:creationId xmlns:p14="http://schemas.microsoft.com/office/powerpoint/2010/main" val="3512626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8D5C82F-97FE-4210-877A-51F5896D59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EC206CC8-1B0A-4B74-BE2F-146AD7A21F48}"/>
              </a:ext>
            </a:extLst>
          </p:cNvPr>
          <p:cNvSpPr>
            <a:spLocks noGrp="1"/>
          </p:cNvSpPr>
          <p:nvPr>
            <p:ph type="ctrTitle"/>
          </p:nvPr>
        </p:nvSpPr>
        <p:spPr>
          <a:xfrm>
            <a:off x="1524000" y="243841"/>
            <a:ext cx="9144000" cy="1960879"/>
          </a:xfrm>
        </p:spPr>
        <p:txBody>
          <a:bodyPr/>
          <a:lstStyle/>
          <a:p>
            <a:r>
              <a:rPr lang="en-US" dirty="0">
                <a:solidFill>
                  <a:schemeClr val="bg1"/>
                </a:solidFill>
              </a:rPr>
              <a:t>What I am occupied with at the moment</a:t>
            </a:r>
            <a:endParaRPr lang="bg-BG" dirty="0">
              <a:solidFill>
                <a:schemeClr val="bg1"/>
              </a:solidFill>
            </a:endParaRPr>
          </a:p>
        </p:txBody>
      </p:sp>
      <p:sp>
        <p:nvSpPr>
          <p:cNvPr id="3" name="Subtitle 2">
            <a:extLst>
              <a:ext uri="{FF2B5EF4-FFF2-40B4-BE49-F238E27FC236}">
                <a16:creationId xmlns:a16="http://schemas.microsoft.com/office/drawing/2014/main" id="{B83D04AD-24FA-419A-9D47-24E1B3BB7D02}"/>
              </a:ext>
            </a:extLst>
          </p:cNvPr>
          <p:cNvSpPr>
            <a:spLocks noGrp="1"/>
          </p:cNvSpPr>
          <p:nvPr>
            <p:ph type="subTitle" idx="1"/>
          </p:nvPr>
        </p:nvSpPr>
        <p:spPr>
          <a:xfrm>
            <a:off x="325120" y="2311400"/>
            <a:ext cx="10342880" cy="3789681"/>
          </a:xfrm>
        </p:spPr>
        <p:txBody>
          <a:bodyPr/>
          <a:lstStyle/>
          <a:p>
            <a:pPr marL="342900" indent="-342900">
              <a:buFont typeface="Arial" panose="020B0604020202020204" pitchFamily="34" charset="0"/>
              <a:buChar char="•"/>
            </a:pPr>
            <a:r>
              <a:rPr lang="en-US" dirty="0">
                <a:solidFill>
                  <a:schemeClr val="bg1"/>
                </a:solidFill>
                <a:latin typeface="ReithSans"/>
              </a:rPr>
              <a:t>At the moment I am working as a painter and decorator in construction</a:t>
            </a:r>
          </a:p>
          <a:p>
            <a:pPr marL="342900" indent="-342900">
              <a:buFont typeface="Arial" panose="020B0604020202020204" pitchFamily="34" charset="0"/>
              <a:buChar char="•"/>
            </a:pPr>
            <a:r>
              <a:rPr lang="en-US" dirty="0">
                <a:solidFill>
                  <a:schemeClr val="bg1"/>
                </a:solidFill>
                <a:latin typeface="ReithSans"/>
              </a:rPr>
              <a:t>My duties are to be checking the paint if it is the correct one</a:t>
            </a:r>
          </a:p>
          <a:p>
            <a:pPr marL="342900" indent="-342900">
              <a:buFont typeface="Arial" panose="020B0604020202020204" pitchFamily="34" charset="0"/>
              <a:buChar char="•"/>
            </a:pPr>
            <a:r>
              <a:rPr lang="en-US" dirty="0">
                <a:solidFill>
                  <a:schemeClr val="bg1"/>
                </a:solidFill>
              </a:rPr>
              <a:t>I have to be checking if it is evenly painted</a:t>
            </a:r>
          </a:p>
          <a:p>
            <a:pPr marL="342900" indent="-342900">
              <a:buFont typeface="Arial" panose="020B0604020202020204" pitchFamily="34" charset="0"/>
              <a:buChar char="•"/>
            </a:pPr>
            <a:r>
              <a:rPr lang="en-US" dirty="0">
                <a:solidFill>
                  <a:schemeClr val="bg1"/>
                </a:solidFill>
              </a:rPr>
              <a:t>I have to be coordinating with the other painters in order to have everything done perfectly</a:t>
            </a:r>
            <a:endParaRPr lang="bg-BG" dirty="0">
              <a:solidFill>
                <a:schemeClr val="bg1"/>
              </a:solidFill>
            </a:endParaRPr>
          </a:p>
        </p:txBody>
      </p:sp>
    </p:spTree>
    <p:extLst>
      <p:ext uri="{BB962C8B-B14F-4D97-AF65-F5344CB8AC3E}">
        <p14:creationId xmlns:p14="http://schemas.microsoft.com/office/powerpoint/2010/main" val="4257770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907EF8F-F180-477D-8EC0-B22ED2BD8E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92001" cy="6857999"/>
          </a:xfrm>
          <a:prstGeom prst="rect">
            <a:avLst/>
          </a:prstGeom>
        </p:spPr>
      </p:pic>
      <p:sp>
        <p:nvSpPr>
          <p:cNvPr id="2" name="Title 1">
            <a:extLst>
              <a:ext uri="{FF2B5EF4-FFF2-40B4-BE49-F238E27FC236}">
                <a16:creationId xmlns:a16="http://schemas.microsoft.com/office/drawing/2014/main" id="{BB80D508-B23C-4CDA-8571-B474C255E66E}"/>
              </a:ext>
            </a:extLst>
          </p:cNvPr>
          <p:cNvSpPr>
            <a:spLocks noGrp="1"/>
          </p:cNvSpPr>
          <p:nvPr>
            <p:ph type="ctrTitle"/>
          </p:nvPr>
        </p:nvSpPr>
        <p:spPr>
          <a:xfrm>
            <a:off x="1524000" y="1"/>
            <a:ext cx="9144000" cy="1828800"/>
          </a:xfrm>
        </p:spPr>
        <p:txBody>
          <a:bodyPr/>
          <a:lstStyle/>
          <a:p>
            <a:r>
              <a:rPr lang="en-US" dirty="0">
                <a:solidFill>
                  <a:schemeClr val="bg1"/>
                </a:solidFill>
              </a:rPr>
              <a:t>How I see myself in the next two years</a:t>
            </a:r>
            <a:endParaRPr lang="bg-BG" dirty="0">
              <a:solidFill>
                <a:schemeClr val="bg1"/>
              </a:solidFill>
            </a:endParaRPr>
          </a:p>
        </p:txBody>
      </p:sp>
      <p:sp>
        <p:nvSpPr>
          <p:cNvPr id="3" name="Subtitle 2">
            <a:extLst>
              <a:ext uri="{FF2B5EF4-FFF2-40B4-BE49-F238E27FC236}">
                <a16:creationId xmlns:a16="http://schemas.microsoft.com/office/drawing/2014/main" id="{7EF47263-F0FC-40C4-979B-039ACF665081}"/>
              </a:ext>
            </a:extLst>
          </p:cNvPr>
          <p:cNvSpPr>
            <a:spLocks noGrp="1"/>
          </p:cNvSpPr>
          <p:nvPr>
            <p:ph type="subTitle" idx="1"/>
          </p:nvPr>
        </p:nvSpPr>
        <p:spPr>
          <a:xfrm>
            <a:off x="1524000" y="1717040"/>
            <a:ext cx="9144000" cy="4805680"/>
          </a:xfrm>
        </p:spPr>
        <p:txBody>
          <a:bodyPr/>
          <a:lstStyle/>
          <a:p>
            <a:pPr marL="342900" indent="-342900">
              <a:buFont typeface="Arial" panose="020B0604020202020204" pitchFamily="34" charset="0"/>
              <a:buChar char="•"/>
            </a:pPr>
            <a:r>
              <a:rPr lang="en-US" dirty="0">
                <a:solidFill>
                  <a:schemeClr val="bg1"/>
                </a:solidFill>
              </a:rPr>
              <a:t>I am dedicated into becoming a supervisor for the company I am working for right now</a:t>
            </a:r>
          </a:p>
          <a:p>
            <a:pPr marL="342900" indent="-342900">
              <a:buFont typeface="Arial" panose="020B0604020202020204" pitchFamily="34" charset="0"/>
              <a:buChar char="•"/>
            </a:pPr>
            <a:r>
              <a:rPr lang="en-US" dirty="0">
                <a:solidFill>
                  <a:schemeClr val="bg1"/>
                </a:solidFill>
              </a:rPr>
              <a:t>“</a:t>
            </a:r>
            <a:r>
              <a:rPr lang="en-US" b="0" i="0" dirty="0">
                <a:solidFill>
                  <a:schemeClr val="bg1"/>
                </a:solidFill>
                <a:effectLst/>
                <a:latin typeface="montserrat"/>
              </a:rPr>
              <a:t>Venturing into construction can be a tricky process. We have all heard the disaster stories of unfinished homes, inflated budgets, and rogue contractors.” so my plan is to have everything done perfectly so our customers are happy.</a:t>
            </a:r>
          </a:p>
          <a:p>
            <a:pPr marL="342900" indent="-342900">
              <a:buFont typeface="Arial" panose="020B0604020202020204" pitchFamily="34" charset="0"/>
              <a:buChar char="•"/>
            </a:pPr>
            <a:r>
              <a:rPr lang="en-US" dirty="0">
                <a:solidFill>
                  <a:schemeClr val="bg1"/>
                </a:solidFill>
                <a:latin typeface="montserrat"/>
              </a:rPr>
              <a:t>I want to have at least 20 people working for me so we do everything fast and nice.</a:t>
            </a:r>
          </a:p>
          <a:p>
            <a:endParaRPr lang="bg-BG" dirty="0">
              <a:solidFill>
                <a:srgbClr val="FF0000"/>
              </a:solidFill>
            </a:endParaRPr>
          </a:p>
        </p:txBody>
      </p:sp>
    </p:spTree>
    <p:extLst>
      <p:ext uri="{BB962C8B-B14F-4D97-AF65-F5344CB8AC3E}">
        <p14:creationId xmlns:p14="http://schemas.microsoft.com/office/powerpoint/2010/main" val="1211503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06DBA1-F5B5-4384-B1B1-A2CAC9D9F6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20AA0E5-DE45-43F2-B3DA-C851831463BA}"/>
              </a:ext>
            </a:extLst>
          </p:cNvPr>
          <p:cNvSpPr>
            <a:spLocks noGrp="1"/>
          </p:cNvSpPr>
          <p:nvPr>
            <p:ph type="ctrTitle"/>
          </p:nvPr>
        </p:nvSpPr>
        <p:spPr>
          <a:xfrm>
            <a:off x="1524000" y="142240"/>
            <a:ext cx="9144000" cy="1635759"/>
          </a:xfrm>
        </p:spPr>
        <p:txBody>
          <a:bodyPr/>
          <a:lstStyle/>
          <a:p>
            <a:r>
              <a:rPr lang="en-US" dirty="0">
                <a:solidFill>
                  <a:schemeClr val="bg1"/>
                </a:solidFill>
              </a:rPr>
              <a:t>Skills required for the position</a:t>
            </a:r>
            <a:endParaRPr lang="bg-BG" dirty="0">
              <a:solidFill>
                <a:schemeClr val="bg1"/>
              </a:solidFill>
            </a:endParaRPr>
          </a:p>
        </p:txBody>
      </p:sp>
      <p:sp>
        <p:nvSpPr>
          <p:cNvPr id="3" name="Subtitle 2">
            <a:extLst>
              <a:ext uri="{FF2B5EF4-FFF2-40B4-BE49-F238E27FC236}">
                <a16:creationId xmlns:a16="http://schemas.microsoft.com/office/drawing/2014/main" id="{0CA07D46-0620-4752-A202-61F3A176A95E}"/>
              </a:ext>
            </a:extLst>
          </p:cNvPr>
          <p:cNvSpPr>
            <a:spLocks noGrp="1"/>
          </p:cNvSpPr>
          <p:nvPr>
            <p:ph type="subTitle" idx="1"/>
          </p:nvPr>
        </p:nvSpPr>
        <p:spPr>
          <a:xfrm>
            <a:off x="1524000" y="2153920"/>
            <a:ext cx="9144000" cy="3103880"/>
          </a:xfrm>
        </p:spPr>
        <p:txBody>
          <a:bodyPr/>
          <a:lstStyle/>
          <a:p>
            <a:pPr marL="342900" indent="-342900">
              <a:buFont typeface="Arial" panose="020B0604020202020204" pitchFamily="34" charset="0"/>
              <a:buChar char="•"/>
            </a:pPr>
            <a:r>
              <a:rPr lang="en-US" dirty="0">
                <a:solidFill>
                  <a:schemeClr val="bg1"/>
                </a:solidFill>
              </a:rPr>
              <a:t>Leadership</a:t>
            </a:r>
          </a:p>
          <a:p>
            <a:pPr marL="342900" indent="-342900">
              <a:buFont typeface="Arial" panose="020B0604020202020204" pitchFamily="34" charset="0"/>
              <a:buChar char="•"/>
            </a:pPr>
            <a:r>
              <a:rPr lang="en-US" dirty="0">
                <a:solidFill>
                  <a:schemeClr val="bg1"/>
                </a:solidFill>
              </a:rPr>
              <a:t>Industry Knowledge</a:t>
            </a:r>
          </a:p>
          <a:p>
            <a:pPr marL="342900" indent="-342900">
              <a:buFont typeface="Arial" panose="020B0604020202020204" pitchFamily="34" charset="0"/>
              <a:buChar char="•"/>
            </a:pPr>
            <a:r>
              <a:rPr lang="en-US" dirty="0">
                <a:solidFill>
                  <a:schemeClr val="bg1"/>
                </a:solidFill>
              </a:rPr>
              <a:t>Communication</a:t>
            </a:r>
          </a:p>
          <a:p>
            <a:pPr marL="342900" indent="-342900">
              <a:buFont typeface="Arial" panose="020B0604020202020204" pitchFamily="34" charset="0"/>
              <a:buChar char="•"/>
            </a:pPr>
            <a:r>
              <a:rPr lang="en-US" dirty="0">
                <a:solidFill>
                  <a:schemeClr val="bg1"/>
                </a:solidFill>
              </a:rPr>
              <a:t>Organization</a:t>
            </a:r>
          </a:p>
          <a:p>
            <a:pPr marL="342900" indent="-342900">
              <a:buFont typeface="Arial" panose="020B0604020202020204" pitchFamily="34" charset="0"/>
              <a:buChar char="•"/>
            </a:pPr>
            <a:r>
              <a:rPr lang="en-US" dirty="0">
                <a:solidFill>
                  <a:schemeClr val="bg1"/>
                </a:solidFill>
              </a:rPr>
              <a:t>Risk Management</a:t>
            </a:r>
          </a:p>
          <a:p>
            <a:pPr marL="342900" indent="-342900">
              <a:buFont typeface="Arial" panose="020B0604020202020204" pitchFamily="34" charset="0"/>
              <a:buChar char="•"/>
            </a:pPr>
            <a:r>
              <a:rPr lang="en-US" dirty="0">
                <a:solidFill>
                  <a:schemeClr val="bg1"/>
                </a:solidFill>
              </a:rPr>
              <a:t>Financial Management</a:t>
            </a:r>
          </a:p>
          <a:p>
            <a:pPr marL="342900" indent="-342900">
              <a:buFont typeface="Arial" panose="020B0604020202020204" pitchFamily="34" charset="0"/>
              <a:buChar char="•"/>
            </a:pPr>
            <a:r>
              <a:rPr lang="en-US" dirty="0">
                <a:solidFill>
                  <a:schemeClr val="bg1"/>
                </a:solidFill>
              </a:rPr>
              <a:t>Micromanagement Avoidance</a:t>
            </a:r>
            <a:endParaRPr lang="bg-BG" dirty="0">
              <a:solidFill>
                <a:schemeClr val="bg1"/>
              </a:solidFill>
            </a:endParaRPr>
          </a:p>
        </p:txBody>
      </p:sp>
    </p:spTree>
    <p:extLst>
      <p:ext uri="{BB962C8B-B14F-4D97-AF65-F5344CB8AC3E}">
        <p14:creationId xmlns:p14="http://schemas.microsoft.com/office/powerpoint/2010/main" val="3177146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2A575EC-0192-4CBE-867D-6520113E40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8467"/>
            <a:ext cx="12192001" cy="6849533"/>
          </a:xfrm>
          <a:prstGeom prst="rect">
            <a:avLst/>
          </a:prstGeom>
        </p:spPr>
      </p:pic>
      <p:sp>
        <p:nvSpPr>
          <p:cNvPr id="2" name="Title 1">
            <a:extLst>
              <a:ext uri="{FF2B5EF4-FFF2-40B4-BE49-F238E27FC236}">
                <a16:creationId xmlns:a16="http://schemas.microsoft.com/office/drawing/2014/main" id="{84A7C963-E629-4EF3-8359-F9A3310216FE}"/>
              </a:ext>
            </a:extLst>
          </p:cNvPr>
          <p:cNvSpPr>
            <a:spLocks noGrp="1"/>
          </p:cNvSpPr>
          <p:nvPr>
            <p:ph type="ctrTitle"/>
          </p:nvPr>
        </p:nvSpPr>
        <p:spPr>
          <a:xfrm>
            <a:off x="1524000" y="497841"/>
            <a:ext cx="9144000" cy="1102360"/>
          </a:xfrm>
        </p:spPr>
        <p:txBody>
          <a:bodyPr/>
          <a:lstStyle/>
          <a:p>
            <a:r>
              <a:rPr lang="en-US" dirty="0" err="1">
                <a:solidFill>
                  <a:schemeClr val="bg1"/>
                </a:solidFill>
              </a:rPr>
              <a:t>Referneces</a:t>
            </a:r>
            <a:endParaRPr lang="bg-BG" dirty="0">
              <a:solidFill>
                <a:schemeClr val="bg1"/>
              </a:solidFill>
            </a:endParaRPr>
          </a:p>
        </p:txBody>
      </p:sp>
      <p:sp>
        <p:nvSpPr>
          <p:cNvPr id="3" name="Subtitle 2">
            <a:extLst>
              <a:ext uri="{FF2B5EF4-FFF2-40B4-BE49-F238E27FC236}">
                <a16:creationId xmlns:a16="http://schemas.microsoft.com/office/drawing/2014/main" id="{C40B110E-F4AA-411C-A334-C4FDAC243184}"/>
              </a:ext>
            </a:extLst>
          </p:cNvPr>
          <p:cNvSpPr>
            <a:spLocks noGrp="1"/>
          </p:cNvSpPr>
          <p:nvPr>
            <p:ph type="subTitle" idx="1"/>
          </p:nvPr>
        </p:nvSpPr>
        <p:spPr>
          <a:xfrm>
            <a:off x="1524000" y="1778000"/>
            <a:ext cx="9144000" cy="3479800"/>
          </a:xfrm>
        </p:spPr>
        <p:txBody>
          <a:bodyPr/>
          <a:lstStyle/>
          <a:p>
            <a:r>
              <a:rPr lang="en-US" b="0" i="0" dirty="0" err="1">
                <a:solidFill>
                  <a:schemeClr val="bg1"/>
                </a:solidFill>
                <a:effectLst/>
                <a:latin typeface="Open Sans" panose="020B0606030504020204" pitchFamily="34" charset="0"/>
              </a:rPr>
              <a:t>Gerardi</a:t>
            </a:r>
            <a:r>
              <a:rPr lang="en-US" b="0" i="0" dirty="0">
                <a:solidFill>
                  <a:schemeClr val="bg1"/>
                </a:solidFill>
                <a:effectLst/>
                <a:latin typeface="Open Sans" panose="020B0606030504020204" pitchFamily="34" charset="0"/>
              </a:rPr>
              <a:t>, J., 2021. </a:t>
            </a:r>
            <a:r>
              <a:rPr lang="en-US" b="0" i="1" dirty="0">
                <a:solidFill>
                  <a:schemeClr val="bg1"/>
                </a:solidFill>
                <a:effectLst/>
                <a:latin typeface="Open Sans" panose="020B0606030504020204" pitchFamily="34" charset="0"/>
              </a:rPr>
              <a:t>Building Construction Basics And Tips | </a:t>
            </a:r>
            <a:r>
              <a:rPr lang="en-US" b="0" i="1" dirty="0" err="1">
                <a:solidFill>
                  <a:schemeClr val="bg1"/>
                </a:solidFill>
                <a:effectLst/>
                <a:latin typeface="Open Sans" panose="020B0606030504020204" pitchFamily="34" charset="0"/>
              </a:rPr>
              <a:t>ProEst</a:t>
            </a:r>
            <a:r>
              <a:rPr lang="en-US" b="0" i="0" dirty="0">
                <a:solidFill>
                  <a:schemeClr val="bg1"/>
                </a:solidFill>
                <a:effectLst/>
                <a:latin typeface="Open Sans" panose="020B0606030504020204" pitchFamily="34" charset="0"/>
              </a:rPr>
              <a:t>. [online] </a:t>
            </a:r>
            <a:r>
              <a:rPr lang="en-US" b="0" i="0" dirty="0" err="1">
                <a:solidFill>
                  <a:schemeClr val="bg1"/>
                </a:solidFill>
                <a:effectLst/>
                <a:latin typeface="Open Sans" panose="020B0606030504020204" pitchFamily="34" charset="0"/>
              </a:rPr>
              <a:t>ProEst</a:t>
            </a:r>
            <a:r>
              <a:rPr lang="en-US" b="0" i="0" dirty="0">
                <a:solidFill>
                  <a:schemeClr val="bg1"/>
                </a:solidFill>
                <a:effectLst/>
                <a:latin typeface="Open Sans" panose="020B0606030504020204" pitchFamily="34" charset="0"/>
              </a:rPr>
              <a:t>. Available at: &lt;https://proest.com/construction/tips/building-construction/&gt; [Accessed 20 April 2021].</a:t>
            </a:r>
            <a:endParaRPr lang="bg-BG" dirty="0">
              <a:solidFill>
                <a:schemeClr val="bg1"/>
              </a:solidFill>
            </a:endParaRPr>
          </a:p>
        </p:txBody>
      </p:sp>
    </p:spTree>
    <p:extLst>
      <p:ext uri="{BB962C8B-B14F-4D97-AF65-F5344CB8AC3E}">
        <p14:creationId xmlns:p14="http://schemas.microsoft.com/office/powerpoint/2010/main" val="1454544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TotalTime>
  <Words>209</Words>
  <Application>Microsoft Office PowerPoint</Application>
  <PresentationFormat>Widescreen</PresentationFormat>
  <Paragraphs>21</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Calibri</vt:lpstr>
      <vt:lpstr>Calibri Light</vt:lpstr>
      <vt:lpstr>montserrat</vt:lpstr>
      <vt:lpstr>Open Sans</vt:lpstr>
      <vt:lpstr>ReithSans</vt:lpstr>
      <vt:lpstr>Office Theme</vt:lpstr>
      <vt:lpstr>Rumen Milanov</vt:lpstr>
      <vt:lpstr>What I am occupied with at the moment</vt:lpstr>
      <vt:lpstr>How I see myself in the next two years</vt:lpstr>
      <vt:lpstr>Skills required for the position</vt:lpstr>
      <vt:lpstr>Referneces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Lessons that can be drawn from the case study</dc:title>
  <dc:creator>Nezko Kyazim</dc:creator>
  <cp:lastModifiedBy>Nezko Kyazim</cp:lastModifiedBy>
  <cp:revision>5</cp:revision>
  <dcterms:created xsi:type="dcterms:W3CDTF">2021-08-03T14:38:18Z</dcterms:created>
  <dcterms:modified xsi:type="dcterms:W3CDTF">2021-08-11T16:09:59Z</dcterms:modified>
</cp:coreProperties>
</file>