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3" r:id="rId1"/>
    <p:sldMasterId id="2147483662" r:id="rId2"/>
    <p:sldMasterId id="2147483658" r:id="rId3"/>
    <p:sldMasterId id="2147483728" r:id="rId4"/>
  </p:sldMasterIdLst>
  <p:notesMasterIdLst>
    <p:notesMasterId r:id="rId47"/>
  </p:notesMasterIdLst>
  <p:sldIdLst>
    <p:sldId id="293" r:id="rId5"/>
    <p:sldId id="256" r:id="rId6"/>
    <p:sldId id="291" r:id="rId7"/>
    <p:sldId id="294" r:id="rId8"/>
    <p:sldId id="265" r:id="rId9"/>
    <p:sldId id="281" r:id="rId10"/>
    <p:sldId id="257" r:id="rId11"/>
    <p:sldId id="259" r:id="rId12"/>
    <p:sldId id="296" r:id="rId13"/>
    <p:sldId id="283" r:id="rId14"/>
    <p:sldId id="260" r:id="rId15"/>
    <p:sldId id="258" r:id="rId16"/>
    <p:sldId id="297" r:id="rId17"/>
    <p:sldId id="266" r:id="rId18"/>
    <p:sldId id="304" r:id="rId19"/>
    <p:sldId id="268" r:id="rId20"/>
    <p:sldId id="270" r:id="rId21"/>
    <p:sldId id="267" r:id="rId22"/>
    <p:sldId id="273" r:id="rId23"/>
    <p:sldId id="288" r:id="rId24"/>
    <p:sldId id="305" r:id="rId25"/>
    <p:sldId id="307" r:id="rId26"/>
    <p:sldId id="306" r:id="rId27"/>
    <p:sldId id="275" r:id="rId28"/>
    <p:sldId id="289" r:id="rId29"/>
    <p:sldId id="292" r:id="rId30"/>
    <p:sldId id="308" r:id="rId31"/>
    <p:sldId id="309" r:id="rId32"/>
    <p:sldId id="310" r:id="rId33"/>
    <p:sldId id="312" r:id="rId34"/>
    <p:sldId id="313" r:id="rId35"/>
    <p:sldId id="272" r:id="rId36"/>
    <p:sldId id="311" r:id="rId37"/>
    <p:sldId id="262" r:id="rId38"/>
    <p:sldId id="298" r:id="rId39"/>
    <p:sldId id="299" r:id="rId40"/>
    <p:sldId id="300" r:id="rId41"/>
    <p:sldId id="301" r:id="rId42"/>
    <p:sldId id="302" r:id="rId43"/>
    <p:sldId id="303" r:id="rId44"/>
    <p:sldId id="290" r:id="rId45"/>
    <p:sldId id="295"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AA0E5E-D94B-408B-8FF8-DD34F02C39E5}" v="127" dt="2023-10-22T23:07:47.2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516"/>
    <p:restoredTop sz="80141" autoAdjust="0"/>
  </p:normalViewPr>
  <p:slideViewPr>
    <p:cSldViewPr snapToGrid="0" snapToObjects="1">
      <p:cViewPr varScale="1">
        <p:scale>
          <a:sx n="91" d="100"/>
          <a:sy n="91" d="100"/>
        </p:scale>
        <p:origin x="75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Jones" userId="eff70159-7574-40fc-9de9-39818c90e73f" providerId="ADAL" clId="{08AA0E5E-D94B-408B-8FF8-DD34F02C39E5}"/>
    <pc:docChg chg="undo redo custSel addSld delSld modSld sldOrd addMainMaster">
      <pc:chgData name="Ian Jones" userId="eff70159-7574-40fc-9de9-39818c90e73f" providerId="ADAL" clId="{08AA0E5E-D94B-408B-8FF8-DD34F02C39E5}" dt="2023-10-22T23:29:15.586" v="903" actId="20577"/>
      <pc:docMkLst>
        <pc:docMk/>
      </pc:docMkLst>
      <pc:sldChg chg="modSp mod modTransition">
        <pc:chgData name="Ian Jones" userId="eff70159-7574-40fc-9de9-39818c90e73f" providerId="ADAL" clId="{08AA0E5E-D94B-408B-8FF8-DD34F02C39E5}" dt="2023-10-22T23:04:48.823" v="863"/>
        <pc:sldMkLst>
          <pc:docMk/>
          <pc:sldMk cId="581802081" sldId="256"/>
        </pc:sldMkLst>
        <pc:spChg chg="mod">
          <ac:chgData name="Ian Jones" userId="eff70159-7574-40fc-9de9-39818c90e73f" providerId="ADAL" clId="{08AA0E5E-D94B-408B-8FF8-DD34F02C39E5}" dt="2023-10-22T21:47:33.720" v="2" actId="122"/>
          <ac:spMkLst>
            <pc:docMk/>
            <pc:sldMk cId="581802081" sldId="256"/>
            <ac:spMk id="2" creationId="{EF7E1AFC-BB15-E747-9EA4-157AB67F2602}"/>
          </ac:spMkLst>
        </pc:spChg>
        <pc:spChg chg="mod">
          <ac:chgData name="Ian Jones" userId="eff70159-7574-40fc-9de9-39818c90e73f" providerId="ADAL" clId="{08AA0E5E-D94B-408B-8FF8-DD34F02C39E5}" dt="2023-10-22T21:47:56.637" v="6" actId="1582"/>
          <ac:spMkLst>
            <pc:docMk/>
            <pc:sldMk cId="581802081" sldId="256"/>
            <ac:spMk id="5" creationId="{624236AB-65B6-FE24-092A-3453D38AC7DF}"/>
          </ac:spMkLst>
        </pc:spChg>
        <pc:spChg chg="mod">
          <ac:chgData name="Ian Jones" userId="eff70159-7574-40fc-9de9-39818c90e73f" providerId="ADAL" clId="{08AA0E5E-D94B-408B-8FF8-DD34F02C39E5}" dt="2023-10-22T21:47:25.185" v="0" actId="115"/>
          <ac:spMkLst>
            <pc:docMk/>
            <pc:sldMk cId="581802081" sldId="256"/>
            <ac:spMk id="6" creationId="{3C9037C5-371E-7C96-0C72-3916BC46B237}"/>
          </ac:spMkLst>
        </pc:spChg>
        <pc:picChg chg="mod">
          <ac:chgData name="Ian Jones" userId="eff70159-7574-40fc-9de9-39818c90e73f" providerId="ADAL" clId="{08AA0E5E-D94B-408B-8FF8-DD34F02C39E5}" dt="2023-10-22T21:48:11.162" v="23" actId="1076"/>
          <ac:picMkLst>
            <pc:docMk/>
            <pc:sldMk cId="581802081" sldId="256"/>
            <ac:picMk id="4" creationId="{9E611340-D56D-481B-F59D-02B634C543B1}"/>
          </ac:picMkLst>
        </pc:picChg>
        <pc:picChg chg="mod">
          <ac:chgData name="Ian Jones" userId="eff70159-7574-40fc-9de9-39818c90e73f" providerId="ADAL" clId="{08AA0E5E-D94B-408B-8FF8-DD34F02C39E5}" dt="2023-10-22T21:47:45.056" v="5" actId="1582"/>
          <ac:picMkLst>
            <pc:docMk/>
            <pc:sldMk cId="581802081" sldId="256"/>
            <ac:picMk id="4098" creationId="{1995C738-F3EA-5166-2147-34755859F74C}"/>
          </ac:picMkLst>
        </pc:picChg>
      </pc:sldChg>
      <pc:sldChg chg="addSp delSp modSp mod modTransition modNotesTx">
        <pc:chgData name="Ian Jones" userId="eff70159-7574-40fc-9de9-39818c90e73f" providerId="ADAL" clId="{08AA0E5E-D94B-408B-8FF8-DD34F02C39E5}" dt="2023-10-22T23:06:28.971" v="884" actId="1076"/>
        <pc:sldMkLst>
          <pc:docMk/>
          <pc:sldMk cId="2937015953" sldId="257"/>
        </pc:sldMkLst>
        <pc:spChg chg="mod">
          <ac:chgData name="Ian Jones" userId="eff70159-7574-40fc-9de9-39818c90e73f" providerId="ADAL" clId="{08AA0E5E-D94B-408B-8FF8-DD34F02C39E5}" dt="2023-10-22T23:06:18.478" v="882" actId="26606"/>
          <ac:spMkLst>
            <pc:docMk/>
            <pc:sldMk cId="2937015953" sldId="257"/>
            <ac:spMk id="2" creationId="{2DFB4E18-8D0F-554D-AF82-17FBB5018E30}"/>
          </ac:spMkLst>
        </pc:spChg>
        <pc:spChg chg="add del mod">
          <ac:chgData name="Ian Jones" userId="eff70159-7574-40fc-9de9-39818c90e73f" providerId="ADAL" clId="{08AA0E5E-D94B-408B-8FF8-DD34F02C39E5}" dt="2023-10-22T22:06:50.652" v="366" actId="21"/>
          <ac:spMkLst>
            <pc:docMk/>
            <pc:sldMk cId="2937015953" sldId="257"/>
            <ac:spMk id="4" creationId="{8CF092E6-AEAE-FCCF-CE26-F64E94E0A5C3}"/>
          </ac:spMkLst>
        </pc:spChg>
        <pc:spChg chg="add del mod">
          <ac:chgData name="Ian Jones" userId="eff70159-7574-40fc-9de9-39818c90e73f" providerId="ADAL" clId="{08AA0E5E-D94B-408B-8FF8-DD34F02C39E5}" dt="2023-10-22T22:06:54.474" v="368" actId="21"/>
          <ac:spMkLst>
            <pc:docMk/>
            <pc:sldMk cId="2937015953" sldId="257"/>
            <ac:spMk id="5" creationId="{62DDC7E9-F6AD-69C9-4855-367529224D3C}"/>
          </ac:spMkLst>
        </pc:spChg>
        <pc:spChg chg="add del">
          <ac:chgData name="Ian Jones" userId="eff70159-7574-40fc-9de9-39818c90e73f" providerId="ADAL" clId="{08AA0E5E-D94B-408B-8FF8-DD34F02C39E5}" dt="2023-10-22T22:07:11.743" v="373" actId="26606"/>
          <ac:spMkLst>
            <pc:docMk/>
            <pc:sldMk cId="2937015953" sldId="257"/>
            <ac:spMk id="8" creationId="{777A147A-9ED8-46B4-8660-1B3C2AA880B5}"/>
          </ac:spMkLst>
        </pc:spChg>
        <pc:spChg chg="add del">
          <ac:chgData name="Ian Jones" userId="eff70159-7574-40fc-9de9-39818c90e73f" providerId="ADAL" clId="{08AA0E5E-D94B-408B-8FF8-DD34F02C39E5}" dt="2023-10-22T22:07:11.743" v="373" actId="26606"/>
          <ac:spMkLst>
            <pc:docMk/>
            <pc:sldMk cId="2937015953" sldId="257"/>
            <ac:spMk id="10" creationId="{5D6C15A0-C087-4593-8414-2B4EC1CDC3DE}"/>
          </ac:spMkLst>
        </pc:spChg>
        <pc:spChg chg="mod">
          <ac:chgData name="Ian Jones" userId="eff70159-7574-40fc-9de9-39818c90e73f" providerId="ADAL" clId="{08AA0E5E-D94B-408B-8FF8-DD34F02C39E5}" dt="2023-10-22T23:06:18.478" v="882" actId="26606"/>
          <ac:spMkLst>
            <pc:docMk/>
            <pc:sldMk cId="2937015953" sldId="257"/>
            <ac:spMk id="12" creationId="{2F86D031-D546-21FD-7E0E-A669F5A4FFFB}"/>
          </ac:spMkLst>
        </pc:spChg>
        <pc:spChg chg="add del">
          <ac:chgData name="Ian Jones" userId="eff70159-7574-40fc-9de9-39818c90e73f" providerId="ADAL" clId="{08AA0E5E-D94B-408B-8FF8-DD34F02C39E5}" dt="2023-10-22T23:04:34.482" v="862" actId="26606"/>
          <ac:spMkLst>
            <pc:docMk/>
            <pc:sldMk cId="2937015953" sldId="257"/>
            <ac:spMk id="1033" creationId="{46090D5F-01AF-4676-ADF9-09DA80A264EF}"/>
          </ac:spMkLst>
        </pc:spChg>
        <pc:spChg chg="add del">
          <ac:chgData name="Ian Jones" userId="eff70159-7574-40fc-9de9-39818c90e73f" providerId="ADAL" clId="{08AA0E5E-D94B-408B-8FF8-DD34F02C39E5}" dt="2023-10-22T23:04:34.482" v="862" actId="26606"/>
          <ac:spMkLst>
            <pc:docMk/>
            <pc:sldMk cId="2937015953" sldId="257"/>
            <ac:spMk id="1035" creationId="{129A6924-D08B-45DD-8219-D130D09CE56C}"/>
          </ac:spMkLst>
        </pc:spChg>
        <pc:spChg chg="add del">
          <ac:chgData name="Ian Jones" userId="eff70159-7574-40fc-9de9-39818c90e73f" providerId="ADAL" clId="{08AA0E5E-D94B-408B-8FF8-DD34F02C39E5}" dt="2023-10-22T23:04:34.482" v="862" actId="26606"/>
          <ac:spMkLst>
            <pc:docMk/>
            <pc:sldMk cId="2937015953" sldId="257"/>
            <ac:spMk id="1037" creationId="{01B0AB56-1C73-492F-9E03-DF7B546AFCE4}"/>
          </ac:spMkLst>
        </pc:spChg>
        <pc:spChg chg="add del">
          <ac:chgData name="Ian Jones" userId="eff70159-7574-40fc-9de9-39818c90e73f" providerId="ADAL" clId="{08AA0E5E-D94B-408B-8FF8-DD34F02C39E5}" dt="2023-10-22T23:06:18.478" v="882" actId="26606"/>
          <ac:spMkLst>
            <pc:docMk/>
            <pc:sldMk cId="2937015953" sldId="257"/>
            <ac:spMk id="1042" creationId="{665DBBEF-238B-476B-96AB-8AAC3224ECEA}"/>
          </ac:spMkLst>
        </pc:spChg>
        <pc:spChg chg="add del">
          <ac:chgData name="Ian Jones" userId="eff70159-7574-40fc-9de9-39818c90e73f" providerId="ADAL" clId="{08AA0E5E-D94B-408B-8FF8-DD34F02C39E5}" dt="2023-10-22T23:06:18.478" v="882" actId="26606"/>
          <ac:spMkLst>
            <pc:docMk/>
            <pc:sldMk cId="2937015953" sldId="257"/>
            <ac:spMk id="1044" creationId="{3FCFB1DE-0B7E-48CC-BA90-B2AB0889F9D6}"/>
          </ac:spMkLst>
        </pc:spChg>
        <pc:spChg chg="add">
          <ac:chgData name="Ian Jones" userId="eff70159-7574-40fc-9de9-39818c90e73f" providerId="ADAL" clId="{08AA0E5E-D94B-408B-8FF8-DD34F02C39E5}" dt="2023-10-22T23:06:18.478" v="882" actId="26606"/>
          <ac:spMkLst>
            <pc:docMk/>
            <pc:sldMk cId="2937015953" sldId="257"/>
            <ac:spMk id="1049" creationId="{B5A8AFA4-5C32-4100-9C6D-839A47E15FA0}"/>
          </ac:spMkLst>
        </pc:spChg>
        <pc:spChg chg="add">
          <ac:chgData name="Ian Jones" userId="eff70159-7574-40fc-9de9-39818c90e73f" providerId="ADAL" clId="{08AA0E5E-D94B-408B-8FF8-DD34F02C39E5}" dt="2023-10-22T23:06:18.478" v="882" actId="26606"/>
          <ac:spMkLst>
            <pc:docMk/>
            <pc:sldMk cId="2937015953" sldId="257"/>
            <ac:spMk id="1051" creationId="{96B5F253-7949-47C2-9DBD-1570ECDA2296}"/>
          </ac:spMkLst>
        </pc:spChg>
        <pc:picChg chg="del">
          <ac:chgData name="Ian Jones" userId="eff70159-7574-40fc-9de9-39818c90e73f" providerId="ADAL" clId="{08AA0E5E-D94B-408B-8FF8-DD34F02C39E5}" dt="2023-10-22T22:06:47.646" v="364" actId="478"/>
          <ac:picMkLst>
            <pc:docMk/>
            <pc:sldMk cId="2937015953" sldId="257"/>
            <ac:picMk id="9" creationId="{E0823CE6-80EB-D079-A546-9A1ED6515C03}"/>
          </ac:picMkLst>
        </pc:picChg>
        <pc:picChg chg="add del">
          <ac:chgData name="Ian Jones" userId="eff70159-7574-40fc-9de9-39818c90e73f" providerId="ADAL" clId="{08AA0E5E-D94B-408B-8FF8-DD34F02C39E5}" dt="2023-10-22T22:06:47.646" v="364" actId="478"/>
          <ac:picMkLst>
            <pc:docMk/>
            <pc:sldMk cId="2937015953" sldId="257"/>
            <ac:picMk id="1026" creationId="{FA2232A3-152C-C0C4-1054-E5B56B9B4A9D}"/>
          </ac:picMkLst>
        </pc:picChg>
        <pc:picChg chg="add mod">
          <ac:chgData name="Ian Jones" userId="eff70159-7574-40fc-9de9-39818c90e73f" providerId="ADAL" clId="{08AA0E5E-D94B-408B-8FF8-DD34F02C39E5}" dt="2023-10-22T23:06:28.971" v="884" actId="1076"/>
          <ac:picMkLst>
            <pc:docMk/>
            <pc:sldMk cId="2937015953" sldId="257"/>
            <ac:picMk id="1028" creationId="{3928838B-EA5E-28E5-B030-F76D23E163CE}"/>
          </ac:picMkLst>
        </pc:picChg>
      </pc:sldChg>
      <pc:sldChg chg="addSp delSp modSp mod modTransition modNotesTx">
        <pc:chgData name="Ian Jones" userId="eff70159-7574-40fc-9de9-39818c90e73f" providerId="ADAL" clId="{08AA0E5E-D94B-408B-8FF8-DD34F02C39E5}" dt="2023-10-22T23:05:54.414" v="880" actId="14100"/>
        <pc:sldMkLst>
          <pc:docMk/>
          <pc:sldMk cId="931073503" sldId="258"/>
        </pc:sldMkLst>
        <pc:spChg chg="mod">
          <ac:chgData name="Ian Jones" userId="eff70159-7574-40fc-9de9-39818c90e73f" providerId="ADAL" clId="{08AA0E5E-D94B-408B-8FF8-DD34F02C39E5}" dt="2023-10-22T23:05:32.375" v="873" actId="26606"/>
          <ac:spMkLst>
            <pc:docMk/>
            <pc:sldMk cId="931073503" sldId="258"/>
            <ac:spMk id="2" creationId="{4A5FA870-B399-B141-9131-B9CD2E89B669}"/>
          </ac:spMkLst>
        </pc:spChg>
        <pc:spChg chg="mod">
          <ac:chgData name="Ian Jones" userId="eff70159-7574-40fc-9de9-39818c90e73f" providerId="ADAL" clId="{08AA0E5E-D94B-408B-8FF8-DD34F02C39E5}" dt="2023-10-22T23:05:43.052" v="877" actId="14100"/>
          <ac:spMkLst>
            <pc:docMk/>
            <pc:sldMk cId="931073503" sldId="258"/>
            <ac:spMk id="3" creationId="{3FF5DB38-254E-2A44-902E-075F8753BB04}"/>
          </ac:spMkLst>
        </pc:spChg>
        <pc:spChg chg="del">
          <ac:chgData name="Ian Jones" userId="eff70159-7574-40fc-9de9-39818c90e73f" providerId="ADAL" clId="{08AA0E5E-D94B-408B-8FF8-DD34F02C39E5}" dt="2023-10-22T23:05:05.075" v="864" actId="26606"/>
          <ac:spMkLst>
            <pc:docMk/>
            <pc:sldMk cId="931073503" sldId="258"/>
            <ac:spMk id="9" creationId="{2B97F24A-32CE-4C1C-A50D-3016B394DCFB}"/>
          </ac:spMkLst>
        </pc:spChg>
        <pc:spChg chg="del">
          <ac:chgData name="Ian Jones" userId="eff70159-7574-40fc-9de9-39818c90e73f" providerId="ADAL" clId="{08AA0E5E-D94B-408B-8FF8-DD34F02C39E5}" dt="2023-10-22T23:05:05.075" v="864" actId="26606"/>
          <ac:spMkLst>
            <pc:docMk/>
            <pc:sldMk cId="931073503" sldId="258"/>
            <ac:spMk id="11" creationId="{6357EC4F-235E-4222-A36F-C7878ACE37F2}"/>
          </ac:spMkLst>
        </pc:spChg>
        <pc:spChg chg="add">
          <ac:chgData name="Ian Jones" userId="eff70159-7574-40fc-9de9-39818c90e73f" providerId="ADAL" clId="{08AA0E5E-D94B-408B-8FF8-DD34F02C39E5}" dt="2023-10-22T23:05:32.375" v="873" actId="26606"/>
          <ac:spMkLst>
            <pc:docMk/>
            <pc:sldMk cId="931073503" sldId="258"/>
            <ac:spMk id="25" creationId="{2B97F24A-32CE-4C1C-A50D-3016B394DCFB}"/>
          </ac:spMkLst>
        </pc:spChg>
        <pc:spChg chg="add">
          <ac:chgData name="Ian Jones" userId="eff70159-7574-40fc-9de9-39818c90e73f" providerId="ADAL" clId="{08AA0E5E-D94B-408B-8FF8-DD34F02C39E5}" dt="2023-10-22T23:05:32.375" v="873" actId="26606"/>
          <ac:spMkLst>
            <pc:docMk/>
            <pc:sldMk cId="931073503" sldId="258"/>
            <ac:spMk id="27" creationId="{6357EC4F-235E-4222-A36F-C7878ACE37F2}"/>
          </ac:spMkLst>
        </pc:spChg>
        <pc:grpChg chg="add del">
          <ac:chgData name="Ian Jones" userId="eff70159-7574-40fc-9de9-39818c90e73f" providerId="ADAL" clId="{08AA0E5E-D94B-408B-8FF8-DD34F02C39E5}" dt="2023-10-22T23:05:32.375" v="873" actId="26606"/>
          <ac:grpSpMkLst>
            <pc:docMk/>
            <pc:sldMk cId="931073503" sldId="258"/>
            <ac:grpSpMk id="16" creationId="{114ED94A-C85D-4CD3-4205-438D21CE6B38}"/>
          </ac:grpSpMkLst>
        </pc:grpChg>
        <pc:picChg chg="mod">
          <ac:chgData name="Ian Jones" userId="eff70159-7574-40fc-9de9-39818c90e73f" providerId="ADAL" clId="{08AA0E5E-D94B-408B-8FF8-DD34F02C39E5}" dt="2023-10-22T23:05:54.414" v="880" actId="14100"/>
          <ac:picMkLst>
            <pc:docMk/>
            <pc:sldMk cId="931073503" sldId="258"/>
            <ac:picMk id="4" creationId="{331A6514-ECA8-5846-9A42-F0D9DEF251D8}"/>
          </ac:picMkLst>
        </pc:picChg>
      </pc:sldChg>
      <pc:sldChg chg="addSp delSp modSp mod modTransition setClrOvrMap">
        <pc:chgData name="Ian Jones" userId="eff70159-7574-40fc-9de9-39818c90e73f" providerId="ADAL" clId="{08AA0E5E-D94B-408B-8FF8-DD34F02C39E5}" dt="2023-10-22T23:06:13.891" v="881" actId="26606"/>
        <pc:sldMkLst>
          <pc:docMk/>
          <pc:sldMk cId="4209355634" sldId="259"/>
        </pc:sldMkLst>
        <pc:spChg chg="mod">
          <ac:chgData name="Ian Jones" userId="eff70159-7574-40fc-9de9-39818c90e73f" providerId="ADAL" clId="{08AA0E5E-D94B-408B-8FF8-DD34F02C39E5}" dt="2023-10-22T23:06:13.891" v="881" actId="26606"/>
          <ac:spMkLst>
            <pc:docMk/>
            <pc:sldMk cId="4209355634" sldId="259"/>
            <ac:spMk id="2" creationId="{345BF610-7FB8-3A45-BE14-92F0B452C94D}"/>
          </ac:spMkLst>
        </pc:spChg>
        <pc:spChg chg="del">
          <ac:chgData name="Ian Jones" userId="eff70159-7574-40fc-9de9-39818c90e73f" providerId="ADAL" clId="{08AA0E5E-D94B-408B-8FF8-DD34F02C39E5}" dt="2023-10-22T23:06:13.891" v="881" actId="26606"/>
          <ac:spMkLst>
            <pc:docMk/>
            <pc:sldMk cId="4209355634" sldId="259"/>
            <ac:spMk id="10" creationId="{BACC6370-2D7E-4714-9D71-7542949D7D5D}"/>
          </ac:spMkLst>
        </pc:spChg>
        <pc:spChg chg="del">
          <ac:chgData name="Ian Jones" userId="eff70159-7574-40fc-9de9-39818c90e73f" providerId="ADAL" clId="{08AA0E5E-D94B-408B-8FF8-DD34F02C39E5}" dt="2023-10-22T23:06:13.891" v="881" actId="26606"/>
          <ac:spMkLst>
            <pc:docMk/>
            <pc:sldMk cId="4209355634" sldId="259"/>
            <ac:spMk id="12" creationId="{F68B3F68-107C-434F-AA38-110D5EA91B85}"/>
          </ac:spMkLst>
        </pc:spChg>
        <pc:spChg chg="del">
          <ac:chgData name="Ian Jones" userId="eff70159-7574-40fc-9de9-39818c90e73f" providerId="ADAL" clId="{08AA0E5E-D94B-408B-8FF8-DD34F02C39E5}" dt="2023-10-22T23:06:13.891" v="881" actId="26606"/>
          <ac:spMkLst>
            <pc:docMk/>
            <pc:sldMk cId="4209355634" sldId="259"/>
            <ac:spMk id="14" creationId="{AAD0DBB9-1A4B-4391-81D4-CB19F9AB918A}"/>
          </ac:spMkLst>
        </pc:spChg>
        <pc:spChg chg="del">
          <ac:chgData name="Ian Jones" userId="eff70159-7574-40fc-9de9-39818c90e73f" providerId="ADAL" clId="{08AA0E5E-D94B-408B-8FF8-DD34F02C39E5}" dt="2023-10-22T23:06:13.891" v="881" actId="26606"/>
          <ac:spMkLst>
            <pc:docMk/>
            <pc:sldMk cId="4209355634" sldId="259"/>
            <ac:spMk id="16" creationId="{063BBA22-50EA-4C4D-BE05-F1CE4E63AA56}"/>
          </ac:spMkLst>
        </pc:spChg>
        <pc:spChg chg="add">
          <ac:chgData name="Ian Jones" userId="eff70159-7574-40fc-9de9-39818c90e73f" providerId="ADAL" clId="{08AA0E5E-D94B-408B-8FF8-DD34F02C39E5}" dt="2023-10-22T23:06:13.891" v="881" actId="26606"/>
          <ac:spMkLst>
            <pc:docMk/>
            <pc:sldMk cId="4209355634" sldId="259"/>
            <ac:spMk id="22" creationId="{9228552E-C8B1-4A80-8448-0787CE0FC704}"/>
          </ac:spMkLst>
        </pc:spChg>
        <pc:graphicFrameChg chg="mod modGraphic">
          <ac:chgData name="Ian Jones" userId="eff70159-7574-40fc-9de9-39818c90e73f" providerId="ADAL" clId="{08AA0E5E-D94B-408B-8FF8-DD34F02C39E5}" dt="2023-10-22T23:06:13.891" v="881" actId="26606"/>
          <ac:graphicFrameMkLst>
            <pc:docMk/>
            <pc:sldMk cId="4209355634" sldId="259"/>
            <ac:graphicFrameMk id="5" creationId="{4323BC27-ECEF-4CD0-A654-6A9F565E18F2}"/>
          </ac:graphicFrameMkLst>
        </pc:graphicFrameChg>
        <pc:picChg chg="add">
          <ac:chgData name="Ian Jones" userId="eff70159-7574-40fc-9de9-39818c90e73f" providerId="ADAL" clId="{08AA0E5E-D94B-408B-8FF8-DD34F02C39E5}" dt="2023-10-22T23:06:13.891" v="881" actId="26606"/>
          <ac:picMkLst>
            <pc:docMk/>
            <pc:sldMk cId="4209355634" sldId="259"/>
            <ac:picMk id="18" creationId="{E6EF9C15-FD22-E1A5-0AFC-E298AE2CE56B}"/>
          </ac:picMkLst>
        </pc:picChg>
      </pc:sldChg>
      <pc:sldChg chg="modTransition">
        <pc:chgData name="Ian Jones" userId="eff70159-7574-40fc-9de9-39818c90e73f" providerId="ADAL" clId="{08AA0E5E-D94B-408B-8FF8-DD34F02C39E5}" dt="2023-10-22T23:04:48.823" v="863"/>
        <pc:sldMkLst>
          <pc:docMk/>
          <pc:sldMk cId="2340912314" sldId="260"/>
        </pc:sldMkLst>
      </pc:sldChg>
      <pc:sldChg chg="addSp delSp modSp mod modTransition">
        <pc:chgData name="Ian Jones" userId="eff70159-7574-40fc-9de9-39818c90e73f" providerId="ADAL" clId="{08AA0E5E-D94B-408B-8FF8-DD34F02C39E5}" dt="2023-10-22T23:04:48.823" v="863"/>
        <pc:sldMkLst>
          <pc:docMk/>
          <pc:sldMk cId="2370403736" sldId="262"/>
        </pc:sldMkLst>
        <pc:spChg chg="mod">
          <ac:chgData name="Ian Jones" userId="eff70159-7574-40fc-9de9-39818c90e73f" providerId="ADAL" clId="{08AA0E5E-D94B-408B-8FF8-DD34F02C39E5}" dt="2023-10-22T22:34:09.401" v="659" actId="26606"/>
          <ac:spMkLst>
            <pc:docMk/>
            <pc:sldMk cId="2370403736" sldId="262"/>
            <ac:spMk id="2" creationId="{132E25A1-066B-CA41-8E4B-A2D86BE62949}"/>
          </ac:spMkLst>
        </pc:spChg>
        <pc:spChg chg="del">
          <ac:chgData name="Ian Jones" userId="eff70159-7574-40fc-9de9-39818c90e73f" providerId="ADAL" clId="{08AA0E5E-D94B-408B-8FF8-DD34F02C39E5}" dt="2023-10-22T22:34:09.401" v="659" actId="26606"/>
          <ac:spMkLst>
            <pc:docMk/>
            <pc:sldMk cId="2370403736" sldId="262"/>
            <ac:spMk id="9" creationId="{7301F447-EEF7-48F5-AF73-7566EE7F64AD}"/>
          </ac:spMkLst>
        </pc:spChg>
        <pc:spChg chg="del">
          <ac:chgData name="Ian Jones" userId="eff70159-7574-40fc-9de9-39818c90e73f" providerId="ADAL" clId="{08AA0E5E-D94B-408B-8FF8-DD34F02C39E5}" dt="2023-10-22T22:34:09.401" v="659" actId="26606"/>
          <ac:spMkLst>
            <pc:docMk/>
            <pc:sldMk cId="2370403736" sldId="262"/>
            <ac:spMk id="11" creationId="{F7117410-A2A4-4085-9ADC-46744551DBDE}"/>
          </ac:spMkLst>
        </pc:spChg>
        <pc:spChg chg="del">
          <ac:chgData name="Ian Jones" userId="eff70159-7574-40fc-9de9-39818c90e73f" providerId="ADAL" clId="{08AA0E5E-D94B-408B-8FF8-DD34F02C39E5}" dt="2023-10-22T22:34:09.401" v="659" actId="26606"/>
          <ac:spMkLst>
            <pc:docMk/>
            <pc:sldMk cId="2370403736" sldId="262"/>
            <ac:spMk id="13" creationId="{99F74EB5-E547-4FB4-95F5-BCC788F3C4A0}"/>
          </ac:spMkLst>
        </pc:spChg>
        <pc:spChg chg="add">
          <ac:chgData name="Ian Jones" userId="eff70159-7574-40fc-9de9-39818c90e73f" providerId="ADAL" clId="{08AA0E5E-D94B-408B-8FF8-DD34F02C39E5}" dt="2023-10-22T22:34:09.401" v="659" actId="26606"/>
          <ac:spMkLst>
            <pc:docMk/>
            <pc:sldMk cId="2370403736" sldId="262"/>
            <ac:spMk id="18" creationId="{BACC6370-2D7E-4714-9D71-7542949D7D5D}"/>
          </ac:spMkLst>
        </pc:spChg>
        <pc:spChg chg="add">
          <ac:chgData name="Ian Jones" userId="eff70159-7574-40fc-9de9-39818c90e73f" providerId="ADAL" clId="{08AA0E5E-D94B-408B-8FF8-DD34F02C39E5}" dt="2023-10-22T22:34:09.401" v="659" actId="26606"/>
          <ac:spMkLst>
            <pc:docMk/>
            <pc:sldMk cId="2370403736" sldId="262"/>
            <ac:spMk id="20" creationId="{F68B3F68-107C-434F-AA38-110D5EA91B85}"/>
          </ac:spMkLst>
        </pc:spChg>
        <pc:spChg chg="add">
          <ac:chgData name="Ian Jones" userId="eff70159-7574-40fc-9de9-39818c90e73f" providerId="ADAL" clId="{08AA0E5E-D94B-408B-8FF8-DD34F02C39E5}" dt="2023-10-22T22:34:09.401" v="659" actId="26606"/>
          <ac:spMkLst>
            <pc:docMk/>
            <pc:sldMk cId="2370403736" sldId="262"/>
            <ac:spMk id="22" creationId="{AAD0DBB9-1A4B-4391-81D4-CB19F9AB918A}"/>
          </ac:spMkLst>
        </pc:spChg>
        <pc:spChg chg="add">
          <ac:chgData name="Ian Jones" userId="eff70159-7574-40fc-9de9-39818c90e73f" providerId="ADAL" clId="{08AA0E5E-D94B-408B-8FF8-DD34F02C39E5}" dt="2023-10-22T22:34:09.401" v="659" actId="26606"/>
          <ac:spMkLst>
            <pc:docMk/>
            <pc:sldMk cId="2370403736" sldId="262"/>
            <ac:spMk id="24" creationId="{063BBA22-50EA-4C4D-BE05-F1CE4E63AA56}"/>
          </ac:spMkLst>
        </pc:spChg>
        <pc:graphicFrameChg chg="mod modGraphic">
          <ac:chgData name="Ian Jones" userId="eff70159-7574-40fc-9de9-39818c90e73f" providerId="ADAL" clId="{08AA0E5E-D94B-408B-8FF8-DD34F02C39E5}" dt="2023-10-22T22:34:09.401" v="659" actId="26606"/>
          <ac:graphicFrameMkLst>
            <pc:docMk/>
            <pc:sldMk cId="2370403736" sldId="262"/>
            <ac:graphicFrameMk id="5" creationId="{0F2F710C-5E83-496F-B3F0-E31E728A6C63}"/>
          </ac:graphicFrameMkLst>
        </pc:graphicFrameChg>
      </pc:sldChg>
      <pc:sldChg chg="modTransition modNotesTx">
        <pc:chgData name="Ian Jones" userId="eff70159-7574-40fc-9de9-39818c90e73f" providerId="ADAL" clId="{08AA0E5E-D94B-408B-8FF8-DD34F02C39E5}" dt="2023-10-22T23:04:48.823" v="863"/>
        <pc:sldMkLst>
          <pc:docMk/>
          <pc:sldMk cId="4263793975" sldId="265"/>
        </pc:sldMkLst>
      </pc:sldChg>
      <pc:sldChg chg="modTransition">
        <pc:chgData name="Ian Jones" userId="eff70159-7574-40fc-9de9-39818c90e73f" providerId="ADAL" clId="{08AA0E5E-D94B-408B-8FF8-DD34F02C39E5}" dt="2023-10-22T23:04:48.823" v="863"/>
        <pc:sldMkLst>
          <pc:docMk/>
          <pc:sldMk cId="3338412933" sldId="266"/>
        </pc:sldMkLst>
      </pc:sldChg>
      <pc:sldChg chg="modSp add del mod ord modTransition modNotesTx">
        <pc:chgData name="Ian Jones" userId="eff70159-7574-40fc-9de9-39818c90e73f" providerId="ADAL" clId="{08AA0E5E-D94B-408B-8FF8-DD34F02C39E5}" dt="2023-10-22T23:04:48.823" v="863"/>
        <pc:sldMkLst>
          <pc:docMk/>
          <pc:sldMk cId="612064342" sldId="267"/>
        </pc:sldMkLst>
        <pc:spChg chg="mod">
          <ac:chgData name="Ian Jones" userId="eff70159-7574-40fc-9de9-39818c90e73f" providerId="ADAL" clId="{08AA0E5E-D94B-408B-8FF8-DD34F02C39E5}" dt="2023-10-22T22:23:16.596" v="434" actId="6549"/>
          <ac:spMkLst>
            <pc:docMk/>
            <pc:sldMk cId="612064342" sldId="267"/>
            <ac:spMk id="2" creationId="{34D1EE7C-FBFA-9644-AD41-704227A46E89}"/>
          </ac:spMkLst>
        </pc:spChg>
      </pc:sldChg>
      <pc:sldChg chg="modTransition">
        <pc:chgData name="Ian Jones" userId="eff70159-7574-40fc-9de9-39818c90e73f" providerId="ADAL" clId="{08AA0E5E-D94B-408B-8FF8-DD34F02C39E5}" dt="2023-10-22T23:04:48.823" v="863"/>
        <pc:sldMkLst>
          <pc:docMk/>
          <pc:sldMk cId="2537734056" sldId="268"/>
        </pc:sldMkLst>
      </pc:sldChg>
      <pc:sldChg chg="modTransition">
        <pc:chgData name="Ian Jones" userId="eff70159-7574-40fc-9de9-39818c90e73f" providerId="ADAL" clId="{08AA0E5E-D94B-408B-8FF8-DD34F02C39E5}" dt="2023-10-22T23:04:48.823" v="863"/>
        <pc:sldMkLst>
          <pc:docMk/>
          <pc:sldMk cId="3445096996" sldId="270"/>
        </pc:sldMkLst>
      </pc:sldChg>
      <pc:sldChg chg="modTransition">
        <pc:chgData name="Ian Jones" userId="eff70159-7574-40fc-9de9-39818c90e73f" providerId="ADAL" clId="{08AA0E5E-D94B-408B-8FF8-DD34F02C39E5}" dt="2023-10-22T23:04:48.823" v="863"/>
        <pc:sldMkLst>
          <pc:docMk/>
          <pc:sldMk cId="2160046791" sldId="272"/>
        </pc:sldMkLst>
      </pc:sldChg>
      <pc:sldChg chg="modTransition">
        <pc:chgData name="Ian Jones" userId="eff70159-7574-40fc-9de9-39818c90e73f" providerId="ADAL" clId="{08AA0E5E-D94B-408B-8FF8-DD34F02C39E5}" dt="2023-10-22T23:04:48.823" v="863"/>
        <pc:sldMkLst>
          <pc:docMk/>
          <pc:sldMk cId="4086873152" sldId="273"/>
        </pc:sldMkLst>
      </pc:sldChg>
      <pc:sldChg chg="modTransition">
        <pc:chgData name="Ian Jones" userId="eff70159-7574-40fc-9de9-39818c90e73f" providerId="ADAL" clId="{08AA0E5E-D94B-408B-8FF8-DD34F02C39E5}" dt="2023-10-22T23:04:48.823" v="863"/>
        <pc:sldMkLst>
          <pc:docMk/>
          <pc:sldMk cId="2438266336" sldId="275"/>
        </pc:sldMkLst>
      </pc:sldChg>
      <pc:sldChg chg="del">
        <pc:chgData name="Ian Jones" userId="eff70159-7574-40fc-9de9-39818c90e73f" providerId="ADAL" clId="{08AA0E5E-D94B-408B-8FF8-DD34F02C39E5}" dt="2023-10-22T22:54:50.424" v="739" actId="47"/>
        <pc:sldMkLst>
          <pc:docMk/>
          <pc:sldMk cId="1254827564" sldId="278"/>
        </pc:sldMkLst>
      </pc:sldChg>
      <pc:sldChg chg="modTransition">
        <pc:chgData name="Ian Jones" userId="eff70159-7574-40fc-9de9-39818c90e73f" providerId="ADAL" clId="{08AA0E5E-D94B-408B-8FF8-DD34F02C39E5}" dt="2023-10-22T23:04:48.823" v="863"/>
        <pc:sldMkLst>
          <pc:docMk/>
          <pc:sldMk cId="2673685312" sldId="281"/>
        </pc:sldMkLst>
      </pc:sldChg>
      <pc:sldChg chg="del">
        <pc:chgData name="Ian Jones" userId="eff70159-7574-40fc-9de9-39818c90e73f" providerId="ADAL" clId="{08AA0E5E-D94B-408B-8FF8-DD34F02C39E5}" dt="2023-10-22T22:08:55.011" v="384" actId="2696"/>
        <pc:sldMkLst>
          <pc:docMk/>
          <pc:sldMk cId="778299011" sldId="282"/>
        </pc:sldMkLst>
      </pc:sldChg>
      <pc:sldChg chg="modTransition">
        <pc:chgData name="Ian Jones" userId="eff70159-7574-40fc-9de9-39818c90e73f" providerId="ADAL" clId="{08AA0E5E-D94B-408B-8FF8-DD34F02C39E5}" dt="2023-10-22T23:04:48.823" v="863"/>
        <pc:sldMkLst>
          <pc:docMk/>
          <pc:sldMk cId="946579977" sldId="283"/>
        </pc:sldMkLst>
      </pc:sldChg>
      <pc:sldChg chg="del">
        <pc:chgData name="Ian Jones" userId="eff70159-7574-40fc-9de9-39818c90e73f" providerId="ADAL" clId="{08AA0E5E-D94B-408B-8FF8-DD34F02C39E5}" dt="2023-10-22T22:52:27.066" v="734" actId="2696"/>
        <pc:sldMkLst>
          <pc:docMk/>
          <pc:sldMk cId="1496475549" sldId="284"/>
        </pc:sldMkLst>
      </pc:sldChg>
      <pc:sldChg chg="del">
        <pc:chgData name="Ian Jones" userId="eff70159-7574-40fc-9de9-39818c90e73f" providerId="ADAL" clId="{08AA0E5E-D94B-408B-8FF8-DD34F02C39E5}" dt="2023-10-22T22:52:18.687" v="733" actId="2696"/>
        <pc:sldMkLst>
          <pc:docMk/>
          <pc:sldMk cId="1678485422" sldId="285"/>
        </pc:sldMkLst>
      </pc:sldChg>
      <pc:sldChg chg="del">
        <pc:chgData name="Ian Jones" userId="eff70159-7574-40fc-9de9-39818c90e73f" providerId="ADAL" clId="{08AA0E5E-D94B-408B-8FF8-DD34F02C39E5}" dt="2023-10-22T22:51:59.718" v="732" actId="2696"/>
        <pc:sldMkLst>
          <pc:docMk/>
          <pc:sldMk cId="2079114938" sldId="287"/>
        </pc:sldMkLst>
      </pc:sldChg>
      <pc:sldChg chg="ord modTransition">
        <pc:chgData name="Ian Jones" userId="eff70159-7574-40fc-9de9-39818c90e73f" providerId="ADAL" clId="{08AA0E5E-D94B-408B-8FF8-DD34F02C39E5}" dt="2023-10-22T23:04:48.823" v="863"/>
        <pc:sldMkLst>
          <pc:docMk/>
          <pc:sldMk cId="1636870312" sldId="288"/>
        </pc:sldMkLst>
      </pc:sldChg>
      <pc:sldChg chg="modTransition">
        <pc:chgData name="Ian Jones" userId="eff70159-7574-40fc-9de9-39818c90e73f" providerId="ADAL" clId="{08AA0E5E-D94B-408B-8FF8-DD34F02C39E5}" dt="2023-10-22T23:04:48.823" v="863"/>
        <pc:sldMkLst>
          <pc:docMk/>
          <pc:sldMk cId="3890091027" sldId="289"/>
        </pc:sldMkLst>
      </pc:sldChg>
      <pc:sldChg chg="delSp modSp mod modTransition setBg setClrOvrMap">
        <pc:chgData name="Ian Jones" userId="eff70159-7574-40fc-9de9-39818c90e73f" providerId="ADAL" clId="{08AA0E5E-D94B-408B-8FF8-DD34F02C39E5}" dt="2023-10-22T23:07:55.472" v="897" actId="404"/>
        <pc:sldMkLst>
          <pc:docMk/>
          <pc:sldMk cId="3063869157" sldId="290"/>
        </pc:sldMkLst>
        <pc:spChg chg="mod">
          <ac:chgData name="Ian Jones" userId="eff70159-7574-40fc-9de9-39818c90e73f" providerId="ADAL" clId="{08AA0E5E-D94B-408B-8FF8-DD34F02C39E5}" dt="2023-10-22T22:20:11.674" v="414" actId="20577"/>
          <ac:spMkLst>
            <pc:docMk/>
            <pc:sldMk cId="3063869157" sldId="290"/>
            <ac:spMk id="2" creationId="{BEFAAFF4-36B8-76DE-8717-797FFDDA56AB}"/>
          </ac:spMkLst>
        </pc:spChg>
        <pc:spChg chg="del">
          <ac:chgData name="Ian Jones" userId="eff70159-7574-40fc-9de9-39818c90e73f" providerId="ADAL" clId="{08AA0E5E-D94B-408B-8FF8-DD34F02C39E5}" dt="2023-10-22T23:07:38.705" v="891" actId="26606"/>
          <ac:spMkLst>
            <pc:docMk/>
            <pc:sldMk cId="3063869157" sldId="290"/>
            <ac:spMk id="19" creationId="{B50AB553-2A96-4A92-96F2-93548E096954}"/>
          </ac:spMkLst>
        </pc:spChg>
        <pc:graphicFrameChg chg="mod modGraphic">
          <ac:chgData name="Ian Jones" userId="eff70159-7574-40fc-9de9-39818c90e73f" providerId="ADAL" clId="{08AA0E5E-D94B-408B-8FF8-DD34F02C39E5}" dt="2023-10-22T23:07:55.472" v="897" actId="404"/>
          <ac:graphicFrameMkLst>
            <pc:docMk/>
            <pc:sldMk cId="3063869157" sldId="290"/>
            <ac:graphicFrameMk id="5" creationId="{8D14B095-6A9F-985C-D538-B58308A9AFC4}"/>
          </ac:graphicFrameMkLst>
        </pc:graphicFrameChg>
        <pc:picChg chg="mod">
          <ac:chgData name="Ian Jones" userId="eff70159-7574-40fc-9de9-39818c90e73f" providerId="ADAL" clId="{08AA0E5E-D94B-408B-8FF8-DD34F02C39E5}" dt="2023-10-22T23:07:38.705" v="891" actId="26606"/>
          <ac:picMkLst>
            <pc:docMk/>
            <pc:sldMk cId="3063869157" sldId="290"/>
            <ac:picMk id="15" creationId="{FA8113FF-F943-69DE-A256-7A1AA033A87B}"/>
          </ac:picMkLst>
        </pc:picChg>
      </pc:sldChg>
      <pc:sldChg chg="addSp delSp modSp mod modTransition modNotesTx">
        <pc:chgData name="Ian Jones" userId="eff70159-7574-40fc-9de9-39818c90e73f" providerId="ADAL" clId="{08AA0E5E-D94B-408B-8FF8-DD34F02C39E5}" dt="2023-10-22T23:04:48.823" v="863"/>
        <pc:sldMkLst>
          <pc:docMk/>
          <pc:sldMk cId="1733013332" sldId="291"/>
        </pc:sldMkLst>
        <pc:spChg chg="mod ord">
          <ac:chgData name="Ian Jones" userId="eff70159-7574-40fc-9de9-39818c90e73f" providerId="ADAL" clId="{08AA0E5E-D94B-408B-8FF8-DD34F02C39E5}" dt="2023-10-22T23:04:03.312" v="861" actId="26606"/>
          <ac:spMkLst>
            <pc:docMk/>
            <pc:sldMk cId="1733013332" sldId="291"/>
            <ac:spMk id="2" creationId="{EF7E1AFC-BB15-E747-9EA4-157AB67F2602}"/>
          </ac:spMkLst>
        </pc:spChg>
        <pc:spChg chg="del">
          <ac:chgData name="Ian Jones" userId="eff70159-7574-40fc-9de9-39818c90e73f" providerId="ADAL" clId="{08AA0E5E-D94B-408B-8FF8-DD34F02C39E5}" dt="2023-10-22T21:48:29.464" v="25" actId="26606"/>
          <ac:spMkLst>
            <pc:docMk/>
            <pc:sldMk cId="1733013332" sldId="291"/>
            <ac:spMk id="33" creationId="{665DBBEF-238B-476B-96AB-8AAC3224ECEA}"/>
          </ac:spMkLst>
        </pc:spChg>
        <pc:spChg chg="del">
          <ac:chgData name="Ian Jones" userId="eff70159-7574-40fc-9de9-39818c90e73f" providerId="ADAL" clId="{08AA0E5E-D94B-408B-8FF8-DD34F02C39E5}" dt="2023-10-22T21:48:29.464" v="25" actId="26606"/>
          <ac:spMkLst>
            <pc:docMk/>
            <pc:sldMk cId="1733013332" sldId="291"/>
            <ac:spMk id="35" creationId="{3FCFB1DE-0B7E-48CC-BA90-B2AB0889F9D6}"/>
          </ac:spMkLst>
        </pc:spChg>
        <pc:spChg chg="add del">
          <ac:chgData name="Ian Jones" userId="eff70159-7574-40fc-9de9-39818c90e73f" providerId="ADAL" clId="{08AA0E5E-D94B-408B-8FF8-DD34F02C39E5}" dt="2023-10-22T23:04:03.312" v="861" actId="26606"/>
          <ac:spMkLst>
            <pc:docMk/>
            <pc:sldMk cId="1733013332" sldId="291"/>
            <ac:spMk id="40" creationId="{94714483-7072-431F-9DBE-87F44E4D44BC}"/>
          </ac:spMkLst>
        </pc:spChg>
        <pc:spChg chg="add del">
          <ac:chgData name="Ian Jones" userId="eff70159-7574-40fc-9de9-39818c90e73f" providerId="ADAL" clId="{08AA0E5E-D94B-408B-8FF8-DD34F02C39E5}" dt="2023-10-22T23:04:03.312" v="861" actId="26606"/>
          <ac:spMkLst>
            <pc:docMk/>
            <pc:sldMk cId="1733013332" sldId="291"/>
            <ac:spMk id="42" creationId="{495892E1-F4A5-4991-AC52-4F417B14A2A2}"/>
          </ac:spMkLst>
        </pc:spChg>
        <pc:spChg chg="add del">
          <ac:chgData name="Ian Jones" userId="eff70159-7574-40fc-9de9-39818c90e73f" providerId="ADAL" clId="{08AA0E5E-D94B-408B-8FF8-DD34F02C39E5}" dt="2023-10-22T23:04:03.312" v="861" actId="26606"/>
          <ac:spMkLst>
            <pc:docMk/>
            <pc:sldMk cId="1733013332" sldId="291"/>
            <ac:spMk id="52" creationId="{E2683E3F-F855-4549-84F8-42064EC0F247}"/>
          </ac:spMkLst>
        </pc:spChg>
        <pc:spChg chg="add del">
          <ac:chgData name="Ian Jones" userId="eff70159-7574-40fc-9de9-39818c90e73f" providerId="ADAL" clId="{08AA0E5E-D94B-408B-8FF8-DD34F02C39E5}" dt="2023-10-22T23:04:03.312" v="861" actId="26606"/>
          <ac:spMkLst>
            <pc:docMk/>
            <pc:sldMk cId="1733013332" sldId="291"/>
            <ac:spMk id="60" creationId="{832F3179-0CD5-40C8-9939-D8355006F7BA}"/>
          </ac:spMkLst>
        </pc:spChg>
        <pc:spChg chg="add">
          <ac:chgData name="Ian Jones" userId="eff70159-7574-40fc-9de9-39818c90e73f" providerId="ADAL" clId="{08AA0E5E-D94B-408B-8FF8-DD34F02C39E5}" dt="2023-10-22T23:04:03.312" v="861" actId="26606"/>
          <ac:spMkLst>
            <pc:docMk/>
            <pc:sldMk cId="1733013332" sldId="291"/>
            <ac:spMk id="71" creationId="{665DBBEF-238B-476B-96AB-8AAC3224ECEA}"/>
          </ac:spMkLst>
        </pc:spChg>
        <pc:spChg chg="add">
          <ac:chgData name="Ian Jones" userId="eff70159-7574-40fc-9de9-39818c90e73f" providerId="ADAL" clId="{08AA0E5E-D94B-408B-8FF8-DD34F02C39E5}" dt="2023-10-22T23:04:03.312" v="861" actId="26606"/>
          <ac:spMkLst>
            <pc:docMk/>
            <pc:sldMk cId="1733013332" sldId="291"/>
            <ac:spMk id="73" creationId="{3FCFB1DE-0B7E-48CC-BA90-B2AB0889F9D6}"/>
          </ac:spMkLst>
        </pc:spChg>
        <pc:grpChg chg="add del">
          <ac:chgData name="Ian Jones" userId="eff70159-7574-40fc-9de9-39818c90e73f" providerId="ADAL" clId="{08AA0E5E-D94B-408B-8FF8-DD34F02C39E5}" dt="2023-10-22T23:04:03.312" v="861" actId="26606"/>
          <ac:grpSpMkLst>
            <pc:docMk/>
            <pc:sldMk cId="1733013332" sldId="291"/>
            <ac:grpSpMk id="44" creationId="{ACF597F8-76AA-44FA-8E6A-06223B66C0DD}"/>
          </ac:grpSpMkLst>
        </pc:grpChg>
        <pc:grpChg chg="add del">
          <ac:chgData name="Ian Jones" userId="eff70159-7574-40fc-9de9-39818c90e73f" providerId="ADAL" clId="{08AA0E5E-D94B-408B-8FF8-DD34F02C39E5}" dt="2023-10-22T23:04:03.312" v="861" actId="26606"/>
          <ac:grpSpMkLst>
            <pc:docMk/>
            <pc:sldMk cId="1733013332" sldId="291"/>
            <ac:grpSpMk id="54" creationId="{8FC90B1E-0223-4440-AF22-8F32F6F0C7D2}"/>
          </ac:grpSpMkLst>
        </pc:grpChg>
        <pc:grpChg chg="add del">
          <ac:chgData name="Ian Jones" userId="eff70159-7574-40fc-9de9-39818c90e73f" providerId="ADAL" clId="{08AA0E5E-D94B-408B-8FF8-DD34F02C39E5}" dt="2023-10-22T23:04:03.312" v="861" actId="26606"/>
          <ac:grpSpMkLst>
            <pc:docMk/>
            <pc:sldMk cId="1733013332" sldId="291"/>
            <ac:grpSpMk id="62" creationId="{11CE155D-684B-4F5E-B835-C52765E310E7}"/>
          </ac:grpSpMkLst>
        </pc:grpChg>
        <pc:picChg chg="mod ord">
          <ac:chgData name="Ian Jones" userId="eff70159-7574-40fc-9de9-39818c90e73f" providerId="ADAL" clId="{08AA0E5E-D94B-408B-8FF8-DD34F02C39E5}" dt="2023-10-22T23:04:03.312" v="861" actId="26606"/>
          <ac:picMkLst>
            <pc:docMk/>
            <pc:sldMk cId="1733013332" sldId="291"/>
            <ac:picMk id="13" creationId="{1665C543-CBC4-3DB8-0D45-051CDBA093A0}"/>
          </ac:picMkLst>
        </pc:picChg>
      </pc:sldChg>
      <pc:sldChg chg="modTransition">
        <pc:chgData name="Ian Jones" userId="eff70159-7574-40fc-9de9-39818c90e73f" providerId="ADAL" clId="{08AA0E5E-D94B-408B-8FF8-DD34F02C39E5}" dt="2023-10-22T23:04:48.823" v="863"/>
        <pc:sldMkLst>
          <pc:docMk/>
          <pc:sldMk cId="1091776362" sldId="292"/>
        </pc:sldMkLst>
      </pc:sldChg>
      <pc:sldChg chg="modTransition">
        <pc:chgData name="Ian Jones" userId="eff70159-7574-40fc-9de9-39818c90e73f" providerId="ADAL" clId="{08AA0E5E-D94B-408B-8FF8-DD34F02C39E5}" dt="2023-10-22T23:04:48.823" v="863"/>
        <pc:sldMkLst>
          <pc:docMk/>
          <pc:sldMk cId="1194364086" sldId="293"/>
        </pc:sldMkLst>
      </pc:sldChg>
      <pc:sldChg chg="addSp delSp modSp mod modTransition">
        <pc:chgData name="Ian Jones" userId="eff70159-7574-40fc-9de9-39818c90e73f" providerId="ADAL" clId="{08AA0E5E-D94B-408B-8FF8-DD34F02C39E5}" dt="2023-10-22T23:04:48.823" v="863"/>
        <pc:sldMkLst>
          <pc:docMk/>
          <pc:sldMk cId="740110891" sldId="294"/>
        </pc:sldMkLst>
        <pc:spChg chg="del">
          <ac:chgData name="Ian Jones" userId="eff70159-7574-40fc-9de9-39818c90e73f" providerId="ADAL" clId="{08AA0E5E-D94B-408B-8FF8-DD34F02C39E5}" dt="2023-10-22T21:51:38.368" v="261" actId="26606"/>
          <ac:spMkLst>
            <pc:docMk/>
            <pc:sldMk cId="740110891" sldId="294"/>
            <ac:spMk id="17" creationId="{D2B783EE-0239-4717-BBEA-8C9EAC61C824}"/>
          </ac:spMkLst>
        </pc:spChg>
        <pc:spChg chg="del">
          <ac:chgData name="Ian Jones" userId="eff70159-7574-40fc-9de9-39818c90e73f" providerId="ADAL" clId="{08AA0E5E-D94B-408B-8FF8-DD34F02C39E5}" dt="2023-10-22T21:51:38.368" v="261" actId="26606"/>
          <ac:spMkLst>
            <pc:docMk/>
            <pc:sldMk cId="740110891" sldId="294"/>
            <ac:spMk id="19" creationId="{A7B99495-F43F-4D80-A44F-2CB4764EB90B}"/>
          </ac:spMkLst>
        </pc:spChg>
        <pc:spChg chg="del">
          <ac:chgData name="Ian Jones" userId="eff70159-7574-40fc-9de9-39818c90e73f" providerId="ADAL" clId="{08AA0E5E-D94B-408B-8FF8-DD34F02C39E5}" dt="2023-10-22T21:51:38.368" v="261" actId="26606"/>
          <ac:spMkLst>
            <pc:docMk/>
            <pc:sldMk cId="740110891" sldId="294"/>
            <ac:spMk id="21" creationId="{70BEB1E7-2F88-40BC-B73D-42E5B6F80BFC}"/>
          </ac:spMkLst>
        </pc:spChg>
        <pc:spChg chg="add">
          <ac:chgData name="Ian Jones" userId="eff70159-7574-40fc-9de9-39818c90e73f" providerId="ADAL" clId="{08AA0E5E-D94B-408B-8FF8-DD34F02C39E5}" dt="2023-10-22T21:51:38.368" v="261" actId="26606"/>
          <ac:spMkLst>
            <pc:docMk/>
            <pc:sldMk cId="740110891" sldId="294"/>
            <ac:spMk id="26" creationId="{7A203437-703A-4E00-A8C0-91D328D6C7C7}"/>
          </ac:spMkLst>
        </pc:spChg>
        <pc:spChg chg="add">
          <ac:chgData name="Ian Jones" userId="eff70159-7574-40fc-9de9-39818c90e73f" providerId="ADAL" clId="{08AA0E5E-D94B-408B-8FF8-DD34F02C39E5}" dt="2023-10-22T21:51:38.368" v="261" actId="26606"/>
          <ac:spMkLst>
            <pc:docMk/>
            <pc:sldMk cId="740110891" sldId="294"/>
            <ac:spMk id="28" creationId="{CD84038B-4A56-439B-A184-79B2D4506692}"/>
          </ac:spMkLst>
        </pc:spChg>
        <pc:spChg chg="add">
          <ac:chgData name="Ian Jones" userId="eff70159-7574-40fc-9de9-39818c90e73f" providerId="ADAL" clId="{08AA0E5E-D94B-408B-8FF8-DD34F02C39E5}" dt="2023-10-22T21:51:38.368" v="261" actId="26606"/>
          <ac:spMkLst>
            <pc:docMk/>
            <pc:sldMk cId="740110891" sldId="294"/>
            <ac:spMk id="30" creationId="{4F96EE13-2C4D-4262-812E-DDE5FC35F0AD}"/>
          </ac:spMkLst>
        </pc:spChg>
        <pc:graphicFrameChg chg="mod modGraphic">
          <ac:chgData name="Ian Jones" userId="eff70159-7574-40fc-9de9-39818c90e73f" providerId="ADAL" clId="{08AA0E5E-D94B-408B-8FF8-DD34F02C39E5}" dt="2023-10-22T21:52:12.741" v="272" actId="14100"/>
          <ac:graphicFrameMkLst>
            <pc:docMk/>
            <pc:sldMk cId="740110891" sldId="294"/>
            <ac:graphicFrameMk id="7" creationId="{0867DF3C-006E-748A-7CC5-0CD9C04AE026}"/>
          </ac:graphicFrameMkLst>
        </pc:graphicFrameChg>
        <pc:picChg chg="mod ord">
          <ac:chgData name="Ian Jones" userId="eff70159-7574-40fc-9de9-39818c90e73f" providerId="ADAL" clId="{08AA0E5E-D94B-408B-8FF8-DD34F02C39E5}" dt="2023-10-22T21:51:52.897" v="265" actId="1076"/>
          <ac:picMkLst>
            <pc:docMk/>
            <pc:sldMk cId="740110891" sldId="294"/>
            <ac:picMk id="2" creationId="{D1DD1424-6A3A-FDC7-7647-F05365207465}"/>
          </ac:picMkLst>
        </pc:picChg>
        <pc:picChg chg="add mod ord">
          <ac:chgData name="Ian Jones" userId="eff70159-7574-40fc-9de9-39818c90e73f" providerId="ADAL" clId="{08AA0E5E-D94B-408B-8FF8-DD34F02C39E5}" dt="2023-10-22T21:51:38.368" v="261" actId="26606"/>
          <ac:picMkLst>
            <pc:docMk/>
            <pc:sldMk cId="740110891" sldId="294"/>
            <ac:picMk id="4" creationId="{6D74EAE0-A8FD-E746-0D28-6DB691DBE5AB}"/>
          </ac:picMkLst>
        </pc:picChg>
        <pc:picChg chg="del">
          <ac:chgData name="Ian Jones" userId="eff70159-7574-40fc-9de9-39818c90e73f" providerId="ADAL" clId="{08AA0E5E-D94B-408B-8FF8-DD34F02C39E5}" dt="2023-10-22T21:50:04.130" v="251" actId="478"/>
          <ac:picMkLst>
            <pc:docMk/>
            <pc:sldMk cId="740110891" sldId="294"/>
            <ac:picMk id="8" creationId="{9C5739CA-4EAB-E693-D053-F555CA5DFCFF}"/>
          </ac:picMkLst>
        </pc:picChg>
      </pc:sldChg>
      <pc:sldChg chg="addSp modSp mod modTransition">
        <pc:chgData name="Ian Jones" userId="eff70159-7574-40fc-9de9-39818c90e73f" providerId="ADAL" clId="{08AA0E5E-D94B-408B-8FF8-DD34F02C39E5}" dt="2023-10-22T23:04:48.823" v="863"/>
        <pc:sldMkLst>
          <pc:docMk/>
          <pc:sldMk cId="1935765605" sldId="295"/>
        </pc:sldMkLst>
        <pc:spChg chg="add">
          <ac:chgData name="Ian Jones" userId="eff70159-7574-40fc-9de9-39818c90e73f" providerId="ADAL" clId="{08AA0E5E-D94B-408B-8FF8-DD34F02C39E5}" dt="2023-10-22T22:29:37.337" v="622" actId="26606"/>
          <ac:spMkLst>
            <pc:docMk/>
            <pc:sldMk cId="1935765605" sldId="295"/>
            <ac:spMk id="12" creationId="{32BC26D8-82FB-445E-AA49-62A77D7C1EE0}"/>
          </ac:spMkLst>
        </pc:spChg>
        <pc:spChg chg="add">
          <ac:chgData name="Ian Jones" userId="eff70159-7574-40fc-9de9-39818c90e73f" providerId="ADAL" clId="{08AA0E5E-D94B-408B-8FF8-DD34F02C39E5}" dt="2023-10-22T22:29:37.337" v="622" actId="26606"/>
          <ac:spMkLst>
            <pc:docMk/>
            <pc:sldMk cId="1935765605" sldId="295"/>
            <ac:spMk id="14" creationId="{CB44330D-EA18-4254-AA95-EB49948539B8}"/>
          </ac:spMkLst>
        </pc:spChg>
        <pc:graphicFrameChg chg="mod">
          <ac:chgData name="Ian Jones" userId="eff70159-7574-40fc-9de9-39818c90e73f" providerId="ADAL" clId="{08AA0E5E-D94B-408B-8FF8-DD34F02C39E5}" dt="2023-10-22T22:30:11.653" v="637" actId="20577"/>
          <ac:graphicFrameMkLst>
            <pc:docMk/>
            <pc:sldMk cId="1935765605" sldId="295"/>
            <ac:graphicFrameMk id="7" creationId="{0867DF3C-006E-748A-7CC5-0CD9C04AE026}"/>
          </ac:graphicFrameMkLst>
        </pc:graphicFrameChg>
      </pc:sldChg>
      <pc:sldChg chg="addSp modSp new mod ord modTransition">
        <pc:chgData name="Ian Jones" userId="eff70159-7574-40fc-9de9-39818c90e73f" providerId="ADAL" clId="{08AA0E5E-D94B-408B-8FF8-DD34F02C39E5}" dt="2023-10-22T23:29:15.586" v="903" actId="20577"/>
        <pc:sldMkLst>
          <pc:docMk/>
          <pc:sldMk cId="400430028" sldId="296"/>
        </pc:sldMkLst>
        <pc:spChg chg="mod">
          <ac:chgData name="Ian Jones" userId="eff70159-7574-40fc-9de9-39818c90e73f" providerId="ADAL" clId="{08AA0E5E-D94B-408B-8FF8-DD34F02C39E5}" dt="2023-10-22T22:02:27.444" v="339" actId="1582"/>
          <ac:spMkLst>
            <pc:docMk/>
            <pc:sldMk cId="400430028" sldId="296"/>
            <ac:spMk id="2" creationId="{72868F14-2EC1-1E70-80AB-2FC886DEC598}"/>
          </ac:spMkLst>
        </pc:spChg>
        <pc:spChg chg="mod">
          <ac:chgData name="Ian Jones" userId="eff70159-7574-40fc-9de9-39818c90e73f" providerId="ADAL" clId="{08AA0E5E-D94B-408B-8FF8-DD34F02C39E5}" dt="2023-10-22T23:29:15.586" v="903" actId="20577"/>
          <ac:spMkLst>
            <pc:docMk/>
            <pc:sldMk cId="400430028" sldId="296"/>
            <ac:spMk id="3" creationId="{9843D595-AC89-C4BE-213C-88C8369D51CE}"/>
          </ac:spMkLst>
        </pc:spChg>
        <pc:graphicFrameChg chg="add mod modGraphic">
          <ac:chgData name="Ian Jones" userId="eff70159-7574-40fc-9de9-39818c90e73f" providerId="ADAL" clId="{08AA0E5E-D94B-408B-8FF8-DD34F02C39E5}" dt="2023-10-22T22:02:38.849" v="342" actId="14100"/>
          <ac:graphicFrameMkLst>
            <pc:docMk/>
            <pc:sldMk cId="400430028" sldId="296"/>
            <ac:graphicFrameMk id="4" creationId="{DB55158C-3C83-14EF-29A1-623F8D69CD8C}"/>
          </ac:graphicFrameMkLst>
        </pc:graphicFrameChg>
      </pc:sldChg>
      <pc:sldChg chg="addSp delSp modSp add mod ord modTransition">
        <pc:chgData name="Ian Jones" userId="eff70159-7574-40fc-9de9-39818c90e73f" providerId="ADAL" clId="{08AA0E5E-D94B-408B-8FF8-DD34F02C39E5}" dt="2023-10-22T23:04:48.823" v="863"/>
        <pc:sldMkLst>
          <pc:docMk/>
          <pc:sldMk cId="944214618" sldId="297"/>
        </pc:sldMkLst>
        <pc:spChg chg="mod">
          <ac:chgData name="Ian Jones" userId="eff70159-7574-40fc-9de9-39818c90e73f" providerId="ADAL" clId="{08AA0E5E-D94B-408B-8FF8-DD34F02C39E5}" dt="2023-10-22T22:15:01.339" v="410" actId="6549"/>
          <ac:spMkLst>
            <pc:docMk/>
            <pc:sldMk cId="944214618" sldId="297"/>
            <ac:spMk id="2" creationId="{72868F14-2EC1-1E70-80AB-2FC886DEC598}"/>
          </ac:spMkLst>
        </pc:spChg>
        <pc:spChg chg="del">
          <ac:chgData name="Ian Jones" userId="eff70159-7574-40fc-9de9-39818c90e73f" providerId="ADAL" clId="{08AA0E5E-D94B-408B-8FF8-DD34F02C39E5}" dt="2023-10-22T22:13:22.415" v="391" actId="21"/>
          <ac:spMkLst>
            <pc:docMk/>
            <pc:sldMk cId="944214618" sldId="297"/>
            <ac:spMk id="3" creationId="{9843D595-AC89-C4BE-213C-88C8369D51CE}"/>
          </ac:spMkLst>
        </pc:spChg>
        <pc:spChg chg="add del mod">
          <ac:chgData name="Ian Jones" userId="eff70159-7574-40fc-9de9-39818c90e73f" providerId="ADAL" clId="{08AA0E5E-D94B-408B-8FF8-DD34F02C39E5}" dt="2023-10-22T22:13:32.778" v="393" actId="21"/>
          <ac:spMkLst>
            <pc:docMk/>
            <pc:sldMk cId="944214618" sldId="297"/>
            <ac:spMk id="6" creationId="{164BC05D-EC2A-F9A3-E382-DB5010C30AE2}"/>
          </ac:spMkLst>
        </pc:spChg>
        <pc:graphicFrameChg chg="mod">
          <ac:chgData name="Ian Jones" userId="eff70159-7574-40fc-9de9-39818c90e73f" providerId="ADAL" clId="{08AA0E5E-D94B-408B-8FF8-DD34F02C39E5}" dt="2023-10-22T22:14:53.211" v="409" actId="1076"/>
          <ac:graphicFrameMkLst>
            <pc:docMk/>
            <pc:sldMk cId="944214618" sldId="297"/>
            <ac:graphicFrameMk id="4" creationId="{DB55158C-3C83-14EF-29A1-623F8D69CD8C}"/>
          </ac:graphicFrameMkLst>
        </pc:graphicFrameChg>
      </pc:sldChg>
      <pc:sldChg chg="delSp modSp add mod modTransition setBg delDesignElem">
        <pc:chgData name="Ian Jones" userId="eff70159-7574-40fc-9de9-39818c90e73f" providerId="ADAL" clId="{08AA0E5E-D94B-408B-8FF8-DD34F02C39E5}" dt="2023-10-22T23:04:48.823" v="863"/>
        <pc:sldMkLst>
          <pc:docMk/>
          <pc:sldMk cId="1138081246" sldId="298"/>
        </pc:sldMkLst>
        <pc:spChg chg="mod">
          <ac:chgData name="Ian Jones" userId="eff70159-7574-40fc-9de9-39818c90e73f" providerId="ADAL" clId="{08AA0E5E-D94B-408B-8FF8-DD34F02C39E5}" dt="2023-10-22T22:20:25.123" v="429" actId="20577"/>
          <ac:spMkLst>
            <pc:docMk/>
            <pc:sldMk cId="1138081246" sldId="298"/>
            <ac:spMk id="2" creationId="{34D1EE7C-FBFA-9644-AD41-704227A46E89}"/>
          </ac:spMkLst>
        </pc:spChg>
        <pc:spChg chg="del">
          <ac:chgData name="Ian Jones" userId="eff70159-7574-40fc-9de9-39818c90e73f" providerId="ADAL" clId="{08AA0E5E-D94B-408B-8FF8-DD34F02C39E5}" dt="2023-10-22T22:19:57.850" v="412"/>
          <ac:spMkLst>
            <pc:docMk/>
            <pc:sldMk cId="1138081246" sldId="298"/>
            <ac:spMk id="8" creationId="{100EDD19-6802-4EC3-95CE-CFFAB042CFD6}"/>
          </ac:spMkLst>
        </pc:spChg>
        <pc:spChg chg="del">
          <ac:chgData name="Ian Jones" userId="eff70159-7574-40fc-9de9-39818c90e73f" providerId="ADAL" clId="{08AA0E5E-D94B-408B-8FF8-DD34F02C39E5}" dt="2023-10-22T22:19:57.850" v="412"/>
          <ac:spMkLst>
            <pc:docMk/>
            <pc:sldMk cId="1138081246" sldId="298"/>
            <ac:spMk id="10" creationId="{DB17E863-922E-4C26-BD64-E8FD41D28661}"/>
          </ac:spMkLst>
        </pc:spChg>
      </pc:sldChg>
      <pc:sldChg chg="addSp delSp modSp new mod modTransition setBg">
        <pc:chgData name="Ian Jones" userId="eff70159-7574-40fc-9de9-39818c90e73f" providerId="ADAL" clId="{08AA0E5E-D94B-408B-8FF8-DD34F02C39E5}" dt="2023-10-22T23:04:48.823" v="863"/>
        <pc:sldMkLst>
          <pc:docMk/>
          <pc:sldMk cId="4267073372" sldId="299"/>
        </pc:sldMkLst>
        <pc:spChg chg="mod">
          <ac:chgData name="Ian Jones" userId="eff70159-7574-40fc-9de9-39818c90e73f" providerId="ADAL" clId="{08AA0E5E-D94B-408B-8FF8-DD34F02C39E5}" dt="2023-10-22T22:28:04.440" v="599" actId="26606"/>
          <ac:spMkLst>
            <pc:docMk/>
            <pc:sldMk cId="4267073372" sldId="299"/>
            <ac:spMk id="2" creationId="{D1DB9006-46E2-9D8E-737A-932407873D2F}"/>
          </ac:spMkLst>
        </pc:spChg>
        <pc:spChg chg="del mod">
          <ac:chgData name="Ian Jones" userId="eff70159-7574-40fc-9de9-39818c90e73f" providerId="ADAL" clId="{08AA0E5E-D94B-408B-8FF8-DD34F02C39E5}" dt="2023-10-22T22:28:04.440" v="599" actId="26606"/>
          <ac:spMkLst>
            <pc:docMk/>
            <pc:sldMk cId="4267073372" sldId="299"/>
            <ac:spMk id="3" creationId="{1BBC9D34-FD35-8884-9509-B1B553293C9E}"/>
          </ac:spMkLst>
        </pc:spChg>
        <pc:spChg chg="add">
          <ac:chgData name="Ian Jones" userId="eff70159-7574-40fc-9de9-39818c90e73f" providerId="ADAL" clId="{08AA0E5E-D94B-408B-8FF8-DD34F02C39E5}" dt="2023-10-22T22:28:04.440" v="599" actId="26606"/>
          <ac:spMkLst>
            <pc:docMk/>
            <pc:sldMk cId="4267073372" sldId="299"/>
            <ac:spMk id="10" creationId="{4F7EBAE4-9945-4473-9E34-B2C66EA0F03D}"/>
          </ac:spMkLst>
        </pc:spChg>
        <pc:spChg chg="add">
          <ac:chgData name="Ian Jones" userId="eff70159-7574-40fc-9de9-39818c90e73f" providerId="ADAL" clId="{08AA0E5E-D94B-408B-8FF8-DD34F02C39E5}" dt="2023-10-22T22:28:04.440" v="599" actId="26606"/>
          <ac:spMkLst>
            <pc:docMk/>
            <pc:sldMk cId="4267073372" sldId="299"/>
            <ac:spMk id="12" creationId="{70BEB1E7-2F88-40BC-B73D-42E5B6F80BFC}"/>
          </ac:spMkLst>
        </pc:spChg>
        <pc:spChg chg="add">
          <ac:chgData name="Ian Jones" userId="eff70159-7574-40fc-9de9-39818c90e73f" providerId="ADAL" clId="{08AA0E5E-D94B-408B-8FF8-DD34F02C39E5}" dt="2023-10-22T22:28:04.440" v="599" actId="26606"/>
          <ac:spMkLst>
            <pc:docMk/>
            <pc:sldMk cId="4267073372" sldId="299"/>
            <ac:spMk id="14" creationId="{A7B99495-F43F-4D80-A44F-2CB4764EB90B}"/>
          </ac:spMkLst>
        </pc:spChg>
        <pc:graphicFrameChg chg="add">
          <ac:chgData name="Ian Jones" userId="eff70159-7574-40fc-9de9-39818c90e73f" providerId="ADAL" clId="{08AA0E5E-D94B-408B-8FF8-DD34F02C39E5}" dt="2023-10-22T22:28:04.440" v="599" actId="26606"/>
          <ac:graphicFrameMkLst>
            <pc:docMk/>
            <pc:sldMk cId="4267073372" sldId="299"/>
            <ac:graphicFrameMk id="5" creationId="{9C26C517-46AC-E356-DFEF-66F156F15E1A}"/>
          </ac:graphicFrameMkLst>
        </pc:graphicFrameChg>
        <pc:picChg chg="add">
          <ac:chgData name="Ian Jones" userId="eff70159-7574-40fc-9de9-39818c90e73f" providerId="ADAL" clId="{08AA0E5E-D94B-408B-8FF8-DD34F02C39E5}" dt="2023-10-22T22:28:04.440" v="599" actId="26606"/>
          <ac:picMkLst>
            <pc:docMk/>
            <pc:sldMk cId="4267073372" sldId="299"/>
            <ac:picMk id="6" creationId="{1BF8095D-2213-4C1E-1B8E-F009629D37E7}"/>
          </ac:picMkLst>
        </pc:picChg>
      </pc:sldChg>
      <pc:sldChg chg="addSp delSp modSp add mod modTransition setBg">
        <pc:chgData name="Ian Jones" userId="eff70159-7574-40fc-9de9-39818c90e73f" providerId="ADAL" clId="{08AA0E5E-D94B-408B-8FF8-DD34F02C39E5}" dt="2023-10-22T23:04:48.823" v="863"/>
        <pc:sldMkLst>
          <pc:docMk/>
          <pc:sldMk cId="2096669799" sldId="300"/>
        </pc:sldMkLst>
        <pc:spChg chg="mod">
          <ac:chgData name="Ian Jones" userId="eff70159-7574-40fc-9de9-39818c90e73f" providerId="ADAL" clId="{08AA0E5E-D94B-408B-8FF8-DD34F02C39E5}" dt="2023-10-22T22:28:18.633" v="602" actId="26606"/>
          <ac:spMkLst>
            <pc:docMk/>
            <pc:sldMk cId="2096669799" sldId="300"/>
            <ac:spMk id="2" creationId="{D1DB9006-46E2-9D8E-737A-932407873D2F}"/>
          </ac:spMkLst>
        </pc:spChg>
        <pc:spChg chg="add del mod">
          <ac:chgData name="Ian Jones" userId="eff70159-7574-40fc-9de9-39818c90e73f" providerId="ADAL" clId="{08AA0E5E-D94B-408B-8FF8-DD34F02C39E5}" dt="2023-10-22T22:28:18.633" v="602" actId="26606"/>
          <ac:spMkLst>
            <pc:docMk/>
            <pc:sldMk cId="2096669799" sldId="300"/>
            <ac:spMk id="3" creationId="{1BBC9D34-FD35-8884-9509-B1B553293C9E}"/>
          </ac:spMkLst>
        </pc:spChg>
        <pc:spChg chg="add del">
          <ac:chgData name="Ian Jones" userId="eff70159-7574-40fc-9de9-39818c90e73f" providerId="ADAL" clId="{08AA0E5E-D94B-408B-8FF8-DD34F02C39E5}" dt="2023-10-22T22:28:18.617" v="601" actId="26606"/>
          <ac:spMkLst>
            <pc:docMk/>
            <pc:sldMk cId="2096669799" sldId="300"/>
            <ac:spMk id="10" creationId="{DB304A14-32D0-4873-B914-423ED7B8DAFD}"/>
          </ac:spMkLst>
        </pc:spChg>
        <pc:spChg chg="add del">
          <ac:chgData name="Ian Jones" userId="eff70159-7574-40fc-9de9-39818c90e73f" providerId="ADAL" clId="{08AA0E5E-D94B-408B-8FF8-DD34F02C39E5}" dt="2023-10-22T22:28:18.617" v="601" actId="26606"/>
          <ac:spMkLst>
            <pc:docMk/>
            <pc:sldMk cId="2096669799" sldId="300"/>
            <ac:spMk id="12" creationId="{1D460C86-854F-4FB3-ABC2-E823D8FEB9DB}"/>
          </ac:spMkLst>
        </pc:spChg>
        <pc:spChg chg="add del">
          <ac:chgData name="Ian Jones" userId="eff70159-7574-40fc-9de9-39818c90e73f" providerId="ADAL" clId="{08AA0E5E-D94B-408B-8FF8-DD34F02C39E5}" dt="2023-10-22T22:28:18.617" v="601" actId="26606"/>
          <ac:spMkLst>
            <pc:docMk/>
            <pc:sldMk cId="2096669799" sldId="300"/>
            <ac:spMk id="14" creationId="{BB48116A-278A-4CC5-89D3-9DE8E8FF1245}"/>
          </ac:spMkLst>
        </pc:spChg>
        <pc:spChg chg="add">
          <ac:chgData name="Ian Jones" userId="eff70159-7574-40fc-9de9-39818c90e73f" providerId="ADAL" clId="{08AA0E5E-D94B-408B-8FF8-DD34F02C39E5}" dt="2023-10-22T22:28:18.633" v="602" actId="26606"/>
          <ac:spMkLst>
            <pc:docMk/>
            <pc:sldMk cId="2096669799" sldId="300"/>
            <ac:spMk id="16" creationId="{4F7EBAE4-9945-4473-9E34-B2C66EA0F03D}"/>
          </ac:spMkLst>
        </pc:spChg>
        <pc:spChg chg="add">
          <ac:chgData name="Ian Jones" userId="eff70159-7574-40fc-9de9-39818c90e73f" providerId="ADAL" clId="{08AA0E5E-D94B-408B-8FF8-DD34F02C39E5}" dt="2023-10-22T22:28:18.633" v="602" actId="26606"/>
          <ac:spMkLst>
            <pc:docMk/>
            <pc:sldMk cId="2096669799" sldId="300"/>
            <ac:spMk id="18" creationId="{70BEB1E7-2F88-40BC-B73D-42E5B6F80BFC}"/>
          </ac:spMkLst>
        </pc:spChg>
        <pc:spChg chg="add">
          <ac:chgData name="Ian Jones" userId="eff70159-7574-40fc-9de9-39818c90e73f" providerId="ADAL" clId="{08AA0E5E-D94B-408B-8FF8-DD34F02C39E5}" dt="2023-10-22T22:28:18.633" v="602" actId="26606"/>
          <ac:spMkLst>
            <pc:docMk/>
            <pc:sldMk cId="2096669799" sldId="300"/>
            <ac:spMk id="19" creationId="{A7B99495-F43F-4D80-A44F-2CB4764EB90B}"/>
          </ac:spMkLst>
        </pc:spChg>
        <pc:graphicFrameChg chg="add del">
          <ac:chgData name="Ian Jones" userId="eff70159-7574-40fc-9de9-39818c90e73f" providerId="ADAL" clId="{08AA0E5E-D94B-408B-8FF8-DD34F02C39E5}" dt="2023-10-22T22:28:18.617" v="601" actId="26606"/>
          <ac:graphicFrameMkLst>
            <pc:docMk/>
            <pc:sldMk cId="2096669799" sldId="300"/>
            <ac:graphicFrameMk id="5" creationId="{E2606C2F-5D32-0140-4F95-0AE615EBB15A}"/>
          </ac:graphicFrameMkLst>
        </pc:graphicFrameChg>
        <pc:graphicFrameChg chg="add mod">
          <ac:chgData name="Ian Jones" userId="eff70159-7574-40fc-9de9-39818c90e73f" providerId="ADAL" clId="{08AA0E5E-D94B-408B-8FF8-DD34F02C39E5}" dt="2023-10-22T22:31:36.610" v="658" actId="20577"/>
          <ac:graphicFrameMkLst>
            <pc:docMk/>
            <pc:sldMk cId="2096669799" sldId="300"/>
            <ac:graphicFrameMk id="20" creationId="{C450CB9C-62D0-FAD8-2112-2958FE370D7E}"/>
          </ac:graphicFrameMkLst>
        </pc:graphicFrameChg>
        <pc:picChg chg="add del">
          <ac:chgData name="Ian Jones" userId="eff70159-7574-40fc-9de9-39818c90e73f" providerId="ADAL" clId="{08AA0E5E-D94B-408B-8FF8-DD34F02C39E5}" dt="2023-10-22T22:28:18.617" v="601" actId="26606"/>
          <ac:picMkLst>
            <pc:docMk/>
            <pc:sldMk cId="2096669799" sldId="300"/>
            <ac:picMk id="6" creationId="{2FD9F206-B5A8-B38A-5142-46F4BBA3E9BD}"/>
          </ac:picMkLst>
        </pc:picChg>
        <pc:picChg chg="add">
          <ac:chgData name="Ian Jones" userId="eff70159-7574-40fc-9de9-39818c90e73f" providerId="ADAL" clId="{08AA0E5E-D94B-408B-8FF8-DD34F02C39E5}" dt="2023-10-22T22:28:18.633" v="602" actId="26606"/>
          <ac:picMkLst>
            <pc:docMk/>
            <pc:sldMk cId="2096669799" sldId="300"/>
            <ac:picMk id="17" creationId="{6632871D-15AD-F6C8-5F2B-3A268CA7862E}"/>
          </ac:picMkLst>
        </pc:picChg>
      </pc:sldChg>
      <pc:sldChg chg="addSp delSp modSp add mod modTransition setBg">
        <pc:chgData name="Ian Jones" userId="eff70159-7574-40fc-9de9-39818c90e73f" providerId="ADAL" clId="{08AA0E5E-D94B-408B-8FF8-DD34F02C39E5}" dt="2023-10-22T23:04:48.823" v="863"/>
        <pc:sldMkLst>
          <pc:docMk/>
          <pc:sldMk cId="4223212030" sldId="301"/>
        </pc:sldMkLst>
        <pc:spChg chg="mod">
          <ac:chgData name="Ian Jones" userId="eff70159-7574-40fc-9de9-39818c90e73f" providerId="ADAL" clId="{08AA0E5E-D94B-408B-8FF8-DD34F02C39E5}" dt="2023-10-22T22:28:29.269" v="603" actId="26606"/>
          <ac:spMkLst>
            <pc:docMk/>
            <pc:sldMk cId="4223212030" sldId="301"/>
            <ac:spMk id="2" creationId="{D1DB9006-46E2-9D8E-737A-932407873D2F}"/>
          </ac:spMkLst>
        </pc:spChg>
        <pc:spChg chg="del mod">
          <ac:chgData name="Ian Jones" userId="eff70159-7574-40fc-9de9-39818c90e73f" providerId="ADAL" clId="{08AA0E5E-D94B-408B-8FF8-DD34F02C39E5}" dt="2023-10-22T22:28:29.269" v="603" actId="26606"/>
          <ac:spMkLst>
            <pc:docMk/>
            <pc:sldMk cId="4223212030" sldId="301"/>
            <ac:spMk id="3" creationId="{1BBC9D34-FD35-8884-9509-B1B553293C9E}"/>
          </ac:spMkLst>
        </pc:spChg>
        <pc:spChg chg="add">
          <ac:chgData name="Ian Jones" userId="eff70159-7574-40fc-9de9-39818c90e73f" providerId="ADAL" clId="{08AA0E5E-D94B-408B-8FF8-DD34F02C39E5}" dt="2023-10-22T22:28:29.269" v="603" actId="26606"/>
          <ac:spMkLst>
            <pc:docMk/>
            <pc:sldMk cId="4223212030" sldId="301"/>
            <ac:spMk id="10" creationId="{4F7EBAE4-9945-4473-9E34-B2C66EA0F03D}"/>
          </ac:spMkLst>
        </pc:spChg>
        <pc:spChg chg="add">
          <ac:chgData name="Ian Jones" userId="eff70159-7574-40fc-9de9-39818c90e73f" providerId="ADAL" clId="{08AA0E5E-D94B-408B-8FF8-DD34F02C39E5}" dt="2023-10-22T22:28:29.269" v="603" actId="26606"/>
          <ac:spMkLst>
            <pc:docMk/>
            <pc:sldMk cId="4223212030" sldId="301"/>
            <ac:spMk id="12" creationId="{70BEB1E7-2F88-40BC-B73D-42E5B6F80BFC}"/>
          </ac:spMkLst>
        </pc:spChg>
        <pc:spChg chg="add">
          <ac:chgData name="Ian Jones" userId="eff70159-7574-40fc-9de9-39818c90e73f" providerId="ADAL" clId="{08AA0E5E-D94B-408B-8FF8-DD34F02C39E5}" dt="2023-10-22T22:28:29.269" v="603" actId="26606"/>
          <ac:spMkLst>
            <pc:docMk/>
            <pc:sldMk cId="4223212030" sldId="301"/>
            <ac:spMk id="14" creationId="{A7B99495-F43F-4D80-A44F-2CB4764EB90B}"/>
          </ac:spMkLst>
        </pc:spChg>
        <pc:graphicFrameChg chg="add">
          <ac:chgData name="Ian Jones" userId="eff70159-7574-40fc-9de9-39818c90e73f" providerId="ADAL" clId="{08AA0E5E-D94B-408B-8FF8-DD34F02C39E5}" dt="2023-10-22T22:28:29.269" v="603" actId="26606"/>
          <ac:graphicFrameMkLst>
            <pc:docMk/>
            <pc:sldMk cId="4223212030" sldId="301"/>
            <ac:graphicFrameMk id="5" creationId="{06A71134-64BC-C5B4-AFC1-C496AA9B4F71}"/>
          </ac:graphicFrameMkLst>
        </pc:graphicFrameChg>
        <pc:picChg chg="add">
          <ac:chgData name="Ian Jones" userId="eff70159-7574-40fc-9de9-39818c90e73f" providerId="ADAL" clId="{08AA0E5E-D94B-408B-8FF8-DD34F02C39E5}" dt="2023-10-22T22:28:29.269" v="603" actId="26606"/>
          <ac:picMkLst>
            <pc:docMk/>
            <pc:sldMk cId="4223212030" sldId="301"/>
            <ac:picMk id="6" creationId="{A80A3455-B096-B2D2-2A22-F29C606A626B}"/>
          </ac:picMkLst>
        </pc:picChg>
      </pc:sldChg>
      <pc:sldChg chg="addSp delSp modSp add mod modTransition setBg">
        <pc:chgData name="Ian Jones" userId="eff70159-7574-40fc-9de9-39818c90e73f" providerId="ADAL" clId="{08AA0E5E-D94B-408B-8FF8-DD34F02C39E5}" dt="2023-10-22T23:04:48.823" v="863"/>
        <pc:sldMkLst>
          <pc:docMk/>
          <pc:sldMk cId="4036339170" sldId="302"/>
        </pc:sldMkLst>
        <pc:spChg chg="mod">
          <ac:chgData name="Ian Jones" userId="eff70159-7574-40fc-9de9-39818c90e73f" providerId="ADAL" clId="{08AA0E5E-D94B-408B-8FF8-DD34F02C39E5}" dt="2023-10-22T22:28:34.185" v="604" actId="26606"/>
          <ac:spMkLst>
            <pc:docMk/>
            <pc:sldMk cId="4036339170" sldId="302"/>
            <ac:spMk id="2" creationId="{D1DB9006-46E2-9D8E-737A-932407873D2F}"/>
          </ac:spMkLst>
        </pc:spChg>
        <pc:spChg chg="del mod">
          <ac:chgData name="Ian Jones" userId="eff70159-7574-40fc-9de9-39818c90e73f" providerId="ADAL" clId="{08AA0E5E-D94B-408B-8FF8-DD34F02C39E5}" dt="2023-10-22T22:28:34.185" v="604" actId="26606"/>
          <ac:spMkLst>
            <pc:docMk/>
            <pc:sldMk cId="4036339170" sldId="302"/>
            <ac:spMk id="3" creationId="{1BBC9D34-FD35-8884-9509-B1B553293C9E}"/>
          </ac:spMkLst>
        </pc:spChg>
        <pc:spChg chg="add">
          <ac:chgData name="Ian Jones" userId="eff70159-7574-40fc-9de9-39818c90e73f" providerId="ADAL" clId="{08AA0E5E-D94B-408B-8FF8-DD34F02C39E5}" dt="2023-10-22T22:28:34.185" v="604" actId="26606"/>
          <ac:spMkLst>
            <pc:docMk/>
            <pc:sldMk cId="4036339170" sldId="302"/>
            <ac:spMk id="10" creationId="{4F7EBAE4-9945-4473-9E34-B2C66EA0F03D}"/>
          </ac:spMkLst>
        </pc:spChg>
        <pc:spChg chg="add">
          <ac:chgData name="Ian Jones" userId="eff70159-7574-40fc-9de9-39818c90e73f" providerId="ADAL" clId="{08AA0E5E-D94B-408B-8FF8-DD34F02C39E5}" dt="2023-10-22T22:28:34.185" v="604" actId="26606"/>
          <ac:spMkLst>
            <pc:docMk/>
            <pc:sldMk cId="4036339170" sldId="302"/>
            <ac:spMk id="12" creationId="{70BEB1E7-2F88-40BC-B73D-42E5B6F80BFC}"/>
          </ac:spMkLst>
        </pc:spChg>
        <pc:spChg chg="add">
          <ac:chgData name="Ian Jones" userId="eff70159-7574-40fc-9de9-39818c90e73f" providerId="ADAL" clId="{08AA0E5E-D94B-408B-8FF8-DD34F02C39E5}" dt="2023-10-22T22:28:34.185" v="604" actId="26606"/>
          <ac:spMkLst>
            <pc:docMk/>
            <pc:sldMk cId="4036339170" sldId="302"/>
            <ac:spMk id="14" creationId="{A7B99495-F43F-4D80-A44F-2CB4764EB90B}"/>
          </ac:spMkLst>
        </pc:spChg>
        <pc:graphicFrameChg chg="add">
          <ac:chgData name="Ian Jones" userId="eff70159-7574-40fc-9de9-39818c90e73f" providerId="ADAL" clId="{08AA0E5E-D94B-408B-8FF8-DD34F02C39E5}" dt="2023-10-22T22:28:34.185" v="604" actId="26606"/>
          <ac:graphicFrameMkLst>
            <pc:docMk/>
            <pc:sldMk cId="4036339170" sldId="302"/>
            <ac:graphicFrameMk id="5" creationId="{359C570F-04EE-76F5-86EA-3FDC24774D2A}"/>
          </ac:graphicFrameMkLst>
        </pc:graphicFrameChg>
        <pc:picChg chg="add">
          <ac:chgData name="Ian Jones" userId="eff70159-7574-40fc-9de9-39818c90e73f" providerId="ADAL" clId="{08AA0E5E-D94B-408B-8FF8-DD34F02C39E5}" dt="2023-10-22T22:28:34.185" v="604" actId="26606"/>
          <ac:picMkLst>
            <pc:docMk/>
            <pc:sldMk cId="4036339170" sldId="302"/>
            <ac:picMk id="6" creationId="{74D574E4-5588-86B1-4A59-B4ABE78A09D9}"/>
          </ac:picMkLst>
        </pc:picChg>
      </pc:sldChg>
      <pc:sldChg chg="addSp delSp modSp new mod modTransition setBg">
        <pc:chgData name="Ian Jones" userId="eff70159-7574-40fc-9de9-39818c90e73f" providerId="ADAL" clId="{08AA0E5E-D94B-408B-8FF8-DD34F02C39E5}" dt="2023-10-22T23:07:24.228" v="890" actId="27636"/>
        <pc:sldMkLst>
          <pc:docMk/>
          <pc:sldMk cId="750784213" sldId="303"/>
        </pc:sldMkLst>
        <pc:spChg chg="del">
          <ac:chgData name="Ian Jones" userId="eff70159-7574-40fc-9de9-39818c90e73f" providerId="ADAL" clId="{08AA0E5E-D94B-408B-8FF8-DD34F02C39E5}" dt="2023-10-22T22:27:45.653" v="594" actId="21"/>
          <ac:spMkLst>
            <pc:docMk/>
            <pc:sldMk cId="750784213" sldId="303"/>
            <ac:spMk id="2" creationId="{BAA9462C-3C2E-1A42-D7D2-91BB42929A16}"/>
          </ac:spMkLst>
        </pc:spChg>
        <pc:spChg chg="mod">
          <ac:chgData name="Ian Jones" userId="eff70159-7574-40fc-9de9-39818c90e73f" providerId="ADAL" clId="{08AA0E5E-D94B-408B-8FF8-DD34F02C39E5}" dt="2023-10-22T23:07:24.228" v="890" actId="27636"/>
          <ac:spMkLst>
            <pc:docMk/>
            <pc:sldMk cId="750784213" sldId="303"/>
            <ac:spMk id="3" creationId="{F1E2AF80-F0B7-F54B-67FF-110600BFA337}"/>
          </ac:spMkLst>
        </pc:spChg>
        <pc:spChg chg="add">
          <ac:chgData name="Ian Jones" userId="eff70159-7574-40fc-9de9-39818c90e73f" providerId="ADAL" clId="{08AA0E5E-D94B-408B-8FF8-DD34F02C39E5}" dt="2023-10-22T23:07:16.627" v="886" actId="26606"/>
          <ac:spMkLst>
            <pc:docMk/>
            <pc:sldMk cId="750784213" sldId="303"/>
            <ac:spMk id="10" creationId="{04812C46-200A-4DEB-A05E-3ED6C68C2387}"/>
          </ac:spMkLst>
        </pc:spChg>
        <pc:spChg chg="add">
          <ac:chgData name="Ian Jones" userId="eff70159-7574-40fc-9de9-39818c90e73f" providerId="ADAL" clId="{08AA0E5E-D94B-408B-8FF8-DD34F02C39E5}" dt="2023-10-22T23:07:16.627" v="886" actId="26606"/>
          <ac:spMkLst>
            <pc:docMk/>
            <pc:sldMk cId="750784213" sldId="303"/>
            <ac:spMk id="12" creationId="{D1EA859B-E555-4109-94F3-6700E046E008}"/>
          </ac:spMkLst>
        </pc:spChg>
        <pc:picChg chg="add mod">
          <ac:chgData name="Ian Jones" userId="eff70159-7574-40fc-9de9-39818c90e73f" providerId="ADAL" clId="{08AA0E5E-D94B-408B-8FF8-DD34F02C39E5}" dt="2023-10-22T23:07:16.627" v="886" actId="26606"/>
          <ac:picMkLst>
            <pc:docMk/>
            <pc:sldMk cId="750784213" sldId="303"/>
            <ac:picMk id="5" creationId="{358B2EBC-4C44-D277-46E7-503269A8F256}"/>
          </ac:picMkLst>
        </pc:picChg>
      </pc:sldChg>
      <pc:sldChg chg="addSp delSp modSp new mod modTransition setBg">
        <pc:chgData name="Ian Jones" userId="eff70159-7574-40fc-9de9-39818c90e73f" providerId="ADAL" clId="{08AA0E5E-D94B-408B-8FF8-DD34F02C39E5}" dt="2023-10-22T23:06:47.615" v="885" actId="26606"/>
        <pc:sldMkLst>
          <pc:docMk/>
          <pc:sldMk cId="1416381563" sldId="304"/>
        </pc:sldMkLst>
        <pc:spChg chg="add del">
          <ac:chgData name="Ian Jones" userId="eff70159-7574-40fc-9de9-39818c90e73f" providerId="ADAL" clId="{08AA0E5E-D94B-408B-8FF8-DD34F02C39E5}" dt="2023-10-22T23:06:47.615" v="885" actId="26606"/>
          <ac:spMkLst>
            <pc:docMk/>
            <pc:sldMk cId="1416381563" sldId="304"/>
            <ac:spMk id="8" creationId="{69D184B2-2226-4E31-BCCB-444330767440}"/>
          </ac:spMkLst>
        </pc:spChg>
        <pc:spChg chg="add del">
          <ac:chgData name="Ian Jones" userId="eff70159-7574-40fc-9de9-39818c90e73f" providerId="ADAL" clId="{08AA0E5E-D94B-408B-8FF8-DD34F02C39E5}" dt="2023-10-22T23:06:47.615" v="885" actId="26606"/>
          <ac:spMkLst>
            <pc:docMk/>
            <pc:sldMk cId="1416381563" sldId="304"/>
            <ac:spMk id="10" creationId="{1AC4D4E3-486A-464A-8EC8-D44881097267}"/>
          </ac:spMkLst>
        </pc:spChg>
        <pc:spChg chg="add del">
          <ac:chgData name="Ian Jones" userId="eff70159-7574-40fc-9de9-39818c90e73f" providerId="ADAL" clId="{08AA0E5E-D94B-408B-8FF8-DD34F02C39E5}" dt="2023-10-22T23:06:47.615" v="885" actId="26606"/>
          <ac:spMkLst>
            <pc:docMk/>
            <pc:sldMk cId="1416381563" sldId="304"/>
            <ac:spMk id="12" creationId="{864DE13E-58EB-4475-B79C-0D4FC651239B}"/>
          </ac:spMkLst>
        </pc:spChg>
        <pc:spChg chg="add">
          <ac:chgData name="Ian Jones" userId="eff70159-7574-40fc-9de9-39818c90e73f" providerId="ADAL" clId="{08AA0E5E-D94B-408B-8FF8-DD34F02C39E5}" dt="2023-10-22T23:06:47.615" v="885" actId="26606"/>
          <ac:spMkLst>
            <pc:docMk/>
            <pc:sldMk cId="1416381563" sldId="304"/>
            <ac:spMk id="17" creationId="{F3060C83-F051-4F0E-ABAD-AA0DFC48B218}"/>
          </ac:spMkLst>
        </pc:spChg>
        <pc:spChg chg="add">
          <ac:chgData name="Ian Jones" userId="eff70159-7574-40fc-9de9-39818c90e73f" providerId="ADAL" clId="{08AA0E5E-D94B-408B-8FF8-DD34F02C39E5}" dt="2023-10-22T23:06:47.615" v="885" actId="26606"/>
          <ac:spMkLst>
            <pc:docMk/>
            <pc:sldMk cId="1416381563" sldId="304"/>
            <ac:spMk id="19" creationId="{83C98ABE-055B-441F-B07E-44F97F083C39}"/>
          </ac:spMkLst>
        </pc:spChg>
        <pc:spChg chg="add">
          <ac:chgData name="Ian Jones" userId="eff70159-7574-40fc-9de9-39818c90e73f" providerId="ADAL" clId="{08AA0E5E-D94B-408B-8FF8-DD34F02C39E5}" dt="2023-10-22T23:06:47.615" v="885" actId="26606"/>
          <ac:spMkLst>
            <pc:docMk/>
            <pc:sldMk cId="1416381563" sldId="304"/>
            <ac:spMk id="21" creationId="{29FDB030-9B49-4CED-8CCD-4D99382388AC}"/>
          </ac:spMkLst>
        </pc:spChg>
        <pc:spChg chg="add">
          <ac:chgData name="Ian Jones" userId="eff70159-7574-40fc-9de9-39818c90e73f" providerId="ADAL" clId="{08AA0E5E-D94B-408B-8FF8-DD34F02C39E5}" dt="2023-10-22T23:06:47.615" v="885" actId="26606"/>
          <ac:spMkLst>
            <pc:docMk/>
            <pc:sldMk cId="1416381563" sldId="304"/>
            <ac:spMk id="23" creationId="{3783CA14-24A1-485C-8B30-D6A5D87987AD}"/>
          </ac:spMkLst>
        </pc:spChg>
        <pc:spChg chg="add">
          <ac:chgData name="Ian Jones" userId="eff70159-7574-40fc-9de9-39818c90e73f" providerId="ADAL" clId="{08AA0E5E-D94B-408B-8FF8-DD34F02C39E5}" dt="2023-10-22T23:06:47.615" v="885" actId="26606"/>
          <ac:spMkLst>
            <pc:docMk/>
            <pc:sldMk cId="1416381563" sldId="304"/>
            <ac:spMk id="25" creationId="{9A97C86A-04D6-40F7-AE84-31AB43E6A846}"/>
          </ac:spMkLst>
        </pc:spChg>
        <pc:spChg chg="add">
          <ac:chgData name="Ian Jones" userId="eff70159-7574-40fc-9de9-39818c90e73f" providerId="ADAL" clId="{08AA0E5E-D94B-408B-8FF8-DD34F02C39E5}" dt="2023-10-22T23:06:47.615" v="885" actId="26606"/>
          <ac:spMkLst>
            <pc:docMk/>
            <pc:sldMk cId="1416381563" sldId="304"/>
            <ac:spMk id="27" creationId="{FF9F2414-84E8-453E-B1F3-389FDE8192D9}"/>
          </ac:spMkLst>
        </pc:spChg>
        <pc:spChg chg="add">
          <ac:chgData name="Ian Jones" userId="eff70159-7574-40fc-9de9-39818c90e73f" providerId="ADAL" clId="{08AA0E5E-D94B-408B-8FF8-DD34F02C39E5}" dt="2023-10-22T23:06:47.615" v="885" actId="26606"/>
          <ac:spMkLst>
            <pc:docMk/>
            <pc:sldMk cId="1416381563" sldId="304"/>
            <ac:spMk id="29" creationId="{3ECA69A1-7536-43AC-85EF-C7106179F5ED}"/>
          </ac:spMkLst>
        </pc:spChg>
        <pc:picChg chg="add mod">
          <ac:chgData name="Ian Jones" userId="eff70159-7574-40fc-9de9-39818c90e73f" providerId="ADAL" clId="{08AA0E5E-D94B-408B-8FF8-DD34F02C39E5}" dt="2023-10-22T23:06:47.615" v="885" actId="26606"/>
          <ac:picMkLst>
            <pc:docMk/>
            <pc:sldMk cId="1416381563" sldId="304"/>
            <ac:picMk id="3" creationId="{84D9AC2E-3996-1D17-1228-A25F409CCEDE}"/>
          </ac:picMkLst>
        </pc:picChg>
      </pc:sldChg>
      <pc:sldChg chg="addSp delSp modSp add mod modTransition">
        <pc:chgData name="Ian Jones" userId="eff70159-7574-40fc-9de9-39818c90e73f" providerId="ADAL" clId="{08AA0E5E-D94B-408B-8FF8-DD34F02C39E5}" dt="2023-10-22T23:04:48.823" v="863"/>
        <pc:sldMkLst>
          <pc:docMk/>
          <pc:sldMk cId="3461468763" sldId="305"/>
        </pc:sldMkLst>
        <pc:spChg chg="mod">
          <ac:chgData name="Ian Jones" userId="eff70159-7574-40fc-9de9-39818c90e73f" providerId="ADAL" clId="{08AA0E5E-D94B-408B-8FF8-DD34F02C39E5}" dt="2023-10-22T22:40:27.632" v="707" actId="1076"/>
          <ac:spMkLst>
            <pc:docMk/>
            <pc:sldMk cId="3461468763" sldId="305"/>
            <ac:spMk id="2" creationId="{64DE0981-03B2-524F-A6BA-0EBB86602A40}"/>
          </ac:spMkLst>
        </pc:spChg>
        <pc:spChg chg="mod">
          <ac:chgData name="Ian Jones" userId="eff70159-7574-40fc-9de9-39818c90e73f" providerId="ADAL" clId="{08AA0E5E-D94B-408B-8FF8-DD34F02C39E5}" dt="2023-10-22T22:40:37.449" v="715" actId="20577"/>
          <ac:spMkLst>
            <pc:docMk/>
            <pc:sldMk cId="3461468763" sldId="305"/>
            <ac:spMk id="3" creationId="{993F08E2-1BBD-6A46-9CEB-B6E9BA0D85E7}"/>
          </ac:spMkLst>
        </pc:spChg>
        <pc:spChg chg="del">
          <ac:chgData name="Ian Jones" userId="eff70159-7574-40fc-9de9-39818c90e73f" providerId="ADAL" clId="{08AA0E5E-D94B-408B-8FF8-DD34F02C39E5}" dt="2023-10-22T22:40:17.887" v="702" actId="26606"/>
          <ac:spMkLst>
            <pc:docMk/>
            <pc:sldMk cId="3461468763" sldId="305"/>
            <ac:spMk id="16" creationId="{743AA782-23D1-4521-8CAD-47662984AA08}"/>
          </ac:spMkLst>
        </pc:spChg>
        <pc:spChg chg="del">
          <ac:chgData name="Ian Jones" userId="eff70159-7574-40fc-9de9-39818c90e73f" providerId="ADAL" clId="{08AA0E5E-D94B-408B-8FF8-DD34F02C39E5}" dt="2023-10-22T22:40:17.887" v="702" actId="26606"/>
          <ac:spMkLst>
            <pc:docMk/>
            <pc:sldMk cId="3461468763" sldId="305"/>
            <ac:spMk id="18" creationId="{650D18FE-0824-4A46-B22C-A86B52E5780A}"/>
          </ac:spMkLst>
        </pc:spChg>
        <pc:spChg chg="add">
          <ac:chgData name="Ian Jones" userId="eff70159-7574-40fc-9de9-39818c90e73f" providerId="ADAL" clId="{08AA0E5E-D94B-408B-8FF8-DD34F02C39E5}" dt="2023-10-22T22:40:17.887" v="702" actId="26606"/>
          <ac:spMkLst>
            <pc:docMk/>
            <pc:sldMk cId="3461468763" sldId="305"/>
            <ac:spMk id="2055" creationId="{4AC6B390-BC59-4F1D-A0EE-D71A92F0A0B2}"/>
          </ac:spMkLst>
        </pc:spChg>
        <pc:spChg chg="add">
          <ac:chgData name="Ian Jones" userId="eff70159-7574-40fc-9de9-39818c90e73f" providerId="ADAL" clId="{08AA0E5E-D94B-408B-8FF8-DD34F02C39E5}" dt="2023-10-22T22:40:17.887" v="702" actId="26606"/>
          <ac:spMkLst>
            <pc:docMk/>
            <pc:sldMk cId="3461468763" sldId="305"/>
            <ac:spMk id="2057" creationId="{B6C60D79-16F1-4C4B-B7E3-7634E7069CDE}"/>
          </ac:spMkLst>
        </pc:spChg>
        <pc:spChg chg="add">
          <ac:chgData name="Ian Jones" userId="eff70159-7574-40fc-9de9-39818c90e73f" providerId="ADAL" clId="{08AA0E5E-D94B-408B-8FF8-DD34F02C39E5}" dt="2023-10-22T22:40:17.887" v="702" actId="26606"/>
          <ac:spMkLst>
            <pc:docMk/>
            <pc:sldMk cId="3461468763" sldId="305"/>
            <ac:spMk id="2059" creationId="{426B127E-6498-4C77-9C9D-4553A5113B80}"/>
          </ac:spMkLst>
        </pc:spChg>
        <pc:picChg chg="del">
          <ac:chgData name="Ian Jones" userId="eff70159-7574-40fc-9de9-39818c90e73f" providerId="ADAL" clId="{08AA0E5E-D94B-408B-8FF8-DD34F02C39E5}" dt="2023-10-22T22:39:24.217" v="693" actId="478"/>
          <ac:picMkLst>
            <pc:docMk/>
            <pc:sldMk cId="3461468763" sldId="305"/>
            <ac:picMk id="8" creationId="{ED51EFD4-DA9D-F707-671C-0F7BF23F9055}"/>
          </ac:picMkLst>
        </pc:picChg>
        <pc:picChg chg="add mod ord">
          <ac:chgData name="Ian Jones" userId="eff70159-7574-40fc-9de9-39818c90e73f" providerId="ADAL" clId="{08AA0E5E-D94B-408B-8FF8-DD34F02C39E5}" dt="2023-10-22T22:40:17.887" v="702" actId="26606"/>
          <ac:picMkLst>
            <pc:docMk/>
            <pc:sldMk cId="3461468763" sldId="305"/>
            <ac:picMk id="2050" creationId="{85BF16E8-91C8-0B48-3A16-C70971F5709D}"/>
          </ac:picMkLst>
        </pc:picChg>
      </pc:sldChg>
      <pc:sldChg chg="modSp new mod modTransition modNotesTx">
        <pc:chgData name="Ian Jones" userId="eff70159-7574-40fc-9de9-39818c90e73f" providerId="ADAL" clId="{08AA0E5E-D94B-408B-8FF8-DD34F02C39E5}" dt="2023-10-22T23:04:48.823" v="863"/>
        <pc:sldMkLst>
          <pc:docMk/>
          <pc:sldMk cId="3763761054" sldId="306"/>
        </pc:sldMkLst>
        <pc:spChg chg="mod">
          <ac:chgData name="Ian Jones" userId="eff70159-7574-40fc-9de9-39818c90e73f" providerId="ADAL" clId="{08AA0E5E-D94B-408B-8FF8-DD34F02C39E5}" dt="2023-10-22T22:51:07.383" v="731" actId="115"/>
          <ac:spMkLst>
            <pc:docMk/>
            <pc:sldMk cId="3763761054" sldId="306"/>
            <ac:spMk id="2" creationId="{20C9AEB4-71B5-4739-B6FC-326DD970E812}"/>
          </ac:spMkLst>
        </pc:spChg>
      </pc:sldChg>
      <pc:sldChg chg="addSp delSp modSp new mod modTransition modAnim">
        <pc:chgData name="Ian Jones" userId="eff70159-7574-40fc-9de9-39818c90e73f" providerId="ADAL" clId="{08AA0E5E-D94B-408B-8FF8-DD34F02C39E5}" dt="2023-10-22T23:04:48.823" v="863"/>
        <pc:sldMkLst>
          <pc:docMk/>
          <pc:sldMk cId="575694579" sldId="307"/>
        </pc:sldMkLst>
        <pc:spChg chg="del">
          <ac:chgData name="Ian Jones" userId="eff70159-7574-40fc-9de9-39818c90e73f" providerId="ADAL" clId="{08AA0E5E-D94B-408B-8FF8-DD34F02C39E5}" dt="2023-10-22T22:54:31.946" v="736"/>
          <ac:spMkLst>
            <pc:docMk/>
            <pc:sldMk cId="575694579" sldId="307"/>
            <ac:spMk id="3" creationId="{CAD06AA7-D723-2B9D-EECB-633B6C29DCC8}"/>
          </ac:spMkLst>
        </pc:spChg>
        <pc:picChg chg="add mod">
          <ac:chgData name="Ian Jones" userId="eff70159-7574-40fc-9de9-39818c90e73f" providerId="ADAL" clId="{08AA0E5E-D94B-408B-8FF8-DD34F02C39E5}" dt="2023-10-22T22:54:37.772" v="738" actId="14100"/>
          <ac:picMkLst>
            <pc:docMk/>
            <pc:sldMk cId="575694579" sldId="307"/>
            <ac:picMk id="4" creationId="{98B24EC3-C27B-8322-8B63-780A79126ABA}"/>
          </ac:picMkLst>
        </pc:picChg>
      </pc:sldChg>
      <pc:sldChg chg="addSp delSp modSp add mod ord modTransition">
        <pc:chgData name="Ian Jones" userId="eff70159-7574-40fc-9de9-39818c90e73f" providerId="ADAL" clId="{08AA0E5E-D94B-408B-8FF8-DD34F02C39E5}" dt="2023-10-22T23:04:48.823" v="863"/>
        <pc:sldMkLst>
          <pc:docMk/>
          <pc:sldMk cId="1482737640" sldId="308"/>
        </pc:sldMkLst>
        <pc:spChg chg="mod">
          <ac:chgData name="Ian Jones" userId="eff70159-7574-40fc-9de9-39818c90e73f" providerId="ADAL" clId="{08AA0E5E-D94B-408B-8FF8-DD34F02C39E5}" dt="2023-10-22T23:01:52.185" v="842" actId="26606"/>
          <ac:spMkLst>
            <pc:docMk/>
            <pc:sldMk cId="1482737640" sldId="308"/>
            <ac:spMk id="2" creationId="{F7A1A35B-478A-034D-A92D-CFD9EDD8D175}"/>
          </ac:spMkLst>
        </pc:spChg>
        <pc:spChg chg="mod">
          <ac:chgData name="Ian Jones" userId="eff70159-7574-40fc-9de9-39818c90e73f" providerId="ADAL" clId="{08AA0E5E-D94B-408B-8FF8-DD34F02C39E5}" dt="2023-10-22T23:03:03.184" v="860" actId="27636"/>
          <ac:spMkLst>
            <pc:docMk/>
            <pc:sldMk cId="1482737640" sldId="308"/>
            <ac:spMk id="3" creationId="{15C0AA66-2F57-B74C-A6CC-9297915DB66C}"/>
          </ac:spMkLst>
        </pc:spChg>
        <pc:spChg chg="del">
          <ac:chgData name="Ian Jones" userId="eff70159-7574-40fc-9de9-39818c90e73f" providerId="ADAL" clId="{08AA0E5E-D94B-408B-8FF8-DD34F02C39E5}" dt="2023-10-22T23:01:52.185" v="842" actId="26606"/>
          <ac:spMkLst>
            <pc:docMk/>
            <pc:sldMk cId="1482737640" sldId="308"/>
            <ac:spMk id="21" creationId="{D4974D33-8DC5-464E-8C6D-BE58F0669C17}"/>
          </ac:spMkLst>
        </pc:spChg>
        <pc:spChg chg="del">
          <ac:chgData name="Ian Jones" userId="eff70159-7574-40fc-9de9-39818c90e73f" providerId="ADAL" clId="{08AA0E5E-D94B-408B-8FF8-DD34F02C39E5}" dt="2023-10-22T23:01:52.185" v="842" actId="26606"/>
          <ac:spMkLst>
            <pc:docMk/>
            <pc:sldMk cId="1482737640" sldId="308"/>
            <ac:spMk id="22" creationId="{F13C74B1-5B17-4795-BED0-7140497B445A}"/>
          </ac:spMkLst>
        </pc:spChg>
        <pc:spChg chg="add">
          <ac:chgData name="Ian Jones" userId="eff70159-7574-40fc-9de9-39818c90e73f" providerId="ADAL" clId="{08AA0E5E-D94B-408B-8FF8-DD34F02C39E5}" dt="2023-10-22T23:01:52.185" v="842" actId="26606"/>
          <ac:spMkLst>
            <pc:docMk/>
            <pc:sldMk cId="1482737640" sldId="308"/>
            <ac:spMk id="28" creationId="{45D37F4E-DDB4-456B-97E0-9937730A039F}"/>
          </ac:spMkLst>
        </pc:spChg>
        <pc:spChg chg="add">
          <ac:chgData name="Ian Jones" userId="eff70159-7574-40fc-9de9-39818c90e73f" providerId="ADAL" clId="{08AA0E5E-D94B-408B-8FF8-DD34F02C39E5}" dt="2023-10-22T23:01:52.185" v="842" actId="26606"/>
          <ac:spMkLst>
            <pc:docMk/>
            <pc:sldMk cId="1482737640" sldId="308"/>
            <ac:spMk id="30" creationId="{B2DD41CD-8F47-4F56-AD12-4E2FF7696987}"/>
          </ac:spMkLst>
        </pc:spChg>
        <pc:picChg chg="del mod">
          <ac:chgData name="Ian Jones" userId="eff70159-7574-40fc-9de9-39818c90e73f" providerId="ADAL" clId="{08AA0E5E-D94B-408B-8FF8-DD34F02C39E5}" dt="2023-10-22T23:01:55.245" v="843" actId="478"/>
          <ac:picMkLst>
            <pc:docMk/>
            <pc:sldMk cId="1482737640" sldId="308"/>
            <ac:picMk id="23" creationId="{6231B8F6-019C-8B3E-7D25-EEF9BFAACEF8}"/>
          </ac:picMkLst>
        </pc:picChg>
        <pc:picChg chg="add mod">
          <ac:chgData name="Ian Jones" userId="eff70159-7574-40fc-9de9-39818c90e73f" providerId="ADAL" clId="{08AA0E5E-D94B-408B-8FF8-DD34F02C39E5}" dt="2023-10-22T23:02:54.684" v="857" actId="1076"/>
          <ac:picMkLst>
            <pc:docMk/>
            <pc:sldMk cId="1482737640" sldId="308"/>
            <ac:picMk id="4098" creationId="{105F4594-036C-364E-4A3B-D4C00B3809AA}"/>
          </ac:picMkLst>
        </pc:picChg>
      </pc:sldChg>
      <pc:sldChg chg="add modTransition">
        <pc:chgData name="Ian Jones" userId="eff70159-7574-40fc-9de9-39818c90e73f" providerId="ADAL" clId="{08AA0E5E-D94B-408B-8FF8-DD34F02C39E5}" dt="2023-10-22T23:04:48.823" v="863"/>
        <pc:sldMkLst>
          <pc:docMk/>
          <pc:sldMk cId="4101266289" sldId="309"/>
        </pc:sldMkLst>
      </pc:sldChg>
      <pc:sldChg chg="add modTransition">
        <pc:chgData name="Ian Jones" userId="eff70159-7574-40fc-9de9-39818c90e73f" providerId="ADAL" clId="{08AA0E5E-D94B-408B-8FF8-DD34F02C39E5}" dt="2023-10-22T23:04:48.823" v="863"/>
        <pc:sldMkLst>
          <pc:docMk/>
          <pc:sldMk cId="596590935" sldId="310"/>
        </pc:sldMkLst>
      </pc:sldChg>
      <pc:sldChg chg="add ord modTransition">
        <pc:chgData name="Ian Jones" userId="eff70159-7574-40fc-9de9-39818c90e73f" providerId="ADAL" clId="{08AA0E5E-D94B-408B-8FF8-DD34F02C39E5}" dt="2023-10-22T23:04:48.823" v="863"/>
        <pc:sldMkLst>
          <pc:docMk/>
          <pc:sldMk cId="2783640778" sldId="311"/>
        </pc:sldMkLst>
      </pc:sldChg>
      <pc:sldChg chg="modSp add mod ord modTransition modNotesTx">
        <pc:chgData name="Ian Jones" userId="eff70159-7574-40fc-9de9-39818c90e73f" providerId="ADAL" clId="{08AA0E5E-D94B-408B-8FF8-DD34F02C39E5}" dt="2023-10-22T23:04:48.823" v="863"/>
        <pc:sldMkLst>
          <pc:docMk/>
          <pc:sldMk cId="1866743317" sldId="312"/>
        </pc:sldMkLst>
        <pc:spChg chg="mod">
          <ac:chgData name="Ian Jones" userId="eff70159-7574-40fc-9de9-39818c90e73f" providerId="ADAL" clId="{08AA0E5E-D94B-408B-8FF8-DD34F02C39E5}" dt="2023-10-22T22:57:37.512" v="766" actId="1076"/>
          <ac:spMkLst>
            <pc:docMk/>
            <pc:sldMk cId="1866743317" sldId="312"/>
            <ac:spMk id="2" creationId="{EE12117D-864C-5DBD-9735-767259DE63EE}"/>
          </ac:spMkLst>
        </pc:spChg>
      </pc:sldChg>
      <pc:sldChg chg="addSp modSp new mod modTransition modNotesTx">
        <pc:chgData name="Ian Jones" userId="eff70159-7574-40fc-9de9-39818c90e73f" providerId="ADAL" clId="{08AA0E5E-D94B-408B-8FF8-DD34F02C39E5}" dt="2023-10-22T23:04:48.823" v="863"/>
        <pc:sldMkLst>
          <pc:docMk/>
          <pc:sldMk cId="3828729247" sldId="313"/>
        </pc:sldMkLst>
        <pc:spChg chg="add mod">
          <ac:chgData name="Ian Jones" userId="eff70159-7574-40fc-9de9-39818c90e73f" providerId="ADAL" clId="{08AA0E5E-D94B-408B-8FF8-DD34F02C39E5}" dt="2023-10-22T23:00:37.707" v="832" actId="14100"/>
          <ac:spMkLst>
            <pc:docMk/>
            <pc:sldMk cId="3828729247" sldId="313"/>
            <ac:spMk id="2" creationId="{1D1A66FE-379B-0A4F-D6CF-EBE5C6576C2A}"/>
          </ac:spMkLst>
        </pc:spChg>
        <pc:picChg chg="add mod">
          <ac:chgData name="Ian Jones" userId="eff70159-7574-40fc-9de9-39818c90e73f" providerId="ADAL" clId="{08AA0E5E-D94B-408B-8FF8-DD34F02C39E5}" dt="2023-10-22T23:00:25.267" v="788" actId="1076"/>
          <ac:picMkLst>
            <pc:docMk/>
            <pc:sldMk cId="3828729247" sldId="313"/>
            <ac:picMk id="3074" creationId="{7C8F0EAA-6FA8-F1A3-5265-418BB94BD213}"/>
          </ac:picMkLst>
        </pc:picChg>
      </pc:sldChg>
      <pc:sldMasterChg chg="add addSldLayout">
        <pc:chgData name="Ian Jones" userId="eff70159-7574-40fc-9de9-39818c90e73f" providerId="ADAL" clId="{08AA0E5E-D94B-408B-8FF8-DD34F02C39E5}" dt="2023-10-22T22:56:36.624" v="760" actId="27028"/>
        <pc:sldMasterMkLst>
          <pc:docMk/>
          <pc:sldMasterMk cId="1384196811" sldId="2147483728"/>
        </pc:sldMasterMkLst>
        <pc:sldLayoutChg chg="add">
          <pc:chgData name="Ian Jones" userId="eff70159-7574-40fc-9de9-39818c90e73f" providerId="ADAL" clId="{08AA0E5E-D94B-408B-8FF8-DD34F02C39E5}" dt="2023-10-22T22:56:36.624" v="760" actId="27028"/>
          <pc:sldLayoutMkLst>
            <pc:docMk/>
            <pc:sldMasterMk cId="1384196811" sldId="2147483728"/>
            <pc:sldLayoutMk cId="2576041111" sldId="2147483683"/>
          </pc:sldLayoutMkLst>
        </pc:sldLayoutChg>
        <pc:sldLayoutChg chg="add">
          <pc:chgData name="Ian Jones" userId="eff70159-7574-40fc-9de9-39818c90e73f" providerId="ADAL" clId="{08AA0E5E-D94B-408B-8FF8-DD34F02C39E5}" dt="2023-10-22T22:56:09.166" v="752" actId="27028"/>
          <pc:sldLayoutMkLst>
            <pc:docMk/>
            <pc:sldMasterMk cId="1384196811" sldId="2147483728"/>
            <pc:sldLayoutMk cId="3450286961" sldId="2147483725"/>
          </pc:sldLayoutMkLst>
        </pc:sldLayoutChg>
      </pc:sldMasterChg>
    </pc:docChg>
  </pc:docChgLst>
</pc:chgInfo>
</file>

<file path=ppt/diagrams/_rels/data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29BCF7-5158-444E-8650-6AA7287EE987}"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658976B1-6141-4090-AB1E-5FC9F2442635}">
      <dgm:prSet/>
      <dgm:spPr/>
      <dgm:t>
        <a:bodyPr/>
        <a:lstStyle/>
        <a:p>
          <a:r>
            <a:rPr lang="en-GB" b="1" dirty="0"/>
            <a:t>By the end of the Lecture, you will have...</a:t>
          </a:r>
          <a:endParaRPr lang="en-US" dirty="0"/>
        </a:p>
      </dgm:t>
    </dgm:pt>
    <dgm:pt modelId="{95441B51-F7B3-4DC8-AEFC-C319D0AE128A}" type="parTrans" cxnId="{56E3C633-5965-4486-A10C-676013CE4B17}">
      <dgm:prSet/>
      <dgm:spPr/>
      <dgm:t>
        <a:bodyPr/>
        <a:lstStyle/>
        <a:p>
          <a:endParaRPr lang="en-US"/>
        </a:p>
      </dgm:t>
    </dgm:pt>
    <dgm:pt modelId="{DD62781E-88A7-426B-88C2-3048600DC2BF}" type="sibTrans" cxnId="{56E3C633-5965-4486-A10C-676013CE4B17}">
      <dgm:prSet/>
      <dgm:spPr/>
      <dgm:t>
        <a:bodyPr/>
        <a:lstStyle/>
        <a:p>
          <a:endParaRPr lang="en-US"/>
        </a:p>
      </dgm:t>
    </dgm:pt>
    <dgm:pt modelId="{43CE4B90-99AA-4ED0-88A9-98AD7E1BDFDD}">
      <dgm:prSet custT="1"/>
      <dgm:spPr/>
      <dgm:t>
        <a:bodyPr/>
        <a:lstStyle/>
        <a:p>
          <a:pPr>
            <a:lnSpc>
              <a:spcPct val="200000"/>
            </a:lnSpc>
          </a:pPr>
          <a:r>
            <a:rPr lang="en-GB" sz="1400" i="1" dirty="0"/>
            <a:t>Discussed what the DCF and AFL are</a:t>
          </a:r>
          <a:endParaRPr lang="en-US" sz="1400" dirty="0"/>
        </a:p>
      </dgm:t>
    </dgm:pt>
    <dgm:pt modelId="{6F8712A7-3137-4A4C-A43B-636C50BF3F66}" type="parTrans" cxnId="{137F8EE6-A487-42C0-A01E-59AAA42FCC40}">
      <dgm:prSet/>
      <dgm:spPr/>
      <dgm:t>
        <a:bodyPr/>
        <a:lstStyle/>
        <a:p>
          <a:endParaRPr lang="en-US"/>
        </a:p>
      </dgm:t>
    </dgm:pt>
    <dgm:pt modelId="{77FB0AF3-E48E-4549-9BF5-0C14D3BE58E5}" type="sibTrans" cxnId="{137F8EE6-A487-42C0-A01E-59AAA42FCC40}">
      <dgm:prSet/>
      <dgm:spPr/>
      <dgm:t>
        <a:bodyPr/>
        <a:lstStyle/>
        <a:p>
          <a:endParaRPr lang="en-US"/>
        </a:p>
      </dgm:t>
    </dgm:pt>
    <dgm:pt modelId="{A9ABF3C7-CB66-4191-A05E-48879BD9810C}">
      <dgm:prSet custT="1"/>
      <dgm:spPr/>
      <dgm:t>
        <a:bodyPr/>
        <a:lstStyle/>
        <a:p>
          <a:pPr>
            <a:lnSpc>
              <a:spcPct val="200000"/>
            </a:lnSpc>
          </a:pPr>
          <a:r>
            <a:rPr lang="en-GB" sz="1400" i="1" dirty="0"/>
            <a:t>Learned about how to use digital platforms in your teaching</a:t>
          </a:r>
          <a:endParaRPr lang="en-US" sz="1400" dirty="0"/>
        </a:p>
      </dgm:t>
    </dgm:pt>
    <dgm:pt modelId="{BD2B279A-BAB6-4F57-BE0B-EC1A62F13FE6}" type="parTrans" cxnId="{40F9A9DF-6341-4D04-B312-81711E5F99AB}">
      <dgm:prSet/>
      <dgm:spPr/>
      <dgm:t>
        <a:bodyPr/>
        <a:lstStyle/>
        <a:p>
          <a:endParaRPr lang="en-US"/>
        </a:p>
      </dgm:t>
    </dgm:pt>
    <dgm:pt modelId="{FCD44D7C-EDD2-4BB3-8046-887785138364}" type="sibTrans" cxnId="{40F9A9DF-6341-4D04-B312-81711E5F99AB}">
      <dgm:prSet/>
      <dgm:spPr/>
      <dgm:t>
        <a:bodyPr/>
        <a:lstStyle/>
        <a:p>
          <a:endParaRPr lang="en-US"/>
        </a:p>
      </dgm:t>
    </dgm:pt>
    <dgm:pt modelId="{FB8073F6-468B-4FA0-ABAA-0AF63B42D482}">
      <dgm:prSet custT="1"/>
      <dgm:spPr/>
      <dgm:t>
        <a:bodyPr/>
        <a:lstStyle/>
        <a:p>
          <a:pPr>
            <a:lnSpc>
              <a:spcPct val="200000"/>
            </a:lnSpc>
          </a:pPr>
          <a:r>
            <a:rPr lang="en-GB" sz="1400" i="1" dirty="0"/>
            <a:t>Experimented with digital platforms </a:t>
          </a:r>
          <a:endParaRPr lang="en-US" sz="1400" dirty="0"/>
        </a:p>
      </dgm:t>
    </dgm:pt>
    <dgm:pt modelId="{77983587-85CC-42CC-905E-37593CF0890A}" type="parTrans" cxnId="{9AA7E36C-038C-48C8-A34F-D996AA3925D2}">
      <dgm:prSet/>
      <dgm:spPr/>
      <dgm:t>
        <a:bodyPr/>
        <a:lstStyle/>
        <a:p>
          <a:endParaRPr lang="en-US"/>
        </a:p>
      </dgm:t>
    </dgm:pt>
    <dgm:pt modelId="{59EE9CF1-4510-4C80-BDE7-A30D25D7A817}" type="sibTrans" cxnId="{9AA7E36C-038C-48C8-A34F-D996AA3925D2}">
      <dgm:prSet/>
      <dgm:spPr/>
      <dgm:t>
        <a:bodyPr/>
        <a:lstStyle/>
        <a:p>
          <a:endParaRPr lang="en-US"/>
        </a:p>
      </dgm:t>
    </dgm:pt>
    <dgm:pt modelId="{362B964E-D126-4D83-99F1-5CAD63BD16DD}">
      <dgm:prSet custT="1"/>
      <dgm:spPr/>
      <dgm:t>
        <a:bodyPr/>
        <a:lstStyle/>
        <a:p>
          <a:pPr>
            <a:lnSpc>
              <a:spcPct val="200000"/>
            </a:lnSpc>
          </a:pPr>
          <a:r>
            <a:rPr lang="en-GB" sz="1400" i="1" dirty="0"/>
            <a:t>Started to plan an activity that includes a new digital platform that you have been introduced to in this lecture </a:t>
          </a:r>
          <a:endParaRPr lang="en-US" sz="1400" dirty="0"/>
        </a:p>
      </dgm:t>
    </dgm:pt>
    <dgm:pt modelId="{7880A2AD-064D-43A2-A012-CA1DF04C9A72}" type="parTrans" cxnId="{44F2D398-2B9D-4273-8121-D3B2AC4A2E86}">
      <dgm:prSet/>
      <dgm:spPr/>
      <dgm:t>
        <a:bodyPr/>
        <a:lstStyle/>
        <a:p>
          <a:endParaRPr lang="en-US"/>
        </a:p>
      </dgm:t>
    </dgm:pt>
    <dgm:pt modelId="{0D136105-314B-4768-AD85-4FB0E2E624ED}" type="sibTrans" cxnId="{44F2D398-2B9D-4273-8121-D3B2AC4A2E86}">
      <dgm:prSet/>
      <dgm:spPr/>
      <dgm:t>
        <a:bodyPr/>
        <a:lstStyle/>
        <a:p>
          <a:endParaRPr lang="en-US"/>
        </a:p>
      </dgm:t>
    </dgm:pt>
    <dgm:pt modelId="{60131CF2-D9AF-4D74-924C-6306A8CC9EF1}" type="pres">
      <dgm:prSet presAssocID="{3429BCF7-5158-444E-8650-6AA7287EE987}" presName="linear" presStyleCnt="0">
        <dgm:presLayoutVars>
          <dgm:animLvl val="lvl"/>
          <dgm:resizeHandles val="exact"/>
        </dgm:presLayoutVars>
      </dgm:prSet>
      <dgm:spPr/>
    </dgm:pt>
    <dgm:pt modelId="{166C4FBB-3139-4326-97C7-B7CD4B1A43E1}" type="pres">
      <dgm:prSet presAssocID="{658976B1-6141-4090-AB1E-5FC9F2442635}" presName="parentText" presStyleLbl="node1" presStyleIdx="0" presStyleCnt="1">
        <dgm:presLayoutVars>
          <dgm:chMax val="0"/>
          <dgm:bulletEnabled val="1"/>
        </dgm:presLayoutVars>
      </dgm:prSet>
      <dgm:spPr/>
    </dgm:pt>
    <dgm:pt modelId="{A792884B-CD1D-4FF1-AF24-C6548331F79E}" type="pres">
      <dgm:prSet presAssocID="{658976B1-6141-4090-AB1E-5FC9F2442635}" presName="childText" presStyleLbl="revTx" presStyleIdx="0" presStyleCnt="1" custScaleY="105443">
        <dgm:presLayoutVars>
          <dgm:bulletEnabled val="1"/>
        </dgm:presLayoutVars>
      </dgm:prSet>
      <dgm:spPr/>
    </dgm:pt>
  </dgm:ptLst>
  <dgm:cxnLst>
    <dgm:cxn modelId="{B3D2F202-1DA8-4D1C-AA3F-789E08AECEFB}" type="presOf" srcId="{658976B1-6141-4090-AB1E-5FC9F2442635}" destId="{166C4FBB-3139-4326-97C7-B7CD4B1A43E1}" srcOrd="0" destOrd="0" presId="urn:microsoft.com/office/officeart/2005/8/layout/vList2"/>
    <dgm:cxn modelId="{33998B13-FFA1-47ED-A2A3-BEC6E3071C7F}" type="presOf" srcId="{362B964E-D126-4D83-99F1-5CAD63BD16DD}" destId="{A792884B-CD1D-4FF1-AF24-C6548331F79E}" srcOrd="0" destOrd="3" presId="urn:microsoft.com/office/officeart/2005/8/layout/vList2"/>
    <dgm:cxn modelId="{56E3C633-5965-4486-A10C-676013CE4B17}" srcId="{3429BCF7-5158-444E-8650-6AA7287EE987}" destId="{658976B1-6141-4090-AB1E-5FC9F2442635}" srcOrd="0" destOrd="0" parTransId="{95441B51-F7B3-4DC8-AEFC-C319D0AE128A}" sibTransId="{DD62781E-88A7-426B-88C2-3048600DC2BF}"/>
    <dgm:cxn modelId="{9026B25D-0ADD-4CDD-8C1B-F1F4D6C6BFAF}" type="presOf" srcId="{FB8073F6-468B-4FA0-ABAA-0AF63B42D482}" destId="{A792884B-CD1D-4FF1-AF24-C6548331F79E}" srcOrd="0" destOrd="2" presId="urn:microsoft.com/office/officeart/2005/8/layout/vList2"/>
    <dgm:cxn modelId="{9AA7E36C-038C-48C8-A34F-D996AA3925D2}" srcId="{658976B1-6141-4090-AB1E-5FC9F2442635}" destId="{FB8073F6-468B-4FA0-ABAA-0AF63B42D482}" srcOrd="2" destOrd="0" parTransId="{77983587-85CC-42CC-905E-37593CF0890A}" sibTransId="{59EE9CF1-4510-4C80-BDE7-A30D25D7A817}"/>
    <dgm:cxn modelId="{B1A81158-A698-481B-8645-DE09ABFCDFCE}" type="presOf" srcId="{43CE4B90-99AA-4ED0-88A9-98AD7E1BDFDD}" destId="{A792884B-CD1D-4FF1-AF24-C6548331F79E}" srcOrd="0" destOrd="0" presId="urn:microsoft.com/office/officeart/2005/8/layout/vList2"/>
    <dgm:cxn modelId="{44F2D398-2B9D-4273-8121-D3B2AC4A2E86}" srcId="{658976B1-6141-4090-AB1E-5FC9F2442635}" destId="{362B964E-D126-4D83-99F1-5CAD63BD16DD}" srcOrd="3" destOrd="0" parTransId="{7880A2AD-064D-43A2-A012-CA1DF04C9A72}" sibTransId="{0D136105-314B-4768-AD85-4FB0E2E624ED}"/>
    <dgm:cxn modelId="{F70C21C5-2E8A-4381-B1FB-0B3613DCD024}" type="presOf" srcId="{3429BCF7-5158-444E-8650-6AA7287EE987}" destId="{60131CF2-D9AF-4D74-924C-6306A8CC9EF1}" srcOrd="0" destOrd="0" presId="urn:microsoft.com/office/officeart/2005/8/layout/vList2"/>
    <dgm:cxn modelId="{40F9A9DF-6341-4D04-B312-81711E5F99AB}" srcId="{658976B1-6141-4090-AB1E-5FC9F2442635}" destId="{A9ABF3C7-CB66-4191-A05E-48879BD9810C}" srcOrd="1" destOrd="0" parTransId="{BD2B279A-BAB6-4F57-BE0B-EC1A62F13FE6}" sibTransId="{FCD44D7C-EDD2-4BB3-8046-887785138364}"/>
    <dgm:cxn modelId="{137F8EE6-A487-42C0-A01E-59AAA42FCC40}" srcId="{658976B1-6141-4090-AB1E-5FC9F2442635}" destId="{43CE4B90-99AA-4ED0-88A9-98AD7E1BDFDD}" srcOrd="0" destOrd="0" parTransId="{6F8712A7-3137-4A4C-A43B-636C50BF3F66}" sibTransId="{77FB0AF3-E48E-4549-9BF5-0C14D3BE58E5}"/>
    <dgm:cxn modelId="{468537F7-A067-49A5-A4EA-83CE016CDA55}" type="presOf" srcId="{A9ABF3C7-CB66-4191-A05E-48879BD9810C}" destId="{A792884B-CD1D-4FF1-AF24-C6548331F79E}" srcOrd="0" destOrd="1" presId="urn:microsoft.com/office/officeart/2005/8/layout/vList2"/>
    <dgm:cxn modelId="{90B8C068-25F0-46F2-9589-0FC68E9B3C13}" type="presParOf" srcId="{60131CF2-D9AF-4D74-924C-6306A8CC9EF1}" destId="{166C4FBB-3139-4326-97C7-B7CD4B1A43E1}" srcOrd="0" destOrd="0" presId="urn:microsoft.com/office/officeart/2005/8/layout/vList2"/>
    <dgm:cxn modelId="{BF81D605-7D2A-4E37-A810-AA00D45ED100}" type="presParOf" srcId="{60131CF2-D9AF-4D74-924C-6306A8CC9EF1}" destId="{A792884B-CD1D-4FF1-AF24-C6548331F79E}" srcOrd="1"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AB8CA8-F02A-47B0-9011-7C1494D9DE6B}" type="doc">
      <dgm:prSet loTypeId="urn:microsoft.com/office/officeart/2005/8/layout/default" loCatId="list" qsTypeId="urn:microsoft.com/office/officeart/2005/8/quickstyle/simple5" qsCatId="simple" csTypeId="urn:microsoft.com/office/officeart/2005/8/colors/colorful5" csCatId="colorful" phldr="1"/>
      <dgm:spPr/>
      <dgm:t>
        <a:bodyPr/>
        <a:lstStyle/>
        <a:p>
          <a:endParaRPr lang="en-US"/>
        </a:p>
      </dgm:t>
    </dgm:pt>
    <dgm:pt modelId="{7CBAF95E-9297-4DFF-96B0-CC2A70568F16}">
      <dgm:prSet/>
      <dgm:spPr/>
      <dgm:t>
        <a:bodyPr/>
        <a:lstStyle/>
        <a:p>
          <a:r>
            <a:rPr lang="en-GB"/>
            <a:t>Digital competence is the set of skills, knowledge and attitudes that enable the confident, creative and critical </a:t>
          </a:r>
          <a:r>
            <a:rPr lang="en-GB" b="1"/>
            <a:t>use</a:t>
          </a:r>
          <a:r>
            <a:rPr lang="en-GB"/>
            <a:t> of technologies and systems.</a:t>
          </a:r>
          <a:endParaRPr lang="en-US"/>
        </a:p>
      </dgm:t>
    </dgm:pt>
    <dgm:pt modelId="{B56CB990-7D93-469F-A23B-C4D0C3AF12EF}" type="parTrans" cxnId="{555AE9CC-441A-45BC-9763-756816DFE401}">
      <dgm:prSet/>
      <dgm:spPr/>
      <dgm:t>
        <a:bodyPr/>
        <a:lstStyle/>
        <a:p>
          <a:endParaRPr lang="en-US"/>
        </a:p>
      </dgm:t>
    </dgm:pt>
    <dgm:pt modelId="{C5FD12FB-5763-45FC-96C1-3E1917E4D551}" type="sibTrans" cxnId="{555AE9CC-441A-45BC-9763-756816DFE401}">
      <dgm:prSet/>
      <dgm:spPr/>
      <dgm:t>
        <a:bodyPr/>
        <a:lstStyle/>
        <a:p>
          <a:endParaRPr lang="en-US"/>
        </a:p>
      </dgm:t>
    </dgm:pt>
    <dgm:pt modelId="{00DAB714-EE1B-465F-8F71-10BE1CB54572}">
      <dgm:prSet/>
      <dgm:spPr/>
      <dgm:t>
        <a:bodyPr/>
        <a:lstStyle/>
        <a:p>
          <a:r>
            <a:rPr lang="en-US"/>
            <a:t>Not using tech for techs sake</a:t>
          </a:r>
        </a:p>
      </dgm:t>
    </dgm:pt>
    <dgm:pt modelId="{756D1D13-81FD-4EFE-A7EC-277B715ADBBF}" type="parTrans" cxnId="{78EEA222-468D-4049-9B93-4B875B0F0441}">
      <dgm:prSet/>
      <dgm:spPr/>
      <dgm:t>
        <a:bodyPr/>
        <a:lstStyle/>
        <a:p>
          <a:endParaRPr lang="en-US"/>
        </a:p>
      </dgm:t>
    </dgm:pt>
    <dgm:pt modelId="{6A314FB4-9F58-4463-8FBD-C42E6BEC0DDB}" type="sibTrans" cxnId="{78EEA222-468D-4049-9B93-4B875B0F0441}">
      <dgm:prSet/>
      <dgm:spPr/>
      <dgm:t>
        <a:bodyPr/>
        <a:lstStyle/>
        <a:p>
          <a:endParaRPr lang="en-US"/>
        </a:p>
      </dgm:t>
    </dgm:pt>
    <dgm:pt modelId="{60EB0A91-727F-43AA-A449-6D358AD2588C}" type="pres">
      <dgm:prSet presAssocID="{4CAB8CA8-F02A-47B0-9011-7C1494D9DE6B}" presName="diagram" presStyleCnt="0">
        <dgm:presLayoutVars>
          <dgm:dir/>
          <dgm:resizeHandles val="exact"/>
        </dgm:presLayoutVars>
      </dgm:prSet>
      <dgm:spPr/>
    </dgm:pt>
    <dgm:pt modelId="{606D3B64-E1E5-4DAD-8176-F5A9A29F3F21}" type="pres">
      <dgm:prSet presAssocID="{7CBAF95E-9297-4DFF-96B0-CC2A70568F16}" presName="node" presStyleLbl="node1" presStyleIdx="0" presStyleCnt="2">
        <dgm:presLayoutVars>
          <dgm:bulletEnabled val="1"/>
        </dgm:presLayoutVars>
      </dgm:prSet>
      <dgm:spPr/>
    </dgm:pt>
    <dgm:pt modelId="{89C143BE-BA39-4807-9823-9E94709603C1}" type="pres">
      <dgm:prSet presAssocID="{C5FD12FB-5763-45FC-96C1-3E1917E4D551}" presName="sibTrans" presStyleCnt="0"/>
      <dgm:spPr/>
    </dgm:pt>
    <dgm:pt modelId="{599D8FC8-1053-414C-946A-17FFE21D929C}" type="pres">
      <dgm:prSet presAssocID="{00DAB714-EE1B-465F-8F71-10BE1CB54572}" presName="node" presStyleLbl="node1" presStyleIdx="1" presStyleCnt="2">
        <dgm:presLayoutVars>
          <dgm:bulletEnabled val="1"/>
        </dgm:presLayoutVars>
      </dgm:prSet>
      <dgm:spPr/>
    </dgm:pt>
  </dgm:ptLst>
  <dgm:cxnLst>
    <dgm:cxn modelId="{36BC2D17-30E5-4D70-A885-67438DCD3050}" type="presOf" srcId="{00DAB714-EE1B-465F-8F71-10BE1CB54572}" destId="{599D8FC8-1053-414C-946A-17FFE21D929C}" srcOrd="0" destOrd="0" presId="urn:microsoft.com/office/officeart/2005/8/layout/default"/>
    <dgm:cxn modelId="{78EEA222-468D-4049-9B93-4B875B0F0441}" srcId="{4CAB8CA8-F02A-47B0-9011-7C1494D9DE6B}" destId="{00DAB714-EE1B-465F-8F71-10BE1CB54572}" srcOrd="1" destOrd="0" parTransId="{756D1D13-81FD-4EFE-A7EC-277B715ADBBF}" sibTransId="{6A314FB4-9F58-4463-8FBD-C42E6BEC0DDB}"/>
    <dgm:cxn modelId="{1D227536-F811-4C98-899D-03364EEC0906}" type="presOf" srcId="{4CAB8CA8-F02A-47B0-9011-7C1494D9DE6B}" destId="{60EB0A91-727F-43AA-A449-6D358AD2588C}" srcOrd="0" destOrd="0" presId="urn:microsoft.com/office/officeart/2005/8/layout/default"/>
    <dgm:cxn modelId="{DA56A592-CA76-49D5-BAD3-69FD49935313}" type="presOf" srcId="{7CBAF95E-9297-4DFF-96B0-CC2A70568F16}" destId="{606D3B64-E1E5-4DAD-8176-F5A9A29F3F21}" srcOrd="0" destOrd="0" presId="urn:microsoft.com/office/officeart/2005/8/layout/default"/>
    <dgm:cxn modelId="{555AE9CC-441A-45BC-9763-756816DFE401}" srcId="{4CAB8CA8-F02A-47B0-9011-7C1494D9DE6B}" destId="{7CBAF95E-9297-4DFF-96B0-CC2A70568F16}" srcOrd="0" destOrd="0" parTransId="{B56CB990-7D93-469F-A23B-C4D0C3AF12EF}" sibTransId="{C5FD12FB-5763-45FC-96C1-3E1917E4D551}"/>
    <dgm:cxn modelId="{716FC17A-8997-450C-BDC2-15576D6380AF}" type="presParOf" srcId="{60EB0A91-727F-43AA-A449-6D358AD2588C}" destId="{606D3B64-E1E5-4DAD-8176-F5A9A29F3F21}" srcOrd="0" destOrd="0" presId="urn:microsoft.com/office/officeart/2005/8/layout/default"/>
    <dgm:cxn modelId="{37B50C41-31CD-4343-9594-2BACD681BFEC}" type="presParOf" srcId="{60EB0A91-727F-43AA-A449-6D358AD2588C}" destId="{89C143BE-BA39-4807-9823-9E94709603C1}" srcOrd="1" destOrd="0" presId="urn:microsoft.com/office/officeart/2005/8/layout/default"/>
    <dgm:cxn modelId="{9C3A60B5-6576-403B-B2C3-820105B9D011}" type="presParOf" srcId="{60EB0A91-727F-43AA-A449-6D358AD2588C}" destId="{599D8FC8-1053-414C-946A-17FFE21D929C}"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A197FF-9038-4D46-9B73-3D1F71D6F82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0C391B16-228E-4589-811C-D5BAEA8A546F}">
      <dgm:prSet phldrT="[Text]"/>
      <dgm:spPr>
        <a:ln w="28575">
          <a:solidFill>
            <a:schemeClr val="tx1"/>
          </a:solidFill>
        </a:ln>
      </dgm:spPr>
      <dgm:t>
        <a:bodyPr/>
        <a:lstStyle/>
        <a:p>
          <a:r>
            <a:rPr lang="en-GB" b="0" i="0" dirty="0"/>
            <a:t>Citizenship </a:t>
          </a:r>
        </a:p>
        <a:p>
          <a:r>
            <a:rPr lang="en-GB" b="0" i="0" dirty="0"/>
            <a:t>Understanding how to use digital technology safely and responsibly and understanding digital rights and responsibilities.</a:t>
          </a:r>
          <a:endParaRPr lang="en-GB" dirty="0"/>
        </a:p>
      </dgm:t>
    </dgm:pt>
    <dgm:pt modelId="{70E874E8-4E00-4F78-BE98-883DE8B3BC6F}" type="parTrans" cxnId="{631FE85C-8A90-4CF3-9837-0AC6A94666B8}">
      <dgm:prSet/>
      <dgm:spPr/>
      <dgm:t>
        <a:bodyPr/>
        <a:lstStyle/>
        <a:p>
          <a:endParaRPr lang="en-GB"/>
        </a:p>
      </dgm:t>
    </dgm:pt>
    <dgm:pt modelId="{479BFD1B-7FDC-4EE1-83C3-EA63B556C6B3}" type="sibTrans" cxnId="{631FE85C-8A90-4CF3-9837-0AC6A94666B8}">
      <dgm:prSet/>
      <dgm:spPr/>
      <dgm:t>
        <a:bodyPr/>
        <a:lstStyle/>
        <a:p>
          <a:endParaRPr lang="en-GB"/>
        </a:p>
      </dgm:t>
    </dgm:pt>
    <dgm:pt modelId="{1C56941A-BAAF-412C-9996-B185F4BC0B15}">
      <dgm:prSet phldrT="[Text]"/>
      <dgm:spPr>
        <a:ln w="28575">
          <a:solidFill>
            <a:schemeClr val="tx1"/>
          </a:solidFill>
        </a:ln>
      </dgm:spPr>
      <dgm:t>
        <a:bodyPr/>
        <a:lstStyle/>
        <a:p>
          <a:r>
            <a:rPr lang="en-GB" b="0" i="0" dirty="0"/>
            <a:t>Interacting and Collaborating  </a:t>
          </a:r>
        </a:p>
        <a:p>
          <a:r>
            <a:rPr lang="en-GB" b="0" i="0" dirty="0"/>
            <a:t>Using digital tools to communicate, share, and collaborate with others.</a:t>
          </a:r>
          <a:endParaRPr lang="en-GB" dirty="0"/>
        </a:p>
      </dgm:t>
    </dgm:pt>
    <dgm:pt modelId="{861DF5C1-FE03-44C6-A31A-A2AB10553626}" type="parTrans" cxnId="{6A69D786-C985-487B-93D1-D5C3566B3558}">
      <dgm:prSet/>
      <dgm:spPr/>
      <dgm:t>
        <a:bodyPr/>
        <a:lstStyle/>
        <a:p>
          <a:endParaRPr lang="en-GB"/>
        </a:p>
      </dgm:t>
    </dgm:pt>
    <dgm:pt modelId="{0745DDCF-7479-4287-95BE-E26230FD9460}" type="sibTrans" cxnId="{6A69D786-C985-487B-93D1-D5C3566B3558}">
      <dgm:prSet/>
      <dgm:spPr/>
      <dgm:t>
        <a:bodyPr/>
        <a:lstStyle/>
        <a:p>
          <a:endParaRPr lang="en-GB"/>
        </a:p>
      </dgm:t>
    </dgm:pt>
    <dgm:pt modelId="{A9EB2386-BFF0-406F-9F64-BA37CEF8602A}">
      <dgm:prSet phldrT="[Text]"/>
      <dgm:spPr>
        <a:ln w="28575">
          <a:solidFill>
            <a:schemeClr val="tx1"/>
          </a:solidFill>
        </a:ln>
      </dgm:spPr>
      <dgm:t>
        <a:bodyPr/>
        <a:lstStyle/>
        <a:p>
          <a:r>
            <a:rPr lang="en-GB" b="0" i="0" dirty="0"/>
            <a:t>Producing </a:t>
          </a:r>
        </a:p>
        <a:p>
          <a:r>
            <a:rPr lang="en-GB" b="0" i="0" dirty="0"/>
            <a:t>Creating digital content, including text, images, and multimedia.</a:t>
          </a:r>
          <a:endParaRPr lang="en-GB" dirty="0"/>
        </a:p>
      </dgm:t>
    </dgm:pt>
    <dgm:pt modelId="{71979D60-03B6-440B-9156-528421826293}" type="parTrans" cxnId="{AE0C9B6E-428C-4B71-A976-C366E33D34E0}">
      <dgm:prSet/>
      <dgm:spPr/>
      <dgm:t>
        <a:bodyPr/>
        <a:lstStyle/>
        <a:p>
          <a:endParaRPr lang="en-GB"/>
        </a:p>
      </dgm:t>
    </dgm:pt>
    <dgm:pt modelId="{79B9647A-31B6-48E7-B3A1-3843FEA4632A}" type="sibTrans" cxnId="{AE0C9B6E-428C-4B71-A976-C366E33D34E0}">
      <dgm:prSet/>
      <dgm:spPr/>
      <dgm:t>
        <a:bodyPr/>
        <a:lstStyle/>
        <a:p>
          <a:endParaRPr lang="en-GB"/>
        </a:p>
      </dgm:t>
    </dgm:pt>
    <dgm:pt modelId="{7D5C70BB-3C60-43EC-BAA8-F125319CA455}">
      <dgm:prSet phldrT="[Text]"/>
      <dgm:spPr>
        <a:ln w="28575">
          <a:solidFill>
            <a:schemeClr val="tx1"/>
          </a:solidFill>
        </a:ln>
      </dgm:spPr>
      <dgm:t>
        <a:bodyPr/>
        <a:lstStyle/>
        <a:p>
          <a:r>
            <a:rPr lang="en-GB" b="0" i="0" dirty="0"/>
            <a:t>Data and Computational Thinking </a:t>
          </a:r>
        </a:p>
        <a:p>
          <a:r>
            <a:rPr lang="en-GB" b="0" i="0" dirty="0"/>
            <a:t> Understanding and using data, algorithms, and computational thinking.</a:t>
          </a:r>
          <a:endParaRPr lang="en-GB" dirty="0"/>
        </a:p>
      </dgm:t>
    </dgm:pt>
    <dgm:pt modelId="{D589106F-FD8D-4570-8919-A6936E9C16BB}" type="parTrans" cxnId="{0775B1D5-4277-466C-B097-9E0D3447F1A7}">
      <dgm:prSet/>
      <dgm:spPr/>
      <dgm:t>
        <a:bodyPr/>
        <a:lstStyle/>
        <a:p>
          <a:endParaRPr lang="en-GB"/>
        </a:p>
      </dgm:t>
    </dgm:pt>
    <dgm:pt modelId="{129A56F9-28A9-4D21-AB66-443B891D1535}" type="sibTrans" cxnId="{0775B1D5-4277-466C-B097-9E0D3447F1A7}">
      <dgm:prSet/>
      <dgm:spPr/>
      <dgm:t>
        <a:bodyPr/>
        <a:lstStyle/>
        <a:p>
          <a:endParaRPr lang="en-GB"/>
        </a:p>
      </dgm:t>
    </dgm:pt>
    <dgm:pt modelId="{C9163C75-5AA2-49AA-8F29-BF34A06B439A}" type="pres">
      <dgm:prSet presAssocID="{4FA197FF-9038-4D46-9B73-3D1F71D6F82F}" presName="diagram" presStyleCnt="0">
        <dgm:presLayoutVars>
          <dgm:dir/>
          <dgm:resizeHandles val="exact"/>
        </dgm:presLayoutVars>
      </dgm:prSet>
      <dgm:spPr/>
    </dgm:pt>
    <dgm:pt modelId="{43FB7885-4F83-403A-B5F6-DC731F5305A8}" type="pres">
      <dgm:prSet presAssocID="{0C391B16-228E-4589-811C-D5BAEA8A546F}" presName="node" presStyleLbl="node1" presStyleIdx="0" presStyleCnt="4">
        <dgm:presLayoutVars>
          <dgm:bulletEnabled val="1"/>
        </dgm:presLayoutVars>
      </dgm:prSet>
      <dgm:spPr/>
    </dgm:pt>
    <dgm:pt modelId="{56F8B859-A55D-491E-B7D7-E57A7E0160B8}" type="pres">
      <dgm:prSet presAssocID="{479BFD1B-7FDC-4EE1-83C3-EA63B556C6B3}" presName="sibTrans" presStyleCnt="0"/>
      <dgm:spPr/>
    </dgm:pt>
    <dgm:pt modelId="{099B6DF7-529D-4A03-8E10-20EFA87B6A64}" type="pres">
      <dgm:prSet presAssocID="{1C56941A-BAAF-412C-9996-B185F4BC0B15}" presName="node" presStyleLbl="node1" presStyleIdx="1" presStyleCnt="4">
        <dgm:presLayoutVars>
          <dgm:bulletEnabled val="1"/>
        </dgm:presLayoutVars>
      </dgm:prSet>
      <dgm:spPr/>
    </dgm:pt>
    <dgm:pt modelId="{4C86F936-62AC-4062-8C4C-FA09BBA0622C}" type="pres">
      <dgm:prSet presAssocID="{0745DDCF-7479-4287-95BE-E26230FD9460}" presName="sibTrans" presStyleCnt="0"/>
      <dgm:spPr/>
    </dgm:pt>
    <dgm:pt modelId="{A9FBDFA7-A9ED-44DD-A47F-AE09A2F57863}" type="pres">
      <dgm:prSet presAssocID="{A9EB2386-BFF0-406F-9F64-BA37CEF8602A}" presName="node" presStyleLbl="node1" presStyleIdx="2" presStyleCnt="4">
        <dgm:presLayoutVars>
          <dgm:bulletEnabled val="1"/>
        </dgm:presLayoutVars>
      </dgm:prSet>
      <dgm:spPr/>
    </dgm:pt>
    <dgm:pt modelId="{14EE4DA5-AEE1-474D-BA1C-8A790D09698E}" type="pres">
      <dgm:prSet presAssocID="{79B9647A-31B6-48E7-B3A1-3843FEA4632A}" presName="sibTrans" presStyleCnt="0"/>
      <dgm:spPr/>
    </dgm:pt>
    <dgm:pt modelId="{19CD6E17-EF94-40CF-B3A5-CAD9FEEFA89E}" type="pres">
      <dgm:prSet presAssocID="{7D5C70BB-3C60-43EC-BAA8-F125319CA455}" presName="node" presStyleLbl="node1" presStyleIdx="3" presStyleCnt="4">
        <dgm:presLayoutVars>
          <dgm:bulletEnabled val="1"/>
        </dgm:presLayoutVars>
      </dgm:prSet>
      <dgm:spPr/>
    </dgm:pt>
  </dgm:ptLst>
  <dgm:cxnLst>
    <dgm:cxn modelId="{6E1A7D0A-0CE9-4D2C-B6AD-66450FCDA653}" type="presOf" srcId="{4FA197FF-9038-4D46-9B73-3D1F71D6F82F}" destId="{C9163C75-5AA2-49AA-8F29-BF34A06B439A}" srcOrd="0" destOrd="0" presId="urn:microsoft.com/office/officeart/2005/8/layout/default"/>
    <dgm:cxn modelId="{7D09D71E-6441-4639-AF59-D3BA86A0D095}" type="presOf" srcId="{0C391B16-228E-4589-811C-D5BAEA8A546F}" destId="{43FB7885-4F83-403A-B5F6-DC731F5305A8}" srcOrd="0" destOrd="0" presId="urn:microsoft.com/office/officeart/2005/8/layout/default"/>
    <dgm:cxn modelId="{81152A3E-70B6-4D83-8DA3-A14C3B1A22DC}" type="presOf" srcId="{A9EB2386-BFF0-406F-9F64-BA37CEF8602A}" destId="{A9FBDFA7-A9ED-44DD-A47F-AE09A2F57863}" srcOrd="0" destOrd="0" presId="urn:microsoft.com/office/officeart/2005/8/layout/default"/>
    <dgm:cxn modelId="{631FE85C-8A90-4CF3-9837-0AC6A94666B8}" srcId="{4FA197FF-9038-4D46-9B73-3D1F71D6F82F}" destId="{0C391B16-228E-4589-811C-D5BAEA8A546F}" srcOrd="0" destOrd="0" parTransId="{70E874E8-4E00-4F78-BE98-883DE8B3BC6F}" sibTransId="{479BFD1B-7FDC-4EE1-83C3-EA63B556C6B3}"/>
    <dgm:cxn modelId="{AE0C9B6E-428C-4B71-A976-C366E33D34E0}" srcId="{4FA197FF-9038-4D46-9B73-3D1F71D6F82F}" destId="{A9EB2386-BFF0-406F-9F64-BA37CEF8602A}" srcOrd="2" destOrd="0" parTransId="{71979D60-03B6-440B-9156-528421826293}" sibTransId="{79B9647A-31B6-48E7-B3A1-3843FEA4632A}"/>
    <dgm:cxn modelId="{6A69D786-C985-487B-93D1-D5C3566B3558}" srcId="{4FA197FF-9038-4D46-9B73-3D1F71D6F82F}" destId="{1C56941A-BAAF-412C-9996-B185F4BC0B15}" srcOrd="1" destOrd="0" parTransId="{861DF5C1-FE03-44C6-A31A-A2AB10553626}" sibTransId="{0745DDCF-7479-4287-95BE-E26230FD9460}"/>
    <dgm:cxn modelId="{86168990-6663-4F21-AB4A-381212885407}" type="presOf" srcId="{7D5C70BB-3C60-43EC-BAA8-F125319CA455}" destId="{19CD6E17-EF94-40CF-B3A5-CAD9FEEFA89E}" srcOrd="0" destOrd="0" presId="urn:microsoft.com/office/officeart/2005/8/layout/default"/>
    <dgm:cxn modelId="{C8A27CB4-164F-4F62-AC15-FD27FE0FF2A1}" type="presOf" srcId="{1C56941A-BAAF-412C-9996-B185F4BC0B15}" destId="{099B6DF7-529D-4A03-8E10-20EFA87B6A64}" srcOrd="0" destOrd="0" presId="urn:microsoft.com/office/officeart/2005/8/layout/default"/>
    <dgm:cxn modelId="{0775B1D5-4277-466C-B097-9E0D3447F1A7}" srcId="{4FA197FF-9038-4D46-9B73-3D1F71D6F82F}" destId="{7D5C70BB-3C60-43EC-BAA8-F125319CA455}" srcOrd="3" destOrd="0" parTransId="{D589106F-FD8D-4570-8919-A6936E9C16BB}" sibTransId="{129A56F9-28A9-4D21-AB66-443B891D1535}"/>
    <dgm:cxn modelId="{24B2A60D-9F75-4661-9555-3633F10ACD42}" type="presParOf" srcId="{C9163C75-5AA2-49AA-8F29-BF34A06B439A}" destId="{43FB7885-4F83-403A-B5F6-DC731F5305A8}" srcOrd="0" destOrd="0" presId="urn:microsoft.com/office/officeart/2005/8/layout/default"/>
    <dgm:cxn modelId="{3CFA8249-A6FC-46B6-9979-5F3A67F0BAE6}" type="presParOf" srcId="{C9163C75-5AA2-49AA-8F29-BF34A06B439A}" destId="{56F8B859-A55D-491E-B7D7-E57A7E0160B8}" srcOrd="1" destOrd="0" presId="urn:microsoft.com/office/officeart/2005/8/layout/default"/>
    <dgm:cxn modelId="{E452D214-34BD-4B74-9DA7-02CEEF964DA7}" type="presParOf" srcId="{C9163C75-5AA2-49AA-8F29-BF34A06B439A}" destId="{099B6DF7-529D-4A03-8E10-20EFA87B6A64}" srcOrd="2" destOrd="0" presId="urn:microsoft.com/office/officeart/2005/8/layout/default"/>
    <dgm:cxn modelId="{84A5BFE6-8B77-405B-ACF3-B372A90A12CF}" type="presParOf" srcId="{C9163C75-5AA2-49AA-8F29-BF34A06B439A}" destId="{4C86F936-62AC-4062-8C4C-FA09BBA0622C}" srcOrd="3" destOrd="0" presId="urn:microsoft.com/office/officeart/2005/8/layout/default"/>
    <dgm:cxn modelId="{FBB63682-D346-4F02-B5D8-C953113A89FC}" type="presParOf" srcId="{C9163C75-5AA2-49AA-8F29-BF34A06B439A}" destId="{A9FBDFA7-A9ED-44DD-A47F-AE09A2F57863}" srcOrd="4" destOrd="0" presId="urn:microsoft.com/office/officeart/2005/8/layout/default"/>
    <dgm:cxn modelId="{D2F3BEED-8671-4704-9847-17D1F605C7D9}" type="presParOf" srcId="{C9163C75-5AA2-49AA-8F29-BF34A06B439A}" destId="{14EE4DA5-AEE1-474D-BA1C-8A790D09698E}" srcOrd="5" destOrd="0" presId="urn:microsoft.com/office/officeart/2005/8/layout/default"/>
    <dgm:cxn modelId="{ABC82615-BD2E-4CD0-BC10-DC6396F48758}" type="presParOf" srcId="{C9163C75-5AA2-49AA-8F29-BF34A06B439A}" destId="{19CD6E17-EF94-40CF-B3A5-CAD9FEEFA89E}"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A197FF-9038-4D46-9B73-3D1F71D6F82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0C391B16-228E-4589-811C-D5BAEA8A546F}">
      <dgm:prSet phldrT="[Text]"/>
      <dgm:spPr>
        <a:ln w="28575">
          <a:solidFill>
            <a:schemeClr val="tx1"/>
          </a:solidFill>
        </a:ln>
      </dgm:spPr>
      <dgm:t>
        <a:bodyPr/>
        <a:lstStyle/>
        <a:p>
          <a:r>
            <a:rPr lang="en-GB" b="1" i="0" dirty="0"/>
            <a:t>Foundation Phase (Ages 3-7):</a:t>
          </a:r>
          <a:r>
            <a:rPr lang="en-GB" b="0" i="0" dirty="0"/>
            <a:t> In this stage, students may begin to develop basic digital competence skills, such as using digital devices for simple tasks and understanding digital safety concepts.</a:t>
          </a:r>
          <a:endParaRPr lang="en-GB" dirty="0"/>
        </a:p>
      </dgm:t>
    </dgm:pt>
    <dgm:pt modelId="{70E874E8-4E00-4F78-BE98-883DE8B3BC6F}" type="parTrans" cxnId="{631FE85C-8A90-4CF3-9837-0AC6A94666B8}">
      <dgm:prSet/>
      <dgm:spPr/>
      <dgm:t>
        <a:bodyPr/>
        <a:lstStyle/>
        <a:p>
          <a:endParaRPr lang="en-GB"/>
        </a:p>
      </dgm:t>
    </dgm:pt>
    <dgm:pt modelId="{479BFD1B-7FDC-4EE1-83C3-EA63B556C6B3}" type="sibTrans" cxnId="{631FE85C-8A90-4CF3-9837-0AC6A94666B8}">
      <dgm:prSet/>
      <dgm:spPr/>
      <dgm:t>
        <a:bodyPr/>
        <a:lstStyle/>
        <a:p>
          <a:endParaRPr lang="en-GB"/>
        </a:p>
      </dgm:t>
    </dgm:pt>
    <dgm:pt modelId="{1C56941A-BAAF-412C-9996-B185F4BC0B15}">
      <dgm:prSet phldrT="[Text]"/>
      <dgm:spPr>
        <a:ln w="28575">
          <a:solidFill>
            <a:schemeClr val="tx1"/>
          </a:solidFill>
        </a:ln>
      </dgm:spPr>
      <dgm:t>
        <a:bodyPr/>
        <a:lstStyle/>
        <a:p>
          <a:r>
            <a:rPr lang="en-GB" b="1" i="0" dirty="0"/>
            <a:t>Key Stage 2 (Ages 7-11):</a:t>
          </a:r>
          <a:r>
            <a:rPr lang="en-GB" b="0" i="0" dirty="0"/>
            <a:t> Progression steps at this stage may focus on expanding digital skills and understanding, such as using software for various purposes, conducting online research, and understanding basic programming concepts.</a:t>
          </a:r>
          <a:endParaRPr lang="en-GB" dirty="0"/>
        </a:p>
      </dgm:t>
    </dgm:pt>
    <dgm:pt modelId="{861DF5C1-FE03-44C6-A31A-A2AB10553626}" type="parTrans" cxnId="{6A69D786-C985-487B-93D1-D5C3566B3558}">
      <dgm:prSet/>
      <dgm:spPr/>
      <dgm:t>
        <a:bodyPr/>
        <a:lstStyle/>
        <a:p>
          <a:endParaRPr lang="en-GB"/>
        </a:p>
      </dgm:t>
    </dgm:pt>
    <dgm:pt modelId="{0745DDCF-7479-4287-95BE-E26230FD9460}" type="sibTrans" cxnId="{6A69D786-C985-487B-93D1-D5C3566B3558}">
      <dgm:prSet/>
      <dgm:spPr/>
      <dgm:t>
        <a:bodyPr/>
        <a:lstStyle/>
        <a:p>
          <a:endParaRPr lang="en-GB"/>
        </a:p>
      </dgm:t>
    </dgm:pt>
    <dgm:pt modelId="{A9EB2386-BFF0-406F-9F64-BA37CEF8602A}">
      <dgm:prSet phldrT="[Text]"/>
      <dgm:spPr>
        <a:ln w="28575">
          <a:solidFill>
            <a:schemeClr val="tx1"/>
          </a:solidFill>
        </a:ln>
      </dgm:spPr>
      <dgm:t>
        <a:bodyPr/>
        <a:lstStyle/>
        <a:p>
          <a:r>
            <a:rPr lang="en-GB" b="1" i="0" dirty="0"/>
            <a:t>Key Stage 3 (Ages 11-14):</a:t>
          </a:r>
          <a:r>
            <a:rPr lang="en-GB" b="0" i="0" dirty="0"/>
            <a:t> At this level, students may continue to build on their digital competence by exploring more complex digital tools and concepts, including data analysis and digital communication.</a:t>
          </a:r>
          <a:endParaRPr lang="en-GB" dirty="0"/>
        </a:p>
      </dgm:t>
    </dgm:pt>
    <dgm:pt modelId="{71979D60-03B6-440B-9156-528421826293}" type="parTrans" cxnId="{AE0C9B6E-428C-4B71-A976-C366E33D34E0}">
      <dgm:prSet/>
      <dgm:spPr/>
      <dgm:t>
        <a:bodyPr/>
        <a:lstStyle/>
        <a:p>
          <a:endParaRPr lang="en-GB"/>
        </a:p>
      </dgm:t>
    </dgm:pt>
    <dgm:pt modelId="{79B9647A-31B6-48E7-B3A1-3843FEA4632A}" type="sibTrans" cxnId="{AE0C9B6E-428C-4B71-A976-C366E33D34E0}">
      <dgm:prSet/>
      <dgm:spPr/>
      <dgm:t>
        <a:bodyPr/>
        <a:lstStyle/>
        <a:p>
          <a:endParaRPr lang="en-GB"/>
        </a:p>
      </dgm:t>
    </dgm:pt>
    <dgm:pt modelId="{7D5C70BB-3C60-43EC-BAA8-F125319CA455}">
      <dgm:prSet phldrT="[Text]"/>
      <dgm:spPr>
        <a:ln w="28575">
          <a:solidFill>
            <a:schemeClr val="tx1"/>
          </a:solidFill>
        </a:ln>
      </dgm:spPr>
      <dgm:t>
        <a:bodyPr/>
        <a:lstStyle/>
        <a:p>
          <a:r>
            <a:rPr lang="en-GB" b="1" i="0" dirty="0"/>
            <a:t>Key Stage 4 (Ages 14-16):</a:t>
          </a:r>
          <a:r>
            <a:rPr lang="en-GB" b="0" i="0" dirty="0"/>
            <a:t> In this stage, students may delve deeper into digital skills, including more advanced topics related to coding, data interpretation, and ethical considerations in the digital world.</a:t>
          </a:r>
          <a:endParaRPr lang="en-GB" dirty="0"/>
        </a:p>
      </dgm:t>
    </dgm:pt>
    <dgm:pt modelId="{D589106F-FD8D-4570-8919-A6936E9C16BB}" type="parTrans" cxnId="{0775B1D5-4277-466C-B097-9E0D3447F1A7}">
      <dgm:prSet/>
      <dgm:spPr/>
      <dgm:t>
        <a:bodyPr/>
        <a:lstStyle/>
        <a:p>
          <a:endParaRPr lang="en-GB"/>
        </a:p>
      </dgm:t>
    </dgm:pt>
    <dgm:pt modelId="{129A56F9-28A9-4D21-AB66-443B891D1535}" type="sibTrans" cxnId="{0775B1D5-4277-466C-B097-9E0D3447F1A7}">
      <dgm:prSet/>
      <dgm:spPr/>
      <dgm:t>
        <a:bodyPr/>
        <a:lstStyle/>
        <a:p>
          <a:endParaRPr lang="en-GB"/>
        </a:p>
      </dgm:t>
    </dgm:pt>
    <dgm:pt modelId="{C9163C75-5AA2-49AA-8F29-BF34A06B439A}" type="pres">
      <dgm:prSet presAssocID="{4FA197FF-9038-4D46-9B73-3D1F71D6F82F}" presName="diagram" presStyleCnt="0">
        <dgm:presLayoutVars>
          <dgm:dir/>
          <dgm:resizeHandles val="exact"/>
        </dgm:presLayoutVars>
      </dgm:prSet>
      <dgm:spPr/>
    </dgm:pt>
    <dgm:pt modelId="{43FB7885-4F83-403A-B5F6-DC731F5305A8}" type="pres">
      <dgm:prSet presAssocID="{0C391B16-228E-4589-811C-D5BAEA8A546F}" presName="node" presStyleLbl="node1" presStyleIdx="0" presStyleCnt="4">
        <dgm:presLayoutVars>
          <dgm:bulletEnabled val="1"/>
        </dgm:presLayoutVars>
      </dgm:prSet>
      <dgm:spPr/>
    </dgm:pt>
    <dgm:pt modelId="{56F8B859-A55D-491E-B7D7-E57A7E0160B8}" type="pres">
      <dgm:prSet presAssocID="{479BFD1B-7FDC-4EE1-83C3-EA63B556C6B3}" presName="sibTrans" presStyleCnt="0"/>
      <dgm:spPr/>
    </dgm:pt>
    <dgm:pt modelId="{099B6DF7-529D-4A03-8E10-20EFA87B6A64}" type="pres">
      <dgm:prSet presAssocID="{1C56941A-BAAF-412C-9996-B185F4BC0B15}" presName="node" presStyleLbl="node1" presStyleIdx="1" presStyleCnt="4">
        <dgm:presLayoutVars>
          <dgm:bulletEnabled val="1"/>
        </dgm:presLayoutVars>
      </dgm:prSet>
      <dgm:spPr/>
    </dgm:pt>
    <dgm:pt modelId="{4C86F936-62AC-4062-8C4C-FA09BBA0622C}" type="pres">
      <dgm:prSet presAssocID="{0745DDCF-7479-4287-95BE-E26230FD9460}" presName="sibTrans" presStyleCnt="0"/>
      <dgm:spPr/>
    </dgm:pt>
    <dgm:pt modelId="{A9FBDFA7-A9ED-44DD-A47F-AE09A2F57863}" type="pres">
      <dgm:prSet presAssocID="{A9EB2386-BFF0-406F-9F64-BA37CEF8602A}" presName="node" presStyleLbl="node1" presStyleIdx="2" presStyleCnt="4">
        <dgm:presLayoutVars>
          <dgm:bulletEnabled val="1"/>
        </dgm:presLayoutVars>
      </dgm:prSet>
      <dgm:spPr/>
    </dgm:pt>
    <dgm:pt modelId="{14EE4DA5-AEE1-474D-BA1C-8A790D09698E}" type="pres">
      <dgm:prSet presAssocID="{79B9647A-31B6-48E7-B3A1-3843FEA4632A}" presName="sibTrans" presStyleCnt="0"/>
      <dgm:spPr/>
    </dgm:pt>
    <dgm:pt modelId="{19CD6E17-EF94-40CF-B3A5-CAD9FEEFA89E}" type="pres">
      <dgm:prSet presAssocID="{7D5C70BB-3C60-43EC-BAA8-F125319CA455}" presName="node" presStyleLbl="node1" presStyleIdx="3" presStyleCnt="4">
        <dgm:presLayoutVars>
          <dgm:bulletEnabled val="1"/>
        </dgm:presLayoutVars>
      </dgm:prSet>
      <dgm:spPr/>
    </dgm:pt>
  </dgm:ptLst>
  <dgm:cxnLst>
    <dgm:cxn modelId="{6E1A7D0A-0CE9-4D2C-B6AD-66450FCDA653}" type="presOf" srcId="{4FA197FF-9038-4D46-9B73-3D1F71D6F82F}" destId="{C9163C75-5AA2-49AA-8F29-BF34A06B439A}" srcOrd="0" destOrd="0" presId="urn:microsoft.com/office/officeart/2005/8/layout/default"/>
    <dgm:cxn modelId="{7D09D71E-6441-4639-AF59-D3BA86A0D095}" type="presOf" srcId="{0C391B16-228E-4589-811C-D5BAEA8A546F}" destId="{43FB7885-4F83-403A-B5F6-DC731F5305A8}" srcOrd="0" destOrd="0" presId="urn:microsoft.com/office/officeart/2005/8/layout/default"/>
    <dgm:cxn modelId="{81152A3E-70B6-4D83-8DA3-A14C3B1A22DC}" type="presOf" srcId="{A9EB2386-BFF0-406F-9F64-BA37CEF8602A}" destId="{A9FBDFA7-A9ED-44DD-A47F-AE09A2F57863}" srcOrd="0" destOrd="0" presId="urn:microsoft.com/office/officeart/2005/8/layout/default"/>
    <dgm:cxn modelId="{631FE85C-8A90-4CF3-9837-0AC6A94666B8}" srcId="{4FA197FF-9038-4D46-9B73-3D1F71D6F82F}" destId="{0C391B16-228E-4589-811C-D5BAEA8A546F}" srcOrd="0" destOrd="0" parTransId="{70E874E8-4E00-4F78-BE98-883DE8B3BC6F}" sibTransId="{479BFD1B-7FDC-4EE1-83C3-EA63B556C6B3}"/>
    <dgm:cxn modelId="{AE0C9B6E-428C-4B71-A976-C366E33D34E0}" srcId="{4FA197FF-9038-4D46-9B73-3D1F71D6F82F}" destId="{A9EB2386-BFF0-406F-9F64-BA37CEF8602A}" srcOrd="2" destOrd="0" parTransId="{71979D60-03B6-440B-9156-528421826293}" sibTransId="{79B9647A-31B6-48E7-B3A1-3843FEA4632A}"/>
    <dgm:cxn modelId="{6A69D786-C985-487B-93D1-D5C3566B3558}" srcId="{4FA197FF-9038-4D46-9B73-3D1F71D6F82F}" destId="{1C56941A-BAAF-412C-9996-B185F4BC0B15}" srcOrd="1" destOrd="0" parTransId="{861DF5C1-FE03-44C6-A31A-A2AB10553626}" sibTransId="{0745DDCF-7479-4287-95BE-E26230FD9460}"/>
    <dgm:cxn modelId="{86168990-6663-4F21-AB4A-381212885407}" type="presOf" srcId="{7D5C70BB-3C60-43EC-BAA8-F125319CA455}" destId="{19CD6E17-EF94-40CF-B3A5-CAD9FEEFA89E}" srcOrd="0" destOrd="0" presId="urn:microsoft.com/office/officeart/2005/8/layout/default"/>
    <dgm:cxn modelId="{C8A27CB4-164F-4F62-AC15-FD27FE0FF2A1}" type="presOf" srcId="{1C56941A-BAAF-412C-9996-B185F4BC0B15}" destId="{099B6DF7-529D-4A03-8E10-20EFA87B6A64}" srcOrd="0" destOrd="0" presId="urn:microsoft.com/office/officeart/2005/8/layout/default"/>
    <dgm:cxn modelId="{0775B1D5-4277-466C-B097-9E0D3447F1A7}" srcId="{4FA197FF-9038-4D46-9B73-3D1F71D6F82F}" destId="{7D5C70BB-3C60-43EC-BAA8-F125319CA455}" srcOrd="3" destOrd="0" parTransId="{D589106F-FD8D-4570-8919-A6936E9C16BB}" sibTransId="{129A56F9-28A9-4D21-AB66-443B891D1535}"/>
    <dgm:cxn modelId="{24B2A60D-9F75-4661-9555-3633F10ACD42}" type="presParOf" srcId="{C9163C75-5AA2-49AA-8F29-BF34A06B439A}" destId="{43FB7885-4F83-403A-B5F6-DC731F5305A8}" srcOrd="0" destOrd="0" presId="urn:microsoft.com/office/officeart/2005/8/layout/default"/>
    <dgm:cxn modelId="{3CFA8249-A6FC-46B6-9979-5F3A67F0BAE6}" type="presParOf" srcId="{C9163C75-5AA2-49AA-8F29-BF34A06B439A}" destId="{56F8B859-A55D-491E-B7D7-E57A7E0160B8}" srcOrd="1" destOrd="0" presId="urn:microsoft.com/office/officeart/2005/8/layout/default"/>
    <dgm:cxn modelId="{E452D214-34BD-4B74-9DA7-02CEEF964DA7}" type="presParOf" srcId="{C9163C75-5AA2-49AA-8F29-BF34A06B439A}" destId="{099B6DF7-529D-4A03-8E10-20EFA87B6A64}" srcOrd="2" destOrd="0" presId="urn:microsoft.com/office/officeart/2005/8/layout/default"/>
    <dgm:cxn modelId="{84A5BFE6-8B77-405B-ACF3-B372A90A12CF}" type="presParOf" srcId="{C9163C75-5AA2-49AA-8F29-BF34A06B439A}" destId="{4C86F936-62AC-4062-8C4C-FA09BBA0622C}" srcOrd="3" destOrd="0" presId="urn:microsoft.com/office/officeart/2005/8/layout/default"/>
    <dgm:cxn modelId="{FBB63682-D346-4F02-B5D8-C953113A89FC}" type="presParOf" srcId="{C9163C75-5AA2-49AA-8F29-BF34A06B439A}" destId="{A9FBDFA7-A9ED-44DD-A47F-AE09A2F57863}" srcOrd="4" destOrd="0" presId="urn:microsoft.com/office/officeart/2005/8/layout/default"/>
    <dgm:cxn modelId="{D2F3BEED-8671-4704-9847-17D1F605C7D9}" type="presParOf" srcId="{C9163C75-5AA2-49AA-8F29-BF34A06B439A}" destId="{14EE4DA5-AEE1-474D-BA1C-8A790D09698E}" srcOrd="5" destOrd="0" presId="urn:microsoft.com/office/officeart/2005/8/layout/default"/>
    <dgm:cxn modelId="{ABC82615-BD2E-4CD0-BC10-DC6396F48758}" type="presParOf" srcId="{C9163C75-5AA2-49AA-8F29-BF34A06B439A}" destId="{19CD6E17-EF94-40CF-B3A5-CAD9FEEFA89E}"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197D315-6E1B-4DDC-9C09-195140356765}" type="doc">
      <dgm:prSet loTypeId="urn:microsoft.com/office/officeart/2016/7/layout/VerticalSolidActionList" loCatId="List" qsTypeId="urn:microsoft.com/office/officeart/2005/8/quickstyle/simple1" qsCatId="simple" csTypeId="urn:microsoft.com/office/officeart/2005/8/colors/colorful1" csCatId="colorful"/>
      <dgm:spPr/>
      <dgm:t>
        <a:bodyPr/>
        <a:lstStyle/>
        <a:p>
          <a:endParaRPr lang="en-US"/>
        </a:p>
      </dgm:t>
    </dgm:pt>
    <dgm:pt modelId="{407037B2-38DC-469F-B33B-6F25143FD842}">
      <dgm:prSet/>
      <dgm:spPr/>
      <dgm:t>
        <a:bodyPr/>
        <a:lstStyle/>
        <a:p>
          <a:r>
            <a:rPr lang="en-US"/>
            <a:t>Clarifying and understanding</a:t>
          </a:r>
        </a:p>
      </dgm:t>
    </dgm:pt>
    <dgm:pt modelId="{232FAA19-A87D-4FFA-B65D-69F3416131A8}" type="parTrans" cxnId="{DC0F2937-A7E3-4C93-A7A8-F6798D426ECC}">
      <dgm:prSet/>
      <dgm:spPr/>
      <dgm:t>
        <a:bodyPr/>
        <a:lstStyle/>
        <a:p>
          <a:endParaRPr lang="en-US"/>
        </a:p>
      </dgm:t>
    </dgm:pt>
    <dgm:pt modelId="{131EEA40-10D6-4E55-A95F-C180D6EBFEB3}" type="sibTrans" cxnId="{DC0F2937-A7E3-4C93-A7A8-F6798D426ECC}">
      <dgm:prSet/>
      <dgm:spPr/>
      <dgm:t>
        <a:bodyPr/>
        <a:lstStyle/>
        <a:p>
          <a:endParaRPr lang="en-US"/>
        </a:p>
      </dgm:t>
    </dgm:pt>
    <dgm:pt modelId="{81FFE5C5-79F3-4CF2-B53C-C9760D6B45C9}">
      <dgm:prSet/>
      <dgm:spPr/>
      <dgm:t>
        <a:bodyPr/>
        <a:lstStyle/>
        <a:p>
          <a:r>
            <a:rPr lang="en-US"/>
            <a:t>clarifying and understanding learning intentions and criteria for success</a:t>
          </a:r>
        </a:p>
      </dgm:t>
    </dgm:pt>
    <dgm:pt modelId="{2FAD5217-CF82-49C7-AB5A-D35813040C5E}" type="parTrans" cxnId="{02864693-5238-4DAE-A4E1-3EA5E7DDD5F8}">
      <dgm:prSet/>
      <dgm:spPr/>
      <dgm:t>
        <a:bodyPr/>
        <a:lstStyle/>
        <a:p>
          <a:endParaRPr lang="en-US"/>
        </a:p>
      </dgm:t>
    </dgm:pt>
    <dgm:pt modelId="{DC5EC530-3E71-4FC5-A6C3-F0EE0C64FE43}" type="sibTrans" cxnId="{02864693-5238-4DAE-A4E1-3EA5E7DDD5F8}">
      <dgm:prSet/>
      <dgm:spPr/>
      <dgm:t>
        <a:bodyPr/>
        <a:lstStyle/>
        <a:p>
          <a:endParaRPr lang="en-US"/>
        </a:p>
      </dgm:t>
    </dgm:pt>
    <dgm:pt modelId="{40016E89-3676-4F82-8908-B2FA1D4093C2}">
      <dgm:prSet/>
      <dgm:spPr/>
      <dgm:t>
        <a:bodyPr/>
        <a:lstStyle/>
        <a:p>
          <a:r>
            <a:rPr lang="en-US"/>
            <a:t>Engineering</a:t>
          </a:r>
        </a:p>
      </dgm:t>
    </dgm:pt>
    <dgm:pt modelId="{0D589FC3-135F-46DF-8CAE-BB9EA9420AD3}" type="parTrans" cxnId="{F00F26CE-4C40-438C-BFE3-62BD1D2531B5}">
      <dgm:prSet/>
      <dgm:spPr/>
      <dgm:t>
        <a:bodyPr/>
        <a:lstStyle/>
        <a:p>
          <a:endParaRPr lang="en-US"/>
        </a:p>
      </dgm:t>
    </dgm:pt>
    <dgm:pt modelId="{BD08FAAC-AAC3-4E9D-9F8E-78FC06CA1729}" type="sibTrans" cxnId="{F00F26CE-4C40-438C-BFE3-62BD1D2531B5}">
      <dgm:prSet/>
      <dgm:spPr/>
      <dgm:t>
        <a:bodyPr/>
        <a:lstStyle/>
        <a:p>
          <a:endParaRPr lang="en-US"/>
        </a:p>
      </dgm:t>
    </dgm:pt>
    <dgm:pt modelId="{A1D31EE4-1B67-4552-AEB4-5D7B99CA5F34}">
      <dgm:prSet/>
      <dgm:spPr/>
      <dgm:t>
        <a:bodyPr/>
        <a:lstStyle/>
        <a:p>
          <a:r>
            <a:rPr lang="en-US"/>
            <a:t>engineering effective classroom discussions, questions and tasks that elicit evidence of learning</a:t>
          </a:r>
        </a:p>
      </dgm:t>
    </dgm:pt>
    <dgm:pt modelId="{1BBA201A-3755-48CC-B979-44136F375EA6}" type="parTrans" cxnId="{D1DBCCC5-A227-4A6A-90FC-3BE5EC889CD2}">
      <dgm:prSet/>
      <dgm:spPr/>
      <dgm:t>
        <a:bodyPr/>
        <a:lstStyle/>
        <a:p>
          <a:endParaRPr lang="en-US"/>
        </a:p>
      </dgm:t>
    </dgm:pt>
    <dgm:pt modelId="{1D838E90-5993-44C6-B1B1-9063926CBBA6}" type="sibTrans" cxnId="{D1DBCCC5-A227-4A6A-90FC-3BE5EC889CD2}">
      <dgm:prSet/>
      <dgm:spPr/>
      <dgm:t>
        <a:bodyPr/>
        <a:lstStyle/>
        <a:p>
          <a:endParaRPr lang="en-US"/>
        </a:p>
      </dgm:t>
    </dgm:pt>
    <dgm:pt modelId="{391B04DA-4E01-43D2-92B4-38A1AAD61216}">
      <dgm:prSet/>
      <dgm:spPr/>
      <dgm:t>
        <a:bodyPr/>
        <a:lstStyle/>
        <a:p>
          <a:r>
            <a:rPr lang="en-US"/>
            <a:t>Providing</a:t>
          </a:r>
        </a:p>
      </dgm:t>
    </dgm:pt>
    <dgm:pt modelId="{32929594-388F-457B-A363-04392F2360DD}" type="parTrans" cxnId="{A053D6BF-D1C7-4FCE-94EA-771F296B8656}">
      <dgm:prSet/>
      <dgm:spPr/>
      <dgm:t>
        <a:bodyPr/>
        <a:lstStyle/>
        <a:p>
          <a:endParaRPr lang="en-US"/>
        </a:p>
      </dgm:t>
    </dgm:pt>
    <dgm:pt modelId="{309C7A5A-A210-4085-9A31-D56927A7F2D8}" type="sibTrans" cxnId="{A053D6BF-D1C7-4FCE-94EA-771F296B8656}">
      <dgm:prSet/>
      <dgm:spPr/>
      <dgm:t>
        <a:bodyPr/>
        <a:lstStyle/>
        <a:p>
          <a:endParaRPr lang="en-US"/>
        </a:p>
      </dgm:t>
    </dgm:pt>
    <dgm:pt modelId="{DED4AE7A-D64F-43C5-A159-14A3CA8F40C4}">
      <dgm:prSet/>
      <dgm:spPr/>
      <dgm:t>
        <a:bodyPr/>
        <a:lstStyle/>
        <a:p>
          <a:r>
            <a:rPr lang="en-US"/>
            <a:t>providing feedback that moves learners forward</a:t>
          </a:r>
        </a:p>
      </dgm:t>
    </dgm:pt>
    <dgm:pt modelId="{BBB107F2-3862-4805-9E20-D8FEC6380E4E}" type="parTrans" cxnId="{0A3FB022-8C62-4730-9408-5E74E894792F}">
      <dgm:prSet/>
      <dgm:spPr/>
      <dgm:t>
        <a:bodyPr/>
        <a:lstStyle/>
        <a:p>
          <a:endParaRPr lang="en-US"/>
        </a:p>
      </dgm:t>
    </dgm:pt>
    <dgm:pt modelId="{1C7FF560-246B-48BF-85BB-6128B55A6725}" type="sibTrans" cxnId="{0A3FB022-8C62-4730-9408-5E74E894792F}">
      <dgm:prSet/>
      <dgm:spPr/>
      <dgm:t>
        <a:bodyPr/>
        <a:lstStyle/>
        <a:p>
          <a:endParaRPr lang="en-US"/>
        </a:p>
      </dgm:t>
    </dgm:pt>
    <dgm:pt modelId="{B0467F7C-4252-4149-8D64-81CBFA759EF2}">
      <dgm:prSet/>
      <dgm:spPr/>
      <dgm:t>
        <a:bodyPr/>
        <a:lstStyle/>
        <a:p>
          <a:r>
            <a:rPr lang="en-US"/>
            <a:t>Activating</a:t>
          </a:r>
        </a:p>
      </dgm:t>
    </dgm:pt>
    <dgm:pt modelId="{ECB90067-AF53-4208-AFD4-6F9800923FCF}" type="parTrans" cxnId="{83CD6D81-D758-4099-B53D-0E80BAAF7B13}">
      <dgm:prSet/>
      <dgm:spPr/>
      <dgm:t>
        <a:bodyPr/>
        <a:lstStyle/>
        <a:p>
          <a:endParaRPr lang="en-US"/>
        </a:p>
      </dgm:t>
    </dgm:pt>
    <dgm:pt modelId="{F3264D55-250B-418E-8F46-2EB004FF2FB6}" type="sibTrans" cxnId="{83CD6D81-D758-4099-B53D-0E80BAAF7B13}">
      <dgm:prSet/>
      <dgm:spPr/>
      <dgm:t>
        <a:bodyPr/>
        <a:lstStyle/>
        <a:p>
          <a:endParaRPr lang="en-US"/>
        </a:p>
      </dgm:t>
    </dgm:pt>
    <dgm:pt modelId="{0B4F234C-991A-47B5-90EA-937608DF29FE}">
      <dgm:prSet/>
      <dgm:spPr/>
      <dgm:t>
        <a:bodyPr/>
        <a:lstStyle/>
        <a:p>
          <a:r>
            <a:rPr lang="en-US"/>
            <a:t>activating students as instructional resources for each other, and</a:t>
          </a:r>
        </a:p>
      </dgm:t>
    </dgm:pt>
    <dgm:pt modelId="{0ACF79DA-D4C9-4621-9BEA-E9B04C43BCE7}" type="parTrans" cxnId="{D3CBC81B-DC54-40D0-A2E0-5EBBA4A4BFE8}">
      <dgm:prSet/>
      <dgm:spPr/>
      <dgm:t>
        <a:bodyPr/>
        <a:lstStyle/>
        <a:p>
          <a:endParaRPr lang="en-US"/>
        </a:p>
      </dgm:t>
    </dgm:pt>
    <dgm:pt modelId="{5FE47A19-ACEB-4F7F-B47C-F30A8E3F947E}" type="sibTrans" cxnId="{D3CBC81B-DC54-40D0-A2E0-5EBBA4A4BFE8}">
      <dgm:prSet/>
      <dgm:spPr/>
      <dgm:t>
        <a:bodyPr/>
        <a:lstStyle/>
        <a:p>
          <a:endParaRPr lang="en-US"/>
        </a:p>
      </dgm:t>
    </dgm:pt>
    <dgm:pt modelId="{E788B032-64C2-44B5-89A0-C5152EF22906}">
      <dgm:prSet/>
      <dgm:spPr/>
      <dgm:t>
        <a:bodyPr/>
        <a:lstStyle/>
        <a:p>
          <a:r>
            <a:rPr lang="en-US"/>
            <a:t>Activating</a:t>
          </a:r>
        </a:p>
      </dgm:t>
    </dgm:pt>
    <dgm:pt modelId="{40051A8C-BDDE-42B5-8605-F68B1AC1289B}" type="parTrans" cxnId="{E0BDA38C-7AEA-4DB1-B542-B5032137E153}">
      <dgm:prSet/>
      <dgm:spPr/>
      <dgm:t>
        <a:bodyPr/>
        <a:lstStyle/>
        <a:p>
          <a:endParaRPr lang="en-US"/>
        </a:p>
      </dgm:t>
    </dgm:pt>
    <dgm:pt modelId="{A2B94ACC-6DB6-43FA-A39C-8075F580BB75}" type="sibTrans" cxnId="{E0BDA38C-7AEA-4DB1-B542-B5032137E153}">
      <dgm:prSet/>
      <dgm:spPr/>
      <dgm:t>
        <a:bodyPr/>
        <a:lstStyle/>
        <a:p>
          <a:endParaRPr lang="en-US"/>
        </a:p>
      </dgm:t>
    </dgm:pt>
    <dgm:pt modelId="{63E32943-958F-4A54-A741-4E274CA66B4E}">
      <dgm:prSet/>
      <dgm:spPr/>
      <dgm:t>
        <a:bodyPr/>
        <a:lstStyle/>
        <a:p>
          <a:r>
            <a:rPr lang="en-US"/>
            <a:t>activating students as owners of their own learning</a:t>
          </a:r>
        </a:p>
      </dgm:t>
    </dgm:pt>
    <dgm:pt modelId="{CAECB895-45DE-471D-B343-9EFE7E3B58E8}" type="parTrans" cxnId="{E772A9B5-DA89-471B-A3B9-22F0151DA84B}">
      <dgm:prSet/>
      <dgm:spPr/>
      <dgm:t>
        <a:bodyPr/>
        <a:lstStyle/>
        <a:p>
          <a:endParaRPr lang="en-US"/>
        </a:p>
      </dgm:t>
    </dgm:pt>
    <dgm:pt modelId="{F5842E3F-ACF8-48A4-82EE-89D6CD37FD90}" type="sibTrans" cxnId="{E772A9B5-DA89-471B-A3B9-22F0151DA84B}">
      <dgm:prSet/>
      <dgm:spPr/>
      <dgm:t>
        <a:bodyPr/>
        <a:lstStyle/>
        <a:p>
          <a:endParaRPr lang="en-US"/>
        </a:p>
      </dgm:t>
    </dgm:pt>
    <dgm:pt modelId="{2931984C-07ED-403D-8261-BAF758623982}" type="pres">
      <dgm:prSet presAssocID="{4197D315-6E1B-4DDC-9C09-195140356765}" presName="Name0" presStyleCnt="0">
        <dgm:presLayoutVars>
          <dgm:dir/>
          <dgm:animLvl val="lvl"/>
          <dgm:resizeHandles val="exact"/>
        </dgm:presLayoutVars>
      </dgm:prSet>
      <dgm:spPr/>
    </dgm:pt>
    <dgm:pt modelId="{8B793BF4-72FE-45CC-82E2-BAECDA36F0E7}" type="pres">
      <dgm:prSet presAssocID="{407037B2-38DC-469F-B33B-6F25143FD842}" presName="linNode" presStyleCnt="0"/>
      <dgm:spPr/>
    </dgm:pt>
    <dgm:pt modelId="{FFC3CA0C-8748-488B-ACC3-76E9A453D99E}" type="pres">
      <dgm:prSet presAssocID="{407037B2-38DC-469F-B33B-6F25143FD842}" presName="parentText" presStyleLbl="alignNode1" presStyleIdx="0" presStyleCnt="5">
        <dgm:presLayoutVars>
          <dgm:chMax val="1"/>
          <dgm:bulletEnabled/>
        </dgm:presLayoutVars>
      </dgm:prSet>
      <dgm:spPr/>
    </dgm:pt>
    <dgm:pt modelId="{252D4D98-32B0-4979-803D-5E2027A470B5}" type="pres">
      <dgm:prSet presAssocID="{407037B2-38DC-469F-B33B-6F25143FD842}" presName="descendantText" presStyleLbl="alignAccFollowNode1" presStyleIdx="0" presStyleCnt="5">
        <dgm:presLayoutVars>
          <dgm:bulletEnabled/>
        </dgm:presLayoutVars>
      </dgm:prSet>
      <dgm:spPr/>
    </dgm:pt>
    <dgm:pt modelId="{86BD5F3B-5769-41A1-AAE3-5DA591A7F92C}" type="pres">
      <dgm:prSet presAssocID="{131EEA40-10D6-4E55-A95F-C180D6EBFEB3}" presName="sp" presStyleCnt="0"/>
      <dgm:spPr/>
    </dgm:pt>
    <dgm:pt modelId="{959DB27B-04E8-4019-A8B1-B28FF9AF7610}" type="pres">
      <dgm:prSet presAssocID="{40016E89-3676-4F82-8908-B2FA1D4093C2}" presName="linNode" presStyleCnt="0"/>
      <dgm:spPr/>
    </dgm:pt>
    <dgm:pt modelId="{7AB00796-98FB-489C-9512-5ACD26708307}" type="pres">
      <dgm:prSet presAssocID="{40016E89-3676-4F82-8908-B2FA1D4093C2}" presName="parentText" presStyleLbl="alignNode1" presStyleIdx="1" presStyleCnt="5">
        <dgm:presLayoutVars>
          <dgm:chMax val="1"/>
          <dgm:bulletEnabled/>
        </dgm:presLayoutVars>
      </dgm:prSet>
      <dgm:spPr/>
    </dgm:pt>
    <dgm:pt modelId="{A81D76A2-F26A-4A82-B987-43086C5A1A4E}" type="pres">
      <dgm:prSet presAssocID="{40016E89-3676-4F82-8908-B2FA1D4093C2}" presName="descendantText" presStyleLbl="alignAccFollowNode1" presStyleIdx="1" presStyleCnt="5">
        <dgm:presLayoutVars>
          <dgm:bulletEnabled/>
        </dgm:presLayoutVars>
      </dgm:prSet>
      <dgm:spPr/>
    </dgm:pt>
    <dgm:pt modelId="{A5C750FA-0B86-4BDE-96C8-3A86606E9736}" type="pres">
      <dgm:prSet presAssocID="{BD08FAAC-AAC3-4E9D-9F8E-78FC06CA1729}" presName="sp" presStyleCnt="0"/>
      <dgm:spPr/>
    </dgm:pt>
    <dgm:pt modelId="{6C666946-814B-463F-97EC-5902CBB53212}" type="pres">
      <dgm:prSet presAssocID="{391B04DA-4E01-43D2-92B4-38A1AAD61216}" presName="linNode" presStyleCnt="0"/>
      <dgm:spPr/>
    </dgm:pt>
    <dgm:pt modelId="{1A310DE6-0F22-41AB-8B70-21E7F1C50840}" type="pres">
      <dgm:prSet presAssocID="{391B04DA-4E01-43D2-92B4-38A1AAD61216}" presName="parentText" presStyleLbl="alignNode1" presStyleIdx="2" presStyleCnt="5">
        <dgm:presLayoutVars>
          <dgm:chMax val="1"/>
          <dgm:bulletEnabled/>
        </dgm:presLayoutVars>
      </dgm:prSet>
      <dgm:spPr/>
    </dgm:pt>
    <dgm:pt modelId="{30F5A8B3-197C-47A0-92A4-F37AA7DDA140}" type="pres">
      <dgm:prSet presAssocID="{391B04DA-4E01-43D2-92B4-38A1AAD61216}" presName="descendantText" presStyleLbl="alignAccFollowNode1" presStyleIdx="2" presStyleCnt="5">
        <dgm:presLayoutVars>
          <dgm:bulletEnabled/>
        </dgm:presLayoutVars>
      </dgm:prSet>
      <dgm:spPr/>
    </dgm:pt>
    <dgm:pt modelId="{62C7A27A-404D-4C3C-B5F3-16003C990271}" type="pres">
      <dgm:prSet presAssocID="{309C7A5A-A210-4085-9A31-D56927A7F2D8}" presName="sp" presStyleCnt="0"/>
      <dgm:spPr/>
    </dgm:pt>
    <dgm:pt modelId="{3E9DE1A9-A029-4D38-8075-B9396D0CEE8E}" type="pres">
      <dgm:prSet presAssocID="{B0467F7C-4252-4149-8D64-81CBFA759EF2}" presName="linNode" presStyleCnt="0"/>
      <dgm:spPr/>
    </dgm:pt>
    <dgm:pt modelId="{181D070A-6D0E-4C27-B71C-CEBEAF6D5958}" type="pres">
      <dgm:prSet presAssocID="{B0467F7C-4252-4149-8D64-81CBFA759EF2}" presName="parentText" presStyleLbl="alignNode1" presStyleIdx="3" presStyleCnt="5">
        <dgm:presLayoutVars>
          <dgm:chMax val="1"/>
          <dgm:bulletEnabled/>
        </dgm:presLayoutVars>
      </dgm:prSet>
      <dgm:spPr/>
    </dgm:pt>
    <dgm:pt modelId="{A3B773DE-1214-4CE3-BD52-B1005CF96C15}" type="pres">
      <dgm:prSet presAssocID="{B0467F7C-4252-4149-8D64-81CBFA759EF2}" presName="descendantText" presStyleLbl="alignAccFollowNode1" presStyleIdx="3" presStyleCnt="5">
        <dgm:presLayoutVars>
          <dgm:bulletEnabled/>
        </dgm:presLayoutVars>
      </dgm:prSet>
      <dgm:spPr/>
    </dgm:pt>
    <dgm:pt modelId="{399B99D0-5FCD-4DFC-BD7C-EFDC3DF56C72}" type="pres">
      <dgm:prSet presAssocID="{F3264D55-250B-418E-8F46-2EB004FF2FB6}" presName="sp" presStyleCnt="0"/>
      <dgm:spPr/>
    </dgm:pt>
    <dgm:pt modelId="{02B6A36A-CE0E-455C-82DD-DE6130CD7EFC}" type="pres">
      <dgm:prSet presAssocID="{E788B032-64C2-44B5-89A0-C5152EF22906}" presName="linNode" presStyleCnt="0"/>
      <dgm:spPr/>
    </dgm:pt>
    <dgm:pt modelId="{C7B4A19F-F3A4-4CCC-B55F-83B278A5CEA1}" type="pres">
      <dgm:prSet presAssocID="{E788B032-64C2-44B5-89A0-C5152EF22906}" presName="parentText" presStyleLbl="alignNode1" presStyleIdx="4" presStyleCnt="5">
        <dgm:presLayoutVars>
          <dgm:chMax val="1"/>
          <dgm:bulletEnabled/>
        </dgm:presLayoutVars>
      </dgm:prSet>
      <dgm:spPr/>
    </dgm:pt>
    <dgm:pt modelId="{01912472-5F70-4567-B142-60A807B23679}" type="pres">
      <dgm:prSet presAssocID="{E788B032-64C2-44B5-89A0-C5152EF22906}" presName="descendantText" presStyleLbl="alignAccFollowNode1" presStyleIdx="4" presStyleCnt="5">
        <dgm:presLayoutVars>
          <dgm:bulletEnabled/>
        </dgm:presLayoutVars>
      </dgm:prSet>
      <dgm:spPr/>
    </dgm:pt>
  </dgm:ptLst>
  <dgm:cxnLst>
    <dgm:cxn modelId="{D3CBC81B-DC54-40D0-A2E0-5EBBA4A4BFE8}" srcId="{B0467F7C-4252-4149-8D64-81CBFA759EF2}" destId="{0B4F234C-991A-47B5-90EA-937608DF29FE}" srcOrd="0" destOrd="0" parTransId="{0ACF79DA-D4C9-4621-9BEA-E9B04C43BCE7}" sibTransId="{5FE47A19-ACEB-4F7F-B47C-F30A8E3F947E}"/>
    <dgm:cxn modelId="{0A3FB022-8C62-4730-9408-5E74E894792F}" srcId="{391B04DA-4E01-43D2-92B4-38A1AAD61216}" destId="{DED4AE7A-D64F-43C5-A159-14A3CA8F40C4}" srcOrd="0" destOrd="0" parTransId="{BBB107F2-3862-4805-9E20-D8FEC6380E4E}" sibTransId="{1C7FF560-246B-48BF-85BB-6128B55A6725}"/>
    <dgm:cxn modelId="{05D7F334-6F6A-4DF4-8095-173863BC00C9}" type="presOf" srcId="{B0467F7C-4252-4149-8D64-81CBFA759EF2}" destId="{181D070A-6D0E-4C27-B71C-CEBEAF6D5958}" srcOrd="0" destOrd="0" presId="urn:microsoft.com/office/officeart/2016/7/layout/VerticalSolidActionList"/>
    <dgm:cxn modelId="{DC0F2937-A7E3-4C93-A7A8-F6798D426ECC}" srcId="{4197D315-6E1B-4DDC-9C09-195140356765}" destId="{407037B2-38DC-469F-B33B-6F25143FD842}" srcOrd="0" destOrd="0" parTransId="{232FAA19-A87D-4FFA-B65D-69F3416131A8}" sibTransId="{131EEA40-10D6-4E55-A95F-C180D6EBFEB3}"/>
    <dgm:cxn modelId="{2569CE40-01C4-44C6-91DF-B21E0BD331A9}" type="presOf" srcId="{DED4AE7A-D64F-43C5-A159-14A3CA8F40C4}" destId="{30F5A8B3-197C-47A0-92A4-F37AA7DDA140}" srcOrd="0" destOrd="0" presId="urn:microsoft.com/office/officeart/2016/7/layout/VerticalSolidActionList"/>
    <dgm:cxn modelId="{10E3D477-AC6B-4396-BBF3-349FBD947B63}" type="presOf" srcId="{391B04DA-4E01-43D2-92B4-38A1AAD61216}" destId="{1A310DE6-0F22-41AB-8B70-21E7F1C50840}" srcOrd="0" destOrd="0" presId="urn:microsoft.com/office/officeart/2016/7/layout/VerticalSolidActionList"/>
    <dgm:cxn modelId="{83CD6D81-D758-4099-B53D-0E80BAAF7B13}" srcId="{4197D315-6E1B-4DDC-9C09-195140356765}" destId="{B0467F7C-4252-4149-8D64-81CBFA759EF2}" srcOrd="3" destOrd="0" parTransId="{ECB90067-AF53-4208-AFD4-6F9800923FCF}" sibTransId="{F3264D55-250B-418E-8F46-2EB004FF2FB6}"/>
    <dgm:cxn modelId="{E0BDA38C-7AEA-4DB1-B542-B5032137E153}" srcId="{4197D315-6E1B-4DDC-9C09-195140356765}" destId="{E788B032-64C2-44B5-89A0-C5152EF22906}" srcOrd="4" destOrd="0" parTransId="{40051A8C-BDDE-42B5-8605-F68B1AC1289B}" sibTransId="{A2B94ACC-6DB6-43FA-A39C-8075F580BB75}"/>
    <dgm:cxn modelId="{0B73B08C-6DC6-4F10-A7A7-0910B9133417}" type="presOf" srcId="{63E32943-958F-4A54-A741-4E274CA66B4E}" destId="{01912472-5F70-4567-B142-60A807B23679}" srcOrd="0" destOrd="0" presId="urn:microsoft.com/office/officeart/2016/7/layout/VerticalSolidActionList"/>
    <dgm:cxn modelId="{AC9F3F90-A6E7-4229-A3DF-30B32C7F289D}" type="presOf" srcId="{0B4F234C-991A-47B5-90EA-937608DF29FE}" destId="{A3B773DE-1214-4CE3-BD52-B1005CF96C15}" srcOrd="0" destOrd="0" presId="urn:microsoft.com/office/officeart/2016/7/layout/VerticalSolidActionList"/>
    <dgm:cxn modelId="{02864693-5238-4DAE-A4E1-3EA5E7DDD5F8}" srcId="{407037B2-38DC-469F-B33B-6F25143FD842}" destId="{81FFE5C5-79F3-4CF2-B53C-C9760D6B45C9}" srcOrd="0" destOrd="0" parTransId="{2FAD5217-CF82-49C7-AB5A-D35813040C5E}" sibTransId="{DC5EC530-3E71-4FC5-A6C3-F0EE0C64FE43}"/>
    <dgm:cxn modelId="{E772A9B5-DA89-471B-A3B9-22F0151DA84B}" srcId="{E788B032-64C2-44B5-89A0-C5152EF22906}" destId="{63E32943-958F-4A54-A741-4E274CA66B4E}" srcOrd="0" destOrd="0" parTransId="{CAECB895-45DE-471D-B343-9EFE7E3B58E8}" sibTransId="{F5842E3F-ACF8-48A4-82EE-89D6CD37FD90}"/>
    <dgm:cxn modelId="{888705B6-35CC-4B32-9E62-1AA2E7768E74}" type="presOf" srcId="{81FFE5C5-79F3-4CF2-B53C-C9760D6B45C9}" destId="{252D4D98-32B0-4979-803D-5E2027A470B5}" srcOrd="0" destOrd="0" presId="urn:microsoft.com/office/officeart/2016/7/layout/VerticalSolidActionList"/>
    <dgm:cxn modelId="{A053D6BF-D1C7-4FCE-94EA-771F296B8656}" srcId="{4197D315-6E1B-4DDC-9C09-195140356765}" destId="{391B04DA-4E01-43D2-92B4-38A1AAD61216}" srcOrd="2" destOrd="0" parTransId="{32929594-388F-457B-A363-04392F2360DD}" sibTransId="{309C7A5A-A210-4085-9A31-D56927A7F2D8}"/>
    <dgm:cxn modelId="{D1DBCCC5-A227-4A6A-90FC-3BE5EC889CD2}" srcId="{40016E89-3676-4F82-8908-B2FA1D4093C2}" destId="{A1D31EE4-1B67-4552-AEB4-5D7B99CA5F34}" srcOrd="0" destOrd="0" parTransId="{1BBA201A-3755-48CC-B979-44136F375EA6}" sibTransId="{1D838E90-5993-44C6-B1B1-9063926CBBA6}"/>
    <dgm:cxn modelId="{D44BCBC8-FF88-421E-9934-3195BAD39F51}" type="presOf" srcId="{E788B032-64C2-44B5-89A0-C5152EF22906}" destId="{C7B4A19F-F3A4-4CCC-B55F-83B278A5CEA1}" srcOrd="0" destOrd="0" presId="urn:microsoft.com/office/officeart/2016/7/layout/VerticalSolidActionList"/>
    <dgm:cxn modelId="{F00F26CE-4C40-438C-BFE3-62BD1D2531B5}" srcId="{4197D315-6E1B-4DDC-9C09-195140356765}" destId="{40016E89-3676-4F82-8908-B2FA1D4093C2}" srcOrd="1" destOrd="0" parTransId="{0D589FC3-135F-46DF-8CAE-BB9EA9420AD3}" sibTransId="{BD08FAAC-AAC3-4E9D-9F8E-78FC06CA1729}"/>
    <dgm:cxn modelId="{F13E55CE-C0BD-4A2A-BBF7-FA193D31F6D4}" type="presOf" srcId="{4197D315-6E1B-4DDC-9C09-195140356765}" destId="{2931984C-07ED-403D-8261-BAF758623982}" srcOrd="0" destOrd="0" presId="urn:microsoft.com/office/officeart/2016/7/layout/VerticalSolidActionList"/>
    <dgm:cxn modelId="{ADBED8DC-7886-495A-B2DD-DADC57941EA5}" type="presOf" srcId="{A1D31EE4-1B67-4552-AEB4-5D7B99CA5F34}" destId="{A81D76A2-F26A-4A82-B987-43086C5A1A4E}" srcOrd="0" destOrd="0" presId="urn:microsoft.com/office/officeart/2016/7/layout/VerticalSolidActionList"/>
    <dgm:cxn modelId="{E21C14E0-036D-4BB1-BD9D-843121C02DA8}" type="presOf" srcId="{40016E89-3676-4F82-8908-B2FA1D4093C2}" destId="{7AB00796-98FB-489C-9512-5ACD26708307}" srcOrd="0" destOrd="0" presId="urn:microsoft.com/office/officeart/2016/7/layout/VerticalSolidActionList"/>
    <dgm:cxn modelId="{BCD574FB-A30A-44BD-8D47-96430FB33C65}" type="presOf" srcId="{407037B2-38DC-469F-B33B-6F25143FD842}" destId="{FFC3CA0C-8748-488B-ACC3-76E9A453D99E}" srcOrd="0" destOrd="0" presId="urn:microsoft.com/office/officeart/2016/7/layout/VerticalSolidActionList"/>
    <dgm:cxn modelId="{9E276294-E9D8-46D5-A9C0-8EB90A49AEBF}" type="presParOf" srcId="{2931984C-07ED-403D-8261-BAF758623982}" destId="{8B793BF4-72FE-45CC-82E2-BAECDA36F0E7}" srcOrd="0" destOrd="0" presId="urn:microsoft.com/office/officeart/2016/7/layout/VerticalSolidActionList"/>
    <dgm:cxn modelId="{FB0972B9-5F26-4B79-9DBD-4E8166B4DA6A}" type="presParOf" srcId="{8B793BF4-72FE-45CC-82E2-BAECDA36F0E7}" destId="{FFC3CA0C-8748-488B-ACC3-76E9A453D99E}" srcOrd="0" destOrd="0" presId="urn:microsoft.com/office/officeart/2016/7/layout/VerticalSolidActionList"/>
    <dgm:cxn modelId="{F611C411-D6D5-4106-8E76-96D1FE4BEB60}" type="presParOf" srcId="{8B793BF4-72FE-45CC-82E2-BAECDA36F0E7}" destId="{252D4D98-32B0-4979-803D-5E2027A470B5}" srcOrd="1" destOrd="0" presId="urn:microsoft.com/office/officeart/2016/7/layout/VerticalSolidActionList"/>
    <dgm:cxn modelId="{404B7728-DEDF-4E33-B085-FEC5DA34309C}" type="presParOf" srcId="{2931984C-07ED-403D-8261-BAF758623982}" destId="{86BD5F3B-5769-41A1-AAE3-5DA591A7F92C}" srcOrd="1" destOrd="0" presId="urn:microsoft.com/office/officeart/2016/7/layout/VerticalSolidActionList"/>
    <dgm:cxn modelId="{17A5D6E0-C6C6-4384-A631-5619568A1359}" type="presParOf" srcId="{2931984C-07ED-403D-8261-BAF758623982}" destId="{959DB27B-04E8-4019-A8B1-B28FF9AF7610}" srcOrd="2" destOrd="0" presId="urn:microsoft.com/office/officeart/2016/7/layout/VerticalSolidActionList"/>
    <dgm:cxn modelId="{A5DFBD60-905C-4D01-8206-A510CD791B61}" type="presParOf" srcId="{959DB27B-04E8-4019-A8B1-B28FF9AF7610}" destId="{7AB00796-98FB-489C-9512-5ACD26708307}" srcOrd="0" destOrd="0" presId="urn:microsoft.com/office/officeart/2016/7/layout/VerticalSolidActionList"/>
    <dgm:cxn modelId="{C276BE2C-F6BE-4F97-8A5D-D066C162346D}" type="presParOf" srcId="{959DB27B-04E8-4019-A8B1-B28FF9AF7610}" destId="{A81D76A2-F26A-4A82-B987-43086C5A1A4E}" srcOrd="1" destOrd="0" presId="urn:microsoft.com/office/officeart/2016/7/layout/VerticalSolidActionList"/>
    <dgm:cxn modelId="{5F9AFBF2-023E-4910-B1CB-FA1B6CFE82DD}" type="presParOf" srcId="{2931984C-07ED-403D-8261-BAF758623982}" destId="{A5C750FA-0B86-4BDE-96C8-3A86606E9736}" srcOrd="3" destOrd="0" presId="urn:microsoft.com/office/officeart/2016/7/layout/VerticalSolidActionList"/>
    <dgm:cxn modelId="{F5416A09-3510-497B-8166-7EEF69E3CB5B}" type="presParOf" srcId="{2931984C-07ED-403D-8261-BAF758623982}" destId="{6C666946-814B-463F-97EC-5902CBB53212}" srcOrd="4" destOrd="0" presId="urn:microsoft.com/office/officeart/2016/7/layout/VerticalSolidActionList"/>
    <dgm:cxn modelId="{9F0C8EFE-9DA9-45A7-9551-938398338967}" type="presParOf" srcId="{6C666946-814B-463F-97EC-5902CBB53212}" destId="{1A310DE6-0F22-41AB-8B70-21E7F1C50840}" srcOrd="0" destOrd="0" presId="urn:microsoft.com/office/officeart/2016/7/layout/VerticalSolidActionList"/>
    <dgm:cxn modelId="{CC0F013F-BC3F-4660-85B3-0A59E10DE1F9}" type="presParOf" srcId="{6C666946-814B-463F-97EC-5902CBB53212}" destId="{30F5A8B3-197C-47A0-92A4-F37AA7DDA140}" srcOrd="1" destOrd="0" presId="urn:microsoft.com/office/officeart/2016/7/layout/VerticalSolidActionList"/>
    <dgm:cxn modelId="{2503567C-04FA-46E9-8B28-FDAA6205A885}" type="presParOf" srcId="{2931984C-07ED-403D-8261-BAF758623982}" destId="{62C7A27A-404D-4C3C-B5F3-16003C990271}" srcOrd="5" destOrd="0" presId="urn:microsoft.com/office/officeart/2016/7/layout/VerticalSolidActionList"/>
    <dgm:cxn modelId="{0C3CD904-CD6C-499F-93ED-5BD35AB228F1}" type="presParOf" srcId="{2931984C-07ED-403D-8261-BAF758623982}" destId="{3E9DE1A9-A029-4D38-8075-B9396D0CEE8E}" srcOrd="6" destOrd="0" presId="urn:microsoft.com/office/officeart/2016/7/layout/VerticalSolidActionList"/>
    <dgm:cxn modelId="{56388BE1-DE78-46A5-A2B4-C42324AEB9BF}" type="presParOf" srcId="{3E9DE1A9-A029-4D38-8075-B9396D0CEE8E}" destId="{181D070A-6D0E-4C27-B71C-CEBEAF6D5958}" srcOrd="0" destOrd="0" presId="urn:microsoft.com/office/officeart/2016/7/layout/VerticalSolidActionList"/>
    <dgm:cxn modelId="{DB56DD54-A0F9-423B-8773-AC5629C14258}" type="presParOf" srcId="{3E9DE1A9-A029-4D38-8075-B9396D0CEE8E}" destId="{A3B773DE-1214-4CE3-BD52-B1005CF96C15}" srcOrd="1" destOrd="0" presId="urn:microsoft.com/office/officeart/2016/7/layout/VerticalSolidActionList"/>
    <dgm:cxn modelId="{747E66B6-9ECC-4237-836B-3796BA6BC2EC}" type="presParOf" srcId="{2931984C-07ED-403D-8261-BAF758623982}" destId="{399B99D0-5FCD-4DFC-BD7C-EFDC3DF56C72}" srcOrd="7" destOrd="0" presId="urn:microsoft.com/office/officeart/2016/7/layout/VerticalSolidActionList"/>
    <dgm:cxn modelId="{23A34987-A2CE-4189-8878-9481A4F629FE}" type="presParOf" srcId="{2931984C-07ED-403D-8261-BAF758623982}" destId="{02B6A36A-CE0E-455C-82DD-DE6130CD7EFC}" srcOrd="8" destOrd="0" presId="urn:microsoft.com/office/officeart/2016/7/layout/VerticalSolidActionList"/>
    <dgm:cxn modelId="{3F2DEB8A-BD2F-47EE-A1FB-CCF18D4B07E4}" type="presParOf" srcId="{02B6A36A-CE0E-455C-82DD-DE6130CD7EFC}" destId="{C7B4A19F-F3A4-4CCC-B55F-83B278A5CEA1}" srcOrd="0" destOrd="0" presId="urn:microsoft.com/office/officeart/2016/7/layout/VerticalSolidActionList"/>
    <dgm:cxn modelId="{E6B7E0D8-5AEF-4EDC-98F0-E67A90530A34}" type="presParOf" srcId="{02B6A36A-CE0E-455C-82DD-DE6130CD7EFC}" destId="{01912472-5F70-4567-B142-60A807B23679}"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17117F8-C070-4D92-A2A6-9E165C00AE43}"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DC0F4AD-8FF5-4E59-8174-C0C43EC8C7AF}">
      <dgm:prSet/>
      <dgm:spPr/>
      <dgm:t>
        <a:bodyPr/>
        <a:lstStyle/>
        <a:p>
          <a:pPr algn="ctr">
            <a:lnSpc>
              <a:spcPct val="100000"/>
            </a:lnSpc>
          </a:pPr>
          <a:r>
            <a:rPr lang="en-US" dirty="0">
              <a:latin typeface="Arial Nova Cond" panose="020B0506020202020204" pitchFamily="34" charset="0"/>
            </a:rPr>
            <a:t>clarifying and understanding learning intentions and criteria for success</a:t>
          </a:r>
        </a:p>
      </dgm:t>
    </dgm:pt>
    <dgm:pt modelId="{A0DAD230-8762-4F04-B5B4-A7A233C373DA}" type="parTrans" cxnId="{C4C2BA51-8B6C-404E-B7C4-373863973C36}">
      <dgm:prSet/>
      <dgm:spPr/>
      <dgm:t>
        <a:bodyPr/>
        <a:lstStyle/>
        <a:p>
          <a:endParaRPr lang="en-US"/>
        </a:p>
      </dgm:t>
    </dgm:pt>
    <dgm:pt modelId="{CB0B8387-646F-4D83-BCA4-F15BC049102C}" type="sibTrans" cxnId="{C4C2BA51-8B6C-404E-B7C4-373863973C36}">
      <dgm:prSet/>
      <dgm:spPr/>
      <dgm:t>
        <a:bodyPr/>
        <a:lstStyle/>
        <a:p>
          <a:pPr>
            <a:lnSpc>
              <a:spcPct val="100000"/>
            </a:lnSpc>
          </a:pPr>
          <a:endParaRPr lang="en-US"/>
        </a:p>
      </dgm:t>
    </dgm:pt>
    <dgm:pt modelId="{AD9F98CB-7AC0-4479-B5A8-AC507DF6E9CF}">
      <dgm:prSet/>
      <dgm:spPr/>
      <dgm:t>
        <a:bodyPr/>
        <a:lstStyle/>
        <a:p>
          <a:pPr algn="ctr">
            <a:lnSpc>
              <a:spcPct val="100000"/>
            </a:lnSpc>
          </a:pPr>
          <a:r>
            <a:rPr lang="en-US" dirty="0">
              <a:latin typeface="Arial Nova Cond" panose="020B0506020202020204" pitchFamily="34" charset="0"/>
            </a:rPr>
            <a:t>engineering </a:t>
          </a:r>
          <a:r>
            <a:rPr lang="en-US" b="1" u="sng" dirty="0">
              <a:latin typeface="Arial Nova Cond" panose="020B0506020202020204" pitchFamily="34" charset="0"/>
            </a:rPr>
            <a:t>effective classroom discussions</a:t>
          </a:r>
          <a:r>
            <a:rPr lang="en-US" dirty="0">
              <a:latin typeface="Arial Nova Cond" panose="020B0506020202020204" pitchFamily="34" charset="0"/>
            </a:rPr>
            <a:t>, </a:t>
          </a:r>
          <a:r>
            <a:rPr lang="en-US" b="1" u="sng" dirty="0">
              <a:latin typeface="Arial Nova Cond" panose="020B0506020202020204" pitchFamily="34" charset="0"/>
            </a:rPr>
            <a:t>questions</a:t>
          </a:r>
          <a:r>
            <a:rPr lang="en-US" dirty="0">
              <a:latin typeface="Arial Nova Cond" panose="020B0506020202020204" pitchFamily="34" charset="0"/>
            </a:rPr>
            <a:t> and tasks that elicit </a:t>
          </a:r>
          <a:r>
            <a:rPr lang="en-US" b="1" u="sng" dirty="0">
              <a:latin typeface="Arial Nova Cond" panose="020B0506020202020204" pitchFamily="34" charset="0"/>
            </a:rPr>
            <a:t>evidence</a:t>
          </a:r>
          <a:r>
            <a:rPr lang="en-US" dirty="0">
              <a:latin typeface="Arial Nova Cond" panose="020B0506020202020204" pitchFamily="34" charset="0"/>
            </a:rPr>
            <a:t> of learning</a:t>
          </a:r>
        </a:p>
      </dgm:t>
    </dgm:pt>
    <dgm:pt modelId="{C7FDB305-FCAB-4743-90B9-7832BEECA52E}" type="parTrans" cxnId="{60D57F28-D80F-4C22-BF78-BEECE40FD458}">
      <dgm:prSet/>
      <dgm:spPr/>
      <dgm:t>
        <a:bodyPr/>
        <a:lstStyle/>
        <a:p>
          <a:endParaRPr lang="en-US"/>
        </a:p>
      </dgm:t>
    </dgm:pt>
    <dgm:pt modelId="{28F3995B-60B4-4370-8320-F995F4008437}" type="sibTrans" cxnId="{60D57F28-D80F-4C22-BF78-BEECE40FD458}">
      <dgm:prSet/>
      <dgm:spPr/>
      <dgm:t>
        <a:bodyPr/>
        <a:lstStyle/>
        <a:p>
          <a:pPr>
            <a:lnSpc>
              <a:spcPct val="100000"/>
            </a:lnSpc>
          </a:pPr>
          <a:endParaRPr lang="en-US"/>
        </a:p>
      </dgm:t>
    </dgm:pt>
    <dgm:pt modelId="{4BD3964D-390D-42BD-B65F-D8E81E37419C}">
      <dgm:prSet/>
      <dgm:spPr/>
      <dgm:t>
        <a:bodyPr/>
        <a:lstStyle/>
        <a:p>
          <a:pPr algn="ctr">
            <a:lnSpc>
              <a:spcPct val="100000"/>
            </a:lnSpc>
          </a:pPr>
          <a:r>
            <a:rPr lang="en-US" b="1" u="sng" dirty="0">
              <a:latin typeface="Arial Nova Cond" panose="020B0506020202020204" pitchFamily="34" charset="0"/>
            </a:rPr>
            <a:t>providing feedback </a:t>
          </a:r>
          <a:r>
            <a:rPr lang="en-US" dirty="0">
              <a:latin typeface="Arial Nova Cond" panose="020B0506020202020204" pitchFamily="34" charset="0"/>
            </a:rPr>
            <a:t>that moves learners forward</a:t>
          </a:r>
        </a:p>
      </dgm:t>
    </dgm:pt>
    <dgm:pt modelId="{40772CFB-7452-4129-836A-0207919E4039}" type="parTrans" cxnId="{96C41537-D646-43DD-A1DF-6EE7AB8D3ED8}">
      <dgm:prSet/>
      <dgm:spPr/>
      <dgm:t>
        <a:bodyPr/>
        <a:lstStyle/>
        <a:p>
          <a:endParaRPr lang="en-US"/>
        </a:p>
      </dgm:t>
    </dgm:pt>
    <dgm:pt modelId="{0B5EB94F-B60A-4EEB-B6E0-7D0C6AAF342E}" type="sibTrans" cxnId="{96C41537-D646-43DD-A1DF-6EE7AB8D3ED8}">
      <dgm:prSet/>
      <dgm:spPr/>
      <dgm:t>
        <a:bodyPr/>
        <a:lstStyle/>
        <a:p>
          <a:pPr>
            <a:lnSpc>
              <a:spcPct val="100000"/>
            </a:lnSpc>
          </a:pPr>
          <a:endParaRPr lang="en-US"/>
        </a:p>
      </dgm:t>
    </dgm:pt>
    <dgm:pt modelId="{6D78FEF6-8330-4F29-BED6-EE8DBDED90CA}">
      <dgm:prSet/>
      <dgm:spPr/>
      <dgm:t>
        <a:bodyPr/>
        <a:lstStyle/>
        <a:p>
          <a:pPr algn="ctr">
            <a:lnSpc>
              <a:spcPct val="100000"/>
            </a:lnSpc>
          </a:pPr>
          <a:r>
            <a:rPr lang="en-US" dirty="0">
              <a:latin typeface="Arial Nova Cond" panose="020B0506020202020204" pitchFamily="34" charset="0"/>
            </a:rPr>
            <a:t>activating </a:t>
          </a:r>
          <a:r>
            <a:rPr lang="en-US" b="1" u="sng" dirty="0">
              <a:latin typeface="Arial Nova Cond" panose="020B0506020202020204" pitchFamily="34" charset="0"/>
            </a:rPr>
            <a:t>students as instructional resources for each other</a:t>
          </a:r>
          <a:r>
            <a:rPr lang="en-US" dirty="0">
              <a:latin typeface="Arial Nova Cond" panose="020B0506020202020204" pitchFamily="34" charset="0"/>
            </a:rPr>
            <a:t>, and</a:t>
          </a:r>
        </a:p>
      </dgm:t>
    </dgm:pt>
    <dgm:pt modelId="{D3495AF6-16BA-4836-9DA8-0AEBF393B8E2}" type="parTrans" cxnId="{9B5CF02A-F6DD-4F44-A14F-1B95F822DA2C}">
      <dgm:prSet/>
      <dgm:spPr/>
      <dgm:t>
        <a:bodyPr/>
        <a:lstStyle/>
        <a:p>
          <a:endParaRPr lang="en-US"/>
        </a:p>
      </dgm:t>
    </dgm:pt>
    <dgm:pt modelId="{2BC8F0D0-6610-4145-B6B3-A286018264B1}" type="sibTrans" cxnId="{9B5CF02A-F6DD-4F44-A14F-1B95F822DA2C}">
      <dgm:prSet/>
      <dgm:spPr/>
      <dgm:t>
        <a:bodyPr/>
        <a:lstStyle/>
        <a:p>
          <a:pPr>
            <a:lnSpc>
              <a:spcPct val="100000"/>
            </a:lnSpc>
          </a:pPr>
          <a:endParaRPr lang="en-US"/>
        </a:p>
      </dgm:t>
    </dgm:pt>
    <dgm:pt modelId="{C3A814CE-DF37-48A6-B92E-BAC13D12452C}">
      <dgm:prSet/>
      <dgm:spPr/>
      <dgm:t>
        <a:bodyPr/>
        <a:lstStyle/>
        <a:p>
          <a:pPr algn="ctr">
            <a:lnSpc>
              <a:spcPct val="100000"/>
            </a:lnSpc>
          </a:pPr>
          <a:r>
            <a:rPr lang="en-US" dirty="0">
              <a:latin typeface="Arial Nova Cond" panose="020B0506020202020204" pitchFamily="34" charset="0"/>
            </a:rPr>
            <a:t>activating students as </a:t>
          </a:r>
          <a:r>
            <a:rPr lang="en-US" b="1" u="sng" dirty="0">
              <a:latin typeface="Arial Nova Cond" panose="020B0506020202020204" pitchFamily="34" charset="0"/>
            </a:rPr>
            <a:t>owners of their own learning</a:t>
          </a:r>
          <a:endParaRPr lang="en-US" dirty="0">
            <a:latin typeface="Arial Nova Cond" panose="020B0506020202020204" pitchFamily="34" charset="0"/>
          </a:endParaRPr>
        </a:p>
      </dgm:t>
    </dgm:pt>
    <dgm:pt modelId="{E5C07659-B3AC-4D9B-98B3-4E0ED7E03EBF}" type="parTrans" cxnId="{C9B3F958-E135-475C-A5A5-F6E94ACBD725}">
      <dgm:prSet/>
      <dgm:spPr/>
      <dgm:t>
        <a:bodyPr/>
        <a:lstStyle/>
        <a:p>
          <a:endParaRPr lang="en-US"/>
        </a:p>
      </dgm:t>
    </dgm:pt>
    <dgm:pt modelId="{1AB405E7-F67F-46E0-803F-9A0A8D63827C}" type="sibTrans" cxnId="{C9B3F958-E135-475C-A5A5-F6E94ACBD725}">
      <dgm:prSet/>
      <dgm:spPr/>
      <dgm:t>
        <a:bodyPr/>
        <a:lstStyle/>
        <a:p>
          <a:endParaRPr lang="en-US"/>
        </a:p>
      </dgm:t>
    </dgm:pt>
    <dgm:pt modelId="{A0C44548-AB03-4A72-BFB6-1A7A3B529457}" type="pres">
      <dgm:prSet presAssocID="{A17117F8-C070-4D92-A2A6-9E165C00AE43}" presName="root" presStyleCnt="0">
        <dgm:presLayoutVars>
          <dgm:dir/>
          <dgm:resizeHandles val="exact"/>
        </dgm:presLayoutVars>
      </dgm:prSet>
      <dgm:spPr/>
    </dgm:pt>
    <dgm:pt modelId="{5420C166-AAA5-4E1A-B9A6-46F1DE5EE97D}" type="pres">
      <dgm:prSet presAssocID="{A17117F8-C070-4D92-A2A6-9E165C00AE43}" presName="container" presStyleCnt="0">
        <dgm:presLayoutVars>
          <dgm:dir/>
          <dgm:resizeHandles val="exact"/>
        </dgm:presLayoutVars>
      </dgm:prSet>
      <dgm:spPr/>
    </dgm:pt>
    <dgm:pt modelId="{6C645505-E61E-4D98-B57D-FC9BFF2539B1}" type="pres">
      <dgm:prSet presAssocID="{3DC0F4AD-8FF5-4E59-8174-C0C43EC8C7AF}" presName="compNode" presStyleCnt="0"/>
      <dgm:spPr/>
    </dgm:pt>
    <dgm:pt modelId="{60EAE345-2069-44CB-A222-E60D2DCDC9E3}" type="pres">
      <dgm:prSet presAssocID="{3DC0F4AD-8FF5-4E59-8174-C0C43EC8C7AF}" presName="iconBgRect" presStyleLbl="bgShp" presStyleIdx="0" presStyleCnt="5"/>
      <dgm:spPr/>
    </dgm:pt>
    <dgm:pt modelId="{91A593D3-574C-45A1-8453-4FE21014C01A}" type="pres">
      <dgm:prSet presAssocID="{3DC0F4AD-8FF5-4E59-8174-C0C43EC8C7A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86F7C908-3A47-4254-9376-022016F209E1}" type="pres">
      <dgm:prSet presAssocID="{3DC0F4AD-8FF5-4E59-8174-C0C43EC8C7AF}" presName="spaceRect" presStyleCnt="0"/>
      <dgm:spPr/>
    </dgm:pt>
    <dgm:pt modelId="{DB7B47E3-3ABF-44E4-822E-2C59A4BAC42D}" type="pres">
      <dgm:prSet presAssocID="{3DC0F4AD-8FF5-4E59-8174-C0C43EC8C7AF}" presName="textRect" presStyleLbl="revTx" presStyleIdx="0" presStyleCnt="5">
        <dgm:presLayoutVars>
          <dgm:chMax val="1"/>
          <dgm:chPref val="1"/>
        </dgm:presLayoutVars>
      </dgm:prSet>
      <dgm:spPr/>
    </dgm:pt>
    <dgm:pt modelId="{D1A988FB-5D2E-417F-94DE-C8EFE3167BBA}" type="pres">
      <dgm:prSet presAssocID="{CB0B8387-646F-4D83-BCA4-F15BC049102C}" presName="sibTrans" presStyleLbl="sibTrans2D1" presStyleIdx="0" presStyleCnt="0"/>
      <dgm:spPr/>
    </dgm:pt>
    <dgm:pt modelId="{02B71AA6-648B-4F1C-9DAE-D8396024C83B}" type="pres">
      <dgm:prSet presAssocID="{AD9F98CB-7AC0-4479-B5A8-AC507DF6E9CF}" presName="compNode" presStyleCnt="0"/>
      <dgm:spPr/>
    </dgm:pt>
    <dgm:pt modelId="{62438756-F51C-4E38-95AF-C76EEA35FE5D}" type="pres">
      <dgm:prSet presAssocID="{AD9F98CB-7AC0-4479-B5A8-AC507DF6E9CF}" presName="iconBgRect" presStyleLbl="bgShp" presStyleIdx="1" presStyleCnt="5"/>
      <dgm:spPr/>
    </dgm:pt>
    <dgm:pt modelId="{9C4ABA32-8103-4AD3-9F0C-42F78C570C19}" type="pres">
      <dgm:prSet presAssocID="{AD9F98CB-7AC0-4479-B5A8-AC507DF6E9C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447F9195-6F29-4DB4-A478-59D6D591AEFA}" type="pres">
      <dgm:prSet presAssocID="{AD9F98CB-7AC0-4479-B5A8-AC507DF6E9CF}" presName="spaceRect" presStyleCnt="0"/>
      <dgm:spPr/>
    </dgm:pt>
    <dgm:pt modelId="{D17F9DC3-FD3E-4E7D-80CD-8AC778B59A02}" type="pres">
      <dgm:prSet presAssocID="{AD9F98CB-7AC0-4479-B5A8-AC507DF6E9CF}" presName="textRect" presStyleLbl="revTx" presStyleIdx="1" presStyleCnt="5">
        <dgm:presLayoutVars>
          <dgm:chMax val="1"/>
          <dgm:chPref val="1"/>
        </dgm:presLayoutVars>
      </dgm:prSet>
      <dgm:spPr/>
    </dgm:pt>
    <dgm:pt modelId="{489531E4-99D9-434F-A78C-C23F400389FB}" type="pres">
      <dgm:prSet presAssocID="{28F3995B-60B4-4370-8320-F995F4008437}" presName="sibTrans" presStyleLbl="sibTrans2D1" presStyleIdx="0" presStyleCnt="0"/>
      <dgm:spPr/>
    </dgm:pt>
    <dgm:pt modelId="{EA4A4834-EEF1-4154-81E8-DA6D7EE0CBFE}" type="pres">
      <dgm:prSet presAssocID="{4BD3964D-390D-42BD-B65F-D8E81E37419C}" presName="compNode" presStyleCnt="0"/>
      <dgm:spPr/>
    </dgm:pt>
    <dgm:pt modelId="{8B8A07C9-CD9E-4990-876D-AD629D96CE57}" type="pres">
      <dgm:prSet presAssocID="{4BD3964D-390D-42BD-B65F-D8E81E37419C}" presName="iconBgRect" presStyleLbl="bgShp" presStyleIdx="2" presStyleCnt="5"/>
      <dgm:spPr/>
    </dgm:pt>
    <dgm:pt modelId="{EF175001-16F8-4DA5-9A8A-8B3F9D07C40C}" type="pres">
      <dgm:prSet presAssocID="{4BD3964D-390D-42BD-B65F-D8E81E37419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61763386-B7A6-487D-8B32-B87C7862394D}" type="pres">
      <dgm:prSet presAssocID="{4BD3964D-390D-42BD-B65F-D8E81E37419C}" presName="spaceRect" presStyleCnt="0"/>
      <dgm:spPr/>
    </dgm:pt>
    <dgm:pt modelId="{EDDBB993-D95E-4CFC-8F9A-E8D7672340D9}" type="pres">
      <dgm:prSet presAssocID="{4BD3964D-390D-42BD-B65F-D8E81E37419C}" presName="textRect" presStyleLbl="revTx" presStyleIdx="2" presStyleCnt="5">
        <dgm:presLayoutVars>
          <dgm:chMax val="1"/>
          <dgm:chPref val="1"/>
        </dgm:presLayoutVars>
      </dgm:prSet>
      <dgm:spPr/>
    </dgm:pt>
    <dgm:pt modelId="{57A368A6-BA09-4AF2-9777-F6D36A3A9942}" type="pres">
      <dgm:prSet presAssocID="{0B5EB94F-B60A-4EEB-B6E0-7D0C6AAF342E}" presName="sibTrans" presStyleLbl="sibTrans2D1" presStyleIdx="0" presStyleCnt="0"/>
      <dgm:spPr/>
    </dgm:pt>
    <dgm:pt modelId="{27661408-3DEF-4FBC-912D-B4AF37214FDB}" type="pres">
      <dgm:prSet presAssocID="{6D78FEF6-8330-4F29-BED6-EE8DBDED90CA}" presName="compNode" presStyleCnt="0"/>
      <dgm:spPr/>
    </dgm:pt>
    <dgm:pt modelId="{CD91F5DF-EB18-4655-92F2-91359FB81D4F}" type="pres">
      <dgm:prSet presAssocID="{6D78FEF6-8330-4F29-BED6-EE8DBDED90CA}" presName="iconBgRect" presStyleLbl="bgShp" presStyleIdx="3" presStyleCnt="5"/>
      <dgm:spPr/>
    </dgm:pt>
    <dgm:pt modelId="{E0AB1A7B-E828-483C-AB8C-318ECDE776E0}" type="pres">
      <dgm:prSet presAssocID="{6D78FEF6-8330-4F29-BED6-EE8DBDED90C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hoolhouse"/>
        </a:ext>
      </dgm:extLst>
    </dgm:pt>
    <dgm:pt modelId="{ECC9612D-BC51-45F0-BBE0-F5F730530B0F}" type="pres">
      <dgm:prSet presAssocID="{6D78FEF6-8330-4F29-BED6-EE8DBDED90CA}" presName="spaceRect" presStyleCnt="0"/>
      <dgm:spPr/>
    </dgm:pt>
    <dgm:pt modelId="{F6201AD7-35A0-4EA5-990C-0AB39168D9DE}" type="pres">
      <dgm:prSet presAssocID="{6D78FEF6-8330-4F29-BED6-EE8DBDED90CA}" presName="textRect" presStyleLbl="revTx" presStyleIdx="3" presStyleCnt="5">
        <dgm:presLayoutVars>
          <dgm:chMax val="1"/>
          <dgm:chPref val="1"/>
        </dgm:presLayoutVars>
      </dgm:prSet>
      <dgm:spPr/>
    </dgm:pt>
    <dgm:pt modelId="{AF75DDA8-6069-4510-A789-1D9763948C41}" type="pres">
      <dgm:prSet presAssocID="{2BC8F0D0-6610-4145-B6B3-A286018264B1}" presName="sibTrans" presStyleLbl="sibTrans2D1" presStyleIdx="0" presStyleCnt="0"/>
      <dgm:spPr/>
    </dgm:pt>
    <dgm:pt modelId="{02FDAB64-9A49-4A52-8DEB-3D50908BF76E}" type="pres">
      <dgm:prSet presAssocID="{C3A814CE-DF37-48A6-B92E-BAC13D12452C}" presName="compNode" presStyleCnt="0"/>
      <dgm:spPr/>
    </dgm:pt>
    <dgm:pt modelId="{65B453EC-4D73-4BD7-ACE7-9D71EAF58899}" type="pres">
      <dgm:prSet presAssocID="{C3A814CE-DF37-48A6-B92E-BAC13D12452C}" presName="iconBgRect" presStyleLbl="bgShp" presStyleIdx="4" presStyleCnt="5"/>
      <dgm:spPr/>
    </dgm:pt>
    <dgm:pt modelId="{DC6E9BA1-ED2A-4FC0-9E21-274FD014B79F}" type="pres">
      <dgm:prSet presAssocID="{C3A814CE-DF37-48A6-B92E-BAC13D12452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s"/>
        </a:ext>
      </dgm:extLst>
    </dgm:pt>
    <dgm:pt modelId="{BDB25EA5-08C9-466D-8271-724A2477E087}" type="pres">
      <dgm:prSet presAssocID="{C3A814CE-DF37-48A6-B92E-BAC13D12452C}" presName="spaceRect" presStyleCnt="0"/>
      <dgm:spPr/>
    </dgm:pt>
    <dgm:pt modelId="{8E22854C-2000-4B60-8F74-E1C79D0DD7E4}" type="pres">
      <dgm:prSet presAssocID="{C3A814CE-DF37-48A6-B92E-BAC13D12452C}" presName="textRect" presStyleLbl="revTx" presStyleIdx="4" presStyleCnt="5">
        <dgm:presLayoutVars>
          <dgm:chMax val="1"/>
          <dgm:chPref val="1"/>
        </dgm:presLayoutVars>
      </dgm:prSet>
      <dgm:spPr/>
    </dgm:pt>
  </dgm:ptLst>
  <dgm:cxnLst>
    <dgm:cxn modelId="{E1EAF306-9B7F-41EA-987C-8C2CFC559794}" type="presOf" srcId="{CB0B8387-646F-4D83-BCA4-F15BC049102C}" destId="{D1A988FB-5D2E-417F-94DE-C8EFE3167BBA}" srcOrd="0" destOrd="0" presId="urn:microsoft.com/office/officeart/2018/2/layout/IconCircleList"/>
    <dgm:cxn modelId="{60D57F28-D80F-4C22-BF78-BEECE40FD458}" srcId="{A17117F8-C070-4D92-A2A6-9E165C00AE43}" destId="{AD9F98CB-7AC0-4479-B5A8-AC507DF6E9CF}" srcOrd="1" destOrd="0" parTransId="{C7FDB305-FCAB-4743-90B9-7832BEECA52E}" sibTransId="{28F3995B-60B4-4370-8320-F995F4008437}"/>
    <dgm:cxn modelId="{9B5CF02A-F6DD-4F44-A14F-1B95F822DA2C}" srcId="{A17117F8-C070-4D92-A2A6-9E165C00AE43}" destId="{6D78FEF6-8330-4F29-BED6-EE8DBDED90CA}" srcOrd="3" destOrd="0" parTransId="{D3495AF6-16BA-4836-9DA8-0AEBF393B8E2}" sibTransId="{2BC8F0D0-6610-4145-B6B3-A286018264B1}"/>
    <dgm:cxn modelId="{96C41537-D646-43DD-A1DF-6EE7AB8D3ED8}" srcId="{A17117F8-C070-4D92-A2A6-9E165C00AE43}" destId="{4BD3964D-390D-42BD-B65F-D8E81E37419C}" srcOrd="2" destOrd="0" parTransId="{40772CFB-7452-4129-836A-0207919E4039}" sibTransId="{0B5EB94F-B60A-4EEB-B6E0-7D0C6AAF342E}"/>
    <dgm:cxn modelId="{8E44183F-5AD0-4AB5-8A70-5D289A3CD100}" type="presOf" srcId="{C3A814CE-DF37-48A6-B92E-BAC13D12452C}" destId="{8E22854C-2000-4B60-8F74-E1C79D0DD7E4}" srcOrd="0" destOrd="0" presId="urn:microsoft.com/office/officeart/2018/2/layout/IconCircleList"/>
    <dgm:cxn modelId="{45C51D5D-DB55-49C3-9EF3-4C363CD02076}" type="presOf" srcId="{4BD3964D-390D-42BD-B65F-D8E81E37419C}" destId="{EDDBB993-D95E-4CFC-8F9A-E8D7672340D9}" srcOrd="0" destOrd="0" presId="urn:microsoft.com/office/officeart/2018/2/layout/IconCircleList"/>
    <dgm:cxn modelId="{5F71C067-EBD9-4F9B-9E60-A47DE4D83E49}" type="presOf" srcId="{2BC8F0D0-6610-4145-B6B3-A286018264B1}" destId="{AF75DDA8-6069-4510-A789-1D9763948C41}" srcOrd="0" destOrd="0" presId="urn:microsoft.com/office/officeart/2018/2/layout/IconCircleList"/>
    <dgm:cxn modelId="{EB35036B-BF3A-4417-94F2-09455A252C12}" type="presOf" srcId="{0B5EB94F-B60A-4EEB-B6E0-7D0C6AAF342E}" destId="{57A368A6-BA09-4AF2-9777-F6D36A3A9942}" srcOrd="0" destOrd="0" presId="urn:microsoft.com/office/officeart/2018/2/layout/IconCircleList"/>
    <dgm:cxn modelId="{C4C2BA51-8B6C-404E-B7C4-373863973C36}" srcId="{A17117F8-C070-4D92-A2A6-9E165C00AE43}" destId="{3DC0F4AD-8FF5-4E59-8174-C0C43EC8C7AF}" srcOrd="0" destOrd="0" parTransId="{A0DAD230-8762-4F04-B5B4-A7A233C373DA}" sibTransId="{CB0B8387-646F-4D83-BCA4-F15BC049102C}"/>
    <dgm:cxn modelId="{C9B3F958-E135-475C-A5A5-F6E94ACBD725}" srcId="{A17117F8-C070-4D92-A2A6-9E165C00AE43}" destId="{C3A814CE-DF37-48A6-B92E-BAC13D12452C}" srcOrd="4" destOrd="0" parTransId="{E5C07659-B3AC-4D9B-98B3-4E0ED7E03EBF}" sibTransId="{1AB405E7-F67F-46E0-803F-9A0A8D63827C}"/>
    <dgm:cxn modelId="{2AC130B1-C22F-454B-B7D3-F9C10D351C95}" type="presOf" srcId="{6D78FEF6-8330-4F29-BED6-EE8DBDED90CA}" destId="{F6201AD7-35A0-4EA5-990C-0AB39168D9DE}" srcOrd="0" destOrd="0" presId="urn:microsoft.com/office/officeart/2018/2/layout/IconCircleList"/>
    <dgm:cxn modelId="{E3A2A3B6-5934-460E-984F-FE1E828B4FB9}" type="presOf" srcId="{28F3995B-60B4-4370-8320-F995F4008437}" destId="{489531E4-99D9-434F-A78C-C23F400389FB}" srcOrd="0" destOrd="0" presId="urn:microsoft.com/office/officeart/2018/2/layout/IconCircleList"/>
    <dgm:cxn modelId="{B9FCDAC2-B51E-4DD9-8CCC-C66A9EEEB059}" type="presOf" srcId="{AD9F98CB-7AC0-4479-B5A8-AC507DF6E9CF}" destId="{D17F9DC3-FD3E-4E7D-80CD-8AC778B59A02}" srcOrd="0" destOrd="0" presId="urn:microsoft.com/office/officeart/2018/2/layout/IconCircleList"/>
    <dgm:cxn modelId="{E928ECC7-9D29-44D7-8438-98B86FEAF858}" type="presOf" srcId="{3DC0F4AD-8FF5-4E59-8174-C0C43EC8C7AF}" destId="{DB7B47E3-3ABF-44E4-822E-2C59A4BAC42D}" srcOrd="0" destOrd="0" presId="urn:microsoft.com/office/officeart/2018/2/layout/IconCircleList"/>
    <dgm:cxn modelId="{13578CDE-1C66-4CEA-B7C1-51CC69E967C2}" type="presOf" srcId="{A17117F8-C070-4D92-A2A6-9E165C00AE43}" destId="{A0C44548-AB03-4A72-BFB6-1A7A3B529457}" srcOrd="0" destOrd="0" presId="urn:microsoft.com/office/officeart/2018/2/layout/IconCircleList"/>
    <dgm:cxn modelId="{71606E41-CE4C-4A7F-9775-B46576181E1B}" type="presParOf" srcId="{A0C44548-AB03-4A72-BFB6-1A7A3B529457}" destId="{5420C166-AAA5-4E1A-B9A6-46F1DE5EE97D}" srcOrd="0" destOrd="0" presId="urn:microsoft.com/office/officeart/2018/2/layout/IconCircleList"/>
    <dgm:cxn modelId="{231453A6-C87B-4109-B449-4C167E830291}" type="presParOf" srcId="{5420C166-AAA5-4E1A-B9A6-46F1DE5EE97D}" destId="{6C645505-E61E-4D98-B57D-FC9BFF2539B1}" srcOrd="0" destOrd="0" presId="urn:microsoft.com/office/officeart/2018/2/layout/IconCircleList"/>
    <dgm:cxn modelId="{EF8DC30F-2CE0-4F70-A0C8-BF35494F5D8A}" type="presParOf" srcId="{6C645505-E61E-4D98-B57D-FC9BFF2539B1}" destId="{60EAE345-2069-44CB-A222-E60D2DCDC9E3}" srcOrd="0" destOrd="0" presId="urn:microsoft.com/office/officeart/2018/2/layout/IconCircleList"/>
    <dgm:cxn modelId="{AD60DC59-163B-4839-AE25-F5D7162E974E}" type="presParOf" srcId="{6C645505-E61E-4D98-B57D-FC9BFF2539B1}" destId="{91A593D3-574C-45A1-8453-4FE21014C01A}" srcOrd="1" destOrd="0" presId="urn:microsoft.com/office/officeart/2018/2/layout/IconCircleList"/>
    <dgm:cxn modelId="{715EE146-3557-46BE-B1BA-245D09982AAB}" type="presParOf" srcId="{6C645505-E61E-4D98-B57D-FC9BFF2539B1}" destId="{86F7C908-3A47-4254-9376-022016F209E1}" srcOrd="2" destOrd="0" presId="urn:microsoft.com/office/officeart/2018/2/layout/IconCircleList"/>
    <dgm:cxn modelId="{18D6FA9A-307F-42A8-9219-BF29063E010F}" type="presParOf" srcId="{6C645505-E61E-4D98-B57D-FC9BFF2539B1}" destId="{DB7B47E3-3ABF-44E4-822E-2C59A4BAC42D}" srcOrd="3" destOrd="0" presId="urn:microsoft.com/office/officeart/2018/2/layout/IconCircleList"/>
    <dgm:cxn modelId="{F29ADB15-F839-4AD6-89C9-C94A27634B16}" type="presParOf" srcId="{5420C166-AAA5-4E1A-B9A6-46F1DE5EE97D}" destId="{D1A988FB-5D2E-417F-94DE-C8EFE3167BBA}" srcOrd="1" destOrd="0" presId="urn:microsoft.com/office/officeart/2018/2/layout/IconCircleList"/>
    <dgm:cxn modelId="{EF09E3EC-0DE7-4671-96F6-85085C486CC0}" type="presParOf" srcId="{5420C166-AAA5-4E1A-B9A6-46F1DE5EE97D}" destId="{02B71AA6-648B-4F1C-9DAE-D8396024C83B}" srcOrd="2" destOrd="0" presId="urn:microsoft.com/office/officeart/2018/2/layout/IconCircleList"/>
    <dgm:cxn modelId="{EDF26349-1583-4DF1-B87F-F1B1F739A97C}" type="presParOf" srcId="{02B71AA6-648B-4F1C-9DAE-D8396024C83B}" destId="{62438756-F51C-4E38-95AF-C76EEA35FE5D}" srcOrd="0" destOrd="0" presId="urn:microsoft.com/office/officeart/2018/2/layout/IconCircleList"/>
    <dgm:cxn modelId="{A2DE4B92-A0D7-433E-9A46-03D3CE17152C}" type="presParOf" srcId="{02B71AA6-648B-4F1C-9DAE-D8396024C83B}" destId="{9C4ABA32-8103-4AD3-9F0C-42F78C570C19}" srcOrd="1" destOrd="0" presId="urn:microsoft.com/office/officeart/2018/2/layout/IconCircleList"/>
    <dgm:cxn modelId="{DBD3D067-2133-4504-958B-B32D1EA41C02}" type="presParOf" srcId="{02B71AA6-648B-4F1C-9DAE-D8396024C83B}" destId="{447F9195-6F29-4DB4-A478-59D6D591AEFA}" srcOrd="2" destOrd="0" presId="urn:microsoft.com/office/officeart/2018/2/layout/IconCircleList"/>
    <dgm:cxn modelId="{F0BA4EE4-15DF-46BD-A273-AF8D3692F9FD}" type="presParOf" srcId="{02B71AA6-648B-4F1C-9DAE-D8396024C83B}" destId="{D17F9DC3-FD3E-4E7D-80CD-8AC778B59A02}" srcOrd="3" destOrd="0" presId="urn:microsoft.com/office/officeart/2018/2/layout/IconCircleList"/>
    <dgm:cxn modelId="{FDF930F7-A1D9-49B8-B794-83802C22203D}" type="presParOf" srcId="{5420C166-AAA5-4E1A-B9A6-46F1DE5EE97D}" destId="{489531E4-99D9-434F-A78C-C23F400389FB}" srcOrd="3" destOrd="0" presId="urn:microsoft.com/office/officeart/2018/2/layout/IconCircleList"/>
    <dgm:cxn modelId="{6696FA01-007D-47B0-A51C-81BBF97BC246}" type="presParOf" srcId="{5420C166-AAA5-4E1A-B9A6-46F1DE5EE97D}" destId="{EA4A4834-EEF1-4154-81E8-DA6D7EE0CBFE}" srcOrd="4" destOrd="0" presId="urn:microsoft.com/office/officeart/2018/2/layout/IconCircleList"/>
    <dgm:cxn modelId="{C208B65A-E1D5-4938-AA8C-E9A22236A960}" type="presParOf" srcId="{EA4A4834-EEF1-4154-81E8-DA6D7EE0CBFE}" destId="{8B8A07C9-CD9E-4990-876D-AD629D96CE57}" srcOrd="0" destOrd="0" presId="urn:microsoft.com/office/officeart/2018/2/layout/IconCircleList"/>
    <dgm:cxn modelId="{5738D5B0-0F24-479D-AA13-C695629821F8}" type="presParOf" srcId="{EA4A4834-EEF1-4154-81E8-DA6D7EE0CBFE}" destId="{EF175001-16F8-4DA5-9A8A-8B3F9D07C40C}" srcOrd="1" destOrd="0" presId="urn:microsoft.com/office/officeart/2018/2/layout/IconCircleList"/>
    <dgm:cxn modelId="{17C42854-A2CB-4749-9EFC-DC52CDBF940B}" type="presParOf" srcId="{EA4A4834-EEF1-4154-81E8-DA6D7EE0CBFE}" destId="{61763386-B7A6-487D-8B32-B87C7862394D}" srcOrd="2" destOrd="0" presId="urn:microsoft.com/office/officeart/2018/2/layout/IconCircleList"/>
    <dgm:cxn modelId="{EC47E0DD-CD68-49D8-B3CF-B78235F9DD56}" type="presParOf" srcId="{EA4A4834-EEF1-4154-81E8-DA6D7EE0CBFE}" destId="{EDDBB993-D95E-4CFC-8F9A-E8D7672340D9}" srcOrd="3" destOrd="0" presId="urn:microsoft.com/office/officeart/2018/2/layout/IconCircleList"/>
    <dgm:cxn modelId="{3D9144E5-4053-4B72-B2D3-34FEB30C6237}" type="presParOf" srcId="{5420C166-AAA5-4E1A-B9A6-46F1DE5EE97D}" destId="{57A368A6-BA09-4AF2-9777-F6D36A3A9942}" srcOrd="5" destOrd="0" presId="urn:microsoft.com/office/officeart/2018/2/layout/IconCircleList"/>
    <dgm:cxn modelId="{AE639839-506E-4903-A339-94029642DC68}" type="presParOf" srcId="{5420C166-AAA5-4E1A-B9A6-46F1DE5EE97D}" destId="{27661408-3DEF-4FBC-912D-B4AF37214FDB}" srcOrd="6" destOrd="0" presId="urn:microsoft.com/office/officeart/2018/2/layout/IconCircleList"/>
    <dgm:cxn modelId="{37266672-0BB1-4EB0-A8E9-B371B5F09B26}" type="presParOf" srcId="{27661408-3DEF-4FBC-912D-B4AF37214FDB}" destId="{CD91F5DF-EB18-4655-92F2-91359FB81D4F}" srcOrd="0" destOrd="0" presId="urn:microsoft.com/office/officeart/2018/2/layout/IconCircleList"/>
    <dgm:cxn modelId="{4B2E2A13-5822-4101-B172-93F1164618E2}" type="presParOf" srcId="{27661408-3DEF-4FBC-912D-B4AF37214FDB}" destId="{E0AB1A7B-E828-483C-AB8C-318ECDE776E0}" srcOrd="1" destOrd="0" presId="urn:microsoft.com/office/officeart/2018/2/layout/IconCircleList"/>
    <dgm:cxn modelId="{30B4A212-3B2D-4809-A8B2-5FB248B70EC0}" type="presParOf" srcId="{27661408-3DEF-4FBC-912D-B4AF37214FDB}" destId="{ECC9612D-BC51-45F0-BBE0-F5F730530B0F}" srcOrd="2" destOrd="0" presId="urn:microsoft.com/office/officeart/2018/2/layout/IconCircleList"/>
    <dgm:cxn modelId="{8BAB3EA4-139F-4F13-AD99-211197DC984B}" type="presParOf" srcId="{27661408-3DEF-4FBC-912D-B4AF37214FDB}" destId="{F6201AD7-35A0-4EA5-990C-0AB39168D9DE}" srcOrd="3" destOrd="0" presId="urn:microsoft.com/office/officeart/2018/2/layout/IconCircleList"/>
    <dgm:cxn modelId="{69977F0A-E750-4EF9-A245-A479A3BB9796}" type="presParOf" srcId="{5420C166-AAA5-4E1A-B9A6-46F1DE5EE97D}" destId="{AF75DDA8-6069-4510-A789-1D9763948C41}" srcOrd="7" destOrd="0" presId="urn:microsoft.com/office/officeart/2018/2/layout/IconCircleList"/>
    <dgm:cxn modelId="{7C95FAF6-A3A2-402F-B591-ACA6BA60D3E7}" type="presParOf" srcId="{5420C166-AAA5-4E1A-B9A6-46F1DE5EE97D}" destId="{02FDAB64-9A49-4A52-8DEB-3D50908BF76E}" srcOrd="8" destOrd="0" presId="urn:microsoft.com/office/officeart/2018/2/layout/IconCircleList"/>
    <dgm:cxn modelId="{D075230F-AD5A-44CB-B369-F4595FB3514D}" type="presParOf" srcId="{02FDAB64-9A49-4A52-8DEB-3D50908BF76E}" destId="{65B453EC-4D73-4BD7-ACE7-9D71EAF58899}" srcOrd="0" destOrd="0" presId="urn:microsoft.com/office/officeart/2018/2/layout/IconCircleList"/>
    <dgm:cxn modelId="{E5AE6A73-5326-4F64-910D-FA1A45D608AD}" type="presParOf" srcId="{02FDAB64-9A49-4A52-8DEB-3D50908BF76E}" destId="{DC6E9BA1-ED2A-4FC0-9E21-274FD014B79F}" srcOrd="1" destOrd="0" presId="urn:microsoft.com/office/officeart/2018/2/layout/IconCircleList"/>
    <dgm:cxn modelId="{EBFB06D5-A4C3-4214-8ADD-E4D99F563F1C}" type="presParOf" srcId="{02FDAB64-9A49-4A52-8DEB-3D50908BF76E}" destId="{BDB25EA5-08C9-466D-8271-724A2477E087}" srcOrd="2" destOrd="0" presId="urn:microsoft.com/office/officeart/2018/2/layout/IconCircleList"/>
    <dgm:cxn modelId="{5E9E6D04-90F9-4C3E-8D64-8A2B8C3D9538}" type="presParOf" srcId="{02FDAB64-9A49-4A52-8DEB-3D50908BF76E}" destId="{8E22854C-2000-4B60-8F74-E1C79D0DD7E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4DE3FA0-2A9D-4A20-9A7C-410E78EA253C}"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n-GB"/>
        </a:p>
      </dgm:t>
    </dgm:pt>
    <dgm:pt modelId="{FCBB5322-D50C-4AFC-84DB-39C8200185D1}">
      <dgm:prSet phldr="0" custT="1"/>
      <dgm:spPr/>
      <dgm:t>
        <a:bodyPr/>
        <a:lstStyle/>
        <a:p>
          <a:pPr algn="ctr" rtl="0"/>
          <a:r>
            <a:rPr lang="cy-GB" sz="2000">
              <a:latin typeface="Calibri Light" panose="020F0302020204030204"/>
            </a:rPr>
            <a:t> </a:t>
          </a:r>
          <a:endParaRPr lang="cy-GB" sz="2000"/>
        </a:p>
      </dgm:t>
    </dgm:pt>
    <dgm:pt modelId="{B130AAC6-3561-496D-89C5-EDAF44261E09}" type="parTrans" cxnId="{206A88CD-217E-4CDE-99F8-BF2A87CB0F0D}">
      <dgm:prSet/>
      <dgm:spPr/>
      <dgm:t>
        <a:bodyPr/>
        <a:lstStyle/>
        <a:p>
          <a:endParaRPr lang="en-GB"/>
        </a:p>
      </dgm:t>
    </dgm:pt>
    <dgm:pt modelId="{11D79D45-6F96-4AC2-8FF7-271B2A9E6830}" type="sibTrans" cxnId="{206A88CD-217E-4CDE-99F8-BF2A87CB0F0D}">
      <dgm:prSet/>
      <dgm:spPr/>
      <dgm:t>
        <a:bodyPr/>
        <a:lstStyle/>
        <a:p>
          <a:endParaRPr lang="en-GB"/>
        </a:p>
      </dgm:t>
    </dgm:pt>
    <dgm:pt modelId="{3FC375CB-6226-4F75-9D03-926C5EA83048}">
      <dgm:prSet phldr="0"/>
      <dgm:spPr/>
      <dgm:t>
        <a:bodyPr/>
        <a:lstStyle/>
        <a:p>
          <a:pPr algn="ctr"/>
          <a:r>
            <a:rPr lang="cy-GB">
              <a:latin typeface="Calibri Light" panose="020F0302020204030204"/>
            </a:rPr>
            <a:t> </a:t>
          </a:r>
        </a:p>
      </dgm:t>
    </dgm:pt>
    <dgm:pt modelId="{2560ADFF-8E8C-4AEA-A1D7-1D104A78782B}" type="parTrans" cxnId="{B9BFD027-311E-48A1-87AF-B8D493514AF2}">
      <dgm:prSet/>
      <dgm:spPr/>
    </dgm:pt>
    <dgm:pt modelId="{3A0F398F-B9DB-4FD5-B054-44FAD4CE8D97}" type="sibTrans" cxnId="{B9BFD027-311E-48A1-87AF-B8D493514AF2}">
      <dgm:prSet/>
      <dgm:spPr/>
    </dgm:pt>
    <dgm:pt modelId="{06FA8A80-0A36-443D-B727-0A5316A4C818}">
      <dgm:prSet phldr="0"/>
      <dgm:spPr/>
      <dgm:t>
        <a:bodyPr/>
        <a:lstStyle/>
        <a:p>
          <a:pPr algn="ctr"/>
          <a:r>
            <a:rPr lang="cy-GB">
              <a:latin typeface="Calibri Light" panose="020F0302020204030204"/>
            </a:rPr>
            <a:t> </a:t>
          </a:r>
        </a:p>
      </dgm:t>
    </dgm:pt>
    <dgm:pt modelId="{6B7A1B31-3860-40AB-8DDF-801C2AC800F3}" type="parTrans" cxnId="{CD5A86FB-30C2-4D0C-9309-61666E9B50CF}">
      <dgm:prSet/>
      <dgm:spPr/>
    </dgm:pt>
    <dgm:pt modelId="{632AF278-D515-471C-824C-82674F78B482}" type="sibTrans" cxnId="{CD5A86FB-30C2-4D0C-9309-61666E9B50CF}">
      <dgm:prSet/>
      <dgm:spPr/>
    </dgm:pt>
    <dgm:pt modelId="{17BE89C2-CA9C-408C-AA01-AA48006D4886}">
      <dgm:prSet phldr="0"/>
      <dgm:spPr/>
      <dgm:t>
        <a:bodyPr/>
        <a:lstStyle/>
        <a:p>
          <a:pPr algn="ctr"/>
          <a:r>
            <a:rPr lang="cy-GB">
              <a:latin typeface="Calibri Light" panose="020F0302020204030204"/>
            </a:rPr>
            <a:t> </a:t>
          </a:r>
        </a:p>
      </dgm:t>
    </dgm:pt>
    <dgm:pt modelId="{F6AAF15D-9E80-422D-BA3A-EFC306AC590E}" type="parTrans" cxnId="{9F3399F4-16EB-4C5C-9267-2847D4162FBC}">
      <dgm:prSet/>
      <dgm:spPr/>
    </dgm:pt>
    <dgm:pt modelId="{868C74EE-0C42-4A09-B456-058DFC9D1735}" type="sibTrans" cxnId="{9F3399F4-16EB-4C5C-9267-2847D4162FBC}">
      <dgm:prSet/>
      <dgm:spPr/>
    </dgm:pt>
    <dgm:pt modelId="{1D1A85BD-8CE4-43B3-B512-3697E83A27DD}">
      <dgm:prSet phldr="0"/>
      <dgm:spPr/>
      <dgm:t>
        <a:bodyPr/>
        <a:lstStyle/>
        <a:p>
          <a:pPr algn="ctr"/>
          <a:r>
            <a:rPr lang="cy-GB">
              <a:latin typeface="Calibri Light" panose="020F0302020204030204"/>
            </a:rPr>
            <a:t> </a:t>
          </a:r>
        </a:p>
      </dgm:t>
    </dgm:pt>
    <dgm:pt modelId="{28CA5619-B56F-47E7-8BA0-453AF7E9019E}" type="parTrans" cxnId="{653F358F-10BF-49EB-A000-E9C9C857D4C5}">
      <dgm:prSet/>
      <dgm:spPr/>
    </dgm:pt>
    <dgm:pt modelId="{455867DA-3B4B-4767-B3D9-CD72EDEBA89F}" type="sibTrans" cxnId="{653F358F-10BF-49EB-A000-E9C9C857D4C5}">
      <dgm:prSet/>
      <dgm:spPr/>
    </dgm:pt>
    <dgm:pt modelId="{18A6F549-ABC3-4B05-9391-D611B91D2B28}">
      <dgm:prSet phldr="0"/>
      <dgm:spPr/>
      <dgm:t>
        <a:bodyPr/>
        <a:lstStyle/>
        <a:p>
          <a:pPr algn="ctr" rtl="0"/>
          <a:r>
            <a:rPr lang="cy-GB">
              <a:latin typeface="Calibri Light" panose="020F0302020204030204"/>
            </a:rPr>
            <a:t> </a:t>
          </a:r>
        </a:p>
      </dgm:t>
    </dgm:pt>
    <dgm:pt modelId="{FDB41C83-B61F-4630-9032-25A0B768A587}" type="parTrans" cxnId="{E334EEA6-8149-4565-8CC6-9E4B3733B2CC}">
      <dgm:prSet/>
      <dgm:spPr/>
    </dgm:pt>
    <dgm:pt modelId="{A3F3A623-AF68-48B6-9BA2-40751F1D3EE6}" type="sibTrans" cxnId="{E334EEA6-8149-4565-8CC6-9E4B3733B2CC}">
      <dgm:prSet/>
      <dgm:spPr/>
    </dgm:pt>
    <dgm:pt modelId="{AA370F75-FE5C-46CC-850E-FE40F57D2ADF}">
      <dgm:prSet phldr="0"/>
      <dgm:spPr/>
      <dgm:t>
        <a:bodyPr/>
        <a:lstStyle/>
        <a:p>
          <a:pPr algn="ctr" rtl="0"/>
          <a:r>
            <a:rPr lang="cy-GB">
              <a:latin typeface="Calibri Light" panose="020F0302020204030204"/>
            </a:rPr>
            <a:t> </a:t>
          </a:r>
        </a:p>
      </dgm:t>
    </dgm:pt>
    <dgm:pt modelId="{CC21E486-8292-429C-9017-2CA08A5529BD}" type="parTrans" cxnId="{6E23A772-3EAE-44A8-8DC2-E80DBE816EBF}">
      <dgm:prSet/>
      <dgm:spPr/>
    </dgm:pt>
    <dgm:pt modelId="{990BFC55-C661-418F-BCD7-595C6D3A2141}" type="sibTrans" cxnId="{6E23A772-3EAE-44A8-8DC2-E80DBE816EBF}">
      <dgm:prSet/>
      <dgm:spPr/>
    </dgm:pt>
    <dgm:pt modelId="{D2104E74-01E5-480F-8530-CCD7798586CC}">
      <dgm:prSet phldr="0"/>
      <dgm:spPr/>
      <dgm:t>
        <a:bodyPr/>
        <a:lstStyle/>
        <a:p>
          <a:pPr algn="ctr" rtl="0"/>
          <a:r>
            <a:rPr lang="cy-GB">
              <a:latin typeface="Calibri Light" panose="020F0302020204030204"/>
            </a:rPr>
            <a:t> </a:t>
          </a:r>
        </a:p>
      </dgm:t>
    </dgm:pt>
    <dgm:pt modelId="{743B1699-B095-44D8-8B2A-93F5842DF81D}" type="parTrans" cxnId="{12F2B98B-EE1A-422A-A955-5BCF7376B460}">
      <dgm:prSet/>
      <dgm:spPr/>
    </dgm:pt>
    <dgm:pt modelId="{07F48C00-69C0-4523-8B65-49220A30C8CD}" type="sibTrans" cxnId="{12F2B98B-EE1A-422A-A955-5BCF7376B460}">
      <dgm:prSet/>
      <dgm:spPr/>
    </dgm:pt>
    <dgm:pt modelId="{618D29FB-CA3B-44DB-B1FF-1B2EB6CA0CC9}" type="pres">
      <dgm:prSet presAssocID="{D4DE3FA0-2A9D-4A20-9A7C-410E78EA253C}" presName="diagram" presStyleCnt="0">
        <dgm:presLayoutVars>
          <dgm:dir/>
          <dgm:resizeHandles val="exact"/>
        </dgm:presLayoutVars>
      </dgm:prSet>
      <dgm:spPr/>
    </dgm:pt>
    <dgm:pt modelId="{5BABA659-3A57-465D-B00B-67FA05DA088D}" type="pres">
      <dgm:prSet presAssocID="{FCBB5322-D50C-4AFC-84DB-39C8200185D1}" presName="node" presStyleLbl="node1" presStyleIdx="0" presStyleCnt="8" custLinFactNeighborY="127">
        <dgm:presLayoutVars>
          <dgm:bulletEnabled val="1"/>
        </dgm:presLayoutVars>
      </dgm:prSet>
      <dgm:spPr/>
    </dgm:pt>
    <dgm:pt modelId="{B44055C9-655D-4D98-ACA1-E657197E4C68}" type="pres">
      <dgm:prSet presAssocID="{11D79D45-6F96-4AC2-8FF7-271B2A9E6830}" presName="sibTrans" presStyleCnt="0"/>
      <dgm:spPr/>
    </dgm:pt>
    <dgm:pt modelId="{30CBBC1F-769A-4FE3-983B-0B2A991E2956}" type="pres">
      <dgm:prSet presAssocID="{3FC375CB-6226-4F75-9D03-926C5EA83048}" presName="node" presStyleLbl="node1" presStyleIdx="1" presStyleCnt="8">
        <dgm:presLayoutVars>
          <dgm:bulletEnabled val="1"/>
        </dgm:presLayoutVars>
      </dgm:prSet>
      <dgm:spPr/>
    </dgm:pt>
    <dgm:pt modelId="{7525C58F-E9E8-468E-8875-5F00B29B53F8}" type="pres">
      <dgm:prSet presAssocID="{3A0F398F-B9DB-4FD5-B054-44FAD4CE8D97}" presName="sibTrans" presStyleCnt="0"/>
      <dgm:spPr/>
    </dgm:pt>
    <dgm:pt modelId="{A21F0169-2F37-4970-A43C-7AADB5411208}" type="pres">
      <dgm:prSet presAssocID="{06FA8A80-0A36-443D-B727-0A5316A4C818}" presName="node" presStyleLbl="node1" presStyleIdx="2" presStyleCnt="8">
        <dgm:presLayoutVars>
          <dgm:bulletEnabled val="1"/>
        </dgm:presLayoutVars>
      </dgm:prSet>
      <dgm:spPr/>
    </dgm:pt>
    <dgm:pt modelId="{91BB833C-5B26-442C-B065-0C9E4B1AF06A}" type="pres">
      <dgm:prSet presAssocID="{632AF278-D515-471C-824C-82674F78B482}" presName="sibTrans" presStyleCnt="0"/>
      <dgm:spPr/>
    </dgm:pt>
    <dgm:pt modelId="{8E2C22AF-CC55-4C3C-AC05-F7BEC16C66D8}" type="pres">
      <dgm:prSet presAssocID="{17BE89C2-CA9C-408C-AA01-AA48006D4886}" presName="node" presStyleLbl="node1" presStyleIdx="3" presStyleCnt="8">
        <dgm:presLayoutVars>
          <dgm:bulletEnabled val="1"/>
        </dgm:presLayoutVars>
      </dgm:prSet>
      <dgm:spPr/>
    </dgm:pt>
    <dgm:pt modelId="{21DC923C-0817-41C6-B48A-063038BD1772}" type="pres">
      <dgm:prSet presAssocID="{868C74EE-0C42-4A09-B456-058DFC9D1735}" presName="sibTrans" presStyleCnt="0"/>
      <dgm:spPr/>
    </dgm:pt>
    <dgm:pt modelId="{D4C6FEEB-7F02-408F-BFA6-F3F70DE31260}" type="pres">
      <dgm:prSet presAssocID="{1D1A85BD-8CE4-43B3-B512-3697E83A27DD}" presName="node" presStyleLbl="node1" presStyleIdx="4" presStyleCnt="8">
        <dgm:presLayoutVars>
          <dgm:bulletEnabled val="1"/>
        </dgm:presLayoutVars>
      </dgm:prSet>
      <dgm:spPr/>
    </dgm:pt>
    <dgm:pt modelId="{6A625A36-A02A-48C9-AB32-4BCDA524049D}" type="pres">
      <dgm:prSet presAssocID="{455867DA-3B4B-4767-B3D9-CD72EDEBA89F}" presName="sibTrans" presStyleCnt="0"/>
      <dgm:spPr/>
    </dgm:pt>
    <dgm:pt modelId="{E910338C-3297-41B7-9174-B6A5DEF327EF}" type="pres">
      <dgm:prSet presAssocID="{18A6F549-ABC3-4B05-9391-D611B91D2B28}" presName="node" presStyleLbl="node1" presStyleIdx="5" presStyleCnt="8">
        <dgm:presLayoutVars>
          <dgm:bulletEnabled val="1"/>
        </dgm:presLayoutVars>
      </dgm:prSet>
      <dgm:spPr/>
    </dgm:pt>
    <dgm:pt modelId="{6F872DB9-E580-4E55-B826-FE670AE6779F}" type="pres">
      <dgm:prSet presAssocID="{A3F3A623-AF68-48B6-9BA2-40751F1D3EE6}" presName="sibTrans" presStyleCnt="0"/>
      <dgm:spPr/>
    </dgm:pt>
    <dgm:pt modelId="{41034280-ED17-4314-A231-80F8DDBE6777}" type="pres">
      <dgm:prSet presAssocID="{AA370F75-FE5C-46CC-850E-FE40F57D2ADF}" presName="node" presStyleLbl="node1" presStyleIdx="6" presStyleCnt="8">
        <dgm:presLayoutVars>
          <dgm:bulletEnabled val="1"/>
        </dgm:presLayoutVars>
      </dgm:prSet>
      <dgm:spPr/>
    </dgm:pt>
    <dgm:pt modelId="{DC024C04-C547-4D23-AFDC-2777B4E3C760}" type="pres">
      <dgm:prSet presAssocID="{990BFC55-C661-418F-BCD7-595C6D3A2141}" presName="sibTrans" presStyleCnt="0"/>
      <dgm:spPr/>
    </dgm:pt>
    <dgm:pt modelId="{6B43D7CD-E1A4-45C0-8772-233043AFFBFA}" type="pres">
      <dgm:prSet presAssocID="{D2104E74-01E5-480F-8530-CCD7798586CC}" presName="node" presStyleLbl="node1" presStyleIdx="7" presStyleCnt="8">
        <dgm:presLayoutVars>
          <dgm:bulletEnabled val="1"/>
        </dgm:presLayoutVars>
      </dgm:prSet>
      <dgm:spPr/>
    </dgm:pt>
  </dgm:ptLst>
  <dgm:cxnLst>
    <dgm:cxn modelId="{74A4FE16-8709-4921-8391-4FF670367782}" type="presOf" srcId="{AA370F75-FE5C-46CC-850E-FE40F57D2ADF}" destId="{41034280-ED17-4314-A231-80F8DDBE6777}" srcOrd="0" destOrd="0" presId="urn:microsoft.com/office/officeart/2005/8/layout/default"/>
    <dgm:cxn modelId="{B9BFD027-311E-48A1-87AF-B8D493514AF2}" srcId="{D4DE3FA0-2A9D-4A20-9A7C-410E78EA253C}" destId="{3FC375CB-6226-4F75-9D03-926C5EA83048}" srcOrd="1" destOrd="0" parTransId="{2560ADFF-8E8C-4AEA-A1D7-1D104A78782B}" sibTransId="{3A0F398F-B9DB-4FD5-B054-44FAD4CE8D97}"/>
    <dgm:cxn modelId="{6E23A772-3EAE-44A8-8DC2-E80DBE816EBF}" srcId="{D4DE3FA0-2A9D-4A20-9A7C-410E78EA253C}" destId="{AA370F75-FE5C-46CC-850E-FE40F57D2ADF}" srcOrd="6" destOrd="0" parTransId="{CC21E486-8292-429C-9017-2CA08A5529BD}" sibTransId="{990BFC55-C661-418F-BCD7-595C6D3A2141}"/>
    <dgm:cxn modelId="{12F2B98B-EE1A-422A-A955-5BCF7376B460}" srcId="{D4DE3FA0-2A9D-4A20-9A7C-410E78EA253C}" destId="{D2104E74-01E5-480F-8530-CCD7798586CC}" srcOrd="7" destOrd="0" parTransId="{743B1699-B095-44D8-8B2A-93F5842DF81D}" sibTransId="{07F48C00-69C0-4523-8B65-49220A30C8CD}"/>
    <dgm:cxn modelId="{3BA76E8C-725F-4A76-9C34-6C7A16A286C1}" type="presOf" srcId="{FCBB5322-D50C-4AFC-84DB-39C8200185D1}" destId="{5BABA659-3A57-465D-B00B-67FA05DA088D}" srcOrd="0" destOrd="0" presId="urn:microsoft.com/office/officeart/2005/8/layout/default"/>
    <dgm:cxn modelId="{653F358F-10BF-49EB-A000-E9C9C857D4C5}" srcId="{D4DE3FA0-2A9D-4A20-9A7C-410E78EA253C}" destId="{1D1A85BD-8CE4-43B3-B512-3697E83A27DD}" srcOrd="4" destOrd="0" parTransId="{28CA5619-B56F-47E7-8BA0-453AF7E9019E}" sibTransId="{455867DA-3B4B-4767-B3D9-CD72EDEBA89F}"/>
    <dgm:cxn modelId="{986FF59A-69CE-472A-88E3-32424E52CA4E}" type="presOf" srcId="{3FC375CB-6226-4F75-9D03-926C5EA83048}" destId="{30CBBC1F-769A-4FE3-983B-0B2A991E2956}" srcOrd="0" destOrd="0" presId="urn:microsoft.com/office/officeart/2005/8/layout/default"/>
    <dgm:cxn modelId="{E334EEA6-8149-4565-8CC6-9E4B3733B2CC}" srcId="{D4DE3FA0-2A9D-4A20-9A7C-410E78EA253C}" destId="{18A6F549-ABC3-4B05-9391-D611B91D2B28}" srcOrd="5" destOrd="0" parTransId="{FDB41C83-B61F-4630-9032-25A0B768A587}" sibTransId="{A3F3A623-AF68-48B6-9BA2-40751F1D3EE6}"/>
    <dgm:cxn modelId="{C736F6AB-084D-4D60-816A-DB1FF44D7291}" type="presOf" srcId="{1D1A85BD-8CE4-43B3-B512-3697E83A27DD}" destId="{D4C6FEEB-7F02-408F-BFA6-F3F70DE31260}" srcOrd="0" destOrd="0" presId="urn:microsoft.com/office/officeart/2005/8/layout/default"/>
    <dgm:cxn modelId="{A5755CB3-D4C5-48B1-A27D-A892C1139E28}" type="presOf" srcId="{17BE89C2-CA9C-408C-AA01-AA48006D4886}" destId="{8E2C22AF-CC55-4C3C-AC05-F7BEC16C66D8}" srcOrd="0" destOrd="0" presId="urn:microsoft.com/office/officeart/2005/8/layout/default"/>
    <dgm:cxn modelId="{90FA98C4-C763-49AA-A4C7-9EDD4A3D64B4}" type="presOf" srcId="{D4DE3FA0-2A9D-4A20-9A7C-410E78EA253C}" destId="{618D29FB-CA3B-44DB-B1FF-1B2EB6CA0CC9}" srcOrd="0" destOrd="0" presId="urn:microsoft.com/office/officeart/2005/8/layout/default"/>
    <dgm:cxn modelId="{6C4A2AC9-C26A-4BC9-9B54-88D7D09B5649}" type="presOf" srcId="{06FA8A80-0A36-443D-B727-0A5316A4C818}" destId="{A21F0169-2F37-4970-A43C-7AADB5411208}" srcOrd="0" destOrd="0" presId="urn:microsoft.com/office/officeart/2005/8/layout/default"/>
    <dgm:cxn modelId="{206A88CD-217E-4CDE-99F8-BF2A87CB0F0D}" srcId="{D4DE3FA0-2A9D-4A20-9A7C-410E78EA253C}" destId="{FCBB5322-D50C-4AFC-84DB-39C8200185D1}" srcOrd="0" destOrd="0" parTransId="{B130AAC6-3561-496D-89C5-EDAF44261E09}" sibTransId="{11D79D45-6F96-4AC2-8FF7-271B2A9E6830}"/>
    <dgm:cxn modelId="{64DDF9D8-A9BE-4971-87B0-DD30A31425D2}" type="presOf" srcId="{18A6F549-ABC3-4B05-9391-D611B91D2B28}" destId="{E910338C-3297-41B7-9174-B6A5DEF327EF}" srcOrd="0" destOrd="0" presId="urn:microsoft.com/office/officeart/2005/8/layout/default"/>
    <dgm:cxn modelId="{20211BF4-B70A-4C8F-AACA-E9C63610BD73}" type="presOf" srcId="{D2104E74-01E5-480F-8530-CCD7798586CC}" destId="{6B43D7CD-E1A4-45C0-8772-233043AFFBFA}" srcOrd="0" destOrd="0" presId="urn:microsoft.com/office/officeart/2005/8/layout/default"/>
    <dgm:cxn modelId="{9F3399F4-16EB-4C5C-9267-2847D4162FBC}" srcId="{D4DE3FA0-2A9D-4A20-9A7C-410E78EA253C}" destId="{17BE89C2-CA9C-408C-AA01-AA48006D4886}" srcOrd="3" destOrd="0" parTransId="{F6AAF15D-9E80-422D-BA3A-EFC306AC590E}" sibTransId="{868C74EE-0C42-4A09-B456-058DFC9D1735}"/>
    <dgm:cxn modelId="{CD5A86FB-30C2-4D0C-9309-61666E9B50CF}" srcId="{D4DE3FA0-2A9D-4A20-9A7C-410E78EA253C}" destId="{06FA8A80-0A36-443D-B727-0A5316A4C818}" srcOrd="2" destOrd="0" parTransId="{6B7A1B31-3860-40AB-8DDF-801C2AC800F3}" sibTransId="{632AF278-D515-471C-824C-82674F78B482}"/>
    <dgm:cxn modelId="{787CD8AA-FEE3-43F7-84B2-5FA4875D1FA4}" type="presParOf" srcId="{618D29FB-CA3B-44DB-B1FF-1B2EB6CA0CC9}" destId="{5BABA659-3A57-465D-B00B-67FA05DA088D}" srcOrd="0" destOrd="0" presId="urn:microsoft.com/office/officeart/2005/8/layout/default"/>
    <dgm:cxn modelId="{3828996A-BA0F-4C5C-8FA0-361AA1CF70D6}" type="presParOf" srcId="{618D29FB-CA3B-44DB-B1FF-1B2EB6CA0CC9}" destId="{B44055C9-655D-4D98-ACA1-E657197E4C68}" srcOrd="1" destOrd="0" presId="urn:microsoft.com/office/officeart/2005/8/layout/default"/>
    <dgm:cxn modelId="{7514F22F-57BA-4B88-A724-C03555205BB9}" type="presParOf" srcId="{618D29FB-CA3B-44DB-B1FF-1B2EB6CA0CC9}" destId="{30CBBC1F-769A-4FE3-983B-0B2A991E2956}" srcOrd="2" destOrd="0" presId="urn:microsoft.com/office/officeart/2005/8/layout/default"/>
    <dgm:cxn modelId="{080A0A61-BDAF-4591-A9DF-84B9F8A05070}" type="presParOf" srcId="{618D29FB-CA3B-44DB-B1FF-1B2EB6CA0CC9}" destId="{7525C58F-E9E8-468E-8875-5F00B29B53F8}" srcOrd="3" destOrd="0" presId="urn:microsoft.com/office/officeart/2005/8/layout/default"/>
    <dgm:cxn modelId="{04D769CF-F838-4647-8EA4-E3D7491FA23E}" type="presParOf" srcId="{618D29FB-CA3B-44DB-B1FF-1B2EB6CA0CC9}" destId="{A21F0169-2F37-4970-A43C-7AADB5411208}" srcOrd="4" destOrd="0" presId="urn:microsoft.com/office/officeart/2005/8/layout/default"/>
    <dgm:cxn modelId="{56665FE2-866D-4BDD-B6C0-803079185AF3}" type="presParOf" srcId="{618D29FB-CA3B-44DB-B1FF-1B2EB6CA0CC9}" destId="{91BB833C-5B26-442C-B065-0C9E4B1AF06A}" srcOrd="5" destOrd="0" presId="urn:microsoft.com/office/officeart/2005/8/layout/default"/>
    <dgm:cxn modelId="{21AE1034-986A-412E-B87B-12CDC42A528A}" type="presParOf" srcId="{618D29FB-CA3B-44DB-B1FF-1B2EB6CA0CC9}" destId="{8E2C22AF-CC55-4C3C-AC05-F7BEC16C66D8}" srcOrd="6" destOrd="0" presId="urn:microsoft.com/office/officeart/2005/8/layout/default"/>
    <dgm:cxn modelId="{F24BE684-14A5-438F-98D1-A01BC82DF7DB}" type="presParOf" srcId="{618D29FB-CA3B-44DB-B1FF-1B2EB6CA0CC9}" destId="{21DC923C-0817-41C6-B48A-063038BD1772}" srcOrd="7" destOrd="0" presId="urn:microsoft.com/office/officeart/2005/8/layout/default"/>
    <dgm:cxn modelId="{9BCF1C39-26DC-4FDE-BC55-3F64680F62B9}" type="presParOf" srcId="{618D29FB-CA3B-44DB-B1FF-1B2EB6CA0CC9}" destId="{D4C6FEEB-7F02-408F-BFA6-F3F70DE31260}" srcOrd="8" destOrd="0" presId="urn:microsoft.com/office/officeart/2005/8/layout/default"/>
    <dgm:cxn modelId="{C98D2A90-5B44-4828-BA42-34DB589E3750}" type="presParOf" srcId="{618D29FB-CA3B-44DB-B1FF-1B2EB6CA0CC9}" destId="{6A625A36-A02A-48C9-AB32-4BCDA524049D}" srcOrd="9" destOrd="0" presId="urn:microsoft.com/office/officeart/2005/8/layout/default"/>
    <dgm:cxn modelId="{F0057978-B989-4FD0-BE4A-97CB8845174E}" type="presParOf" srcId="{618D29FB-CA3B-44DB-B1FF-1B2EB6CA0CC9}" destId="{E910338C-3297-41B7-9174-B6A5DEF327EF}" srcOrd="10" destOrd="0" presId="urn:microsoft.com/office/officeart/2005/8/layout/default"/>
    <dgm:cxn modelId="{8BF40A38-12F2-40B1-9B80-AFEAE07D9ADC}" type="presParOf" srcId="{618D29FB-CA3B-44DB-B1FF-1B2EB6CA0CC9}" destId="{6F872DB9-E580-4E55-B826-FE670AE6779F}" srcOrd="11" destOrd="0" presId="urn:microsoft.com/office/officeart/2005/8/layout/default"/>
    <dgm:cxn modelId="{F602A14C-D861-4F92-9F85-8AD17DC9C77F}" type="presParOf" srcId="{618D29FB-CA3B-44DB-B1FF-1B2EB6CA0CC9}" destId="{41034280-ED17-4314-A231-80F8DDBE6777}" srcOrd="12" destOrd="0" presId="urn:microsoft.com/office/officeart/2005/8/layout/default"/>
    <dgm:cxn modelId="{899337A0-851D-4795-AC8E-BE60CF3C926E}" type="presParOf" srcId="{618D29FB-CA3B-44DB-B1FF-1B2EB6CA0CC9}" destId="{DC024C04-C547-4D23-AFDC-2777B4E3C760}" srcOrd="13" destOrd="0" presId="urn:microsoft.com/office/officeart/2005/8/layout/default"/>
    <dgm:cxn modelId="{088CABB0-6311-466A-A65C-42C406FEB8EB}" type="presParOf" srcId="{618D29FB-CA3B-44DB-B1FF-1B2EB6CA0CC9}" destId="{6B43D7CD-E1A4-45C0-8772-233043AFFBFA}"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06C221-FDEA-4EF4-8565-43979B2E0D07}"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E0716732-343E-4565-A97A-BAE4FAD7DE7D}">
      <dgm:prSet/>
      <dgm:spPr/>
      <dgm:t>
        <a:bodyPr/>
        <a:lstStyle/>
        <a:p>
          <a:pPr>
            <a:defRPr cap="all"/>
          </a:pPr>
          <a:r>
            <a:rPr lang="en-US"/>
            <a:t>You don’t!</a:t>
          </a:r>
        </a:p>
      </dgm:t>
    </dgm:pt>
    <dgm:pt modelId="{805CC04F-933D-4668-A1BA-9E15EF045C8C}" type="parTrans" cxnId="{ABCF3F05-A59C-49AE-91B4-B611588812DE}">
      <dgm:prSet/>
      <dgm:spPr/>
      <dgm:t>
        <a:bodyPr/>
        <a:lstStyle/>
        <a:p>
          <a:endParaRPr lang="en-US"/>
        </a:p>
      </dgm:t>
    </dgm:pt>
    <dgm:pt modelId="{637FE7FB-E8B0-4633-A54F-8FAEA5CEB793}" type="sibTrans" cxnId="{ABCF3F05-A59C-49AE-91B4-B611588812DE}">
      <dgm:prSet/>
      <dgm:spPr/>
      <dgm:t>
        <a:bodyPr/>
        <a:lstStyle/>
        <a:p>
          <a:endParaRPr lang="en-US"/>
        </a:p>
      </dgm:t>
    </dgm:pt>
    <dgm:pt modelId="{B054F9C6-DBB7-4BEB-A31F-102BE2E38933}">
      <dgm:prSet/>
      <dgm:spPr/>
      <dgm:t>
        <a:bodyPr/>
        <a:lstStyle/>
        <a:p>
          <a:pPr>
            <a:defRPr cap="all"/>
          </a:pPr>
          <a:r>
            <a:rPr lang="en-US"/>
            <a:t>You </a:t>
          </a:r>
          <a:r>
            <a:rPr lang="en-US" b="1" u="sng"/>
            <a:t>plan</a:t>
          </a:r>
          <a:r>
            <a:rPr lang="en-US"/>
            <a:t> to teach based on your sound pedagogy </a:t>
          </a:r>
        </a:p>
      </dgm:t>
    </dgm:pt>
    <dgm:pt modelId="{869A4AEB-A42B-490C-8351-4F66DAA16DC5}" type="parTrans" cxnId="{78077665-C20B-4EB2-996E-7AB173EEC572}">
      <dgm:prSet/>
      <dgm:spPr/>
      <dgm:t>
        <a:bodyPr/>
        <a:lstStyle/>
        <a:p>
          <a:endParaRPr lang="en-US"/>
        </a:p>
      </dgm:t>
    </dgm:pt>
    <dgm:pt modelId="{2AE2EBBE-2F34-408B-BF3D-2E760C06D624}" type="sibTrans" cxnId="{78077665-C20B-4EB2-996E-7AB173EEC572}">
      <dgm:prSet/>
      <dgm:spPr/>
      <dgm:t>
        <a:bodyPr/>
        <a:lstStyle/>
        <a:p>
          <a:endParaRPr lang="en-US"/>
        </a:p>
      </dgm:t>
    </dgm:pt>
    <dgm:pt modelId="{21C595DC-2C7E-4B55-907E-BDEB91ED3EF8}">
      <dgm:prSet/>
      <dgm:spPr/>
      <dgm:t>
        <a:bodyPr/>
        <a:lstStyle/>
        <a:p>
          <a:pPr>
            <a:defRPr cap="all"/>
          </a:pPr>
          <a:r>
            <a:rPr lang="en-US"/>
            <a:t>You look for </a:t>
          </a:r>
          <a:r>
            <a:rPr lang="en-US" b="1" u="sng"/>
            <a:t>opportunities</a:t>
          </a:r>
          <a:r>
            <a:rPr lang="en-US"/>
            <a:t> for DCF</a:t>
          </a:r>
        </a:p>
      </dgm:t>
    </dgm:pt>
    <dgm:pt modelId="{B14D7683-AF6E-46C3-A75A-15D67A36C487}" type="parTrans" cxnId="{A3C1C785-1358-4869-BDE3-275069C949CC}">
      <dgm:prSet/>
      <dgm:spPr/>
      <dgm:t>
        <a:bodyPr/>
        <a:lstStyle/>
        <a:p>
          <a:endParaRPr lang="en-US"/>
        </a:p>
      </dgm:t>
    </dgm:pt>
    <dgm:pt modelId="{9B14A3A4-0C3F-431A-AD45-3915EA087FBE}" type="sibTrans" cxnId="{A3C1C785-1358-4869-BDE3-275069C949CC}">
      <dgm:prSet/>
      <dgm:spPr/>
      <dgm:t>
        <a:bodyPr/>
        <a:lstStyle/>
        <a:p>
          <a:endParaRPr lang="en-US"/>
        </a:p>
      </dgm:t>
    </dgm:pt>
    <dgm:pt modelId="{0F2CF1E3-0BE3-425F-8B68-FA8CE1BCADFC}" type="pres">
      <dgm:prSet presAssocID="{1206C221-FDEA-4EF4-8565-43979B2E0D07}" presName="diagram" presStyleCnt="0">
        <dgm:presLayoutVars>
          <dgm:dir/>
          <dgm:resizeHandles val="exact"/>
        </dgm:presLayoutVars>
      </dgm:prSet>
      <dgm:spPr/>
    </dgm:pt>
    <dgm:pt modelId="{B5226DA0-0272-4010-B1A6-94F90BACB268}" type="pres">
      <dgm:prSet presAssocID="{E0716732-343E-4565-A97A-BAE4FAD7DE7D}" presName="node" presStyleLbl="node1" presStyleIdx="0" presStyleCnt="3">
        <dgm:presLayoutVars>
          <dgm:bulletEnabled val="1"/>
        </dgm:presLayoutVars>
      </dgm:prSet>
      <dgm:spPr/>
    </dgm:pt>
    <dgm:pt modelId="{289185DE-1494-4071-8287-4922A0199815}" type="pres">
      <dgm:prSet presAssocID="{637FE7FB-E8B0-4633-A54F-8FAEA5CEB793}" presName="sibTrans" presStyleCnt="0"/>
      <dgm:spPr/>
    </dgm:pt>
    <dgm:pt modelId="{D63F2CAD-91BC-4658-9F10-26DB4634DA0F}" type="pres">
      <dgm:prSet presAssocID="{B054F9C6-DBB7-4BEB-A31F-102BE2E38933}" presName="node" presStyleLbl="node1" presStyleIdx="1" presStyleCnt="3">
        <dgm:presLayoutVars>
          <dgm:bulletEnabled val="1"/>
        </dgm:presLayoutVars>
      </dgm:prSet>
      <dgm:spPr/>
    </dgm:pt>
    <dgm:pt modelId="{707EC3D6-47D7-4CF5-923C-A3D0B159AD65}" type="pres">
      <dgm:prSet presAssocID="{2AE2EBBE-2F34-408B-BF3D-2E760C06D624}" presName="sibTrans" presStyleCnt="0"/>
      <dgm:spPr/>
    </dgm:pt>
    <dgm:pt modelId="{C97801F6-FD90-41B8-A4E3-5A9FCFA9F981}" type="pres">
      <dgm:prSet presAssocID="{21C595DC-2C7E-4B55-907E-BDEB91ED3EF8}" presName="node" presStyleLbl="node1" presStyleIdx="2" presStyleCnt="3">
        <dgm:presLayoutVars>
          <dgm:bulletEnabled val="1"/>
        </dgm:presLayoutVars>
      </dgm:prSet>
      <dgm:spPr/>
    </dgm:pt>
  </dgm:ptLst>
  <dgm:cxnLst>
    <dgm:cxn modelId="{ABCF3F05-A59C-49AE-91B4-B611588812DE}" srcId="{1206C221-FDEA-4EF4-8565-43979B2E0D07}" destId="{E0716732-343E-4565-A97A-BAE4FAD7DE7D}" srcOrd="0" destOrd="0" parTransId="{805CC04F-933D-4668-A1BA-9E15EF045C8C}" sibTransId="{637FE7FB-E8B0-4633-A54F-8FAEA5CEB793}"/>
    <dgm:cxn modelId="{2F85E542-FE95-4771-BDCF-3ADDC1BE0660}" type="presOf" srcId="{21C595DC-2C7E-4B55-907E-BDEB91ED3EF8}" destId="{C97801F6-FD90-41B8-A4E3-5A9FCFA9F981}" srcOrd="0" destOrd="0" presId="urn:microsoft.com/office/officeart/2005/8/layout/default"/>
    <dgm:cxn modelId="{78077665-C20B-4EB2-996E-7AB173EEC572}" srcId="{1206C221-FDEA-4EF4-8565-43979B2E0D07}" destId="{B054F9C6-DBB7-4BEB-A31F-102BE2E38933}" srcOrd="1" destOrd="0" parTransId="{869A4AEB-A42B-490C-8351-4F66DAA16DC5}" sibTransId="{2AE2EBBE-2F34-408B-BF3D-2E760C06D624}"/>
    <dgm:cxn modelId="{84C6D76E-4C1E-4D86-B6B0-20F10F02B294}" type="presOf" srcId="{1206C221-FDEA-4EF4-8565-43979B2E0D07}" destId="{0F2CF1E3-0BE3-425F-8B68-FA8CE1BCADFC}" srcOrd="0" destOrd="0" presId="urn:microsoft.com/office/officeart/2005/8/layout/default"/>
    <dgm:cxn modelId="{A3C1C785-1358-4869-BDE3-275069C949CC}" srcId="{1206C221-FDEA-4EF4-8565-43979B2E0D07}" destId="{21C595DC-2C7E-4B55-907E-BDEB91ED3EF8}" srcOrd="2" destOrd="0" parTransId="{B14D7683-AF6E-46C3-A75A-15D67A36C487}" sibTransId="{9B14A3A4-0C3F-431A-AD45-3915EA087FBE}"/>
    <dgm:cxn modelId="{6F3486B8-7399-4612-BB87-89E1A0B0A017}" type="presOf" srcId="{B054F9C6-DBB7-4BEB-A31F-102BE2E38933}" destId="{D63F2CAD-91BC-4658-9F10-26DB4634DA0F}" srcOrd="0" destOrd="0" presId="urn:microsoft.com/office/officeart/2005/8/layout/default"/>
    <dgm:cxn modelId="{0231A1DA-7DC6-4ADB-B630-F48AB1F57B25}" type="presOf" srcId="{E0716732-343E-4565-A97A-BAE4FAD7DE7D}" destId="{B5226DA0-0272-4010-B1A6-94F90BACB268}" srcOrd="0" destOrd="0" presId="urn:microsoft.com/office/officeart/2005/8/layout/default"/>
    <dgm:cxn modelId="{1EACDCFC-CB88-42A2-8760-D51BF19202C5}" type="presParOf" srcId="{0F2CF1E3-0BE3-425F-8B68-FA8CE1BCADFC}" destId="{B5226DA0-0272-4010-B1A6-94F90BACB268}" srcOrd="0" destOrd="0" presId="urn:microsoft.com/office/officeart/2005/8/layout/default"/>
    <dgm:cxn modelId="{2DFE277B-83B4-451F-8EDE-906EEBA5FB94}" type="presParOf" srcId="{0F2CF1E3-0BE3-425F-8B68-FA8CE1BCADFC}" destId="{289185DE-1494-4071-8287-4922A0199815}" srcOrd="1" destOrd="0" presId="urn:microsoft.com/office/officeart/2005/8/layout/default"/>
    <dgm:cxn modelId="{3E01F87F-9320-4C76-B5AC-433FCE64019A}" type="presParOf" srcId="{0F2CF1E3-0BE3-425F-8B68-FA8CE1BCADFC}" destId="{D63F2CAD-91BC-4658-9F10-26DB4634DA0F}" srcOrd="2" destOrd="0" presId="urn:microsoft.com/office/officeart/2005/8/layout/default"/>
    <dgm:cxn modelId="{B95515F5-4783-42A0-AF7C-0BAA9FB3E051}" type="presParOf" srcId="{0F2CF1E3-0BE3-425F-8B68-FA8CE1BCADFC}" destId="{707EC3D6-47D7-4CF5-923C-A3D0B159AD65}" srcOrd="3" destOrd="0" presId="urn:microsoft.com/office/officeart/2005/8/layout/default"/>
    <dgm:cxn modelId="{0AA0B700-1F31-4168-A58A-4FC5288916BD}" type="presParOf" srcId="{0F2CF1E3-0BE3-425F-8B68-FA8CE1BCADFC}" destId="{C97801F6-FD90-41B8-A4E3-5A9FCFA9F981}"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1DE66A2-D5B3-4D53-A816-E03E03CB6D9E}"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F8B910EC-B2F0-465D-A596-2EC8A5657E24}">
      <dgm:prSet/>
      <dgm:spPr/>
      <dgm:t>
        <a:bodyPr/>
        <a:lstStyle/>
        <a:p>
          <a:r>
            <a:rPr lang="en-GB" b="0" i="1"/>
            <a:t>Activity</a:t>
          </a:r>
          <a:r>
            <a:rPr lang="en-GB" b="0" i="0"/>
            <a:t>: Online Privacy and Security Assessment</a:t>
          </a:r>
          <a:endParaRPr lang="en-US"/>
        </a:p>
      </dgm:t>
    </dgm:pt>
    <dgm:pt modelId="{A145A6A2-C25E-4911-BA57-EA12810B0AA5}" type="parTrans" cxnId="{43940898-971B-420C-ABCD-006C6045222B}">
      <dgm:prSet/>
      <dgm:spPr/>
      <dgm:t>
        <a:bodyPr/>
        <a:lstStyle/>
        <a:p>
          <a:endParaRPr lang="en-US"/>
        </a:p>
      </dgm:t>
    </dgm:pt>
    <dgm:pt modelId="{43501305-73EB-4AFD-9419-18EFC1811105}" type="sibTrans" cxnId="{43940898-971B-420C-ABCD-006C6045222B}">
      <dgm:prSet/>
      <dgm:spPr/>
      <dgm:t>
        <a:bodyPr/>
        <a:lstStyle/>
        <a:p>
          <a:endParaRPr lang="en-US"/>
        </a:p>
      </dgm:t>
    </dgm:pt>
    <dgm:pt modelId="{0E801F60-E03D-4700-A82A-377E288550B7}">
      <dgm:prSet/>
      <dgm:spPr/>
      <dgm:t>
        <a:bodyPr/>
        <a:lstStyle/>
        <a:p>
          <a:r>
            <a:rPr lang="en-GB" b="0" i="0"/>
            <a:t>Students can be given scenarios or case studies related to online privacy and security. They could be asked to identify potential risks and suggest ways to protect their personal information.</a:t>
          </a:r>
          <a:endParaRPr lang="en-US"/>
        </a:p>
      </dgm:t>
    </dgm:pt>
    <dgm:pt modelId="{04D2C7B1-9938-4EA3-AA65-48E9B26B71E4}" type="parTrans" cxnId="{FA1A93BA-DA4A-490C-8984-19147131984D}">
      <dgm:prSet/>
      <dgm:spPr/>
      <dgm:t>
        <a:bodyPr/>
        <a:lstStyle/>
        <a:p>
          <a:endParaRPr lang="en-US"/>
        </a:p>
      </dgm:t>
    </dgm:pt>
    <dgm:pt modelId="{759959DB-F6DB-4F81-BA25-BD9ECCFC820E}" type="sibTrans" cxnId="{FA1A93BA-DA4A-490C-8984-19147131984D}">
      <dgm:prSet/>
      <dgm:spPr/>
      <dgm:t>
        <a:bodyPr/>
        <a:lstStyle/>
        <a:p>
          <a:endParaRPr lang="en-US"/>
        </a:p>
      </dgm:t>
    </dgm:pt>
    <dgm:pt modelId="{FD5FFA13-D10E-46D9-A353-BA1A36643CAE}">
      <dgm:prSet/>
      <dgm:spPr/>
      <dgm:t>
        <a:bodyPr/>
        <a:lstStyle/>
        <a:p>
          <a:r>
            <a:rPr lang="en-GB" b="0" i="1"/>
            <a:t>Digital Platform</a:t>
          </a:r>
          <a:r>
            <a:rPr lang="en-GB" b="0" i="0"/>
            <a:t>: Quizlet, Kahoot, or Google Forms for creating quizzes and surveys about online security and ethical behaviour.</a:t>
          </a:r>
          <a:endParaRPr lang="en-US"/>
        </a:p>
      </dgm:t>
    </dgm:pt>
    <dgm:pt modelId="{3BD9DD9E-1C56-4A8F-BD79-6B1A84041982}" type="parTrans" cxnId="{FC6086DD-5A47-494E-B7DF-5E17FB594971}">
      <dgm:prSet/>
      <dgm:spPr/>
      <dgm:t>
        <a:bodyPr/>
        <a:lstStyle/>
        <a:p>
          <a:endParaRPr lang="en-US"/>
        </a:p>
      </dgm:t>
    </dgm:pt>
    <dgm:pt modelId="{97151445-AF49-4E1E-A90F-B6BC6F93C24A}" type="sibTrans" cxnId="{FC6086DD-5A47-494E-B7DF-5E17FB594971}">
      <dgm:prSet/>
      <dgm:spPr/>
      <dgm:t>
        <a:bodyPr/>
        <a:lstStyle/>
        <a:p>
          <a:endParaRPr lang="en-US"/>
        </a:p>
      </dgm:t>
    </dgm:pt>
    <dgm:pt modelId="{904B4EBA-24FB-452E-8D70-A6330EB6C7FB}" type="pres">
      <dgm:prSet presAssocID="{D1DE66A2-D5B3-4D53-A816-E03E03CB6D9E}" presName="Name0" presStyleCnt="0">
        <dgm:presLayoutVars>
          <dgm:dir/>
          <dgm:animLvl val="lvl"/>
          <dgm:resizeHandles val="exact"/>
        </dgm:presLayoutVars>
      </dgm:prSet>
      <dgm:spPr/>
    </dgm:pt>
    <dgm:pt modelId="{45EE2679-BE1E-4103-A192-E20021C115CB}" type="pres">
      <dgm:prSet presAssocID="{FD5FFA13-D10E-46D9-A353-BA1A36643CAE}" presName="boxAndChildren" presStyleCnt="0"/>
      <dgm:spPr/>
    </dgm:pt>
    <dgm:pt modelId="{D027F122-0555-45A2-B569-FFC198749443}" type="pres">
      <dgm:prSet presAssocID="{FD5FFA13-D10E-46D9-A353-BA1A36643CAE}" presName="parentTextBox" presStyleLbl="node1" presStyleIdx="0" presStyleCnt="2"/>
      <dgm:spPr/>
    </dgm:pt>
    <dgm:pt modelId="{30ACD8EF-FA04-4064-A85B-95C7EFD41C7F}" type="pres">
      <dgm:prSet presAssocID="{43501305-73EB-4AFD-9419-18EFC1811105}" presName="sp" presStyleCnt="0"/>
      <dgm:spPr/>
    </dgm:pt>
    <dgm:pt modelId="{58E3FE77-6F82-429E-A5E4-9A3C4050CFBE}" type="pres">
      <dgm:prSet presAssocID="{F8B910EC-B2F0-465D-A596-2EC8A5657E24}" presName="arrowAndChildren" presStyleCnt="0"/>
      <dgm:spPr/>
    </dgm:pt>
    <dgm:pt modelId="{59214EE5-BA26-4A2F-9FDE-A53C03A97DA8}" type="pres">
      <dgm:prSet presAssocID="{F8B910EC-B2F0-465D-A596-2EC8A5657E24}" presName="parentTextArrow" presStyleLbl="node1" presStyleIdx="0" presStyleCnt="2"/>
      <dgm:spPr/>
    </dgm:pt>
    <dgm:pt modelId="{CA6E7BE7-8FF2-4AD3-AE17-57D1F2B36B6B}" type="pres">
      <dgm:prSet presAssocID="{F8B910EC-B2F0-465D-A596-2EC8A5657E24}" presName="arrow" presStyleLbl="node1" presStyleIdx="1" presStyleCnt="2"/>
      <dgm:spPr/>
    </dgm:pt>
    <dgm:pt modelId="{12C6A083-058F-4FE1-92D4-56F5CC9D9FC8}" type="pres">
      <dgm:prSet presAssocID="{F8B910EC-B2F0-465D-A596-2EC8A5657E24}" presName="descendantArrow" presStyleCnt="0"/>
      <dgm:spPr/>
    </dgm:pt>
    <dgm:pt modelId="{0A82C105-7087-4A88-958A-10CCA0D41B39}" type="pres">
      <dgm:prSet presAssocID="{0E801F60-E03D-4700-A82A-377E288550B7}" presName="childTextArrow" presStyleLbl="fgAccFollowNode1" presStyleIdx="0" presStyleCnt="1">
        <dgm:presLayoutVars>
          <dgm:bulletEnabled val="1"/>
        </dgm:presLayoutVars>
      </dgm:prSet>
      <dgm:spPr/>
    </dgm:pt>
  </dgm:ptLst>
  <dgm:cxnLst>
    <dgm:cxn modelId="{EE7BEC19-8765-48C0-8659-B4582B405A38}" type="presOf" srcId="{F8B910EC-B2F0-465D-A596-2EC8A5657E24}" destId="{CA6E7BE7-8FF2-4AD3-AE17-57D1F2B36B6B}" srcOrd="1" destOrd="0" presId="urn:microsoft.com/office/officeart/2005/8/layout/process4"/>
    <dgm:cxn modelId="{224A9026-6660-406D-B648-72256362743A}" type="presOf" srcId="{0E801F60-E03D-4700-A82A-377E288550B7}" destId="{0A82C105-7087-4A88-958A-10CCA0D41B39}" srcOrd="0" destOrd="0" presId="urn:microsoft.com/office/officeart/2005/8/layout/process4"/>
    <dgm:cxn modelId="{68CDDB46-06B2-44CE-A045-7CD04159E2A6}" type="presOf" srcId="{FD5FFA13-D10E-46D9-A353-BA1A36643CAE}" destId="{D027F122-0555-45A2-B569-FFC198749443}" srcOrd="0" destOrd="0" presId="urn:microsoft.com/office/officeart/2005/8/layout/process4"/>
    <dgm:cxn modelId="{B416D648-D00C-40D9-BB5F-1B61883A225E}" type="presOf" srcId="{D1DE66A2-D5B3-4D53-A816-E03E03CB6D9E}" destId="{904B4EBA-24FB-452E-8D70-A6330EB6C7FB}" srcOrd="0" destOrd="0" presId="urn:microsoft.com/office/officeart/2005/8/layout/process4"/>
    <dgm:cxn modelId="{4308CB70-7361-417F-B209-018D7388144D}" type="presOf" srcId="{F8B910EC-B2F0-465D-A596-2EC8A5657E24}" destId="{59214EE5-BA26-4A2F-9FDE-A53C03A97DA8}" srcOrd="0" destOrd="0" presId="urn:microsoft.com/office/officeart/2005/8/layout/process4"/>
    <dgm:cxn modelId="{43940898-971B-420C-ABCD-006C6045222B}" srcId="{D1DE66A2-D5B3-4D53-A816-E03E03CB6D9E}" destId="{F8B910EC-B2F0-465D-A596-2EC8A5657E24}" srcOrd="0" destOrd="0" parTransId="{A145A6A2-C25E-4911-BA57-EA12810B0AA5}" sibTransId="{43501305-73EB-4AFD-9419-18EFC1811105}"/>
    <dgm:cxn modelId="{FA1A93BA-DA4A-490C-8984-19147131984D}" srcId="{F8B910EC-B2F0-465D-A596-2EC8A5657E24}" destId="{0E801F60-E03D-4700-A82A-377E288550B7}" srcOrd="0" destOrd="0" parTransId="{04D2C7B1-9938-4EA3-AA65-48E9B26B71E4}" sibTransId="{759959DB-F6DB-4F81-BA25-BD9ECCFC820E}"/>
    <dgm:cxn modelId="{FC6086DD-5A47-494E-B7DF-5E17FB594971}" srcId="{D1DE66A2-D5B3-4D53-A816-E03E03CB6D9E}" destId="{FD5FFA13-D10E-46D9-A353-BA1A36643CAE}" srcOrd="1" destOrd="0" parTransId="{3BD9DD9E-1C56-4A8F-BD79-6B1A84041982}" sibTransId="{97151445-AF49-4E1E-A90F-B6BC6F93C24A}"/>
    <dgm:cxn modelId="{F361D583-6596-4F43-9A3B-41A87D3FDAC5}" type="presParOf" srcId="{904B4EBA-24FB-452E-8D70-A6330EB6C7FB}" destId="{45EE2679-BE1E-4103-A192-E20021C115CB}" srcOrd="0" destOrd="0" presId="urn:microsoft.com/office/officeart/2005/8/layout/process4"/>
    <dgm:cxn modelId="{F7EFB266-33E8-4CB2-8385-D089C75DC424}" type="presParOf" srcId="{45EE2679-BE1E-4103-A192-E20021C115CB}" destId="{D027F122-0555-45A2-B569-FFC198749443}" srcOrd="0" destOrd="0" presId="urn:microsoft.com/office/officeart/2005/8/layout/process4"/>
    <dgm:cxn modelId="{D0BF033B-CD94-40AE-B4E8-9BA296A33ACA}" type="presParOf" srcId="{904B4EBA-24FB-452E-8D70-A6330EB6C7FB}" destId="{30ACD8EF-FA04-4064-A85B-95C7EFD41C7F}" srcOrd="1" destOrd="0" presId="urn:microsoft.com/office/officeart/2005/8/layout/process4"/>
    <dgm:cxn modelId="{13B2707B-D329-41F2-95C1-4E3A4C7A81BB}" type="presParOf" srcId="{904B4EBA-24FB-452E-8D70-A6330EB6C7FB}" destId="{58E3FE77-6F82-429E-A5E4-9A3C4050CFBE}" srcOrd="2" destOrd="0" presId="urn:microsoft.com/office/officeart/2005/8/layout/process4"/>
    <dgm:cxn modelId="{418EED51-C4BA-4D8F-9776-BB11D7974768}" type="presParOf" srcId="{58E3FE77-6F82-429E-A5E4-9A3C4050CFBE}" destId="{59214EE5-BA26-4A2F-9FDE-A53C03A97DA8}" srcOrd="0" destOrd="0" presId="urn:microsoft.com/office/officeart/2005/8/layout/process4"/>
    <dgm:cxn modelId="{65882B1A-7988-4243-9627-4EC7E96BB7F3}" type="presParOf" srcId="{58E3FE77-6F82-429E-A5E4-9A3C4050CFBE}" destId="{CA6E7BE7-8FF2-4AD3-AE17-57D1F2B36B6B}" srcOrd="1" destOrd="0" presId="urn:microsoft.com/office/officeart/2005/8/layout/process4"/>
    <dgm:cxn modelId="{E2912743-F819-49D6-912D-AED1FB27806C}" type="presParOf" srcId="{58E3FE77-6F82-429E-A5E4-9A3C4050CFBE}" destId="{12C6A083-058F-4FE1-92D4-56F5CC9D9FC8}" srcOrd="2" destOrd="0" presId="urn:microsoft.com/office/officeart/2005/8/layout/process4"/>
    <dgm:cxn modelId="{B51E0D8B-6AAA-4135-9B42-6C1E7432F9A0}" type="presParOf" srcId="{12C6A083-058F-4FE1-92D4-56F5CC9D9FC8}" destId="{0A82C105-7087-4A88-958A-10CCA0D41B3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474C016-9262-4B08-9F22-18691CEC49C7}"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AE4B899-5A81-4DA4-B6F2-DC7EE8BBAC63}">
      <dgm:prSet/>
      <dgm:spPr/>
      <dgm:t>
        <a:bodyPr/>
        <a:lstStyle/>
        <a:p>
          <a:r>
            <a:rPr lang="en-GB" b="0" i="1"/>
            <a:t>Activity</a:t>
          </a:r>
          <a:r>
            <a:rPr lang="en-GB" b="0" i="0"/>
            <a:t>: Collaborative Online Projects</a:t>
          </a:r>
          <a:endParaRPr lang="en-US"/>
        </a:p>
      </dgm:t>
    </dgm:pt>
    <dgm:pt modelId="{63D482A7-6751-43E0-9137-180D9B395DFE}" type="parTrans" cxnId="{CA90519B-674C-48EE-88A1-3EAD86AE18A5}">
      <dgm:prSet/>
      <dgm:spPr/>
      <dgm:t>
        <a:bodyPr/>
        <a:lstStyle/>
        <a:p>
          <a:endParaRPr lang="en-US"/>
        </a:p>
      </dgm:t>
    </dgm:pt>
    <dgm:pt modelId="{FF8649C8-E025-4767-8D75-3F72A35C51E2}" type="sibTrans" cxnId="{CA90519B-674C-48EE-88A1-3EAD86AE18A5}">
      <dgm:prSet/>
      <dgm:spPr/>
      <dgm:t>
        <a:bodyPr/>
        <a:lstStyle/>
        <a:p>
          <a:endParaRPr lang="en-US"/>
        </a:p>
      </dgm:t>
    </dgm:pt>
    <dgm:pt modelId="{60391C9F-8CEB-4DC3-9B6E-D3791244D2EA}">
      <dgm:prSet/>
      <dgm:spPr/>
      <dgm:t>
        <a:bodyPr/>
        <a:lstStyle/>
        <a:p>
          <a:r>
            <a:rPr lang="en-GB" b="0" i="0"/>
            <a:t>Students can work in groups to create a digital presentation, document, or a multimedia project. Assess their ability to effectively collaborate using digital tools.</a:t>
          </a:r>
          <a:endParaRPr lang="en-US"/>
        </a:p>
      </dgm:t>
    </dgm:pt>
    <dgm:pt modelId="{4BFEFDDD-9644-4839-ADF7-7ED410E2D476}" type="parTrans" cxnId="{C259C488-DDCB-4134-BB8D-E88B9B74557C}">
      <dgm:prSet/>
      <dgm:spPr/>
      <dgm:t>
        <a:bodyPr/>
        <a:lstStyle/>
        <a:p>
          <a:endParaRPr lang="en-US"/>
        </a:p>
      </dgm:t>
    </dgm:pt>
    <dgm:pt modelId="{F06D0A4D-6C79-47B8-AF6F-9A85A5E5AFBF}" type="sibTrans" cxnId="{C259C488-DDCB-4134-BB8D-E88B9B74557C}">
      <dgm:prSet/>
      <dgm:spPr/>
      <dgm:t>
        <a:bodyPr/>
        <a:lstStyle/>
        <a:p>
          <a:endParaRPr lang="en-US"/>
        </a:p>
      </dgm:t>
    </dgm:pt>
    <dgm:pt modelId="{BDD0961D-6F13-46E6-BEC4-F763B726675D}">
      <dgm:prSet/>
      <dgm:spPr/>
      <dgm:t>
        <a:bodyPr/>
        <a:lstStyle/>
        <a:p>
          <a:r>
            <a:rPr lang="en-GB" b="0" i="1" dirty="0"/>
            <a:t>Digital Platform</a:t>
          </a:r>
          <a:r>
            <a:rPr lang="en-GB" b="0" i="0" dirty="0"/>
            <a:t>: Google Workspace (Docs, Sheets, Slides), Microsoft Teams, or Office 365 for project management.</a:t>
          </a:r>
          <a:endParaRPr lang="en-US" dirty="0"/>
        </a:p>
      </dgm:t>
    </dgm:pt>
    <dgm:pt modelId="{DBFE86EA-D33D-40DA-8B89-43D8E1669F45}" type="parTrans" cxnId="{35BAD2FB-82AE-4934-B9FD-32F66D261159}">
      <dgm:prSet/>
      <dgm:spPr/>
      <dgm:t>
        <a:bodyPr/>
        <a:lstStyle/>
        <a:p>
          <a:endParaRPr lang="en-US"/>
        </a:p>
      </dgm:t>
    </dgm:pt>
    <dgm:pt modelId="{A9E3F216-2E27-46F8-8F91-536587C11ECA}" type="sibTrans" cxnId="{35BAD2FB-82AE-4934-B9FD-32F66D261159}">
      <dgm:prSet/>
      <dgm:spPr/>
      <dgm:t>
        <a:bodyPr/>
        <a:lstStyle/>
        <a:p>
          <a:endParaRPr lang="en-US"/>
        </a:p>
      </dgm:t>
    </dgm:pt>
    <dgm:pt modelId="{7E20B5D3-412B-472B-A518-3433928E899F}" type="pres">
      <dgm:prSet presAssocID="{C474C016-9262-4B08-9F22-18691CEC49C7}" presName="linear" presStyleCnt="0">
        <dgm:presLayoutVars>
          <dgm:animLvl val="lvl"/>
          <dgm:resizeHandles val="exact"/>
        </dgm:presLayoutVars>
      </dgm:prSet>
      <dgm:spPr/>
    </dgm:pt>
    <dgm:pt modelId="{25844C71-1CEA-43BC-9591-E59CE4D298C4}" type="pres">
      <dgm:prSet presAssocID="{1AE4B899-5A81-4DA4-B6F2-DC7EE8BBAC63}" presName="parentText" presStyleLbl="node1" presStyleIdx="0" presStyleCnt="2">
        <dgm:presLayoutVars>
          <dgm:chMax val="0"/>
          <dgm:bulletEnabled val="1"/>
        </dgm:presLayoutVars>
      </dgm:prSet>
      <dgm:spPr/>
    </dgm:pt>
    <dgm:pt modelId="{139D9823-6552-4710-8CA0-A815D3976776}" type="pres">
      <dgm:prSet presAssocID="{1AE4B899-5A81-4DA4-B6F2-DC7EE8BBAC63}" presName="childText" presStyleLbl="revTx" presStyleIdx="0" presStyleCnt="1">
        <dgm:presLayoutVars>
          <dgm:bulletEnabled val="1"/>
        </dgm:presLayoutVars>
      </dgm:prSet>
      <dgm:spPr/>
    </dgm:pt>
    <dgm:pt modelId="{1AB7EFBE-706C-4218-88CC-24B9B02F3C0C}" type="pres">
      <dgm:prSet presAssocID="{BDD0961D-6F13-46E6-BEC4-F763B726675D}" presName="parentText" presStyleLbl="node1" presStyleIdx="1" presStyleCnt="2">
        <dgm:presLayoutVars>
          <dgm:chMax val="0"/>
          <dgm:bulletEnabled val="1"/>
        </dgm:presLayoutVars>
      </dgm:prSet>
      <dgm:spPr/>
    </dgm:pt>
  </dgm:ptLst>
  <dgm:cxnLst>
    <dgm:cxn modelId="{E4CE4B0B-D24A-4F20-A326-5996766AD550}" type="presOf" srcId="{60391C9F-8CEB-4DC3-9B6E-D3791244D2EA}" destId="{139D9823-6552-4710-8CA0-A815D3976776}" srcOrd="0" destOrd="0" presId="urn:microsoft.com/office/officeart/2005/8/layout/vList2"/>
    <dgm:cxn modelId="{C9E58663-1DAE-468C-9702-0922793F72D3}" type="presOf" srcId="{C474C016-9262-4B08-9F22-18691CEC49C7}" destId="{7E20B5D3-412B-472B-A518-3433928E899F}" srcOrd="0" destOrd="0" presId="urn:microsoft.com/office/officeart/2005/8/layout/vList2"/>
    <dgm:cxn modelId="{54AF6077-F8A9-41E5-8476-1D4626831911}" type="presOf" srcId="{1AE4B899-5A81-4DA4-B6F2-DC7EE8BBAC63}" destId="{25844C71-1CEA-43BC-9591-E59CE4D298C4}" srcOrd="0" destOrd="0" presId="urn:microsoft.com/office/officeart/2005/8/layout/vList2"/>
    <dgm:cxn modelId="{C259C488-DDCB-4134-BB8D-E88B9B74557C}" srcId="{1AE4B899-5A81-4DA4-B6F2-DC7EE8BBAC63}" destId="{60391C9F-8CEB-4DC3-9B6E-D3791244D2EA}" srcOrd="0" destOrd="0" parTransId="{4BFEFDDD-9644-4839-ADF7-7ED410E2D476}" sibTransId="{F06D0A4D-6C79-47B8-AF6F-9A85A5E5AFBF}"/>
    <dgm:cxn modelId="{CA90519B-674C-48EE-88A1-3EAD86AE18A5}" srcId="{C474C016-9262-4B08-9F22-18691CEC49C7}" destId="{1AE4B899-5A81-4DA4-B6F2-DC7EE8BBAC63}" srcOrd="0" destOrd="0" parTransId="{63D482A7-6751-43E0-9137-180D9B395DFE}" sibTransId="{FF8649C8-E025-4767-8D75-3F72A35C51E2}"/>
    <dgm:cxn modelId="{02E5709D-B9C0-476A-8412-575C21B47AF0}" type="presOf" srcId="{BDD0961D-6F13-46E6-BEC4-F763B726675D}" destId="{1AB7EFBE-706C-4218-88CC-24B9B02F3C0C}" srcOrd="0" destOrd="0" presId="urn:microsoft.com/office/officeart/2005/8/layout/vList2"/>
    <dgm:cxn modelId="{35BAD2FB-82AE-4934-B9FD-32F66D261159}" srcId="{C474C016-9262-4B08-9F22-18691CEC49C7}" destId="{BDD0961D-6F13-46E6-BEC4-F763B726675D}" srcOrd="1" destOrd="0" parTransId="{DBFE86EA-D33D-40DA-8B89-43D8E1669F45}" sibTransId="{A9E3F216-2E27-46F8-8F91-536587C11ECA}"/>
    <dgm:cxn modelId="{D7DB2011-97F5-4771-B8EE-2E4D341EDBF4}" type="presParOf" srcId="{7E20B5D3-412B-472B-A518-3433928E899F}" destId="{25844C71-1CEA-43BC-9591-E59CE4D298C4}" srcOrd="0" destOrd="0" presId="urn:microsoft.com/office/officeart/2005/8/layout/vList2"/>
    <dgm:cxn modelId="{4B8C7A89-AFBC-471A-87DF-1B01A19A09B0}" type="presParOf" srcId="{7E20B5D3-412B-472B-A518-3433928E899F}" destId="{139D9823-6552-4710-8CA0-A815D3976776}" srcOrd="1" destOrd="0" presId="urn:microsoft.com/office/officeart/2005/8/layout/vList2"/>
    <dgm:cxn modelId="{4405E846-A2D6-49F9-85B9-039CD1C107F4}" type="presParOf" srcId="{7E20B5D3-412B-472B-A518-3433928E899F}" destId="{1AB7EFBE-706C-4218-88CC-24B9B02F3C0C}"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87BD89C-D739-40FE-B522-9A2527CAF1D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58D9741-7988-49C5-8694-61DE5BE2A1EE}">
      <dgm:prSet/>
      <dgm:spPr/>
      <dgm:t>
        <a:bodyPr/>
        <a:lstStyle/>
        <a:p>
          <a:r>
            <a:rPr lang="en-GB" b="0" i="1"/>
            <a:t>Activity</a:t>
          </a:r>
          <a:r>
            <a:rPr lang="en-GB" b="0" i="0"/>
            <a:t>: Data Analysis and Visualization</a:t>
          </a:r>
          <a:endParaRPr lang="en-US"/>
        </a:p>
      </dgm:t>
    </dgm:pt>
    <dgm:pt modelId="{469C8E54-EE1D-4040-80F2-628BC43B07AB}" type="parTrans" cxnId="{6501BEE5-0E9A-4981-BF4A-3031AF2A2DB8}">
      <dgm:prSet/>
      <dgm:spPr/>
      <dgm:t>
        <a:bodyPr/>
        <a:lstStyle/>
        <a:p>
          <a:endParaRPr lang="en-US"/>
        </a:p>
      </dgm:t>
    </dgm:pt>
    <dgm:pt modelId="{E8E3AB17-7EB4-4223-8B2D-69ECD499F609}" type="sibTrans" cxnId="{6501BEE5-0E9A-4981-BF4A-3031AF2A2DB8}">
      <dgm:prSet/>
      <dgm:spPr/>
      <dgm:t>
        <a:bodyPr/>
        <a:lstStyle/>
        <a:p>
          <a:endParaRPr lang="en-US"/>
        </a:p>
      </dgm:t>
    </dgm:pt>
    <dgm:pt modelId="{E6BF6859-7D82-4564-AF71-B10451225F37}">
      <dgm:prSet/>
      <dgm:spPr/>
      <dgm:t>
        <a:bodyPr/>
        <a:lstStyle/>
        <a:p>
          <a:r>
            <a:rPr lang="en-GB" b="0" i="0"/>
            <a:t>Students can collect and analyze data related to a topic of interest. They should then present their findings using digital tools.</a:t>
          </a:r>
          <a:endParaRPr lang="en-US"/>
        </a:p>
      </dgm:t>
    </dgm:pt>
    <dgm:pt modelId="{A1E46B6B-F60E-43F5-BB77-6D014B5807B8}" type="parTrans" cxnId="{0F5624CB-DF41-4E49-A353-7029A8DFEBD8}">
      <dgm:prSet/>
      <dgm:spPr/>
      <dgm:t>
        <a:bodyPr/>
        <a:lstStyle/>
        <a:p>
          <a:endParaRPr lang="en-US"/>
        </a:p>
      </dgm:t>
    </dgm:pt>
    <dgm:pt modelId="{1FC8EBC3-E8DB-416C-9DF0-EAD1504C3F76}" type="sibTrans" cxnId="{0F5624CB-DF41-4E49-A353-7029A8DFEBD8}">
      <dgm:prSet/>
      <dgm:spPr/>
      <dgm:t>
        <a:bodyPr/>
        <a:lstStyle/>
        <a:p>
          <a:endParaRPr lang="en-US"/>
        </a:p>
      </dgm:t>
    </dgm:pt>
    <dgm:pt modelId="{E075F71E-1265-4472-A8D0-F8CB942EFF4F}">
      <dgm:prSet/>
      <dgm:spPr/>
      <dgm:t>
        <a:bodyPr/>
        <a:lstStyle/>
        <a:p>
          <a:r>
            <a:rPr lang="en-GB" b="0" i="1"/>
            <a:t>Digital Platform</a:t>
          </a:r>
          <a:r>
            <a:rPr lang="en-GB" b="0" i="0"/>
            <a:t>: Microsoft Excel or Google Sheets for data analysis, Tableau or Google Data Studio for data visualization.</a:t>
          </a:r>
          <a:endParaRPr lang="en-US"/>
        </a:p>
      </dgm:t>
    </dgm:pt>
    <dgm:pt modelId="{AEBB6D6F-F20E-41C9-A10C-133396BFFE83}" type="parTrans" cxnId="{5D9C0536-7273-4BE5-9768-EB8A17D7DD27}">
      <dgm:prSet/>
      <dgm:spPr/>
      <dgm:t>
        <a:bodyPr/>
        <a:lstStyle/>
        <a:p>
          <a:endParaRPr lang="en-US"/>
        </a:p>
      </dgm:t>
    </dgm:pt>
    <dgm:pt modelId="{D8119E28-A457-4840-9F08-B5B57DFD7868}" type="sibTrans" cxnId="{5D9C0536-7273-4BE5-9768-EB8A17D7DD27}">
      <dgm:prSet/>
      <dgm:spPr/>
      <dgm:t>
        <a:bodyPr/>
        <a:lstStyle/>
        <a:p>
          <a:endParaRPr lang="en-US"/>
        </a:p>
      </dgm:t>
    </dgm:pt>
    <dgm:pt modelId="{E9153BB5-BA24-42C5-9AF1-3FA0004C74E1}" type="pres">
      <dgm:prSet presAssocID="{887BD89C-D739-40FE-B522-9A2527CAF1D1}" presName="linear" presStyleCnt="0">
        <dgm:presLayoutVars>
          <dgm:animLvl val="lvl"/>
          <dgm:resizeHandles val="exact"/>
        </dgm:presLayoutVars>
      </dgm:prSet>
      <dgm:spPr/>
    </dgm:pt>
    <dgm:pt modelId="{F65B6745-F2AB-43FB-B167-70D088B1573B}" type="pres">
      <dgm:prSet presAssocID="{858D9741-7988-49C5-8694-61DE5BE2A1EE}" presName="parentText" presStyleLbl="node1" presStyleIdx="0" presStyleCnt="2">
        <dgm:presLayoutVars>
          <dgm:chMax val="0"/>
          <dgm:bulletEnabled val="1"/>
        </dgm:presLayoutVars>
      </dgm:prSet>
      <dgm:spPr/>
    </dgm:pt>
    <dgm:pt modelId="{50E8C5DE-15AD-4634-B59B-BC3AD289D571}" type="pres">
      <dgm:prSet presAssocID="{858D9741-7988-49C5-8694-61DE5BE2A1EE}" presName="childText" presStyleLbl="revTx" presStyleIdx="0" presStyleCnt="1">
        <dgm:presLayoutVars>
          <dgm:bulletEnabled val="1"/>
        </dgm:presLayoutVars>
      </dgm:prSet>
      <dgm:spPr/>
    </dgm:pt>
    <dgm:pt modelId="{1B2F30BA-7E11-4178-B5CE-02BF4E8191F4}" type="pres">
      <dgm:prSet presAssocID="{E075F71E-1265-4472-A8D0-F8CB942EFF4F}" presName="parentText" presStyleLbl="node1" presStyleIdx="1" presStyleCnt="2">
        <dgm:presLayoutVars>
          <dgm:chMax val="0"/>
          <dgm:bulletEnabled val="1"/>
        </dgm:presLayoutVars>
      </dgm:prSet>
      <dgm:spPr/>
    </dgm:pt>
  </dgm:ptLst>
  <dgm:cxnLst>
    <dgm:cxn modelId="{D500AB14-1A13-498C-B32A-BA8576B9FB0E}" type="presOf" srcId="{E075F71E-1265-4472-A8D0-F8CB942EFF4F}" destId="{1B2F30BA-7E11-4178-B5CE-02BF4E8191F4}" srcOrd="0" destOrd="0" presId="urn:microsoft.com/office/officeart/2005/8/layout/vList2"/>
    <dgm:cxn modelId="{8B707822-621C-41EC-9384-103A1452CAC2}" type="presOf" srcId="{E6BF6859-7D82-4564-AF71-B10451225F37}" destId="{50E8C5DE-15AD-4634-B59B-BC3AD289D571}" srcOrd="0" destOrd="0" presId="urn:microsoft.com/office/officeart/2005/8/layout/vList2"/>
    <dgm:cxn modelId="{5D9C0536-7273-4BE5-9768-EB8A17D7DD27}" srcId="{887BD89C-D739-40FE-B522-9A2527CAF1D1}" destId="{E075F71E-1265-4472-A8D0-F8CB942EFF4F}" srcOrd="1" destOrd="0" parTransId="{AEBB6D6F-F20E-41C9-A10C-133396BFFE83}" sibTransId="{D8119E28-A457-4840-9F08-B5B57DFD7868}"/>
    <dgm:cxn modelId="{271B0FB3-DDE0-445A-A19E-45C11AD30271}" type="presOf" srcId="{887BD89C-D739-40FE-B522-9A2527CAF1D1}" destId="{E9153BB5-BA24-42C5-9AF1-3FA0004C74E1}" srcOrd="0" destOrd="0" presId="urn:microsoft.com/office/officeart/2005/8/layout/vList2"/>
    <dgm:cxn modelId="{0F5624CB-DF41-4E49-A353-7029A8DFEBD8}" srcId="{858D9741-7988-49C5-8694-61DE5BE2A1EE}" destId="{E6BF6859-7D82-4564-AF71-B10451225F37}" srcOrd="0" destOrd="0" parTransId="{A1E46B6B-F60E-43F5-BB77-6D014B5807B8}" sibTransId="{1FC8EBC3-E8DB-416C-9DF0-EAD1504C3F76}"/>
    <dgm:cxn modelId="{3656CBE3-47D2-4554-8370-56EEF9EA11F3}" type="presOf" srcId="{858D9741-7988-49C5-8694-61DE5BE2A1EE}" destId="{F65B6745-F2AB-43FB-B167-70D088B1573B}" srcOrd="0" destOrd="0" presId="urn:microsoft.com/office/officeart/2005/8/layout/vList2"/>
    <dgm:cxn modelId="{6501BEE5-0E9A-4981-BF4A-3031AF2A2DB8}" srcId="{887BD89C-D739-40FE-B522-9A2527CAF1D1}" destId="{858D9741-7988-49C5-8694-61DE5BE2A1EE}" srcOrd="0" destOrd="0" parTransId="{469C8E54-EE1D-4040-80F2-628BC43B07AB}" sibTransId="{E8E3AB17-7EB4-4223-8B2D-69ECD499F609}"/>
    <dgm:cxn modelId="{E53A59AA-1D40-4D35-A7C8-7EC1671D9F4B}" type="presParOf" srcId="{E9153BB5-BA24-42C5-9AF1-3FA0004C74E1}" destId="{F65B6745-F2AB-43FB-B167-70D088B1573B}" srcOrd="0" destOrd="0" presId="urn:microsoft.com/office/officeart/2005/8/layout/vList2"/>
    <dgm:cxn modelId="{4390D87D-C516-431E-BD83-4C09466EA66C}" type="presParOf" srcId="{E9153BB5-BA24-42C5-9AF1-3FA0004C74E1}" destId="{50E8C5DE-15AD-4634-B59B-BC3AD289D571}" srcOrd="1" destOrd="0" presId="urn:microsoft.com/office/officeart/2005/8/layout/vList2"/>
    <dgm:cxn modelId="{C1E5AE40-7E1B-40C4-9510-C2521E6D40C5}" type="presParOf" srcId="{E9153BB5-BA24-42C5-9AF1-3FA0004C74E1}" destId="{1B2F30BA-7E11-4178-B5CE-02BF4E8191F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FE9FE30-0F93-4AD6-9FA9-398B7AFB940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B56C9DC-8D35-462D-B6A8-F8B43F1CF9A1}">
      <dgm:prSet/>
      <dgm:spPr/>
      <dgm:t>
        <a:bodyPr/>
        <a:lstStyle/>
        <a:p>
          <a:r>
            <a:rPr lang="en-GB" b="0" i="1"/>
            <a:t>Activity</a:t>
          </a:r>
          <a:r>
            <a:rPr lang="en-GB" b="0" i="0"/>
            <a:t>: Coding Challenges</a:t>
          </a:r>
          <a:endParaRPr lang="en-US"/>
        </a:p>
      </dgm:t>
    </dgm:pt>
    <dgm:pt modelId="{8A9DC757-D107-48B3-BB87-9DFE65171EE0}" type="parTrans" cxnId="{80638992-0CCB-4FD9-883C-8F5220B65501}">
      <dgm:prSet/>
      <dgm:spPr/>
      <dgm:t>
        <a:bodyPr/>
        <a:lstStyle/>
        <a:p>
          <a:endParaRPr lang="en-US"/>
        </a:p>
      </dgm:t>
    </dgm:pt>
    <dgm:pt modelId="{EAAAF631-3BC8-49C2-B4CF-5EE1F7B1428B}" type="sibTrans" cxnId="{80638992-0CCB-4FD9-883C-8F5220B65501}">
      <dgm:prSet/>
      <dgm:spPr/>
      <dgm:t>
        <a:bodyPr/>
        <a:lstStyle/>
        <a:p>
          <a:endParaRPr lang="en-US"/>
        </a:p>
      </dgm:t>
    </dgm:pt>
    <dgm:pt modelId="{9526576F-3C60-4C07-9D1E-249488CCBFF7}">
      <dgm:prSet/>
      <dgm:spPr/>
      <dgm:t>
        <a:bodyPr/>
        <a:lstStyle/>
        <a:p>
          <a:r>
            <a:rPr lang="en-GB" b="0" i="0"/>
            <a:t>Assess students' problem-solving and coding skills by giving them coding challenges. This can be in the form of writing code to solve mathematical problems or creating simple programs.</a:t>
          </a:r>
          <a:endParaRPr lang="en-US"/>
        </a:p>
      </dgm:t>
    </dgm:pt>
    <dgm:pt modelId="{973FEF7D-F942-478E-8BC0-E08042636033}" type="parTrans" cxnId="{CB791CDA-52B1-4F7C-8650-B08DAD7FF3D3}">
      <dgm:prSet/>
      <dgm:spPr/>
      <dgm:t>
        <a:bodyPr/>
        <a:lstStyle/>
        <a:p>
          <a:endParaRPr lang="en-US"/>
        </a:p>
      </dgm:t>
    </dgm:pt>
    <dgm:pt modelId="{625B4736-0F35-4E5F-8B09-1161E8E471E7}" type="sibTrans" cxnId="{CB791CDA-52B1-4F7C-8650-B08DAD7FF3D3}">
      <dgm:prSet/>
      <dgm:spPr/>
      <dgm:t>
        <a:bodyPr/>
        <a:lstStyle/>
        <a:p>
          <a:endParaRPr lang="en-US"/>
        </a:p>
      </dgm:t>
    </dgm:pt>
    <dgm:pt modelId="{3A716196-61A6-4B7A-B23F-CB153ACB45CD}">
      <dgm:prSet/>
      <dgm:spPr/>
      <dgm:t>
        <a:bodyPr/>
        <a:lstStyle/>
        <a:p>
          <a:r>
            <a:rPr lang="en-GB" b="0" i="1"/>
            <a:t>Digital Platform</a:t>
          </a:r>
          <a:r>
            <a:rPr lang="en-GB" b="0" i="0"/>
            <a:t>: Codecademy, Scratch, or platforms like LeetCode and HackerRank for coding challenges.</a:t>
          </a:r>
          <a:endParaRPr lang="en-US"/>
        </a:p>
      </dgm:t>
    </dgm:pt>
    <dgm:pt modelId="{D5AA529D-5314-4425-9684-5E596F63E801}" type="parTrans" cxnId="{D42C3D7B-E5C2-4E43-9C30-96C94A048FD9}">
      <dgm:prSet/>
      <dgm:spPr/>
      <dgm:t>
        <a:bodyPr/>
        <a:lstStyle/>
        <a:p>
          <a:endParaRPr lang="en-US"/>
        </a:p>
      </dgm:t>
    </dgm:pt>
    <dgm:pt modelId="{549C691A-0901-456F-BD39-D5882BA5EA04}" type="sibTrans" cxnId="{D42C3D7B-E5C2-4E43-9C30-96C94A048FD9}">
      <dgm:prSet/>
      <dgm:spPr/>
      <dgm:t>
        <a:bodyPr/>
        <a:lstStyle/>
        <a:p>
          <a:endParaRPr lang="en-US"/>
        </a:p>
      </dgm:t>
    </dgm:pt>
    <dgm:pt modelId="{D624FB77-91A2-42F2-9F37-909BD3DFC7C5}" type="pres">
      <dgm:prSet presAssocID="{2FE9FE30-0F93-4AD6-9FA9-398B7AFB9406}" presName="linear" presStyleCnt="0">
        <dgm:presLayoutVars>
          <dgm:animLvl val="lvl"/>
          <dgm:resizeHandles val="exact"/>
        </dgm:presLayoutVars>
      </dgm:prSet>
      <dgm:spPr/>
    </dgm:pt>
    <dgm:pt modelId="{222F12CE-ED57-4F9C-946C-D5371F6B8A78}" type="pres">
      <dgm:prSet presAssocID="{3B56C9DC-8D35-462D-B6A8-F8B43F1CF9A1}" presName="parentText" presStyleLbl="node1" presStyleIdx="0" presStyleCnt="2">
        <dgm:presLayoutVars>
          <dgm:chMax val="0"/>
          <dgm:bulletEnabled val="1"/>
        </dgm:presLayoutVars>
      </dgm:prSet>
      <dgm:spPr/>
    </dgm:pt>
    <dgm:pt modelId="{65AAACE9-5649-421B-AB2B-8B0C06127522}" type="pres">
      <dgm:prSet presAssocID="{3B56C9DC-8D35-462D-B6A8-F8B43F1CF9A1}" presName="childText" presStyleLbl="revTx" presStyleIdx="0" presStyleCnt="1">
        <dgm:presLayoutVars>
          <dgm:bulletEnabled val="1"/>
        </dgm:presLayoutVars>
      </dgm:prSet>
      <dgm:spPr/>
    </dgm:pt>
    <dgm:pt modelId="{99032A92-14D6-40E1-B846-70A38472C711}" type="pres">
      <dgm:prSet presAssocID="{3A716196-61A6-4B7A-B23F-CB153ACB45CD}" presName="parentText" presStyleLbl="node1" presStyleIdx="1" presStyleCnt="2">
        <dgm:presLayoutVars>
          <dgm:chMax val="0"/>
          <dgm:bulletEnabled val="1"/>
        </dgm:presLayoutVars>
      </dgm:prSet>
      <dgm:spPr/>
    </dgm:pt>
  </dgm:ptLst>
  <dgm:cxnLst>
    <dgm:cxn modelId="{A94B2F0B-1BCD-45E6-A1E4-8D7139BD4068}" type="presOf" srcId="{2FE9FE30-0F93-4AD6-9FA9-398B7AFB9406}" destId="{D624FB77-91A2-42F2-9F37-909BD3DFC7C5}" srcOrd="0" destOrd="0" presId="urn:microsoft.com/office/officeart/2005/8/layout/vList2"/>
    <dgm:cxn modelId="{4824BF20-F069-43AE-A210-3ADFCA054E81}" type="presOf" srcId="{9526576F-3C60-4C07-9D1E-249488CCBFF7}" destId="{65AAACE9-5649-421B-AB2B-8B0C06127522}" srcOrd="0" destOrd="0" presId="urn:microsoft.com/office/officeart/2005/8/layout/vList2"/>
    <dgm:cxn modelId="{D42C3D7B-E5C2-4E43-9C30-96C94A048FD9}" srcId="{2FE9FE30-0F93-4AD6-9FA9-398B7AFB9406}" destId="{3A716196-61A6-4B7A-B23F-CB153ACB45CD}" srcOrd="1" destOrd="0" parTransId="{D5AA529D-5314-4425-9684-5E596F63E801}" sibTransId="{549C691A-0901-456F-BD39-D5882BA5EA04}"/>
    <dgm:cxn modelId="{80638992-0CCB-4FD9-883C-8F5220B65501}" srcId="{2FE9FE30-0F93-4AD6-9FA9-398B7AFB9406}" destId="{3B56C9DC-8D35-462D-B6A8-F8B43F1CF9A1}" srcOrd="0" destOrd="0" parTransId="{8A9DC757-D107-48B3-BB87-9DFE65171EE0}" sibTransId="{EAAAF631-3BC8-49C2-B4CF-5EE1F7B1428B}"/>
    <dgm:cxn modelId="{C99C5795-A6F8-45B3-807C-ADADB3C24B77}" type="presOf" srcId="{3A716196-61A6-4B7A-B23F-CB153ACB45CD}" destId="{99032A92-14D6-40E1-B846-70A38472C711}" srcOrd="0" destOrd="0" presId="urn:microsoft.com/office/officeart/2005/8/layout/vList2"/>
    <dgm:cxn modelId="{CB791CDA-52B1-4F7C-8650-B08DAD7FF3D3}" srcId="{3B56C9DC-8D35-462D-B6A8-F8B43F1CF9A1}" destId="{9526576F-3C60-4C07-9D1E-249488CCBFF7}" srcOrd="0" destOrd="0" parTransId="{973FEF7D-F942-478E-8BC0-E08042636033}" sibTransId="{625B4736-0F35-4E5F-8B09-1161E8E471E7}"/>
    <dgm:cxn modelId="{662BC1F6-F877-4A00-B8A0-93D9F32B613E}" type="presOf" srcId="{3B56C9DC-8D35-462D-B6A8-F8B43F1CF9A1}" destId="{222F12CE-ED57-4F9C-946C-D5371F6B8A78}" srcOrd="0" destOrd="0" presId="urn:microsoft.com/office/officeart/2005/8/layout/vList2"/>
    <dgm:cxn modelId="{BB3250D9-4DC5-48B1-8363-FC601FEE9648}" type="presParOf" srcId="{D624FB77-91A2-42F2-9F37-909BD3DFC7C5}" destId="{222F12CE-ED57-4F9C-946C-D5371F6B8A78}" srcOrd="0" destOrd="0" presId="urn:microsoft.com/office/officeart/2005/8/layout/vList2"/>
    <dgm:cxn modelId="{6AF38FDF-0A9D-4C74-A2E6-09A601325D0E}" type="presParOf" srcId="{D624FB77-91A2-42F2-9F37-909BD3DFC7C5}" destId="{65AAACE9-5649-421B-AB2B-8B0C06127522}" srcOrd="1" destOrd="0" presId="urn:microsoft.com/office/officeart/2005/8/layout/vList2"/>
    <dgm:cxn modelId="{EB553CEE-A9A0-4AC4-A856-66F75A7C25C2}" type="presParOf" srcId="{D624FB77-91A2-42F2-9F37-909BD3DFC7C5}" destId="{99032A92-14D6-40E1-B846-70A38472C71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552A735-BF75-4B9D-AC74-9FE2D0C0F2F1}" type="doc">
      <dgm:prSet loTypeId="urn:microsoft.com/office/officeart/2016/7/layout/LinearArrowProcessNumbered" loCatId="process" qsTypeId="urn:microsoft.com/office/officeart/2005/8/quickstyle/simple2" qsCatId="simple" csTypeId="urn:microsoft.com/office/officeart/2005/8/colors/colorful4" csCatId="colorful" phldr="1"/>
      <dgm:spPr/>
      <dgm:t>
        <a:bodyPr/>
        <a:lstStyle/>
        <a:p>
          <a:endParaRPr lang="en-US"/>
        </a:p>
      </dgm:t>
    </dgm:pt>
    <dgm:pt modelId="{3A83D1A3-8E0A-418C-B737-3D25732F9EBD}">
      <dgm:prSet custT="1"/>
      <dgm:spPr/>
      <dgm:t>
        <a:bodyPr/>
        <a:lstStyle/>
        <a:p>
          <a:r>
            <a:rPr lang="en-GB" sz="1600" dirty="0"/>
            <a:t>Consider all the different things we have spoken about today and start to plan 40 min activity with a year group from Y3-6.</a:t>
          </a:r>
          <a:endParaRPr lang="en-US" sz="1600" dirty="0"/>
        </a:p>
      </dgm:t>
    </dgm:pt>
    <dgm:pt modelId="{C2988BFA-92EC-4BA2-82E9-BA9488DC5E20}" type="parTrans" cxnId="{B44220B1-B358-4375-8DE4-8E185F2D46D0}">
      <dgm:prSet/>
      <dgm:spPr/>
      <dgm:t>
        <a:bodyPr/>
        <a:lstStyle/>
        <a:p>
          <a:endParaRPr lang="en-US"/>
        </a:p>
      </dgm:t>
    </dgm:pt>
    <dgm:pt modelId="{D153906B-B688-4235-BE84-95857E881677}" type="sibTrans" cxnId="{B44220B1-B358-4375-8DE4-8E185F2D46D0}">
      <dgm:prSet phldrT="1" phldr="0"/>
      <dgm:spPr/>
      <dgm:t>
        <a:bodyPr/>
        <a:lstStyle/>
        <a:p>
          <a:r>
            <a:rPr lang="en-US"/>
            <a:t>1</a:t>
          </a:r>
        </a:p>
      </dgm:t>
    </dgm:pt>
    <dgm:pt modelId="{C352FEB5-681F-4ABD-871D-17E48953848B}">
      <dgm:prSet/>
      <dgm:spPr/>
      <dgm:t>
        <a:bodyPr/>
        <a:lstStyle/>
        <a:p>
          <a:r>
            <a:rPr lang="en-GB"/>
            <a:t>You must choose a strand of the DCF as clear focus to the activity and include one of the new technologies we have spoken about today in your lesson.</a:t>
          </a:r>
          <a:endParaRPr lang="en-US"/>
        </a:p>
      </dgm:t>
    </dgm:pt>
    <dgm:pt modelId="{8BA95F44-5414-44E1-B146-BE10A768C72D}" type="parTrans" cxnId="{7A68538C-C5CE-4F73-A8EC-0E5CBEB0CA03}">
      <dgm:prSet/>
      <dgm:spPr/>
      <dgm:t>
        <a:bodyPr/>
        <a:lstStyle/>
        <a:p>
          <a:endParaRPr lang="en-US"/>
        </a:p>
      </dgm:t>
    </dgm:pt>
    <dgm:pt modelId="{41D261BF-3332-42A5-B6C3-28FF8D77D3DE}" type="sibTrans" cxnId="{7A68538C-C5CE-4F73-A8EC-0E5CBEB0CA03}">
      <dgm:prSet phldrT="2" phldr="0"/>
      <dgm:spPr/>
      <dgm:t>
        <a:bodyPr/>
        <a:lstStyle/>
        <a:p>
          <a:r>
            <a:rPr lang="en-US"/>
            <a:t>2</a:t>
          </a:r>
        </a:p>
      </dgm:t>
    </dgm:pt>
    <dgm:pt modelId="{566D3811-8E4A-4705-BA88-F5CEA4CDDB43}">
      <dgm:prSet/>
      <dgm:spPr/>
      <dgm:t>
        <a:bodyPr/>
        <a:lstStyle/>
        <a:p>
          <a:r>
            <a:rPr lang="en-GB"/>
            <a:t>Plan the activity, with timings, location, environment, how the task will be completed and if it’s a individual, pair or group task.</a:t>
          </a:r>
          <a:endParaRPr lang="en-US"/>
        </a:p>
      </dgm:t>
    </dgm:pt>
    <dgm:pt modelId="{A80809E9-0163-4353-8B88-C1C508526871}" type="parTrans" cxnId="{B3C6E3BB-2FDF-4731-9500-62B19F48E49A}">
      <dgm:prSet/>
      <dgm:spPr/>
      <dgm:t>
        <a:bodyPr/>
        <a:lstStyle/>
        <a:p>
          <a:endParaRPr lang="en-US"/>
        </a:p>
      </dgm:t>
    </dgm:pt>
    <dgm:pt modelId="{AFF0E176-9F78-488A-BBE0-CB6A4A4B084C}" type="sibTrans" cxnId="{B3C6E3BB-2FDF-4731-9500-62B19F48E49A}">
      <dgm:prSet phldrT="3" phldr="0"/>
      <dgm:spPr/>
      <dgm:t>
        <a:bodyPr/>
        <a:lstStyle/>
        <a:p>
          <a:r>
            <a:rPr lang="en-US"/>
            <a:t>3</a:t>
          </a:r>
        </a:p>
      </dgm:t>
    </dgm:pt>
    <dgm:pt modelId="{1091ACBF-32CB-44D3-9508-F173E4C46527}" type="pres">
      <dgm:prSet presAssocID="{4552A735-BF75-4B9D-AC74-9FE2D0C0F2F1}" presName="linearFlow" presStyleCnt="0">
        <dgm:presLayoutVars>
          <dgm:dir/>
          <dgm:animLvl val="lvl"/>
          <dgm:resizeHandles val="exact"/>
        </dgm:presLayoutVars>
      </dgm:prSet>
      <dgm:spPr/>
    </dgm:pt>
    <dgm:pt modelId="{F36E2F1B-ED25-4433-B7F3-573CD013A656}" type="pres">
      <dgm:prSet presAssocID="{3A83D1A3-8E0A-418C-B737-3D25732F9EBD}" presName="compositeNode" presStyleCnt="0"/>
      <dgm:spPr/>
    </dgm:pt>
    <dgm:pt modelId="{AD880FB0-0A1F-4015-8DDE-851784052A70}" type="pres">
      <dgm:prSet presAssocID="{3A83D1A3-8E0A-418C-B737-3D25732F9EBD}" presName="parTx" presStyleLbl="node1" presStyleIdx="0" presStyleCnt="0">
        <dgm:presLayoutVars>
          <dgm:chMax val="0"/>
          <dgm:chPref val="0"/>
          <dgm:bulletEnabled val="1"/>
        </dgm:presLayoutVars>
      </dgm:prSet>
      <dgm:spPr/>
    </dgm:pt>
    <dgm:pt modelId="{E9F1A1BF-5F9B-4712-92D3-DD65994C376B}" type="pres">
      <dgm:prSet presAssocID="{3A83D1A3-8E0A-418C-B737-3D25732F9EBD}" presName="parSh" presStyleCnt="0"/>
      <dgm:spPr/>
    </dgm:pt>
    <dgm:pt modelId="{ED746AE8-1B71-4EFE-811D-C3FFD4DA71D6}" type="pres">
      <dgm:prSet presAssocID="{3A83D1A3-8E0A-418C-B737-3D25732F9EBD}" presName="lineNode" presStyleLbl="alignAccFollowNode1" presStyleIdx="0" presStyleCnt="9"/>
      <dgm:spPr/>
    </dgm:pt>
    <dgm:pt modelId="{BEE2C105-9A78-4AE7-B048-249233F2A7C9}" type="pres">
      <dgm:prSet presAssocID="{3A83D1A3-8E0A-418C-B737-3D25732F9EBD}" presName="lineArrowNode" presStyleLbl="alignAccFollowNode1" presStyleIdx="1" presStyleCnt="9"/>
      <dgm:spPr/>
    </dgm:pt>
    <dgm:pt modelId="{27A75F30-29E2-4BF9-BEF0-AE382005BFD1}" type="pres">
      <dgm:prSet presAssocID="{D153906B-B688-4235-BE84-95857E881677}" presName="sibTransNodeCircle" presStyleLbl="alignNode1" presStyleIdx="0" presStyleCnt="3">
        <dgm:presLayoutVars>
          <dgm:chMax val="0"/>
          <dgm:bulletEnabled/>
        </dgm:presLayoutVars>
      </dgm:prSet>
      <dgm:spPr/>
    </dgm:pt>
    <dgm:pt modelId="{72E2251A-6AA4-419A-A7E0-51E77044AEFF}" type="pres">
      <dgm:prSet presAssocID="{D153906B-B688-4235-BE84-95857E881677}" presName="spacerBetweenCircleAndCallout" presStyleCnt="0">
        <dgm:presLayoutVars/>
      </dgm:prSet>
      <dgm:spPr/>
    </dgm:pt>
    <dgm:pt modelId="{B9DFD854-82B9-4814-9983-909613787FFE}" type="pres">
      <dgm:prSet presAssocID="{3A83D1A3-8E0A-418C-B737-3D25732F9EBD}" presName="nodeText" presStyleLbl="alignAccFollowNode1" presStyleIdx="2" presStyleCnt="9">
        <dgm:presLayoutVars>
          <dgm:bulletEnabled val="1"/>
        </dgm:presLayoutVars>
      </dgm:prSet>
      <dgm:spPr/>
    </dgm:pt>
    <dgm:pt modelId="{00E91746-7D42-49F5-B509-EBC4A8EC5436}" type="pres">
      <dgm:prSet presAssocID="{D153906B-B688-4235-BE84-95857E881677}" presName="sibTransComposite" presStyleCnt="0"/>
      <dgm:spPr/>
    </dgm:pt>
    <dgm:pt modelId="{6248A5A5-6937-415C-ADD5-E541EF81D55A}" type="pres">
      <dgm:prSet presAssocID="{C352FEB5-681F-4ABD-871D-17E48953848B}" presName="compositeNode" presStyleCnt="0"/>
      <dgm:spPr/>
    </dgm:pt>
    <dgm:pt modelId="{D600776D-99E0-46A9-9EA3-CB69EFA3DC09}" type="pres">
      <dgm:prSet presAssocID="{C352FEB5-681F-4ABD-871D-17E48953848B}" presName="parTx" presStyleLbl="node1" presStyleIdx="0" presStyleCnt="0">
        <dgm:presLayoutVars>
          <dgm:chMax val="0"/>
          <dgm:chPref val="0"/>
          <dgm:bulletEnabled val="1"/>
        </dgm:presLayoutVars>
      </dgm:prSet>
      <dgm:spPr/>
    </dgm:pt>
    <dgm:pt modelId="{997F91B2-62B5-4291-9BC6-F35BC4CAABAF}" type="pres">
      <dgm:prSet presAssocID="{C352FEB5-681F-4ABD-871D-17E48953848B}" presName="parSh" presStyleCnt="0"/>
      <dgm:spPr/>
    </dgm:pt>
    <dgm:pt modelId="{9BBE9FD9-C7F5-42B8-81EA-2166DEAA3513}" type="pres">
      <dgm:prSet presAssocID="{C352FEB5-681F-4ABD-871D-17E48953848B}" presName="lineNode" presStyleLbl="alignAccFollowNode1" presStyleIdx="3" presStyleCnt="9"/>
      <dgm:spPr/>
    </dgm:pt>
    <dgm:pt modelId="{F7F40376-78AA-4C59-B41B-642B7C93513F}" type="pres">
      <dgm:prSet presAssocID="{C352FEB5-681F-4ABD-871D-17E48953848B}" presName="lineArrowNode" presStyleLbl="alignAccFollowNode1" presStyleIdx="4" presStyleCnt="9"/>
      <dgm:spPr/>
    </dgm:pt>
    <dgm:pt modelId="{40159879-5B4F-4E83-9318-B3DF07BA1086}" type="pres">
      <dgm:prSet presAssocID="{41D261BF-3332-42A5-B6C3-28FF8D77D3DE}" presName="sibTransNodeCircle" presStyleLbl="alignNode1" presStyleIdx="1" presStyleCnt="3">
        <dgm:presLayoutVars>
          <dgm:chMax val="0"/>
          <dgm:bulletEnabled/>
        </dgm:presLayoutVars>
      </dgm:prSet>
      <dgm:spPr/>
    </dgm:pt>
    <dgm:pt modelId="{E45E2BB9-7723-40BD-82CB-910C0A3D213B}" type="pres">
      <dgm:prSet presAssocID="{41D261BF-3332-42A5-B6C3-28FF8D77D3DE}" presName="spacerBetweenCircleAndCallout" presStyleCnt="0">
        <dgm:presLayoutVars/>
      </dgm:prSet>
      <dgm:spPr/>
    </dgm:pt>
    <dgm:pt modelId="{6473A5D5-27B4-4137-8950-FE6C95D48C68}" type="pres">
      <dgm:prSet presAssocID="{C352FEB5-681F-4ABD-871D-17E48953848B}" presName="nodeText" presStyleLbl="alignAccFollowNode1" presStyleIdx="5" presStyleCnt="9">
        <dgm:presLayoutVars>
          <dgm:bulletEnabled val="1"/>
        </dgm:presLayoutVars>
      </dgm:prSet>
      <dgm:spPr/>
    </dgm:pt>
    <dgm:pt modelId="{0BED1F10-AD97-4CE1-BDD6-8257671FAE04}" type="pres">
      <dgm:prSet presAssocID="{41D261BF-3332-42A5-B6C3-28FF8D77D3DE}" presName="sibTransComposite" presStyleCnt="0"/>
      <dgm:spPr/>
    </dgm:pt>
    <dgm:pt modelId="{49031466-0C01-45AA-970D-53BADA82317E}" type="pres">
      <dgm:prSet presAssocID="{566D3811-8E4A-4705-BA88-F5CEA4CDDB43}" presName="compositeNode" presStyleCnt="0"/>
      <dgm:spPr/>
    </dgm:pt>
    <dgm:pt modelId="{B38FDCA5-410E-453A-A2F1-91C171064CCD}" type="pres">
      <dgm:prSet presAssocID="{566D3811-8E4A-4705-BA88-F5CEA4CDDB43}" presName="parTx" presStyleLbl="node1" presStyleIdx="0" presStyleCnt="0">
        <dgm:presLayoutVars>
          <dgm:chMax val="0"/>
          <dgm:chPref val="0"/>
          <dgm:bulletEnabled val="1"/>
        </dgm:presLayoutVars>
      </dgm:prSet>
      <dgm:spPr/>
    </dgm:pt>
    <dgm:pt modelId="{85649054-0913-43BE-B932-319D9DF6462E}" type="pres">
      <dgm:prSet presAssocID="{566D3811-8E4A-4705-BA88-F5CEA4CDDB43}" presName="parSh" presStyleCnt="0"/>
      <dgm:spPr/>
    </dgm:pt>
    <dgm:pt modelId="{6ACB8889-0AE9-42B2-ABA3-0D984BF381FA}" type="pres">
      <dgm:prSet presAssocID="{566D3811-8E4A-4705-BA88-F5CEA4CDDB43}" presName="lineNode" presStyleLbl="alignAccFollowNode1" presStyleIdx="6" presStyleCnt="9"/>
      <dgm:spPr/>
    </dgm:pt>
    <dgm:pt modelId="{EA5B2B62-8F67-40BA-AF54-DDDE0F8D679D}" type="pres">
      <dgm:prSet presAssocID="{566D3811-8E4A-4705-BA88-F5CEA4CDDB43}" presName="lineArrowNode" presStyleLbl="alignAccFollowNode1" presStyleIdx="7" presStyleCnt="9"/>
      <dgm:spPr/>
    </dgm:pt>
    <dgm:pt modelId="{416116D9-D7A0-4685-98E1-79D3DE1A7A02}" type="pres">
      <dgm:prSet presAssocID="{AFF0E176-9F78-488A-BBE0-CB6A4A4B084C}" presName="sibTransNodeCircle" presStyleLbl="alignNode1" presStyleIdx="2" presStyleCnt="3">
        <dgm:presLayoutVars>
          <dgm:chMax val="0"/>
          <dgm:bulletEnabled/>
        </dgm:presLayoutVars>
      </dgm:prSet>
      <dgm:spPr/>
    </dgm:pt>
    <dgm:pt modelId="{8852763B-1E79-472B-83DA-093D323CA14B}" type="pres">
      <dgm:prSet presAssocID="{AFF0E176-9F78-488A-BBE0-CB6A4A4B084C}" presName="spacerBetweenCircleAndCallout" presStyleCnt="0">
        <dgm:presLayoutVars/>
      </dgm:prSet>
      <dgm:spPr/>
    </dgm:pt>
    <dgm:pt modelId="{91371341-93EE-4797-9992-25B63FC59F0A}" type="pres">
      <dgm:prSet presAssocID="{566D3811-8E4A-4705-BA88-F5CEA4CDDB43}" presName="nodeText" presStyleLbl="alignAccFollowNode1" presStyleIdx="8" presStyleCnt="9">
        <dgm:presLayoutVars>
          <dgm:bulletEnabled val="1"/>
        </dgm:presLayoutVars>
      </dgm:prSet>
      <dgm:spPr/>
    </dgm:pt>
  </dgm:ptLst>
  <dgm:cxnLst>
    <dgm:cxn modelId="{BC243D09-FDAE-46E5-96AD-F6F5B6FCEEBA}" type="presOf" srcId="{C352FEB5-681F-4ABD-871D-17E48953848B}" destId="{6473A5D5-27B4-4137-8950-FE6C95D48C68}" srcOrd="0" destOrd="0" presId="urn:microsoft.com/office/officeart/2016/7/layout/LinearArrowProcessNumbered"/>
    <dgm:cxn modelId="{778ABA5B-2191-4178-98FC-A171012D9359}" type="presOf" srcId="{3A83D1A3-8E0A-418C-B737-3D25732F9EBD}" destId="{B9DFD854-82B9-4814-9983-909613787FFE}" srcOrd="0" destOrd="0" presId="urn:microsoft.com/office/officeart/2016/7/layout/LinearArrowProcessNumbered"/>
    <dgm:cxn modelId="{D49C434B-98BE-4788-A63B-121CE92A543A}" type="presOf" srcId="{4552A735-BF75-4B9D-AC74-9FE2D0C0F2F1}" destId="{1091ACBF-32CB-44D3-9508-F173E4C46527}" srcOrd="0" destOrd="0" presId="urn:microsoft.com/office/officeart/2016/7/layout/LinearArrowProcessNumbered"/>
    <dgm:cxn modelId="{7A68538C-C5CE-4F73-A8EC-0E5CBEB0CA03}" srcId="{4552A735-BF75-4B9D-AC74-9FE2D0C0F2F1}" destId="{C352FEB5-681F-4ABD-871D-17E48953848B}" srcOrd="1" destOrd="0" parTransId="{8BA95F44-5414-44E1-B146-BE10A768C72D}" sibTransId="{41D261BF-3332-42A5-B6C3-28FF8D77D3DE}"/>
    <dgm:cxn modelId="{B44220B1-B358-4375-8DE4-8E185F2D46D0}" srcId="{4552A735-BF75-4B9D-AC74-9FE2D0C0F2F1}" destId="{3A83D1A3-8E0A-418C-B737-3D25732F9EBD}" srcOrd="0" destOrd="0" parTransId="{C2988BFA-92EC-4BA2-82E9-BA9488DC5E20}" sibTransId="{D153906B-B688-4235-BE84-95857E881677}"/>
    <dgm:cxn modelId="{B3C6E3BB-2FDF-4731-9500-62B19F48E49A}" srcId="{4552A735-BF75-4B9D-AC74-9FE2D0C0F2F1}" destId="{566D3811-8E4A-4705-BA88-F5CEA4CDDB43}" srcOrd="2" destOrd="0" parTransId="{A80809E9-0163-4353-8B88-C1C508526871}" sibTransId="{AFF0E176-9F78-488A-BBE0-CB6A4A4B084C}"/>
    <dgm:cxn modelId="{316903C0-F0D8-4096-B0BE-A5FE5EA99195}" type="presOf" srcId="{566D3811-8E4A-4705-BA88-F5CEA4CDDB43}" destId="{91371341-93EE-4797-9992-25B63FC59F0A}" srcOrd="0" destOrd="0" presId="urn:microsoft.com/office/officeart/2016/7/layout/LinearArrowProcessNumbered"/>
    <dgm:cxn modelId="{0D9E5DC3-46EB-4607-9535-818FE65E4D7B}" type="presOf" srcId="{D153906B-B688-4235-BE84-95857E881677}" destId="{27A75F30-29E2-4BF9-BEF0-AE382005BFD1}" srcOrd="0" destOrd="0" presId="urn:microsoft.com/office/officeart/2016/7/layout/LinearArrowProcessNumbered"/>
    <dgm:cxn modelId="{4535DAE0-A586-40B6-9625-82F8AFC215A3}" type="presOf" srcId="{AFF0E176-9F78-488A-BBE0-CB6A4A4B084C}" destId="{416116D9-D7A0-4685-98E1-79D3DE1A7A02}" srcOrd="0" destOrd="0" presId="urn:microsoft.com/office/officeart/2016/7/layout/LinearArrowProcessNumbered"/>
    <dgm:cxn modelId="{18870CFC-4E89-4320-803B-D6B66BFD52BD}" type="presOf" srcId="{41D261BF-3332-42A5-B6C3-28FF8D77D3DE}" destId="{40159879-5B4F-4E83-9318-B3DF07BA1086}" srcOrd="0" destOrd="0" presId="urn:microsoft.com/office/officeart/2016/7/layout/LinearArrowProcessNumbered"/>
    <dgm:cxn modelId="{3C9C4D26-B5B5-425F-B48E-D83D4CDE0BF5}" type="presParOf" srcId="{1091ACBF-32CB-44D3-9508-F173E4C46527}" destId="{F36E2F1B-ED25-4433-B7F3-573CD013A656}" srcOrd="0" destOrd="0" presId="urn:microsoft.com/office/officeart/2016/7/layout/LinearArrowProcessNumbered"/>
    <dgm:cxn modelId="{C0E5561B-C17A-4E73-B419-670AAE7DFC96}" type="presParOf" srcId="{F36E2F1B-ED25-4433-B7F3-573CD013A656}" destId="{AD880FB0-0A1F-4015-8DDE-851784052A70}" srcOrd="0" destOrd="0" presId="urn:microsoft.com/office/officeart/2016/7/layout/LinearArrowProcessNumbered"/>
    <dgm:cxn modelId="{E6FBD28E-66A6-4824-B46A-9967FCA34EF4}" type="presParOf" srcId="{F36E2F1B-ED25-4433-B7F3-573CD013A656}" destId="{E9F1A1BF-5F9B-4712-92D3-DD65994C376B}" srcOrd="1" destOrd="0" presId="urn:microsoft.com/office/officeart/2016/7/layout/LinearArrowProcessNumbered"/>
    <dgm:cxn modelId="{600CDF24-DEE0-4657-9583-B927A2F61BE6}" type="presParOf" srcId="{E9F1A1BF-5F9B-4712-92D3-DD65994C376B}" destId="{ED746AE8-1B71-4EFE-811D-C3FFD4DA71D6}" srcOrd="0" destOrd="0" presId="urn:microsoft.com/office/officeart/2016/7/layout/LinearArrowProcessNumbered"/>
    <dgm:cxn modelId="{8861AF6A-00AE-49CF-84CD-B2E6762658D6}" type="presParOf" srcId="{E9F1A1BF-5F9B-4712-92D3-DD65994C376B}" destId="{BEE2C105-9A78-4AE7-B048-249233F2A7C9}" srcOrd="1" destOrd="0" presId="urn:microsoft.com/office/officeart/2016/7/layout/LinearArrowProcessNumbered"/>
    <dgm:cxn modelId="{75188A42-7F86-49B1-BA00-E45872893F2A}" type="presParOf" srcId="{E9F1A1BF-5F9B-4712-92D3-DD65994C376B}" destId="{27A75F30-29E2-4BF9-BEF0-AE382005BFD1}" srcOrd="2" destOrd="0" presId="urn:microsoft.com/office/officeart/2016/7/layout/LinearArrowProcessNumbered"/>
    <dgm:cxn modelId="{47771C9F-8225-469A-9BC3-1DF59ECA8F6A}" type="presParOf" srcId="{E9F1A1BF-5F9B-4712-92D3-DD65994C376B}" destId="{72E2251A-6AA4-419A-A7E0-51E77044AEFF}" srcOrd="3" destOrd="0" presId="urn:microsoft.com/office/officeart/2016/7/layout/LinearArrowProcessNumbered"/>
    <dgm:cxn modelId="{9F78173D-6CFE-45A1-93F5-E7D66E7AC491}" type="presParOf" srcId="{F36E2F1B-ED25-4433-B7F3-573CD013A656}" destId="{B9DFD854-82B9-4814-9983-909613787FFE}" srcOrd="2" destOrd="0" presId="urn:microsoft.com/office/officeart/2016/7/layout/LinearArrowProcessNumbered"/>
    <dgm:cxn modelId="{9A1D2540-3A41-46C4-8113-2894E738CDC0}" type="presParOf" srcId="{1091ACBF-32CB-44D3-9508-F173E4C46527}" destId="{00E91746-7D42-49F5-B509-EBC4A8EC5436}" srcOrd="1" destOrd="0" presId="urn:microsoft.com/office/officeart/2016/7/layout/LinearArrowProcessNumbered"/>
    <dgm:cxn modelId="{18F7EBB8-1E75-4B24-8049-5BB4F446E388}" type="presParOf" srcId="{1091ACBF-32CB-44D3-9508-F173E4C46527}" destId="{6248A5A5-6937-415C-ADD5-E541EF81D55A}" srcOrd="2" destOrd="0" presId="urn:microsoft.com/office/officeart/2016/7/layout/LinearArrowProcessNumbered"/>
    <dgm:cxn modelId="{369599AF-ECF2-433D-93AD-968C3567D7CE}" type="presParOf" srcId="{6248A5A5-6937-415C-ADD5-E541EF81D55A}" destId="{D600776D-99E0-46A9-9EA3-CB69EFA3DC09}" srcOrd="0" destOrd="0" presId="urn:microsoft.com/office/officeart/2016/7/layout/LinearArrowProcessNumbered"/>
    <dgm:cxn modelId="{895F6F53-CDED-4070-A09E-69A173873746}" type="presParOf" srcId="{6248A5A5-6937-415C-ADD5-E541EF81D55A}" destId="{997F91B2-62B5-4291-9BC6-F35BC4CAABAF}" srcOrd="1" destOrd="0" presId="urn:microsoft.com/office/officeart/2016/7/layout/LinearArrowProcessNumbered"/>
    <dgm:cxn modelId="{7D73C2A8-445C-4BFB-90BA-D22B96BE99D4}" type="presParOf" srcId="{997F91B2-62B5-4291-9BC6-F35BC4CAABAF}" destId="{9BBE9FD9-C7F5-42B8-81EA-2166DEAA3513}" srcOrd="0" destOrd="0" presId="urn:microsoft.com/office/officeart/2016/7/layout/LinearArrowProcessNumbered"/>
    <dgm:cxn modelId="{0B1607C1-7841-4675-BDB0-937A9882939D}" type="presParOf" srcId="{997F91B2-62B5-4291-9BC6-F35BC4CAABAF}" destId="{F7F40376-78AA-4C59-B41B-642B7C93513F}" srcOrd="1" destOrd="0" presId="urn:microsoft.com/office/officeart/2016/7/layout/LinearArrowProcessNumbered"/>
    <dgm:cxn modelId="{586E7A0F-B824-48D5-9C70-88E98CCFEC78}" type="presParOf" srcId="{997F91B2-62B5-4291-9BC6-F35BC4CAABAF}" destId="{40159879-5B4F-4E83-9318-B3DF07BA1086}" srcOrd="2" destOrd="0" presId="urn:microsoft.com/office/officeart/2016/7/layout/LinearArrowProcessNumbered"/>
    <dgm:cxn modelId="{D710FB2D-19F8-428C-A816-B5E9F42EA613}" type="presParOf" srcId="{997F91B2-62B5-4291-9BC6-F35BC4CAABAF}" destId="{E45E2BB9-7723-40BD-82CB-910C0A3D213B}" srcOrd="3" destOrd="0" presId="urn:microsoft.com/office/officeart/2016/7/layout/LinearArrowProcessNumbered"/>
    <dgm:cxn modelId="{8A32311A-C86B-4EC9-A9C9-00A4A52ED5E8}" type="presParOf" srcId="{6248A5A5-6937-415C-ADD5-E541EF81D55A}" destId="{6473A5D5-27B4-4137-8950-FE6C95D48C68}" srcOrd="2" destOrd="0" presId="urn:microsoft.com/office/officeart/2016/7/layout/LinearArrowProcessNumbered"/>
    <dgm:cxn modelId="{7EB25A40-E53C-4201-A816-72984DFF80A2}" type="presParOf" srcId="{1091ACBF-32CB-44D3-9508-F173E4C46527}" destId="{0BED1F10-AD97-4CE1-BDD6-8257671FAE04}" srcOrd="3" destOrd="0" presId="urn:microsoft.com/office/officeart/2016/7/layout/LinearArrowProcessNumbered"/>
    <dgm:cxn modelId="{D332E530-EAE9-4652-B360-0CFBDE3D5B0B}" type="presParOf" srcId="{1091ACBF-32CB-44D3-9508-F173E4C46527}" destId="{49031466-0C01-45AA-970D-53BADA82317E}" srcOrd="4" destOrd="0" presId="urn:microsoft.com/office/officeart/2016/7/layout/LinearArrowProcessNumbered"/>
    <dgm:cxn modelId="{E7A842F8-76B7-449F-BB6B-0B05C8B173E9}" type="presParOf" srcId="{49031466-0C01-45AA-970D-53BADA82317E}" destId="{B38FDCA5-410E-453A-A2F1-91C171064CCD}" srcOrd="0" destOrd="0" presId="urn:microsoft.com/office/officeart/2016/7/layout/LinearArrowProcessNumbered"/>
    <dgm:cxn modelId="{BE6B39B4-EC6C-4F89-961F-8CCF28AA5F96}" type="presParOf" srcId="{49031466-0C01-45AA-970D-53BADA82317E}" destId="{85649054-0913-43BE-B932-319D9DF6462E}" srcOrd="1" destOrd="0" presId="urn:microsoft.com/office/officeart/2016/7/layout/LinearArrowProcessNumbered"/>
    <dgm:cxn modelId="{A88AF9C8-810C-4297-A5E0-8AC08637B979}" type="presParOf" srcId="{85649054-0913-43BE-B932-319D9DF6462E}" destId="{6ACB8889-0AE9-42B2-ABA3-0D984BF381FA}" srcOrd="0" destOrd="0" presId="urn:microsoft.com/office/officeart/2016/7/layout/LinearArrowProcessNumbered"/>
    <dgm:cxn modelId="{07E1BFF9-7845-4B9D-8DB0-A9117CF7E20C}" type="presParOf" srcId="{85649054-0913-43BE-B932-319D9DF6462E}" destId="{EA5B2B62-8F67-40BA-AF54-DDDE0F8D679D}" srcOrd="1" destOrd="0" presId="urn:microsoft.com/office/officeart/2016/7/layout/LinearArrowProcessNumbered"/>
    <dgm:cxn modelId="{AD9F9FB7-E18C-4EF1-AAE4-F81447D64E98}" type="presParOf" srcId="{85649054-0913-43BE-B932-319D9DF6462E}" destId="{416116D9-D7A0-4685-98E1-79D3DE1A7A02}" srcOrd="2" destOrd="0" presId="urn:microsoft.com/office/officeart/2016/7/layout/LinearArrowProcessNumbered"/>
    <dgm:cxn modelId="{47F8C5DC-DF5E-42F6-9FC2-9CF807D69A55}" type="presParOf" srcId="{85649054-0913-43BE-B932-319D9DF6462E}" destId="{8852763B-1E79-472B-83DA-093D323CA14B}" srcOrd="3" destOrd="0" presId="urn:microsoft.com/office/officeart/2016/7/layout/LinearArrowProcessNumbered"/>
    <dgm:cxn modelId="{FA4E537F-3370-4B54-901A-E806534B31F4}" type="presParOf" srcId="{49031466-0C01-45AA-970D-53BADA82317E}" destId="{91371341-93EE-4797-9992-25B63FC59F0A}" srcOrd="2" destOrd="0" presId="urn:microsoft.com/office/officeart/2016/7/layout/LinearArrow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429BCF7-5158-444E-8650-6AA7287EE987}" type="doc">
      <dgm:prSet loTypeId="urn:microsoft.com/office/officeart/2005/8/layout/vList2" loCatId="list" qsTypeId="urn:microsoft.com/office/officeart/2005/8/quickstyle/simple2" qsCatId="simple" csTypeId="urn:microsoft.com/office/officeart/2005/8/colors/accent6_2" csCatId="accent6" phldr="1"/>
      <dgm:spPr/>
      <dgm:t>
        <a:bodyPr/>
        <a:lstStyle/>
        <a:p>
          <a:endParaRPr lang="en-US"/>
        </a:p>
      </dgm:t>
    </dgm:pt>
    <dgm:pt modelId="{658976B1-6141-4090-AB1E-5FC9F2442635}">
      <dgm:prSet/>
      <dgm:spPr/>
      <dgm:t>
        <a:bodyPr/>
        <a:lstStyle/>
        <a:p>
          <a:r>
            <a:rPr lang="en-GB" b="1" dirty="0"/>
            <a:t>At the end of the Lecture, do you feel confident that you have...</a:t>
          </a:r>
          <a:endParaRPr lang="en-US" dirty="0"/>
        </a:p>
      </dgm:t>
    </dgm:pt>
    <dgm:pt modelId="{95441B51-F7B3-4DC8-AEFC-C319D0AE128A}" type="parTrans" cxnId="{56E3C633-5965-4486-A10C-676013CE4B17}">
      <dgm:prSet/>
      <dgm:spPr/>
      <dgm:t>
        <a:bodyPr/>
        <a:lstStyle/>
        <a:p>
          <a:endParaRPr lang="en-US"/>
        </a:p>
      </dgm:t>
    </dgm:pt>
    <dgm:pt modelId="{DD62781E-88A7-426B-88C2-3048600DC2BF}" type="sibTrans" cxnId="{56E3C633-5965-4486-A10C-676013CE4B17}">
      <dgm:prSet/>
      <dgm:spPr/>
      <dgm:t>
        <a:bodyPr/>
        <a:lstStyle/>
        <a:p>
          <a:endParaRPr lang="en-US"/>
        </a:p>
      </dgm:t>
    </dgm:pt>
    <dgm:pt modelId="{43CE4B90-99AA-4ED0-88A9-98AD7E1BDFDD}">
      <dgm:prSet/>
      <dgm:spPr/>
      <dgm:t>
        <a:bodyPr/>
        <a:lstStyle/>
        <a:p>
          <a:pPr>
            <a:lnSpc>
              <a:spcPct val="150000"/>
            </a:lnSpc>
          </a:pPr>
          <a:r>
            <a:rPr lang="en-GB" i="1" dirty="0"/>
            <a:t>Discussed and understood what the DCF and AFL are?</a:t>
          </a:r>
          <a:endParaRPr lang="en-US" dirty="0"/>
        </a:p>
      </dgm:t>
    </dgm:pt>
    <dgm:pt modelId="{6F8712A7-3137-4A4C-A43B-636C50BF3F66}" type="parTrans" cxnId="{137F8EE6-A487-42C0-A01E-59AAA42FCC40}">
      <dgm:prSet/>
      <dgm:spPr/>
      <dgm:t>
        <a:bodyPr/>
        <a:lstStyle/>
        <a:p>
          <a:endParaRPr lang="en-US"/>
        </a:p>
      </dgm:t>
    </dgm:pt>
    <dgm:pt modelId="{77FB0AF3-E48E-4549-9BF5-0C14D3BE58E5}" type="sibTrans" cxnId="{137F8EE6-A487-42C0-A01E-59AAA42FCC40}">
      <dgm:prSet/>
      <dgm:spPr/>
      <dgm:t>
        <a:bodyPr/>
        <a:lstStyle/>
        <a:p>
          <a:endParaRPr lang="en-US"/>
        </a:p>
      </dgm:t>
    </dgm:pt>
    <dgm:pt modelId="{A9ABF3C7-CB66-4191-A05E-48879BD9810C}">
      <dgm:prSet/>
      <dgm:spPr/>
      <dgm:t>
        <a:bodyPr/>
        <a:lstStyle/>
        <a:p>
          <a:pPr>
            <a:lnSpc>
              <a:spcPct val="150000"/>
            </a:lnSpc>
          </a:pPr>
          <a:r>
            <a:rPr lang="en-GB" i="1" dirty="0"/>
            <a:t>Learned about how to use digital platforms in your teaching?</a:t>
          </a:r>
          <a:endParaRPr lang="en-US" dirty="0"/>
        </a:p>
      </dgm:t>
    </dgm:pt>
    <dgm:pt modelId="{BD2B279A-BAB6-4F57-BE0B-EC1A62F13FE6}" type="parTrans" cxnId="{40F9A9DF-6341-4D04-B312-81711E5F99AB}">
      <dgm:prSet/>
      <dgm:spPr/>
      <dgm:t>
        <a:bodyPr/>
        <a:lstStyle/>
        <a:p>
          <a:endParaRPr lang="en-US"/>
        </a:p>
      </dgm:t>
    </dgm:pt>
    <dgm:pt modelId="{FCD44D7C-EDD2-4BB3-8046-887785138364}" type="sibTrans" cxnId="{40F9A9DF-6341-4D04-B312-81711E5F99AB}">
      <dgm:prSet/>
      <dgm:spPr/>
      <dgm:t>
        <a:bodyPr/>
        <a:lstStyle/>
        <a:p>
          <a:endParaRPr lang="en-US"/>
        </a:p>
      </dgm:t>
    </dgm:pt>
    <dgm:pt modelId="{FB8073F6-468B-4FA0-ABAA-0AF63B42D482}">
      <dgm:prSet/>
      <dgm:spPr/>
      <dgm:t>
        <a:bodyPr/>
        <a:lstStyle/>
        <a:p>
          <a:pPr>
            <a:lnSpc>
              <a:spcPct val="150000"/>
            </a:lnSpc>
          </a:pPr>
          <a:r>
            <a:rPr lang="en-GB" i="1" dirty="0"/>
            <a:t>Experimented with digital platforms ?</a:t>
          </a:r>
          <a:endParaRPr lang="en-US" dirty="0"/>
        </a:p>
      </dgm:t>
    </dgm:pt>
    <dgm:pt modelId="{77983587-85CC-42CC-905E-37593CF0890A}" type="parTrans" cxnId="{9AA7E36C-038C-48C8-A34F-D996AA3925D2}">
      <dgm:prSet/>
      <dgm:spPr/>
      <dgm:t>
        <a:bodyPr/>
        <a:lstStyle/>
        <a:p>
          <a:endParaRPr lang="en-US"/>
        </a:p>
      </dgm:t>
    </dgm:pt>
    <dgm:pt modelId="{59EE9CF1-4510-4C80-BDE7-A30D25D7A817}" type="sibTrans" cxnId="{9AA7E36C-038C-48C8-A34F-D996AA3925D2}">
      <dgm:prSet/>
      <dgm:spPr/>
      <dgm:t>
        <a:bodyPr/>
        <a:lstStyle/>
        <a:p>
          <a:endParaRPr lang="en-US"/>
        </a:p>
      </dgm:t>
    </dgm:pt>
    <dgm:pt modelId="{362B964E-D126-4D83-99F1-5CAD63BD16DD}">
      <dgm:prSet/>
      <dgm:spPr/>
      <dgm:t>
        <a:bodyPr/>
        <a:lstStyle/>
        <a:p>
          <a:pPr>
            <a:lnSpc>
              <a:spcPct val="150000"/>
            </a:lnSpc>
          </a:pPr>
          <a:r>
            <a:rPr lang="en-GB" i="1" dirty="0"/>
            <a:t>Started to plan an activity that includes a new digital platform that you have been introduced to in this lecture </a:t>
          </a:r>
          <a:endParaRPr lang="en-US" dirty="0"/>
        </a:p>
      </dgm:t>
    </dgm:pt>
    <dgm:pt modelId="{7880A2AD-064D-43A2-A012-CA1DF04C9A72}" type="parTrans" cxnId="{44F2D398-2B9D-4273-8121-D3B2AC4A2E86}">
      <dgm:prSet/>
      <dgm:spPr/>
      <dgm:t>
        <a:bodyPr/>
        <a:lstStyle/>
        <a:p>
          <a:endParaRPr lang="en-US"/>
        </a:p>
      </dgm:t>
    </dgm:pt>
    <dgm:pt modelId="{0D136105-314B-4768-AD85-4FB0E2E624ED}" type="sibTrans" cxnId="{44F2D398-2B9D-4273-8121-D3B2AC4A2E86}">
      <dgm:prSet/>
      <dgm:spPr/>
      <dgm:t>
        <a:bodyPr/>
        <a:lstStyle/>
        <a:p>
          <a:endParaRPr lang="en-US"/>
        </a:p>
      </dgm:t>
    </dgm:pt>
    <dgm:pt modelId="{DCCB21B7-6D1C-431A-A6EB-6B12D9F89669}" type="pres">
      <dgm:prSet presAssocID="{3429BCF7-5158-444E-8650-6AA7287EE987}" presName="linear" presStyleCnt="0">
        <dgm:presLayoutVars>
          <dgm:animLvl val="lvl"/>
          <dgm:resizeHandles val="exact"/>
        </dgm:presLayoutVars>
      </dgm:prSet>
      <dgm:spPr/>
    </dgm:pt>
    <dgm:pt modelId="{E5E210D2-523F-49EC-AB8C-2BE8AB4B2716}" type="pres">
      <dgm:prSet presAssocID="{658976B1-6141-4090-AB1E-5FC9F2442635}" presName="parentText" presStyleLbl="node1" presStyleIdx="0" presStyleCnt="1">
        <dgm:presLayoutVars>
          <dgm:chMax val="0"/>
          <dgm:bulletEnabled val="1"/>
        </dgm:presLayoutVars>
      </dgm:prSet>
      <dgm:spPr/>
    </dgm:pt>
    <dgm:pt modelId="{1A89257E-52D9-41E4-B505-0258433FD65D}" type="pres">
      <dgm:prSet presAssocID="{658976B1-6141-4090-AB1E-5FC9F2442635}" presName="childText" presStyleLbl="revTx" presStyleIdx="0" presStyleCnt="1" custScaleX="92183">
        <dgm:presLayoutVars>
          <dgm:bulletEnabled val="1"/>
        </dgm:presLayoutVars>
      </dgm:prSet>
      <dgm:spPr/>
    </dgm:pt>
  </dgm:ptLst>
  <dgm:cxnLst>
    <dgm:cxn modelId="{86677005-216A-4E0E-AA27-FA25D691DAAB}" type="presOf" srcId="{362B964E-D126-4D83-99F1-5CAD63BD16DD}" destId="{1A89257E-52D9-41E4-B505-0258433FD65D}" srcOrd="0" destOrd="3" presId="urn:microsoft.com/office/officeart/2005/8/layout/vList2"/>
    <dgm:cxn modelId="{56E3C633-5965-4486-A10C-676013CE4B17}" srcId="{3429BCF7-5158-444E-8650-6AA7287EE987}" destId="{658976B1-6141-4090-AB1E-5FC9F2442635}" srcOrd="0" destOrd="0" parTransId="{95441B51-F7B3-4DC8-AEFC-C319D0AE128A}" sibTransId="{DD62781E-88A7-426B-88C2-3048600DC2BF}"/>
    <dgm:cxn modelId="{FCF76537-5302-41B4-871A-D335B2FFAC4B}" type="presOf" srcId="{658976B1-6141-4090-AB1E-5FC9F2442635}" destId="{E5E210D2-523F-49EC-AB8C-2BE8AB4B2716}" srcOrd="0" destOrd="0" presId="urn:microsoft.com/office/officeart/2005/8/layout/vList2"/>
    <dgm:cxn modelId="{9AA7E36C-038C-48C8-A34F-D996AA3925D2}" srcId="{658976B1-6141-4090-AB1E-5FC9F2442635}" destId="{FB8073F6-468B-4FA0-ABAA-0AF63B42D482}" srcOrd="2" destOrd="0" parTransId="{77983587-85CC-42CC-905E-37593CF0890A}" sibTransId="{59EE9CF1-4510-4C80-BDE7-A30D25D7A817}"/>
    <dgm:cxn modelId="{44F2D398-2B9D-4273-8121-D3B2AC4A2E86}" srcId="{658976B1-6141-4090-AB1E-5FC9F2442635}" destId="{362B964E-D126-4D83-99F1-5CAD63BD16DD}" srcOrd="3" destOrd="0" parTransId="{7880A2AD-064D-43A2-A012-CA1DF04C9A72}" sibTransId="{0D136105-314B-4768-AD85-4FB0E2E624ED}"/>
    <dgm:cxn modelId="{55F832B4-C1A5-492F-B2F0-316EF826BDFE}" type="presOf" srcId="{3429BCF7-5158-444E-8650-6AA7287EE987}" destId="{DCCB21B7-6D1C-431A-A6EB-6B12D9F89669}" srcOrd="0" destOrd="0" presId="urn:microsoft.com/office/officeart/2005/8/layout/vList2"/>
    <dgm:cxn modelId="{69E094BD-8114-45E2-B0B1-DB97517397EC}" type="presOf" srcId="{A9ABF3C7-CB66-4191-A05E-48879BD9810C}" destId="{1A89257E-52D9-41E4-B505-0258433FD65D}" srcOrd="0" destOrd="1" presId="urn:microsoft.com/office/officeart/2005/8/layout/vList2"/>
    <dgm:cxn modelId="{EB8B3AD8-5C56-4883-A3A8-BA7F44F5E1F2}" type="presOf" srcId="{43CE4B90-99AA-4ED0-88A9-98AD7E1BDFDD}" destId="{1A89257E-52D9-41E4-B505-0258433FD65D}" srcOrd="0" destOrd="0" presId="urn:microsoft.com/office/officeart/2005/8/layout/vList2"/>
    <dgm:cxn modelId="{40F9A9DF-6341-4D04-B312-81711E5F99AB}" srcId="{658976B1-6141-4090-AB1E-5FC9F2442635}" destId="{A9ABF3C7-CB66-4191-A05E-48879BD9810C}" srcOrd="1" destOrd="0" parTransId="{BD2B279A-BAB6-4F57-BE0B-EC1A62F13FE6}" sibTransId="{FCD44D7C-EDD2-4BB3-8046-887785138364}"/>
    <dgm:cxn modelId="{137F8EE6-A487-42C0-A01E-59AAA42FCC40}" srcId="{658976B1-6141-4090-AB1E-5FC9F2442635}" destId="{43CE4B90-99AA-4ED0-88A9-98AD7E1BDFDD}" srcOrd="0" destOrd="0" parTransId="{6F8712A7-3137-4A4C-A43B-636C50BF3F66}" sibTransId="{77FB0AF3-E48E-4549-9BF5-0C14D3BE58E5}"/>
    <dgm:cxn modelId="{7E579FFB-A98A-467C-B2C1-666D1519E75F}" type="presOf" srcId="{FB8073F6-468B-4FA0-ABAA-0AF63B42D482}" destId="{1A89257E-52D9-41E4-B505-0258433FD65D}" srcOrd="0" destOrd="2" presId="urn:microsoft.com/office/officeart/2005/8/layout/vList2"/>
    <dgm:cxn modelId="{800C065C-211B-46B2-AE5E-68C15FE65556}" type="presParOf" srcId="{DCCB21B7-6D1C-431A-A6EB-6B12D9F89669}" destId="{E5E210D2-523F-49EC-AB8C-2BE8AB4B2716}" srcOrd="0" destOrd="0" presId="urn:microsoft.com/office/officeart/2005/8/layout/vList2"/>
    <dgm:cxn modelId="{788BBE19-EF76-4326-BBDC-3094E07174F3}" type="presParOf" srcId="{DCCB21B7-6D1C-431A-A6EB-6B12D9F89669}" destId="{1A89257E-52D9-41E4-B505-0258433FD65D}"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6C4FBB-3139-4326-97C7-B7CD4B1A43E1}">
      <dsp:nvSpPr>
        <dsp:cNvPr id="0" name=""/>
        <dsp:cNvSpPr/>
      </dsp:nvSpPr>
      <dsp:spPr>
        <a:xfrm>
          <a:off x="0" y="192328"/>
          <a:ext cx="7007290" cy="71954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kern="1200" dirty="0"/>
            <a:t>By the end of the Lecture, you will have...</a:t>
          </a:r>
          <a:endParaRPr lang="en-US" sz="3000" kern="1200" dirty="0"/>
        </a:p>
      </dsp:txBody>
      <dsp:txXfrm>
        <a:off x="35125" y="227453"/>
        <a:ext cx="6937040" cy="649299"/>
      </dsp:txXfrm>
    </dsp:sp>
    <dsp:sp modelId="{A792884B-CD1D-4FF1-AF24-C6548331F79E}">
      <dsp:nvSpPr>
        <dsp:cNvPr id="0" name=""/>
        <dsp:cNvSpPr/>
      </dsp:nvSpPr>
      <dsp:spPr>
        <a:xfrm>
          <a:off x="0" y="911878"/>
          <a:ext cx="7007290" cy="2422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481" tIns="17780" rIns="99568" bIns="17780" numCol="1" spcCol="1270" anchor="t" anchorCtr="0">
          <a:noAutofit/>
        </a:bodyPr>
        <a:lstStyle/>
        <a:p>
          <a:pPr marL="114300" lvl="1" indent="-114300" algn="l" defTabSz="622300">
            <a:lnSpc>
              <a:spcPct val="200000"/>
            </a:lnSpc>
            <a:spcBef>
              <a:spcPct val="0"/>
            </a:spcBef>
            <a:spcAft>
              <a:spcPct val="20000"/>
            </a:spcAft>
            <a:buChar char="•"/>
          </a:pPr>
          <a:r>
            <a:rPr lang="en-GB" sz="1400" i="1" kern="1200" dirty="0"/>
            <a:t>Discussed what the DCF and AFL are</a:t>
          </a:r>
          <a:endParaRPr lang="en-US" sz="1400" kern="1200" dirty="0"/>
        </a:p>
        <a:p>
          <a:pPr marL="114300" lvl="1" indent="-114300" algn="l" defTabSz="622300">
            <a:lnSpc>
              <a:spcPct val="200000"/>
            </a:lnSpc>
            <a:spcBef>
              <a:spcPct val="0"/>
            </a:spcBef>
            <a:spcAft>
              <a:spcPct val="20000"/>
            </a:spcAft>
            <a:buChar char="•"/>
          </a:pPr>
          <a:r>
            <a:rPr lang="en-GB" sz="1400" i="1" kern="1200" dirty="0"/>
            <a:t>Learned about how to use digital platforms in your teaching</a:t>
          </a:r>
          <a:endParaRPr lang="en-US" sz="1400" kern="1200" dirty="0"/>
        </a:p>
        <a:p>
          <a:pPr marL="114300" lvl="1" indent="-114300" algn="l" defTabSz="622300">
            <a:lnSpc>
              <a:spcPct val="200000"/>
            </a:lnSpc>
            <a:spcBef>
              <a:spcPct val="0"/>
            </a:spcBef>
            <a:spcAft>
              <a:spcPct val="20000"/>
            </a:spcAft>
            <a:buChar char="•"/>
          </a:pPr>
          <a:r>
            <a:rPr lang="en-GB" sz="1400" i="1" kern="1200" dirty="0"/>
            <a:t>Experimented with digital platforms </a:t>
          </a:r>
          <a:endParaRPr lang="en-US" sz="1400" kern="1200" dirty="0"/>
        </a:p>
        <a:p>
          <a:pPr marL="114300" lvl="1" indent="-114300" algn="l" defTabSz="622300">
            <a:lnSpc>
              <a:spcPct val="200000"/>
            </a:lnSpc>
            <a:spcBef>
              <a:spcPct val="0"/>
            </a:spcBef>
            <a:spcAft>
              <a:spcPct val="20000"/>
            </a:spcAft>
            <a:buChar char="•"/>
          </a:pPr>
          <a:r>
            <a:rPr lang="en-GB" sz="1400" i="1" kern="1200" dirty="0"/>
            <a:t>Started to plan an activity that includes a new digital platform that you have been introduced to in this lecture </a:t>
          </a:r>
          <a:endParaRPr lang="en-US" sz="1400" kern="1200" dirty="0"/>
        </a:p>
      </dsp:txBody>
      <dsp:txXfrm>
        <a:off x="0" y="911878"/>
        <a:ext cx="7007290" cy="24227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6D3B64-E1E5-4DAD-8176-F5A9A29F3F21}">
      <dsp:nvSpPr>
        <dsp:cNvPr id="0" name=""/>
        <dsp:cNvSpPr/>
      </dsp:nvSpPr>
      <dsp:spPr>
        <a:xfrm>
          <a:off x="1283" y="673807"/>
          <a:ext cx="5006206" cy="300372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Digital competence is the set of skills, knowledge and attitudes that enable the confident, creative and critical </a:t>
          </a:r>
          <a:r>
            <a:rPr lang="en-GB" sz="3200" b="1" kern="1200"/>
            <a:t>use</a:t>
          </a:r>
          <a:r>
            <a:rPr lang="en-GB" sz="3200" kern="1200"/>
            <a:t> of technologies and systems.</a:t>
          </a:r>
          <a:endParaRPr lang="en-US" sz="3200" kern="1200"/>
        </a:p>
      </dsp:txBody>
      <dsp:txXfrm>
        <a:off x="1283" y="673807"/>
        <a:ext cx="5006206" cy="3003723"/>
      </dsp:txXfrm>
    </dsp:sp>
    <dsp:sp modelId="{599D8FC8-1053-414C-946A-17FFE21D929C}">
      <dsp:nvSpPr>
        <dsp:cNvPr id="0" name=""/>
        <dsp:cNvSpPr/>
      </dsp:nvSpPr>
      <dsp:spPr>
        <a:xfrm>
          <a:off x="5508110" y="673807"/>
          <a:ext cx="5006206" cy="3003723"/>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Not using tech for techs sake</a:t>
          </a:r>
        </a:p>
      </dsp:txBody>
      <dsp:txXfrm>
        <a:off x="5508110" y="673807"/>
        <a:ext cx="5006206" cy="30037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B7885-4F83-403A-B5F6-DC731F5305A8}">
      <dsp:nvSpPr>
        <dsp:cNvPr id="0" name=""/>
        <dsp:cNvSpPr/>
      </dsp:nvSpPr>
      <dsp:spPr>
        <a:xfrm>
          <a:off x="839" y="339373"/>
          <a:ext cx="3273307" cy="1963984"/>
        </a:xfrm>
        <a:prstGeom prst="rect">
          <a:avLst/>
        </a:prstGeom>
        <a:solidFill>
          <a:schemeClr val="accent2">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Citizenship </a:t>
          </a:r>
        </a:p>
        <a:p>
          <a:pPr marL="0" lvl="0" indent="0" algn="ctr" defTabSz="889000">
            <a:lnSpc>
              <a:spcPct val="90000"/>
            </a:lnSpc>
            <a:spcBef>
              <a:spcPct val="0"/>
            </a:spcBef>
            <a:spcAft>
              <a:spcPct val="35000"/>
            </a:spcAft>
            <a:buNone/>
          </a:pPr>
          <a:r>
            <a:rPr lang="en-GB" sz="2000" b="0" i="0" kern="1200" dirty="0"/>
            <a:t>Understanding how to use digital technology safely and responsibly and understanding digital rights and responsibilities.</a:t>
          </a:r>
          <a:endParaRPr lang="en-GB" sz="2000" kern="1200" dirty="0"/>
        </a:p>
      </dsp:txBody>
      <dsp:txXfrm>
        <a:off x="839" y="339373"/>
        <a:ext cx="3273307" cy="1963984"/>
      </dsp:txXfrm>
    </dsp:sp>
    <dsp:sp modelId="{099B6DF7-529D-4A03-8E10-20EFA87B6A64}">
      <dsp:nvSpPr>
        <dsp:cNvPr id="0" name=""/>
        <dsp:cNvSpPr/>
      </dsp:nvSpPr>
      <dsp:spPr>
        <a:xfrm>
          <a:off x="3601477" y="339373"/>
          <a:ext cx="3273307" cy="1963984"/>
        </a:xfrm>
        <a:prstGeom prst="rect">
          <a:avLst/>
        </a:prstGeom>
        <a:solidFill>
          <a:schemeClr val="accent3">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Interacting and Collaborating  </a:t>
          </a:r>
        </a:p>
        <a:p>
          <a:pPr marL="0" lvl="0" indent="0" algn="ctr" defTabSz="889000">
            <a:lnSpc>
              <a:spcPct val="90000"/>
            </a:lnSpc>
            <a:spcBef>
              <a:spcPct val="0"/>
            </a:spcBef>
            <a:spcAft>
              <a:spcPct val="35000"/>
            </a:spcAft>
            <a:buNone/>
          </a:pPr>
          <a:r>
            <a:rPr lang="en-GB" sz="2000" b="0" i="0" kern="1200" dirty="0"/>
            <a:t>Using digital tools to communicate, share, and collaborate with others.</a:t>
          </a:r>
          <a:endParaRPr lang="en-GB" sz="2000" kern="1200" dirty="0"/>
        </a:p>
      </dsp:txBody>
      <dsp:txXfrm>
        <a:off x="3601477" y="339373"/>
        <a:ext cx="3273307" cy="1963984"/>
      </dsp:txXfrm>
    </dsp:sp>
    <dsp:sp modelId="{A9FBDFA7-A9ED-44DD-A47F-AE09A2F57863}">
      <dsp:nvSpPr>
        <dsp:cNvPr id="0" name=""/>
        <dsp:cNvSpPr/>
      </dsp:nvSpPr>
      <dsp:spPr>
        <a:xfrm>
          <a:off x="839" y="2630688"/>
          <a:ext cx="3273307" cy="1963984"/>
        </a:xfrm>
        <a:prstGeom prst="rect">
          <a:avLst/>
        </a:prstGeom>
        <a:solidFill>
          <a:schemeClr val="accent4">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Producing </a:t>
          </a:r>
        </a:p>
        <a:p>
          <a:pPr marL="0" lvl="0" indent="0" algn="ctr" defTabSz="889000">
            <a:lnSpc>
              <a:spcPct val="90000"/>
            </a:lnSpc>
            <a:spcBef>
              <a:spcPct val="0"/>
            </a:spcBef>
            <a:spcAft>
              <a:spcPct val="35000"/>
            </a:spcAft>
            <a:buNone/>
          </a:pPr>
          <a:r>
            <a:rPr lang="en-GB" sz="2000" b="0" i="0" kern="1200" dirty="0"/>
            <a:t>Creating digital content, including text, images, and multimedia.</a:t>
          </a:r>
          <a:endParaRPr lang="en-GB" sz="2000" kern="1200" dirty="0"/>
        </a:p>
      </dsp:txBody>
      <dsp:txXfrm>
        <a:off x="839" y="2630688"/>
        <a:ext cx="3273307" cy="1963984"/>
      </dsp:txXfrm>
    </dsp:sp>
    <dsp:sp modelId="{19CD6E17-EF94-40CF-B3A5-CAD9FEEFA89E}">
      <dsp:nvSpPr>
        <dsp:cNvPr id="0" name=""/>
        <dsp:cNvSpPr/>
      </dsp:nvSpPr>
      <dsp:spPr>
        <a:xfrm>
          <a:off x="3601477" y="2630688"/>
          <a:ext cx="3273307" cy="1963984"/>
        </a:xfrm>
        <a:prstGeom prst="rect">
          <a:avLst/>
        </a:prstGeom>
        <a:solidFill>
          <a:schemeClr val="accent5">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Data and Computational Thinking </a:t>
          </a:r>
        </a:p>
        <a:p>
          <a:pPr marL="0" lvl="0" indent="0" algn="ctr" defTabSz="889000">
            <a:lnSpc>
              <a:spcPct val="90000"/>
            </a:lnSpc>
            <a:spcBef>
              <a:spcPct val="0"/>
            </a:spcBef>
            <a:spcAft>
              <a:spcPct val="35000"/>
            </a:spcAft>
            <a:buNone/>
          </a:pPr>
          <a:r>
            <a:rPr lang="en-GB" sz="2000" b="0" i="0" kern="1200" dirty="0"/>
            <a:t> Understanding and using data, algorithms, and computational thinking.</a:t>
          </a:r>
          <a:endParaRPr lang="en-GB" sz="2000" kern="1200" dirty="0"/>
        </a:p>
      </dsp:txBody>
      <dsp:txXfrm>
        <a:off x="3601477" y="2630688"/>
        <a:ext cx="3273307" cy="19639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B7885-4F83-403A-B5F6-DC731F5305A8}">
      <dsp:nvSpPr>
        <dsp:cNvPr id="0" name=""/>
        <dsp:cNvSpPr/>
      </dsp:nvSpPr>
      <dsp:spPr>
        <a:xfrm>
          <a:off x="955" y="200346"/>
          <a:ext cx="3726891" cy="2236135"/>
        </a:xfrm>
        <a:prstGeom prst="rect">
          <a:avLst/>
        </a:prstGeom>
        <a:solidFill>
          <a:schemeClr val="accent2">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Foundation Phase (Ages 3-7):</a:t>
          </a:r>
          <a:r>
            <a:rPr lang="en-GB" sz="1800" b="0" i="0" kern="1200" dirty="0"/>
            <a:t> In this stage, students may begin to develop basic digital competence skills, such as using digital devices for simple tasks and understanding digital safety concepts.</a:t>
          </a:r>
          <a:endParaRPr lang="en-GB" sz="1800" kern="1200" dirty="0"/>
        </a:p>
      </dsp:txBody>
      <dsp:txXfrm>
        <a:off x="955" y="200346"/>
        <a:ext cx="3726891" cy="2236135"/>
      </dsp:txXfrm>
    </dsp:sp>
    <dsp:sp modelId="{099B6DF7-529D-4A03-8E10-20EFA87B6A64}">
      <dsp:nvSpPr>
        <dsp:cNvPr id="0" name=""/>
        <dsp:cNvSpPr/>
      </dsp:nvSpPr>
      <dsp:spPr>
        <a:xfrm>
          <a:off x="4100536" y="200346"/>
          <a:ext cx="3726891" cy="2236135"/>
        </a:xfrm>
        <a:prstGeom prst="rect">
          <a:avLst/>
        </a:prstGeom>
        <a:solidFill>
          <a:schemeClr val="accent3">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Key Stage 2 (Ages 7-11):</a:t>
          </a:r>
          <a:r>
            <a:rPr lang="en-GB" sz="1800" b="0" i="0" kern="1200" dirty="0"/>
            <a:t> Progression steps at this stage may focus on expanding digital skills and understanding, such as using software for various purposes, conducting online research, and understanding basic programming concepts.</a:t>
          </a:r>
          <a:endParaRPr lang="en-GB" sz="1800" kern="1200" dirty="0"/>
        </a:p>
      </dsp:txBody>
      <dsp:txXfrm>
        <a:off x="4100536" y="200346"/>
        <a:ext cx="3726891" cy="2236135"/>
      </dsp:txXfrm>
    </dsp:sp>
    <dsp:sp modelId="{A9FBDFA7-A9ED-44DD-A47F-AE09A2F57863}">
      <dsp:nvSpPr>
        <dsp:cNvPr id="0" name=""/>
        <dsp:cNvSpPr/>
      </dsp:nvSpPr>
      <dsp:spPr>
        <a:xfrm>
          <a:off x="955" y="2809170"/>
          <a:ext cx="3726891" cy="2236135"/>
        </a:xfrm>
        <a:prstGeom prst="rect">
          <a:avLst/>
        </a:prstGeom>
        <a:solidFill>
          <a:schemeClr val="accent4">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Key Stage 3 (Ages 11-14):</a:t>
          </a:r>
          <a:r>
            <a:rPr lang="en-GB" sz="1800" b="0" i="0" kern="1200" dirty="0"/>
            <a:t> At this level, students may continue to build on their digital competence by exploring more complex digital tools and concepts, including data analysis and digital communication.</a:t>
          </a:r>
          <a:endParaRPr lang="en-GB" sz="1800" kern="1200" dirty="0"/>
        </a:p>
      </dsp:txBody>
      <dsp:txXfrm>
        <a:off x="955" y="2809170"/>
        <a:ext cx="3726891" cy="2236135"/>
      </dsp:txXfrm>
    </dsp:sp>
    <dsp:sp modelId="{19CD6E17-EF94-40CF-B3A5-CAD9FEEFA89E}">
      <dsp:nvSpPr>
        <dsp:cNvPr id="0" name=""/>
        <dsp:cNvSpPr/>
      </dsp:nvSpPr>
      <dsp:spPr>
        <a:xfrm>
          <a:off x="4100536" y="2809170"/>
          <a:ext cx="3726891" cy="2236135"/>
        </a:xfrm>
        <a:prstGeom prst="rect">
          <a:avLst/>
        </a:prstGeom>
        <a:solidFill>
          <a:schemeClr val="accent5">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Key Stage 4 (Ages 14-16):</a:t>
          </a:r>
          <a:r>
            <a:rPr lang="en-GB" sz="1800" b="0" i="0" kern="1200" dirty="0"/>
            <a:t> In this stage, students may delve deeper into digital skills, including more advanced topics related to coding, data interpretation, and ethical considerations in the digital world.</a:t>
          </a:r>
          <a:endParaRPr lang="en-GB" sz="1800" kern="1200" dirty="0"/>
        </a:p>
      </dsp:txBody>
      <dsp:txXfrm>
        <a:off x="4100536" y="2809170"/>
        <a:ext cx="3726891" cy="22361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D4D98-32B0-4979-803D-5E2027A470B5}">
      <dsp:nvSpPr>
        <dsp:cNvPr id="0" name=""/>
        <dsp:cNvSpPr/>
      </dsp:nvSpPr>
      <dsp:spPr>
        <a:xfrm>
          <a:off x="2340117" y="1840"/>
          <a:ext cx="9360470" cy="80761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1619" tIns="205133" rIns="181619" bIns="205133" numCol="1" spcCol="1270" anchor="ctr" anchorCtr="0">
          <a:noAutofit/>
        </a:bodyPr>
        <a:lstStyle/>
        <a:p>
          <a:pPr marL="0" lvl="0" indent="0" algn="l" defTabSz="800100">
            <a:lnSpc>
              <a:spcPct val="90000"/>
            </a:lnSpc>
            <a:spcBef>
              <a:spcPct val="0"/>
            </a:spcBef>
            <a:spcAft>
              <a:spcPct val="35000"/>
            </a:spcAft>
            <a:buNone/>
          </a:pPr>
          <a:r>
            <a:rPr lang="en-US" sz="1800" kern="1200"/>
            <a:t>clarifying and understanding learning intentions and criteria for success</a:t>
          </a:r>
        </a:p>
      </dsp:txBody>
      <dsp:txXfrm>
        <a:off x="2340117" y="1840"/>
        <a:ext cx="9360470" cy="807610"/>
      </dsp:txXfrm>
    </dsp:sp>
    <dsp:sp modelId="{FFC3CA0C-8748-488B-ACC3-76E9A453D99E}">
      <dsp:nvSpPr>
        <dsp:cNvPr id="0" name=""/>
        <dsp:cNvSpPr/>
      </dsp:nvSpPr>
      <dsp:spPr>
        <a:xfrm>
          <a:off x="0" y="1840"/>
          <a:ext cx="2340117" cy="80761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831" tIns="79774" rIns="123831" bIns="79774" numCol="1" spcCol="1270" anchor="ctr" anchorCtr="0">
          <a:noAutofit/>
        </a:bodyPr>
        <a:lstStyle/>
        <a:p>
          <a:pPr marL="0" lvl="0" indent="0" algn="ctr" defTabSz="977900">
            <a:lnSpc>
              <a:spcPct val="90000"/>
            </a:lnSpc>
            <a:spcBef>
              <a:spcPct val="0"/>
            </a:spcBef>
            <a:spcAft>
              <a:spcPct val="35000"/>
            </a:spcAft>
            <a:buNone/>
          </a:pPr>
          <a:r>
            <a:rPr lang="en-US" sz="2200" kern="1200"/>
            <a:t>Clarifying and understanding</a:t>
          </a:r>
        </a:p>
      </dsp:txBody>
      <dsp:txXfrm>
        <a:off x="0" y="1840"/>
        <a:ext cx="2340117" cy="807610"/>
      </dsp:txXfrm>
    </dsp:sp>
    <dsp:sp modelId="{A81D76A2-F26A-4A82-B987-43086C5A1A4E}">
      <dsp:nvSpPr>
        <dsp:cNvPr id="0" name=""/>
        <dsp:cNvSpPr/>
      </dsp:nvSpPr>
      <dsp:spPr>
        <a:xfrm>
          <a:off x="2340117" y="857907"/>
          <a:ext cx="9360470" cy="80761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1619" tIns="205133" rIns="181619" bIns="205133" numCol="1" spcCol="1270" anchor="ctr" anchorCtr="0">
          <a:noAutofit/>
        </a:bodyPr>
        <a:lstStyle/>
        <a:p>
          <a:pPr marL="0" lvl="0" indent="0" algn="l" defTabSz="800100">
            <a:lnSpc>
              <a:spcPct val="90000"/>
            </a:lnSpc>
            <a:spcBef>
              <a:spcPct val="0"/>
            </a:spcBef>
            <a:spcAft>
              <a:spcPct val="35000"/>
            </a:spcAft>
            <a:buNone/>
          </a:pPr>
          <a:r>
            <a:rPr lang="en-US" sz="1800" kern="1200"/>
            <a:t>engineering effective classroom discussions, questions and tasks that elicit evidence of learning</a:t>
          </a:r>
        </a:p>
      </dsp:txBody>
      <dsp:txXfrm>
        <a:off x="2340117" y="857907"/>
        <a:ext cx="9360470" cy="807610"/>
      </dsp:txXfrm>
    </dsp:sp>
    <dsp:sp modelId="{7AB00796-98FB-489C-9512-5ACD26708307}">
      <dsp:nvSpPr>
        <dsp:cNvPr id="0" name=""/>
        <dsp:cNvSpPr/>
      </dsp:nvSpPr>
      <dsp:spPr>
        <a:xfrm>
          <a:off x="0" y="857907"/>
          <a:ext cx="2340117" cy="80761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831" tIns="79774" rIns="123831" bIns="79774" numCol="1" spcCol="1270" anchor="ctr" anchorCtr="0">
          <a:noAutofit/>
        </a:bodyPr>
        <a:lstStyle/>
        <a:p>
          <a:pPr marL="0" lvl="0" indent="0" algn="ctr" defTabSz="977900">
            <a:lnSpc>
              <a:spcPct val="90000"/>
            </a:lnSpc>
            <a:spcBef>
              <a:spcPct val="0"/>
            </a:spcBef>
            <a:spcAft>
              <a:spcPct val="35000"/>
            </a:spcAft>
            <a:buNone/>
          </a:pPr>
          <a:r>
            <a:rPr lang="en-US" sz="2200" kern="1200"/>
            <a:t>Engineering</a:t>
          </a:r>
        </a:p>
      </dsp:txBody>
      <dsp:txXfrm>
        <a:off x="0" y="857907"/>
        <a:ext cx="2340117" cy="807610"/>
      </dsp:txXfrm>
    </dsp:sp>
    <dsp:sp modelId="{30F5A8B3-197C-47A0-92A4-F37AA7DDA140}">
      <dsp:nvSpPr>
        <dsp:cNvPr id="0" name=""/>
        <dsp:cNvSpPr/>
      </dsp:nvSpPr>
      <dsp:spPr>
        <a:xfrm>
          <a:off x="2340117" y="1713974"/>
          <a:ext cx="9360470" cy="80761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1619" tIns="205133" rIns="181619" bIns="205133" numCol="1" spcCol="1270" anchor="ctr" anchorCtr="0">
          <a:noAutofit/>
        </a:bodyPr>
        <a:lstStyle/>
        <a:p>
          <a:pPr marL="0" lvl="0" indent="0" algn="l" defTabSz="800100">
            <a:lnSpc>
              <a:spcPct val="90000"/>
            </a:lnSpc>
            <a:spcBef>
              <a:spcPct val="0"/>
            </a:spcBef>
            <a:spcAft>
              <a:spcPct val="35000"/>
            </a:spcAft>
            <a:buNone/>
          </a:pPr>
          <a:r>
            <a:rPr lang="en-US" sz="1800" kern="1200"/>
            <a:t>providing feedback that moves learners forward</a:t>
          </a:r>
        </a:p>
      </dsp:txBody>
      <dsp:txXfrm>
        <a:off x="2340117" y="1713974"/>
        <a:ext cx="9360470" cy="807610"/>
      </dsp:txXfrm>
    </dsp:sp>
    <dsp:sp modelId="{1A310DE6-0F22-41AB-8B70-21E7F1C50840}">
      <dsp:nvSpPr>
        <dsp:cNvPr id="0" name=""/>
        <dsp:cNvSpPr/>
      </dsp:nvSpPr>
      <dsp:spPr>
        <a:xfrm>
          <a:off x="0" y="1713974"/>
          <a:ext cx="2340117" cy="80761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831" tIns="79774" rIns="123831" bIns="79774" numCol="1" spcCol="1270" anchor="ctr" anchorCtr="0">
          <a:noAutofit/>
        </a:bodyPr>
        <a:lstStyle/>
        <a:p>
          <a:pPr marL="0" lvl="0" indent="0" algn="ctr" defTabSz="977900">
            <a:lnSpc>
              <a:spcPct val="90000"/>
            </a:lnSpc>
            <a:spcBef>
              <a:spcPct val="0"/>
            </a:spcBef>
            <a:spcAft>
              <a:spcPct val="35000"/>
            </a:spcAft>
            <a:buNone/>
          </a:pPr>
          <a:r>
            <a:rPr lang="en-US" sz="2200" kern="1200"/>
            <a:t>Providing</a:t>
          </a:r>
        </a:p>
      </dsp:txBody>
      <dsp:txXfrm>
        <a:off x="0" y="1713974"/>
        <a:ext cx="2340117" cy="807610"/>
      </dsp:txXfrm>
    </dsp:sp>
    <dsp:sp modelId="{A3B773DE-1214-4CE3-BD52-B1005CF96C15}">
      <dsp:nvSpPr>
        <dsp:cNvPr id="0" name=""/>
        <dsp:cNvSpPr/>
      </dsp:nvSpPr>
      <dsp:spPr>
        <a:xfrm>
          <a:off x="2340117" y="2570041"/>
          <a:ext cx="9360470" cy="80761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1619" tIns="205133" rIns="181619" bIns="205133" numCol="1" spcCol="1270" anchor="ctr" anchorCtr="0">
          <a:noAutofit/>
        </a:bodyPr>
        <a:lstStyle/>
        <a:p>
          <a:pPr marL="0" lvl="0" indent="0" algn="l" defTabSz="800100">
            <a:lnSpc>
              <a:spcPct val="90000"/>
            </a:lnSpc>
            <a:spcBef>
              <a:spcPct val="0"/>
            </a:spcBef>
            <a:spcAft>
              <a:spcPct val="35000"/>
            </a:spcAft>
            <a:buNone/>
          </a:pPr>
          <a:r>
            <a:rPr lang="en-US" sz="1800" kern="1200"/>
            <a:t>activating students as instructional resources for each other, and</a:t>
          </a:r>
        </a:p>
      </dsp:txBody>
      <dsp:txXfrm>
        <a:off x="2340117" y="2570041"/>
        <a:ext cx="9360470" cy="807610"/>
      </dsp:txXfrm>
    </dsp:sp>
    <dsp:sp modelId="{181D070A-6D0E-4C27-B71C-CEBEAF6D5958}">
      <dsp:nvSpPr>
        <dsp:cNvPr id="0" name=""/>
        <dsp:cNvSpPr/>
      </dsp:nvSpPr>
      <dsp:spPr>
        <a:xfrm>
          <a:off x="0" y="2570041"/>
          <a:ext cx="2340117" cy="80761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831" tIns="79774" rIns="123831" bIns="79774" numCol="1" spcCol="1270" anchor="ctr" anchorCtr="0">
          <a:noAutofit/>
        </a:bodyPr>
        <a:lstStyle/>
        <a:p>
          <a:pPr marL="0" lvl="0" indent="0" algn="ctr" defTabSz="977900">
            <a:lnSpc>
              <a:spcPct val="90000"/>
            </a:lnSpc>
            <a:spcBef>
              <a:spcPct val="0"/>
            </a:spcBef>
            <a:spcAft>
              <a:spcPct val="35000"/>
            </a:spcAft>
            <a:buNone/>
          </a:pPr>
          <a:r>
            <a:rPr lang="en-US" sz="2200" kern="1200"/>
            <a:t>Activating</a:t>
          </a:r>
        </a:p>
      </dsp:txBody>
      <dsp:txXfrm>
        <a:off x="0" y="2570041"/>
        <a:ext cx="2340117" cy="807610"/>
      </dsp:txXfrm>
    </dsp:sp>
    <dsp:sp modelId="{01912472-5F70-4567-B142-60A807B23679}">
      <dsp:nvSpPr>
        <dsp:cNvPr id="0" name=""/>
        <dsp:cNvSpPr/>
      </dsp:nvSpPr>
      <dsp:spPr>
        <a:xfrm>
          <a:off x="2340117" y="3426108"/>
          <a:ext cx="9360470" cy="807610"/>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1619" tIns="205133" rIns="181619" bIns="205133" numCol="1" spcCol="1270" anchor="ctr" anchorCtr="0">
          <a:noAutofit/>
        </a:bodyPr>
        <a:lstStyle/>
        <a:p>
          <a:pPr marL="0" lvl="0" indent="0" algn="l" defTabSz="800100">
            <a:lnSpc>
              <a:spcPct val="90000"/>
            </a:lnSpc>
            <a:spcBef>
              <a:spcPct val="0"/>
            </a:spcBef>
            <a:spcAft>
              <a:spcPct val="35000"/>
            </a:spcAft>
            <a:buNone/>
          </a:pPr>
          <a:r>
            <a:rPr lang="en-US" sz="1800" kern="1200"/>
            <a:t>activating students as owners of their own learning</a:t>
          </a:r>
        </a:p>
      </dsp:txBody>
      <dsp:txXfrm>
        <a:off x="2340117" y="3426108"/>
        <a:ext cx="9360470" cy="807610"/>
      </dsp:txXfrm>
    </dsp:sp>
    <dsp:sp modelId="{C7B4A19F-F3A4-4CCC-B55F-83B278A5CEA1}">
      <dsp:nvSpPr>
        <dsp:cNvPr id="0" name=""/>
        <dsp:cNvSpPr/>
      </dsp:nvSpPr>
      <dsp:spPr>
        <a:xfrm>
          <a:off x="0" y="3426108"/>
          <a:ext cx="2340117" cy="807610"/>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831" tIns="79774" rIns="123831" bIns="79774" numCol="1" spcCol="1270" anchor="ctr" anchorCtr="0">
          <a:noAutofit/>
        </a:bodyPr>
        <a:lstStyle/>
        <a:p>
          <a:pPr marL="0" lvl="0" indent="0" algn="ctr" defTabSz="977900">
            <a:lnSpc>
              <a:spcPct val="90000"/>
            </a:lnSpc>
            <a:spcBef>
              <a:spcPct val="0"/>
            </a:spcBef>
            <a:spcAft>
              <a:spcPct val="35000"/>
            </a:spcAft>
            <a:buNone/>
          </a:pPr>
          <a:r>
            <a:rPr lang="en-US" sz="2200" kern="1200"/>
            <a:t>Activating</a:t>
          </a:r>
        </a:p>
      </dsp:txBody>
      <dsp:txXfrm>
        <a:off x="0" y="3426108"/>
        <a:ext cx="2340117" cy="8076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AE345-2069-44CB-A222-E60D2DCDC9E3}">
      <dsp:nvSpPr>
        <dsp:cNvPr id="0" name=""/>
        <dsp:cNvSpPr/>
      </dsp:nvSpPr>
      <dsp:spPr>
        <a:xfrm>
          <a:off x="54316" y="753388"/>
          <a:ext cx="978682" cy="97868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A593D3-574C-45A1-8453-4FE21014C01A}">
      <dsp:nvSpPr>
        <dsp:cNvPr id="0" name=""/>
        <dsp:cNvSpPr/>
      </dsp:nvSpPr>
      <dsp:spPr>
        <a:xfrm>
          <a:off x="259839" y="958912"/>
          <a:ext cx="567636" cy="567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7B47E3-3ABF-44E4-822E-2C59A4BAC42D}">
      <dsp:nvSpPr>
        <dsp:cNvPr id="0" name=""/>
        <dsp:cNvSpPr/>
      </dsp:nvSpPr>
      <dsp:spPr>
        <a:xfrm>
          <a:off x="1242717" y="753388"/>
          <a:ext cx="2306895" cy="978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66750">
            <a:lnSpc>
              <a:spcPct val="100000"/>
            </a:lnSpc>
            <a:spcBef>
              <a:spcPct val="0"/>
            </a:spcBef>
            <a:spcAft>
              <a:spcPct val="35000"/>
            </a:spcAft>
            <a:buNone/>
          </a:pPr>
          <a:r>
            <a:rPr lang="en-US" sz="1500" kern="1200" dirty="0">
              <a:latin typeface="Arial Nova Cond" panose="020B0506020202020204" pitchFamily="34" charset="0"/>
            </a:rPr>
            <a:t>clarifying and understanding learning intentions and criteria for success</a:t>
          </a:r>
        </a:p>
      </dsp:txBody>
      <dsp:txXfrm>
        <a:off x="1242717" y="753388"/>
        <a:ext cx="2306895" cy="978682"/>
      </dsp:txXfrm>
    </dsp:sp>
    <dsp:sp modelId="{62438756-F51C-4E38-95AF-C76EEA35FE5D}">
      <dsp:nvSpPr>
        <dsp:cNvPr id="0" name=""/>
        <dsp:cNvSpPr/>
      </dsp:nvSpPr>
      <dsp:spPr>
        <a:xfrm>
          <a:off x="3951571" y="753388"/>
          <a:ext cx="978682" cy="97868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4ABA32-8103-4AD3-9F0C-42F78C570C19}">
      <dsp:nvSpPr>
        <dsp:cNvPr id="0" name=""/>
        <dsp:cNvSpPr/>
      </dsp:nvSpPr>
      <dsp:spPr>
        <a:xfrm>
          <a:off x="4157094" y="958912"/>
          <a:ext cx="567636" cy="567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7F9DC3-FD3E-4E7D-80CD-8AC778B59A02}">
      <dsp:nvSpPr>
        <dsp:cNvPr id="0" name=""/>
        <dsp:cNvSpPr/>
      </dsp:nvSpPr>
      <dsp:spPr>
        <a:xfrm>
          <a:off x="5139972" y="753388"/>
          <a:ext cx="2306895" cy="978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66750">
            <a:lnSpc>
              <a:spcPct val="100000"/>
            </a:lnSpc>
            <a:spcBef>
              <a:spcPct val="0"/>
            </a:spcBef>
            <a:spcAft>
              <a:spcPct val="35000"/>
            </a:spcAft>
            <a:buNone/>
          </a:pPr>
          <a:r>
            <a:rPr lang="en-US" sz="1500" kern="1200" dirty="0">
              <a:latin typeface="Arial Nova Cond" panose="020B0506020202020204" pitchFamily="34" charset="0"/>
            </a:rPr>
            <a:t>engineering </a:t>
          </a:r>
          <a:r>
            <a:rPr lang="en-US" sz="1500" b="1" u="sng" kern="1200" dirty="0">
              <a:latin typeface="Arial Nova Cond" panose="020B0506020202020204" pitchFamily="34" charset="0"/>
            </a:rPr>
            <a:t>effective classroom discussions</a:t>
          </a:r>
          <a:r>
            <a:rPr lang="en-US" sz="1500" kern="1200" dirty="0">
              <a:latin typeface="Arial Nova Cond" panose="020B0506020202020204" pitchFamily="34" charset="0"/>
            </a:rPr>
            <a:t>, </a:t>
          </a:r>
          <a:r>
            <a:rPr lang="en-US" sz="1500" b="1" u="sng" kern="1200" dirty="0">
              <a:latin typeface="Arial Nova Cond" panose="020B0506020202020204" pitchFamily="34" charset="0"/>
            </a:rPr>
            <a:t>questions</a:t>
          </a:r>
          <a:r>
            <a:rPr lang="en-US" sz="1500" kern="1200" dirty="0">
              <a:latin typeface="Arial Nova Cond" panose="020B0506020202020204" pitchFamily="34" charset="0"/>
            </a:rPr>
            <a:t> and tasks that elicit </a:t>
          </a:r>
          <a:r>
            <a:rPr lang="en-US" sz="1500" b="1" u="sng" kern="1200" dirty="0">
              <a:latin typeface="Arial Nova Cond" panose="020B0506020202020204" pitchFamily="34" charset="0"/>
            </a:rPr>
            <a:t>evidence</a:t>
          </a:r>
          <a:r>
            <a:rPr lang="en-US" sz="1500" kern="1200" dirty="0">
              <a:latin typeface="Arial Nova Cond" panose="020B0506020202020204" pitchFamily="34" charset="0"/>
            </a:rPr>
            <a:t> of learning</a:t>
          </a:r>
        </a:p>
      </dsp:txBody>
      <dsp:txXfrm>
        <a:off x="5139972" y="753388"/>
        <a:ext cx="2306895" cy="978682"/>
      </dsp:txXfrm>
    </dsp:sp>
    <dsp:sp modelId="{8B8A07C9-CD9E-4990-876D-AD629D96CE57}">
      <dsp:nvSpPr>
        <dsp:cNvPr id="0" name=""/>
        <dsp:cNvSpPr/>
      </dsp:nvSpPr>
      <dsp:spPr>
        <a:xfrm>
          <a:off x="54316" y="2876436"/>
          <a:ext cx="978682" cy="97868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175001-16F8-4DA5-9A8A-8B3F9D07C40C}">
      <dsp:nvSpPr>
        <dsp:cNvPr id="0" name=""/>
        <dsp:cNvSpPr/>
      </dsp:nvSpPr>
      <dsp:spPr>
        <a:xfrm>
          <a:off x="259839" y="3081959"/>
          <a:ext cx="567636" cy="567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DBB993-D95E-4CFC-8F9A-E8D7672340D9}">
      <dsp:nvSpPr>
        <dsp:cNvPr id="0" name=""/>
        <dsp:cNvSpPr/>
      </dsp:nvSpPr>
      <dsp:spPr>
        <a:xfrm>
          <a:off x="1242717" y="2876436"/>
          <a:ext cx="2306895" cy="978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66750">
            <a:lnSpc>
              <a:spcPct val="100000"/>
            </a:lnSpc>
            <a:spcBef>
              <a:spcPct val="0"/>
            </a:spcBef>
            <a:spcAft>
              <a:spcPct val="35000"/>
            </a:spcAft>
            <a:buNone/>
          </a:pPr>
          <a:r>
            <a:rPr lang="en-US" sz="1500" b="1" u="sng" kern="1200" dirty="0">
              <a:latin typeface="Arial Nova Cond" panose="020B0506020202020204" pitchFamily="34" charset="0"/>
            </a:rPr>
            <a:t>providing feedback </a:t>
          </a:r>
          <a:r>
            <a:rPr lang="en-US" sz="1500" kern="1200" dirty="0">
              <a:latin typeface="Arial Nova Cond" panose="020B0506020202020204" pitchFamily="34" charset="0"/>
            </a:rPr>
            <a:t>that moves learners forward</a:t>
          </a:r>
        </a:p>
      </dsp:txBody>
      <dsp:txXfrm>
        <a:off x="1242717" y="2876436"/>
        <a:ext cx="2306895" cy="978682"/>
      </dsp:txXfrm>
    </dsp:sp>
    <dsp:sp modelId="{CD91F5DF-EB18-4655-92F2-91359FB81D4F}">
      <dsp:nvSpPr>
        <dsp:cNvPr id="0" name=""/>
        <dsp:cNvSpPr/>
      </dsp:nvSpPr>
      <dsp:spPr>
        <a:xfrm>
          <a:off x="3951571" y="2876436"/>
          <a:ext cx="978682" cy="97868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AB1A7B-E828-483C-AB8C-318ECDE776E0}">
      <dsp:nvSpPr>
        <dsp:cNvPr id="0" name=""/>
        <dsp:cNvSpPr/>
      </dsp:nvSpPr>
      <dsp:spPr>
        <a:xfrm>
          <a:off x="4157094" y="3081959"/>
          <a:ext cx="567636" cy="5676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201AD7-35A0-4EA5-990C-0AB39168D9DE}">
      <dsp:nvSpPr>
        <dsp:cNvPr id="0" name=""/>
        <dsp:cNvSpPr/>
      </dsp:nvSpPr>
      <dsp:spPr>
        <a:xfrm>
          <a:off x="5139972" y="2876436"/>
          <a:ext cx="2306895" cy="978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66750">
            <a:lnSpc>
              <a:spcPct val="100000"/>
            </a:lnSpc>
            <a:spcBef>
              <a:spcPct val="0"/>
            </a:spcBef>
            <a:spcAft>
              <a:spcPct val="35000"/>
            </a:spcAft>
            <a:buNone/>
          </a:pPr>
          <a:r>
            <a:rPr lang="en-US" sz="1500" kern="1200" dirty="0">
              <a:latin typeface="Arial Nova Cond" panose="020B0506020202020204" pitchFamily="34" charset="0"/>
            </a:rPr>
            <a:t>activating </a:t>
          </a:r>
          <a:r>
            <a:rPr lang="en-US" sz="1500" b="1" u="sng" kern="1200" dirty="0">
              <a:latin typeface="Arial Nova Cond" panose="020B0506020202020204" pitchFamily="34" charset="0"/>
            </a:rPr>
            <a:t>students as instructional resources for each other</a:t>
          </a:r>
          <a:r>
            <a:rPr lang="en-US" sz="1500" kern="1200" dirty="0">
              <a:latin typeface="Arial Nova Cond" panose="020B0506020202020204" pitchFamily="34" charset="0"/>
            </a:rPr>
            <a:t>, and</a:t>
          </a:r>
        </a:p>
      </dsp:txBody>
      <dsp:txXfrm>
        <a:off x="5139972" y="2876436"/>
        <a:ext cx="2306895" cy="978682"/>
      </dsp:txXfrm>
    </dsp:sp>
    <dsp:sp modelId="{65B453EC-4D73-4BD7-ACE7-9D71EAF58899}">
      <dsp:nvSpPr>
        <dsp:cNvPr id="0" name=""/>
        <dsp:cNvSpPr/>
      </dsp:nvSpPr>
      <dsp:spPr>
        <a:xfrm>
          <a:off x="54316" y="4999483"/>
          <a:ext cx="978682" cy="97868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6E9BA1-ED2A-4FC0-9E21-274FD014B79F}">
      <dsp:nvSpPr>
        <dsp:cNvPr id="0" name=""/>
        <dsp:cNvSpPr/>
      </dsp:nvSpPr>
      <dsp:spPr>
        <a:xfrm>
          <a:off x="259839" y="5205006"/>
          <a:ext cx="567636" cy="56763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22854C-2000-4B60-8F74-E1C79D0DD7E4}">
      <dsp:nvSpPr>
        <dsp:cNvPr id="0" name=""/>
        <dsp:cNvSpPr/>
      </dsp:nvSpPr>
      <dsp:spPr>
        <a:xfrm>
          <a:off x="1242717" y="4999483"/>
          <a:ext cx="2306895" cy="978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66750">
            <a:lnSpc>
              <a:spcPct val="100000"/>
            </a:lnSpc>
            <a:spcBef>
              <a:spcPct val="0"/>
            </a:spcBef>
            <a:spcAft>
              <a:spcPct val="35000"/>
            </a:spcAft>
            <a:buNone/>
          </a:pPr>
          <a:r>
            <a:rPr lang="en-US" sz="1500" kern="1200" dirty="0">
              <a:latin typeface="Arial Nova Cond" panose="020B0506020202020204" pitchFamily="34" charset="0"/>
            </a:rPr>
            <a:t>activating students as </a:t>
          </a:r>
          <a:r>
            <a:rPr lang="en-US" sz="1500" b="1" u="sng" kern="1200" dirty="0">
              <a:latin typeface="Arial Nova Cond" panose="020B0506020202020204" pitchFamily="34" charset="0"/>
            </a:rPr>
            <a:t>owners of their own learning</a:t>
          </a:r>
          <a:endParaRPr lang="en-US" sz="1500" kern="1200" dirty="0">
            <a:latin typeface="Arial Nova Cond" panose="020B0506020202020204" pitchFamily="34" charset="0"/>
          </a:endParaRPr>
        </a:p>
      </dsp:txBody>
      <dsp:txXfrm>
        <a:off x="1242717" y="4999483"/>
        <a:ext cx="2306895" cy="9786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BA659-3A57-465D-B00B-67FA05DA088D}">
      <dsp:nvSpPr>
        <dsp:cNvPr id="0" name=""/>
        <dsp:cNvSpPr/>
      </dsp:nvSpPr>
      <dsp:spPr>
        <a:xfrm>
          <a:off x="3083" y="360050"/>
          <a:ext cx="2445918" cy="146755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cy-GB" sz="2000" kern="1200">
              <a:latin typeface="Calibri Light" panose="020F0302020204030204"/>
            </a:rPr>
            <a:t> </a:t>
          </a:r>
          <a:endParaRPr lang="cy-GB" sz="2000" kern="1200"/>
        </a:p>
      </dsp:txBody>
      <dsp:txXfrm>
        <a:off x="3083" y="360050"/>
        <a:ext cx="2445918" cy="1467550"/>
      </dsp:txXfrm>
    </dsp:sp>
    <dsp:sp modelId="{30CBBC1F-769A-4FE3-983B-0B2A991E2956}">
      <dsp:nvSpPr>
        <dsp:cNvPr id="0" name=""/>
        <dsp:cNvSpPr/>
      </dsp:nvSpPr>
      <dsp:spPr>
        <a:xfrm>
          <a:off x="2693593" y="358187"/>
          <a:ext cx="2445918" cy="146755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cy-GB" sz="6500" kern="1200">
              <a:latin typeface="Calibri Light" panose="020F0302020204030204"/>
            </a:rPr>
            <a:t> </a:t>
          </a:r>
        </a:p>
      </dsp:txBody>
      <dsp:txXfrm>
        <a:off x="2693593" y="358187"/>
        <a:ext cx="2445918" cy="1467550"/>
      </dsp:txXfrm>
    </dsp:sp>
    <dsp:sp modelId="{A21F0169-2F37-4970-A43C-7AADB5411208}">
      <dsp:nvSpPr>
        <dsp:cNvPr id="0" name=""/>
        <dsp:cNvSpPr/>
      </dsp:nvSpPr>
      <dsp:spPr>
        <a:xfrm>
          <a:off x="5384103" y="358187"/>
          <a:ext cx="2445918" cy="146755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cy-GB" sz="6500" kern="1200">
              <a:latin typeface="Calibri Light" panose="020F0302020204030204"/>
            </a:rPr>
            <a:t> </a:t>
          </a:r>
        </a:p>
      </dsp:txBody>
      <dsp:txXfrm>
        <a:off x="5384103" y="358187"/>
        <a:ext cx="2445918" cy="1467550"/>
      </dsp:txXfrm>
    </dsp:sp>
    <dsp:sp modelId="{8E2C22AF-CC55-4C3C-AC05-F7BEC16C66D8}">
      <dsp:nvSpPr>
        <dsp:cNvPr id="0" name=""/>
        <dsp:cNvSpPr/>
      </dsp:nvSpPr>
      <dsp:spPr>
        <a:xfrm>
          <a:off x="8074613" y="358187"/>
          <a:ext cx="2445918" cy="146755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cy-GB" sz="6500" kern="1200">
              <a:latin typeface="Calibri Light" panose="020F0302020204030204"/>
            </a:rPr>
            <a:t> </a:t>
          </a:r>
        </a:p>
      </dsp:txBody>
      <dsp:txXfrm>
        <a:off x="8074613" y="358187"/>
        <a:ext cx="2445918" cy="1467550"/>
      </dsp:txXfrm>
    </dsp:sp>
    <dsp:sp modelId="{D4C6FEEB-7F02-408F-BFA6-F3F70DE31260}">
      <dsp:nvSpPr>
        <dsp:cNvPr id="0" name=""/>
        <dsp:cNvSpPr/>
      </dsp:nvSpPr>
      <dsp:spPr>
        <a:xfrm>
          <a:off x="3083" y="2070329"/>
          <a:ext cx="2445918" cy="146755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cy-GB" sz="6500" kern="1200">
              <a:latin typeface="Calibri Light" panose="020F0302020204030204"/>
            </a:rPr>
            <a:t> </a:t>
          </a:r>
        </a:p>
      </dsp:txBody>
      <dsp:txXfrm>
        <a:off x="3083" y="2070329"/>
        <a:ext cx="2445918" cy="1467550"/>
      </dsp:txXfrm>
    </dsp:sp>
    <dsp:sp modelId="{E910338C-3297-41B7-9174-B6A5DEF327EF}">
      <dsp:nvSpPr>
        <dsp:cNvPr id="0" name=""/>
        <dsp:cNvSpPr/>
      </dsp:nvSpPr>
      <dsp:spPr>
        <a:xfrm>
          <a:off x="2693593" y="2070329"/>
          <a:ext cx="2445918" cy="146755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rtl="0">
            <a:lnSpc>
              <a:spcPct val="90000"/>
            </a:lnSpc>
            <a:spcBef>
              <a:spcPct val="0"/>
            </a:spcBef>
            <a:spcAft>
              <a:spcPct val="35000"/>
            </a:spcAft>
            <a:buNone/>
          </a:pPr>
          <a:r>
            <a:rPr lang="cy-GB" sz="6500" kern="1200">
              <a:latin typeface="Calibri Light" panose="020F0302020204030204"/>
            </a:rPr>
            <a:t> </a:t>
          </a:r>
        </a:p>
      </dsp:txBody>
      <dsp:txXfrm>
        <a:off x="2693593" y="2070329"/>
        <a:ext cx="2445918" cy="1467550"/>
      </dsp:txXfrm>
    </dsp:sp>
    <dsp:sp modelId="{41034280-ED17-4314-A231-80F8DDBE6777}">
      <dsp:nvSpPr>
        <dsp:cNvPr id="0" name=""/>
        <dsp:cNvSpPr/>
      </dsp:nvSpPr>
      <dsp:spPr>
        <a:xfrm>
          <a:off x="5384103" y="2070329"/>
          <a:ext cx="2445918" cy="146755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rtl="0">
            <a:lnSpc>
              <a:spcPct val="90000"/>
            </a:lnSpc>
            <a:spcBef>
              <a:spcPct val="0"/>
            </a:spcBef>
            <a:spcAft>
              <a:spcPct val="35000"/>
            </a:spcAft>
            <a:buNone/>
          </a:pPr>
          <a:r>
            <a:rPr lang="cy-GB" sz="6500" kern="1200">
              <a:latin typeface="Calibri Light" panose="020F0302020204030204"/>
            </a:rPr>
            <a:t> </a:t>
          </a:r>
        </a:p>
      </dsp:txBody>
      <dsp:txXfrm>
        <a:off x="5384103" y="2070329"/>
        <a:ext cx="2445918" cy="1467550"/>
      </dsp:txXfrm>
    </dsp:sp>
    <dsp:sp modelId="{6B43D7CD-E1A4-45C0-8772-233043AFFBFA}">
      <dsp:nvSpPr>
        <dsp:cNvPr id="0" name=""/>
        <dsp:cNvSpPr/>
      </dsp:nvSpPr>
      <dsp:spPr>
        <a:xfrm>
          <a:off x="8074613" y="2070329"/>
          <a:ext cx="2445918" cy="146755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rtl="0">
            <a:lnSpc>
              <a:spcPct val="90000"/>
            </a:lnSpc>
            <a:spcBef>
              <a:spcPct val="0"/>
            </a:spcBef>
            <a:spcAft>
              <a:spcPct val="35000"/>
            </a:spcAft>
            <a:buNone/>
          </a:pPr>
          <a:r>
            <a:rPr lang="cy-GB" sz="6500" kern="1200">
              <a:latin typeface="Calibri Light" panose="020F0302020204030204"/>
            </a:rPr>
            <a:t> </a:t>
          </a:r>
        </a:p>
      </dsp:txBody>
      <dsp:txXfrm>
        <a:off x="8074613" y="2070329"/>
        <a:ext cx="2445918" cy="14675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26DA0-0272-4010-B1A6-94F90BACB268}">
      <dsp:nvSpPr>
        <dsp:cNvPr id="0" name=""/>
        <dsp:cNvSpPr/>
      </dsp:nvSpPr>
      <dsp:spPr>
        <a:xfrm>
          <a:off x="0" y="820218"/>
          <a:ext cx="3414946" cy="204896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cap="all"/>
          </a:pPr>
          <a:r>
            <a:rPr lang="en-US" sz="3200" kern="1200"/>
            <a:t>You don’t!</a:t>
          </a:r>
        </a:p>
      </dsp:txBody>
      <dsp:txXfrm>
        <a:off x="0" y="820218"/>
        <a:ext cx="3414946" cy="2048967"/>
      </dsp:txXfrm>
    </dsp:sp>
    <dsp:sp modelId="{D63F2CAD-91BC-4658-9F10-26DB4634DA0F}">
      <dsp:nvSpPr>
        <dsp:cNvPr id="0" name=""/>
        <dsp:cNvSpPr/>
      </dsp:nvSpPr>
      <dsp:spPr>
        <a:xfrm>
          <a:off x="3756441" y="820218"/>
          <a:ext cx="3414946" cy="2048967"/>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cap="all"/>
          </a:pPr>
          <a:r>
            <a:rPr lang="en-US" sz="3200" kern="1200"/>
            <a:t>You </a:t>
          </a:r>
          <a:r>
            <a:rPr lang="en-US" sz="3200" b="1" u="sng" kern="1200"/>
            <a:t>plan</a:t>
          </a:r>
          <a:r>
            <a:rPr lang="en-US" sz="3200" kern="1200"/>
            <a:t> to teach based on your sound pedagogy </a:t>
          </a:r>
        </a:p>
      </dsp:txBody>
      <dsp:txXfrm>
        <a:off x="3756441" y="820218"/>
        <a:ext cx="3414946" cy="2048967"/>
      </dsp:txXfrm>
    </dsp:sp>
    <dsp:sp modelId="{C97801F6-FD90-41B8-A4E3-5A9FCFA9F981}">
      <dsp:nvSpPr>
        <dsp:cNvPr id="0" name=""/>
        <dsp:cNvSpPr/>
      </dsp:nvSpPr>
      <dsp:spPr>
        <a:xfrm>
          <a:off x="7512882" y="820218"/>
          <a:ext cx="3414946" cy="204896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cap="all"/>
          </a:pPr>
          <a:r>
            <a:rPr lang="en-US" sz="3200" kern="1200"/>
            <a:t>You look for </a:t>
          </a:r>
          <a:r>
            <a:rPr lang="en-US" sz="3200" b="1" u="sng" kern="1200"/>
            <a:t>opportunities</a:t>
          </a:r>
          <a:r>
            <a:rPr lang="en-US" sz="3200" kern="1200"/>
            <a:t> for DCF</a:t>
          </a:r>
        </a:p>
      </dsp:txBody>
      <dsp:txXfrm>
        <a:off x="7512882" y="820218"/>
        <a:ext cx="3414946" cy="204896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27F122-0555-45A2-B569-FFC198749443}">
      <dsp:nvSpPr>
        <dsp:cNvPr id="0" name=""/>
        <dsp:cNvSpPr/>
      </dsp:nvSpPr>
      <dsp:spPr>
        <a:xfrm>
          <a:off x="0" y="2626263"/>
          <a:ext cx="5393361" cy="17231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0" i="1" kern="1200"/>
            <a:t>Digital Platform</a:t>
          </a:r>
          <a:r>
            <a:rPr lang="en-GB" sz="2200" b="0" i="0" kern="1200"/>
            <a:t>: Quizlet, Kahoot, or Google Forms for creating quizzes and surveys about online security and ethical behaviour.</a:t>
          </a:r>
          <a:endParaRPr lang="en-US" sz="2200" kern="1200"/>
        </a:p>
      </dsp:txBody>
      <dsp:txXfrm>
        <a:off x="0" y="2626263"/>
        <a:ext cx="5393361" cy="1723112"/>
      </dsp:txXfrm>
    </dsp:sp>
    <dsp:sp modelId="{CA6E7BE7-8FF2-4AD3-AE17-57D1F2B36B6B}">
      <dsp:nvSpPr>
        <dsp:cNvPr id="0" name=""/>
        <dsp:cNvSpPr/>
      </dsp:nvSpPr>
      <dsp:spPr>
        <a:xfrm rot="10800000">
          <a:off x="0" y="1962"/>
          <a:ext cx="5393361" cy="2650147"/>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0" i="1" kern="1200"/>
            <a:t>Activity</a:t>
          </a:r>
          <a:r>
            <a:rPr lang="en-GB" sz="2200" b="0" i="0" kern="1200"/>
            <a:t>: Online Privacy and Security Assessment</a:t>
          </a:r>
          <a:endParaRPr lang="en-US" sz="2200" kern="1200"/>
        </a:p>
      </dsp:txBody>
      <dsp:txXfrm rot="-10800000">
        <a:off x="0" y="1962"/>
        <a:ext cx="5393361" cy="930201"/>
      </dsp:txXfrm>
    </dsp:sp>
    <dsp:sp modelId="{0A82C105-7087-4A88-958A-10CCA0D41B39}">
      <dsp:nvSpPr>
        <dsp:cNvPr id="0" name=""/>
        <dsp:cNvSpPr/>
      </dsp:nvSpPr>
      <dsp:spPr>
        <a:xfrm>
          <a:off x="0" y="932163"/>
          <a:ext cx="5393361" cy="79239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b="0" i="0" kern="1200"/>
            <a:t>Students can be given scenarios or case studies related to online privacy and security. They could be asked to identify potential risks and suggest ways to protect their personal information.</a:t>
          </a:r>
          <a:endParaRPr lang="en-US" sz="1500" kern="1200"/>
        </a:p>
      </dsp:txBody>
      <dsp:txXfrm>
        <a:off x="0" y="932163"/>
        <a:ext cx="5393361" cy="7923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44C71-1CEA-43BC-9591-E59CE4D298C4}">
      <dsp:nvSpPr>
        <dsp:cNvPr id="0" name=""/>
        <dsp:cNvSpPr/>
      </dsp:nvSpPr>
      <dsp:spPr>
        <a:xfrm>
          <a:off x="0" y="273181"/>
          <a:ext cx="5393361" cy="133116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1" kern="1200"/>
            <a:t>Activity</a:t>
          </a:r>
          <a:r>
            <a:rPr lang="en-GB" sz="2400" b="0" i="0" kern="1200"/>
            <a:t>: Collaborative Online Projects</a:t>
          </a:r>
          <a:endParaRPr lang="en-US" sz="2400" kern="1200"/>
        </a:p>
      </dsp:txBody>
      <dsp:txXfrm>
        <a:off x="64982" y="338163"/>
        <a:ext cx="5263397" cy="1201203"/>
      </dsp:txXfrm>
    </dsp:sp>
    <dsp:sp modelId="{139D9823-6552-4710-8CA0-A815D3976776}">
      <dsp:nvSpPr>
        <dsp:cNvPr id="0" name=""/>
        <dsp:cNvSpPr/>
      </dsp:nvSpPr>
      <dsp:spPr>
        <a:xfrm>
          <a:off x="0" y="1604349"/>
          <a:ext cx="5393361" cy="1142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b="0" i="0" kern="1200"/>
            <a:t>Students can work in groups to create a digital presentation, document, or a multimedia project. Assess their ability to effectively collaborate using digital tools.</a:t>
          </a:r>
          <a:endParaRPr lang="en-US" sz="1900" kern="1200"/>
        </a:p>
      </dsp:txBody>
      <dsp:txXfrm>
        <a:off x="0" y="1604349"/>
        <a:ext cx="5393361" cy="1142640"/>
      </dsp:txXfrm>
    </dsp:sp>
    <dsp:sp modelId="{1AB7EFBE-706C-4218-88CC-24B9B02F3C0C}">
      <dsp:nvSpPr>
        <dsp:cNvPr id="0" name=""/>
        <dsp:cNvSpPr/>
      </dsp:nvSpPr>
      <dsp:spPr>
        <a:xfrm>
          <a:off x="0" y="2746989"/>
          <a:ext cx="5393361" cy="133116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1" kern="1200" dirty="0"/>
            <a:t>Digital Platform</a:t>
          </a:r>
          <a:r>
            <a:rPr lang="en-GB" sz="2400" b="0" i="0" kern="1200" dirty="0"/>
            <a:t>: Google Workspace (Docs, Sheets, Slides), Microsoft Teams, or Office 365 for project management.</a:t>
          </a:r>
          <a:endParaRPr lang="en-US" sz="2400" kern="1200" dirty="0"/>
        </a:p>
      </dsp:txBody>
      <dsp:txXfrm>
        <a:off x="64982" y="2811971"/>
        <a:ext cx="5263397" cy="120120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5B6745-F2AB-43FB-B167-70D088B1573B}">
      <dsp:nvSpPr>
        <dsp:cNvPr id="0" name=""/>
        <dsp:cNvSpPr/>
      </dsp:nvSpPr>
      <dsp:spPr>
        <a:xfrm>
          <a:off x="0" y="50026"/>
          <a:ext cx="5393361" cy="169094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1" kern="1200"/>
            <a:t>Activity</a:t>
          </a:r>
          <a:r>
            <a:rPr lang="en-GB" sz="2400" b="0" i="0" kern="1200"/>
            <a:t>: Data Analysis and Visualization</a:t>
          </a:r>
          <a:endParaRPr lang="en-US" sz="2400" kern="1200"/>
        </a:p>
      </dsp:txBody>
      <dsp:txXfrm>
        <a:off x="82545" y="132571"/>
        <a:ext cx="5228271" cy="1525852"/>
      </dsp:txXfrm>
    </dsp:sp>
    <dsp:sp modelId="{50E8C5DE-15AD-4634-B59B-BC3AD289D571}">
      <dsp:nvSpPr>
        <dsp:cNvPr id="0" name=""/>
        <dsp:cNvSpPr/>
      </dsp:nvSpPr>
      <dsp:spPr>
        <a:xfrm>
          <a:off x="0" y="1740969"/>
          <a:ext cx="5393361" cy="869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b="0" i="0" kern="1200"/>
            <a:t>Students can collect and analyze data related to a topic of interest. They should then present their findings using digital tools.</a:t>
          </a:r>
          <a:endParaRPr lang="en-US" sz="1900" kern="1200"/>
        </a:p>
      </dsp:txBody>
      <dsp:txXfrm>
        <a:off x="0" y="1740969"/>
        <a:ext cx="5393361" cy="869400"/>
      </dsp:txXfrm>
    </dsp:sp>
    <dsp:sp modelId="{1B2F30BA-7E11-4178-B5CE-02BF4E8191F4}">
      <dsp:nvSpPr>
        <dsp:cNvPr id="0" name=""/>
        <dsp:cNvSpPr/>
      </dsp:nvSpPr>
      <dsp:spPr>
        <a:xfrm>
          <a:off x="0" y="2610369"/>
          <a:ext cx="5393361" cy="169094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1" kern="1200"/>
            <a:t>Digital Platform</a:t>
          </a:r>
          <a:r>
            <a:rPr lang="en-GB" sz="2400" b="0" i="0" kern="1200"/>
            <a:t>: Microsoft Excel or Google Sheets for data analysis, Tableau or Google Data Studio for data visualization.</a:t>
          </a:r>
          <a:endParaRPr lang="en-US" sz="2400" kern="1200"/>
        </a:p>
      </dsp:txBody>
      <dsp:txXfrm>
        <a:off x="82545" y="2692914"/>
        <a:ext cx="5228271" cy="152585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F12CE-ED57-4F9C-946C-D5371F6B8A78}">
      <dsp:nvSpPr>
        <dsp:cNvPr id="0" name=""/>
        <dsp:cNvSpPr/>
      </dsp:nvSpPr>
      <dsp:spPr>
        <a:xfrm>
          <a:off x="0" y="51598"/>
          <a:ext cx="5393361" cy="138663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1" kern="1200"/>
            <a:t>Activity</a:t>
          </a:r>
          <a:r>
            <a:rPr lang="en-GB" sz="2500" b="0" i="0" kern="1200"/>
            <a:t>: Coding Challenges</a:t>
          </a:r>
          <a:endParaRPr lang="en-US" sz="2500" kern="1200"/>
        </a:p>
      </dsp:txBody>
      <dsp:txXfrm>
        <a:off x="67690" y="119288"/>
        <a:ext cx="5257981" cy="1251252"/>
      </dsp:txXfrm>
    </dsp:sp>
    <dsp:sp modelId="{65AAACE9-5649-421B-AB2B-8B0C06127522}">
      <dsp:nvSpPr>
        <dsp:cNvPr id="0" name=""/>
        <dsp:cNvSpPr/>
      </dsp:nvSpPr>
      <dsp:spPr>
        <a:xfrm>
          <a:off x="0" y="1438231"/>
          <a:ext cx="5393361" cy="1474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b="0" i="0" kern="1200"/>
            <a:t>Assess students' problem-solving and coding skills by giving them coding challenges. This can be in the form of writing code to solve mathematical problems or creating simple programs.</a:t>
          </a:r>
          <a:endParaRPr lang="en-US" sz="2000" kern="1200"/>
        </a:p>
      </dsp:txBody>
      <dsp:txXfrm>
        <a:off x="0" y="1438231"/>
        <a:ext cx="5393361" cy="1474875"/>
      </dsp:txXfrm>
    </dsp:sp>
    <dsp:sp modelId="{99032A92-14D6-40E1-B846-70A38472C711}">
      <dsp:nvSpPr>
        <dsp:cNvPr id="0" name=""/>
        <dsp:cNvSpPr/>
      </dsp:nvSpPr>
      <dsp:spPr>
        <a:xfrm>
          <a:off x="0" y="2913106"/>
          <a:ext cx="5393361" cy="138663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1" kern="1200"/>
            <a:t>Digital Platform</a:t>
          </a:r>
          <a:r>
            <a:rPr lang="en-GB" sz="2500" b="0" i="0" kern="1200"/>
            <a:t>: Codecademy, Scratch, or platforms like LeetCode and HackerRank for coding challenges.</a:t>
          </a:r>
          <a:endParaRPr lang="en-US" sz="2500" kern="1200"/>
        </a:p>
      </dsp:txBody>
      <dsp:txXfrm>
        <a:off x="67690" y="2980796"/>
        <a:ext cx="5257981" cy="125125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746AE8-1B71-4EFE-811D-C3FFD4DA71D6}">
      <dsp:nvSpPr>
        <dsp:cNvPr id="0" name=""/>
        <dsp:cNvSpPr/>
      </dsp:nvSpPr>
      <dsp:spPr>
        <a:xfrm>
          <a:off x="1756023" y="1109475"/>
          <a:ext cx="1400710" cy="71"/>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E2C105-9A78-4AE7-B048-249233F2A7C9}">
      <dsp:nvSpPr>
        <dsp:cNvPr id="0" name=""/>
        <dsp:cNvSpPr/>
      </dsp:nvSpPr>
      <dsp:spPr>
        <a:xfrm>
          <a:off x="3240776" y="991851"/>
          <a:ext cx="161081" cy="302330"/>
        </a:xfrm>
        <a:prstGeom prst="chevron">
          <a:avLst>
            <a:gd name="adj" fmla="val 90000"/>
          </a:avLst>
        </a:prstGeom>
        <a:solidFill>
          <a:schemeClr val="accent4">
            <a:tint val="40000"/>
            <a:alpha val="90000"/>
            <a:hueOff val="1357741"/>
            <a:satOff val="-6406"/>
            <a:lumOff val="-231"/>
            <a:alphaOff val="0"/>
          </a:schemeClr>
        </a:solidFill>
        <a:ln w="12700" cap="flat" cmpd="sng" algn="ctr">
          <a:solidFill>
            <a:schemeClr val="accent4">
              <a:tint val="40000"/>
              <a:alpha val="90000"/>
              <a:hueOff val="1357741"/>
              <a:satOff val="-6406"/>
              <a:lumOff val="-231"/>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A75F30-29E2-4BF9-BEF0-AE382005BFD1}">
      <dsp:nvSpPr>
        <dsp:cNvPr id="0" name=""/>
        <dsp:cNvSpPr/>
      </dsp:nvSpPr>
      <dsp:spPr>
        <a:xfrm>
          <a:off x="824550" y="353127"/>
          <a:ext cx="1512767" cy="1512767"/>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58704" tIns="58704" rIns="58704" bIns="58704" numCol="1" spcCol="1270" anchor="ctr" anchorCtr="0">
          <a:noAutofit/>
        </a:bodyPr>
        <a:lstStyle/>
        <a:p>
          <a:pPr marL="0" lvl="0" indent="0" algn="ctr" defTabSz="2667000">
            <a:lnSpc>
              <a:spcPct val="90000"/>
            </a:lnSpc>
            <a:spcBef>
              <a:spcPct val="0"/>
            </a:spcBef>
            <a:spcAft>
              <a:spcPct val="35000"/>
            </a:spcAft>
            <a:buNone/>
          </a:pPr>
          <a:r>
            <a:rPr lang="en-US" sz="6000" kern="1200"/>
            <a:t>1</a:t>
          </a:r>
        </a:p>
      </dsp:txBody>
      <dsp:txXfrm>
        <a:off x="1046090" y="574667"/>
        <a:ext cx="1069687" cy="1069687"/>
      </dsp:txXfrm>
    </dsp:sp>
    <dsp:sp modelId="{B9DFD854-82B9-4814-9983-909613787FFE}">
      <dsp:nvSpPr>
        <dsp:cNvPr id="0" name=""/>
        <dsp:cNvSpPr/>
      </dsp:nvSpPr>
      <dsp:spPr>
        <a:xfrm>
          <a:off x="5134" y="2032676"/>
          <a:ext cx="3151599" cy="1965600"/>
        </a:xfrm>
        <a:prstGeom prst="upArrowCallout">
          <a:avLst>
            <a:gd name="adj1" fmla="val 50000"/>
            <a:gd name="adj2" fmla="val 20000"/>
            <a:gd name="adj3" fmla="val 20000"/>
            <a:gd name="adj4" fmla="val 100000"/>
          </a:avLst>
        </a:prstGeom>
        <a:solidFill>
          <a:schemeClr val="accent4">
            <a:tint val="40000"/>
            <a:alpha val="90000"/>
            <a:hueOff val="2715481"/>
            <a:satOff val="-12811"/>
            <a:lumOff val="-463"/>
            <a:alphaOff val="0"/>
          </a:schemeClr>
        </a:solidFill>
        <a:ln w="12700" cap="flat" cmpd="sng" algn="ctr">
          <a:solidFill>
            <a:schemeClr val="accent4">
              <a:tint val="40000"/>
              <a:alpha val="90000"/>
              <a:hueOff val="2715481"/>
              <a:satOff val="-12811"/>
              <a:lumOff val="-46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602" tIns="165100" rIns="248602" bIns="165100" numCol="1" spcCol="1270" anchor="t" anchorCtr="0">
          <a:noAutofit/>
        </a:bodyPr>
        <a:lstStyle/>
        <a:p>
          <a:pPr marL="0" lvl="0" indent="0" algn="l" defTabSz="711200">
            <a:lnSpc>
              <a:spcPct val="90000"/>
            </a:lnSpc>
            <a:spcBef>
              <a:spcPct val="0"/>
            </a:spcBef>
            <a:spcAft>
              <a:spcPct val="35000"/>
            </a:spcAft>
            <a:buNone/>
          </a:pPr>
          <a:r>
            <a:rPr lang="en-GB" sz="1600" kern="1200" dirty="0"/>
            <a:t>Consider all the different things we have spoken about today and start to plan 40 min activity with a year group from Y3-6.</a:t>
          </a:r>
          <a:endParaRPr lang="en-US" sz="1600" kern="1200" dirty="0"/>
        </a:p>
      </dsp:txBody>
      <dsp:txXfrm>
        <a:off x="5134" y="2425796"/>
        <a:ext cx="3151599" cy="1572480"/>
      </dsp:txXfrm>
    </dsp:sp>
    <dsp:sp modelId="{9BBE9FD9-C7F5-42B8-81EA-2166DEAA3513}">
      <dsp:nvSpPr>
        <dsp:cNvPr id="0" name=""/>
        <dsp:cNvSpPr/>
      </dsp:nvSpPr>
      <dsp:spPr>
        <a:xfrm>
          <a:off x="3506911" y="1110033"/>
          <a:ext cx="3151599" cy="72"/>
        </a:xfrm>
        <a:prstGeom prst="rect">
          <a:avLst/>
        </a:prstGeom>
        <a:solidFill>
          <a:schemeClr val="accent4">
            <a:tint val="40000"/>
            <a:alpha val="90000"/>
            <a:hueOff val="4073222"/>
            <a:satOff val="-19217"/>
            <a:lumOff val="-694"/>
            <a:alphaOff val="0"/>
          </a:schemeClr>
        </a:solidFill>
        <a:ln w="12700" cap="flat" cmpd="sng" algn="ctr">
          <a:solidFill>
            <a:schemeClr val="accent4">
              <a:tint val="40000"/>
              <a:alpha val="90000"/>
              <a:hueOff val="4073222"/>
              <a:satOff val="-19217"/>
              <a:lumOff val="-694"/>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F40376-78AA-4C59-B41B-642B7C93513F}">
      <dsp:nvSpPr>
        <dsp:cNvPr id="0" name=""/>
        <dsp:cNvSpPr/>
      </dsp:nvSpPr>
      <dsp:spPr>
        <a:xfrm>
          <a:off x="6742553" y="992322"/>
          <a:ext cx="161081" cy="302776"/>
        </a:xfrm>
        <a:prstGeom prst="chevron">
          <a:avLst>
            <a:gd name="adj" fmla="val 90000"/>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159879-5B4F-4E83-9318-B3DF07BA1086}">
      <dsp:nvSpPr>
        <dsp:cNvPr id="0" name=""/>
        <dsp:cNvSpPr/>
      </dsp:nvSpPr>
      <dsp:spPr>
        <a:xfrm>
          <a:off x="4325770" y="353128"/>
          <a:ext cx="1513881" cy="1513881"/>
        </a:xfrm>
        <a:prstGeom prst="ellipse">
          <a:avLst/>
        </a:prstGeom>
        <a:solidFill>
          <a:schemeClr val="accent4">
            <a:hueOff val="4900445"/>
            <a:satOff val="-20388"/>
            <a:lumOff val="4804"/>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58747" tIns="58747" rIns="58747" bIns="58747" numCol="1" spcCol="1270" anchor="ctr" anchorCtr="0">
          <a:noAutofit/>
        </a:bodyPr>
        <a:lstStyle/>
        <a:p>
          <a:pPr marL="0" lvl="0" indent="0" algn="ctr" defTabSz="2667000">
            <a:lnSpc>
              <a:spcPct val="90000"/>
            </a:lnSpc>
            <a:spcBef>
              <a:spcPct val="0"/>
            </a:spcBef>
            <a:spcAft>
              <a:spcPct val="35000"/>
            </a:spcAft>
            <a:buNone/>
          </a:pPr>
          <a:r>
            <a:rPr lang="en-US" sz="6000" kern="1200"/>
            <a:t>2</a:t>
          </a:r>
        </a:p>
      </dsp:txBody>
      <dsp:txXfrm>
        <a:off x="4547473" y="574831"/>
        <a:ext cx="1070475" cy="1070475"/>
      </dsp:txXfrm>
    </dsp:sp>
    <dsp:sp modelId="{6473A5D5-27B4-4137-8950-FE6C95D48C68}">
      <dsp:nvSpPr>
        <dsp:cNvPr id="0" name=""/>
        <dsp:cNvSpPr/>
      </dsp:nvSpPr>
      <dsp:spPr>
        <a:xfrm>
          <a:off x="3506911" y="2033914"/>
          <a:ext cx="3151599" cy="1965600"/>
        </a:xfrm>
        <a:prstGeom prst="upArrowCallout">
          <a:avLst>
            <a:gd name="adj1" fmla="val 50000"/>
            <a:gd name="adj2" fmla="val 20000"/>
            <a:gd name="adj3" fmla="val 20000"/>
            <a:gd name="adj4" fmla="val 100000"/>
          </a:avLst>
        </a:prstGeom>
        <a:solidFill>
          <a:schemeClr val="accent4">
            <a:tint val="40000"/>
            <a:alpha val="90000"/>
            <a:hueOff val="6788703"/>
            <a:satOff val="-32028"/>
            <a:lumOff val="-1157"/>
            <a:alphaOff val="0"/>
          </a:schemeClr>
        </a:solidFill>
        <a:ln w="12700" cap="flat" cmpd="sng" algn="ctr">
          <a:solidFill>
            <a:schemeClr val="accent4">
              <a:tint val="40000"/>
              <a:alpha val="90000"/>
              <a:hueOff val="6788703"/>
              <a:satOff val="-32028"/>
              <a:lumOff val="-115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602" tIns="165100" rIns="248602" bIns="165100" numCol="1" spcCol="1270" anchor="t" anchorCtr="0">
          <a:noAutofit/>
        </a:bodyPr>
        <a:lstStyle/>
        <a:p>
          <a:pPr marL="0" lvl="0" indent="0" algn="l" defTabSz="666750">
            <a:lnSpc>
              <a:spcPct val="90000"/>
            </a:lnSpc>
            <a:spcBef>
              <a:spcPct val="0"/>
            </a:spcBef>
            <a:spcAft>
              <a:spcPct val="35000"/>
            </a:spcAft>
            <a:buNone/>
          </a:pPr>
          <a:r>
            <a:rPr lang="en-GB" sz="1500" kern="1200"/>
            <a:t>You must choose a strand of the DCF as clear focus to the activity and include one of the new technologies we have spoken about today in your lesson.</a:t>
          </a:r>
          <a:endParaRPr lang="en-US" sz="1500" kern="1200"/>
        </a:p>
      </dsp:txBody>
      <dsp:txXfrm>
        <a:off x="3506911" y="2427034"/>
        <a:ext cx="3151599" cy="1572480"/>
      </dsp:txXfrm>
    </dsp:sp>
    <dsp:sp modelId="{6ACB8889-0AE9-42B2-ABA3-0D984BF381FA}">
      <dsp:nvSpPr>
        <dsp:cNvPr id="0" name=""/>
        <dsp:cNvSpPr/>
      </dsp:nvSpPr>
      <dsp:spPr>
        <a:xfrm>
          <a:off x="7008688" y="1110033"/>
          <a:ext cx="1575799" cy="72"/>
        </a:xfrm>
        <a:prstGeom prst="rect">
          <a:avLst/>
        </a:prstGeom>
        <a:solidFill>
          <a:schemeClr val="accent4">
            <a:tint val="40000"/>
            <a:alpha val="90000"/>
            <a:hueOff val="8146444"/>
            <a:satOff val="-38434"/>
            <a:lumOff val="-1388"/>
            <a:alphaOff val="0"/>
          </a:schemeClr>
        </a:solidFill>
        <a:ln w="12700" cap="flat" cmpd="sng" algn="ctr">
          <a:solidFill>
            <a:schemeClr val="accent4">
              <a:tint val="40000"/>
              <a:alpha val="90000"/>
              <a:hueOff val="8146444"/>
              <a:satOff val="-38434"/>
              <a:lumOff val="-1388"/>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6116D9-D7A0-4685-98E1-79D3DE1A7A02}">
      <dsp:nvSpPr>
        <dsp:cNvPr id="0" name=""/>
        <dsp:cNvSpPr/>
      </dsp:nvSpPr>
      <dsp:spPr>
        <a:xfrm>
          <a:off x="7826800" y="352381"/>
          <a:ext cx="1515374" cy="1515374"/>
        </a:xfrm>
        <a:prstGeom prst="ellipse">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58805" tIns="58805" rIns="58805" bIns="58805" numCol="1" spcCol="1270" anchor="ctr" anchorCtr="0">
          <a:noAutofit/>
        </a:bodyPr>
        <a:lstStyle/>
        <a:p>
          <a:pPr marL="0" lvl="0" indent="0" algn="ctr" defTabSz="2667000">
            <a:lnSpc>
              <a:spcPct val="90000"/>
            </a:lnSpc>
            <a:spcBef>
              <a:spcPct val="0"/>
            </a:spcBef>
            <a:spcAft>
              <a:spcPct val="35000"/>
            </a:spcAft>
            <a:buNone/>
          </a:pPr>
          <a:r>
            <a:rPr lang="en-US" sz="6000" kern="1200"/>
            <a:t>3</a:t>
          </a:r>
        </a:p>
      </dsp:txBody>
      <dsp:txXfrm>
        <a:off x="8048721" y="574302"/>
        <a:ext cx="1071532" cy="1071532"/>
      </dsp:txXfrm>
    </dsp:sp>
    <dsp:sp modelId="{91371341-93EE-4797-9992-25B63FC59F0A}">
      <dsp:nvSpPr>
        <dsp:cNvPr id="0" name=""/>
        <dsp:cNvSpPr/>
      </dsp:nvSpPr>
      <dsp:spPr>
        <a:xfrm>
          <a:off x="7008688" y="2033914"/>
          <a:ext cx="3151599" cy="1965600"/>
        </a:xfrm>
        <a:prstGeom prst="upArrowCallout">
          <a:avLst>
            <a:gd name="adj1" fmla="val 50000"/>
            <a:gd name="adj2" fmla="val 20000"/>
            <a:gd name="adj3" fmla="val 20000"/>
            <a:gd name="adj4" fmla="val 100000"/>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602" tIns="165100" rIns="248602" bIns="165100" numCol="1" spcCol="1270" anchor="t" anchorCtr="0">
          <a:noAutofit/>
        </a:bodyPr>
        <a:lstStyle/>
        <a:p>
          <a:pPr marL="0" lvl="0" indent="0" algn="l" defTabSz="666750">
            <a:lnSpc>
              <a:spcPct val="90000"/>
            </a:lnSpc>
            <a:spcBef>
              <a:spcPct val="0"/>
            </a:spcBef>
            <a:spcAft>
              <a:spcPct val="35000"/>
            </a:spcAft>
            <a:buNone/>
          </a:pPr>
          <a:r>
            <a:rPr lang="en-GB" sz="1500" kern="1200"/>
            <a:t>Plan the activity, with timings, location, environment, how the task will be completed and if it’s a individual, pair or group task.</a:t>
          </a:r>
          <a:endParaRPr lang="en-US" sz="1500" kern="1200"/>
        </a:p>
      </dsp:txBody>
      <dsp:txXfrm>
        <a:off x="7008688" y="2427034"/>
        <a:ext cx="3151599" cy="15724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E210D2-523F-49EC-AB8C-2BE8AB4B2716}">
      <dsp:nvSpPr>
        <dsp:cNvPr id="0" name=""/>
        <dsp:cNvSpPr/>
      </dsp:nvSpPr>
      <dsp:spPr>
        <a:xfrm>
          <a:off x="0" y="65380"/>
          <a:ext cx="11700642" cy="155142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b="1" kern="1200" dirty="0"/>
            <a:t>At the end of the Lecture, do you feel confident that you have...</a:t>
          </a:r>
          <a:endParaRPr lang="en-US" sz="3900" kern="1200" dirty="0"/>
        </a:p>
      </dsp:txBody>
      <dsp:txXfrm>
        <a:off x="75734" y="141114"/>
        <a:ext cx="11549174" cy="1399952"/>
      </dsp:txXfrm>
    </dsp:sp>
    <dsp:sp modelId="{1A89257E-52D9-41E4-B505-0258433FD65D}">
      <dsp:nvSpPr>
        <dsp:cNvPr id="0" name=""/>
        <dsp:cNvSpPr/>
      </dsp:nvSpPr>
      <dsp:spPr>
        <a:xfrm>
          <a:off x="457319" y="1616800"/>
          <a:ext cx="10786002" cy="3794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1495" tIns="49530" rIns="277368" bIns="49530" numCol="1" spcCol="1270" anchor="t" anchorCtr="0">
          <a:noAutofit/>
        </a:bodyPr>
        <a:lstStyle/>
        <a:p>
          <a:pPr marL="285750" lvl="1" indent="-285750" algn="l" defTabSz="1333500">
            <a:lnSpc>
              <a:spcPct val="150000"/>
            </a:lnSpc>
            <a:spcBef>
              <a:spcPct val="0"/>
            </a:spcBef>
            <a:spcAft>
              <a:spcPct val="20000"/>
            </a:spcAft>
            <a:buChar char="•"/>
          </a:pPr>
          <a:r>
            <a:rPr lang="en-GB" sz="3000" i="1" kern="1200" dirty="0"/>
            <a:t>Discussed and understood what the DCF and AFL are?</a:t>
          </a:r>
          <a:endParaRPr lang="en-US" sz="3000" kern="1200" dirty="0"/>
        </a:p>
        <a:p>
          <a:pPr marL="285750" lvl="1" indent="-285750" algn="l" defTabSz="1333500">
            <a:lnSpc>
              <a:spcPct val="150000"/>
            </a:lnSpc>
            <a:spcBef>
              <a:spcPct val="0"/>
            </a:spcBef>
            <a:spcAft>
              <a:spcPct val="20000"/>
            </a:spcAft>
            <a:buChar char="•"/>
          </a:pPr>
          <a:r>
            <a:rPr lang="en-GB" sz="3000" i="1" kern="1200" dirty="0"/>
            <a:t>Learned about how to use digital platforms in your teaching?</a:t>
          </a:r>
          <a:endParaRPr lang="en-US" sz="3000" kern="1200" dirty="0"/>
        </a:p>
        <a:p>
          <a:pPr marL="285750" lvl="1" indent="-285750" algn="l" defTabSz="1333500">
            <a:lnSpc>
              <a:spcPct val="150000"/>
            </a:lnSpc>
            <a:spcBef>
              <a:spcPct val="0"/>
            </a:spcBef>
            <a:spcAft>
              <a:spcPct val="20000"/>
            </a:spcAft>
            <a:buChar char="•"/>
          </a:pPr>
          <a:r>
            <a:rPr lang="en-GB" sz="3000" i="1" kern="1200" dirty="0"/>
            <a:t>Experimented with digital platforms ?</a:t>
          </a:r>
          <a:endParaRPr lang="en-US" sz="3000" kern="1200" dirty="0"/>
        </a:p>
        <a:p>
          <a:pPr marL="285750" lvl="1" indent="-285750" algn="l" defTabSz="1333500">
            <a:lnSpc>
              <a:spcPct val="150000"/>
            </a:lnSpc>
            <a:spcBef>
              <a:spcPct val="0"/>
            </a:spcBef>
            <a:spcAft>
              <a:spcPct val="20000"/>
            </a:spcAft>
            <a:buChar char="•"/>
          </a:pPr>
          <a:r>
            <a:rPr lang="en-GB" sz="3000" i="1" kern="1200" dirty="0"/>
            <a:t>Started to plan an activity that includes a new digital platform that you have been introduced to in this lecture </a:t>
          </a:r>
          <a:endParaRPr lang="en-US" sz="3000" kern="1200" dirty="0"/>
        </a:p>
      </dsp:txBody>
      <dsp:txXfrm>
        <a:off x="457319" y="1616800"/>
        <a:ext cx="10786002" cy="37943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0DFDC7-597B-9243-81E5-9C8BEE1D53C7}" type="datetimeFigureOut">
              <a:rPr lang="en-US" smtClean="0"/>
              <a:t>10/22/2023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74451B-B260-0C46-B95E-C501506E425F}" type="slidenum">
              <a:rPr lang="en-US" smtClean="0"/>
              <a:t>‹#›</a:t>
            </a:fld>
            <a:endParaRPr lang="en-US"/>
          </a:p>
        </p:txBody>
      </p:sp>
    </p:spTree>
    <p:extLst>
      <p:ext uri="{BB962C8B-B14F-4D97-AF65-F5344CB8AC3E}">
        <p14:creationId xmlns:p14="http://schemas.microsoft.com/office/powerpoint/2010/main" val="42140544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mentimeter.com/app/presentation/al3gzv3k3svxpbytzuj7pxknrxpn62kv/z8q8gfe3qcz9/edit"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create.kahoot.it/details/2cbcefa6-fe33-41a4-befa-86dac7615bda"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today's lecture is not going to be about a sport from America.</a:t>
            </a:r>
          </a:p>
          <a:p>
            <a:endParaRPr lang="en-GB" dirty="0"/>
          </a:p>
          <a:p>
            <a:r>
              <a:rPr lang="en-GB" dirty="0"/>
              <a:t>But it will discuss a very important element of your teaching that needs to be used by you and experimented and explored by the children. </a:t>
            </a:r>
          </a:p>
        </p:txBody>
      </p:sp>
      <p:sp>
        <p:nvSpPr>
          <p:cNvPr id="4" name="Slide Number Placeholder 3"/>
          <p:cNvSpPr>
            <a:spLocks noGrp="1"/>
          </p:cNvSpPr>
          <p:nvPr>
            <p:ph type="sldNum" sz="quarter" idx="5"/>
          </p:nvPr>
        </p:nvSpPr>
        <p:spPr/>
        <p:txBody>
          <a:bodyPr/>
          <a:lstStyle/>
          <a:p>
            <a:fld id="{E874451B-B260-0C46-B95E-C501506E425F}" type="slidenum">
              <a:rPr lang="en-US" smtClean="0"/>
              <a:t>3</a:t>
            </a:fld>
            <a:endParaRPr lang="en-US"/>
          </a:p>
        </p:txBody>
      </p:sp>
    </p:spTree>
    <p:extLst>
      <p:ext uri="{BB962C8B-B14F-4D97-AF65-F5344CB8AC3E}">
        <p14:creationId xmlns:p14="http://schemas.microsoft.com/office/powerpoint/2010/main" val="1825367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925289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Söhne"/>
              </a:rPr>
              <a:t>Purpose:</a:t>
            </a:r>
          </a:p>
          <a:p>
            <a:pPr algn="l">
              <a:buFont typeface="Arial" panose="020B0604020202020204" pitchFamily="34" charset="0"/>
              <a:buNone/>
            </a:pPr>
            <a:r>
              <a:rPr lang="en-GB" b="0" i="0" dirty="0">
                <a:solidFill>
                  <a:srgbClr val="374151"/>
                </a:solidFill>
                <a:effectLst/>
                <a:latin typeface="Söhne"/>
              </a:rPr>
              <a:t>Assessment of Learning (Summative Assessment): This type of assessment is primarily focused on measuring and evaluating what students have learned at the end of a specific period, such as a unit, semester, or academic year. It is used to assign grades and make decisions about student advancement or program effectiveness. Examples include final exams, standardized tests, and end-of-term projects.</a:t>
            </a:r>
          </a:p>
          <a:p>
            <a:pPr algn="l">
              <a:buFont typeface="Arial" panose="020B0604020202020204" pitchFamily="34" charset="0"/>
              <a:buNone/>
            </a:pPr>
            <a:endParaRPr lang="en-GB" b="0" i="0" dirty="0">
              <a:solidFill>
                <a:srgbClr val="374151"/>
              </a:solidFill>
              <a:effectLst/>
              <a:latin typeface="Söhne"/>
            </a:endParaRPr>
          </a:p>
          <a:p>
            <a:pPr algn="l">
              <a:buFont typeface="Arial" panose="020B0604020202020204" pitchFamily="34" charset="0"/>
              <a:buNone/>
            </a:pPr>
            <a:r>
              <a:rPr lang="en-GB" b="0" i="0" dirty="0">
                <a:solidFill>
                  <a:srgbClr val="374151"/>
                </a:solidFill>
                <a:effectLst/>
                <a:latin typeface="Söhne"/>
              </a:rPr>
              <a:t>Assessment for Learning (Formative Assessment): Formative assessment is designed to support and enhance the learning process. Its primary purpose is to provide ongoing feedback to both students and teachers during the learning process. This feedback helps identify areas where students may be struggling and allows instructors to adjust their teaching methods accordingly. Examples include quizzes, peer reviews, classroom discussions, and teacher observations.</a:t>
            </a:r>
          </a:p>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5</a:t>
            </a:fld>
            <a:endParaRPr lang="en-US"/>
          </a:p>
        </p:txBody>
      </p:sp>
    </p:spTree>
    <p:extLst>
      <p:ext uri="{BB962C8B-B14F-4D97-AF65-F5344CB8AC3E}">
        <p14:creationId xmlns:p14="http://schemas.microsoft.com/office/powerpoint/2010/main" val="1963878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comes to mind when you think of the DCF? – </a:t>
            </a:r>
            <a:r>
              <a:rPr lang="en-GB" dirty="0" err="1">
                <a:hlinkClick r:id="rId3"/>
              </a:rPr>
              <a:t>Mentimeter</a:t>
            </a:r>
            <a:r>
              <a:rPr lang="en-GB" dirty="0"/>
              <a:t>  link</a:t>
            </a:r>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7</a:t>
            </a:fld>
            <a:endParaRPr lang="en-US"/>
          </a:p>
        </p:txBody>
      </p:sp>
    </p:spTree>
    <p:extLst>
      <p:ext uri="{BB962C8B-B14F-4D97-AF65-F5344CB8AC3E}">
        <p14:creationId xmlns:p14="http://schemas.microsoft.com/office/powerpoint/2010/main" val="1142109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8</a:t>
            </a:fld>
            <a:endParaRPr lang="en-US"/>
          </a:p>
        </p:txBody>
      </p:sp>
    </p:spTree>
    <p:extLst>
      <p:ext uri="{BB962C8B-B14F-4D97-AF65-F5344CB8AC3E}">
        <p14:creationId xmlns:p14="http://schemas.microsoft.com/office/powerpoint/2010/main" val="28722073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11</a:t>
            </a:fld>
            <a:endParaRPr lang="en-US"/>
          </a:p>
        </p:txBody>
      </p:sp>
    </p:spTree>
    <p:extLst>
      <p:ext uri="{BB962C8B-B14F-4D97-AF65-F5344CB8AC3E}">
        <p14:creationId xmlns:p14="http://schemas.microsoft.com/office/powerpoint/2010/main" val="570478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Within each </a:t>
            </a:r>
            <a:r>
              <a:rPr lang="en-GB" b="0" i="0" dirty="0" err="1">
                <a:solidFill>
                  <a:srgbClr val="374151"/>
                </a:solidFill>
                <a:effectLst/>
                <a:latin typeface="Söhne"/>
              </a:rPr>
              <a:t>AoLE</a:t>
            </a:r>
            <a:r>
              <a:rPr lang="en-GB" b="0" i="0" dirty="0">
                <a:solidFill>
                  <a:srgbClr val="374151"/>
                </a:solidFill>
                <a:effectLst/>
                <a:latin typeface="Söhne"/>
              </a:rPr>
              <a:t>, there are progression steps that outline the expected learning outcomes and milestones at different stages of a student's education. These steps are designed to ensure that learners make continuous progress throughout their educational journey.</a:t>
            </a:r>
          </a:p>
          <a:p>
            <a:endParaRPr lang="en-GB" b="0" i="0"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12</a:t>
            </a:fld>
            <a:endParaRPr lang="en-US"/>
          </a:p>
        </p:txBody>
      </p:sp>
    </p:spTree>
    <p:extLst>
      <p:ext uri="{BB962C8B-B14F-4D97-AF65-F5344CB8AC3E}">
        <p14:creationId xmlns:p14="http://schemas.microsoft.com/office/powerpoint/2010/main" val="956927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5"/>
          </p:nvPr>
        </p:nvSpPr>
        <p:spPr/>
        <p:txBody>
          <a:bodyPr/>
          <a:lstStyle/>
          <a:p>
            <a:fld id="{E874451B-B260-0C46-B95E-C501506E425F}" type="slidenum">
              <a:rPr lang="en-US" smtClean="0"/>
              <a:t>14</a:t>
            </a:fld>
            <a:endParaRPr lang="en-US"/>
          </a:p>
        </p:txBody>
      </p:sp>
    </p:spTree>
    <p:extLst>
      <p:ext uri="{BB962C8B-B14F-4D97-AF65-F5344CB8AC3E}">
        <p14:creationId xmlns:p14="http://schemas.microsoft.com/office/powerpoint/2010/main" val="3953408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Class room discussion does not have to happen exclusively verbally</a:t>
            </a:r>
          </a:p>
        </p:txBody>
      </p:sp>
      <p:sp>
        <p:nvSpPr>
          <p:cNvPr id="4" name="Slide Number Placeholder 3"/>
          <p:cNvSpPr>
            <a:spLocks noGrp="1"/>
          </p:cNvSpPr>
          <p:nvPr>
            <p:ph type="sldNum" sz="quarter" idx="5"/>
          </p:nvPr>
        </p:nvSpPr>
        <p:spPr/>
        <p:txBody>
          <a:bodyPr/>
          <a:lstStyle/>
          <a:p>
            <a:fld id="{E874451B-B260-0C46-B95E-C501506E425F}" type="slidenum">
              <a:rPr lang="en-US" smtClean="0"/>
              <a:t>16</a:t>
            </a:fld>
            <a:endParaRPr lang="en-US"/>
          </a:p>
        </p:txBody>
      </p:sp>
    </p:spTree>
    <p:extLst>
      <p:ext uri="{BB962C8B-B14F-4D97-AF65-F5344CB8AC3E}">
        <p14:creationId xmlns:p14="http://schemas.microsoft.com/office/powerpoint/2010/main" val="5757721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17</a:t>
            </a:fld>
            <a:endParaRPr lang="en-US"/>
          </a:p>
        </p:txBody>
      </p:sp>
    </p:spTree>
    <p:extLst>
      <p:ext uri="{BB962C8B-B14F-4D97-AF65-F5344CB8AC3E}">
        <p14:creationId xmlns:p14="http://schemas.microsoft.com/office/powerpoint/2010/main" val="8288260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Im</a:t>
            </a:r>
            <a:r>
              <a:rPr lang="en-US" dirty="0"/>
              <a:t> now going to present you with a number of different platforms to use </a:t>
            </a:r>
          </a:p>
        </p:txBody>
      </p:sp>
      <p:sp>
        <p:nvSpPr>
          <p:cNvPr id="4" name="Slide Number Placeholder 3"/>
          <p:cNvSpPr>
            <a:spLocks noGrp="1"/>
          </p:cNvSpPr>
          <p:nvPr>
            <p:ph type="sldNum" sz="quarter" idx="5"/>
          </p:nvPr>
        </p:nvSpPr>
        <p:spPr/>
        <p:txBody>
          <a:bodyPr/>
          <a:lstStyle/>
          <a:p>
            <a:fld id="{E874451B-B260-0C46-B95E-C501506E425F}" type="slidenum">
              <a:rPr lang="en-US" smtClean="0"/>
              <a:t>18</a:t>
            </a:fld>
            <a:endParaRPr lang="en-US"/>
          </a:p>
        </p:txBody>
      </p:sp>
    </p:spTree>
    <p:extLst>
      <p:ext uri="{BB962C8B-B14F-4D97-AF65-F5344CB8AC3E}">
        <p14:creationId xmlns:p14="http://schemas.microsoft.com/office/powerpoint/2010/main" val="22129530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19</a:t>
            </a:fld>
            <a:endParaRPr lang="en-US"/>
          </a:p>
        </p:txBody>
      </p:sp>
    </p:spTree>
    <p:extLst>
      <p:ext uri="{BB962C8B-B14F-4D97-AF65-F5344CB8AC3E}">
        <p14:creationId xmlns:p14="http://schemas.microsoft.com/office/powerpoint/2010/main" val="2697410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21</a:t>
            </a:fld>
            <a:endParaRPr lang="en-US"/>
          </a:p>
        </p:txBody>
      </p:sp>
    </p:spTree>
    <p:extLst>
      <p:ext uri="{BB962C8B-B14F-4D97-AF65-F5344CB8AC3E}">
        <p14:creationId xmlns:p14="http://schemas.microsoft.com/office/powerpoint/2010/main" val="41230160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Disney Films - Details - Kahoot!</a:t>
            </a:r>
            <a:endParaRPr lang="en-GB" dirty="0"/>
          </a:p>
        </p:txBody>
      </p:sp>
      <p:sp>
        <p:nvSpPr>
          <p:cNvPr id="4" name="Slide Number Placeholder 3"/>
          <p:cNvSpPr>
            <a:spLocks noGrp="1"/>
          </p:cNvSpPr>
          <p:nvPr>
            <p:ph type="sldNum" sz="quarter" idx="5"/>
          </p:nvPr>
        </p:nvSpPr>
        <p:spPr/>
        <p:txBody>
          <a:bodyPr/>
          <a:lstStyle/>
          <a:p>
            <a:fld id="{E874451B-B260-0C46-B95E-C501506E425F}" type="slidenum">
              <a:rPr lang="en-US" smtClean="0"/>
              <a:t>23</a:t>
            </a:fld>
            <a:endParaRPr lang="en-US"/>
          </a:p>
        </p:txBody>
      </p:sp>
    </p:spTree>
    <p:extLst>
      <p:ext uri="{BB962C8B-B14F-4D97-AF65-F5344CB8AC3E}">
        <p14:creationId xmlns:p14="http://schemas.microsoft.com/office/powerpoint/2010/main" val="41345251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24</a:t>
            </a:fld>
            <a:endParaRPr lang="en-US"/>
          </a:p>
        </p:txBody>
      </p:sp>
    </p:spTree>
    <p:extLst>
      <p:ext uri="{BB962C8B-B14F-4D97-AF65-F5344CB8AC3E}">
        <p14:creationId xmlns:p14="http://schemas.microsoft.com/office/powerpoint/2010/main" val="27617097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27</a:t>
            </a:fld>
            <a:endParaRPr lang="en-US"/>
          </a:p>
        </p:txBody>
      </p:sp>
    </p:spTree>
    <p:extLst>
      <p:ext uri="{BB962C8B-B14F-4D97-AF65-F5344CB8AC3E}">
        <p14:creationId xmlns:p14="http://schemas.microsoft.com/office/powerpoint/2010/main" val="1551095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VR Headsets available for use </a:t>
            </a:r>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28</a:t>
            </a:fld>
            <a:endParaRPr lang="en-GB"/>
          </a:p>
        </p:txBody>
      </p:sp>
    </p:spTree>
    <p:extLst>
      <p:ext uri="{BB962C8B-B14F-4D97-AF65-F5344CB8AC3E}">
        <p14:creationId xmlns:p14="http://schemas.microsoft.com/office/powerpoint/2010/main" val="8703074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30</a:t>
            </a:fld>
            <a:endParaRPr lang="en-GB"/>
          </a:p>
        </p:txBody>
      </p:sp>
    </p:spTree>
    <p:extLst>
      <p:ext uri="{BB962C8B-B14F-4D97-AF65-F5344CB8AC3E}">
        <p14:creationId xmlns:p14="http://schemas.microsoft.com/office/powerpoint/2010/main" val="39646094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Talking Pet </a:t>
            </a:r>
          </a:p>
        </p:txBody>
      </p:sp>
      <p:sp>
        <p:nvSpPr>
          <p:cNvPr id="4" name="Slide Number Placeholder 3"/>
          <p:cNvSpPr>
            <a:spLocks noGrp="1"/>
          </p:cNvSpPr>
          <p:nvPr>
            <p:ph type="sldNum" sz="quarter" idx="5"/>
          </p:nvPr>
        </p:nvSpPr>
        <p:spPr/>
        <p:txBody>
          <a:bodyPr/>
          <a:lstStyle/>
          <a:p>
            <a:fld id="{E874451B-B260-0C46-B95E-C501506E425F}" type="slidenum">
              <a:rPr lang="en-US" smtClean="0"/>
              <a:t>31</a:t>
            </a:fld>
            <a:endParaRPr lang="en-US"/>
          </a:p>
        </p:txBody>
      </p:sp>
    </p:spTree>
    <p:extLst>
      <p:ext uri="{BB962C8B-B14F-4D97-AF65-F5344CB8AC3E}">
        <p14:creationId xmlns:p14="http://schemas.microsoft.com/office/powerpoint/2010/main" val="18547295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32</a:t>
            </a:fld>
            <a:endParaRPr lang="en-US"/>
          </a:p>
        </p:txBody>
      </p:sp>
    </p:spTree>
    <p:extLst>
      <p:ext uri="{BB962C8B-B14F-4D97-AF65-F5344CB8AC3E}">
        <p14:creationId xmlns:p14="http://schemas.microsoft.com/office/powerpoint/2010/main" val="35871880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a:p>
            <a:r>
              <a:rPr lang="en-GB"/>
              <a:t>Group task – ideas onto poster paper</a:t>
            </a:r>
          </a:p>
          <a:p>
            <a:endParaRPr lang="en-GB"/>
          </a:p>
          <a:p>
            <a:r>
              <a:rPr lang="en-GB"/>
              <a:t>Chance for group discussion</a:t>
            </a:r>
            <a:endParaRPr lang="cy-GB"/>
          </a:p>
        </p:txBody>
      </p:sp>
      <p:sp>
        <p:nvSpPr>
          <p:cNvPr id="4" name="Slide Number Placeholder 3"/>
          <p:cNvSpPr>
            <a:spLocks noGrp="1"/>
          </p:cNvSpPr>
          <p:nvPr>
            <p:ph type="sldNum" sz="quarter" idx="5"/>
          </p:nvPr>
        </p:nvSpPr>
        <p:spPr/>
        <p:txBody>
          <a:bodyPr/>
          <a:lstStyle/>
          <a:p>
            <a:fld id="{5FB824EF-40B7-4B64-AAF9-A45E704C992E}" type="slidenum">
              <a:rPr lang="en-GB" smtClean="0"/>
              <a:t>33</a:t>
            </a:fld>
            <a:endParaRPr lang="en-GB"/>
          </a:p>
        </p:txBody>
      </p:sp>
    </p:spTree>
    <p:extLst>
      <p:ext uri="{BB962C8B-B14F-4D97-AF65-F5344CB8AC3E}">
        <p14:creationId xmlns:p14="http://schemas.microsoft.com/office/powerpoint/2010/main" val="3693952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34</a:t>
            </a:fld>
            <a:endParaRPr lang="en-US"/>
          </a:p>
        </p:txBody>
      </p:sp>
    </p:spTree>
    <p:extLst>
      <p:ext uri="{BB962C8B-B14F-4D97-AF65-F5344CB8AC3E}">
        <p14:creationId xmlns:p14="http://schemas.microsoft.com/office/powerpoint/2010/main" val="32338929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You have 10 mins work as Nosy Neighbours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Consider these strands of the DCF and think could they lend themselves or link to assessment for Learning in my teaching practice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Use the 4 strands above as branches to a mind map of ideas. Include as many different ideas as you think of.</a:t>
            </a:r>
          </a:p>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35</a:t>
            </a:fld>
            <a:endParaRPr lang="en-US"/>
          </a:p>
        </p:txBody>
      </p:sp>
    </p:spTree>
    <p:extLst>
      <p:ext uri="{BB962C8B-B14F-4D97-AF65-F5344CB8AC3E}">
        <p14:creationId xmlns:p14="http://schemas.microsoft.com/office/powerpoint/2010/main" val="1833173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4451B-B260-0C46-B95E-C501506E425F}" type="slidenum">
              <a:rPr lang="en-US" smtClean="0"/>
              <a:t>41</a:t>
            </a:fld>
            <a:endParaRPr lang="en-US"/>
          </a:p>
        </p:txBody>
      </p:sp>
    </p:spTree>
    <p:extLst>
      <p:ext uri="{BB962C8B-B14F-4D97-AF65-F5344CB8AC3E}">
        <p14:creationId xmlns:p14="http://schemas.microsoft.com/office/powerpoint/2010/main" val="22723693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42</a:t>
            </a:fld>
            <a:endParaRPr lang="en-US"/>
          </a:p>
        </p:txBody>
      </p:sp>
    </p:spTree>
    <p:extLst>
      <p:ext uri="{BB962C8B-B14F-4D97-AF65-F5344CB8AC3E}">
        <p14:creationId xmlns:p14="http://schemas.microsoft.com/office/powerpoint/2010/main" val="2473476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2CB48-827E-E342-A0E8-AE8789F3EC9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497E408-12D9-7649-AAA7-CFADB02F3B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E04DAF7-8148-0842-BE7F-741DC9932E04}"/>
              </a:ext>
            </a:extLst>
          </p:cNvPr>
          <p:cNvSpPr>
            <a:spLocks noGrp="1"/>
          </p:cNvSpPr>
          <p:nvPr>
            <p:ph type="dt" sz="half" idx="10"/>
          </p:nvPr>
        </p:nvSpPr>
        <p:spPr/>
        <p:txBody>
          <a:bodyPr/>
          <a:lstStyle/>
          <a:p>
            <a:fld id="{F5B364D1-1881-784A-A56B-F2EB84DEF47C}" type="datetimeFigureOut">
              <a:rPr lang="en-US" smtClean="0"/>
              <a:t>10/22/2023</a:t>
            </a:fld>
            <a:endParaRPr lang="en-US"/>
          </a:p>
        </p:txBody>
      </p:sp>
      <p:sp>
        <p:nvSpPr>
          <p:cNvPr id="5" name="Footer Placeholder 4">
            <a:extLst>
              <a:ext uri="{FF2B5EF4-FFF2-40B4-BE49-F238E27FC236}">
                <a16:creationId xmlns:a16="http://schemas.microsoft.com/office/drawing/2014/main" id="{6314EF84-44AF-674A-9C6B-A6A13EAAC1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66B41A-69E0-AF44-B0BE-C470944D4300}"/>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4020847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BC3F2-8D3B-0A4B-AEA5-86A43811F7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ED2C59F-90CB-6E41-98DD-A871D679C63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5DC2EF-9EA5-304E-93CB-438041F40E2A}"/>
              </a:ext>
            </a:extLst>
          </p:cNvPr>
          <p:cNvSpPr>
            <a:spLocks noGrp="1"/>
          </p:cNvSpPr>
          <p:nvPr>
            <p:ph type="dt" sz="half" idx="10"/>
          </p:nvPr>
        </p:nvSpPr>
        <p:spPr/>
        <p:txBody>
          <a:bodyPr/>
          <a:lstStyle/>
          <a:p>
            <a:fld id="{F5B364D1-1881-784A-A56B-F2EB84DEF47C}" type="datetimeFigureOut">
              <a:rPr lang="en-US" smtClean="0"/>
              <a:t>10/22/2023</a:t>
            </a:fld>
            <a:endParaRPr lang="en-US"/>
          </a:p>
        </p:txBody>
      </p:sp>
      <p:sp>
        <p:nvSpPr>
          <p:cNvPr id="5" name="Footer Placeholder 4">
            <a:extLst>
              <a:ext uri="{FF2B5EF4-FFF2-40B4-BE49-F238E27FC236}">
                <a16:creationId xmlns:a16="http://schemas.microsoft.com/office/drawing/2014/main" id="{751C9B6A-D56A-5749-B183-6BA6F1E29F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34CAD6-16EF-4945-B9AC-6720055D6C20}"/>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2722185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F2107-1C73-1441-AC9D-7F8C6843F5B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662622-76BB-1843-A0A3-A95B9DBA2F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F7208E-9F7F-374C-8D13-85E67A697075}"/>
              </a:ext>
            </a:extLst>
          </p:cNvPr>
          <p:cNvSpPr>
            <a:spLocks noGrp="1"/>
          </p:cNvSpPr>
          <p:nvPr>
            <p:ph type="dt" sz="half" idx="10"/>
          </p:nvPr>
        </p:nvSpPr>
        <p:spPr/>
        <p:txBody>
          <a:bodyPr/>
          <a:lstStyle/>
          <a:p>
            <a:fld id="{F5B364D1-1881-784A-A56B-F2EB84DEF47C}" type="datetimeFigureOut">
              <a:rPr lang="en-US" smtClean="0"/>
              <a:t>10/22/2023</a:t>
            </a:fld>
            <a:endParaRPr lang="en-US"/>
          </a:p>
        </p:txBody>
      </p:sp>
      <p:sp>
        <p:nvSpPr>
          <p:cNvPr id="5" name="Footer Placeholder 4">
            <a:extLst>
              <a:ext uri="{FF2B5EF4-FFF2-40B4-BE49-F238E27FC236}">
                <a16:creationId xmlns:a16="http://schemas.microsoft.com/office/drawing/2014/main" id="{421CEF23-FF27-224D-9941-91852E56E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376373-5E21-0E4C-B9DB-442869C4DDA1}"/>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1421820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F12FF-8CC1-4E4D-8E32-2CF0069C816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1DF160-23A4-B24E-A5D2-17B7784C791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27E46B8-63FB-8146-A891-AD43FEA2971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C6572E5-9F62-7749-A45E-EE4C192F695F}"/>
              </a:ext>
            </a:extLst>
          </p:cNvPr>
          <p:cNvSpPr>
            <a:spLocks noGrp="1"/>
          </p:cNvSpPr>
          <p:nvPr>
            <p:ph type="dt" sz="half" idx="10"/>
          </p:nvPr>
        </p:nvSpPr>
        <p:spPr/>
        <p:txBody>
          <a:bodyPr/>
          <a:lstStyle/>
          <a:p>
            <a:fld id="{F5B364D1-1881-784A-A56B-F2EB84DEF47C}" type="datetimeFigureOut">
              <a:rPr lang="en-US" smtClean="0"/>
              <a:t>10/22/2023</a:t>
            </a:fld>
            <a:endParaRPr lang="en-US"/>
          </a:p>
        </p:txBody>
      </p:sp>
      <p:sp>
        <p:nvSpPr>
          <p:cNvPr id="6" name="Footer Placeholder 5">
            <a:extLst>
              <a:ext uri="{FF2B5EF4-FFF2-40B4-BE49-F238E27FC236}">
                <a16:creationId xmlns:a16="http://schemas.microsoft.com/office/drawing/2014/main" id="{9BF05C94-3E5F-7C4F-BA66-D540735ED2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95E516-FAD8-E64F-A661-F742741E5C6A}"/>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2827795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89459-8B59-3D47-9209-4824CD5168A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6B1F353-E452-A248-9A40-D6E3FD9A17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0263A4D-2051-254B-BC0C-353E3D41198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23054A6-9B13-504B-A640-CD32597F33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0382ADD-01B6-A24A-A47A-C38D278C11A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1447E8F-A1DF-0F4F-95D4-D4133ED6B8AA}"/>
              </a:ext>
            </a:extLst>
          </p:cNvPr>
          <p:cNvSpPr>
            <a:spLocks noGrp="1"/>
          </p:cNvSpPr>
          <p:nvPr>
            <p:ph type="dt" sz="half" idx="10"/>
          </p:nvPr>
        </p:nvSpPr>
        <p:spPr/>
        <p:txBody>
          <a:bodyPr/>
          <a:lstStyle/>
          <a:p>
            <a:fld id="{F5B364D1-1881-784A-A56B-F2EB84DEF47C}" type="datetimeFigureOut">
              <a:rPr lang="en-US" smtClean="0"/>
              <a:t>10/22/2023</a:t>
            </a:fld>
            <a:endParaRPr lang="en-US"/>
          </a:p>
        </p:txBody>
      </p:sp>
      <p:sp>
        <p:nvSpPr>
          <p:cNvPr id="8" name="Footer Placeholder 7">
            <a:extLst>
              <a:ext uri="{FF2B5EF4-FFF2-40B4-BE49-F238E27FC236}">
                <a16:creationId xmlns:a16="http://schemas.microsoft.com/office/drawing/2014/main" id="{FE0FAA16-F770-A541-9AA2-52798CA602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71D6BB-20D8-F04A-A72B-38CB0FF52B2D}"/>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709340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E3005-E352-6C4E-B922-F0FA78563B3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3F29440-80D0-6049-A070-C5B5F4399E1F}"/>
              </a:ext>
            </a:extLst>
          </p:cNvPr>
          <p:cNvSpPr>
            <a:spLocks noGrp="1"/>
          </p:cNvSpPr>
          <p:nvPr>
            <p:ph type="dt" sz="half" idx="10"/>
          </p:nvPr>
        </p:nvSpPr>
        <p:spPr/>
        <p:txBody>
          <a:bodyPr/>
          <a:lstStyle/>
          <a:p>
            <a:fld id="{F5B364D1-1881-784A-A56B-F2EB84DEF47C}" type="datetimeFigureOut">
              <a:rPr lang="en-US" smtClean="0"/>
              <a:t>10/22/2023</a:t>
            </a:fld>
            <a:endParaRPr lang="en-US"/>
          </a:p>
        </p:txBody>
      </p:sp>
      <p:sp>
        <p:nvSpPr>
          <p:cNvPr id="4" name="Footer Placeholder 3">
            <a:extLst>
              <a:ext uri="{FF2B5EF4-FFF2-40B4-BE49-F238E27FC236}">
                <a16:creationId xmlns:a16="http://schemas.microsoft.com/office/drawing/2014/main" id="{4628E9D6-5E00-1F41-A047-B31FD2F3F8D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2CA3D79-ED6B-0D46-A8E8-887818C32C4B}"/>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2573044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84AB8D-E3F4-FB4D-9B3F-406F6F42EA95}"/>
              </a:ext>
            </a:extLst>
          </p:cNvPr>
          <p:cNvSpPr>
            <a:spLocks noGrp="1"/>
          </p:cNvSpPr>
          <p:nvPr>
            <p:ph type="dt" sz="half" idx="10"/>
          </p:nvPr>
        </p:nvSpPr>
        <p:spPr/>
        <p:txBody>
          <a:bodyPr/>
          <a:lstStyle/>
          <a:p>
            <a:fld id="{F5B364D1-1881-784A-A56B-F2EB84DEF47C}" type="datetimeFigureOut">
              <a:rPr lang="en-US" smtClean="0"/>
              <a:t>10/22/2023</a:t>
            </a:fld>
            <a:endParaRPr lang="en-US"/>
          </a:p>
        </p:txBody>
      </p:sp>
      <p:sp>
        <p:nvSpPr>
          <p:cNvPr id="3" name="Footer Placeholder 2">
            <a:extLst>
              <a:ext uri="{FF2B5EF4-FFF2-40B4-BE49-F238E27FC236}">
                <a16:creationId xmlns:a16="http://schemas.microsoft.com/office/drawing/2014/main" id="{88F73464-79F1-584D-834A-21D4D2051EA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A4E5EB-A4C2-A346-A0BF-56CC2298DE86}"/>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1842286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01E42-B18E-5644-B3A6-E1CE20E6694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0157F75-0241-8945-A493-58795FDA7E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8F01839-4E3A-2049-84BA-70503F4792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6F4CF5-F953-B74B-8554-F1B2FF7341DD}"/>
              </a:ext>
            </a:extLst>
          </p:cNvPr>
          <p:cNvSpPr>
            <a:spLocks noGrp="1"/>
          </p:cNvSpPr>
          <p:nvPr>
            <p:ph type="dt" sz="half" idx="10"/>
          </p:nvPr>
        </p:nvSpPr>
        <p:spPr/>
        <p:txBody>
          <a:bodyPr/>
          <a:lstStyle/>
          <a:p>
            <a:fld id="{F5B364D1-1881-784A-A56B-F2EB84DEF47C}" type="datetimeFigureOut">
              <a:rPr lang="en-US" smtClean="0"/>
              <a:t>10/22/2023</a:t>
            </a:fld>
            <a:endParaRPr lang="en-US"/>
          </a:p>
        </p:txBody>
      </p:sp>
      <p:sp>
        <p:nvSpPr>
          <p:cNvPr id="6" name="Footer Placeholder 5">
            <a:extLst>
              <a:ext uri="{FF2B5EF4-FFF2-40B4-BE49-F238E27FC236}">
                <a16:creationId xmlns:a16="http://schemas.microsoft.com/office/drawing/2014/main" id="{8101A053-9621-AD4E-9987-D315499736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4782E6-D547-1E43-B821-D9A9CBCA7F4F}"/>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2645956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50808-FE4A-1B49-9128-5480F242B8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C5048D-86A5-3640-BAD1-A2E510AC35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04BA7B5-D49C-FD46-896E-5437540A34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D3C2F8-D0CD-DC42-A0C9-A79CCD677B20}"/>
              </a:ext>
            </a:extLst>
          </p:cNvPr>
          <p:cNvSpPr>
            <a:spLocks noGrp="1"/>
          </p:cNvSpPr>
          <p:nvPr>
            <p:ph type="dt" sz="half" idx="10"/>
          </p:nvPr>
        </p:nvSpPr>
        <p:spPr/>
        <p:txBody>
          <a:bodyPr/>
          <a:lstStyle/>
          <a:p>
            <a:fld id="{F5B364D1-1881-784A-A56B-F2EB84DEF47C}" type="datetimeFigureOut">
              <a:rPr lang="en-US" smtClean="0"/>
              <a:t>10/22/2023</a:t>
            </a:fld>
            <a:endParaRPr lang="en-US"/>
          </a:p>
        </p:txBody>
      </p:sp>
      <p:sp>
        <p:nvSpPr>
          <p:cNvPr id="6" name="Footer Placeholder 5">
            <a:extLst>
              <a:ext uri="{FF2B5EF4-FFF2-40B4-BE49-F238E27FC236}">
                <a16:creationId xmlns:a16="http://schemas.microsoft.com/office/drawing/2014/main" id="{8B6E30E0-A7F4-794D-82CD-3192981987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57EC8-6D7C-8643-B88F-71D564F3D3E1}"/>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1879738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6ED35-1877-1646-957C-75B3DD15B59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96614F1-C6D1-7A45-BAC8-013905F77C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AFB56C-4132-4F41-91AB-73222025B6A4}"/>
              </a:ext>
            </a:extLst>
          </p:cNvPr>
          <p:cNvSpPr>
            <a:spLocks noGrp="1"/>
          </p:cNvSpPr>
          <p:nvPr>
            <p:ph type="dt" sz="half" idx="10"/>
          </p:nvPr>
        </p:nvSpPr>
        <p:spPr/>
        <p:txBody>
          <a:bodyPr/>
          <a:lstStyle/>
          <a:p>
            <a:fld id="{F5B364D1-1881-784A-A56B-F2EB84DEF47C}" type="datetimeFigureOut">
              <a:rPr lang="en-US" smtClean="0"/>
              <a:t>10/22/2023</a:t>
            </a:fld>
            <a:endParaRPr lang="en-US"/>
          </a:p>
        </p:txBody>
      </p:sp>
      <p:sp>
        <p:nvSpPr>
          <p:cNvPr id="5" name="Footer Placeholder 4">
            <a:extLst>
              <a:ext uri="{FF2B5EF4-FFF2-40B4-BE49-F238E27FC236}">
                <a16:creationId xmlns:a16="http://schemas.microsoft.com/office/drawing/2014/main" id="{262B13CA-3924-A840-ADF7-2E6BE3CF0D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FCD029-E79F-194C-9658-1E1564CBE652}"/>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3747184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1ED6D4-C2DB-0F42-B5B4-2F582E8ED22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3EA1C84-BFE7-A34C-8CE0-66309039245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7ED29B-C83F-9B40-9B83-0C3C36A2909C}"/>
              </a:ext>
            </a:extLst>
          </p:cNvPr>
          <p:cNvSpPr>
            <a:spLocks noGrp="1"/>
          </p:cNvSpPr>
          <p:nvPr>
            <p:ph type="dt" sz="half" idx="10"/>
          </p:nvPr>
        </p:nvSpPr>
        <p:spPr/>
        <p:txBody>
          <a:bodyPr/>
          <a:lstStyle/>
          <a:p>
            <a:fld id="{F5B364D1-1881-784A-A56B-F2EB84DEF47C}" type="datetimeFigureOut">
              <a:rPr lang="en-US" smtClean="0"/>
              <a:t>10/22/2023</a:t>
            </a:fld>
            <a:endParaRPr lang="en-US"/>
          </a:p>
        </p:txBody>
      </p:sp>
      <p:sp>
        <p:nvSpPr>
          <p:cNvPr id="5" name="Footer Placeholder 4">
            <a:extLst>
              <a:ext uri="{FF2B5EF4-FFF2-40B4-BE49-F238E27FC236}">
                <a16:creationId xmlns:a16="http://schemas.microsoft.com/office/drawing/2014/main" id="{49271BAD-3A36-2E4B-AA9E-CA38D42A44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009CF2-AB9E-5048-BB52-80698FEFAE7C}"/>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3359074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50286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972537-4C72-324C-B1D6-4617AC4E3A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52AAD7F-43D8-3341-97D5-EB028CBF53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BB21D2-0383-C44B-B22E-BECFD22480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B364D1-1881-784A-A56B-F2EB84DEF47C}" type="datetimeFigureOut">
              <a:rPr lang="en-US" smtClean="0"/>
              <a:t>10/22/2023</a:t>
            </a:fld>
            <a:endParaRPr lang="en-US"/>
          </a:p>
        </p:txBody>
      </p:sp>
      <p:sp>
        <p:nvSpPr>
          <p:cNvPr id="5" name="Footer Placeholder 4">
            <a:extLst>
              <a:ext uri="{FF2B5EF4-FFF2-40B4-BE49-F238E27FC236}">
                <a16:creationId xmlns:a16="http://schemas.microsoft.com/office/drawing/2014/main" id="{44856AB5-2116-4C47-AD7B-3A7BB63213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48EAE83-C2F0-904A-A007-91DDAE96EB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90CE9B-0FB0-834B-B4B5-CC1EBC0B7067}" type="slidenum">
              <a:rPr lang="en-US" smtClean="0"/>
              <a:t>‹#›</a:t>
            </a:fld>
            <a:endParaRPr lang="en-US"/>
          </a:p>
        </p:txBody>
      </p:sp>
    </p:spTree>
    <p:extLst>
      <p:ext uri="{BB962C8B-B14F-4D97-AF65-F5344CB8AC3E}">
        <p14:creationId xmlns:p14="http://schemas.microsoft.com/office/powerpoint/2010/main" val="333071491"/>
      </p:ext>
    </p:extLst>
  </p:cSld>
  <p:clrMap bg1="lt1" tx1="dk1" bg2="lt2" tx2="dk2" accent1="accent1" accent2="accent2" accent3="accent3" accent4="accent4" accent5="accent5" accent6="accent6" hlink="hlink" folHlink="folHlink"/>
  <p:sldLayoutIdLst>
    <p:sldLayoutId id="2147483661"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727"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10/22/2023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26" r:id="rId1"/>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5"/>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6"/>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3" r:id="rId1"/>
    <p:sldLayoutId id="214748372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9.jp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6.jpe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FiRgBkaBoWo?feature=oembed" TargetMode="External"/></Relationships>
</file>

<file path=ppt/slides/_rels/slide11.xml.rels><?xml version="1.0" encoding="UTF-8" standalone="yes"?>
<Relationships xmlns="http://schemas.openxmlformats.org/package/2006/relationships"><Relationship Id="rId8" Type="http://schemas.openxmlformats.org/officeDocument/2006/relationships/audio" Target="../media/media5.m4a"/><Relationship Id="rId3" Type="http://schemas.microsoft.com/office/2007/relationships/media" Target="../media/media3.m4a"/><Relationship Id="rId7" Type="http://schemas.microsoft.com/office/2007/relationships/media" Target="../media/media5.m4a"/><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audio" Target="../media/media4.m4a"/><Relationship Id="rId11" Type="http://schemas.openxmlformats.org/officeDocument/2006/relationships/image" Target="../media/image15.png"/><Relationship Id="rId5" Type="http://schemas.microsoft.com/office/2007/relationships/media" Target="../media/media4.m4a"/><Relationship Id="rId10" Type="http://schemas.openxmlformats.org/officeDocument/2006/relationships/notesSlide" Target="../notesSlides/notesSlide6.xml"/><Relationship Id="rId4" Type="http://schemas.openxmlformats.org/officeDocument/2006/relationships/audio" Target="../media/media3.m4a"/><Relationship Id="rId9"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xml"/><Relationship Id="rId1" Type="http://schemas.openxmlformats.org/officeDocument/2006/relationships/video" Target="https://www.youtube.com/embed/7XzfWHdDS9Q?start=5&amp;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7.xml"/><Relationship Id="rId1" Type="http://schemas.openxmlformats.org/officeDocument/2006/relationships/video" Target="https://www.youtube.com/embed/rwhhw47Pb0g?list=PLXPr7gfUMmKz7S7MhQo08NXbuptb6tuT7"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5.xml"/><Relationship Id="rId1" Type="http://schemas.openxmlformats.org/officeDocument/2006/relationships/video" Target="https://www.youtube.com/embed/m9ZkxEvzbn0?feature=oembed" TargetMode="External"/><Relationship Id="rId6" Type="http://schemas.openxmlformats.org/officeDocument/2006/relationships/image" Target="../media/image38.jpeg"/><Relationship Id="rId5" Type="http://schemas.openxmlformats.org/officeDocument/2006/relationships/image" Target="../media/image37.png"/><Relationship Id="rId4" Type="http://schemas.openxmlformats.org/officeDocument/2006/relationships/image" Target="../media/image36.jpeg"/></Relationships>
</file>

<file path=ppt/slides/_rels/slide2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15.xml"/><Relationship Id="rId1" Type="http://schemas.openxmlformats.org/officeDocument/2006/relationships/video" Target="https://www.youtube.com/embed/QRtVqJq20Ao?feature=oembed" TargetMode="External"/><Relationship Id="rId5" Type="http://schemas.openxmlformats.org/officeDocument/2006/relationships/image" Target="../media/image38.jpeg"/><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4.xml"/><Relationship Id="rId1" Type="http://schemas.openxmlformats.org/officeDocument/2006/relationships/video" Target="https://www.youtube.com/embed/6y-XtZ815H0?feature=oembed" TargetMode="External"/><Relationship Id="rId4" Type="http://schemas.openxmlformats.org/officeDocument/2006/relationships/image" Target="../media/image41.jpeg"/></Relationships>
</file>

<file path=ppt/slides/_rels/slide3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hyperlink" Target="https://www.mentimeter.com/" TargetMode="External"/><Relationship Id="rId3" Type="http://schemas.openxmlformats.org/officeDocument/2006/relationships/hyperlink" Target="https://jamboard.google.com/" TargetMode="External"/><Relationship Id="rId7" Type="http://schemas.openxmlformats.org/officeDocument/2006/relationships/hyperlink" Target="https://education.minecraft.net/"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trello.com/en" TargetMode="External"/><Relationship Id="rId11" Type="http://schemas.openxmlformats.org/officeDocument/2006/relationships/hyperlink" Target="https://learn.wakelet.com/" TargetMode="External"/><Relationship Id="rId5" Type="http://schemas.openxmlformats.org/officeDocument/2006/relationships/hyperlink" Target="https://docs.google.com/" TargetMode="External"/><Relationship Id="rId10" Type="http://schemas.openxmlformats.org/officeDocument/2006/relationships/hyperlink" Target="https://web.seesaw.me/seesaw-for-schools-demo" TargetMode="External"/><Relationship Id="rId4" Type="http://schemas.openxmlformats.org/officeDocument/2006/relationships/hyperlink" Target="https://en-gb.padlet.com/" TargetMode="External"/><Relationship Id="rId9" Type="http://schemas.openxmlformats.org/officeDocument/2006/relationships/hyperlink" Target="https://app.mural.co/" TargetMode="External"/></Relationships>
</file>

<file path=ppt/slides/_rels/slide33.xml.rels><?xml version="1.0" encoding="UTF-8" standalone="yes"?>
<Relationships xmlns="http://schemas.openxmlformats.org/package/2006/relationships"><Relationship Id="rId8" Type="http://schemas.openxmlformats.org/officeDocument/2006/relationships/image" Target="../media/image43.png"/><Relationship Id="rId13" Type="http://schemas.openxmlformats.org/officeDocument/2006/relationships/image" Target="../media/image48.png"/><Relationship Id="rId3" Type="http://schemas.openxmlformats.org/officeDocument/2006/relationships/diagramData" Target="../diagrams/data7.xml"/><Relationship Id="rId7" Type="http://schemas.microsoft.com/office/2007/relationships/diagramDrawing" Target="../diagrams/drawing7.xml"/><Relationship Id="rId12" Type="http://schemas.openxmlformats.org/officeDocument/2006/relationships/image" Target="../media/image47.png"/><Relationship Id="rId2" Type="http://schemas.openxmlformats.org/officeDocument/2006/relationships/notesSlide" Target="../notesSlides/notesSlide21.xml"/><Relationship Id="rId1" Type="http://schemas.openxmlformats.org/officeDocument/2006/relationships/slideLayout" Target="../slideLayouts/slideLayout15.xml"/><Relationship Id="rId6" Type="http://schemas.openxmlformats.org/officeDocument/2006/relationships/diagramColors" Target="../diagrams/colors7.xml"/><Relationship Id="rId11" Type="http://schemas.openxmlformats.org/officeDocument/2006/relationships/image" Target="../media/image46.png"/><Relationship Id="rId5" Type="http://schemas.openxmlformats.org/officeDocument/2006/relationships/diagramQuickStyle" Target="../diagrams/quickStyle7.xml"/><Relationship Id="rId10" Type="http://schemas.openxmlformats.org/officeDocument/2006/relationships/image" Target="../media/image45.png"/><Relationship Id="rId4" Type="http://schemas.openxmlformats.org/officeDocument/2006/relationships/diagramLayout" Target="../diagrams/layout7.xml"/><Relationship Id="rId9" Type="http://schemas.openxmlformats.org/officeDocument/2006/relationships/image" Target="../media/image44.png"/><Relationship Id="rId14" Type="http://schemas.openxmlformats.org/officeDocument/2006/relationships/image" Target="../media/image49.png"/></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50.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5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52.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53.jpe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55.jpeg"/><Relationship Id="rId7" Type="http://schemas.openxmlformats.org/officeDocument/2006/relationships/diagramColors" Target="../diagrams/colors13.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436408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E1AFC-BB15-E747-9EA4-157AB67F2602}"/>
              </a:ext>
            </a:extLst>
          </p:cNvPr>
          <p:cNvSpPr>
            <a:spLocks noGrp="1"/>
          </p:cNvSpPr>
          <p:nvPr>
            <p:ph type="ctrTitle"/>
          </p:nvPr>
        </p:nvSpPr>
        <p:spPr>
          <a:xfrm>
            <a:off x="533401" y="1093788"/>
            <a:ext cx="8104989" cy="2169366"/>
          </a:xfrm>
        </p:spPr>
        <p:txBody>
          <a:bodyPr>
            <a:normAutofit/>
          </a:bodyPr>
          <a:lstStyle/>
          <a:p>
            <a:r>
              <a:rPr lang="en-US" sz="8000" dirty="0">
                <a:latin typeface="Arial Nova Cond" panose="020B0506020202020204" pitchFamily="34" charset="0"/>
              </a:rPr>
              <a:t>The DCF and AFL</a:t>
            </a:r>
          </a:p>
        </p:txBody>
      </p:sp>
      <p:sp>
        <p:nvSpPr>
          <p:cNvPr id="26" name="Rectangle 25">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See the source image">
            <a:extLst>
              <a:ext uri="{FF2B5EF4-FFF2-40B4-BE49-F238E27FC236}">
                <a16:creationId xmlns:a16="http://schemas.microsoft.com/office/drawing/2014/main" id="{9E611340-D56D-481B-F59D-02B634C543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33692" y="1494718"/>
            <a:ext cx="2436294" cy="2519082"/>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5" name="Text Placeholder 2">
            <a:extLst>
              <a:ext uri="{FF2B5EF4-FFF2-40B4-BE49-F238E27FC236}">
                <a16:creationId xmlns:a16="http://schemas.microsoft.com/office/drawing/2014/main" id="{624236AB-65B6-FE24-092A-3453D38AC7DF}"/>
              </a:ext>
            </a:extLst>
          </p:cNvPr>
          <p:cNvSpPr txBox="1">
            <a:spLocks/>
          </p:cNvSpPr>
          <p:nvPr/>
        </p:nvSpPr>
        <p:spPr>
          <a:xfrm>
            <a:off x="8286044" y="137754"/>
            <a:ext cx="3531590" cy="1339763"/>
          </a:xfrm>
          <a:prstGeom prst="rect">
            <a:avLst/>
          </a:prstGeom>
          <a:ln w="38100">
            <a:solidFill>
              <a:schemeClr val="tx1"/>
            </a:solidFill>
          </a:ln>
        </p:spPr>
        <p:txBody>
          <a:bodyPr vert="horz" lIns="91440" tIns="45720" rIns="91440" bIns="45720" rtlCol="0" anchor="ctr">
            <a:normAutofit/>
          </a:bodyP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sz="8000" dirty="0">
                <a:latin typeface="Arial Nova Cond" panose="020B0506020202020204" pitchFamily="34" charset="0"/>
              </a:rPr>
              <a:t>UWTSD</a:t>
            </a:r>
          </a:p>
        </p:txBody>
      </p:sp>
      <p:sp>
        <p:nvSpPr>
          <p:cNvPr id="6" name="Title 1">
            <a:extLst>
              <a:ext uri="{FF2B5EF4-FFF2-40B4-BE49-F238E27FC236}">
                <a16:creationId xmlns:a16="http://schemas.microsoft.com/office/drawing/2014/main" id="{3C9037C5-371E-7C96-0C72-3916BC46B237}"/>
              </a:ext>
            </a:extLst>
          </p:cNvPr>
          <p:cNvSpPr txBox="1">
            <a:spLocks/>
          </p:cNvSpPr>
          <p:nvPr/>
        </p:nvSpPr>
        <p:spPr>
          <a:xfrm>
            <a:off x="-916551" y="1413621"/>
            <a:ext cx="6400800" cy="64008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u="sng" dirty="0">
                <a:solidFill>
                  <a:schemeClr val="bg2">
                    <a:lumMod val="25000"/>
                  </a:schemeClr>
                </a:solidFill>
                <a:latin typeface="Arial Nova Cond" panose="020B0506020202020204" pitchFamily="34" charset="0"/>
              </a:rPr>
              <a:t>5008 Presents</a:t>
            </a:r>
            <a:br>
              <a:rPr lang="en-US" dirty="0"/>
            </a:br>
            <a:endParaRPr lang="en-US" dirty="0"/>
          </a:p>
        </p:txBody>
      </p:sp>
      <p:pic>
        <p:nvPicPr>
          <p:cNvPr id="4098" name="Picture 2" descr="See the source image">
            <a:extLst>
              <a:ext uri="{FF2B5EF4-FFF2-40B4-BE49-F238E27FC236}">
                <a16:creationId xmlns:a16="http://schemas.microsoft.com/office/drawing/2014/main" id="{1995C738-F3EA-5166-2147-34755859F7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3380195"/>
            <a:ext cx="5353049" cy="341059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180208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E1AFC-BB15-E747-9EA4-157AB67F2602}"/>
              </a:ext>
            </a:extLst>
          </p:cNvPr>
          <p:cNvSpPr>
            <a:spLocks noGrp="1"/>
          </p:cNvSpPr>
          <p:nvPr>
            <p:ph type="ctrTitle"/>
          </p:nvPr>
        </p:nvSpPr>
        <p:spPr>
          <a:xfrm>
            <a:off x="638882" y="639193"/>
            <a:ext cx="3571810" cy="3573516"/>
          </a:xfrm>
        </p:spPr>
        <p:txBody>
          <a:bodyPr>
            <a:normAutofit/>
          </a:bodyPr>
          <a:lstStyle/>
          <a:p>
            <a:pPr algn="l"/>
            <a:r>
              <a:rPr lang="en-US" sz="6100"/>
              <a:t>The </a:t>
            </a:r>
            <a:br>
              <a:rPr lang="en-US" sz="6100"/>
            </a:br>
            <a:r>
              <a:rPr lang="en-US" sz="6100"/>
              <a:t>DCF </a:t>
            </a:r>
            <a:br>
              <a:rPr lang="en-US" sz="6100"/>
            </a:br>
            <a:r>
              <a:rPr lang="en-US" sz="6100"/>
              <a:t>and </a:t>
            </a:r>
            <a:br>
              <a:rPr lang="en-US" sz="6100"/>
            </a:br>
            <a:r>
              <a:rPr lang="en-US" sz="6100"/>
              <a:t>AFL?</a:t>
            </a:r>
          </a:p>
        </p:txBody>
      </p:sp>
      <p:sp>
        <p:nvSpPr>
          <p:cNvPr id="7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Video 12" descr="A group of football players&#10;&#10;Description automatically generated with medium confidence">
            <a:extLst>
              <a:ext uri="{FF2B5EF4-FFF2-40B4-BE49-F238E27FC236}">
                <a16:creationId xmlns:a16="http://schemas.microsoft.com/office/drawing/2014/main" id="{1665C543-CBC4-3DB8-0D45-051CDBA093A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4654296" y="1391936"/>
            <a:ext cx="7214616" cy="4046696"/>
          </a:xfrm>
          <a:prstGeom prst="rect">
            <a:avLst/>
          </a:prstGeom>
        </p:spPr>
      </p:pic>
    </p:spTree>
    <p:extLst>
      <p:ext uri="{BB962C8B-B14F-4D97-AF65-F5344CB8AC3E}">
        <p14:creationId xmlns:p14="http://schemas.microsoft.com/office/powerpoint/2010/main" val="17330133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58"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3"/>
                                        </p:tgtEl>
                                      </p:cBhvr>
                                    </p:cmd>
                                  </p:childTnLst>
                                </p:cTn>
                              </p:par>
                            </p:childTnLst>
                          </p:cTn>
                        </p:par>
                      </p:childTnLst>
                    </p:cTn>
                  </p:par>
                </p:childTnLst>
              </p:cTn>
              <p:nextCondLst>
                <p:cond evt="onClick" delay="0">
                  <p:tgtEl>
                    <p:spTgt spid="13"/>
                  </p:tgtEl>
                </p:cond>
              </p:nextCondLst>
            </p:seq>
            <p:video>
              <p:cMediaNode mute="1">
                <p:cTn id="12" repeatCount="indefinite" fill="hold" display="0">
                  <p:stCondLst>
                    <p:cond delay="indefinite"/>
                  </p:stCondLst>
                </p:cTn>
                <p:tgtEl>
                  <p:spTgt spid="13"/>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aptop pencils glasses and face mask on desk">
            <a:extLst>
              <a:ext uri="{FF2B5EF4-FFF2-40B4-BE49-F238E27FC236}">
                <a16:creationId xmlns:a16="http://schemas.microsoft.com/office/drawing/2014/main" id="{6D74EAE0-A8FD-E746-0D28-6DB691DBE5AB}"/>
              </a:ext>
            </a:extLst>
          </p:cNvPr>
          <p:cNvPicPr>
            <a:picLocks noChangeAspect="1"/>
          </p:cNvPicPr>
          <p:nvPr/>
        </p:nvPicPr>
        <p:blipFill rotWithShape="1">
          <a:blip r:embed="rId3"/>
          <a:srcRect t="14073" b="31730"/>
          <a:stretch/>
        </p:blipFill>
        <p:spPr>
          <a:xfrm>
            <a:off x="4555236" y="6"/>
            <a:ext cx="7636763" cy="2762724"/>
          </a:xfrm>
          <a:prstGeom prst="rect">
            <a:avLst/>
          </a:prstGeom>
        </p:spPr>
      </p:pic>
      <p:sp>
        <p:nvSpPr>
          <p:cNvPr id="28" name="Rectangle 27">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2" name="Picture 2" descr="See the source image">
            <a:extLst>
              <a:ext uri="{FF2B5EF4-FFF2-40B4-BE49-F238E27FC236}">
                <a16:creationId xmlns:a16="http://schemas.microsoft.com/office/drawing/2014/main" id="{D1DD1424-6A3A-FDC7-7647-F0536520746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766" r="-4"/>
          <a:stretch/>
        </p:blipFill>
        <p:spPr bwMode="auto">
          <a:xfrm>
            <a:off x="779298" y="3353663"/>
            <a:ext cx="2893276" cy="2973178"/>
          </a:xfrm>
          <a:prstGeom prst="rect">
            <a:avLst/>
          </a:prstGeom>
          <a:noFill/>
          <a:extLst>
            <a:ext uri="{909E8E84-426E-40DD-AFC4-6F175D3DCCD1}">
              <a14:hiddenFill xmlns:a14="http://schemas.microsoft.com/office/drawing/2010/main">
                <a:solidFill>
                  <a:srgbClr val="FFFFFF"/>
                </a:solidFill>
              </a14:hiddenFill>
            </a:ext>
          </a:extLst>
        </p:spPr>
      </p:pic>
      <p:sp>
        <p:nvSpPr>
          <p:cNvPr id="30" name="Rectangle 29">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graphicFrame>
        <p:nvGraphicFramePr>
          <p:cNvPr id="7" name="TextBox 4">
            <a:extLst>
              <a:ext uri="{FF2B5EF4-FFF2-40B4-BE49-F238E27FC236}">
                <a16:creationId xmlns:a16="http://schemas.microsoft.com/office/drawing/2014/main" id="{0867DF3C-006E-748A-7CC5-0CD9C04AE026}"/>
              </a:ext>
            </a:extLst>
          </p:cNvPr>
          <p:cNvGraphicFramePr/>
          <p:nvPr>
            <p:extLst>
              <p:ext uri="{D42A27DB-BD31-4B8C-83A1-F6EECF244321}">
                <p14:modId xmlns:p14="http://schemas.microsoft.com/office/powerpoint/2010/main" val="1655668181"/>
              </p:ext>
            </p:extLst>
          </p:nvPr>
        </p:nvGraphicFramePr>
        <p:xfrm>
          <a:off x="4851918" y="3107093"/>
          <a:ext cx="7007290" cy="35269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7401108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EE1B82-1396-3543-B28A-6C93F80961CC}"/>
              </a:ext>
            </a:extLst>
          </p:cNvPr>
          <p:cNvSpPr>
            <a:spLocks noGrp="1"/>
          </p:cNvSpPr>
          <p:nvPr>
            <p:ph type="title"/>
          </p:nvPr>
        </p:nvSpPr>
        <p:spPr>
          <a:xfrm>
            <a:off x="354563" y="325369"/>
            <a:ext cx="4654119" cy="1956841"/>
          </a:xfrm>
        </p:spPr>
        <p:txBody>
          <a:bodyPr anchor="b">
            <a:normAutofit fontScale="90000"/>
          </a:bodyPr>
          <a:lstStyle/>
          <a:p>
            <a:pPr algn="ctr">
              <a:lnSpc>
                <a:spcPct val="150000"/>
              </a:lnSpc>
            </a:pPr>
            <a:r>
              <a:rPr lang="en-US" sz="5400" dirty="0"/>
              <a:t>Assessment of, Assessment for</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BA791B-DD23-9A47-98E5-6493B1153294}"/>
              </a:ext>
            </a:extLst>
          </p:cNvPr>
          <p:cNvSpPr>
            <a:spLocks noGrp="1"/>
          </p:cNvSpPr>
          <p:nvPr>
            <p:ph idx="1"/>
          </p:nvPr>
        </p:nvSpPr>
        <p:spPr>
          <a:xfrm>
            <a:off x="534057" y="3071307"/>
            <a:ext cx="4243589" cy="3320668"/>
          </a:xfrm>
        </p:spPr>
        <p:txBody>
          <a:bodyPr>
            <a:normAutofit/>
          </a:bodyPr>
          <a:lstStyle/>
          <a:p>
            <a:pPr marL="0" indent="0" algn="ctr">
              <a:lnSpc>
                <a:spcPct val="200000"/>
              </a:lnSpc>
              <a:buNone/>
            </a:pPr>
            <a:r>
              <a:rPr lang="en-US" sz="2200" dirty="0"/>
              <a:t>What are the major differences between the concepts of assessment of learning and assessment for learning?</a:t>
            </a:r>
          </a:p>
        </p:txBody>
      </p:sp>
      <p:pic>
        <p:nvPicPr>
          <p:cNvPr id="12" name="Picture 11" descr="Wood human figure">
            <a:extLst>
              <a:ext uri="{FF2B5EF4-FFF2-40B4-BE49-F238E27FC236}">
                <a16:creationId xmlns:a16="http://schemas.microsoft.com/office/drawing/2014/main" id="{684096F9-5CC0-20EC-17B4-54C8D09C7E5A}"/>
              </a:ext>
            </a:extLst>
          </p:cNvPr>
          <p:cNvPicPr>
            <a:picLocks noChangeAspect="1"/>
          </p:cNvPicPr>
          <p:nvPr/>
        </p:nvPicPr>
        <p:blipFill rotWithShape="1">
          <a:blip r:embed="rId3"/>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637939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Assessment for learning: Confused? (article) on Behance">
            <a:extLst>
              <a:ext uri="{FF2B5EF4-FFF2-40B4-BE49-F238E27FC236}">
                <a16:creationId xmlns:a16="http://schemas.microsoft.com/office/drawing/2014/main" id="{98CBFE30-D33B-DC45-A313-89DAA8D308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6788"/>
          <a:stretch/>
        </p:blipFill>
        <p:spPr bwMode="auto">
          <a:xfrm>
            <a:off x="1058863" y="1052844"/>
            <a:ext cx="10072687" cy="227768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Assessment for learning: Confused? (article) on Behance">
            <a:extLst>
              <a:ext uri="{FF2B5EF4-FFF2-40B4-BE49-F238E27FC236}">
                <a16:creationId xmlns:a16="http://schemas.microsoft.com/office/drawing/2014/main" id="{40D2B84B-39B2-0A4D-BB65-F30019ED75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6788"/>
          <a:stretch/>
        </p:blipFill>
        <p:spPr bwMode="auto">
          <a:xfrm>
            <a:off x="1058863" y="3765665"/>
            <a:ext cx="10072687" cy="2277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36853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9" name="Rectangle 1048">
            <a:extLst>
              <a:ext uri="{FF2B5EF4-FFF2-40B4-BE49-F238E27FC236}">
                <a16:creationId xmlns:a16="http://schemas.microsoft.com/office/drawing/2014/main" id="{B5A8AFA4-5C32-4100-9C6D-839A47E15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1" name="Rectangle 1050">
            <a:extLst>
              <a:ext uri="{FF2B5EF4-FFF2-40B4-BE49-F238E27FC236}">
                <a16:creationId xmlns:a16="http://schemas.microsoft.com/office/drawing/2014/main" id="{96B5F253-7949-47C2-9DBD-1570ECDA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5421703"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FB4E18-8D0F-554D-AF82-17FBB5018E30}"/>
              </a:ext>
            </a:extLst>
          </p:cNvPr>
          <p:cNvSpPr>
            <a:spLocks noGrp="1"/>
          </p:cNvSpPr>
          <p:nvPr>
            <p:ph type="title"/>
          </p:nvPr>
        </p:nvSpPr>
        <p:spPr>
          <a:xfrm>
            <a:off x="1668426" y="1254763"/>
            <a:ext cx="3444948" cy="2481729"/>
          </a:xfrm>
        </p:spPr>
        <p:txBody>
          <a:bodyPr vert="horz" lIns="91440" tIns="45720" rIns="91440" bIns="45720" rtlCol="0" anchor="b">
            <a:normAutofit/>
          </a:bodyPr>
          <a:lstStyle/>
          <a:p>
            <a:pPr algn="ctr"/>
            <a:r>
              <a:rPr lang="en-US" sz="3200">
                <a:solidFill>
                  <a:srgbClr val="595959"/>
                </a:solidFill>
              </a:rPr>
              <a:t>What comes to mind when you think of the DCF?</a:t>
            </a:r>
          </a:p>
        </p:txBody>
      </p:sp>
      <p:sp>
        <p:nvSpPr>
          <p:cNvPr id="12" name="Content Placeholder 2">
            <a:extLst>
              <a:ext uri="{FF2B5EF4-FFF2-40B4-BE49-F238E27FC236}">
                <a16:creationId xmlns:a16="http://schemas.microsoft.com/office/drawing/2014/main" id="{2F86D031-D546-21FD-7E0E-A669F5A4FFFB}"/>
              </a:ext>
            </a:extLst>
          </p:cNvPr>
          <p:cNvSpPr>
            <a:spLocks noGrp="1"/>
          </p:cNvSpPr>
          <p:nvPr>
            <p:ph idx="1"/>
          </p:nvPr>
        </p:nvSpPr>
        <p:spPr>
          <a:xfrm>
            <a:off x="1849179" y="4046453"/>
            <a:ext cx="3083442" cy="1785506"/>
          </a:xfrm>
        </p:spPr>
        <p:txBody>
          <a:bodyPr vert="horz" lIns="91440" tIns="45720" rIns="91440" bIns="45720" rtlCol="0" anchor="t">
            <a:normAutofit/>
          </a:bodyPr>
          <a:lstStyle/>
          <a:p>
            <a:pPr marL="0" indent="0" algn="ctr">
              <a:buNone/>
            </a:pPr>
            <a:r>
              <a:rPr lang="en-US" sz="1400" b="1">
                <a:solidFill>
                  <a:srgbClr val="595959"/>
                </a:solidFill>
              </a:rPr>
              <a:t>2601927</a:t>
            </a:r>
            <a:endParaRPr lang="en-US" sz="1400">
              <a:solidFill>
                <a:srgbClr val="595959"/>
              </a:solidFill>
            </a:endParaRPr>
          </a:p>
        </p:txBody>
      </p:sp>
      <p:pic>
        <p:nvPicPr>
          <p:cNvPr id="1028" name="Picture 4" descr="A qr code on a white background&#10;&#10;Description automatically generated">
            <a:extLst>
              <a:ext uri="{FF2B5EF4-FFF2-40B4-BE49-F238E27FC236}">
                <a16:creationId xmlns:a16="http://schemas.microsoft.com/office/drawing/2014/main" id="{3928838B-EA5E-28E5-B030-F76D23E163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89"/>
          <a:stretch/>
        </p:blipFill>
        <p:spPr bwMode="auto">
          <a:xfrm>
            <a:off x="6444651" y="685800"/>
            <a:ext cx="5410200" cy="548640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70159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E6EF9C15-FD22-E1A5-0AFC-E298AE2CE56B}"/>
              </a:ext>
            </a:extLst>
          </p:cNvPr>
          <p:cNvPicPr>
            <a:picLocks noChangeAspect="1"/>
          </p:cNvPicPr>
          <p:nvPr/>
        </p:nvPicPr>
        <p:blipFill rotWithShape="1">
          <a:blip r:embed="rId3">
            <a:alphaModFix amt="35000"/>
          </a:blip>
          <a:srcRect t="1454" b="11336"/>
          <a:stretch/>
        </p:blipFill>
        <p:spPr>
          <a:xfrm>
            <a:off x="20" y="10"/>
            <a:ext cx="12191980" cy="6857990"/>
          </a:xfrm>
          <a:prstGeom prst="rect">
            <a:avLst/>
          </a:prstGeom>
        </p:spPr>
      </p:pic>
      <p:sp>
        <p:nvSpPr>
          <p:cNvPr id="2" name="Title 1">
            <a:extLst>
              <a:ext uri="{FF2B5EF4-FFF2-40B4-BE49-F238E27FC236}">
                <a16:creationId xmlns:a16="http://schemas.microsoft.com/office/drawing/2014/main" id="{345BF610-7FB8-3A45-BE14-92F0B452C94D}"/>
              </a:ext>
            </a:extLst>
          </p:cNvPr>
          <p:cNvSpPr>
            <a:spLocks noGrp="1"/>
          </p:cNvSpPr>
          <p:nvPr>
            <p:ph type="title"/>
          </p:nvPr>
        </p:nvSpPr>
        <p:spPr>
          <a:xfrm>
            <a:off x="838200" y="365125"/>
            <a:ext cx="10515600" cy="1325563"/>
          </a:xfrm>
        </p:spPr>
        <p:txBody>
          <a:bodyPr>
            <a:normAutofit/>
          </a:bodyPr>
          <a:lstStyle/>
          <a:p>
            <a:r>
              <a:rPr lang="en-US">
                <a:solidFill>
                  <a:srgbClr val="FFFFFF"/>
                </a:solidFill>
              </a:rPr>
              <a:t>WHAT THE DCF IS, AND WHAT IT ISN'T</a:t>
            </a:r>
          </a:p>
        </p:txBody>
      </p:sp>
      <p:graphicFrame>
        <p:nvGraphicFramePr>
          <p:cNvPr id="5" name="Content Placeholder 2">
            <a:extLst>
              <a:ext uri="{FF2B5EF4-FFF2-40B4-BE49-F238E27FC236}">
                <a16:creationId xmlns:a16="http://schemas.microsoft.com/office/drawing/2014/main" id="{4323BC27-ECEF-4CD0-A654-6A9F565E18F2}"/>
              </a:ext>
            </a:extLst>
          </p:cNvPr>
          <p:cNvGraphicFramePr>
            <a:graphicFrameLocks noGrp="1"/>
          </p:cNvGraphicFramePr>
          <p:nvPr>
            <p:ph idx="1"/>
            <p:extLst>
              <p:ext uri="{D42A27DB-BD31-4B8C-83A1-F6EECF244321}">
                <p14:modId xmlns:p14="http://schemas.microsoft.com/office/powerpoint/2010/main" val="21519398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093556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68F14-2EC1-1E70-80AB-2FC886DEC598}"/>
              </a:ext>
            </a:extLst>
          </p:cNvPr>
          <p:cNvSpPr>
            <a:spLocks noGrp="1"/>
          </p:cNvSpPr>
          <p:nvPr>
            <p:ph type="title"/>
          </p:nvPr>
        </p:nvSpPr>
        <p:spPr>
          <a:xfrm>
            <a:off x="5038530" y="103846"/>
            <a:ext cx="6875623" cy="1325563"/>
          </a:xfrm>
          <a:ln w="28575">
            <a:solidFill>
              <a:schemeClr val="tx1"/>
            </a:solidFill>
          </a:ln>
        </p:spPr>
        <p:txBody>
          <a:bodyPr/>
          <a:lstStyle/>
          <a:p>
            <a:pPr algn="ctr"/>
            <a:r>
              <a:rPr lang="en-GB" b="0" i="0" u="sng" dirty="0">
                <a:solidFill>
                  <a:srgbClr val="374151"/>
                </a:solidFill>
                <a:effectLst/>
                <a:latin typeface="Söhne"/>
              </a:rPr>
              <a:t>Digital Skills framework in Wales </a:t>
            </a:r>
            <a:endParaRPr lang="en-GB" u="sng" dirty="0"/>
          </a:p>
        </p:txBody>
      </p:sp>
      <p:sp>
        <p:nvSpPr>
          <p:cNvPr id="3" name="Content Placeholder 2">
            <a:extLst>
              <a:ext uri="{FF2B5EF4-FFF2-40B4-BE49-F238E27FC236}">
                <a16:creationId xmlns:a16="http://schemas.microsoft.com/office/drawing/2014/main" id="{9843D595-AC89-C4BE-213C-88C8369D51CE}"/>
              </a:ext>
            </a:extLst>
          </p:cNvPr>
          <p:cNvSpPr>
            <a:spLocks noGrp="1"/>
          </p:cNvSpPr>
          <p:nvPr>
            <p:ph idx="1"/>
          </p:nvPr>
        </p:nvSpPr>
        <p:spPr>
          <a:xfrm>
            <a:off x="277845" y="103847"/>
            <a:ext cx="4518090" cy="6530218"/>
          </a:xfrm>
          <a:ln w="28575">
            <a:solidFill>
              <a:schemeClr val="tx1"/>
            </a:solidFill>
          </a:ln>
        </p:spPr>
        <p:txBody>
          <a:bodyPr>
            <a:normAutofit fontScale="92500"/>
          </a:bodyPr>
          <a:lstStyle/>
          <a:p>
            <a:pPr marL="0" indent="0" algn="just">
              <a:lnSpc>
                <a:spcPct val="150000"/>
              </a:lnSpc>
              <a:buNone/>
            </a:pPr>
            <a:r>
              <a:rPr lang="en-GB" sz="1800" b="0" i="0">
                <a:solidFill>
                  <a:srgbClr val="374151"/>
                </a:solidFill>
                <a:effectLst/>
                <a:latin typeface="Arial" panose="020B0604020202020204" pitchFamily="34" charset="0"/>
                <a:cs typeface="Arial" panose="020B0604020202020204" pitchFamily="34" charset="0"/>
              </a:rPr>
              <a:t>The </a:t>
            </a:r>
            <a:r>
              <a:rPr lang="en-GB" sz="1800" b="0" i="0" dirty="0">
                <a:solidFill>
                  <a:srgbClr val="374151"/>
                </a:solidFill>
                <a:effectLst/>
                <a:latin typeface="Arial" panose="020B0604020202020204" pitchFamily="34" charset="0"/>
                <a:cs typeface="Arial" panose="020B0604020202020204" pitchFamily="34" charset="0"/>
              </a:rPr>
              <a:t>Digital Skills framework in Wales was being developed as part of the broader curriculum reforms in the country. The Welsh government had been working on a new curriculum, called the "Curriculum for Wales," which aimed to be more inclusive, forward-thinking, and provide students with a broad range of skills, including digital skills.</a:t>
            </a:r>
          </a:p>
          <a:p>
            <a:pPr marL="0" indent="0" algn="just">
              <a:lnSpc>
                <a:spcPct val="150000"/>
              </a:lnSpc>
              <a:buNone/>
            </a:pPr>
            <a:r>
              <a:rPr lang="en-GB" sz="1800" b="0" i="0" dirty="0">
                <a:solidFill>
                  <a:srgbClr val="374151"/>
                </a:solidFill>
                <a:effectLst/>
                <a:latin typeface="Arial" panose="020B0604020202020204" pitchFamily="34" charset="0"/>
                <a:cs typeface="Arial" panose="020B0604020202020204" pitchFamily="34" charset="0"/>
              </a:rPr>
              <a:t>The Digital Competence Framework (DCF) was a part of this initiative. It aimed to ensure that young people in Wales develop the digital skills they need to thrive in a rapidly changing world. The DCF was designed to be integrated into all subjects and areas of learning, ensuring that digital skills became an essential part of the education system.</a:t>
            </a:r>
            <a:endParaRPr lang="en-GB" sz="1800"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DB55158C-3C83-14EF-29A1-623F8D69CD8C}"/>
              </a:ext>
            </a:extLst>
          </p:cNvPr>
          <p:cNvGraphicFramePr/>
          <p:nvPr>
            <p:extLst>
              <p:ext uri="{D42A27DB-BD31-4B8C-83A1-F6EECF244321}">
                <p14:modId xmlns:p14="http://schemas.microsoft.com/office/powerpoint/2010/main" val="3117839523"/>
              </p:ext>
            </p:extLst>
          </p:nvPr>
        </p:nvGraphicFramePr>
        <p:xfrm>
          <a:off x="5038531" y="1634705"/>
          <a:ext cx="6875624" cy="49340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43002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3" title="Digital Competence Framework   Data and Computational Thinking mp4">
            <a:hlinkClick r:id="" action="ppaction://media"/>
            <a:extLst>
              <a:ext uri="{FF2B5EF4-FFF2-40B4-BE49-F238E27FC236}">
                <a16:creationId xmlns:a16="http://schemas.microsoft.com/office/drawing/2014/main" id="{191F3B3F-56BF-02B0-DC32-99AC3FEBFF03}"/>
              </a:ext>
            </a:extLst>
          </p:cNvPr>
          <p:cNvPicPr>
            <a:picLocks noGrp="1" noRot="1" noChangeAspect="1"/>
          </p:cNvPicPr>
          <p:nvPr>
            <p:ph idx="1"/>
            <a:videoFile r:link="rId1"/>
          </p:nvPr>
        </p:nvPicPr>
        <p:blipFill>
          <a:blip r:embed="rId3"/>
          <a:stretch>
            <a:fillRect/>
          </a:stretch>
        </p:blipFill>
        <p:spPr>
          <a:xfrm>
            <a:off x="3581399" y="2123434"/>
            <a:ext cx="5029202" cy="2841501"/>
          </a:xfrm>
          <a:prstGeom prst="rect">
            <a:avLst/>
          </a:prstGeom>
        </p:spPr>
      </p:pic>
    </p:spTree>
    <p:extLst>
      <p:ext uri="{BB962C8B-B14F-4D97-AF65-F5344CB8AC3E}">
        <p14:creationId xmlns:p14="http://schemas.microsoft.com/office/powerpoint/2010/main" val="9465799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9AB4C8-9178-4F7A-8404-6890510B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162C5E-E885-9543-8F04-8CEF67B3821B}"/>
              </a:ext>
            </a:extLst>
          </p:cNvPr>
          <p:cNvSpPr>
            <a:spLocks noGrp="1"/>
          </p:cNvSpPr>
          <p:nvPr>
            <p:ph type="title"/>
          </p:nvPr>
        </p:nvSpPr>
        <p:spPr>
          <a:xfrm>
            <a:off x="638882" y="590366"/>
            <a:ext cx="10909640" cy="1288724"/>
          </a:xfrm>
        </p:spPr>
        <p:txBody>
          <a:bodyPr vert="horz" lIns="91440" tIns="45720" rIns="91440" bIns="45720" rtlCol="0" anchor="b">
            <a:normAutofit/>
          </a:bodyPr>
          <a:lstStyle/>
          <a:p>
            <a:pPr algn="ctr"/>
            <a:r>
              <a:rPr lang="en-US" sz="6600" kern="1200" dirty="0">
                <a:solidFill>
                  <a:schemeClr val="tx1"/>
                </a:solidFill>
                <a:latin typeface="+mj-lt"/>
                <a:ea typeface="+mj-ea"/>
                <a:cs typeface="+mj-cs"/>
              </a:rPr>
              <a:t>The Strands and elements</a:t>
            </a:r>
          </a:p>
        </p:txBody>
      </p:sp>
      <p:sp>
        <p:nvSpPr>
          <p:cNvPr id="12" name="sketch line">
            <a:extLst>
              <a:ext uri="{FF2B5EF4-FFF2-40B4-BE49-F238E27FC236}">
                <a16:creationId xmlns:a16="http://schemas.microsoft.com/office/drawing/2014/main" id="{4CFDFB37-4BC7-42C6-915D-A6609139B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234391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id="{C0FF5120-CFA2-3343-9316-64505A03E9DF}"/>
              </a:ext>
            </a:extLst>
          </p:cNvPr>
          <p:cNvGraphicFramePr>
            <a:graphicFrameLocks noGrp="1"/>
          </p:cNvGraphicFramePr>
          <p:nvPr>
            <p:extLst>
              <p:ext uri="{D42A27DB-BD31-4B8C-83A1-F6EECF244321}">
                <p14:modId xmlns:p14="http://schemas.microsoft.com/office/powerpoint/2010/main" val="2671468518"/>
              </p:ext>
            </p:extLst>
          </p:nvPr>
        </p:nvGraphicFramePr>
        <p:xfrm>
          <a:off x="307490" y="2532065"/>
          <a:ext cx="11548874" cy="3295787"/>
        </p:xfrm>
        <a:graphic>
          <a:graphicData uri="http://schemas.openxmlformats.org/drawingml/2006/table">
            <a:tbl>
              <a:tblPr firstRow="1" bandRow="1">
                <a:tableStyleId>{5C22544A-7EE6-4342-B048-85BDC9FD1C3A}</a:tableStyleId>
              </a:tblPr>
              <a:tblGrid>
                <a:gridCol w="2896967">
                  <a:extLst>
                    <a:ext uri="{9D8B030D-6E8A-4147-A177-3AD203B41FA5}">
                      <a16:colId xmlns:a16="http://schemas.microsoft.com/office/drawing/2014/main" val="3499673728"/>
                    </a:ext>
                  </a:extLst>
                </a:gridCol>
                <a:gridCol w="2871670">
                  <a:extLst>
                    <a:ext uri="{9D8B030D-6E8A-4147-A177-3AD203B41FA5}">
                      <a16:colId xmlns:a16="http://schemas.microsoft.com/office/drawing/2014/main" val="616405270"/>
                    </a:ext>
                  </a:extLst>
                </a:gridCol>
                <a:gridCol w="2908567">
                  <a:extLst>
                    <a:ext uri="{9D8B030D-6E8A-4147-A177-3AD203B41FA5}">
                      <a16:colId xmlns:a16="http://schemas.microsoft.com/office/drawing/2014/main" val="3413578005"/>
                    </a:ext>
                  </a:extLst>
                </a:gridCol>
                <a:gridCol w="2871670">
                  <a:extLst>
                    <a:ext uri="{9D8B030D-6E8A-4147-A177-3AD203B41FA5}">
                      <a16:colId xmlns:a16="http://schemas.microsoft.com/office/drawing/2014/main" val="3881190825"/>
                    </a:ext>
                  </a:extLst>
                </a:gridCol>
              </a:tblGrid>
              <a:tr h="818418">
                <a:tc>
                  <a:txBody>
                    <a:bodyPr/>
                    <a:lstStyle/>
                    <a:p>
                      <a:pPr algn="ctr"/>
                      <a:r>
                        <a:rPr lang="en-GB" sz="1900"/>
                        <a:t>Citizenship</a:t>
                      </a:r>
                      <a:endParaRPr lang="en-US" sz="1900"/>
                    </a:p>
                  </a:txBody>
                  <a:tcPr marL="98847" marR="98847" marT="49423" marB="494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900" dirty="0"/>
                        <a:t>Interacting and collaborating</a:t>
                      </a:r>
                      <a:endParaRPr lang="en-US" sz="1900" dirty="0"/>
                    </a:p>
                  </a:txBody>
                  <a:tcPr marL="98847" marR="98847" marT="49423" marB="494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900"/>
                        <a:t>Producing</a:t>
                      </a:r>
                      <a:endParaRPr lang="en-US" sz="1900"/>
                    </a:p>
                  </a:txBody>
                  <a:tcPr marL="98847" marR="98847" marT="49423" marB="494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900" dirty="0"/>
                        <a:t>Data and computational thinking</a:t>
                      </a:r>
                      <a:endParaRPr lang="en-US" sz="1900" dirty="0"/>
                    </a:p>
                  </a:txBody>
                  <a:tcPr marL="98847" marR="98847" marT="49423" marB="494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60462936"/>
                  </a:ext>
                </a:extLst>
              </a:tr>
              <a:tr h="2477369">
                <a:tc>
                  <a:txBody>
                    <a:bodyPr/>
                    <a:lstStyle/>
                    <a:p>
                      <a:pPr marL="285750" indent="-285750">
                        <a:buFont typeface="Arial" panose="020B0604020202020204" pitchFamily="34" charset="0"/>
                        <a:buChar char="•"/>
                      </a:pPr>
                      <a:r>
                        <a:rPr lang="en-GB" sz="1900" dirty="0"/>
                        <a:t>Identity, image and reputation </a:t>
                      </a:r>
                    </a:p>
                    <a:p>
                      <a:pPr marL="285750" indent="-285750">
                        <a:buFont typeface="Arial" panose="020B0604020202020204" pitchFamily="34" charset="0"/>
                        <a:buChar char="•"/>
                      </a:pPr>
                      <a:r>
                        <a:rPr lang="en-GB" sz="1900" dirty="0"/>
                        <a:t>Health and well-being </a:t>
                      </a:r>
                    </a:p>
                    <a:p>
                      <a:pPr marL="285750" indent="-285750">
                        <a:buFont typeface="Arial" panose="020B0604020202020204" pitchFamily="34" charset="0"/>
                        <a:buChar char="•"/>
                      </a:pPr>
                      <a:r>
                        <a:rPr lang="en-GB" sz="1900" dirty="0"/>
                        <a:t>Digital rights licensing and ownership</a:t>
                      </a:r>
                    </a:p>
                    <a:p>
                      <a:pPr marL="285750" indent="-285750">
                        <a:buFont typeface="Arial" panose="020B0604020202020204" pitchFamily="34" charset="0"/>
                        <a:buChar char="•"/>
                      </a:pPr>
                      <a:r>
                        <a:rPr lang="en-GB" sz="1900" dirty="0"/>
                        <a:t>Online behaviour and cyberbullying</a:t>
                      </a:r>
                      <a:endParaRPr lang="en-US" sz="1900" dirty="0"/>
                    </a:p>
                  </a:txBody>
                  <a:tcPr marL="98847" marR="98847" marT="49423" marB="494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GB" sz="1900" dirty="0"/>
                        <a:t>Communication</a:t>
                      </a:r>
                    </a:p>
                    <a:p>
                      <a:pPr marL="285750" indent="-285750">
                        <a:buFont typeface="Arial" panose="020B0604020202020204" pitchFamily="34" charset="0"/>
                        <a:buChar char="•"/>
                      </a:pPr>
                      <a:r>
                        <a:rPr lang="en-GB" sz="1900" dirty="0"/>
                        <a:t>Collaboration</a:t>
                      </a:r>
                    </a:p>
                    <a:p>
                      <a:pPr marL="285750" indent="-285750">
                        <a:buFont typeface="Arial" panose="020B0604020202020204" pitchFamily="34" charset="0"/>
                        <a:buChar char="•"/>
                      </a:pPr>
                      <a:r>
                        <a:rPr lang="en-GB" sz="1900" dirty="0"/>
                        <a:t>Storing and sharing</a:t>
                      </a:r>
                      <a:endParaRPr lang="en-US" sz="1900" dirty="0"/>
                    </a:p>
                  </a:txBody>
                  <a:tcPr marL="98847" marR="98847" marT="49423" marB="494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GB" sz="1900"/>
                        <a:t>Planning, sourcing and searching Creating </a:t>
                      </a:r>
                    </a:p>
                    <a:p>
                      <a:pPr marL="285750" indent="-285750">
                        <a:buFont typeface="Arial" panose="020B0604020202020204" pitchFamily="34" charset="0"/>
                        <a:buChar char="•"/>
                      </a:pPr>
                      <a:r>
                        <a:rPr lang="en-GB" sz="1900"/>
                        <a:t>Evaluating and improving</a:t>
                      </a:r>
                      <a:endParaRPr lang="en-US" sz="1900"/>
                    </a:p>
                  </a:txBody>
                  <a:tcPr marL="98847" marR="98847" marT="49423" marB="494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GB" sz="1900" dirty="0"/>
                        <a:t>Problem solving and modelling</a:t>
                      </a:r>
                    </a:p>
                    <a:p>
                      <a:pPr marL="285750" indent="-285750">
                        <a:buFont typeface="Arial" panose="020B0604020202020204" pitchFamily="34" charset="0"/>
                        <a:buChar char="•"/>
                      </a:pPr>
                      <a:r>
                        <a:rPr lang="en-GB" sz="1900" dirty="0"/>
                        <a:t>Data and information literacy</a:t>
                      </a:r>
                      <a:endParaRPr lang="en-US" sz="1900" dirty="0"/>
                    </a:p>
                  </a:txBody>
                  <a:tcPr marL="98847" marR="98847" marT="49423" marB="494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74792069"/>
                  </a:ext>
                </a:extLst>
              </a:tr>
            </a:tbl>
          </a:graphicData>
        </a:graphic>
      </p:graphicFrame>
      <p:pic>
        <p:nvPicPr>
          <p:cNvPr id="3" name="Audio Recording 4 Oct 2021 at 10:21:54" descr="Audio Recording 4 Oct 2021 at 10:21:54">
            <a:hlinkClick r:id="" action="ppaction://media"/>
            <a:extLst>
              <a:ext uri="{FF2B5EF4-FFF2-40B4-BE49-F238E27FC236}">
                <a16:creationId xmlns:a16="http://schemas.microsoft.com/office/drawing/2014/main" id="{31357579-FF17-8447-925F-F2BBF5537AA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275449" y="5948309"/>
            <a:ext cx="812800" cy="812800"/>
          </a:xfrm>
          <a:prstGeom prst="rect">
            <a:avLst/>
          </a:prstGeom>
          <a:ln w="28575">
            <a:solidFill>
              <a:schemeClr val="tx1"/>
            </a:solidFill>
          </a:ln>
        </p:spPr>
      </p:pic>
      <p:pic>
        <p:nvPicPr>
          <p:cNvPr id="4" name="Audio Recording 4 Oct 2021 at 10:23:28" descr="Audio Recording 4 Oct 2021 at 10:23:28">
            <a:hlinkClick r:id="" action="ppaction://media"/>
            <a:extLst>
              <a:ext uri="{FF2B5EF4-FFF2-40B4-BE49-F238E27FC236}">
                <a16:creationId xmlns:a16="http://schemas.microsoft.com/office/drawing/2014/main" id="{AD2631CF-07A1-7F44-A917-CC35812F4AC0}"/>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4176128" y="5948309"/>
            <a:ext cx="812800" cy="812800"/>
          </a:xfrm>
          <a:prstGeom prst="rect">
            <a:avLst/>
          </a:prstGeom>
          <a:ln w="28575">
            <a:solidFill>
              <a:schemeClr val="tx1"/>
            </a:solidFill>
          </a:ln>
        </p:spPr>
      </p:pic>
      <p:pic>
        <p:nvPicPr>
          <p:cNvPr id="6" name="Audio Recording 4 Oct 2021 at 10:24:41" descr="Audio Recording 4 Oct 2021 at 10:24:41">
            <a:hlinkClick r:id="" action="ppaction://media"/>
            <a:extLst>
              <a:ext uri="{FF2B5EF4-FFF2-40B4-BE49-F238E27FC236}">
                <a16:creationId xmlns:a16="http://schemas.microsoft.com/office/drawing/2014/main" id="{FA7DEC25-3858-774B-BD0E-42F1AA12B248}"/>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7118559" y="5937794"/>
            <a:ext cx="812800" cy="812800"/>
          </a:xfrm>
          <a:prstGeom prst="rect">
            <a:avLst/>
          </a:prstGeom>
          <a:ln w="28575">
            <a:solidFill>
              <a:schemeClr val="tx1"/>
            </a:solidFill>
          </a:ln>
        </p:spPr>
      </p:pic>
      <p:pic>
        <p:nvPicPr>
          <p:cNvPr id="7" name="Audio Recording 4 Oct 2021 at 10:26:41" descr="Audio Recording 4 Oct 2021 at 10:26:41">
            <a:hlinkClick r:id="" action="ppaction://media"/>
            <a:extLst>
              <a:ext uri="{FF2B5EF4-FFF2-40B4-BE49-F238E27FC236}">
                <a16:creationId xmlns:a16="http://schemas.microsoft.com/office/drawing/2014/main" id="{B1EFED6E-39CC-9044-9B25-97C84269ADAB}"/>
              </a:ext>
            </a:extLst>
          </p:cNvPr>
          <p:cNvPicPr>
            <a:picLocks noChangeAspect="1"/>
          </p:cNvPicPr>
          <p:nvPr>
            <a:audioFile r:link="rId8"/>
            <p:extLst>
              <p:ext uri="{DAA4B4D4-6D71-4841-9C94-3DE7FCFB9230}">
                <p14:media xmlns:p14="http://schemas.microsoft.com/office/powerpoint/2010/main" r:embed="rId7"/>
              </p:ext>
            </p:extLst>
          </p:nvPr>
        </p:nvPicPr>
        <p:blipFill>
          <a:blip r:embed="rId11"/>
          <a:stretch>
            <a:fillRect/>
          </a:stretch>
        </p:blipFill>
        <p:spPr>
          <a:xfrm>
            <a:off x="10166111" y="5948309"/>
            <a:ext cx="812800" cy="812800"/>
          </a:xfrm>
          <a:prstGeom prst="rect">
            <a:avLst/>
          </a:prstGeom>
          <a:ln w="28575">
            <a:solidFill>
              <a:schemeClr val="tx1"/>
            </a:solidFill>
          </a:ln>
        </p:spPr>
      </p:pic>
    </p:spTree>
    <p:extLst>
      <p:ext uri="{BB962C8B-B14F-4D97-AF65-F5344CB8AC3E}">
        <p14:creationId xmlns:p14="http://schemas.microsoft.com/office/powerpoint/2010/main" val="23409123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824"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5024" fill="hold"/>
                                        <p:tgtEl>
                                          <p:spTgt spid="4"/>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60864" fill="hold"/>
                                        <p:tgtEl>
                                          <p:spTgt spid="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0316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3"/>
                </p:tgtEl>
              </p:cMediaNode>
            </p:audio>
            <p:audio>
              <p:cMediaNode vol="80000">
                <p:cTn id="20" fill="hold" display="0">
                  <p:stCondLst>
                    <p:cond delay="indefinite"/>
                  </p:stCondLst>
                  <p:endCondLst>
                    <p:cond evt="onStopAudio" delay="0">
                      <p:tgtEl>
                        <p:sldTgt/>
                      </p:tgtEl>
                    </p:cond>
                  </p:endCondLst>
                </p:cTn>
                <p:tgtEl>
                  <p:spTgt spid="4"/>
                </p:tgtEl>
              </p:cMediaNode>
            </p:audio>
            <p:audio>
              <p:cMediaNode vol="80000">
                <p:cTn id="21" fill="hold" display="0">
                  <p:stCondLst>
                    <p:cond delay="indefinite"/>
                  </p:stCondLst>
                  <p:endCondLst>
                    <p:cond evt="onStopAudio" delay="0">
                      <p:tgtEl>
                        <p:sldTgt/>
                      </p:tgtEl>
                    </p:cond>
                  </p:endCondLst>
                </p:cTn>
                <p:tgtEl>
                  <p:spTgt spid="6"/>
                </p:tgtEl>
              </p:cMediaNode>
            </p:audio>
            <p:audio>
              <p:cMediaNode vol="80000">
                <p:cTn id="22"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FA870-B399-B141-9131-B9CD2E89B669}"/>
              </a:ext>
            </a:extLst>
          </p:cNvPr>
          <p:cNvSpPr>
            <a:spLocks noGrp="1"/>
          </p:cNvSpPr>
          <p:nvPr>
            <p:ph type="title"/>
          </p:nvPr>
        </p:nvSpPr>
        <p:spPr>
          <a:xfrm>
            <a:off x="630936" y="639520"/>
            <a:ext cx="3429000" cy="1719072"/>
          </a:xfrm>
        </p:spPr>
        <p:txBody>
          <a:bodyPr anchor="b">
            <a:normAutofit/>
          </a:bodyPr>
          <a:lstStyle/>
          <a:p>
            <a:r>
              <a:rPr lang="en-US" sz="5400" dirty="0"/>
              <a:t>Key stage 2 (ISH)</a:t>
            </a:r>
          </a:p>
        </p:txBody>
      </p:sp>
      <p:sp>
        <p:nvSpPr>
          <p:cNvPr id="27"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F5DB38-254E-2A44-902E-075F8753BB04}"/>
              </a:ext>
            </a:extLst>
          </p:cNvPr>
          <p:cNvSpPr>
            <a:spLocks noGrp="1"/>
          </p:cNvSpPr>
          <p:nvPr>
            <p:ph idx="1"/>
          </p:nvPr>
        </p:nvSpPr>
        <p:spPr>
          <a:xfrm>
            <a:off x="233265" y="2807208"/>
            <a:ext cx="4769659" cy="3410712"/>
          </a:xfrm>
        </p:spPr>
        <p:txBody>
          <a:bodyPr anchor="t">
            <a:normAutofit lnSpcReduction="10000"/>
          </a:bodyPr>
          <a:lstStyle/>
          <a:p>
            <a:pPr>
              <a:lnSpc>
                <a:spcPct val="200000"/>
              </a:lnSpc>
            </a:pPr>
            <a:r>
              <a:rPr lang="en-US" sz="2200" b="1" dirty="0">
                <a:latin typeface="Arial" panose="020B0604020202020204" pitchFamily="34" charset="0"/>
                <a:cs typeface="Arial" panose="020B0604020202020204" pitchFamily="34" charset="0"/>
              </a:rPr>
              <a:t>Loose links to progression steps and years</a:t>
            </a:r>
          </a:p>
          <a:p>
            <a:pPr>
              <a:lnSpc>
                <a:spcPct val="200000"/>
              </a:lnSpc>
            </a:pPr>
            <a:r>
              <a:rPr lang="en-US" sz="2200" b="1" dirty="0">
                <a:latin typeface="Arial" panose="020B0604020202020204" pitchFamily="34" charset="0"/>
                <a:cs typeface="Arial" panose="020B0604020202020204" pitchFamily="34" charset="0"/>
              </a:rPr>
              <a:t>Anywhere from the lower end of Progression Step 2 and top of progression step 3</a:t>
            </a:r>
          </a:p>
        </p:txBody>
      </p:sp>
      <p:pic>
        <p:nvPicPr>
          <p:cNvPr id="4" name="Picture 3" descr="A diagram of a progress&#10;&#10;Description automatically generated with medium confidence">
            <a:extLst>
              <a:ext uri="{FF2B5EF4-FFF2-40B4-BE49-F238E27FC236}">
                <a16:creationId xmlns:a16="http://schemas.microsoft.com/office/drawing/2014/main" id="{331A6514-ECA8-5846-9A42-F0D9DEF251D8}"/>
              </a:ext>
            </a:extLst>
          </p:cNvPr>
          <p:cNvPicPr>
            <a:picLocks noChangeAspect="1"/>
          </p:cNvPicPr>
          <p:nvPr/>
        </p:nvPicPr>
        <p:blipFill>
          <a:blip r:embed="rId3"/>
          <a:stretch>
            <a:fillRect/>
          </a:stretch>
        </p:blipFill>
        <p:spPr>
          <a:xfrm>
            <a:off x="5346440" y="796957"/>
            <a:ext cx="6560203" cy="5264085"/>
          </a:xfrm>
          <a:prstGeom prst="rect">
            <a:avLst/>
          </a:prstGeom>
          <a:ln w="28575">
            <a:solidFill>
              <a:schemeClr val="tx1"/>
            </a:solidFill>
          </a:ln>
        </p:spPr>
      </p:pic>
    </p:spTree>
    <p:extLst>
      <p:ext uri="{BB962C8B-B14F-4D97-AF65-F5344CB8AC3E}">
        <p14:creationId xmlns:p14="http://schemas.microsoft.com/office/powerpoint/2010/main" val="9310735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68F14-2EC1-1E70-80AB-2FC886DEC598}"/>
              </a:ext>
            </a:extLst>
          </p:cNvPr>
          <p:cNvSpPr>
            <a:spLocks noGrp="1"/>
          </p:cNvSpPr>
          <p:nvPr>
            <p:ph type="title"/>
          </p:nvPr>
        </p:nvSpPr>
        <p:spPr>
          <a:xfrm>
            <a:off x="401216" y="103846"/>
            <a:ext cx="11512937" cy="1325563"/>
          </a:xfrm>
          <a:ln w="28575">
            <a:solidFill>
              <a:schemeClr val="tx1"/>
            </a:solidFill>
          </a:ln>
        </p:spPr>
        <p:txBody>
          <a:bodyPr>
            <a:noAutofit/>
          </a:bodyPr>
          <a:lstStyle/>
          <a:p>
            <a:pPr algn="ctr"/>
            <a:r>
              <a:rPr lang="en-GB" sz="2800" b="0" i="0" dirty="0">
                <a:solidFill>
                  <a:srgbClr val="374151"/>
                </a:solidFill>
                <a:effectLst/>
                <a:latin typeface="Söhne"/>
              </a:rPr>
              <a:t>Here's a general idea of how progression steps might work in the DCF:</a:t>
            </a:r>
            <a:endParaRPr lang="en-GB" sz="2800" u="sng" dirty="0"/>
          </a:p>
        </p:txBody>
      </p:sp>
      <p:graphicFrame>
        <p:nvGraphicFramePr>
          <p:cNvPr id="4" name="Diagram 3">
            <a:extLst>
              <a:ext uri="{FF2B5EF4-FFF2-40B4-BE49-F238E27FC236}">
                <a16:creationId xmlns:a16="http://schemas.microsoft.com/office/drawing/2014/main" id="{DB55158C-3C83-14EF-29A1-623F8D69CD8C}"/>
              </a:ext>
            </a:extLst>
          </p:cNvPr>
          <p:cNvGraphicFramePr/>
          <p:nvPr>
            <p:extLst>
              <p:ext uri="{D42A27DB-BD31-4B8C-83A1-F6EECF244321}">
                <p14:modId xmlns:p14="http://schemas.microsoft.com/office/powerpoint/2010/main" val="420024264"/>
              </p:ext>
            </p:extLst>
          </p:nvPr>
        </p:nvGraphicFramePr>
        <p:xfrm>
          <a:off x="2181808" y="1324947"/>
          <a:ext cx="7828384" cy="52456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42146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FAE724-0C7E-B04D-BCFF-4C4E798A3594}"/>
              </a:ext>
            </a:extLst>
          </p:cNvPr>
          <p:cNvSpPr>
            <a:spLocks noGrp="1"/>
          </p:cNvSpPr>
          <p:nvPr>
            <p:ph type="title"/>
          </p:nvPr>
        </p:nvSpPr>
        <p:spPr>
          <a:xfrm>
            <a:off x="242596" y="348865"/>
            <a:ext cx="11597951" cy="1576446"/>
          </a:xfrm>
        </p:spPr>
        <p:txBody>
          <a:bodyPr anchor="ctr">
            <a:normAutofit/>
          </a:bodyPr>
          <a:lstStyle/>
          <a:p>
            <a:pPr algn="ctr"/>
            <a:r>
              <a:rPr lang="en-US" sz="5400" dirty="0">
                <a:solidFill>
                  <a:srgbClr val="FFFFFF"/>
                </a:solidFill>
              </a:rPr>
              <a:t>William’s (2005) 5 key strategies for </a:t>
            </a:r>
            <a:r>
              <a:rPr lang="en-US" sz="5400" dirty="0" err="1">
                <a:solidFill>
                  <a:srgbClr val="FFFFFF"/>
                </a:solidFill>
              </a:rPr>
              <a:t>AfL</a:t>
            </a:r>
            <a:endParaRPr lang="en-US" sz="5400" dirty="0">
              <a:solidFill>
                <a:srgbClr val="FFFFFF"/>
              </a:solidFill>
            </a:endParaRPr>
          </a:p>
        </p:txBody>
      </p:sp>
      <p:graphicFrame>
        <p:nvGraphicFramePr>
          <p:cNvPr id="37" name="Content Placeholder 2">
            <a:extLst>
              <a:ext uri="{FF2B5EF4-FFF2-40B4-BE49-F238E27FC236}">
                <a16:creationId xmlns:a16="http://schemas.microsoft.com/office/drawing/2014/main" id="{19EE93CB-4341-2E1B-C4FF-A79C8C6321E5}"/>
              </a:ext>
            </a:extLst>
          </p:cNvPr>
          <p:cNvGraphicFramePr/>
          <p:nvPr>
            <p:extLst>
              <p:ext uri="{D42A27DB-BD31-4B8C-83A1-F6EECF244321}">
                <p14:modId xmlns:p14="http://schemas.microsoft.com/office/powerpoint/2010/main" val="3998170742"/>
              </p:ext>
            </p:extLst>
          </p:nvPr>
        </p:nvGraphicFramePr>
        <p:xfrm>
          <a:off x="242596" y="2273575"/>
          <a:ext cx="11700588" cy="4235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84129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Isosceles Triangle 2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4D9AC2E-3996-1D17-1228-A25F409CCEDE}"/>
              </a:ext>
            </a:extLst>
          </p:cNvPr>
          <p:cNvPicPr>
            <a:picLocks noChangeAspect="1"/>
          </p:cNvPicPr>
          <p:nvPr/>
        </p:nvPicPr>
        <p:blipFill>
          <a:blip r:embed="rId2"/>
          <a:stretch>
            <a:fillRect/>
          </a:stretch>
        </p:blipFill>
        <p:spPr>
          <a:xfrm>
            <a:off x="2466641" y="643467"/>
            <a:ext cx="7258717" cy="5571065"/>
          </a:xfrm>
          <a:prstGeom prst="rect">
            <a:avLst/>
          </a:prstGeom>
          <a:ln>
            <a:noFill/>
          </a:ln>
        </p:spPr>
      </p:pic>
      <p:sp>
        <p:nvSpPr>
          <p:cNvPr id="29" name="Isosceles Triangle 2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63815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326A36B-0A80-7C49-8A3A-E477253F7550}"/>
              </a:ext>
            </a:extLst>
          </p:cNvPr>
          <p:cNvSpPr>
            <a:spLocks noGrp="1"/>
          </p:cNvSpPr>
          <p:nvPr>
            <p:ph idx="1"/>
          </p:nvPr>
        </p:nvSpPr>
        <p:spPr>
          <a:xfrm>
            <a:off x="315883" y="1167766"/>
            <a:ext cx="3427283" cy="4363844"/>
          </a:xfrm>
        </p:spPr>
        <p:txBody>
          <a:bodyPr vert="horz" lIns="91440" tIns="45720" rIns="91440" bIns="45720" rtlCol="0" anchor="ctr">
            <a:normAutofit/>
          </a:bodyPr>
          <a:lstStyle/>
          <a:p>
            <a:pPr marL="0" indent="0" algn="ctr">
              <a:buNone/>
            </a:pPr>
            <a:r>
              <a:rPr lang="en-US" sz="3200" kern="1200" dirty="0">
                <a:solidFill>
                  <a:schemeClr val="bg2">
                    <a:lumMod val="25000"/>
                  </a:schemeClr>
                </a:solidFill>
                <a:latin typeface="+mj-lt"/>
                <a:ea typeface="+mj-ea"/>
                <a:cs typeface="+mj-cs"/>
              </a:rPr>
              <a:t>Using </a:t>
            </a:r>
            <a:br>
              <a:rPr lang="en-US" sz="3200" kern="1200" dirty="0">
                <a:solidFill>
                  <a:schemeClr val="bg2">
                    <a:lumMod val="25000"/>
                  </a:schemeClr>
                </a:solidFill>
                <a:latin typeface="+mj-lt"/>
                <a:ea typeface="+mj-ea"/>
                <a:cs typeface="+mj-cs"/>
              </a:rPr>
            </a:br>
            <a:r>
              <a:rPr lang="en-US" sz="3200" kern="1200" dirty="0">
                <a:solidFill>
                  <a:schemeClr val="bg1"/>
                </a:solidFill>
                <a:latin typeface="Arial Nova Cond" panose="020B0604020202020204" pitchFamily="34" charset="0"/>
                <a:ea typeface="+mj-ea"/>
                <a:cs typeface="+mj-cs"/>
              </a:rPr>
              <a:t>Aspects of the DCF</a:t>
            </a:r>
          </a:p>
          <a:p>
            <a:pPr marL="0" indent="0" algn="ctr">
              <a:buNone/>
            </a:pPr>
            <a:endParaRPr lang="en-US" sz="3200" dirty="0">
              <a:solidFill>
                <a:schemeClr val="bg1"/>
              </a:solidFill>
              <a:latin typeface="Arial Nova Cond" panose="020B0604020202020204" pitchFamily="34" charset="0"/>
              <a:ea typeface="+mj-ea"/>
              <a:cs typeface="+mj-cs"/>
            </a:endParaRPr>
          </a:p>
          <a:p>
            <a:pPr marL="0" indent="0" algn="ctr">
              <a:buNone/>
            </a:pPr>
            <a:r>
              <a:rPr lang="en-US" sz="3200" dirty="0">
                <a:solidFill>
                  <a:schemeClr val="bg1"/>
                </a:solidFill>
                <a:latin typeface="Arial Nova Cond" panose="020B0604020202020204" pitchFamily="34" charset="0"/>
              </a:rPr>
              <a:t>Interacting and collaborating</a:t>
            </a:r>
          </a:p>
          <a:p>
            <a:pPr marL="0" indent="0" algn="ctr">
              <a:buNone/>
            </a:pPr>
            <a:endParaRPr lang="en-US" sz="3200" dirty="0">
              <a:solidFill>
                <a:schemeClr val="bg1"/>
              </a:solidFill>
              <a:latin typeface="Arial Nova Cond" panose="020B0604020202020204" pitchFamily="34" charset="0"/>
            </a:endParaRPr>
          </a:p>
          <a:p>
            <a:pPr marL="0" indent="0" algn="ctr">
              <a:buNone/>
            </a:pPr>
            <a:r>
              <a:rPr lang="en-US" sz="3200" dirty="0">
                <a:solidFill>
                  <a:schemeClr val="bg1"/>
                </a:solidFill>
                <a:latin typeface="Arial Nova Cond" panose="020B0604020202020204" pitchFamily="34" charset="0"/>
              </a:rPr>
              <a:t>Producing</a:t>
            </a:r>
          </a:p>
          <a:p>
            <a:endParaRPr lang="en-US" sz="2000" dirty="0"/>
          </a:p>
          <a:p>
            <a:endParaRPr lang="en-US" sz="20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58F67D22-8357-4553-8D2D-07828EC61093}"/>
              </a:ext>
            </a:extLst>
          </p:cNvPr>
          <p:cNvGraphicFramePr/>
          <p:nvPr>
            <p:extLst>
              <p:ext uri="{D42A27DB-BD31-4B8C-83A1-F6EECF244321}">
                <p14:modId xmlns:p14="http://schemas.microsoft.com/office/powerpoint/2010/main" val="3228506315"/>
              </p:ext>
            </p:extLst>
          </p:nvPr>
        </p:nvGraphicFramePr>
        <p:xfrm>
          <a:off x="4374933" y="-152079"/>
          <a:ext cx="7501184" cy="67315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77340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C04EB8F8-CDA7-8B43-BB8B-53B4AB5054D1}"/>
              </a:ext>
            </a:extLst>
          </p:cNvPr>
          <p:cNvGraphicFramePr>
            <a:graphicFrameLocks noGrp="1"/>
          </p:cNvGraphicFramePr>
          <p:nvPr>
            <p:extLst>
              <p:ext uri="{D42A27DB-BD31-4B8C-83A1-F6EECF244321}">
                <p14:modId xmlns:p14="http://schemas.microsoft.com/office/powerpoint/2010/main" val="3489829943"/>
              </p:ext>
            </p:extLst>
          </p:nvPr>
        </p:nvGraphicFramePr>
        <p:xfrm>
          <a:off x="990600" y="1307317"/>
          <a:ext cx="10134601" cy="4182985"/>
        </p:xfrm>
        <a:graphic>
          <a:graphicData uri="http://schemas.openxmlformats.org/drawingml/2006/table">
            <a:tbl>
              <a:tblPr firstRow="1" bandRow="1">
                <a:noFill/>
                <a:tableStyleId>{5C22544A-7EE6-4342-B048-85BDC9FD1C3A}</a:tableStyleId>
              </a:tblPr>
              <a:tblGrid>
                <a:gridCol w="2836834">
                  <a:extLst>
                    <a:ext uri="{9D8B030D-6E8A-4147-A177-3AD203B41FA5}">
                      <a16:colId xmlns:a16="http://schemas.microsoft.com/office/drawing/2014/main" val="3396930468"/>
                    </a:ext>
                  </a:extLst>
                </a:gridCol>
                <a:gridCol w="3734344">
                  <a:extLst>
                    <a:ext uri="{9D8B030D-6E8A-4147-A177-3AD203B41FA5}">
                      <a16:colId xmlns:a16="http://schemas.microsoft.com/office/drawing/2014/main" val="3409346188"/>
                    </a:ext>
                  </a:extLst>
                </a:gridCol>
                <a:gridCol w="3563423">
                  <a:extLst>
                    <a:ext uri="{9D8B030D-6E8A-4147-A177-3AD203B41FA5}">
                      <a16:colId xmlns:a16="http://schemas.microsoft.com/office/drawing/2014/main" val="2793789699"/>
                    </a:ext>
                  </a:extLst>
                </a:gridCol>
              </a:tblGrid>
              <a:tr h="797609">
                <a:tc>
                  <a:txBody>
                    <a:bodyPr/>
                    <a:lstStyle/>
                    <a:p>
                      <a:pPr algn="l" fontAlgn="t"/>
                      <a:r>
                        <a:rPr lang="en-GB" sz="1300" b="1" u="none" strike="noStrike" cap="none" spc="0">
                          <a:solidFill>
                            <a:schemeClr val="bg1"/>
                          </a:solidFill>
                          <a:effectLst/>
                        </a:rPr>
                        <a:t>Interacting and</a:t>
                      </a:r>
                      <a:br>
                        <a:rPr lang="en-GB" sz="1300" b="1" u="none" strike="noStrike" cap="none" spc="0">
                          <a:solidFill>
                            <a:schemeClr val="bg1"/>
                          </a:solidFill>
                          <a:effectLst/>
                        </a:rPr>
                      </a:br>
                      <a:r>
                        <a:rPr lang="en-GB" sz="1300" b="1" u="none" strike="noStrike" cap="none" spc="0">
                          <a:solidFill>
                            <a:schemeClr val="bg1"/>
                          </a:solidFill>
                          <a:effectLst/>
                        </a:rPr>
                        <a:t>collaborating</a:t>
                      </a:r>
                      <a:endParaRPr lang="en-GB" sz="1300" b="1" i="0" u="none" strike="noStrike" cap="none" spc="0">
                        <a:solidFill>
                          <a:schemeClr val="bg1"/>
                        </a:solidFill>
                        <a:effectLst/>
                        <a:latin typeface="Arial" panose="020B0604020202020204" pitchFamily="34" charset="0"/>
                      </a:endParaRPr>
                    </a:p>
                  </a:txBody>
                  <a:tcPr marL="59396" marR="42426" marT="84852" marB="84852" anchor="ctr">
                    <a:lnL w="12700" cmpd="sng">
                      <a:noFill/>
                    </a:lnL>
                    <a:lnR w="12700" cmpd="sng">
                      <a:noFill/>
                    </a:lnR>
                    <a:lnT w="19050" cap="flat" cmpd="sng" algn="ctr">
                      <a:noFill/>
                      <a:prstDash val="solid"/>
                    </a:lnT>
                    <a:lnB w="38100" cmpd="sng">
                      <a:noFill/>
                    </a:lnB>
                    <a:solidFill>
                      <a:schemeClr val="tx1"/>
                    </a:solidFill>
                  </a:tcPr>
                </a:tc>
                <a:tc gridSpan="2">
                  <a:txBody>
                    <a:bodyPr/>
                    <a:lstStyle/>
                    <a:p>
                      <a:pPr algn="l" fontAlgn="t"/>
                      <a:r>
                        <a:rPr lang="en-GB" sz="1300" b="1" u="none" strike="noStrike" cap="none" spc="0">
                          <a:solidFill>
                            <a:schemeClr val="bg1"/>
                          </a:solidFill>
                          <a:effectLst/>
                        </a:rPr>
                        <a:t>Through these elements learners will look at methods of electronic communication and know which are the most effective. Learners will also store data and use collaboration techniques effectively.</a:t>
                      </a:r>
                      <a:endParaRPr lang="en-GB" sz="1300" b="1" i="0" u="none" strike="noStrike" cap="none" spc="0">
                        <a:solidFill>
                          <a:schemeClr val="bg1"/>
                        </a:solidFill>
                        <a:effectLst/>
                        <a:latin typeface="Arial" panose="020B0604020202020204" pitchFamily="34" charset="0"/>
                      </a:endParaRPr>
                    </a:p>
                  </a:txBody>
                  <a:tcPr marL="59396" marR="42426" marT="84852" marB="84852" anchor="ctr">
                    <a:lnL w="12700" cmpd="sng">
                      <a:noFill/>
                    </a:lnL>
                    <a:lnR w="12700" cmpd="sng">
                      <a:noFill/>
                    </a:lnR>
                    <a:lnT w="19050" cap="flat" cmpd="sng" algn="ctr">
                      <a:noFill/>
                      <a:prstDash val="solid"/>
                    </a:lnT>
                    <a:lnB w="38100" cmpd="sng">
                      <a:noFill/>
                    </a:lnB>
                    <a:solidFill>
                      <a:schemeClr val="tx1"/>
                    </a:solidFill>
                  </a:tcPr>
                </a:tc>
                <a:tc hMerge="1">
                  <a:txBody>
                    <a:bodyPr/>
                    <a:lstStyle/>
                    <a:p>
                      <a:endParaRPr lang="en-US"/>
                    </a:p>
                  </a:txBody>
                  <a:tcPr/>
                </a:tc>
                <a:extLst>
                  <a:ext uri="{0D108BD9-81ED-4DB2-BD59-A6C34878D82A}">
                    <a16:rowId xmlns:a16="http://schemas.microsoft.com/office/drawing/2014/main" val="3961485831"/>
                  </a:ext>
                </a:extLst>
              </a:tr>
              <a:tr h="294806">
                <a:tc>
                  <a:txBody>
                    <a:bodyPr/>
                    <a:lstStyle/>
                    <a:p>
                      <a:pPr algn="l" fontAlgn="t"/>
                      <a:r>
                        <a:rPr lang="en-GB" sz="1100" u="none" strike="noStrike" cap="none" spc="0">
                          <a:solidFill>
                            <a:schemeClr val="tx1"/>
                          </a:solidFill>
                          <a:effectLst/>
                        </a:rPr>
                        <a:t>Element</a:t>
                      </a:r>
                      <a:endParaRPr lang="en-GB" sz="1100" b="1" i="0" u="none" strike="noStrike" cap="none" spc="0">
                        <a:solidFill>
                          <a:schemeClr val="tx1"/>
                        </a:solidFill>
                        <a:effectLst/>
                        <a:latin typeface="Arial" panose="020B0604020202020204" pitchFamily="34" charset="0"/>
                      </a:endParaRPr>
                    </a:p>
                  </a:txBody>
                  <a:tcPr marL="59396" marR="42426" marT="6309" marB="84852">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pPr algn="ctr" fontAlgn="t"/>
                      <a:r>
                        <a:rPr lang="en-GB" sz="1100" u="none" strike="noStrike" cap="none" spc="0">
                          <a:solidFill>
                            <a:schemeClr val="tx1"/>
                          </a:solidFill>
                          <a:effectLst/>
                        </a:rPr>
                        <a:t>Progression step 2</a:t>
                      </a:r>
                      <a:endParaRPr lang="en-GB" sz="1100" b="1" i="0" u="none" strike="noStrike" cap="none" spc="0">
                        <a:solidFill>
                          <a:schemeClr val="tx1"/>
                        </a:solidFill>
                        <a:effectLst/>
                        <a:latin typeface="Arial" panose="020B0604020202020204" pitchFamily="34" charset="0"/>
                      </a:endParaRPr>
                    </a:p>
                  </a:txBody>
                  <a:tcPr marL="59396" marR="42426" marT="6309" marB="84852">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pPr algn="ctr" fontAlgn="t"/>
                      <a:r>
                        <a:rPr lang="en-GB" sz="1100" u="none" strike="noStrike" cap="none" spc="0">
                          <a:solidFill>
                            <a:schemeClr val="tx1"/>
                          </a:solidFill>
                          <a:effectLst/>
                        </a:rPr>
                        <a:t>Progression step 3</a:t>
                      </a:r>
                      <a:endParaRPr lang="en-GB" sz="1100" b="1" i="0" u="none" strike="noStrike" cap="none" spc="0">
                        <a:solidFill>
                          <a:schemeClr val="tx1"/>
                        </a:solidFill>
                        <a:effectLst/>
                        <a:latin typeface="Arial" panose="020B0604020202020204" pitchFamily="34" charset="0"/>
                      </a:endParaRPr>
                    </a:p>
                  </a:txBody>
                  <a:tcPr marL="59396" marR="42426" marT="6309" marB="84852">
                    <a:lnL w="12700" cmpd="sng">
                      <a:noFill/>
                      <a:prstDash val="solid"/>
                    </a:lnL>
                    <a:lnR w="12700" cmpd="sng">
                      <a:noFill/>
                      <a:prstDash val="solid"/>
                    </a:lnR>
                    <a:lnT w="38100" cmpd="sng">
                      <a:noFill/>
                    </a:lnT>
                    <a:lnB w="12700" cap="flat" cmpd="sng" algn="ctr">
                      <a:solidFill>
                        <a:schemeClr val="tx1"/>
                      </a:solidFill>
                      <a:prstDash val="solid"/>
                    </a:lnB>
                    <a:noFill/>
                  </a:tcPr>
                </a:tc>
                <a:extLst>
                  <a:ext uri="{0D108BD9-81ED-4DB2-BD59-A6C34878D82A}">
                    <a16:rowId xmlns:a16="http://schemas.microsoft.com/office/drawing/2014/main" val="2715081594"/>
                  </a:ext>
                </a:extLst>
              </a:tr>
              <a:tr h="973622">
                <a:tc rowSpan="2">
                  <a:txBody>
                    <a:bodyPr/>
                    <a:lstStyle/>
                    <a:p>
                      <a:pPr algn="l" fontAlgn="t"/>
                      <a:r>
                        <a:rPr lang="en-GB" sz="1100" u="none" strike="noStrike" cap="none" spc="0">
                          <a:solidFill>
                            <a:schemeClr val="tx1"/>
                          </a:solidFill>
                          <a:effectLst/>
                        </a:rPr>
                        <a:t>Communication</a:t>
                      </a:r>
                      <a:endParaRPr lang="en-GB" sz="1100" b="1" i="0" u="none" strike="noStrike" cap="none" spc="0">
                        <a:solidFill>
                          <a:schemeClr val="tx1"/>
                        </a:solidFill>
                        <a:effectLst/>
                        <a:latin typeface="Arial" panose="020B0604020202020204" pitchFamily="34" charset="0"/>
                      </a:endParaRPr>
                    </a:p>
                  </a:txBody>
                  <a:tcPr marL="59396" marR="42426" marT="6309" marB="84852">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l" fontAlgn="t"/>
                      <a:r>
                        <a:rPr lang="en-GB" sz="1100" u="none" strike="noStrike" cap="none" spc="0">
                          <a:solidFill>
                            <a:schemeClr val="tx1"/>
                          </a:solidFill>
                          <a:effectLst/>
                        </a:rPr>
                        <a:t>I can exchange </a:t>
                      </a:r>
                      <a:r>
                        <a:rPr lang="en-GB" sz="1100" b="1" u="sng" strike="noStrike" cap="none" spc="0">
                          <a:solidFill>
                            <a:schemeClr val="tx1"/>
                          </a:solidFill>
                          <a:effectLst/>
                        </a:rPr>
                        <a:t>simple online communication using one or more types of technology, e.g. e-mail or video call</a:t>
                      </a:r>
                      <a:r>
                        <a:rPr lang="en-GB" sz="1100" u="none" strike="noStrike" cap="none" spc="0">
                          <a:solidFill>
                            <a:schemeClr val="tx1"/>
                          </a:solidFill>
                          <a:effectLst/>
                        </a:rPr>
                        <a:t>. </a:t>
                      </a:r>
                      <a:endParaRPr lang="en-GB" sz="1100" b="0" i="0" u="none" strike="noStrike" cap="none" spc="0">
                        <a:solidFill>
                          <a:schemeClr val="tx1"/>
                        </a:solidFill>
                        <a:effectLst/>
                        <a:latin typeface="Arial" panose="020B0604020202020204" pitchFamily="34" charset="0"/>
                      </a:endParaRPr>
                    </a:p>
                  </a:txBody>
                  <a:tcPr marL="59396" marR="42426" marT="6309" marB="84852">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l" fontAlgn="t"/>
                      <a:r>
                        <a:rPr lang="en-GB" sz="1100" u="none" strike="noStrike" cap="none" spc="0">
                          <a:solidFill>
                            <a:schemeClr val="tx1"/>
                          </a:solidFill>
                          <a:effectLst/>
                        </a:rPr>
                        <a:t>I can exchange </a:t>
                      </a:r>
                      <a:r>
                        <a:rPr lang="en-GB" sz="1100" b="1" u="sng" strike="noStrike" cap="none" spc="0">
                          <a:solidFill>
                            <a:schemeClr val="tx1"/>
                          </a:solidFill>
                          <a:effectLst/>
                        </a:rPr>
                        <a:t>online communications, making use of a growing range of available features</a:t>
                      </a:r>
                      <a:r>
                        <a:rPr lang="en-GB" sz="1100" u="none" strike="noStrike" cap="none" spc="0">
                          <a:solidFill>
                            <a:schemeClr val="tx1"/>
                          </a:solidFill>
                          <a:effectLst/>
                        </a:rPr>
                        <a:t>, e.g. add attachments or hyperlinks, change formatting.</a:t>
                      </a:r>
                      <a:br>
                        <a:rPr lang="en-GB" sz="1100" u="none" strike="noStrike" cap="none" spc="0">
                          <a:solidFill>
                            <a:schemeClr val="tx1"/>
                          </a:solidFill>
                          <a:effectLst/>
                        </a:rPr>
                      </a:br>
                      <a:br>
                        <a:rPr lang="en-GB" sz="1100" u="none" strike="noStrike" cap="none" spc="0">
                          <a:solidFill>
                            <a:schemeClr val="tx1"/>
                          </a:solidFill>
                          <a:effectLst/>
                        </a:rPr>
                      </a:br>
                      <a:endParaRPr lang="en-GB" sz="1100" b="0" i="0" u="none" strike="noStrike" cap="none" spc="0">
                        <a:solidFill>
                          <a:schemeClr val="tx1"/>
                        </a:solidFill>
                        <a:effectLst/>
                        <a:latin typeface="Arial" panose="020B0604020202020204" pitchFamily="34" charset="0"/>
                      </a:endParaRPr>
                    </a:p>
                  </a:txBody>
                  <a:tcPr marL="59396" marR="42426" marT="6309" marB="84852">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440389364"/>
                  </a:ext>
                </a:extLst>
              </a:tr>
              <a:tr h="1313030">
                <a:tc vMerge="1">
                  <a:txBody>
                    <a:bodyPr/>
                    <a:lstStyle/>
                    <a:p>
                      <a:endParaRPr lang="en-US"/>
                    </a:p>
                  </a:txBody>
                  <a:tcPr/>
                </a:tc>
                <a:tc>
                  <a:txBody>
                    <a:bodyPr/>
                    <a:lstStyle/>
                    <a:p>
                      <a:pPr algn="l" fontAlgn="t"/>
                      <a:r>
                        <a:rPr lang="en-GB" sz="1100" u="none" strike="noStrike" cap="none" spc="0">
                          <a:solidFill>
                            <a:schemeClr val="tx1"/>
                          </a:solidFill>
                          <a:effectLst/>
                        </a:rPr>
                        <a:t>I can explain the advantages of communicating electronically, e.g. time saving, cost effectiveness, ability to have multiple users communicating simultaneously.</a:t>
                      </a:r>
                      <a:endParaRPr lang="en-GB" sz="1100" b="0" i="0" u="none" strike="noStrike" cap="none" spc="0">
                        <a:solidFill>
                          <a:schemeClr val="tx1"/>
                        </a:solidFill>
                        <a:effectLst/>
                        <a:latin typeface="Arial" panose="020B0604020202020204" pitchFamily="34" charset="0"/>
                      </a:endParaRPr>
                    </a:p>
                  </a:txBody>
                  <a:tcPr marL="59396" marR="42426" marT="6309" marB="84852">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gn="l" fontAlgn="t"/>
                      <a:r>
                        <a:rPr lang="en-GB" sz="1100" u="none" strike="noStrike" cap="none" spc="0">
                          <a:solidFill>
                            <a:schemeClr val="tx1"/>
                          </a:solidFill>
                          <a:effectLst/>
                        </a:rPr>
                        <a:t>I can </a:t>
                      </a:r>
                      <a:r>
                        <a:rPr lang="en-GB" sz="1100" b="1" u="sng" strike="noStrike" cap="none" spc="0">
                          <a:solidFill>
                            <a:schemeClr val="tx1"/>
                          </a:solidFill>
                          <a:effectLst/>
                        </a:rPr>
                        <a:t>show an understanding of the advantages and disadvantages of different forms of communication </a:t>
                      </a:r>
                      <a:r>
                        <a:rPr lang="en-GB" sz="1100" u="none" strike="noStrike" cap="none" spc="0">
                          <a:solidFill>
                            <a:schemeClr val="tx1"/>
                          </a:solidFill>
                          <a:effectLst/>
                        </a:rPr>
                        <a:t>and when it is appropriate to use each, e.g. explain when video conferencing may be more appropriate than e-mail, and vice versa; explain the pros and cons of using instant messaging in social contexts; talk about purpose and audience.</a:t>
                      </a:r>
                      <a:endParaRPr lang="en-GB" sz="1100" b="0" i="0" u="none" strike="noStrike" cap="none" spc="0">
                        <a:solidFill>
                          <a:schemeClr val="tx1"/>
                        </a:solidFill>
                        <a:effectLst/>
                        <a:latin typeface="Arial" panose="020B0604020202020204" pitchFamily="34" charset="0"/>
                      </a:endParaRPr>
                    </a:p>
                  </a:txBody>
                  <a:tcPr marL="59396" marR="42426" marT="6309" marB="84852">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1913091617"/>
                  </a:ext>
                </a:extLst>
              </a:tr>
              <a:tr h="803918">
                <a:tc>
                  <a:txBody>
                    <a:bodyPr/>
                    <a:lstStyle/>
                    <a:p>
                      <a:pPr algn="l" fontAlgn="t"/>
                      <a:r>
                        <a:rPr lang="en-GB" sz="1100" u="none" strike="noStrike" cap="none" spc="0">
                          <a:solidFill>
                            <a:schemeClr val="tx1"/>
                          </a:solidFill>
                          <a:effectLst/>
                        </a:rPr>
                        <a:t>Collaboration</a:t>
                      </a:r>
                      <a:endParaRPr lang="en-GB" sz="1100" b="1" i="0" u="none" strike="noStrike" cap="none" spc="0">
                        <a:solidFill>
                          <a:schemeClr val="tx1"/>
                        </a:solidFill>
                        <a:effectLst/>
                        <a:latin typeface="Arial" panose="020B0604020202020204" pitchFamily="34" charset="0"/>
                      </a:endParaRPr>
                    </a:p>
                  </a:txBody>
                  <a:tcPr marL="59396" marR="42426" marT="6309" marB="8485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fontAlgn="t"/>
                      <a:r>
                        <a:rPr lang="en-GB" sz="1100" u="none" strike="noStrike" cap="none" spc="0">
                          <a:solidFill>
                            <a:schemeClr val="tx1"/>
                          </a:solidFill>
                          <a:effectLst/>
                        </a:rPr>
                        <a:t>I can </a:t>
                      </a:r>
                      <a:r>
                        <a:rPr lang="en-GB" sz="1100" b="1" u="sng" strike="noStrike" cap="none" spc="0">
                          <a:solidFill>
                            <a:schemeClr val="tx1"/>
                          </a:solidFill>
                          <a:effectLst/>
                        </a:rPr>
                        <a:t>use online collaborative platforms to create and edit a file, e.g. word processing, presentation tools and spreadsheets.</a:t>
                      </a:r>
                      <a:endParaRPr lang="en-GB" sz="1100" b="1" i="0" u="sng" strike="noStrike" cap="none" spc="0">
                        <a:solidFill>
                          <a:schemeClr val="tx1"/>
                        </a:solidFill>
                        <a:effectLst/>
                        <a:latin typeface="Arial" panose="020B0604020202020204" pitchFamily="34" charset="0"/>
                      </a:endParaRPr>
                    </a:p>
                  </a:txBody>
                  <a:tcPr marL="59396" marR="42426" marT="6309" marB="84852">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l" fontAlgn="t"/>
                      <a:r>
                        <a:rPr lang="en-GB" sz="1100" u="none" strike="noStrike" cap="none" spc="0">
                          <a:solidFill>
                            <a:schemeClr val="tx1"/>
                          </a:solidFill>
                          <a:effectLst/>
                        </a:rPr>
                        <a:t>I can </a:t>
                      </a:r>
                      <a:r>
                        <a:rPr lang="en-GB" sz="1100" b="1" u="sng" strike="noStrike" cap="none" spc="0">
                          <a:solidFill>
                            <a:schemeClr val="tx1"/>
                          </a:solidFill>
                          <a:effectLst/>
                        </a:rPr>
                        <a:t>work with others to create an online collaborative project for a specific purpose</a:t>
                      </a:r>
                      <a:r>
                        <a:rPr lang="en-GB" sz="1100" u="none" strike="noStrike" cap="none" spc="0">
                          <a:solidFill>
                            <a:schemeClr val="tx1"/>
                          </a:solidFill>
                          <a:effectLst/>
                        </a:rPr>
                        <a:t>, sharing and appropriately setting permissions for other group members, e.g. editing, commenting, viewing.</a:t>
                      </a:r>
                      <a:endParaRPr lang="en-GB" sz="1100" b="0" i="0" u="none" strike="noStrike" cap="none" spc="0">
                        <a:solidFill>
                          <a:schemeClr val="tx1"/>
                        </a:solidFill>
                        <a:effectLst/>
                        <a:latin typeface="Arial" panose="020B0604020202020204" pitchFamily="34" charset="0"/>
                      </a:endParaRPr>
                    </a:p>
                  </a:txBody>
                  <a:tcPr marL="59396" marR="42426" marT="6309" marB="84852">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566194725"/>
                  </a:ext>
                </a:extLst>
              </a:tr>
            </a:tbl>
          </a:graphicData>
        </a:graphic>
      </p:graphicFrame>
    </p:spTree>
    <p:extLst>
      <p:ext uri="{BB962C8B-B14F-4D97-AF65-F5344CB8AC3E}">
        <p14:creationId xmlns:p14="http://schemas.microsoft.com/office/powerpoint/2010/main" val="344509699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1EE7C-FBFA-9644-AD41-704227A46E89}"/>
              </a:ext>
            </a:extLst>
          </p:cNvPr>
          <p:cNvSpPr>
            <a:spLocks noGrp="1"/>
          </p:cNvSpPr>
          <p:nvPr>
            <p:ph type="title"/>
          </p:nvPr>
        </p:nvSpPr>
        <p:spPr>
          <a:xfrm>
            <a:off x="838200" y="365125"/>
            <a:ext cx="10515600" cy="1325563"/>
          </a:xfrm>
        </p:spPr>
        <p:txBody>
          <a:bodyPr>
            <a:normAutofit/>
          </a:bodyPr>
          <a:lstStyle/>
          <a:p>
            <a:r>
              <a:rPr lang="en-US" sz="5400" dirty="0"/>
              <a:t>Links to AFL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5">
            <a:extLst>
              <a:ext uri="{FF2B5EF4-FFF2-40B4-BE49-F238E27FC236}">
                <a16:creationId xmlns:a16="http://schemas.microsoft.com/office/drawing/2014/main" id="{70EB938C-D2D3-E740-A4CE-0BE81507EEE4}"/>
              </a:ext>
            </a:extLst>
          </p:cNvPr>
          <p:cNvGraphicFramePr>
            <a:graphicFrameLocks noGrp="1"/>
          </p:cNvGraphicFramePr>
          <p:nvPr>
            <p:extLst>
              <p:ext uri="{D42A27DB-BD31-4B8C-83A1-F6EECF244321}">
                <p14:modId xmlns:p14="http://schemas.microsoft.com/office/powerpoint/2010/main" val="764154107"/>
              </p:ext>
            </p:extLst>
          </p:nvPr>
        </p:nvGraphicFramePr>
        <p:xfrm>
          <a:off x="406400" y="1967697"/>
          <a:ext cx="11548874" cy="3756138"/>
        </p:xfrm>
        <a:graphic>
          <a:graphicData uri="http://schemas.openxmlformats.org/drawingml/2006/table">
            <a:tbl>
              <a:tblPr firstRow="1" bandRow="1">
                <a:tableStyleId>{5C22544A-7EE6-4342-B048-85BDC9FD1C3A}</a:tableStyleId>
              </a:tblPr>
              <a:tblGrid>
                <a:gridCol w="2896967">
                  <a:extLst>
                    <a:ext uri="{9D8B030D-6E8A-4147-A177-3AD203B41FA5}">
                      <a16:colId xmlns:a16="http://schemas.microsoft.com/office/drawing/2014/main" val="3499673728"/>
                    </a:ext>
                  </a:extLst>
                </a:gridCol>
                <a:gridCol w="2871670">
                  <a:extLst>
                    <a:ext uri="{9D8B030D-6E8A-4147-A177-3AD203B41FA5}">
                      <a16:colId xmlns:a16="http://schemas.microsoft.com/office/drawing/2014/main" val="616405270"/>
                    </a:ext>
                  </a:extLst>
                </a:gridCol>
                <a:gridCol w="2908567">
                  <a:extLst>
                    <a:ext uri="{9D8B030D-6E8A-4147-A177-3AD203B41FA5}">
                      <a16:colId xmlns:a16="http://schemas.microsoft.com/office/drawing/2014/main" val="3413578005"/>
                    </a:ext>
                  </a:extLst>
                </a:gridCol>
                <a:gridCol w="2871670">
                  <a:extLst>
                    <a:ext uri="{9D8B030D-6E8A-4147-A177-3AD203B41FA5}">
                      <a16:colId xmlns:a16="http://schemas.microsoft.com/office/drawing/2014/main" val="3881190825"/>
                    </a:ext>
                  </a:extLst>
                </a:gridCol>
              </a:tblGrid>
              <a:tr h="932733">
                <a:tc>
                  <a:txBody>
                    <a:bodyPr/>
                    <a:lstStyle/>
                    <a:p>
                      <a:r>
                        <a:rPr lang="en-GB" sz="1900"/>
                        <a:t>Citizenship</a:t>
                      </a:r>
                      <a:endParaRPr lang="en-US" sz="1900"/>
                    </a:p>
                  </a:txBody>
                  <a:tcPr marL="98847" marR="98847" marT="49423" marB="49423"/>
                </a:tc>
                <a:tc>
                  <a:txBody>
                    <a:bodyPr/>
                    <a:lstStyle/>
                    <a:p>
                      <a:r>
                        <a:rPr lang="en-GB" sz="1900" dirty="0"/>
                        <a:t>Interacting and collaborating</a:t>
                      </a:r>
                      <a:endParaRPr lang="en-US" sz="1900" dirty="0"/>
                    </a:p>
                  </a:txBody>
                  <a:tcPr marL="98847" marR="98847" marT="49423" marB="49423"/>
                </a:tc>
                <a:tc>
                  <a:txBody>
                    <a:bodyPr/>
                    <a:lstStyle/>
                    <a:p>
                      <a:r>
                        <a:rPr lang="en-GB" sz="1900"/>
                        <a:t>Producing</a:t>
                      </a:r>
                      <a:endParaRPr lang="en-US" sz="1900"/>
                    </a:p>
                  </a:txBody>
                  <a:tcPr marL="98847" marR="98847" marT="49423" marB="49423"/>
                </a:tc>
                <a:tc>
                  <a:txBody>
                    <a:bodyPr/>
                    <a:lstStyle/>
                    <a:p>
                      <a:r>
                        <a:rPr lang="en-GB" sz="1900"/>
                        <a:t>Data and computational thinking</a:t>
                      </a:r>
                      <a:endParaRPr lang="en-US" sz="1900"/>
                    </a:p>
                  </a:txBody>
                  <a:tcPr marL="98847" marR="98847" marT="49423" marB="49423"/>
                </a:tc>
                <a:extLst>
                  <a:ext uri="{0D108BD9-81ED-4DB2-BD59-A6C34878D82A}">
                    <a16:rowId xmlns:a16="http://schemas.microsoft.com/office/drawing/2014/main" val="2960462936"/>
                  </a:ext>
                </a:extLst>
              </a:tr>
              <a:tr h="2823405">
                <a:tc>
                  <a:txBody>
                    <a:bodyPr/>
                    <a:lstStyle/>
                    <a:p>
                      <a:pPr marL="285750" indent="-285750">
                        <a:buFont typeface="Arial" panose="020B0604020202020204" pitchFamily="34" charset="0"/>
                        <a:buChar char="•"/>
                      </a:pPr>
                      <a:r>
                        <a:rPr lang="en-GB" sz="1900"/>
                        <a:t>Identity, image and reputation </a:t>
                      </a:r>
                    </a:p>
                    <a:p>
                      <a:pPr marL="285750" indent="-285750">
                        <a:buFont typeface="Arial" panose="020B0604020202020204" pitchFamily="34" charset="0"/>
                        <a:buChar char="•"/>
                      </a:pPr>
                      <a:r>
                        <a:rPr lang="en-GB" sz="1900"/>
                        <a:t>Health and well-being </a:t>
                      </a:r>
                    </a:p>
                    <a:p>
                      <a:pPr marL="285750" indent="-285750">
                        <a:buFont typeface="Arial" panose="020B0604020202020204" pitchFamily="34" charset="0"/>
                        <a:buChar char="•"/>
                      </a:pPr>
                      <a:r>
                        <a:rPr lang="en-GB" sz="1900"/>
                        <a:t>Digital rights licensing and ownership</a:t>
                      </a:r>
                    </a:p>
                    <a:p>
                      <a:pPr marL="285750" indent="-285750">
                        <a:buFont typeface="Arial" panose="020B0604020202020204" pitchFamily="34" charset="0"/>
                        <a:buChar char="•"/>
                      </a:pPr>
                      <a:r>
                        <a:rPr lang="en-GB" sz="1900"/>
                        <a:t>Online behaviour and cyberbullying</a:t>
                      </a:r>
                      <a:endParaRPr lang="en-US" sz="1900"/>
                    </a:p>
                  </a:txBody>
                  <a:tcPr marL="98847" marR="98847" marT="49423" marB="49423"/>
                </a:tc>
                <a:tc>
                  <a:txBody>
                    <a:bodyPr/>
                    <a:lstStyle/>
                    <a:p>
                      <a:pPr marL="285750" indent="-285750">
                        <a:buFont typeface="Arial" panose="020B0604020202020204" pitchFamily="34" charset="0"/>
                        <a:buChar char="•"/>
                      </a:pPr>
                      <a:r>
                        <a:rPr lang="en-GB" sz="1900"/>
                        <a:t>Communication</a:t>
                      </a:r>
                    </a:p>
                    <a:p>
                      <a:pPr marL="285750" indent="-285750">
                        <a:buFont typeface="Arial" panose="020B0604020202020204" pitchFamily="34" charset="0"/>
                        <a:buChar char="•"/>
                      </a:pPr>
                      <a:r>
                        <a:rPr lang="en-GB" sz="1900"/>
                        <a:t>Collaboration</a:t>
                      </a:r>
                    </a:p>
                    <a:p>
                      <a:pPr marL="285750" indent="-285750">
                        <a:buFont typeface="Arial" panose="020B0604020202020204" pitchFamily="34" charset="0"/>
                        <a:buChar char="•"/>
                      </a:pPr>
                      <a:r>
                        <a:rPr lang="en-GB" sz="1900"/>
                        <a:t>Storing and sharing</a:t>
                      </a:r>
                      <a:endParaRPr lang="en-US" sz="1900"/>
                    </a:p>
                  </a:txBody>
                  <a:tcPr marL="98847" marR="98847" marT="49423" marB="49423"/>
                </a:tc>
                <a:tc>
                  <a:txBody>
                    <a:bodyPr/>
                    <a:lstStyle/>
                    <a:p>
                      <a:pPr marL="285750" indent="-285750">
                        <a:buFont typeface="Arial" panose="020B0604020202020204" pitchFamily="34" charset="0"/>
                        <a:buChar char="•"/>
                      </a:pPr>
                      <a:r>
                        <a:rPr lang="en-GB" sz="1900"/>
                        <a:t>Planning, sourcing and searching Creating </a:t>
                      </a:r>
                    </a:p>
                    <a:p>
                      <a:pPr marL="285750" indent="-285750">
                        <a:buFont typeface="Arial" panose="020B0604020202020204" pitchFamily="34" charset="0"/>
                        <a:buChar char="•"/>
                      </a:pPr>
                      <a:r>
                        <a:rPr lang="en-GB" sz="1900"/>
                        <a:t>Evaluating and improving</a:t>
                      </a:r>
                      <a:endParaRPr lang="en-US" sz="1900"/>
                    </a:p>
                  </a:txBody>
                  <a:tcPr marL="98847" marR="98847" marT="49423" marB="49423"/>
                </a:tc>
                <a:tc>
                  <a:txBody>
                    <a:bodyPr/>
                    <a:lstStyle/>
                    <a:p>
                      <a:pPr marL="285750" indent="-285750">
                        <a:buFont typeface="Arial" panose="020B0604020202020204" pitchFamily="34" charset="0"/>
                        <a:buChar char="•"/>
                      </a:pPr>
                      <a:r>
                        <a:rPr lang="en-GB" sz="1900" dirty="0"/>
                        <a:t>Problem solving and modelling</a:t>
                      </a:r>
                    </a:p>
                    <a:p>
                      <a:pPr marL="285750" indent="-285750">
                        <a:buFont typeface="Arial" panose="020B0604020202020204" pitchFamily="34" charset="0"/>
                        <a:buChar char="•"/>
                      </a:pPr>
                      <a:r>
                        <a:rPr lang="en-GB" sz="1900" dirty="0"/>
                        <a:t>Data and information literacy</a:t>
                      </a:r>
                      <a:endParaRPr lang="en-US" sz="1900" dirty="0"/>
                    </a:p>
                  </a:txBody>
                  <a:tcPr marL="98847" marR="98847" marT="49423" marB="49423"/>
                </a:tc>
                <a:extLst>
                  <a:ext uri="{0D108BD9-81ED-4DB2-BD59-A6C34878D82A}">
                    <a16:rowId xmlns:a16="http://schemas.microsoft.com/office/drawing/2014/main" val="1074792069"/>
                  </a:ext>
                </a:extLst>
              </a:tr>
            </a:tbl>
          </a:graphicData>
        </a:graphic>
      </p:graphicFrame>
    </p:spTree>
    <p:extLst>
      <p:ext uri="{BB962C8B-B14F-4D97-AF65-F5344CB8AC3E}">
        <p14:creationId xmlns:p14="http://schemas.microsoft.com/office/powerpoint/2010/main" val="61206434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DE0981-03B2-524F-A6BA-0EBB86602A40}"/>
              </a:ext>
            </a:extLst>
          </p:cNvPr>
          <p:cNvSpPr>
            <a:spLocks noGrp="1"/>
          </p:cNvSpPr>
          <p:nvPr>
            <p:ph type="title"/>
          </p:nvPr>
        </p:nvSpPr>
        <p:spPr>
          <a:xfrm>
            <a:off x="630935" y="640080"/>
            <a:ext cx="4988629" cy="1481328"/>
          </a:xfrm>
        </p:spPr>
        <p:txBody>
          <a:bodyPr anchor="b">
            <a:normAutofit/>
          </a:bodyPr>
          <a:lstStyle/>
          <a:p>
            <a:r>
              <a:rPr lang="en-US" sz="5000" dirty="0"/>
              <a:t>Padlet</a:t>
            </a:r>
          </a:p>
        </p:txBody>
      </p:sp>
      <p:sp>
        <p:nvSpPr>
          <p:cNvPr id="1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3F08E2-1BBD-6A46-9CEB-B6E9BA0D85E7}"/>
              </a:ext>
            </a:extLst>
          </p:cNvPr>
          <p:cNvSpPr>
            <a:spLocks noGrp="1"/>
          </p:cNvSpPr>
          <p:nvPr>
            <p:ph idx="1"/>
          </p:nvPr>
        </p:nvSpPr>
        <p:spPr>
          <a:xfrm>
            <a:off x="630936" y="2660904"/>
            <a:ext cx="4818888" cy="3547872"/>
          </a:xfrm>
        </p:spPr>
        <p:txBody>
          <a:bodyPr anchor="t">
            <a:normAutofit/>
          </a:bodyPr>
          <a:lstStyle/>
          <a:p>
            <a:pPr marL="0" indent="0">
              <a:buNone/>
            </a:pPr>
            <a:endParaRPr lang="en-US" sz="1500" dirty="0"/>
          </a:p>
          <a:p>
            <a:pPr>
              <a:lnSpc>
                <a:spcPct val="150000"/>
              </a:lnSpc>
            </a:pPr>
            <a:r>
              <a:rPr lang="en-US" sz="1800" dirty="0"/>
              <a:t>Good for creating debates </a:t>
            </a:r>
          </a:p>
          <a:p>
            <a:pPr>
              <a:lnSpc>
                <a:spcPct val="150000"/>
              </a:lnSpc>
            </a:pPr>
            <a:r>
              <a:rPr lang="en-US" sz="1800" dirty="0"/>
              <a:t>Using ideas to generate feedback, discussion and opinions.</a:t>
            </a:r>
          </a:p>
          <a:p>
            <a:pPr>
              <a:lnSpc>
                <a:spcPct val="150000"/>
              </a:lnSpc>
            </a:pPr>
            <a:r>
              <a:rPr lang="en-US" sz="1800" dirty="0"/>
              <a:t>You can use it to reward pupils for good ideas and it allows people to attempt to answer without feeling shy or worried about people's reaction</a:t>
            </a:r>
          </a:p>
        </p:txBody>
      </p:sp>
      <p:pic>
        <p:nvPicPr>
          <p:cNvPr id="8" name="Picture 7">
            <a:extLst>
              <a:ext uri="{FF2B5EF4-FFF2-40B4-BE49-F238E27FC236}">
                <a16:creationId xmlns:a16="http://schemas.microsoft.com/office/drawing/2014/main" id="{ED51EFD4-DA9D-F707-671C-0F7BF23F9055}"/>
              </a:ext>
            </a:extLst>
          </p:cNvPr>
          <p:cNvPicPr>
            <a:picLocks noChangeAspect="1"/>
          </p:cNvPicPr>
          <p:nvPr/>
        </p:nvPicPr>
        <p:blipFill>
          <a:blip r:embed="rId3"/>
          <a:stretch>
            <a:fillRect/>
          </a:stretch>
        </p:blipFill>
        <p:spPr>
          <a:xfrm>
            <a:off x="5849256" y="1469819"/>
            <a:ext cx="6113052" cy="3918362"/>
          </a:xfrm>
          <a:prstGeom prst="rect">
            <a:avLst/>
          </a:prstGeom>
        </p:spPr>
      </p:pic>
    </p:spTree>
    <p:extLst>
      <p:ext uri="{BB962C8B-B14F-4D97-AF65-F5344CB8AC3E}">
        <p14:creationId xmlns:p14="http://schemas.microsoft.com/office/powerpoint/2010/main" val="40868731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558752C-6758-5F4C-C714-6E2FF6D23E08}"/>
              </a:ext>
            </a:extLst>
          </p:cNvPr>
          <p:cNvPicPr>
            <a:picLocks noChangeAspect="1"/>
          </p:cNvPicPr>
          <p:nvPr/>
        </p:nvPicPr>
        <p:blipFill>
          <a:blip r:embed="rId2"/>
          <a:stretch>
            <a:fillRect/>
          </a:stretch>
        </p:blipFill>
        <p:spPr>
          <a:xfrm>
            <a:off x="111336" y="113809"/>
            <a:ext cx="12007442" cy="6560260"/>
          </a:xfrm>
          <a:prstGeom prst="rect">
            <a:avLst/>
          </a:prstGeom>
        </p:spPr>
      </p:pic>
    </p:spTree>
    <p:extLst>
      <p:ext uri="{BB962C8B-B14F-4D97-AF65-F5344CB8AC3E}">
        <p14:creationId xmlns:p14="http://schemas.microsoft.com/office/powerpoint/2010/main" val="16368703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57" name="Freeform: Shape 205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Image result for kahoot">
            <a:extLst>
              <a:ext uri="{FF2B5EF4-FFF2-40B4-BE49-F238E27FC236}">
                <a16:creationId xmlns:a16="http://schemas.microsoft.com/office/drawing/2014/main" id="{85BF16E8-91C8-0B48-3A16-C70971F5709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41053" y="1928290"/>
            <a:ext cx="4777381" cy="282871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2059" name="Arc 2058">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DE0981-03B2-524F-A6BA-0EBB86602A40}"/>
              </a:ext>
            </a:extLst>
          </p:cNvPr>
          <p:cNvSpPr>
            <a:spLocks noGrp="1"/>
          </p:cNvSpPr>
          <p:nvPr>
            <p:ph type="title"/>
          </p:nvPr>
        </p:nvSpPr>
        <p:spPr>
          <a:xfrm>
            <a:off x="614266" y="101296"/>
            <a:ext cx="5257800" cy="1325563"/>
          </a:xfrm>
        </p:spPr>
        <p:txBody>
          <a:bodyPr>
            <a:normAutofit/>
          </a:bodyPr>
          <a:lstStyle/>
          <a:p>
            <a:r>
              <a:rPr lang="en-US" dirty="0"/>
              <a:t>Kahoot</a:t>
            </a:r>
          </a:p>
        </p:txBody>
      </p:sp>
      <p:sp>
        <p:nvSpPr>
          <p:cNvPr id="3" name="Content Placeholder 2">
            <a:extLst>
              <a:ext uri="{FF2B5EF4-FFF2-40B4-BE49-F238E27FC236}">
                <a16:creationId xmlns:a16="http://schemas.microsoft.com/office/drawing/2014/main" id="{993F08E2-1BBD-6A46-9CEB-B6E9BA0D85E7}"/>
              </a:ext>
            </a:extLst>
          </p:cNvPr>
          <p:cNvSpPr>
            <a:spLocks noGrp="1"/>
          </p:cNvSpPr>
          <p:nvPr>
            <p:ph idx="1"/>
          </p:nvPr>
        </p:nvSpPr>
        <p:spPr>
          <a:xfrm>
            <a:off x="541176" y="970383"/>
            <a:ext cx="5868955" cy="5598367"/>
          </a:xfrm>
        </p:spPr>
        <p:txBody>
          <a:bodyPr>
            <a:normAutofit/>
          </a:bodyPr>
          <a:lstStyle/>
          <a:p>
            <a:pPr marL="0" indent="0">
              <a:buNone/>
            </a:pPr>
            <a:endParaRPr lang="en-US" sz="1500" dirty="0"/>
          </a:p>
          <a:p>
            <a:pPr>
              <a:lnSpc>
                <a:spcPct val="150000"/>
              </a:lnSpc>
              <a:buFont typeface="+mj-lt"/>
              <a:buAutoNum type="arabicPeriod"/>
            </a:pPr>
            <a:r>
              <a:rPr lang="en-GB" sz="1500" b="0" i="0" dirty="0">
                <a:effectLst/>
                <a:latin typeface="Söhne"/>
              </a:rPr>
              <a:t>Engagement: Kahoot is designed to be fun and interactive, making learning more engaging for students. It incorporates elements of gamification, including points, timers, and leaderboards, which can motivate students to participate and stay focused on the material.</a:t>
            </a:r>
          </a:p>
          <a:p>
            <a:pPr>
              <a:lnSpc>
                <a:spcPct val="150000"/>
              </a:lnSpc>
              <a:buFont typeface="+mj-lt"/>
              <a:buAutoNum type="arabicPeriod"/>
            </a:pPr>
            <a:r>
              <a:rPr lang="en-GB" sz="1500" b="0" i="0" dirty="0">
                <a:effectLst/>
                <a:latin typeface="Söhne"/>
              </a:rPr>
              <a:t>Active Learning: Kahoot encourages active learning by posing questions that students need to answer in real-time. This promotes critical thinking, problem-solving, and discussion as students compete or collaborate with their peers to answer questions.</a:t>
            </a:r>
          </a:p>
          <a:p>
            <a:pPr>
              <a:lnSpc>
                <a:spcPct val="150000"/>
              </a:lnSpc>
              <a:buFont typeface="+mj-lt"/>
              <a:buAutoNum type="arabicPeriod"/>
            </a:pPr>
            <a:r>
              <a:rPr lang="en-GB" sz="1500" b="0" i="0" dirty="0">
                <a:effectLst/>
                <a:latin typeface="Söhne"/>
              </a:rPr>
              <a:t>Formative Assessment: Kahoot is an effective tool for formative assessment. Teachers can use it to gauge student understanding during a lesson, identify misconceptions, and adjust their instruction accordingly.</a:t>
            </a:r>
            <a:endParaRPr lang="en-US" sz="1500" dirty="0"/>
          </a:p>
        </p:txBody>
      </p:sp>
    </p:spTree>
    <p:extLst>
      <p:ext uri="{BB962C8B-B14F-4D97-AF65-F5344CB8AC3E}">
        <p14:creationId xmlns:p14="http://schemas.microsoft.com/office/powerpoint/2010/main" val="34614687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C15AA-D6B6-70B8-0B21-927E23661293}"/>
              </a:ext>
            </a:extLst>
          </p:cNvPr>
          <p:cNvSpPr>
            <a:spLocks noGrp="1"/>
          </p:cNvSpPr>
          <p:nvPr>
            <p:ph type="title"/>
          </p:nvPr>
        </p:nvSpPr>
        <p:spPr/>
        <p:txBody>
          <a:bodyPr/>
          <a:lstStyle/>
          <a:p>
            <a:endParaRPr lang="en-GB"/>
          </a:p>
        </p:txBody>
      </p:sp>
      <p:pic>
        <p:nvPicPr>
          <p:cNvPr id="4" name="Online Media 3" title="What is Kahoot!?">
            <a:hlinkClick r:id="" action="ppaction://media"/>
            <a:extLst>
              <a:ext uri="{FF2B5EF4-FFF2-40B4-BE49-F238E27FC236}">
                <a16:creationId xmlns:a16="http://schemas.microsoft.com/office/drawing/2014/main" id="{98B24EC3-C27B-8322-8B63-780A79126ABA}"/>
              </a:ext>
            </a:extLst>
          </p:cNvPr>
          <p:cNvPicPr>
            <a:picLocks noGrp="1" noRot="1" noChangeAspect="1"/>
          </p:cNvPicPr>
          <p:nvPr>
            <p:ph idx="1"/>
            <a:videoFile r:link="rId1"/>
          </p:nvPr>
        </p:nvPicPr>
        <p:blipFill>
          <a:blip r:embed="rId3"/>
          <a:stretch>
            <a:fillRect/>
          </a:stretch>
        </p:blipFill>
        <p:spPr>
          <a:xfrm>
            <a:off x="838200" y="365125"/>
            <a:ext cx="10723179" cy="6059006"/>
          </a:xfrm>
          <a:prstGeom prst="rect">
            <a:avLst/>
          </a:prstGeom>
        </p:spPr>
      </p:pic>
    </p:spTree>
    <p:extLst>
      <p:ext uri="{BB962C8B-B14F-4D97-AF65-F5344CB8AC3E}">
        <p14:creationId xmlns:p14="http://schemas.microsoft.com/office/powerpoint/2010/main" val="5756945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9AEB4-71B5-4739-B6FC-326DD970E812}"/>
              </a:ext>
            </a:extLst>
          </p:cNvPr>
          <p:cNvSpPr>
            <a:spLocks noGrp="1"/>
          </p:cNvSpPr>
          <p:nvPr>
            <p:ph type="title"/>
          </p:nvPr>
        </p:nvSpPr>
        <p:spPr/>
        <p:txBody>
          <a:bodyPr/>
          <a:lstStyle/>
          <a:p>
            <a:pPr algn="ctr"/>
            <a:r>
              <a:rPr lang="en-GB" u="sng" dirty="0"/>
              <a:t>LET’S TRY</a:t>
            </a:r>
          </a:p>
        </p:txBody>
      </p:sp>
      <p:sp>
        <p:nvSpPr>
          <p:cNvPr id="3" name="Content Placeholder 2">
            <a:extLst>
              <a:ext uri="{FF2B5EF4-FFF2-40B4-BE49-F238E27FC236}">
                <a16:creationId xmlns:a16="http://schemas.microsoft.com/office/drawing/2014/main" id="{E5888B7B-A948-6235-1742-4E17C1EC563D}"/>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76376105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1A35B-478A-034D-A92D-CFD9EDD8D175}"/>
              </a:ext>
            </a:extLst>
          </p:cNvPr>
          <p:cNvSpPr>
            <a:spLocks noGrp="1"/>
          </p:cNvSpPr>
          <p:nvPr>
            <p:ph type="title"/>
          </p:nvPr>
        </p:nvSpPr>
        <p:spPr>
          <a:xfrm>
            <a:off x="640080" y="325369"/>
            <a:ext cx="4368602" cy="1956841"/>
          </a:xfrm>
        </p:spPr>
        <p:txBody>
          <a:bodyPr anchor="b">
            <a:normAutofit/>
          </a:bodyPr>
          <a:lstStyle/>
          <a:p>
            <a:r>
              <a:rPr lang="en-US" sz="5400" dirty="0"/>
              <a:t>Office 365</a:t>
            </a:r>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C0AA66-2F57-B74C-A6CC-9297915DB66C}"/>
              </a:ext>
            </a:extLst>
          </p:cNvPr>
          <p:cNvSpPr>
            <a:spLocks noGrp="1"/>
          </p:cNvSpPr>
          <p:nvPr>
            <p:ph idx="1"/>
          </p:nvPr>
        </p:nvSpPr>
        <p:spPr>
          <a:xfrm>
            <a:off x="325822" y="2872899"/>
            <a:ext cx="4557848" cy="3320668"/>
          </a:xfrm>
        </p:spPr>
        <p:txBody>
          <a:bodyPr>
            <a:normAutofit fontScale="92500"/>
          </a:bodyPr>
          <a:lstStyle/>
          <a:p>
            <a:pPr marL="0" indent="0" algn="ctr">
              <a:lnSpc>
                <a:spcPct val="150000"/>
              </a:lnSpc>
              <a:buNone/>
            </a:pPr>
            <a:r>
              <a:rPr lang="en-US" sz="2200" dirty="0"/>
              <a:t>A huge benefit of the MS suite is we can use it to collaborate and share but it is also free to schools and educators.</a:t>
            </a:r>
          </a:p>
          <a:p>
            <a:pPr marL="0" indent="0" algn="ctr">
              <a:lnSpc>
                <a:spcPct val="150000"/>
              </a:lnSpc>
              <a:buNone/>
            </a:pPr>
            <a:r>
              <a:rPr lang="en-US" sz="2200" dirty="0"/>
              <a:t>You can download for free on up to 5 different devices</a:t>
            </a:r>
          </a:p>
          <a:p>
            <a:pPr marL="0" indent="0" algn="ctr">
              <a:lnSpc>
                <a:spcPct val="150000"/>
              </a:lnSpc>
              <a:buNone/>
            </a:pPr>
            <a:r>
              <a:rPr lang="en-US" sz="2200" dirty="0"/>
              <a:t>How many of these elements do you use?</a:t>
            </a:r>
          </a:p>
          <a:p>
            <a:pPr marL="0" indent="0">
              <a:buNone/>
            </a:pPr>
            <a:endParaRPr lang="en-US" sz="2200" dirty="0"/>
          </a:p>
        </p:txBody>
      </p:sp>
      <p:pic>
        <p:nvPicPr>
          <p:cNvPr id="23" name="Picture 14" descr="School and office supplies">
            <a:extLst>
              <a:ext uri="{FF2B5EF4-FFF2-40B4-BE49-F238E27FC236}">
                <a16:creationId xmlns:a16="http://schemas.microsoft.com/office/drawing/2014/main" id="{6231B8F6-019C-8B3E-7D25-EEF9BFAACEF8}"/>
              </a:ext>
            </a:extLst>
          </p:cNvPr>
          <p:cNvPicPr>
            <a:picLocks noChangeAspect="1"/>
          </p:cNvPicPr>
          <p:nvPr/>
        </p:nvPicPr>
        <p:blipFill rotWithShape="1">
          <a:blip r:embed="rId3"/>
          <a:srcRect l="31380" r="166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3826633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7" name="Rectangle 206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9" name="Freeform: Shape 206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1" name="Rectangle 207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3" name="Rectangle 207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5" name="Freeform: Shape 207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77" name="Isosceles Triangle 207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BA773227-43B5-B047-A0DD-79D7270E169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1711450"/>
            <a:ext cx="10905066" cy="3435099"/>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2079" name="Isosceles Triangle 207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00910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Sway - Create, collaborate, seal the deal!">
            <a:hlinkClick r:id="" action="ppaction://media"/>
            <a:extLst>
              <a:ext uri="{FF2B5EF4-FFF2-40B4-BE49-F238E27FC236}">
                <a16:creationId xmlns:a16="http://schemas.microsoft.com/office/drawing/2014/main" id="{4168C8EC-CA6C-1997-F412-96E91AF2C406}"/>
              </a:ext>
            </a:extLst>
          </p:cNvPr>
          <p:cNvPicPr>
            <a:picLocks noRot="1" noChangeAspect="1"/>
          </p:cNvPicPr>
          <p:nvPr>
            <a:videoFile r:link="rId1"/>
          </p:nvPr>
        </p:nvPicPr>
        <p:blipFill>
          <a:blip r:embed="rId3"/>
          <a:stretch>
            <a:fillRect/>
          </a:stretch>
        </p:blipFill>
        <p:spPr>
          <a:xfrm>
            <a:off x="916153" y="445477"/>
            <a:ext cx="10561144" cy="5967046"/>
          </a:xfrm>
          <a:prstGeom prst="rect">
            <a:avLst/>
          </a:prstGeom>
        </p:spPr>
      </p:pic>
    </p:spTree>
    <p:extLst>
      <p:ext uri="{BB962C8B-B14F-4D97-AF65-F5344CB8AC3E}">
        <p14:creationId xmlns:p14="http://schemas.microsoft.com/office/powerpoint/2010/main" val="109177636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1A35B-478A-034D-A92D-CFD9EDD8D175}"/>
              </a:ext>
            </a:extLst>
          </p:cNvPr>
          <p:cNvSpPr>
            <a:spLocks noGrp="1"/>
          </p:cNvSpPr>
          <p:nvPr>
            <p:ph type="title"/>
          </p:nvPr>
        </p:nvSpPr>
        <p:spPr>
          <a:xfrm>
            <a:off x="572493" y="238539"/>
            <a:ext cx="11018520" cy="1434415"/>
          </a:xfrm>
        </p:spPr>
        <p:txBody>
          <a:bodyPr anchor="b">
            <a:normAutofit/>
          </a:bodyPr>
          <a:lstStyle/>
          <a:p>
            <a:r>
              <a:rPr lang="en-US" sz="5400" dirty="0"/>
              <a:t>You Tube</a:t>
            </a:r>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C0AA66-2F57-B74C-A6CC-9297915DB66C}"/>
              </a:ext>
            </a:extLst>
          </p:cNvPr>
          <p:cNvSpPr>
            <a:spLocks noGrp="1"/>
          </p:cNvSpPr>
          <p:nvPr>
            <p:ph idx="1"/>
          </p:nvPr>
        </p:nvSpPr>
        <p:spPr>
          <a:xfrm>
            <a:off x="194389" y="1978008"/>
            <a:ext cx="6980852" cy="4544089"/>
          </a:xfrm>
        </p:spPr>
        <p:txBody>
          <a:bodyPr anchor="t">
            <a:normAutofit lnSpcReduction="10000"/>
          </a:bodyPr>
          <a:lstStyle/>
          <a:p>
            <a:pPr>
              <a:buFont typeface="+mj-lt"/>
              <a:buAutoNum type="arabicPeriod"/>
            </a:pPr>
            <a:r>
              <a:rPr lang="en-GB" sz="1700" b="1" i="0" dirty="0">
                <a:effectLst/>
                <a:latin typeface="Arial" panose="020B0604020202020204" pitchFamily="34" charset="0"/>
                <a:cs typeface="Arial" panose="020B0604020202020204" pitchFamily="34" charset="0"/>
              </a:rPr>
              <a:t>Visual Learning:</a:t>
            </a:r>
            <a:r>
              <a:rPr lang="en-GB" sz="1700" b="0" i="0" dirty="0">
                <a:effectLst/>
                <a:latin typeface="Arial" panose="020B0604020202020204" pitchFamily="34" charset="0"/>
                <a:cs typeface="Arial" panose="020B0604020202020204" pitchFamily="34" charset="0"/>
              </a:rPr>
              <a:t> YouTube is a visual platform, making it ideal for subjects that benefit from visual aids. Teachers can use educational videos to explain complex concepts, demonstrate experiments, or provide visual examples, enhancing students' understanding.</a:t>
            </a:r>
          </a:p>
          <a:p>
            <a:pPr>
              <a:buFont typeface="+mj-lt"/>
              <a:buAutoNum type="arabicPeriod"/>
            </a:pPr>
            <a:r>
              <a:rPr lang="en-GB" sz="1700" b="1" i="0" dirty="0">
                <a:effectLst/>
                <a:latin typeface="Arial" panose="020B0604020202020204" pitchFamily="34" charset="0"/>
                <a:cs typeface="Arial" panose="020B0604020202020204" pitchFamily="34" charset="0"/>
              </a:rPr>
              <a:t>Access to a Wide Range of Content:</a:t>
            </a:r>
            <a:r>
              <a:rPr lang="en-GB" sz="1700" b="0" i="0" dirty="0">
                <a:effectLst/>
                <a:latin typeface="Arial" panose="020B0604020202020204" pitchFamily="34" charset="0"/>
                <a:cs typeface="Arial" panose="020B0604020202020204" pitchFamily="34" charset="0"/>
              </a:rPr>
              <a:t> YouTube hosts a vast amount of content on various subjects, from educational channels to user-generated tutorials. Educators can curate playlists of relevant videos or direct students to specific channels that align with the curriculum.</a:t>
            </a:r>
          </a:p>
          <a:p>
            <a:pPr>
              <a:buFont typeface="+mj-lt"/>
              <a:buAutoNum type="arabicPeriod"/>
            </a:pPr>
            <a:r>
              <a:rPr lang="en-GB" sz="1700" b="1" i="0" dirty="0">
                <a:effectLst/>
                <a:latin typeface="Arial" panose="020B0604020202020204" pitchFamily="34" charset="0"/>
                <a:cs typeface="Arial" panose="020B0604020202020204" pitchFamily="34" charset="0"/>
              </a:rPr>
              <a:t>Flipped Classroom:</a:t>
            </a:r>
            <a:r>
              <a:rPr lang="en-GB" sz="1700" b="0" i="0" dirty="0">
                <a:effectLst/>
                <a:latin typeface="Arial" panose="020B0604020202020204" pitchFamily="34" charset="0"/>
                <a:cs typeface="Arial" panose="020B0604020202020204" pitchFamily="34" charset="0"/>
              </a:rPr>
              <a:t> Teachers can create or curate instructional videos that students can watch at home. This approach, known as the flipped classroom, allows class time to be used for discussions, problem-solving, and interactive activities rather than traditional lectures.</a:t>
            </a:r>
          </a:p>
          <a:p>
            <a:pPr>
              <a:buFont typeface="+mj-lt"/>
              <a:buAutoNum type="arabicPeriod"/>
            </a:pPr>
            <a:r>
              <a:rPr lang="en-GB" sz="1700" b="1" i="0" dirty="0">
                <a:effectLst/>
                <a:latin typeface="Arial" panose="020B0604020202020204" pitchFamily="34" charset="0"/>
                <a:cs typeface="Arial" panose="020B0604020202020204" pitchFamily="34" charset="0"/>
              </a:rPr>
              <a:t>Engaging Content</a:t>
            </a:r>
            <a:r>
              <a:rPr lang="en-GB" sz="1700" b="0" i="0" dirty="0">
                <a:effectLst/>
                <a:latin typeface="Arial" panose="020B0604020202020204" pitchFamily="34" charset="0"/>
                <a:cs typeface="Arial" panose="020B0604020202020204" pitchFamily="34" charset="0"/>
              </a:rPr>
              <a:t>: Many educational YouTubers and channels use engaging techniques, animations, and storytelling to make learning fun and captivating. This can help maintain students' interest and motivation.</a:t>
            </a:r>
          </a:p>
          <a:p>
            <a:pPr marL="0" indent="0">
              <a:buNone/>
            </a:pPr>
            <a:endParaRPr lang="en-US" sz="1700" dirty="0"/>
          </a:p>
        </p:txBody>
      </p:sp>
      <p:pic>
        <p:nvPicPr>
          <p:cNvPr id="4098" name="Picture 2" descr="Image result for you tube">
            <a:extLst>
              <a:ext uri="{FF2B5EF4-FFF2-40B4-BE49-F238E27FC236}">
                <a16:creationId xmlns:a16="http://schemas.microsoft.com/office/drawing/2014/main" id="{105F4594-036C-364E-4A3B-D4C00B3809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7386" y="2921847"/>
            <a:ext cx="4142121" cy="241288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27376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tThomas Tom Insta 360 8K">
            <a:hlinkClick r:id="" action="ppaction://media"/>
            <a:extLst>
              <a:ext uri="{FF2B5EF4-FFF2-40B4-BE49-F238E27FC236}">
                <a16:creationId xmlns:a16="http://schemas.microsoft.com/office/drawing/2014/main" id="{CE7B0288-A6A8-8649-461D-194C7FD9F391}"/>
              </a:ext>
            </a:extLst>
          </p:cNvPr>
          <p:cNvPicPr>
            <a:picLocks noGrp="1" noRot="1" noChangeAspect="1"/>
          </p:cNvPicPr>
          <p:nvPr>
            <p:ph idx="1"/>
            <a:videoFile r:link="rId1"/>
          </p:nvPr>
        </p:nvPicPr>
        <p:blipFill>
          <a:blip r:embed="rId4"/>
          <a:stretch>
            <a:fillRect/>
          </a:stretch>
        </p:blipFill>
        <p:spPr>
          <a:xfrm>
            <a:off x="108925" y="98946"/>
            <a:ext cx="9359881" cy="5519323"/>
          </a:xfrm>
          <a:prstGeom prst="rect">
            <a:avLst/>
          </a:prstGeom>
          <a:ln w="57150">
            <a:solidFill>
              <a:schemeClr val="tx1"/>
            </a:solidFill>
          </a:ln>
        </p:spPr>
      </p:pic>
      <p:pic>
        <p:nvPicPr>
          <p:cNvPr id="3" name="Picture 2" descr="A qr code with green squares&#10;&#10;Description automatically generated">
            <a:extLst>
              <a:ext uri="{FF2B5EF4-FFF2-40B4-BE49-F238E27FC236}">
                <a16:creationId xmlns:a16="http://schemas.microsoft.com/office/drawing/2014/main" id="{2ADA347F-D87F-1289-4C84-DE32F528951F}"/>
              </a:ext>
            </a:extLst>
          </p:cNvPr>
          <p:cNvPicPr>
            <a:picLocks noChangeAspect="1"/>
          </p:cNvPicPr>
          <p:nvPr/>
        </p:nvPicPr>
        <p:blipFill>
          <a:blip r:embed="rId5"/>
          <a:stretch>
            <a:fillRect/>
          </a:stretch>
        </p:blipFill>
        <p:spPr>
          <a:xfrm>
            <a:off x="9694718" y="3252353"/>
            <a:ext cx="2370860" cy="2379519"/>
          </a:xfrm>
          <a:prstGeom prst="rect">
            <a:avLst/>
          </a:prstGeom>
          <a:ln w="28575">
            <a:solidFill>
              <a:srgbClr val="4472C4"/>
            </a:solidFill>
          </a:ln>
        </p:spPr>
      </p:pic>
      <p:pic>
        <p:nvPicPr>
          <p:cNvPr id="6" name="Picture 5" descr="A black and yellow shield with yellow and blue stripes and flowers&#10;&#10;Description automatically generated">
            <a:extLst>
              <a:ext uri="{FF2B5EF4-FFF2-40B4-BE49-F238E27FC236}">
                <a16:creationId xmlns:a16="http://schemas.microsoft.com/office/drawing/2014/main" id="{792BE916-38D9-B62E-778D-14EA6F24054D}"/>
              </a:ext>
            </a:extLst>
          </p:cNvPr>
          <p:cNvPicPr>
            <a:picLocks noChangeAspect="1"/>
          </p:cNvPicPr>
          <p:nvPr/>
        </p:nvPicPr>
        <p:blipFill>
          <a:blip r:embed="rId6"/>
          <a:stretch>
            <a:fillRect/>
          </a:stretch>
        </p:blipFill>
        <p:spPr>
          <a:xfrm>
            <a:off x="10023075" y="760313"/>
            <a:ext cx="1547850" cy="1563375"/>
          </a:xfrm>
          <a:prstGeom prst="rect">
            <a:avLst/>
          </a:prstGeom>
          <a:ln w="28575">
            <a:solidFill>
              <a:schemeClr val="tx1"/>
            </a:solidFill>
          </a:ln>
        </p:spPr>
      </p:pic>
    </p:spTree>
    <p:extLst>
      <p:ext uri="{BB962C8B-B14F-4D97-AF65-F5344CB8AC3E}">
        <p14:creationId xmlns:p14="http://schemas.microsoft.com/office/powerpoint/2010/main" val="41012662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LonLas Class 1 Insta360 8K">
            <a:hlinkClick r:id="" action="ppaction://media"/>
            <a:extLst>
              <a:ext uri="{FF2B5EF4-FFF2-40B4-BE49-F238E27FC236}">
                <a16:creationId xmlns:a16="http://schemas.microsoft.com/office/drawing/2014/main" id="{D9750382-28E8-C2E2-097F-4DF6879904CC}"/>
              </a:ext>
            </a:extLst>
          </p:cNvPr>
          <p:cNvPicPr>
            <a:picLocks noGrp="1" noRot="1" noChangeAspect="1"/>
          </p:cNvPicPr>
          <p:nvPr>
            <p:ph idx="1"/>
            <a:videoFile r:link="rId1"/>
          </p:nvPr>
        </p:nvPicPr>
        <p:blipFill>
          <a:blip r:embed="rId3"/>
          <a:stretch>
            <a:fillRect/>
          </a:stretch>
        </p:blipFill>
        <p:spPr>
          <a:xfrm>
            <a:off x="135295" y="149893"/>
            <a:ext cx="9199881" cy="5435803"/>
          </a:xfrm>
          <a:prstGeom prst="rect">
            <a:avLst/>
          </a:prstGeom>
          <a:ln w="57150">
            <a:solidFill>
              <a:srgbClr val="4472C4"/>
            </a:solidFill>
          </a:ln>
        </p:spPr>
      </p:pic>
      <p:pic>
        <p:nvPicPr>
          <p:cNvPr id="3" name="Picture 2" descr="A qr code with red squares&#10;&#10;Description automatically generated">
            <a:extLst>
              <a:ext uri="{FF2B5EF4-FFF2-40B4-BE49-F238E27FC236}">
                <a16:creationId xmlns:a16="http://schemas.microsoft.com/office/drawing/2014/main" id="{BC960D47-6624-3277-A674-F1513F65E986}"/>
              </a:ext>
            </a:extLst>
          </p:cNvPr>
          <p:cNvPicPr>
            <a:picLocks noChangeAspect="1"/>
          </p:cNvPicPr>
          <p:nvPr/>
        </p:nvPicPr>
        <p:blipFill>
          <a:blip r:embed="rId4"/>
          <a:stretch>
            <a:fillRect/>
          </a:stretch>
        </p:blipFill>
        <p:spPr>
          <a:xfrm>
            <a:off x="9486900" y="3001241"/>
            <a:ext cx="2621973" cy="2613314"/>
          </a:xfrm>
          <a:prstGeom prst="rect">
            <a:avLst/>
          </a:prstGeom>
          <a:ln w="28575">
            <a:solidFill>
              <a:schemeClr val="tx1"/>
            </a:solidFill>
          </a:ln>
        </p:spPr>
      </p:pic>
      <p:pic>
        <p:nvPicPr>
          <p:cNvPr id="6" name="Picture 5" descr="A black and yellow shield with yellow and blue stripes and flowers&#10;&#10;Description automatically generated">
            <a:extLst>
              <a:ext uri="{FF2B5EF4-FFF2-40B4-BE49-F238E27FC236}">
                <a16:creationId xmlns:a16="http://schemas.microsoft.com/office/drawing/2014/main" id="{AE1AF5E6-EA5D-1A8A-340B-66FCFF8B5B42}"/>
              </a:ext>
            </a:extLst>
          </p:cNvPr>
          <p:cNvPicPr>
            <a:picLocks noChangeAspect="1"/>
          </p:cNvPicPr>
          <p:nvPr/>
        </p:nvPicPr>
        <p:blipFill>
          <a:blip r:embed="rId5"/>
          <a:stretch>
            <a:fillRect/>
          </a:stretch>
        </p:blipFill>
        <p:spPr>
          <a:xfrm>
            <a:off x="10023075" y="760313"/>
            <a:ext cx="1547850" cy="1563375"/>
          </a:xfrm>
          <a:prstGeom prst="rect">
            <a:avLst/>
          </a:prstGeom>
          <a:ln w="28575">
            <a:solidFill>
              <a:schemeClr val="tx1"/>
            </a:solidFill>
          </a:ln>
        </p:spPr>
      </p:pic>
    </p:spTree>
    <p:extLst>
      <p:ext uri="{BB962C8B-B14F-4D97-AF65-F5344CB8AC3E}">
        <p14:creationId xmlns:p14="http://schemas.microsoft.com/office/powerpoint/2010/main" val="5965909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2117D-864C-5DBD-9735-767259DE63EE}"/>
              </a:ext>
            </a:extLst>
          </p:cNvPr>
          <p:cNvSpPr>
            <a:spLocks noGrp="1"/>
          </p:cNvSpPr>
          <p:nvPr>
            <p:ph type="title"/>
          </p:nvPr>
        </p:nvSpPr>
        <p:spPr>
          <a:xfrm>
            <a:off x="283575" y="91482"/>
            <a:ext cx="11481847" cy="1325563"/>
          </a:xfrm>
        </p:spPr>
        <p:txBody>
          <a:bodyPr/>
          <a:lstStyle/>
          <a:p>
            <a:pPr algn="ctr"/>
            <a:r>
              <a:rPr lang="cy-GB" u="sng" dirty="0" err="1">
                <a:cs typeface="Calibri Light" panose="020F0302020204030204"/>
              </a:rPr>
              <a:t>Professor</a:t>
            </a:r>
            <a:r>
              <a:rPr lang="cy-GB" u="sng" dirty="0">
                <a:cs typeface="Calibri Light" panose="020F0302020204030204"/>
              </a:rPr>
              <a:t> </a:t>
            </a:r>
            <a:r>
              <a:rPr lang="cy-GB" u="sng" dirty="0" err="1">
                <a:cs typeface="Calibri Light" panose="020F0302020204030204"/>
              </a:rPr>
              <a:t>Snape</a:t>
            </a:r>
            <a:r>
              <a:rPr lang="cy-GB" u="sng" dirty="0">
                <a:cs typeface="Calibri Light" panose="020F0302020204030204"/>
              </a:rPr>
              <a:t> </a:t>
            </a:r>
            <a:r>
              <a:rPr lang="cy-GB" u="sng" dirty="0" err="1">
                <a:cs typeface="Calibri Light" panose="020F0302020204030204"/>
              </a:rPr>
              <a:t>Has</a:t>
            </a:r>
            <a:r>
              <a:rPr lang="cy-GB" u="sng" dirty="0">
                <a:cs typeface="Calibri Light" panose="020F0302020204030204"/>
              </a:rPr>
              <a:t> a </a:t>
            </a:r>
            <a:r>
              <a:rPr lang="cy-GB" u="sng" dirty="0" err="1">
                <a:cs typeface="Calibri Light" panose="020F0302020204030204"/>
              </a:rPr>
              <a:t>task</a:t>
            </a:r>
            <a:r>
              <a:rPr lang="cy-GB" u="sng" dirty="0">
                <a:cs typeface="Calibri Light" panose="020F0302020204030204"/>
              </a:rPr>
              <a:t> </a:t>
            </a:r>
            <a:r>
              <a:rPr lang="cy-GB" u="sng" dirty="0" err="1">
                <a:cs typeface="Calibri Light" panose="020F0302020204030204"/>
              </a:rPr>
              <a:t>for</a:t>
            </a:r>
            <a:r>
              <a:rPr lang="cy-GB" u="sng" dirty="0">
                <a:cs typeface="Calibri Light" panose="020F0302020204030204"/>
              </a:rPr>
              <a:t> </a:t>
            </a:r>
            <a:r>
              <a:rPr lang="cy-GB" u="sng" dirty="0" err="1">
                <a:cs typeface="Calibri Light" panose="020F0302020204030204"/>
              </a:rPr>
              <a:t>you</a:t>
            </a:r>
            <a:endParaRPr lang="cy-GB" u="sng" dirty="0">
              <a:cs typeface="Calibri Light" panose="020F0302020204030204"/>
            </a:endParaRPr>
          </a:p>
        </p:txBody>
      </p:sp>
      <p:pic>
        <p:nvPicPr>
          <p:cNvPr id="4" name="Online Media 3" title="snape">
            <a:hlinkClick r:id="" action="ppaction://media"/>
            <a:extLst>
              <a:ext uri="{FF2B5EF4-FFF2-40B4-BE49-F238E27FC236}">
                <a16:creationId xmlns:a16="http://schemas.microsoft.com/office/drawing/2014/main" id="{AB78B7D5-4A69-B9AD-1C66-0044D7421093}"/>
              </a:ext>
            </a:extLst>
          </p:cNvPr>
          <p:cNvPicPr>
            <a:picLocks noRot="1" noChangeAspect="1"/>
          </p:cNvPicPr>
          <p:nvPr>
            <a:videoFile r:link="rId1"/>
          </p:nvPr>
        </p:nvPicPr>
        <p:blipFill>
          <a:blip r:embed="rId4"/>
          <a:stretch>
            <a:fillRect/>
          </a:stretch>
        </p:blipFill>
        <p:spPr>
          <a:xfrm>
            <a:off x="3102981" y="1275271"/>
            <a:ext cx="6236898" cy="4307456"/>
          </a:xfrm>
          <a:prstGeom prst="rect">
            <a:avLst/>
          </a:prstGeom>
          <a:ln>
            <a:solidFill>
              <a:srgbClr val="FFFF00"/>
            </a:solidFill>
          </a:ln>
        </p:spPr>
      </p:pic>
    </p:spTree>
    <p:extLst>
      <p:ext uri="{BB962C8B-B14F-4D97-AF65-F5344CB8AC3E}">
        <p14:creationId xmlns:p14="http://schemas.microsoft.com/office/powerpoint/2010/main" val="186674331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y Talking Pet on the App Store">
            <a:extLst>
              <a:ext uri="{FF2B5EF4-FFF2-40B4-BE49-F238E27FC236}">
                <a16:creationId xmlns:a16="http://schemas.microsoft.com/office/drawing/2014/main" id="{7C8F0EAA-6FA8-F1A3-5265-418BB94BD2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3575" y="791889"/>
            <a:ext cx="11430000" cy="60007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D1A66FE-379B-0A4F-D6CF-EBE5C6576C2A}"/>
              </a:ext>
            </a:extLst>
          </p:cNvPr>
          <p:cNvSpPr txBox="1">
            <a:spLocks/>
          </p:cNvSpPr>
          <p:nvPr/>
        </p:nvSpPr>
        <p:spPr>
          <a:xfrm>
            <a:off x="283575" y="210207"/>
            <a:ext cx="11481847" cy="120683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u="sng" dirty="0" err="1">
                <a:cs typeface="Calibri Light" panose="020F0302020204030204"/>
              </a:rPr>
              <a:t>My</a:t>
            </a:r>
            <a:r>
              <a:rPr lang="cy-GB" u="sng" dirty="0">
                <a:cs typeface="Calibri Light" panose="020F0302020204030204"/>
              </a:rPr>
              <a:t> </a:t>
            </a:r>
            <a:r>
              <a:rPr lang="cy-GB" u="sng" dirty="0" err="1">
                <a:cs typeface="Calibri Light" panose="020F0302020204030204"/>
              </a:rPr>
              <a:t>Talking</a:t>
            </a:r>
            <a:r>
              <a:rPr lang="cy-GB" u="sng" dirty="0">
                <a:cs typeface="Calibri Light" panose="020F0302020204030204"/>
              </a:rPr>
              <a:t> </a:t>
            </a:r>
            <a:r>
              <a:rPr lang="cy-GB" u="sng" dirty="0" err="1">
                <a:cs typeface="Calibri Light" panose="020F0302020204030204"/>
              </a:rPr>
              <a:t>App</a:t>
            </a:r>
            <a:endParaRPr lang="cy-GB" u="sng" dirty="0">
              <a:cs typeface="Calibri Light" panose="020F0302020204030204"/>
            </a:endParaRPr>
          </a:p>
        </p:txBody>
      </p:sp>
    </p:spTree>
    <p:extLst>
      <p:ext uri="{BB962C8B-B14F-4D97-AF65-F5344CB8AC3E}">
        <p14:creationId xmlns:p14="http://schemas.microsoft.com/office/powerpoint/2010/main" val="38287292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8396CDCC-1A28-E242-A1EF-28D8C8E5B647}"/>
              </a:ext>
            </a:extLst>
          </p:cNvPr>
          <p:cNvGraphicFramePr>
            <a:graphicFrameLocks noGrp="1"/>
          </p:cNvGraphicFramePr>
          <p:nvPr>
            <p:extLst>
              <p:ext uri="{D42A27DB-BD31-4B8C-83A1-F6EECF244321}">
                <p14:modId xmlns:p14="http://schemas.microsoft.com/office/powerpoint/2010/main" val="1918646719"/>
              </p:ext>
            </p:extLst>
          </p:nvPr>
        </p:nvGraphicFramePr>
        <p:xfrm>
          <a:off x="821094" y="643467"/>
          <a:ext cx="10552921" cy="5410526"/>
        </p:xfrm>
        <a:graphic>
          <a:graphicData uri="http://schemas.openxmlformats.org/drawingml/2006/table">
            <a:tbl>
              <a:tblPr firstRow="1" firstCol="1" bandRow="1">
                <a:solidFill>
                  <a:schemeClr val="bg1">
                    <a:lumMod val="95000"/>
                  </a:schemeClr>
                </a:solidFill>
                <a:tableStyleId>{5C22544A-7EE6-4342-B048-85BDC9FD1C3A}</a:tableStyleId>
              </a:tblPr>
              <a:tblGrid>
                <a:gridCol w="2767378">
                  <a:extLst>
                    <a:ext uri="{9D8B030D-6E8A-4147-A177-3AD203B41FA5}">
                      <a16:colId xmlns:a16="http://schemas.microsoft.com/office/drawing/2014/main" val="823822112"/>
                    </a:ext>
                  </a:extLst>
                </a:gridCol>
                <a:gridCol w="3378131">
                  <a:extLst>
                    <a:ext uri="{9D8B030D-6E8A-4147-A177-3AD203B41FA5}">
                      <a16:colId xmlns:a16="http://schemas.microsoft.com/office/drawing/2014/main" val="2552701197"/>
                    </a:ext>
                  </a:extLst>
                </a:gridCol>
                <a:gridCol w="4407412">
                  <a:extLst>
                    <a:ext uri="{9D8B030D-6E8A-4147-A177-3AD203B41FA5}">
                      <a16:colId xmlns:a16="http://schemas.microsoft.com/office/drawing/2014/main" val="3202783494"/>
                    </a:ext>
                  </a:extLst>
                </a:gridCol>
              </a:tblGrid>
              <a:tr h="372905">
                <a:tc>
                  <a:txBody>
                    <a:bodyPr/>
                    <a:lstStyle/>
                    <a:p>
                      <a:pPr algn="ctr"/>
                      <a:r>
                        <a:rPr lang="en-GB" sz="1600" b="1" cap="none" spc="0" dirty="0">
                          <a:solidFill>
                            <a:schemeClr val="bg1"/>
                          </a:solidFill>
                          <a:effectLst/>
                        </a:rPr>
                        <a:t>Platforms </a:t>
                      </a:r>
                      <a:endParaRPr lang="en-GB" sz="1600" b="1" cap="none" spc="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gn="ctr"/>
                      <a:r>
                        <a:rPr lang="en-GB" sz="1600" b="1" cap="none" spc="0">
                          <a:solidFill>
                            <a:schemeClr val="bg1"/>
                          </a:solidFill>
                          <a:effectLst/>
                        </a:rPr>
                        <a:t>Link</a:t>
                      </a:r>
                      <a:endParaRPr lang="en-GB" sz="1600" b="1"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gn="ctr"/>
                      <a:r>
                        <a:rPr lang="en-GB" sz="1600" b="1" cap="none" spc="0">
                          <a:solidFill>
                            <a:schemeClr val="bg1"/>
                          </a:solidFill>
                          <a:effectLst/>
                        </a:rPr>
                        <a:t>How it is used</a:t>
                      </a:r>
                      <a:endParaRPr lang="en-GB" sz="1600" b="1"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3183308204"/>
                  </a:ext>
                </a:extLst>
              </a:tr>
              <a:tr h="469598">
                <a:tc>
                  <a:txBody>
                    <a:bodyPr/>
                    <a:lstStyle/>
                    <a:p>
                      <a:pPr algn="ctr"/>
                      <a:r>
                        <a:rPr lang="en-GB" sz="1050" b="1" cap="none" spc="0" dirty="0" err="1">
                          <a:solidFill>
                            <a:schemeClr val="tx1"/>
                          </a:solidFill>
                          <a:effectLst/>
                        </a:rPr>
                        <a:t>Jamboard</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u="sng" cap="none" spc="0">
                          <a:solidFill>
                            <a:schemeClr val="tx1"/>
                          </a:solidFill>
                          <a:effectLst/>
                          <a:hlinkClick r:id="rId3">
                            <a:extLst>
                              <a:ext uri="{A12FA001-AC4F-418D-AE19-62706E023703}">
                                <ahyp:hlinkClr xmlns:ahyp="http://schemas.microsoft.com/office/drawing/2018/hyperlinkcolor" val="tx"/>
                              </a:ext>
                            </a:extLst>
                          </a:hlinkClick>
                        </a:rPr>
                        <a:t>https://jamboard.google.com/</a:t>
                      </a:r>
                      <a:endParaRPr lang="en-GB" sz="1050" b="1" cap="none" spc="0">
                        <a:solidFill>
                          <a:schemeClr val="tx1"/>
                        </a:solidFill>
                        <a:effectLst/>
                      </a:endParaRPr>
                    </a:p>
                    <a:p>
                      <a:pPr algn="ctr"/>
                      <a:r>
                        <a:rPr lang="en-GB" sz="1050" b="1" cap="none" spc="0">
                          <a:solidFill>
                            <a:schemeClr val="tx1"/>
                          </a:solidFill>
                          <a:effectLst/>
                        </a:rPr>
                        <a:t> </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a:solidFill>
                            <a:schemeClr val="tx1"/>
                          </a:solidFill>
                          <a:effectLst/>
                        </a:rPr>
                        <a:t>A shared collaboration space similar to a whiteboard</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725731286"/>
                  </a:ext>
                </a:extLst>
              </a:tr>
              <a:tr h="469598">
                <a:tc>
                  <a:txBody>
                    <a:bodyPr/>
                    <a:lstStyle/>
                    <a:p>
                      <a:pPr algn="ctr"/>
                      <a:r>
                        <a:rPr lang="en-GB" sz="1050" b="1" cap="none" spc="0" dirty="0">
                          <a:solidFill>
                            <a:schemeClr val="tx1"/>
                          </a:solidFill>
                          <a:effectLst/>
                        </a:rPr>
                        <a:t>Padlet</a:t>
                      </a:r>
                    </a:p>
                    <a:p>
                      <a:pPr algn="ctr"/>
                      <a:r>
                        <a:rPr lang="en-GB" sz="1050" b="1" cap="none" spc="0" dirty="0">
                          <a:solidFill>
                            <a:schemeClr val="tx1"/>
                          </a:solidFill>
                          <a:effectLst/>
                        </a:rPr>
                        <a:t> </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u="sng" cap="none" spc="0" dirty="0">
                          <a:solidFill>
                            <a:schemeClr val="tx1"/>
                          </a:solidFill>
                          <a:effectLst/>
                          <a:hlinkClick r:id="rId4">
                            <a:extLst>
                              <a:ext uri="{A12FA001-AC4F-418D-AE19-62706E023703}">
                                <ahyp:hlinkClr xmlns:ahyp="http://schemas.microsoft.com/office/drawing/2018/hyperlinkcolor" val="tx"/>
                              </a:ext>
                            </a:extLst>
                          </a:hlinkClick>
                        </a:rPr>
                        <a:t>https://en-gb.padlet.com/</a:t>
                      </a:r>
                      <a:endParaRPr lang="en-GB" sz="1050" b="1" cap="none" spc="0" dirty="0">
                        <a:solidFill>
                          <a:schemeClr val="tx1"/>
                        </a:solidFill>
                        <a:effectLst/>
                      </a:endParaRPr>
                    </a:p>
                    <a:p>
                      <a:pPr algn="ctr"/>
                      <a:r>
                        <a:rPr lang="en-GB" sz="1050" b="1" cap="none" spc="0" dirty="0">
                          <a:solidFill>
                            <a:schemeClr val="tx1"/>
                          </a:solidFill>
                          <a:effectLst/>
                        </a:rPr>
                        <a:t> </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a:solidFill>
                            <a:schemeClr val="tx1"/>
                          </a:solidFill>
                          <a:effectLst/>
                        </a:rPr>
                        <a:t>Allows submission of text and media to a shared noticeboard</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696550495"/>
                  </a:ext>
                </a:extLst>
              </a:tr>
              <a:tr h="469598">
                <a:tc>
                  <a:txBody>
                    <a:bodyPr/>
                    <a:lstStyle/>
                    <a:p>
                      <a:pPr algn="ctr"/>
                      <a:r>
                        <a:rPr lang="en-GB" sz="1050" b="1" cap="none" spc="0">
                          <a:solidFill>
                            <a:schemeClr val="tx1"/>
                          </a:solidFill>
                          <a:effectLst/>
                        </a:rPr>
                        <a:t>O365/Sharepoint</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dirty="0">
                          <a:solidFill>
                            <a:schemeClr val="tx1"/>
                          </a:solidFill>
                          <a:effectLst/>
                        </a:rPr>
                        <a:t>Various</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a:solidFill>
                            <a:schemeClr val="tx1"/>
                          </a:solidFill>
                          <a:effectLst/>
                        </a:rPr>
                        <a:t>Office 365 allows you to collaborate and contribute to the same documents.</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50177598"/>
                  </a:ext>
                </a:extLst>
              </a:tr>
              <a:tr h="324558">
                <a:tc>
                  <a:txBody>
                    <a:bodyPr/>
                    <a:lstStyle/>
                    <a:p>
                      <a:pPr algn="ctr"/>
                      <a:r>
                        <a:rPr lang="en-GB" sz="1050" b="1" cap="none" spc="0">
                          <a:solidFill>
                            <a:schemeClr val="tx1"/>
                          </a:solidFill>
                          <a:effectLst/>
                        </a:rPr>
                        <a:t>Google docs</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u="sng" cap="none" spc="0">
                          <a:solidFill>
                            <a:schemeClr val="tx1"/>
                          </a:solidFill>
                          <a:effectLst/>
                          <a:hlinkClick r:id="rId5">
                            <a:extLst>
                              <a:ext uri="{A12FA001-AC4F-418D-AE19-62706E023703}">
                                <ahyp:hlinkClr xmlns:ahyp="http://schemas.microsoft.com/office/drawing/2018/hyperlinkcolor" val="tx"/>
                              </a:ext>
                            </a:extLst>
                          </a:hlinkClick>
                        </a:rPr>
                        <a:t>https://docs.google.com/</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a:solidFill>
                            <a:schemeClr val="tx1"/>
                          </a:solidFill>
                          <a:effectLst/>
                        </a:rPr>
                        <a:t>Works in a similar way to the office suite but using Google Docs</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041000024"/>
                  </a:ext>
                </a:extLst>
              </a:tr>
              <a:tr h="469598">
                <a:tc>
                  <a:txBody>
                    <a:bodyPr/>
                    <a:lstStyle/>
                    <a:p>
                      <a:pPr algn="ctr"/>
                      <a:r>
                        <a:rPr lang="en-GB" sz="1050" b="1" cap="none" spc="0">
                          <a:solidFill>
                            <a:schemeClr val="tx1"/>
                          </a:solidFill>
                          <a:effectLst/>
                        </a:rPr>
                        <a:t>Trello</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u="sng" cap="none" spc="0" dirty="0">
                          <a:solidFill>
                            <a:schemeClr val="tx1"/>
                          </a:solidFill>
                          <a:effectLst/>
                          <a:hlinkClick r:id="rId6">
                            <a:extLst>
                              <a:ext uri="{A12FA001-AC4F-418D-AE19-62706E023703}">
                                <ahyp:hlinkClr xmlns:ahyp="http://schemas.microsoft.com/office/drawing/2018/hyperlinkcolor" val="tx"/>
                              </a:ext>
                            </a:extLst>
                          </a:hlinkClick>
                        </a:rPr>
                        <a:t>https://trello.com/en</a:t>
                      </a:r>
                      <a:endParaRPr lang="en-GB" sz="1050" b="1" cap="none" spc="0" dirty="0">
                        <a:solidFill>
                          <a:schemeClr val="tx1"/>
                        </a:solidFill>
                        <a:effectLst/>
                      </a:endParaRPr>
                    </a:p>
                    <a:p>
                      <a:pPr algn="ctr"/>
                      <a:r>
                        <a:rPr lang="en-GB" sz="1050" b="1" cap="none" spc="0" dirty="0">
                          <a:solidFill>
                            <a:schemeClr val="tx1"/>
                          </a:solidFill>
                          <a:effectLst/>
                        </a:rPr>
                        <a:t> </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dirty="0">
                          <a:solidFill>
                            <a:schemeClr val="tx1"/>
                          </a:solidFill>
                          <a:effectLst/>
                        </a:rPr>
                        <a:t>Similar to Padlet though more rigidly structured. Also useful for project planning</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951639904"/>
                  </a:ext>
                </a:extLst>
              </a:tr>
              <a:tr h="469598">
                <a:tc>
                  <a:txBody>
                    <a:bodyPr/>
                    <a:lstStyle/>
                    <a:p>
                      <a:pPr algn="ctr"/>
                      <a:r>
                        <a:rPr lang="en-GB" sz="1050" b="1" cap="none" spc="0">
                          <a:solidFill>
                            <a:schemeClr val="tx1"/>
                          </a:solidFill>
                          <a:effectLst/>
                        </a:rPr>
                        <a:t>Minecraft Education edition</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u="sng" cap="none" spc="0">
                          <a:solidFill>
                            <a:schemeClr val="tx1"/>
                          </a:solidFill>
                          <a:effectLst/>
                          <a:hlinkClick r:id="rId7">
                            <a:extLst>
                              <a:ext uri="{A12FA001-AC4F-418D-AE19-62706E023703}">
                                <ahyp:hlinkClr xmlns:ahyp="http://schemas.microsoft.com/office/drawing/2018/hyperlinkcolor" val="tx"/>
                              </a:ext>
                            </a:extLst>
                          </a:hlinkClick>
                        </a:rPr>
                        <a:t>https://education.minecraft.net/</a:t>
                      </a:r>
                      <a:endParaRPr lang="en-GB" sz="1050" b="1" cap="none" spc="0">
                        <a:solidFill>
                          <a:schemeClr val="tx1"/>
                        </a:solidFill>
                        <a:effectLst/>
                      </a:endParaRPr>
                    </a:p>
                    <a:p>
                      <a:pPr algn="ctr"/>
                      <a:r>
                        <a:rPr lang="en-GB" sz="1050" b="1" cap="none" spc="0">
                          <a:solidFill>
                            <a:schemeClr val="tx1"/>
                          </a:solidFill>
                          <a:effectLst/>
                        </a:rPr>
                        <a:t> </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dirty="0">
                          <a:solidFill>
                            <a:schemeClr val="tx1"/>
                          </a:solidFill>
                          <a:effectLst/>
                        </a:rPr>
                        <a:t>Allows collaboration and creativity in a 3-D environment. Free with your UWTSD email</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058470015"/>
                  </a:ext>
                </a:extLst>
              </a:tr>
              <a:tr h="469598">
                <a:tc>
                  <a:txBody>
                    <a:bodyPr/>
                    <a:lstStyle/>
                    <a:p>
                      <a:pPr algn="ctr"/>
                      <a:r>
                        <a:rPr lang="en-GB" sz="1050" b="1" cap="none" spc="0" dirty="0" err="1">
                          <a:solidFill>
                            <a:schemeClr val="tx1"/>
                          </a:solidFill>
                          <a:effectLst/>
                        </a:rPr>
                        <a:t>Mentimeter</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u="sng" cap="none" spc="0">
                          <a:solidFill>
                            <a:schemeClr val="tx1"/>
                          </a:solidFill>
                          <a:effectLst/>
                          <a:hlinkClick r:id="rId8">
                            <a:extLst>
                              <a:ext uri="{A12FA001-AC4F-418D-AE19-62706E023703}">
                                <ahyp:hlinkClr xmlns:ahyp="http://schemas.microsoft.com/office/drawing/2018/hyperlinkcolor" val="tx"/>
                              </a:ext>
                            </a:extLst>
                          </a:hlinkClick>
                        </a:rPr>
                        <a:t>https://www.mentimeter.com/</a:t>
                      </a:r>
                      <a:endParaRPr lang="en-GB" sz="1050" b="1" cap="none" spc="0">
                        <a:solidFill>
                          <a:schemeClr val="tx1"/>
                        </a:solidFill>
                        <a:effectLst/>
                      </a:endParaRPr>
                    </a:p>
                    <a:p>
                      <a:pPr algn="ctr"/>
                      <a:r>
                        <a:rPr lang="en-GB" sz="1050" b="1" cap="none" spc="0">
                          <a:solidFill>
                            <a:schemeClr val="tx1"/>
                          </a:solidFill>
                          <a:effectLst/>
                        </a:rPr>
                        <a:t> </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a:solidFill>
                            <a:schemeClr val="tx1"/>
                          </a:solidFill>
                          <a:effectLst/>
                        </a:rPr>
                        <a:t>Allows some submission from students</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074352106"/>
                  </a:ext>
                </a:extLst>
              </a:tr>
              <a:tr h="469598">
                <a:tc>
                  <a:txBody>
                    <a:bodyPr/>
                    <a:lstStyle/>
                    <a:p>
                      <a:pPr algn="ctr"/>
                      <a:r>
                        <a:rPr lang="en-GB" sz="1050" b="1" cap="none" spc="0">
                          <a:solidFill>
                            <a:schemeClr val="tx1"/>
                          </a:solidFill>
                          <a:effectLst/>
                        </a:rPr>
                        <a:t>Mural</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u="sng" cap="none" spc="0">
                          <a:solidFill>
                            <a:schemeClr val="tx1"/>
                          </a:solidFill>
                          <a:effectLst/>
                          <a:hlinkClick r:id="rId9">
                            <a:extLst>
                              <a:ext uri="{A12FA001-AC4F-418D-AE19-62706E023703}">
                                <ahyp:hlinkClr xmlns:ahyp="http://schemas.microsoft.com/office/drawing/2018/hyperlinkcolor" val="tx"/>
                              </a:ext>
                            </a:extLst>
                          </a:hlinkClick>
                        </a:rPr>
                        <a:t>https://app.mural.co/</a:t>
                      </a:r>
                      <a:endParaRPr lang="en-GB" sz="1050" b="1" cap="none" spc="0">
                        <a:solidFill>
                          <a:schemeClr val="tx1"/>
                        </a:solidFill>
                        <a:effectLst/>
                      </a:endParaRPr>
                    </a:p>
                    <a:p>
                      <a:pPr algn="ctr"/>
                      <a:r>
                        <a:rPr lang="en-GB" sz="1050" b="1" cap="none" spc="0">
                          <a:solidFill>
                            <a:schemeClr val="tx1"/>
                          </a:solidFill>
                          <a:effectLst/>
                        </a:rPr>
                        <a:t> </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dirty="0">
                          <a:solidFill>
                            <a:schemeClr val="tx1"/>
                          </a:solidFill>
                          <a:effectLst/>
                        </a:rPr>
                        <a:t>allows teams to collaborate on ideas</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620957863"/>
                  </a:ext>
                </a:extLst>
              </a:tr>
              <a:tr h="469598">
                <a:tc>
                  <a:txBody>
                    <a:bodyPr/>
                    <a:lstStyle/>
                    <a:p>
                      <a:pPr algn="ctr"/>
                      <a:r>
                        <a:rPr lang="en-GB" sz="1050" b="1" cap="none" spc="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SeeSaw</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https://web.seesaw.me/seesaw-for-schools-demo</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Students can record and allows teachers to create and share activities </a:t>
                      </a: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208714889"/>
                  </a:ext>
                </a:extLst>
              </a:tr>
              <a:tr h="469598">
                <a:tc>
                  <a:txBody>
                    <a:bodyPr/>
                    <a:lstStyle/>
                    <a:p>
                      <a:pPr algn="ctr"/>
                      <a:r>
                        <a:rPr lang="en-GB" sz="1050" b="1" cap="none" spc="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Wakelet</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50" b="1" cap="none" spc="0">
                          <a:solidFill>
                            <a:schemeClr val="tx1"/>
                          </a:solidFill>
                          <a:hlinkClick r:id="rId11">
                            <a:extLst>
                              <a:ext uri="{A12FA001-AC4F-418D-AE19-62706E023703}">
                                <ahyp:hlinkClr xmlns:ahyp="http://schemas.microsoft.com/office/drawing/2018/hyperlinkcolor" val="tx"/>
                              </a:ext>
                            </a:extLst>
                          </a:hlinkClick>
                        </a:rPr>
                        <a:t>https://learn.wakelet.com/</a:t>
                      </a:r>
                      <a:endParaRPr lang="en-US" sz="1050" b="1" cap="none" spc="0">
                        <a:solidFill>
                          <a:schemeClr val="tx1"/>
                        </a:solidFill>
                      </a:endParaRPr>
                    </a:p>
                    <a:p>
                      <a:pPr algn="ct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Allows the creation of a collaborative  “collection” – these can be anything from projects to reading lists or plans</a:t>
                      </a: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561940336"/>
                  </a:ext>
                </a:extLst>
              </a:tr>
              <a:tr h="469598">
                <a:tc>
                  <a:txBody>
                    <a:bodyPr/>
                    <a:lstStyle/>
                    <a:p>
                      <a:pPr algn="ctr"/>
                      <a:r>
                        <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Flipgrid</a:t>
                      </a: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Can create and share topics and collaborate in groups with feedback </a:t>
                      </a:r>
                      <a:r>
                        <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sym typeface="Wingdings" pitchFamily="2" charset="2"/>
                        </a:rPr>
                        <a:t></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161684119"/>
                  </a:ext>
                </a:extLst>
              </a:tr>
            </a:tbl>
          </a:graphicData>
        </a:graphic>
      </p:graphicFrame>
    </p:spTree>
    <p:extLst>
      <p:ext uri="{BB962C8B-B14F-4D97-AF65-F5344CB8AC3E}">
        <p14:creationId xmlns:p14="http://schemas.microsoft.com/office/powerpoint/2010/main" val="21600467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C4865-2E94-B7BE-AE6F-7DFB5766149F}"/>
              </a:ext>
            </a:extLst>
          </p:cNvPr>
          <p:cNvSpPr>
            <a:spLocks noGrp="1"/>
          </p:cNvSpPr>
          <p:nvPr>
            <p:ph type="title"/>
          </p:nvPr>
        </p:nvSpPr>
        <p:spPr>
          <a:xfrm>
            <a:off x="356936" y="150979"/>
            <a:ext cx="11481847" cy="1325563"/>
          </a:xfrm>
          <a:ln w="28575">
            <a:solidFill>
              <a:schemeClr val="tx1"/>
            </a:solidFill>
          </a:ln>
        </p:spPr>
        <p:txBody>
          <a:bodyPr>
            <a:normAutofit/>
          </a:bodyPr>
          <a:lstStyle/>
          <a:p>
            <a:pPr algn="ctr"/>
            <a:r>
              <a:rPr lang="en-US" sz="4000">
                <a:cs typeface="Calibri Light"/>
              </a:rPr>
              <a:t>Follow the QR codes and explore the </a:t>
            </a:r>
            <a:br>
              <a:rPr lang="en-US" sz="4000">
                <a:cs typeface="Calibri Light"/>
              </a:rPr>
            </a:br>
            <a:r>
              <a:rPr lang="en-US" sz="4000">
                <a:cs typeface="Calibri Light"/>
              </a:rPr>
              <a:t>resources that are available</a:t>
            </a:r>
          </a:p>
        </p:txBody>
      </p:sp>
      <p:graphicFrame>
        <p:nvGraphicFramePr>
          <p:cNvPr id="5" name="Diagram 4">
            <a:extLst>
              <a:ext uri="{FF2B5EF4-FFF2-40B4-BE49-F238E27FC236}">
                <a16:creationId xmlns:a16="http://schemas.microsoft.com/office/drawing/2014/main" id="{5EEAAA16-4B27-C5AE-12EE-CF529DEDA1A7}"/>
              </a:ext>
            </a:extLst>
          </p:cNvPr>
          <p:cNvGraphicFramePr/>
          <p:nvPr/>
        </p:nvGraphicFramePr>
        <p:xfrm>
          <a:off x="1015789" y="1703218"/>
          <a:ext cx="10523615" cy="38960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descr="A qr code with orange squares&#10;&#10;Description automatically generated">
            <a:extLst>
              <a:ext uri="{FF2B5EF4-FFF2-40B4-BE49-F238E27FC236}">
                <a16:creationId xmlns:a16="http://schemas.microsoft.com/office/drawing/2014/main" id="{B84AD06F-5FEC-17B2-0529-C13FBC5FD9E4}"/>
              </a:ext>
            </a:extLst>
          </p:cNvPr>
          <p:cNvPicPr>
            <a:picLocks noChangeAspect="1"/>
          </p:cNvPicPr>
          <p:nvPr/>
        </p:nvPicPr>
        <p:blipFill>
          <a:blip r:embed="rId8"/>
          <a:stretch>
            <a:fillRect/>
          </a:stretch>
        </p:blipFill>
        <p:spPr>
          <a:xfrm>
            <a:off x="4252686" y="2202542"/>
            <a:ext cx="1231296" cy="1219200"/>
          </a:xfrm>
          <a:prstGeom prst="rect">
            <a:avLst/>
          </a:prstGeom>
        </p:spPr>
      </p:pic>
      <p:pic>
        <p:nvPicPr>
          <p:cNvPr id="14" name="Picture 13" descr="A qr code with black squares&#10;&#10;Description automatically generated">
            <a:extLst>
              <a:ext uri="{FF2B5EF4-FFF2-40B4-BE49-F238E27FC236}">
                <a16:creationId xmlns:a16="http://schemas.microsoft.com/office/drawing/2014/main" id="{5488E059-AB08-70CA-482D-1058EB6B3B97}"/>
              </a:ext>
            </a:extLst>
          </p:cNvPr>
          <p:cNvPicPr>
            <a:picLocks noChangeAspect="1"/>
          </p:cNvPicPr>
          <p:nvPr/>
        </p:nvPicPr>
        <p:blipFill>
          <a:blip r:embed="rId9"/>
          <a:stretch>
            <a:fillRect/>
          </a:stretch>
        </p:blipFill>
        <p:spPr>
          <a:xfrm>
            <a:off x="1591733" y="2190446"/>
            <a:ext cx="1243391" cy="1243391"/>
          </a:xfrm>
          <a:prstGeom prst="rect">
            <a:avLst/>
          </a:prstGeom>
        </p:spPr>
      </p:pic>
      <p:pic>
        <p:nvPicPr>
          <p:cNvPr id="15" name="Picture 14" descr="A qr code with a blue background&#10;&#10;Description automatically generated">
            <a:extLst>
              <a:ext uri="{FF2B5EF4-FFF2-40B4-BE49-F238E27FC236}">
                <a16:creationId xmlns:a16="http://schemas.microsoft.com/office/drawing/2014/main" id="{1AA2699E-EBE2-0FD8-36DC-E3DEEE894AE7}"/>
              </a:ext>
            </a:extLst>
          </p:cNvPr>
          <p:cNvPicPr>
            <a:picLocks noChangeAspect="1"/>
          </p:cNvPicPr>
          <p:nvPr/>
        </p:nvPicPr>
        <p:blipFill>
          <a:blip r:embed="rId10"/>
          <a:stretch>
            <a:fillRect/>
          </a:stretch>
        </p:blipFill>
        <p:spPr>
          <a:xfrm>
            <a:off x="1603827" y="3920065"/>
            <a:ext cx="1231296" cy="1219200"/>
          </a:xfrm>
          <a:prstGeom prst="rect">
            <a:avLst/>
          </a:prstGeom>
        </p:spPr>
      </p:pic>
      <p:pic>
        <p:nvPicPr>
          <p:cNvPr id="16" name="Picture 15" descr="A qr code with green squares&#10;&#10;Description automatically generated">
            <a:extLst>
              <a:ext uri="{FF2B5EF4-FFF2-40B4-BE49-F238E27FC236}">
                <a16:creationId xmlns:a16="http://schemas.microsoft.com/office/drawing/2014/main" id="{563206F3-FE8A-9995-AB14-41F757B3AC60}"/>
              </a:ext>
            </a:extLst>
          </p:cNvPr>
          <p:cNvPicPr>
            <a:picLocks noChangeAspect="1"/>
          </p:cNvPicPr>
          <p:nvPr/>
        </p:nvPicPr>
        <p:blipFill>
          <a:blip r:embed="rId11"/>
          <a:stretch>
            <a:fillRect/>
          </a:stretch>
        </p:blipFill>
        <p:spPr>
          <a:xfrm>
            <a:off x="4240590" y="3920065"/>
            <a:ext cx="1243391" cy="1243390"/>
          </a:xfrm>
          <a:prstGeom prst="rect">
            <a:avLst/>
          </a:prstGeom>
        </p:spPr>
      </p:pic>
      <p:pic>
        <p:nvPicPr>
          <p:cNvPr id="35" name="Picture 34" descr="A qr code with red squares&#10;&#10;Description automatically generated">
            <a:extLst>
              <a:ext uri="{FF2B5EF4-FFF2-40B4-BE49-F238E27FC236}">
                <a16:creationId xmlns:a16="http://schemas.microsoft.com/office/drawing/2014/main" id="{52B4ECD7-783F-B268-4EC9-CA8C9C15977E}"/>
              </a:ext>
            </a:extLst>
          </p:cNvPr>
          <p:cNvPicPr>
            <a:picLocks noChangeAspect="1"/>
          </p:cNvPicPr>
          <p:nvPr/>
        </p:nvPicPr>
        <p:blipFill>
          <a:blip r:embed="rId12"/>
          <a:stretch>
            <a:fillRect/>
          </a:stretch>
        </p:blipFill>
        <p:spPr>
          <a:xfrm>
            <a:off x="7049814" y="3909849"/>
            <a:ext cx="1245476" cy="1245476"/>
          </a:xfrm>
          <a:prstGeom prst="rect">
            <a:avLst/>
          </a:prstGeom>
        </p:spPr>
      </p:pic>
      <p:pic>
        <p:nvPicPr>
          <p:cNvPr id="36" name="Picture 35" descr="A qr code with a blue background&#10;&#10;Description automatically generated">
            <a:extLst>
              <a:ext uri="{FF2B5EF4-FFF2-40B4-BE49-F238E27FC236}">
                <a16:creationId xmlns:a16="http://schemas.microsoft.com/office/drawing/2014/main" id="{BC9AEEEA-9358-557F-7F40-20BB30CD4CA2}"/>
              </a:ext>
            </a:extLst>
          </p:cNvPr>
          <p:cNvPicPr>
            <a:picLocks noChangeAspect="1"/>
          </p:cNvPicPr>
          <p:nvPr/>
        </p:nvPicPr>
        <p:blipFill>
          <a:blip r:embed="rId13"/>
          <a:stretch>
            <a:fillRect/>
          </a:stretch>
        </p:blipFill>
        <p:spPr>
          <a:xfrm>
            <a:off x="7010400" y="2136227"/>
            <a:ext cx="1324304" cy="1350580"/>
          </a:xfrm>
          <a:prstGeom prst="rect">
            <a:avLst/>
          </a:prstGeom>
        </p:spPr>
      </p:pic>
      <p:pic>
        <p:nvPicPr>
          <p:cNvPr id="37" name="Picture 36" descr="A qr code with a few squares&#10;&#10;Description automatically generated">
            <a:extLst>
              <a:ext uri="{FF2B5EF4-FFF2-40B4-BE49-F238E27FC236}">
                <a16:creationId xmlns:a16="http://schemas.microsoft.com/office/drawing/2014/main" id="{0B89E540-E60D-CB7F-B0F3-650709BEF3F6}"/>
              </a:ext>
            </a:extLst>
          </p:cNvPr>
          <p:cNvPicPr>
            <a:picLocks noChangeAspect="1"/>
          </p:cNvPicPr>
          <p:nvPr/>
        </p:nvPicPr>
        <p:blipFill>
          <a:blip r:embed="rId14"/>
          <a:stretch>
            <a:fillRect/>
          </a:stretch>
        </p:blipFill>
        <p:spPr>
          <a:xfrm>
            <a:off x="9637985" y="2136228"/>
            <a:ext cx="1363718" cy="1376856"/>
          </a:xfrm>
          <a:prstGeom prst="rect">
            <a:avLst/>
          </a:prstGeom>
        </p:spPr>
      </p:pic>
    </p:spTree>
    <p:extLst>
      <p:ext uri="{BB962C8B-B14F-4D97-AF65-F5344CB8AC3E}">
        <p14:creationId xmlns:p14="http://schemas.microsoft.com/office/powerpoint/2010/main" val="27836407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2E25A1-066B-CA41-8E4B-A2D86BE62949}"/>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Planning to include DCF</a:t>
            </a:r>
          </a:p>
        </p:txBody>
      </p:sp>
      <p:graphicFrame>
        <p:nvGraphicFramePr>
          <p:cNvPr id="5" name="Content Placeholder 2">
            <a:extLst>
              <a:ext uri="{FF2B5EF4-FFF2-40B4-BE49-F238E27FC236}">
                <a16:creationId xmlns:a16="http://schemas.microsoft.com/office/drawing/2014/main" id="{0F2F710C-5E83-496F-B3F0-E31E728A6C63}"/>
              </a:ext>
            </a:extLst>
          </p:cNvPr>
          <p:cNvGraphicFramePr>
            <a:graphicFrameLocks noGrp="1"/>
          </p:cNvGraphicFramePr>
          <p:nvPr>
            <p:ph idx="1"/>
            <p:extLst>
              <p:ext uri="{D42A27DB-BD31-4B8C-83A1-F6EECF244321}">
                <p14:modId xmlns:p14="http://schemas.microsoft.com/office/powerpoint/2010/main" val="370440979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040373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1EE7C-FBFA-9644-AD41-704227A46E89}"/>
              </a:ext>
            </a:extLst>
          </p:cNvPr>
          <p:cNvSpPr>
            <a:spLocks noGrp="1"/>
          </p:cNvSpPr>
          <p:nvPr>
            <p:ph type="title"/>
          </p:nvPr>
        </p:nvSpPr>
        <p:spPr>
          <a:xfrm>
            <a:off x="838200" y="365125"/>
            <a:ext cx="10515600" cy="1325563"/>
          </a:xfrm>
        </p:spPr>
        <p:txBody>
          <a:bodyPr>
            <a:normAutofit/>
          </a:bodyPr>
          <a:lstStyle/>
          <a:p>
            <a:r>
              <a:rPr lang="en-US" sz="5400" dirty="0"/>
              <a:t>Links to AFL – Quick Task</a:t>
            </a:r>
          </a:p>
        </p:txBody>
      </p:sp>
      <p:graphicFrame>
        <p:nvGraphicFramePr>
          <p:cNvPr id="7" name="Table 5">
            <a:extLst>
              <a:ext uri="{FF2B5EF4-FFF2-40B4-BE49-F238E27FC236}">
                <a16:creationId xmlns:a16="http://schemas.microsoft.com/office/drawing/2014/main" id="{70EB938C-D2D3-E740-A4CE-0BE81507EEE4}"/>
              </a:ext>
            </a:extLst>
          </p:cNvPr>
          <p:cNvGraphicFramePr>
            <a:graphicFrameLocks noGrp="1"/>
          </p:cNvGraphicFramePr>
          <p:nvPr/>
        </p:nvGraphicFramePr>
        <p:xfrm>
          <a:off x="406400" y="1967697"/>
          <a:ext cx="11548874" cy="3756138"/>
        </p:xfrm>
        <a:graphic>
          <a:graphicData uri="http://schemas.openxmlformats.org/drawingml/2006/table">
            <a:tbl>
              <a:tblPr firstRow="1" bandRow="1">
                <a:tableStyleId>{5C22544A-7EE6-4342-B048-85BDC9FD1C3A}</a:tableStyleId>
              </a:tblPr>
              <a:tblGrid>
                <a:gridCol w="2896967">
                  <a:extLst>
                    <a:ext uri="{9D8B030D-6E8A-4147-A177-3AD203B41FA5}">
                      <a16:colId xmlns:a16="http://schemas.microsoft.com/office/drawing/2014/main" val="3499673728"/>
                    </a:ext>
                  </a:extLst>
                </a:gridCol>
                <a:gridCol w="2871670">
                  <a:extLst>
                    <a:ext uri="{9D8B030D-6E8A-4147-A177-3AD203B41FA5}">
                      <a16:colId xmlns:a16="http://schemas.microsoft.com/office/drawing/2014/main" val="616405270"/>
                    </a:ext>
                  </a:extLst>
                </a:gridCol>
                <a:gridCol w="2908567">
                  <a:extLst>
                    <a:ext uri="{9D8B030D-6E8A-4147-A177-3AD203B41FA5}">
                      <a16:colId xmlns:a16="http://schemas.microsoft.com/office/drawing/2014/main" val="3413578005"/>
                    </a:ext>
                  </a:extLst>
                </a:gridCol>
                <a:gridCol w="2871670">
                  <a:extLst>
                    <a:ext uri="{9D8B030D-6E8A-4147-A177-3AD203B41FA5}">
                      <a16:colId xmlns:a16="http://schemas.microsoft.com/office/drawing/2014/main" val="3881190825"/>
                    </a:ext>
                  </a:extLst>
                </a:gridCol>
              </a:tblGrid>
              <a:tr h="932733">
                <a:tc>
                  <a:txBody>
                    <a:bodyPr/>
                    <a:lstStyle/>
                    <a:p>
                      <a:r>
                        <a:rPr lang="en-GB" sz="1900"/>
                        <a:t>Citizenship</a:t>
                      </a:r>
                      <a:endParaRPr lang="en-US" sz="1900"/>
                    </a:p>
                  </a:txBody>
                  <a:tcPr marL="98847" marR="98847" marT="49423" marB="49423"/>
                </a:tc>
                <a:tc>
                  <a:txBody>
                    <a:bodyPr/>
                    <a:lstStyle/>
                    <a:p>
                      <a:r>
                        <a:rPr lang="en-GB" sz="1900" dirty="0"/>
                        <a:t>Interacting and collaborating</a:t>
                      </a:r>
                      <a:endParaRPr lang="en-US" sz="1900" dirty="0"/>
                    </a:p>
                  </a:txBody>
                  <a:tcPr marL="98847" marR="98847" marT="49423" marB="49423"/>
                </a:tc>
                <a:tc>
                  <a:txBody>
                    <a:bodyPr/>
                    <a:lstStyle/>
                    <a:p>
                      <a:r>
                        <a:rPr lang="en-GB" sz="1900"/>
                        <a:t>Producing</a:t>
                      </a:r>
                      <a:endParaRPr lang="en-US" sz="1900"/>
                    </a:p>
                  </a:txBody>
                  <a:tcPr marL="98847" marR="98847" marT="49423" marB="49423"/>
                </a:tc>
                <a:tc>
                  <a:txBody>
                    <a:bodyPr/>
                    <a:lstStyle/>
                    <a:p>
                      <a:r>
                        <a:rPr lang="en-GB" sz="1900"/>
                        <a:t>Data and computational thinking</a:t>
                      </a:r>
                      <a:endParaRPr lang="en-US" sz="1900"/>
                    </a:p>
                  </a:txBody>
                  <a:tcPr marL="98847" marR="98847" marT="49423" marB="49423"/>
                </a:tc>
                <a:extLst>
                  <a:ext uri="{0D108BD9-81ED-4DB2-BD59-A6C34878D82A}">
                    <a16:rowId xmlns:a16="http://schemas.microsoft.com/office/drawing/2014/main" val="2960462936"/>
                  </a:ext>
                </a:extLst>
              </a:tr>
              <a:tr h="2823405">
                <a:tc>
                  <a:txBody>
                    <a:bodyPr/>
                    <a:lstStyle/>
                    <a:p>
                      <a:pPr marL="285750" indent="-285750">
                        <a:buFont typeface="Arial" panose="020B0604020202020204" pitchFamily="34" charset="0"/>
                        <a:buChar char="•"/>
                      </a:pPr>
                      <a:r>
                        <a:rPr lang="en-GB" sz="1900"/>
                        <a:t>Identity, image and reputation </a:t>
                      </a:r>
                    </a:p>
                    <a:p>
                      <a:pPr marL="285750" indent="-285750">
                        <a:buFont typeface="Arial" panose="020B0604020202020204" pitchFamily="34" charset="0"/>
                        <a:buChar char="•"/>
                      </a:pPr>
                      <a:r>
                        <a:rPr lang="en-GB" sz="1900"/>
                        <a:t>Health and well-being </a:t>
                      </a:r>
                    </a:p>
                    <a:p>
                      <a:pPr marL="285750" indent="-285750">
                        <a:buFont typeface="Arial" panose="020B0604020202020204" pitchFamily="34" charset="0"/>
                        <a:buChar char="•"/>
                      </a:pPr>
                      <a:r>
                        <a:rPr lang="en-GB" sz="1900"/>
                        <a:t>Digital rights licensing and ownership</a:t>
                      </a:r>
                    </a:p>
                    <a:p>
                      <a:pPr marL="285750" indent="-285750">
                        <a:buFont typeface="Arial" panose="020B0604020202020204" pitchFamily="34" charset="0"/>
                        <a:buChar char="•"/>
                      </a:pPr>
                      <a:r>
                        <a:rPr lang="en-GB" sz="1900"/>
                        <a:t>Online behaviour and cyberbullying</a:t>
                      </a:r>
                      <a:endParaRPr lang="en-US" sz="1900"/>
                    </a:p>
                  </a:txBody>
                  <a:tcPr marL="98847" marR="98847" marT="49423" marB="49423"/>
                </a:tc>
                <a:tc>
                  <a:txBody>
                    <a:bodyPr/>
                    <a:lstStyle/>
                    <a:p>
                      <a:pPr marL="285750" indent="-285750">
                        <a:buFont typeface="Arial" panose="020B0604020202020204" pitchFamily="34" charset="0"/>
                        <a:buChar char="•"/>
                      </a:pPr>
                      <a:r>
                        <a:rPr lang="en-GB" sz="1900"/>
                        <a:t>Communication</a:t>
                      </a:r>
                    </a:p>
                    <a:p>
                      <a:pPr marL="285750" indent="-285750">
                        <a:buFont typeface="Arial" panose="020B0604020202020204" pitchFamily="34" charset="0"/>
                        <a:buChar char="•"/>
                      </a:pPr>
                      <a:r>
                        <a:rPr lang="en-GB" sz="1900"/>
                        <a:t>Collaboration</a:t>
                      </a:r>
                    </a:p>
                    <a:p>
                      <a:pPr marL="285750" indent="-285750">
                        <a:buFont typeface="Arial" panose="020B0604020202020204" pitchFamily="34" charset="0"/>
                        <a:buChar char="•"/>
                      </a:pPr>
                      <a:r>
                        <a:rPr lang="en-GB" sz="1900"/>
                        <a:t>Storing and sharing</a:t>
                      </a:r>
                      <a:endParaRPr lang="en-US" sz="1900"/>
                    </a:p>
                  </a:txBody>
                  <a:tcPr marL="98847" marR="98847" marT="49423" marB="49423"/>
                </a:tc>
                <a:tc>
                  <a:txBody>
                    <a:bodyPr/>
                    <a:lstStyle/>
                    <a:p>
                      <a:pPr marL="285750" indent="-285750">
                        <a:buFont typeface="Arial" panose="020B0604020202020204" pitchFamily="34" charset="0"/>
                        <a:buChar char="•"/>
                      </a:pPr>
                      <a:r>
                        <a:rPr lang="en-GB" sz="1900"/>
                        <a:t>Planning, sourcing and searching Creating </a:t>
                      </a:r>
                    </a:p>
                    <a:p>
                      <a:pPr marL="285750" indent="-285750">
                        <a:buFont typeface="Arial" panose="020B0604020202020204" pitchFamily="34" charset="0"/>
                        <a:buChar char="•"/>
                      </a:pPr>
                      <a:r>
                        <a:rPr lang="en-GB" sz="1900"/>
                        <a:t>Evaluating and improving</a:t>
                      </a:r>
                      <a:endParaRPr lang="en-US" sz="1900"/>
                    </a:p>
                  </a:txBody>
                  <a:tcPr marL="98847" marR="98847" marT="49423" marB="49423"/>
                </a:tc>
                <a:tc>
                  <a:txBody>
                    <a:bodyPr/>
                    <a:lstStyle/>
                    <a:p>
                      <a:pPr marL="285750" indent="-285750">
                        <a:buFont typeface="Arial" panose="020B0604020202020204" pitchFamily="34" charset="0"/>
                        <a:buChar char="•"/>
                      </a:pPr>
                      <a:r>
                        <a:rPr lang="en-GB" sz="1900" dirty="0"/>
                        <a:t>Problem solving and modelling</a:t>
                      </a:r>
                    </a:p>
                    <a:p>
                      <a:pPr marL="285750" indent="-285750">
                        <a:buFont typeface="Arial" panose="020B0604020202020204" pitchFamily="34" charset="0"/>
                        <a:buChar char="•"/>
                      </a:pPr>
                      <a:r>
                        <a:rPr lang="en-GB" sz="1900" dirty="0"/>
                        <a:t>Data and information literacy</a:t>
                      </a:r>
                      <a:endParaRPr lang="en-US" sz="1900" dirty="0"/>
                    </a:p>
                  </a:txBody>
                  <a:tcPr marL="98847" marR="98847" marT="49423" marB="49423"/>
                </a:tc>
                <a:extLst>
                  <a:ext uri="{0D108BD9-81ED-4DB2-BD59-A6C34878D82A}">
                    <a16:rowId xmlns:a16="http://schemas.microsoft.com/office/drawing/2014/main" val="1074792069"/>
                  </a:ext>
                </a:extLst>
              </a:tr>
            </a:tbl>
          </a:graphicData>
        </a:graphic>
      </p:graphicFrame>
    </p:spTree>
    <p:extLst>
      <p:ext uri="{BB962C8B-B14F-4D97-AF65-F5344CB8AC3E}">
        <p14:creationId xmlns:p14="http://schemas.microsoft.com/office/powerpoint/2010/main" val="113808124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1DB9006-46E2-9D8E-737A-932407873D2F}"/>
              </a:ext>
            </a:extLst>
          </p:cNvPr>
          <p:cNvSpPr>
            <a:spLocks noGrp="1"/>
          </p:cNvSpPr>
          <p:nvPr>
            <p:ph type="title"/>
          </p:nvPr>
        </p:nvSpPr>
        <p:spPr>
          <a:xfrm>
            <a:off x="838200" y="365125"/>
            <a:ext cx="5393361" cy="1325563"/>
          </a:xfrm>
        </p:spPr>
        <p:txBody>
          <a:bodyPr>
            <a:normAutofit/>
          </a:bodyPr>
          <a:lstStyle/>
          <a:p>
            <a:r>
              <a:rPr lang="en-GB" b="1" i="0" u="sng" dirty="0">
                <a:effectLst/>
                <a:latin typeface="Söhne"/>
              </a:rPr>
              <a:t>CITIZENSHIP</a:t>
            </a:r>
            <a:r>
              <a:rPr lang="en-GB" b="0" i="0" u="sng">
                <a:effectLst/>
                <a:latin typeface="Söhne"/>
              </a:rPr>
              <a:t>:</a:t>
            </a:r>
            <a:endParaRPr lang="en-GB" u="sng" dirty="0"/>
          </a:p>
        </p:txBody>
      </p:sp>
      <p:pic>
        <p:nvPicPr>
          <p:cNvPr id="6" name="Picture 5">
            <a:extLst>
              <a:ext uri="{FF2B5EF4-FFF2-40B4-BE49-F238E27FC236}">
                <a16:creationId xmlns:a16="http://schemas.microsoft.com/office/drawing/2014/main" id="{1BF8095D-2213-4C1E-1B8E-F009629D37E7}"/>
              </a:ext>
            </a:extLst>
          </p:cNvPr>
          <p:cNvPicPr>
            <a:picLocks noChangeAspect="1"/>
          </p:cNvPicPr>
          <p:nvPr/>
        </p:nvPicPr>
        <p:blipFill rotWithShape="1">
          <a:blip r:embed="rId2"/>
          <a:srcRect r="24999"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C26C517-46AC-E356-DFEF-66F156F15E1A}"/>
              </a:ext>
            </a:extLst>
          </p:cNvPr>
          <p:cNvGraphicFramePr>
            <a:graphicFrameLocks noGrp="1"/>
          </p:cNvGraphicFramePr>
          <p:nvPr>
            <p:ph idx="1"/>
            <p:extLst>
              <p:ext uri="{D42A27DB-BD31-4B8C-83A1-F6EECF244321}">
                <p14:modId xmlns:p14="http://schemas.microsoft.com/office/powerpoint/2010/main" val="3572758763"/>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707337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1DB9006-46E2-9D8E-737A-932407873D2F}"/>
              </a:ext>
            </a:extLst>
          </p:cNvPr>
          <p:cNvSpPr>
            <a:spLocks noGrp="1"/>
          </p:cNvSpPr>
          <p:nvPr>
            <p:ph type="title"/>
          </p:nvPr>
        </p:nvSpPr>
        <p:spPr>
          <a:xfrm>
            <a:off x="838200" y="365125"/>
            <a:ext cx="5393361" cy="1325563"/>
          </a:xfrm>
        </p:spPr>
        <p:txBody>
          <a:bodyPr>
            <a:normAutofit/>
          </a:bodyPr>
          <a:lstStyle/>
          <a:p>
            <a:r>
              <a:rPr lang="en-GB" b="1" i="0" u="sng" dirty="0">
                <a:effectLst/>
                <a:latin typeface="Söhne"/>
              </a:rPr>
              <a:t>INTERACTING </a:t>
            </a:r>
            <a:r>
              <a:rPr lang="en-GB" b="1" i="0" u="sng">
                <a:effectLst/>
                <a:latin typeface="Söhne"/>
              </a:rPr>
              <a:t>AND COLLABORATING</a:t>
            </a:r>
            <a:r>
              <a:rPr lang="en-GB" b="0" i="0" u="sng">
                <a:effectLst/>
                <a:latin typeface="Söhne"/>
              </a:rPr>
              <a:t>:</a:t>
            </a:r>
            <a:endParaRPr lang="en-GB" u="sng" dirty="0"/>
          </a:p>
        </p:txBody>
      </p:sp>
      <p:pic>
        <p:nvPicPr>
          <p:cNvPr id="17" name="Picture 5">
            <a:extLst>
              <a:ext uri="{FF2B5EF4-FFF2-40B4-BE49-F238E27FC236}">
                <a16:creationId xmlns:a16="http://schemas.microsoft.com/office/drawing/2014/main" id="{6632871D-15AD-F6C8-5F2B-3A268CA7862E}"/>
              </a:ext>
            </a:extLst>
          </p:cNvPr>
          <p:cNvPicPr>
            <a:picLocks noChangeAspect="1"/>
          </p:cNvPicPr>
          <p:nvPr/>
        </p:nvPicPr>
        <p:blipFill rotWithShape="1">
          <a:blip r:embed="rId2"/>
          <a:srcRect l="10985" r="2764"/>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0" name="Content Placeholder 2">
            <a:extLst>
              <a:ext uri="{FF2B5EF4-FFF2-40B4-BE49-F238E27FC236}">
                <a16:creationId xmlns:a16="http://schemas.microsoft.com/office/drawing/2014/main" id="{C450CB9C-62D0-FAD8-2112-2958FE370D7E}"/>
              </a:ext>
            </a:extLst>
          </p:cNvPr>
          <p:cNvGraphicFramePr>
            <a:graphicFrameLocks noGrp="1"/>
          </p:cNvGraphicFramePr>
          <p:nvPr>
            <p:ph idx="1"/>
            <p:extLst>
              <p:ext uri="{D42A27DB-BD31-4B8C-83A1-F6EECF244321}">
                <p14:modId xmlns:p14="http://schemas.microsoft.com/office/powerpoint/2010/main" val="4157320141"/>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66697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1DB9006-46E2-9D8E-737A-932407873D2F}"/>
              </a:ext>
            </a:extLst>
          </p:cNvPr>
          <p:cNvSpPr>
            <a:spLocks noGrp="1"/>
          </p:cNvSpPr>
          <p:nvPr>
            <p:ph type="title"/>
          </p:nvPr>
        </p:nvSpPr>
        <p:spPr>
          <a:xfrm>
            <a:off x="838200" y="365125"/>
            <a:ext cx="5393361" cy="1325563"/>
          </a:xfrm>
        </p:spPr>
        <p:txBody>
          <a:bodyPr>
            <a:normAutofit/>
          </a:bodyPr>
          <a:lstStyle/>
          <a:p>
            <a:r>
              <a:rPr lang="en-GB" b="1" i="0" u="sng" dirty="0">
                <a:effectLst/>
                <a:latin typeface="Söhne"/>
              </a:rPr>
              <a:t>PRODUCING AND DATA</a:t>
            </a:r>
            <a:r>
              <a:rPr lang="en-GB" b="0" i="0" u="sng">
                <a:effectLst/>
                <a:latin typeface="Söhne"/>
              </a:rPr>
              <a:t>:</a:t>
            </a:r>
            <a:endParaRPr lang="en-GB" u="sng" dirty="0"/>
          </a:p>
        </p:txBody>
      </p:sp>
      <p:pic>
        <p:nvPicPr>
          <p:cNvPr id="6" name="Picture 5">
            <a:extLst>
              <a:ext uri="{FF2B5EF4-FFF2-40B4-BE49-F238E27FC236}">
                <a16:creationId xmlns:a16="http://schemas.microsoft.com/office/drawing/2014/main" id="{A80A3455-B096-B2D2-2A22-F29C606A626B}"/>
              </a:ext>
            </a:extLst>
          </p:cNvPr>
          <p:cNvPicPr>
            <a:picLocks noChangeAspect="1"/>
          </p:cNvPicPr>
          <p:nvPr/>
        </p:nvPicPr>
        <p:blipFill rotWithShape="1">
          <a:blip r:embed="rId2"/>
          <a:srcRect l="7052" r="26450"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6A71134-64BC-C5B4-AFC1-C496AA9B4F71}"/>
              </a:ext>
            </a:extLst>
          </p:cNvPr>
          <p:cNvGraphicFramePr>
            <a:graphicFrameLocks noGrp="1"/>
          </p:cNvGraphicFramePr>
          <p:nvPr>
            <p:ph idx="1"/>
            <p:extLst>
              <p:ext uri="{D42A27DB-BD31-4B8C-83A1-F6EECF244321}">
                <p14:modId xmlns:p14="http://schemas.microsoft.com/office/powerpoint/2010/main" val="569279423"/>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32120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1DB9006-46E2-9D8E-737A-932407873D2F}"/>
              </a:ext>
            </a:extLst>
          </p:cNvPr>
          <p:cNvSpPr>
            <a:spLocks noGrp="1"/>
          </p:cNvSpPr>
          <p:nvPr>
            <p:ph type="title"/>
          </p:nvPr>
        </p:nvSpPr>
        <p:spPr>
          <a:xfrm>
            <a:off x="838200" y="365125"/>
            <a:ext cx="5393361" cy="1325563"/>
          </a:xfrm>
        </p:spPr>
        <p:txBody>
          <a:bodyPr>
            <a:normAutofit/>
          </a:bodyPr>
          <a:lstStyle/>
          <a:p>
            <a:r>
              <a:rPr lang="en-GB" sz="3400" b="1" i="0" u="sng">
                <a:effectLst/>
                <a:latin typeface="Söhne"/>
              </a:rPr>
              <a:t>DATA AND COMPUTATIONAL THINKING</a:t>
            </a:r>
            <a:r>
              <a:rPr lang="en-GB" sz="3400" b="0" i="0" u="sng">
                <a:effectLst/>
                <a:latin typeface="Söhne"/>
              </a:rPr>
              <a:t>:</a:t>
            </a:r>
            <a:endParaRPr lang="en-GB" sz="3400" u="sng"/>
          </a:p>
        </p:txBody>
      </p:sp>
      <p:pic>
        <p:nvPicPr>
          <p:cNvPr id="6" name="Picture 5">
            <a:extLst>
              <a:ext uri="{FF2B5EF4-FFF2-40B4-BE49-F238E27FC236}">
                <a16:creationId xmlns:a16="http://schemas.microsoft.com/office/drawing/2014/main" id="{74D574E4-5588-86B1-4A59-B4ABE78A09D9}"/>
              </a:ext>
            </a:extLst>
          </p:cNvPr>
          <p:cNvPicPr>
            <a:picLocks noChangeAspect="1"/>
          </p:cNvPicPr>
          <p:nvPr/>
        </p:nvPicPr>
        <p:blipFill rotWithShape="1">
          <a:blip r:embed="rId2"/>
          <a:srcRect l="26205" r="7044"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59C570F-04EE-76F5-86EA-3FDC24774D2A}"/>
              </a:ext>
            </a:extLst>
          </p:cNvPr>
          <p:cNvGraphicFramePr>
            <a:graphicFrameLocks noGrp="1"/>
          </p:cNvGraphicFramePr>
          <p:nvPr>
            <p:ph idx="1"/>
            <p:extLst>
              <p:ext uri="{D42A27DB-BD31-4B8C-83A1-F6EECF244321}">
                <p14:modId xmlns:p14="http://schemas.microsoft.com/office/powerpoint/2010/main" val="745235329"/>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633917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358B2EBC-4C44-D277-46E7-503269A8F256}"/>
              </a:ext>
            </a:extLst>
          </p:cNvPr>
          <p:cNvPicPr>
            <a:picLocks noChangeAspect="1"/>
          </p:cNvPicPr>
          <p:nvPr/>
        </p:nvPicPr>
        <p:blipFill rotWithShape="1">
          <a:blip r:embed="rId2"/>
          <a:srcRect l="11126" r="9562"/>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1E2AF80-F0B7-F54B-67FF-110600BFA337}"/>
              </a:ext>
            </a:extLst>
          </p:cNvPr>
          <p:cNvSpPr>
            <a:spLocks noGrp="1"/>
          </p:cNvSpPr>
          <p:nvPr>
            <p:ph idx="1"/>
          </p:nvPr>
        </p:nvSpPr>
        <p:spPr>
          <a:xfrm>
            <a:off x="7531610" y="1726163"/>
            <a:ext cx="4392912" cy="4450800"/>
          </a:xfrm>
        </p:spPr>
        <p:txBody>
          <a:bodyPr>
            <a:normAutofit fontScale="92500" lnSpcReduction="10000"/>
          </a:bodyPr>
          <a:lstStyle/>
          <a:p>
            <a:pPr marL="0" indent="0">
              <a:lnSpc>
                <a:spcPct val="150000"/>
              </a:lnSpc>
              <a:buNone/>
            </a:pPr>
            <a:r>
              <a:rPr lang="en-GB" sz="1900" b="0" i="0" dirty="0">
                <a:effectLst/>
                <a:latin typeface="Söhne"/>
              </a:rPr>
              <a:t>These activities and digital platforms align with the DCF strands and can be used to assess students' digital competence. Keep in mind that the assessment should not only focus on the final product but also on the process, problem-solving skills, and the ability to adapt to different digital tools and platforms. Additionally, providing constructive feedback and opportunities for improvement is crucial in the assessment process.</a:t>
            </a:r>
            <a:endParaRPr lang="en-GB" sz="1900" dirty="0"/>
          </a:p>
        </p:txBody>
      </p:sp>
    </p:spTree>
    <p:extLst>
      <p:ext uri="{BB962C8B-B14F-4D97-AF65-F5344CB8AC3E}">
        <p14:creationId xmlns:p14="http://schemas.microsoft.com/office/powerpoint/2010/main" val="7507842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5" name="Picture 14" descr="A blue and white wavy lines&#10;&#10;Description automatically generated">
            <a:extLst>
              <a:ext uri="{FF2B5EF4-FFF2-40B4-BE49-F238E27FC236}">
                <a16:creationId xmlns:a16="http://schemas.microsoft.com/office/drawing/2014/main" id="{FA8113FF-F943-69DE-A256-7A1AA033A87B}"/>
              </a:ext>
            </a:extLst>
          </p:cNvPr>
          <p:cNvPicPr>
            <a:picLocks noChangeAspect="1"/>
          </p:cNvPicPr>
          <p:nvPr/>
        </p:nvPicPr>
        <p:blipFill rotWithShape="1">
          <a:blip r:embed="rId3">
            <a:duotone>
              <a:prstClr val="black"/>
              <a:schemeClr val="tx2">
                <a:tint val="45000"/>
                <a:satMod val="400000"/>
              </a:schemeClr>
            </a:duotone>
            <a:alphaModFix amt="25000"/>
          </a:blip>
          <a:srcRect t="20780" b="4220"/>
          <a:stretch/>
        </p:blipFill>
        <p:spPr>
          <a:xfrm>
            <a:off x="20" y="10"/>
            <a:ext cx="12191980" cy="6857990"/>
          </a:xfrm>
          <a:prstGeom prst="rect">
            <a:avLst/>
          </a:prstGeom>
        </p:spPr>
      </p:pic>
      <p:sp>
        <p:nvSpPr>
          <p:cNvPr id="2" name="Title 1">
            <a:extLst>
              <a:ext uri="{FF2B5EF4-FFF2-40B4-BE49-F238E27FC236}">
                <a16:creationId xmlns:a16="http://schemas.microsoft.com/office/drawing/2014/main" id="{BEFAAFF4-36B8-76DE-8717-797FFDDA56AB}"/>
              </a:ext>
            </a:extLst>
          </p:cNvPr>
          <p:cNvSpPr>
            <a:spLocks noGrp="1"/>
          </p:cNvSpPr>
          <p:nvPr>
            <p:ph type="title"/>
          </p:nvPr>
        </p:nvSpPr>
        <p:spPr>
          <a:xfrm>
            <a:off x="838200" y="365125"/>
            <a:ext cx="10515600" cy="1325563"/>
          </a:xfrm>
        </p:spPr>
        <p:txBody>
          <a:bodyPr>
            <a:normAutofit/>
          </a:bodyPr>
          <a:lstStyle/>
          <a:p>
            <a:r>
              <a:rPr lang="en-GB" dirty="0"/>
              <a:t>TASK 2</a:t>
            </a:r>
          </a:p>
        </p:txBody>
      </p:sp>
      <p:graphicFrame>
        <p:nvGraphicFramePr>
          <p:cNvPr id="5" name="Content Placeholder 2">
            <a:extLst>
              <a:ext uri="{FF2B5EF4-FFF2-40B4-BE49-F238E27FC236}">
                <a16:creationId xmlns:a16="http://schemas.microsoft.com/office/drawing/2014/main" id="{8D14B095-6A9F-985C-D538-B58308A9AFC4}"/>
              </a:ext>
            </a:extLst>
          </p:cNvPr>
          <p:cNvGraphicFramePr>
            <a:graphicFrameLocks noGrp="1"/>
          </p:cNvGraphicFramePr>
          <p:nvPr>
            <p:ph idx="1"/>
            <p:extLst>
              <p:ext uri="{D42A27DB-BD31-4B8C-83A1-F6EECF244321}">
                <p14:modId xmlns:p14="http://schemas.microsoft.com/office/powerpoint/2010/main" val="59376932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6386915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4">
            <a:extLst>
              <a:ext uri="{FF2B5EF4-FFF2-40B4-BE49-F238E27FC236}">
                <a16:creationId xmlns:a16="http://schemas.microsoft.com/office/drawing/2014/main" id="{0867DF3C-006E-748A-7CC5-0CD9C04AE026}"/>
              </a:ext>
            </a:extLst>
          </p:cNvPr>
          <p:cNvGraphicFramePr/>
          <p:nvPr>
            <p:extLst>
              <p:ext uri="{D42A27DB-BD31-4B8C-83A1-F6EECF244321}">
                <p14:modId xmlns:p14="http://schemas.microsoft.com/office/powerpoint/2010/main" val="1385423735"/>
              </p:ext>
            </p:extLst>
          </p:nvPr>
        </p:nvGraphicFramePr>
        <p:xfrm>
          <a:off x="270641" y="196521"/>
          <a:ext cx="11700642" cy="54764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576560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1E63D09-7DE5-4D3E-9C92-A947845E6E83}"/>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2521</Words>
  <Application>Microsoft Office PowerPoint</Application>
  <PresentationFormat>Widescreen</PresentationFormat>
  <Paragraphs>269</Paragraphs>
  <Slides>42</Slides>
  <Notes>25</Notes>
  <HiddenSlides>0</HiddenSlides>
  <MMClips>11</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42</vt:i4>
      </vt:variant>
    </vt:vector>
  </HeadingPairs>
  <TitlesOfParts>
    <vt:vector size="51" baseType="lpstr">
      <vt:lpstr>Söhne</vt:lpstr>
      <vt:lpstr>Arial</vt:lpstr>
      <vt:lpstr>Arial Nova Cond</vt:lpstr>
      <vt:lpstr>Calibri</vt:lpstr>
      <vt:lpstr>Calibri Light</vt:lpstr>
      <vt:lpstr>Office Theme</vt:lpstr>
      <vt:lpstr>UWTSD 200 Holding Page</vt:lpstr>
      <vt:lpstr>UWTSD 200_Text 1</vt:lpstr>
      <vt:lpstr>UWTSD 200_Text 1</vt:lpstr>
      <vt:lpstr>PowerPoint Presentation</vt:lpstr>
      <vt:lpstr>The DCF and AFL</vt:lpstr>
      <vt:lpstr>The  DCF  and  AFL?</vt:lpstr>
      <vt:lpstr>PowerPoint Presentation</vt:lpstr>
      <vt:lpstr>Assessment of, Assessment for</vt:lpstr>
      <vt:lpstr>PowerPoint Presentation</vt:lpstr>
      <vt:lpstr>What comes to mind when you think of the DCF?</vt:lpstr>
      <vt:lpstr>WHAT THE DCF IS, AND WHAT IT ISN'T</vt:lpstr>
      <vt:lpstr>Digital Skills framework in Wales </vt:lpstr>
      <vt:lpstr>PowerPoint Presentation</vt:lpstr>
      <vt:lpstr>The Strands and elements</vt:lpstr>
      <vt:lpstr>Key stage 2 (ISH)</vt:lpstr>
      <vt:lpstr>Here's a general idea of how progression steps might work in the DCF:</vt:lpstr>
      <vt:lpstr>William’s (2005) 5 key strategies for AfL</vt:lpstr>
      <vt:lpstr>PowerPoint Presentation</vt:lpstr>
      <vt:lpstr>PowerPoint Presentation</vt:lpstr>
      <vt:lpstr>PowerPoint Presentation</vt:lpstr>
      <vt:lpstr>Links to AFL -</vt:lpstr>
      <vt:lpstr>Padlet</vt:lpstr>
      <vt:lpstr>PowerPoint Presentation</vt:lpstr>
      <vt:lpstr>Kahoot</vt:lpstr>
      <vt:lpstr>PowerPoint Presentation</vt:lpstr>
      <vt:lpstr>LET’S TRY</vt:lpstr>
      <vt:lpstr>Office 365</vt:lpstr>
      <vt:lpstr>PowerPoint Presentation</vt:lpstr>
      <vt:lpstr>PowerPoint Presentation</vt:lpstr>
      <vt:lpstr>You Tube</vt:lpstr>
      <vt:lpstr>PowerPoint Presentation</vt:lpstr>
      <vt:lpstr>PowerPoint Presentation</vt:lpstr>
      <vt:lpstr>Professor Snape Has a task for you</vt:lpstr>
      <vt:lpstr>PowerPoint Presentation</vt:lpstr>
      <vt:lpstr>PowerPoint Presentation</vt:lpstr>
      <vt:lpstr>Follow the QR codes and explore the  resources that are available</vt:lpstr>
      <vt:lpstr>Planning to include DCF</vt:lpstr>
      <vt:lpstr>Links to AFL – Quick Task</vt:lpstr>
      <vt:lpstr>CITIZENSHIP:</vt:lpstr>
      <vt:lpstr>INTERACTING AND COLLABORATING:</vt:lpstr>
      <vt:lpstr>PRODUCING AND DATA:</vt:lpstr>
      <vt:lpstr>DATA AND COMPUTATIONAL THINKING:</vt:lpstr>
      <vt:lpstr>PowerPoint Presentation</vt:lpstr>
      <vt:lpstr>TASK 2</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DCF and AFL</dc:title>
  <dc:creator>Karl Jones</dc:creator>
  <cp:lastModifiedBy>Ian Jones</cp:lastModifiedBy>
  <cp:revision>22</cp:revision>
  <dcterms:created xsi:type="dcterms:W3CDTF">2021-02-18T09:13:36Z</dcterms:created>
  <dcterms:modified xsi:type="dcterms:W3CDTF">2023-10-22T23:29:24Z</dcterms:modified>
</cp:coreProperties>
</file>