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Lst>
  <p:sldSz cy="5143500" cx="9144000"/>
  <p:notesSz cx="6858000" cy="9144000"/>
  <p:embeddedFontLst>
    <p:embeddedFont>
      <p:font typeface="Amatic SC"/>
      <p:regular r:id="rId19"/>
      <p:bold r:id="rId20"/>
    </p:embeddedFont>
    <p:embeddedFont>
      <p:font typeface="Source Code Pro"/>
      <p:regular r:id="rId21"/>
      <p:bold r:id="rId22"/>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AmaticSC-bold.fntdata"/><Relationship Id="rId11" Type="http://schemas.openxmlformats.org/officeDocument/2006/relationships/slide" Target="slides/slide6.xml"/><Relationship Id="rId22" Type="http://schemas.openxmlformats.org/officeDocument/2006/relationships/font" Target="fonts/SourceCodePro-bold.fntdata"/><Relationship Id="rId10" Type="http://schemas.openxmlformats.org/officeDocument/2006/relationships/slide" Target="slides/slide5.xml"/><Relationship Id="rId21" Type="http://schemas.openxmlformats.org/officeDocument/2006/relationships/font" Target="fonts/SourceCodePro-regular.fntdata"/><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font" Target="fonts/AmaticSC-regular.fntdata"/><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2" name="Shape 52"/>
        <p:cNvGrpSpPr/>
        <p:nvPr/>
      </p:nvGrpSpPr>
      <p:grpSpPr>
        <a:xfrm>
          <a:off x="0" y="0"/>
          <a:ext cx="0" cy="0"/>
          <a:chOff x="0" y="0"/>
          <a:chExt cx="0" cy="0"/>
        </a:xfrm>
      </p:grpSpPr>
      <p:sp>
        <p:nvSpPr>
          <p:cNvPr id="53" name="Google Shape;53;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4" name="Google Shape;54;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8" name="Shape 58"/>
        <p:cNvGrpSpPr/>
        <p:nvPr/>
      </p:nvGrpSpPr>
      <p:grpSpPr>
        <a:xfrm>
          <a:off x="0" y="0"/>
          <a:ext cx="0" cy="0"/>
          <a:chOff x="0" y="0"/>
          <a:chExt cx="0" cy="0"/>
        </a:xfrm>
      </p:grpSpPr>
      <p:sp>
        <p:nvSpPr>
          <p:cNvPr id="59" name="Google Shape;59;g4448e38b4d_0_5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0" name="Google Shape;60;g4448e38b4d_0_5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F</a:t>
            </a:r>
            <a:r>
              <a:rPr lang="en-GB"/>
              <a:t>rom this report i wanted to learn the theory behind slapstick comedy. Why does it work and how to set it up properly not only the gag but also the camera placement, how sound is use to enhances the effect of the gag and finally use this apply this into my own work.    </a:t>
            </a:r>
            <a:r>
              <a:rPr lang="en-GB"/>
              <a:t>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4" name="Shape 64"/>
        <p:cNvGrpSpPr/>
        <p:nvPr/>
      </p:nvGrpSpPr>
      <p:grpSpPr>
        <a:xfrm>
          <a:off x="0" y="0"/>
          <a:ext cx="0" cy="0"/>
          <a:chOff x="0" y="0"/>
          <a:chExt cx="0" cy="0"/>
        </a:xfrm>
      </p:grpSpPr>
      <p:sp>
        <p:nvSpPr>
          <p:cNvPr id="65" name="Google Shape;65;g46e9117ad6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6" name="Google Shape;66;g46e9117ad6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5" name="Shape 75"/>
        <p:cNvGrpSpPr/>
        <p:nvPr/>
      </p:nvGrpSpPr>
      <p:grpSpPr>
        <a:xfrm>
          <a:off x="0" y="0"/>
          <a:ext cx="0" cy="0"/>
          <a:chOff x="0" y="0"/>
          <a:chExt cx="0" cy="0"/>
        </a:xfrm>
      </p:grpSpPr>
      <p:sp>
        <p:nvSpPr>
          <p:cNvPr id="76" name="Google Shape;76;g46e9117ad6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7" name="Google Shape;77;g46e9117ad6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6" name="Shape 86"/>
        <p:cNvGrpSpPr/>
        <p:nvPr/>
      </p:nvGrpSpPr>
      <p:grpSpPr>
        <a:xfrm>
          <a:off x="0" y="0"/>
          <a:ext cx="0" cy="0"/>
          <a:chOff x="0" y="0"/>
          <a:chExt cx="0" cy="0"/>
        </a:xfrm>
      </p:grpSpPr>
      <p:sp>
        <p:nvSpPr>
          <p:cNvPr id="87" name="Google Shape;87;g46e9117ad6_0_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8" name="Google Shape;88;g46e9117ad6_0_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2" name="Shape 92"/>
        <p:cNvGrpSpPr/>
        <p:nvPr/>
      </p:nvGrpSpPr>
      <p:grpSpPr>
        <a:xfrm>
          <a:off x="0" y="0"/>
          <a:ext cx="0" cy="0"/>
          <a:chOff x="0" y="0"/>
          <a:chExt cx="0" cy="0"/>
        </a:xfrm>
      </p:grpSpPr>
      <p:sp>
        <p:nvSpPr>
          <p:cNvPr id="93" name="Google Shape;93;g47d7e50279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4" name="Google Shape;94;g47d7e50279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Through the research i have done so far i have found that gag and jokes follow a </a:t>
            </a:r>
            <a:r>
              <a:rPr lang="en-GB"/>
              <a:t>pattern of Build-up, anticipation and finally the punch line or the gag. As you can see i have broke down a knock-knock joke, in the same way we can this method can be used for slapstick comedy. An example of this would be “</a:t>
            </a:r>
            <a:r>
              <a:rPr lang="en-GB">
                <a:highlight>
                  <a:srgbClr val="FFFFFF"/>
                </a:highlight>
              </a:rPr>
              <a:t>BUSTER KEATON - in HARD LUCK</a:t>
            </a:r>
            <a:r>
              <a:rPr lang="en-GB"/>
              <a:t>”  </a:t>
            </a:r>
            <a:r>
              <a:rPr lang="en-GB"/>
              <a:t>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8" name="Shape 98"/>
        <p:cNvGrpSpPr/>
        <p:nvPr/>
      </p:nvGrpSpPr>
      <p:grpSpPr>
        <a:xfrm>
          <a:off x="0" y="0"/>
          <a:ext cx="0" cy="0"/>
          <a:chOff x="0" y="0"/>
          <a:chExt cx="0" cy="0"/>
        </a:xfrm>
      </p:grpSpPr>
      <p:sp>
        <p:nvSpPr>
          <p:cNvPr id="99" name="Google Shape;99;g47d7e50279_0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0" name="Google Shape;100;g47d7e50279_0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AS we can see buster keaton acting as a </a:t>
            </a:r>
            <a:r>
              <a:rPr lang="en-GB"/>
              <a:t>vala</a:t>
            </a:r>
            <a:r>
              <a:rPr lang="en-GB"/>
              <a:t> to earn a bit of a tip. He opens the door help the man out of the car as he know he has the money, then he begnains to dust him off and waits for his tip, but as u can see the rich man has not part in this and just walks away, as keaton is left their a bit shocked and </a:t>
            </a:r>
            <a:r>
              <a:rPr lang="en-GB"/>
              <a:t>disappointed</a:t>
            </a:r>
            <a:r>
              <a:rPr lang="en-GB"/>
              <a:t> the car leaves as keaton is about to leans on the car.  The build for this shot would be keaton opening the door and helping the rich man, the antipasion would be when he wait for the money and the gag being the fact that keaton has not realised that car left and fall flat on his back.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5" name="Shape 105"/>
        <p:cNvGrpSpPr/>
        <p:nvPr/>
      </p:nvGrpSpPr>
      <p:grpSpPr>
        <a:xfrm>
          <a:off x="0" y="0"/>
          <a:ext cx="0" cy="0"/>
          <a:chOff x="0" y="0"/>
          <a:chExt cx="0" cy="0"/>
        </a:xfrm>
      </p:grpSpPr>
      <p:sp>
        <p:nvSpPr>
          <p:cNvPr id="106" name="Google Shape;106;g46e9117ad6_0_4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7" name="Google Shape;107;g46e9117ad6_0_4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2" name="Shape 112"/>
        <p:cNvGrpSpPr/>
        <p:nvPr/>
      </p:nvGrpSpPr>
      <p:grpSpPr>
        <a:xfrm>
          <a:off x="0" y="0"/>
          <a:ext cx="0" cy="0"/>
          <a:chOff x="0" y="0"/>
          <a:chExt cx="0" cy="0"/>
        </a:xfrm>
      </p:grpSpPr>
      <p:sp>
        <p:nvSpPr>
          <p:cNvPr id="113" name="Google Shape;113;g46e9117ad6_0_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4" name="Google Shape;114;g46e9117ad6_0_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9" name="Shape 119"/>
        <p:cNvGrpSpPr/>
        <p:nvPr/>
      </p:nvGrpSpPr>
      <p:grpSpPr>
        <a:xfrm>
          <a:off x="0" y="0"/>
          <a:ext cx="0" cy="0"/>
          <a:chOff x="0" y="0"/>
          <a:chExt cx="0" cy="0"/>
        </a:xfrm>
      </p:grpSpPr>
      <p:sp>
        <p:nvSpPr>
          <p:cNvPr id="120" name="Google Shape;120;g46e9117ad6_0_3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1" name="Google Shape;121;g46e9117ad6_0_3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6" name="Shape 126"/>
        <p:cNvGrpSpPr/>
        <p:nvPr/>
      </p:nvGrpSpPr>
      <p:grpSpPr>
        <a:xfrm>
          <a:off x="0" y="0"/>
          <a:ext cx="0" cy="0"/>
          <a:chOff x="0" y="0"/>
          <a:chExt cx="0" cy="0"/>
        </a:xfrm>
      </p:grpSpPr>
      <p:sp>
        <p:nvSpPr>
          <p:cNvPr id="127" name="Google Shape;127;g47d7e50279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8" name="Google Shape;128;g47d7e50279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They could have shot this another way, where there would be a cut before the taxi leaves, and the cut would be from behind keaton and we see the car leaving, but that shot would not work as well as they way keaton did.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3" name="Shape 133"/>
        <p:cNvGrpSpPr/>
        <p:nvPr/>
      </p:nvGrpSpPr>
      <p:grpSpPr>
        <a:xfrm>
          <a:off x="0" y="0"/>
          <a:ext cx="0" cy="0"/>
          <a:chOff x="0" y="0"/>
          <a:chExt cx="0" cy="0"/>
        </a:xfrm>
      </p:grpSpPr>
      <p:sp>
        <p:nvSpPr>
          <p:cNvPr id="134" name="Google Shape;134;g46e9117ad6_0_6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5" name="Google Shape;135;g46e9117ad6_0_6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2" name="Shape 142"/>
        <p:cNvGrpSpPr/>
        <p:nvPr/>
      </p:nvGrpSpPr>
      <p:grpSpPr>
        <a:xfrm>
          <a:off x="0" y="0"/>
          <a:ext cx="0" cy="0"/>
          <a:chOff x="0" y="0"/>
          <a:chExt cx="0" cy="0"/>
        </a:xfrm>
      </p:grpSpPr>
      <p:sp>
        <p:nvSpPr>
          <p:cNvPr id="143" name="Google Shape;143;g46e9117ad6_0_6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4" name="Google Shape;144;g46e9117ad6_0_6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bg>
      <p:bgPr>
        <a:solidFill>
          <a:schemeClr val="dk1"/>
        </a:solidFill>
      </p:bgPr>
    </p:bg>
    <p:spTree>
      <p:nvGrpSpPr>
        <p:cNvPr id="9" name="Shape 9"/>
        <p:cNvGrpSpPr/>
        <p:nvPr/>
      </p:nvGrpSpPr>
      <p:grpSpPr>
        <a:xfrm>
          <a:off x="0" y="0"/>
          <a:ext cx="0" cy="0"/>
          <a:chOff x="0" y="0"/>
          <a:chExt cx="0" cy="0"/>
        </a:xfrm>
      </p:grpSpPr>
      <p:sp>
        <p:nvSpPr>
          <p:cNvPr id="10" name="Google Shape;10;p2"/>
          <p:cNvSpPr/>
          <p:nvPr/>
        </p:nvSpPr>
        <p:spPr>
          <a:xfrm>
            <a:off x="0" y="0"/>
            <a:ext cx="9144000" cy="34290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 name="Google Shape;11;p2"/>
          <p:cNvSpPr txBox="1"/>
          <p:nvPr>
            <p:ph type="ctrTitle"/>
          </p:nvPr>
        </p:nvSpPr>
        <p:spPr>
          <a:xfrm>
            <a:off x="311700" y="392150"/>
            <a:ext cx="8520600" cy="2690400"/>
          </a:xfrm>
          <a:prstGeom prst="rect">
            <a:avLst/>
          </a:prstGeom>
        </p:spPr>
        <p:txBody>
          <a:bodyPr anchorCtr="0" anchor="ctr" bIns="91425" lIns="91425" spcFirstLastPara="1" rIns="91425" wrap="square" tIns="91425"/>
          <a:lstStyle>
            <a:lvl1pPr lvl="0" algn="ctr">
              <a:spcBef>
                <a:spcPts val="0"/>
              </a:spcBef>
              <a:spcAft>
                <a:spcPts val="0"/>
              </a:spcAft>
              <a:buSzPts val="8000"/>
              <a:buNone/>
              <a:defRPr sz="8000"/>
            </a:lvl1pPr>
            <a:lvl2pPr lvl="1" algn="ctr">
              <a:spcBef>
                <a:spcPts val="0"/>
              </a:spcBef>
              <a:spcAft>
                <a:spcPts val="0"/>
              </a:spcAft>
              <a:buSzPts val="8000"/>
              <a:buNone/>
              <a:defRPr sz="8000"/>
            </a:lvl2pPr>
            <a:lvl3pPr lvl="2" algn="ctr">
              <a:spcBef>
                <a:spcPts val="0"/>
              </a:spcBef>
              <a:spcAft>
                <a:spcPts val="0"/>
              </a:spcAft>
              <a:buSzPts val="8000"/>
              <a:buNone/>
              <a:defRPr sz="8000"/>
            </a:lvl3pPr>
            <a:lvl4pPr lvl="3" algn="ctr">
              <a:spcBef>
                <a:spcPts val="0"/>
              </a:spcBef>
              <a:spcAft>
                <a:spcPts val="0"/>
              </a:spcAft>
              <a:buSzPts val="8000"/>
              <a:buNone/>
              <a:defRPr sz="8000"/>
            </a:lvl4pPr>
            <a:lvl5pPr lvl="4" algn="ctr">
              <a:spcBef>
                <a:spcPts val="0"/>
              </a:spcBef>
              <a:spcAft>
                <a:spcPts val="0"/>
              </a:spcAft>
              <a:buSzPts val="8000"/>
              <a:buNone/>
              <a:defRPr sz="8000"/>
            </a:lvl5pPr>
            <a:lvl6pPr lvl="5" algn="ctr">
              <a:spcBef>
                <a:spcPts val="0"/>
              </a:spcBef>
              <a:spcAft>
                <a:spcPts val="0"/>
              </a:spcAft>
              <a:buSzPts val="8000"/>
              <a:buNone/>
              <a:defRPr sz="8000"/>
            </a:lvl6pPr>
            <a:lvl7pPr lvl="6" algn="ctr">
              <a:spcBef>
                <a:spcPts val="0"/>
              </a:spcBef>
              <a:spcAft>
                <a:spcPts val="0"/>
              </a:spcAft>
              <a:buSzPts val="8000"/>
              <a:buNone/>
              <a:defRPr sz="8000"/>
            </a:lvl7pPr>
            <a:lvl8pPr lvl="7" algn="ctr">
              <a:spcBef>
                <a:spcPts val="0"/>
              </a:spcBef>
              <a:spcAft>
                <a:spcPts val="0"/>
              </a:spcAft>
              <a:buSzPts val="8000"/>
              <a:buNone/>
              <a:defRPr sz="8000"/>
            </a:lvl8pPr>
            <a:lvl9pPr lvl="8" algn="ctr">
              <a:spcBef>
                <a:spcPts val="0"/>
              </a:spcBef>
              <a:spcAft>
                <a:spcPts val="0"/>
              </a:spcAft>
              <a:buSzPts val="8000"/>
              <a:buNone/>
              <a:defRPr sz="8000"/>
            </a:lvl9pPr>
          </a:lstStyle>
          <a:p/>
        </p:txBody>
      </p:sp>
      <p:sp>
        <p:nvSpPr>
          <p:cNvPr id="12" name="Google Shape;12;p2"/>
          <p:cNvSpPr txBox="1"/>
          <p:nvPr>
            <p:ph idx="1" type="subTitle"/>
          </p:nvPr>
        </p:nvSpPr>
        <p:spPr>
          <a:xfrm>
            <a:off x="311700" y="3890400"/>
            <a:ext cx="8520600" cy="706200"/>
          </a:xfrm>
          <a:prstGeom prst="rect">
            <a:avLst/>
          </a:prstGeom>
        </p:spPr>
        <p:txBody>
          <a:bodyPr anchorCtr="0" anchor="ctr" bIns="91425" lIns="91425" spcFirstLastPara="1" rIns="91425" wrap="square" tIns="91425"/>
          <a:lstStyle>
            <a:lvl1pPr lvl="0" algn="ctr">
              <a:lnSpc>
                <a:spcPct val="100000"/>
              </a:lnSpc>
              <a:spcBef>
                <a:spcPts val="0"/>
              </a:spcBef>
              <a:spcAft>
                <a:spcPts val="0"/>
              </a:spcAft>
              <a:buClr>
                <a:schemeClr val="accent1"/>
              </a:buClr>
              <a:buSzPts val="2100"/>
              <a:buNone/>
              <a:defRPr b="1" sz="2100">
                <a:solidFill>
                  <a:schemeClr val="accent1"/>
                </a:solidFill>
              </a:defRPr>
            </a:lvl1pPr>
            <a:lvl2pPr lvl="1" algn="ctr">
              <a:lnSpc>
                <a:spcPct val="100000"/>
              </a:lnSpc>
              <a:spcBef>
                <a:spcPts val="0"/>
              </a:spcBef>
              <a:spcAft>
                <a:spcPts val="0"/>
              </a:spcAft>
              <a:buClr>
                <a:schemeClr val="accent1"/>
              </a:buClr>
              <a:buSzPts val="2100"/>
              <a:buNone/>
              <a:defRPr b="1" sz="2100">
                <a:solidFill>
                  <a:schemeClr val="accent1"/>
                </a:solidFill>
              </a:defRPr>
            </a:lvl2pPr>
            <a:lvl3pPr lvl="2" algn="ctr">
              <a:lnSpc>
                <a:spcPct val="100000"/>
              </a:lnSpc>
              <a:spcBef>
                <a:spcPts val="0"/>
              </a:spcBef>
              <a:spcAft>
                <a:spcPts val="0"/>
              </a:spcAft>
              <a:buClr>
                <a:schemeClr val="accent1"/>
              </a:buClr>
              <a:buSzPts val="2100"/>
              <a:buNone/>
              <a:defRPr b="1" sz="2100">
                <a:solidFill>
                  <a:schemeClr val="accent1"/>
                </a:solidFill>
              </a:defRPr>
            </a:lvl3pPr>
            <a:lvl4pPr lvl="3" algn="ctr">
              <a:lnSpc>
                <a:spcPct val="100000"/>
              </a:lnSpc>
              <a:spcBef>
                <a:spcPts val="0"/>
              </a:spcBef>
              <a:spcAft>
                <a:spcPts val="0"/>
              </a:spcAft>
              <a:buClr>
                <a:schemeClr val="accent1"/>
              </a:buClr>
              <a:buSzPts val="2100"/>
              <a:buNone/>
              <a:defRPr b="1" sz="2100">
                <a:solidFill>
                  <a:schemeClr val="accent1"/>
                </a:solidFill>
              </a:defRPr>
            </a:lvl4pPr>
            <a:lvl5pPr lvl="4" algn="ctr">
              <a:lnSpc>
                <a:spcPct val="100000"/>
              </a:lnSpc>
              <a:spcBef>
                <a:spcPts val="0"/>
              </a:spcBef>
              <a:spcAft>
                <a:spcPts val="0"/>
              </a:spcAft>
              <a:buClr>
                <a:schemeClr val="accent1"/>
              </a:buClr>
              <a:buSzPts val="2100"/>
              <a:buNone/>
              <a:defRPr b="1" sz="2100">
                <a:solidFill>
                  <a:schemeClr val="accent1"/>
                </a:solidFill>
              </a:defRPr>
            </a:lvl5pPr>
            <a:lvl6pPr lvl="5" algn="ctr">
              <a:lnSpc>
                <a:spcPct val="100000"/>
              </a:lnSpc>
              <a:spcBef>
                <a:spcPts val="0"/>
              </a:spcBef>
              <a:spcAft>
                <a:spcPts val="0"/>
              </a:spcAft>
              <a:buClr>
                <a:schemeClr val="accent1"/>
              </a:buClr>
              <a:buSzPts val="2100"/>
              <a:buNone/>
              <a:defRPr b="1" sz="2100">
                <a:solidFill>
                  <a:schemeClr val="accent1"/>
                </a:solidFill>
              </a:defRPr>
            </a:lvl6pPr>
            <a:lvl7pPr lvl="6" algn="ctr">
              <a:lnSpc>
                <a:spcPct val="100000"/>
              </a:lnSpc>
              <a:spcBef>
                <a:spcPts val="0"/>
              </a:spcBef>
              <a:spcAft>
                <a:spcPts val="0"/>
              </a:spcAft>
              <a:buClr>
                <a:schemeClr val="accent1"/>
              </a:buClr>
              <a:buSzPts val="2100"/>
              <a:buNone/>
              <a:defRPr b="1" sz="2100">
                <a:solidFill>
                  <a:schemeClr val="accent1"/>
                </a:solidFill>
              </a:defRPr>
            </a:lvl7pPr>
            <a:lvl8pPr lvl="7" algn="ctr">
              <a:lnSpc>
                <a:spcPct val="100000"/>
              </a:lnSpc>
              <a:spcBef>
                <a:spcPts val="0"/>
              </a:spcBef>
              <a:spcAft>
                <a:spcPts val="0"/>
              </a:spcAft>
              <a:buClr>
                <a:schemeClr val="accent1"/>
              </a:buClr>
              <a:buSzPts val="2100"/>
              <a:buNone/>
              <a:defRPr b="1" sz="2100">
                <a:solidFill>
                  <a:schemeClr val="accent1"/>
                </a:solidFill>
              </a:defRPr>
            </a:lvl8pPr>
            <a:lvl9pPr lvl="8" algn="ctr">
              <a:lnSpc>
                <a:spcPct val="100000"/>
              </a:lnSpc>
              <a:spcBef>
                <a:spcPts val="0"/>
              </a:spcBef>
              <a:spcAft>
                <a:spcPts val="0"/>
              </a:spcAft>
              <a:buClr>
                <a:schemeClr val="accent1"/>
              </a:buClr>
              <a:buSzPts val="2100"/>
              <a:buNone/>
              <a:defRPr b="1" sz="2100">
                <a:solidFill>
                  <a:schemeClr val="accent1"/>
                </a:solidFill>
              </a:defRPr>
            </a:lvl9pPr>
          </a:lstStyle>
          <a:p/>
        </p:txBody>
      </p:sp>
      <p:sp>
        <p:nvSpPr>
          <p:cNvPr id="13" name="Google Shape;13;p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bg>
      <p:bgPr>
        <a:solidFill>
          <a:schemeClr val="dk1"/>
        </a:solidFill>
      </p:bgPr>
    </p:bg>
    <p:spTree>
      <p:nvGrpSpPr>
        <p:cNvPr id="14" name="Shape 14"/>
        <p:cNvGrpSpPr/>
        <p:nvPr/>
      </p:nvGrpSpPr>
      <p:grpSpPr>
        <a:xfrm>
          <a:off x="0" y="0"/>
          <a:ext cx="0" cy="0"/>
          <a:chOff x="0" y="0"/>
          <a:chExt cx="0" cy="0"/>
        </a:xfrm>
      </p:grpSpPr>
      <p:sp>
        <p:nvSpPr>
          <p:cNvPr id="15" name="Google Shape;15;p3"/>
          <p:cNvSpPr txBox="1"/>
          <p:nvPr>
            <p:ph type="title"/>
          </p:nvPr>
        </p:nvSpPr>
        <p:spPr>
          <a:xfrm>
            <a:off x="2802750" y="802500"/>
            <a:ext cx="3538500" cy="3538500"/>
          </a:xfrm>
          <a:prstGeom prst="rect">
            <a:avLst/>
          </a:prstGeom>
          <a:solidFill>
            <a:srgbClr val="FFFFFF"/>
          </a:solidFill>
        </p:spPr>
        <p:txBody>
          <a:bodyPr anchorCtr="0" anchor="ctr" bIns="91425" lIns="91425" spcFirstLastPara="1" rIns="91425" wrap="square" tIns="91425"/>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p:txBody>
      </p:sp>
      <p:sp>
        <p:nvSpPr>
          <p:cNvPr id="16" name="Google Shape;16;p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17" name="Shape 17"/>
        <p:cNvGrpSpPr/>
        <p:nvPr/>
      </p:nvGrpSpPr>
      <p:grpSpPr>
        <a:xfrm>
          <a:off x="0" y="0"/>
          <a:ext cx="0" cy="0"/>
          <a:chOff x="0" y="0"/>
          <a:chExt cx="0" cy="0"/>
        </a:xfrm>
      </p:grpSpPr>
      <p:sp>
        <p:nvSpPr>
          <p:cNvPr id="18" name="Google Shape;18;p4"/>
          <p:cNvSpPr txBox="1"/>
          <p:nvPr>
            <p:ph type="title"/>
          </p:nvPr>
        </p:nvSpPr>
        <p:spPr>
          <a:xfrm>
            <a:off x="311700" y="292850"/>
            <a:ext cx="8520600" cy="801000"/>
          </a:xfrm>
          <a:prstGeom prst="rect">
            <a:avLst/>
          </a:prstGeom>
        </p:spPr>
        <p:txBody>
          <a:bodyPr anchorCtr="0" anchor="t" bIns="91425" lIns="91425" spcFirstLastPara="1" rIns="91425" wrap="square" tIns="91425"/>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p:txBody>
      </p:sp>
      <p:sp>
        <p:nvSpPr>
          <p:cNvPr id="19" name="Google Shape;19;p4"/>
          <p:cNvSpPr txBox="1"/>
          <p:nvPr>
            <p:ph idx="1" type="body"/>
          </p:nvPr>
        </p:nvSpPr>
        <p:spPr>
          <a:xfrm>
            <a:off x="311700" y="1228675"/>
            <a:ext cx="8520600" cy="3340200"/>
          </a:xfrm>
          <a:prstGeom prst="rect">
            <a:avLst/>
          </a:prstGeom>
        </p:spPr>
        <p:txBody>
          <a:bodyPr anchorCtr="0" anchor="t" bIns="91425" lIns="91425" spcFirstLastPara="1" rIns="91425" wrap="square" tIns="91425"/>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20" name="Google Shape;20;p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21" name="Shape 21"/>
        <p:cNvGrpSpPr/>
        <p:nvPr/>
      </p:nvGrpSpPr>
      <p:grpSpPr>
        <a:xfrm>
          <a:off x="0" y="0"/>
          <a:ext cx="0" cy="0"/>
          <a:chOff x="0" y="0"/>
          <a:chExt cx="0" cy="0"/>
        </a:xfrm>
      </p:grpSpPr>
      <p:sp>
        <p:nvSpPr>
          <p:cNvPr id="22" name="Google Shape;22;p5"/>
          <p:cNvSpPr txBox="1"/>
          <p:nvPr>
            <p:ph type="title"/>
          </p:nvPr>
        </p:nvSpPr>
        <p:spPr>
          <a:xfrm>
            <a:off x="311700" y="292850"/>
            <a:ext cx="8520600" cy="801000"/>
          </a:xfrm>
          <a:prstGeom prst="rect">
            <a:avLst/>
          </a:prstGeom>
        </p:spPr>
        <p:txBody>
          <a:bodyPr anchorCtr="0" anchor="t" bIns="91425" lIns="91425" spcFirstLastPara="1" rIns="91425" wrap="square" tIns="91425"/>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p:txBody>
      </p:sp>
      <p:sp>
        <p:nvSpPr>
          <p:cNvPr id="23" name="Google Shape;23;p5"/>
          <p:cNvSpPr txBox="1"/>
          <p:nvPr>
            <p:ph idx="1" type="body"/>
          </p:nvPr>
        </p:nvSpPr>
        <p:spPr>
          <a:xfrm>
            <a:off x="311700" y="1228675"/>
            <a:ext cx="3999900" cy="3340200"/>
          </a:xfrm>
          <a:prstGeom prst="rect">
            <a:avLst/>
          </a:prstGeom>
        </p:spPr>
        <p:txBody>
          <a:bodyPr anchorCtr="0" anchor="t" bIns="91425" lIns="91425" spcFirstLastPara="1" rIns="91425" wrap="square" tIns="91425"/>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4" name="Google Shape;24;p5"/>
          <p:cNvSpPr txBox="1"/>
          <p:nvPr>
            <p:ph idx="2" type="body"/>
          </p:nvPr>
        </p:nvSpPr>
        <p:spPr>
          <a:xfrm>
            <a:off x="4832400" y="1228675"/>
            <a:ext cx="3999900" cy="3340200"/>
          </a:xfrm>
          <a:prstGeom prst="rect">
            <a:avLst/>
          </a:prstGeom>
        </p:spPr>
        <p:txBody>
          <a:bodyPr anchorCtr="0" anchor="t" bIns="91425" lIns="91425" spcFirstLastPara="1" rIns="91425" wrap="square" tIns="91425"/>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5" name="Google Shape;25;p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26" name="Shape 26"/>
        <p:cNvGrpSpPr/>
        <p:nvPr/>
      </p:nvGrpSpPr>
      <p:grpSpPr>
        <a:xfrm>
          <a:off x="0" y="0"/>
          <a:ext cx="0" cy="0"/>
          <a:chOff x="0" y="0"/>
          <a:chExt cx="0" cy="0"/>
        </a:xfrm>
      </p:grpSpPr>
      <p:sp>
        <p:nvSpPr>
          <p:cNvPr id="27" name="Google Shape;27;p6"/>
          <p:cNvSpPr txBox="1"/>
          <p:nvPr>
            <p:ph type="title"/>
          </p:nvPr>
        </p:nvSpPr>
        <p:spPr>
          <a:xfrm>
            <a:off x="304800" y="309350"/>
            <a:ext cx="8537700" cy="748200"/>
          </a:xfrm>
          <a:prstGeom prst="rect">
            <a:avLst/>
          </a:prstGeom>
        </p:spPr>
        <p:txBody>
          <a:bodyPr anchorCtr="0" anchor="t" bIns="91425" lIns="91425" spcFirstLastPara="1" rIns="91425" wrap="square" tIns="91425"/>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p:txBody>
      </p:sp>
      <p:sp>
        <p:nvSpPr>
          <p:cNvPr id="28" name="Google Shape;28;p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29" name="Shape 29"/>
        <p:cNvGrpSpPr/>
        <p:nvPr/>
      </p:nvGrpSpPr>
      <p:grpSpPr>
        <a:xfrm>
          <a:off x="0" y="0"/>
          <a:ext cx="0" cy="0"/>
          <a:chOff x="0" y="0"/>
          <a:chExt cx="0" cy="0"/>
        </a:xfrm>
      </p:grpSpPr>
      <p:sp>
        <p:nvSpPr>
          <p:cNvPr id="30" name="Google Shape;30;p7"/>
          <p:cNvSpPr txBox="1"/>
          <p:nvPr>
            <p:ph type="title"/>
          </p:nvPr>
        </p:nvSpPr>
        <p:spPr>
          <a:xfrm>
            <a:off x="311700" y="555600"/>
            <a:ext cx="2808000" cy="755700"/>
          </a:xfrm>
          <a:prstGeom prst="rect">
            <a:avLst/>
          </a:prstGeom>
        </p:spPr>
        <p:txBody>
          <a:bodyPr anchorCtr="0" anchor="b" bIns="91425" lIns="91425" spcFirstLastPara="1" rIns="91425" wrap="square" tIns="91425"/>
          <a:lstStyle>
            <a:lvl1pPr lvl="0">
              <a:spcBef>
                <a:spcPts val="0"/>
              </a:spcBef>
              <a:spcAft>
                <a:spcPts val="0"/>
              </a:spcAft>
              <a:buSzPts val="3000"/>
              <a:buNone/>
              <a:defRPr sz="3000">
                <a:highlight>
                  <a:schemeClr val="dk1"/>
                </a:highlight>
              </a:defRPr>
            </a:lvl1pPr>
            <a:lvl2pPr lvl="1">
              <a:spcBef>
                <a:spcPts val="0"/>
              </a:spcBef>
              <a:spcAft>
                <a:spcPts val="0"/>
              </a:spcAft>
              <a:buSzPts val="3000"/>
              <a:buNone/>
              <a:defRPr sz="3000">
                <a:highlight>
                  <a:schemeClr val="dk1"/>
                </a:highlight>
              </a:defRPr>
            </a:lvl2pPr>
            <a:lvl3pPr lvl="2">
              <a:spcBef>
                <a:spcPts val="0"/>
              </a:spcBef>
              <a:spcAft>
                <a:spcPts val="0"/>
              </a:spcAft>
              <a:buSzPts val="3000"/>
              <a:buNone/>
              <a:defRPr sz="3000">
                <a:highlight>
                  <a:schemeClr val="dk1"/>
                </a:highlight>
              </a:defRPr>
            </a:lvl3pPr>
            <a:lvl4pPr lvl="3">
              <a:spcBef>
                <a:spcPts val="0"/>
              </a:spcBef>
              <a:spcAft>
                <a:spcPts val="0"/>
              </a:spcAft>
              <a:buSzPts val="3000"/>
              <a:buNone/>
              <a:defRPr sz="3000">
                <a:highlight>
                  <a:schemeClr val="dk1"/>
                </a:highlight>
              </a:defRPr>
            </a:lvl4pPr>
            <a:lvl5pPr lvl="4">
              <a:spcBef>
                <a:spcPts val="0"/>
              </a:spcBef>
              <a:spcAft>
                <a:spcPts val="0"/>
              </a:spcAft>
              <a:buSzPts val="3000"/>
              <a:buNone/>
              <a:defRPr sz="3000">
                <a:highlight>
                  <a:schemeClr val="dk1"/>
                </a:highlight>
              </a:defRPr>
            </a:lvl5pPr>
            <a:lvl6pPr lvl="5">
              <a:spcBef>
                <a:spcPts val="0"/>
              </a:spcBef>
              <a:spcAft>
                <a:spcPts val="0"/>
              </a:spcAft>
              <a:buSzPts val="3000"/>
              <a:buNone/>
              <a:defRPr sz="3000">
                <a:highlight>
                  <a:schemeClr val="dk1"/>
                </a:highlight>
              </a:defRPr>
            </a:lvl6pPr>
            <a:lvl7pPr lvl="6">
              <a:spcBef>
                <a:spcPts val="0"/>
              </a:spcBef>
              <a:spcAft>
                <a:spcPts val="0"/>
              </a:spcAft>
              <a:buSzPts val="3000"/>
              <a:buNone/>
              <a:defRPr sz="3000">
                <a:highlight>
                  <a:schemeClr val="dk1"/>
                </a:highlight>
              </a:defRPr>
            </a:lvl7pPr>
            <a:lvl8pPr lvl="7">
              <a:spcBef>
                <a:spcPts val="0"/>
              </a:spcBef>
              <a:spcAft>
                <a:spcPts val="0"/>
              </a:spcAft>
              <a:buSzPts val="3000"/>
              <a:buNone/>
              <a:defRPr sz="3000">
                <a:highlight>
                  <a:schemeClr val="dk1"/>
                </a:highlight>
              </a:defRPr>
            </a:lvl8pPr>
            <a:lvl9pPr lvl="8">
              <a:spcBef>
                <a:spcPts val="0"/>
              </a:spcBef>
              <a:spcAft>
                <a:spcPts val="0"/>
              </a:spcAft>
              <a:buSzPts val="3000"/>
              <a:buNone/>
              <a:defRPr sz="3000">
                <a:highlight>
                  <a:schemeClr val="dk1"/>
                </a:highlight>
              </a:defRPr>
            </a:lvl9pPr>
          </a:lstStyle>
          <a:p/>
        </p:txBody>
      </p:sp>
      <p:sp>
        <p:nvSpPr>
          <p:cNvPr id="31" name="Google Shape;31;p7"/>
          <p:cNvSpPr txBox="1"/>
          <p:nvPr>
            <p:ph idx="1" type="body"/>
          </p:nvPr>
        </p:nvSpPr>
        <p:spPr>
          <a:xfrm>
            <a:off x="311700" y="1389600"/>
            <a:ext cx="2808000" cy="3179400"/>
          </a:xfrm>
          <a:prstGeom prst="rect">
            <a:avLst/>
          </a:prstGeom>
        </p:spPr>
        <p:txBody>
          <a:bodyPr anchorCtr="0" anchor="t" bIns="91425" lIns="91425" spcFirstLastPara="1" rIns="91425" wrap="square" tIns="91425"/>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32" name="Google Shape;32;p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bg>
      <p:bgPr>
        <a:solidFill>
          <a:schemeClr val="accent4"/>
        </a:solidFill>
      </p:bgPr>
    </p:bg>
    <p:spTree>
      <p:nvGrpSpPr>
        <p:cNvPr id="33" name="Shape 33"/>
        <p:cNvGrpSpPr/>
        <p:nvPr/>
      </p:nvGrpSpPr>
      <p:grpSpPr>
        <a:xfrm>
          <a:off x="0" y="0"/>
          <a:ext cx="0" cy="0"/>
          <a:chOff x="0" y="0"/>
          <a:chExt cx="0" cy="0"/>
        </a:xfrm>
      </p:grpSpPr>
      <p:sp>
        <p:nvSpPr>
          <p:cNvPr id="34" name="Google Shape;34;p8"/>
          <p:cNvSpPr txBox="1"/>
          <p:nvPr>
            <p:ph type="title"/>
          </p:nvPr>
        </p:nvSpPr>
        <p:spPr>
          <a:xfrm>
            <a:off x="490250" y="526350"/>
            <a:ext cx="5618700" cy="4090800"/>
          </a:xfrm>
          <a:prstGeom prst="rect">
            <a:avLst/>
          </a:prstGeom>
        </p:spPr>
        <p:txBody>
          <a:bodyPr anchorCtr="0" anchor="ctr" bIns="91425" lIns="91425" spcFirstLastPara="1" rIns="91425" wrap="square" tIns="91425"/>
          <a:lstStyle>
            <a:lvl1pPr lvl="0">
              <a:spcBef>
                <a:spcPts val="0"/>
              </a:spcBef>
              <a:spcAft>
                <a:spcPts val="0"/>
              </a:spcAft>
              <a:buClr>
                <a:schemeClr val="lt1"/>
              </a:buClr>
              <a:buSzPts val="6000"/>
              <a:buNone/>
              <a:defRPr sz="6000">
                <a:solidFill>
                  <a:schemeClr val="lt1"/>
                </a:solidFill>
              </a:defRPr>
            </a:lvl1pPr>
            <a:lvl2pPr lvl="1">
              <a:spcBef>
                <a:spcPts val="0"/>
              </a:spcBef>
              <a:spcAft>
                <a:spcPts val="0"/>
              </a:spcAft>
              <a:buClr>
                <a:schemeClr val="lt1"/>
              </a:buClr>
              <a:buSzPts val="6000"/>
              <a:buNone/>
              <a:defRPr sz="6000">
                <a:solidFill>
                  <a:schemeClr val="lt1"/>
                </a:solidFill>
              </a:defRPr>
            </a:lvl2pPr>
            <a:lvl3pPr lvl="2">
              <a:spcBef>
                <a:spcPts val="0"/>
              </a:spcBef>
              <a:spcAft>
                <a:spcPts val="0"/>
              </a:spcAft>
              <a:buClr>
                <a:schemeClr val="lt1"/>
              </a:buClr>
              <a:buSzPts val="6000"/>
              <a:buNone/>
              <a:defRPr sz="6000">
                <a:solidFill>
                  <a:schemeClr val="lt1"/>
                </a:solidFill>
              </a:defRPr>
            </a:lvl3pPr>
            <a:lvl4pPr lvl="3">
              <a:spcBef>
                <a:spcPts val="0"/>
              </a:spcBef>
              <a:spcAft>
                <a:spcPts val="0"/>
              </a:spcAft>
              <a:buClr>
                <a:schemeClr val="lt1"/>
              </a:buClr>
              <a:buSzPts val="6000"/>
              <a:buNone/>
              <a:defRPr sz="6000">
                <a:solidFill>
                  <a:schemeClr val="lt1"/>
                </a:solidFill>
              </a:defRPr>
            </a:lvl4pPr>
            <a:lvl5pPr lvl="4">
              <a:spcBef>
                <a:spcPts val="0"/>
              </a:spcBef>
              <a:spcAft>
                <a:spcPts val="0"/>
              </a:spcAft>
              <a:buClr>
                <a:schemeClr val="lt1"/>
              </a:buClr>
              <a:buSzPts val="6000"/>
              <a:buNone/>
              <a:defRPr sz="6000">
                <a:solidFill>
                  <a:schemeClr val="lt1"/>
                </a:solidFill>
              </a:defRPr>
            </a:lvl5pPr>
            <a:lvl6pPr lvl="5">
              <a:spcBef>
                <a:spcPts val="0"/>
              </a:spcBef>
              <a:spcAft>
                <a:spcPts val="0"/>
              </a:spcAft>
              <a:buClr>
                <a:schemeClr val="lt1"/>
              </a:buClr>
              <a:buSzPts val="6000"/>
              <a:buNone/>
              <a:defRPr sz="6000">
                <a:solidFill>
                  <a:schemeClr val="lt1"/>
                </a:solidFill>
              </a:defRPr>
            </a:lvl6pPr>
            <a:lvl7pPr lvl="6">
              <a:spcBef>
                <a:spcPts val="0"/>
              </a:spcBef>
              <a:spcAft>
                <a:spcPts val="0"/>
              </a:spcAft>
              <a:buClr>
                <a:schemeClr val="lt1"/>
              </a:buClr>
              <a:buSzPts val="6000"/>
              <a:buNone/>
              <a:defRPr sz="6000">
                <a:solidFill>
                  <a:schemeClr val="lt1"/>
                </a:solidFill>
              </a:defRPr>
            </a:lvl7pPr>
            <a:lvl8pPr lvl="7">
              <a:spcBef>
                <a:spcPts val="0"/>
              </a:spcBef>
              <a:spcAft>
                <a:spcPts val="0"/>
              </a:spcAft>
              <a:buClr>
                <a:schemeClr val="lt1"/>
              </a:buClr>
              <a:buSzPts val="6000"/>
              <a:buNone/>
              <a:defRPr sz="6000">
                <a:solidFill>
                  <a:schemeClr val="lt1"/>
                </a:solidFill>
              </a:defRPr>
            </a:lvl8pPr>
            <a:lvl9pPr lvl="8">
              <a:spcBef>
                <a:spcPts val="0"/>
              </a:spcBef>
              <a:spcAft>
                <a:spcPts val="0"/>
              </a:spcAft>
              <a:buClr>
                <a:schemeClr val="lt1"/>
              </a:buClr>
              <a:buSzPts val="6000"/>
              <a:buNone/>
              <a:defRPr sz="6000">
                <a:solidFill>
                  <a:schemeClr val="lt1"/>
                </a:solidFill>
              </a:defRPr>
            </a:lvl9pPr>
          </a:lstStyle>
          <a:p/>
        </p:txBody>
      </p:sp>
      <p:sp>
        <p:nvSpPr>
          <p:cNvPr id="35" name="Google Shape;35;p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36" name="Shape 36"/>
        <p:cNvGrpSpPr/>
        <p:nvPr/>
      </p:nvGrpSpPr>
      <p:grpSpPr>
        <a:xfrm>
          <a:off x="0" y="0"/>
          <a:ext cx="0" cy="0"/>
          <a:chOff x="0" y="0"/>
          <a:chExt cx="0" cy="0"/>
        </a:xfrm>
      </p:grpSpPr>
      <p:sp>
        <p:nvSpPr>
          <p:cNvPr id="37" name="Google Shape;37;p9"/>
          <p:cNvSpPr/>
          <p:nvPr/>
        </p:nvSpPr>
        <p:spPr>
          <a:xfrm>
            <a:off x="4572000" y="-25"/>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38" name="Google Shape;38;p9"/>
          <p:cNvCxnSpPr/>
          <p:nvPr/>
        </p:nvCxnSpPr>
        <p:spPr>
          <a:xfrm>
            <a:off x="5029675" y="4495500"/>
            <a:ext cx="468300" cy="0"/>
          </a:xfrm>
          <a:prstGeom prst="straightConnector1">
            <a:avLst/>
          </a:prstGeom>
          <a:noFill/>
          <a:ln cap="flat" cmpd="sng" w="28575">
            <a:solidFill>
              <a:schemeClr val="lt1"/>
            </a:solidFill>
            <a:prstDash val="solid"/>
            <a:round/>
            <a:headEnd len="sm" w="sm" type="none"/>
            <a:tailEnd len="sm" w="sm" type="none"/>
          </a:ln>
        </p:spPr>
      </p:cxnSp>
      <p:sp>
        <p:nvSpPr>
          <p:cNvPr id="39" name="Google Shape;39;p9"/>
          <p:cNvSpPr txBox="1"/>
          <p:nvPr>
            <p:ph type="title"/>
          </p:nvPr>
        </p:nvSpPr>
        <p:spPr>
          <a:xfrm>
            <a:off x="265500" y="1081400"/>
            <a:ext cx="4045200" cy="1710300"/>
          </a:xfrm>
          <a:prstGeom prst="rect">
            <a:avLst/>
          </a:prstGeom>
        </p:spPr>
        <p:txBody>
          <a:bodyPr anchorCtr="0" anchor="b" bIns="91425" lIns="91425" spcFirstLastPara="1" rIns="91425" wrap="square" tIns="91425"/>
          <a:lstStyle>
            <a:lvl1pPr lvl="0" algn="ctr">
              <a:spcBef>
                <a:spcPts val="0"/>
              </a:spcBef>
              <a:spcAft>
                <a:spcPts val="0"/>
              </a:spcAft>
              <a:buSzPts val="5400"/>
              <a:buNone/>
              <a:defRPr sz="5400"/>
            </a:lvl1pPr>
            <a:lvl2pPr lvl="1" algn="ctr">
              <a:spcBef>
                <a:spcPts val="0"/>
              </a:spcBef>
              <a:spcAft>
                <a:spcPts val="0"/>
              </a:spcAft>
              <a:buSzPts val="5400"/>
              <a:buNone/>
              <a:defRPr sz="5400"/>
            </a:lvl2pPr>
            <a:lvl3pPr lvl="2" algn="ctr">
              <a:spcBef>
                <a:spcPts val="0"/>
              </a:spcBef>
              <a:spcAft>
                <a:spcPts val="0"/>
              </a:spcAft>
              <a:buSzPts val="5400"/>
              <a:buNone/>
              <a:defRPr sz="5400"/>
            </a:lvl3pPr>
            <a:lvl4pPr lvl="3" algn="ctr">
              <a:spcBef>
                <a:spcPts val="0"/>
              </a:spcBef>
              <a:spcAft>
                <a:spcPts val="0"/>
              </a:spcAft>
              <a:buSzPts val="5400"/>
              <a:buNone/>
              <a:defRPr sz="5400"/>
            </a:lvl4pPr>
            <a:lvl5pPr lvl="4" algn="ctr">
              <a:spcBef>
                <a:spcPts val="0"/>
              </a:spcBef>
              <a:spcAft>
                <a:spcPts val="0"/>
              </a:spcAft>
              <a:buSzPts val="5400"/>
              <a:buNone/>
              <a:defRPr sz="5400"/>
            </a:lvl5pPr>
            <a:lvl6pPr lvl="5" algn="ctr">
              <a:spcBef>
                <a:spcPts val="0"/>
              </a:spcBef>
              <a:spcAft>
                <a:spcPts val="0"/>
              </a:spcAft>
              <a:buSzPts val="5400"/>
              <a:buNone/>
              <a:defRPr sz="5400"/>
            </a:lvl6pPr>
            <a:lvl7pPr lvl="6" algn="ctr">
              <a:spcBef>
                <a:spcPts val="0"/>
              </a:spcBef>
              <a:spcAft>
                <a:spcPts val="0"/>
              </a:spcAft>
              <a:buSzPts val="5400"/>
              <a:buNone/>
              <a:defRPr sz="5400"/>
            </a:lvl7pPr>
            <a:lvl8pPr lvl="7" algn="ctr">
              <a:spcBef>
                <a:spcPts val="0"/>
              </a:spcBef>
              <a:spcAft>
                <a:spcPts val="0"/>
              </a:spcAft>
              <a:buSzPts val="5400"/>
              <a:buNone/>
              <a:defRPr sz="5400"/>
            </a:lvl8pPr>
            <a:lvl9pPr lvl="8" algn="ctr">
              <a:spcBef>
                <a:spcPts val="0"/>
              </a:spcBef>
              <a:spcAft>
                <a:spcPts val="0"/>
              </a:spcAft>
              <a:buSzPts val="5400"/>
              <a:buNone/>
              <a:defRPr sz="5400"/>
            </a:lvl9pPr>
          </a:lstStyle>
          <a:p/>
        </p:txBody>
      </p:sp>
      <p:sp>
        <p:nvSpPr>
          <p:cNvPr id="40" name="Google Shape;40;p9"/>
          <p:cNvSpPr txBox="1"/>
          <p:nvPr>
            <p:ph idx="1" type="subTitle"/>
          </p:nvPr>
        </p:nvSpPr>
        <p:spPr>
          <a:xfrm>
            <a:off x="265500" y="2845223"/>
            <a:ext cx="4045200" cy="1345500"/>
          </a:xfrm>
          <a:prstGeom prst="rect">
            <a:avLst/>
          </a:prstGeom>
        </p:spPr>
        <p:txBody>
          <a:bodyPr anchorCtr="0" anchor="t" bIns="91425" lIns="91425" spcFirstLastPara="1" rIns="91425" wrap="square" tIns="91425"/>
          <a:lstStyle>
            <a:lvl1pPr lvl="0" algn="ctr">
              <a:lnSpc>
                <a:spcPct val="100000"/>
              </a:lnSpc>
              <a:spcBef>
                <a:spcPts val="0"/>
              </a:spcBef>
              <a:spcAft>
                <a:spcPts val="0"/>
              </a:spcAft>
              <a:buSzPts val="18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p:txBody>
      </p:sp>
      <p:sp>
        <p:nvSpPr>
          <p:cNvPr id="41" name="Google Shape;41;p9"/>
          <p:cNvSpPr txBox="1"/>
          <p:nvPr>
            <p:ph idx="2" type="body"/>
          </p:nvPr>
        </p:nvSpPr>
        <p:spPr>
          <a:xfrm>
            <a:off x="4939500" y="724200"/>
            <a:ext cx="3837000" cy="3695100"/>
          </a:xfrm>
          <a:prstGeom prst="rect">
            <a:avLst/>
          </a:prstGeom>
        </p:spPr>
        <p:txBody>
          <a:bodyPr anchorCtr="0" anchor="ctr" bIns="91425" lIns="91425" spcFirstLastPara="1" rIns="91425" wrap="square" tIns="91425"/>
          <a:lstStyle>
            <a:lvl1pPr indent="-342900" lvl="0" marL="457200">
              <a:spcBef>
                <a:spcPts val="0"/>
              </a:spcBef>
              <a:spcAft>
                <a:spcPts val="0"/>
              </a:spcAft>
              <a:buClr>
                <a:schemeClr val="accent1"/>
              </a:buClr>
              <a:buSzPts val="1800"/>
              <a:buChar char="●"/>
              <a:defRPr>
                <a:solidFill>
                  <a:schemeClr val="accent1"/>
                </a:solidFill>
                <a:highlight>
                  <a:schemeClr val="lt1"/>
                </a:highlight>
              </a:defRPr>
            </a:lvl1pPr>
            <a:lvl2pPr indent="-317500" lvl="1" marL="914400">
              <a:spcBef>
                <a:spcPts val="1600"/>
              </a:spcBef>
              <a:spcAft>
                <a:spcPts val="0"/>
              </a:spcAft>
              <a:buClr>
                <a:schemeClr val="accent1"/>
              </a:buClr>
              <a:buSzPts val="1400"/>
              <a:buChar char="○"/>
              <a:defRPr>
                <a:solidFill>
                  <a:schemeClr val="accent1"/>
                </a:solidFill>
                <a:highlight>
                  <a:schemeClr val="lt1"/>
                </a:highlight>
              </a:defRPr>
            </a:lvl2pPr>
            <a:lvl3pPr indent="-317500" lvl="2" marL="1371600">
              <a:spcBef>
                <a:spcPts val="1600"/>
              </a:spcBef>
              <a:spcAft>
                <a:spcPts val="0"/>
              </a:spcAft>
              <a:buClr>
                <a:schemeClr val="accent1"/>
              </a:buClr>
              <a:buSzPts val="1400"/>
              <a:buChar char="■"/>
              <a:defRPr>
                <a:solidFill>
                  <a:schemeClr val="accent1"/>
                </a:solidFill>
                <a:highlight>
                  <a:schemeClr val="lt1"/>
                </a:highlight>
              </a:defRPr>
            </a:lvl3pPr>
            <a:lvl4pPr indent="-317500" lvl="3" marL="1828800">
              <a:spcBef>
                <a:spcPts val="1600"/>
              </a:spcBef>
              <a:spcAft>
                <a:spcPts val="0"/>
              </a:spcAft>
              <a:buClr>
                <a:schemeClr val="accent1"/>
              </a:buClr>
              <a:buSzPts val="1400"/>
              <a:buChar char="●"/>
              <a:defRPr>
                <a:solidFill>
                  <a:schemeClr val="accent1"/>
                </a:solidFill>
                <a:highlight>
                  <a:schemeClr val="lt1"/>
                </a:highlight>
              </a:defRPr>
            </a:lvl4pPr>
            <a:lvl5pPr indent="-317500" lvl="4" marL="2286000">
              <a:spcBef>
                <a:spcPts val="1600"/>
              </a:spcBef>
              <a:spcAft>
                <a:spcPts val="0"/>
              </a:spcAft>
              <a:buClr>
                <a:schemeClr val="accent1"/>
              </a:buClr>
              <a:buSzPts val="1400"/>
              <a:buChar char="○"/>
              <a:defRPr>
                <a:solidFill>
                  <a:schemeClr val="accent1"/>
                </a:solidFill>
                <a:highlight>
                  <a:schemeClr val="lt1"/>
                </a:highlight>
              </a:defRPr>
            </a:lvl5pPr>
            <a:lvl6pPr indent="-317500" lvl="5" marL="2743200">
              <a:spcBef>
                <a:spcPts val="1600"/>
              </a:spcBef>
              <a:spcAft>
                <a:spcPts val="0"/>
              </a:spcAft>
              <a:buClr>
                <a:schemeClr val="accent1"/>
              </a:buClr>
              <a:buSzPts val="1400"/>
              <a:buChar char="■"/>
              <a:defRPr>
                <a:solidFill>
                  <a:schemeClr val="accent1"/>
                </a:solidFill>
                <a:highlight>
                  <a:schemeClr val="lt1"/>
                </a:highlight>
              </a:defRPr>
            </a:lvl6pPr>
            <a:lvl7pPr indent="-317500" lvl="6" marL="3200400">
              <a:spcBef>
                <a:spcPts val="1600"/>
              </a:spcBef>
              <a:spcAft>
                <a:spcPts val="0"/>
              </a:spcAft>
              <a:buClr>
                <a:schemeClr val="accent1"/>
              </a:buClr>
              <a:buSzPts val="1400"/>
              <a:buChar char="●"/>
              <a:defRPr>
                <a:solidFill>
                  <a:schemeClr val="accent1"/>
                </a:solidFill>
                <a:highlight>
                  <a:schemeClr val="lt1"/>
                </a:highlight>
              </a:defRPr>
            </a:lvl7pPr>
            <a:lvl8pPr indent="-317500" lvl="7" marL="3657600">
              <a:spcBef>
                <a:spcPts val="1600"/>
              </a:spcBef>
              <a:spcAft>
                <a:spcPts val="0"/>
              </a:spcAft>
              <a:buClr>
                <a:schemeClr val="accent1"/>
              </a:buClr>
              <a:buSzPts val="1400"/>
              <a:buChar char="○"/>
              <a:defRPr>
                <a:solidFill>
                  <a:schemeClr val="accent1"/>
                </a:solidFill>
                <a:highlight>
                  <a:schemeClr val="lt1"/>
                </a:highlight>
              </a:defRPr>
            </a:lvl8pPr>
            <a:lvl9pPr indent="-317500" lvl="8" marL="4114800">
              <a:spcBef>
                <a:spcPts val="1600"/>
              </a:spcBef>
              <a:spcAft>
                <a:spcPts val="1600"/>
              </a:spcAft>
              <a:buClr>
                <a:schemeClr val="accent1"/>
              </a:buClr>
              <a:buSzPts val="1400"/>
              <a:buChar char="■"/>
              <a:defRPr>
                <a:solidFill>
                  <a:schemeClr val="accent1"/>
                </a:solidFill>
                <a:highlight>
                  <a:schemeClr val="lt1"/>
                </a:highlight>
              </a:defRPr>
            </a:lvl9pPr>
          </a:lstStyle>
          <a:p/>
        </p:txBody>
      </p:sp>
      <p:sp>
        <p:nvSpPr>
          <p:cNvPr id="42" name="Google Shape;42;p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43" name="Shape 43"/>
        <p:cNvGrpSpPr/>
        <p:nvPr/>
      </p:nvGrpSpPr>
      <p:grpSpPr>
        <a:xfrm>
          <a:off x="0" y="0"/>
          <a:ext cx="0" cy="0"/>
          <a:chOff x="0" y="0"/>
          <a:chExt cx="0" cy="0"/>
        </a:xfrm>
      </p:grpSpPr>
      <p:sp>
        <p:nvSpPr>
          <p:cNvPr id="44" name="Google Shape;44;p10"/>
          <p:cNvSpPr txBox="1"/>
          <p:nvPr>
            <p:ph idx="1" type="body"/>
          </p:nvPr>
        </p:nvSpPr>
        <p:spPr>
          <a:xfrm>
            <a:off x="319500" y="4230575"/>
            <a:ext cx="5998800" cy="598800"/>
          </a:xfrm>
          <a:prstGeom prst="rect">
            <a:avLst/>
          </a:prstGeom>
        </p:spPr>
        <p:txBody>
          <a:bodyPr anchorCtr="0" anchor="ctr" bIns="91425" lIns="91425" spcFirstLastPara="1" rIns="91425" wrap="square" tIns="91425"/>
          <a:lstStyle>
            <a:lvl1pPr indent="-228600" lvl="0" marL="457200">
              <a:lnSpc>
                <a:spcPct val="100000"/>
              </a:lnSpc>
              <a:spcBef>
                <a:spcPts val="0"/>
              </a:spcBef>
              <a:spcAft>
                <a:spcPts val="0"/>
              </a:spcAft>
              <a:buClr>
                <a:schemeClr val="accent1"/>
              </a:buClr>
              <a:buSzPts val="2400"/>
              <a:buFont typeface="Amatic SC"/>
              <a:buNone/>
              <a:defRPr b="1" sz="2400">
                <a:solidFill>
                  <a:schemeClr val="accent1"/>
                </a:solidFill>
                <a:latin typeface="Amatic SC"/>
                <a:ea typeface="Amatic SC"/>
                <a:cs typeface="Amatic SC"/>
                <a:sym typeface="Amatic SC"/>
              </a:defRPr>
            </a:lvl1pPr>
          </a:lstStyle>
          <a:p/>
        </p:txBody>
      </p:sp>
      <p:sp>
        <p:nvSpPr>
          <p:cNvPr id="45" name="Google Shape;45;p1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spTree>
      <p:nvGrpSpPr>
        <p:cNvPr id="46" name="Shape 46"/>
        <p:cNvGrpSpPr/>
        <p:nvPr/>
      </p:nvGrpSpPr>
      <p:grpSpPr>
        <a:xfrm>
          <a:off x="0" y="0"/>
          <a:ext cx="0" cy="0"/>
          <a:chOff x="0" y="0"/>
          <a:chExt cx="0" cy="0"/>
        </a:xfrm>
      </p:grpSpPr>
      <p:sp>
        <p:nvSpPr>
          <p:cNvPr id="47" name="Google Shape;47;p11"/>
          <p:cNvSpPr txBox="1"/>
          <p:nvPr>
            <p:ph hasCustomPrompt="1" type="title"/>
          </p:nvPr>
        </p:nvSpPr>
        <p:spPr>
          <a:xfrm>
            <a:off x="311700" y="1240275"/>
            <a:ext cx="8520600" cy="1981800"/>
          </a:xfrm>
          <a:prstGeom prst="rect">
            <a:avLst/>
          </a:prstGeom>
        </p:spPr>
        <p:txBody>
          <a:bodyPr anchorCtr="0" anchor="b" bIns="91425" lIns="91425" spcFirstLastPara="1" rIns="91425" wrap="square" tIns="91425"/>
          <a:lstStyle>
            <a:lvl1pPr lvl="0" algn="ctr">
              <a:spcBef>
                <a:spcPts val="0"/>
              </a:spcBef>
              <a:spcAft>
                <a:spcPts val="0"/>
              </a:spcAft>
              <a:buClr>
                <a:schemeClr val="lt1"/>
              </a:buClr>
              <a:buSzPts val="12000"/>
              <a:buNone/>
              <a:defRPr sz="12000">
                <a:solidFill>
                  <a:schemeClr val="lt1"/>
                </a:solidFill>
                <a:highlight>
                  <a:schemeClr val="accent1"/>
                </a:highlight>
              </a:defRPr>
            </a:lvl1pPr>
            <a:lvl2pPr lvl="1" algn="ctr">
              <a:spcBef>
                <a:spcPts val="0"/>
              </a:spcBef>
              <a:spcAft>
                <a:spcPts val="0"/>
              </a:spcAft>
              <a:buClr>
                <a:schemeClr val="lt1"/>
              </a:buClr>
              <a:buSzPts val="12000"/>
              <a:buNone/>
              <a:defRPr sz="12000">
                <a:solidFill>
                  <a:schemeClr val="lt1"/>
                </a:solidFill>
                <a:highlight>
                  <a:schemeClr val="accent1"/>
                </a:highlight>
              </a:defRPr>
            </a:lvl2pPr>
            <a:lvl3pPr lvl="2" algn="ctr">
              <a:spcBef>
                <a:spcPts val="0"/>
              </a:spcBef>
              <a:spcAft>
                <a:spcPts val="0"/>
              </a:spcAft>
              <a:buClr>
                <a:schemeClr val="lt1"/>
              </a:buClr>
              <a:buSzPts val="12000"/>
              <a:buNone/>
              <a:defRPr sz="12000">
                <a:solidFill>
                  <a:schemeClr val="lt1"/>
                </a:solidFill>
                <a:highlight>
                  <a:schemeClr val="accent1"/>
                </a:highlight>
              </a:defRPr>
            </a:lvl3pPr>
            <a:lvl4pPr lvl="3" algn="ctr">
              <a:spcBef>
                <a:spcPts val="0"/>
              </a:spcBef>
              <a:spcAft>
                <a:spcPts val="0"/>
              </a:spcAft>
              <a:buClr>
                <a:schemeClr val="lt1"/>
              </a:buClr>
              <a:buSzPts val="12000"/>
              <a:buNone/>
              <a:defRPr sz="12000">
                <a:solidFill>
                  <a:schemeClr val="lt1"/>
                </a:solidFill>
                <a:highlight>
                  <a:schemeClr val="accent1"/>
                </a:highlight>
              </a:defRPr>
            </a:lvl4pPr>
            <a:lvl5pPr lvl="4" algn="ctr">
              <a:spcBef>
                <a:spcPts val="0"/>
              </a:spcBef>
              <a:spcAft>
                <a:spcPts val="0"/>
              </a:spcAft>
              <a:buClr>
                <a:schemeClr val="lt1"/>
              </a:buClr>
              <a:buSzPts val="12000"/>
              <a:buNone/>
              <a:defRPr sz="12000">
                <a:solidFill>
                  <a:schemeClr val="lt1"/>
                </a:solidFill>
                <a:highlight>
                  <a:schemeClr val="accent1"/>
                </a:highlight>
              </a:defRPr>
            </a:lvl5pPr>
            <a:lvl6pPr lvl="5" algn="ctr">
              <a:spcBef>
                <a:spcPts val="0"/>
              </a:spcBef>
              <a:spcAft>
                <a:spcPts val="0"/>
              </a:spcAft>
              <a:buClr>
                <a:schemeClr val="lt1"/>
              </a:buClr>
              <a:buSzPts val="12000"/>
              <a:buNone/>
              <a:defRPr sz="12000">
                <a:solidFill>
                  <a:schemeClr val="lt1"/>
                </a:solidFill>
                <a:highlight>
                  <a:schemeClr val="accent1"/>
                </a:highlight>
              </a:defRPr>
            </a:lvl6pPr>
            <a:lvl7pPr lvl="6" algn="ctr">
              <a:spcBef>
                <a:spcPts val="0"/>
              </a:spcBef>
              <a:spcAft>
                <a:spcPts val="0"/>
              </a:spcAft>
              <a:buClr>
                <a:schemeClr val="lt1"/>
              </a:buClr>
              <a:buSzPts val="12000"/>
              <a:buNone/>
              <a:defRPr sz="12000">
                <a:solidFill>
                  <a:schemeClr val="lt1"/>
                </a:solidFill>
                <a:highlight>
                  <a:schemeClr val="accent1"/>
                </a:highlight>
              </a:defRPr>
            </a:lvl7pPr>
            <a:lvl8pPr lvl="7" algn="ctr">
              <a:spcBef>
                <a:spcPts val="0"/>
              </a:spcBef>
              <a:spcAft>
                <a:spcPts val="0"/>
              </a:spcAft>
              <a:buClr>
                <a:schemeClr val="lt1"/>
              </a:buClr>
              <a:buSzPts val="12000"/>
              <a:buNone/>
              <a:defRPr sz="12000">
                <a:solidFill>
                  <a:schemeClr val="lt1"/>
                </a:solidFill>
                <a:highlight>
                  <a:schemeClr val="accent1"/>
                </a:highlight>
              </a:defRPr>
            </a:lvl8pPr>
            <a:lvl9pPr lvl="8" algn="ctr">
              <a:spcBef>
                <a:spcPts val="0"/>
              </a:spcBef>
              <a:spcAft>
                <a:spcPts val="0"/>
              </a:spcAft>
              <a:buClr>
                <a:schemeClr val="lt1"/>
              </a:buClr>
              <a:buSzPts val="12000"/>
              <a:buNone/>
              <a:defRPr sz="12000">
                <a:solidFill>
                  <a:schemeClr val="lt1"/>
                </a:solidFill>
                <a:highlight>
                  <a:schemeClr val="accent1"/>
                </a:highlight>
              </a:defRPr>
            </a:lvl9pPr>
          </a:lstStyle>
          <a:p>
            <a:r>
              <a:t>xx%</a:t>
            </a:r>
          </a:p>
        </p:txBody>
      </p:sp>
      <p:sp>
        <p:nvSpPr>
          <p:cNvPr id="48" name="Google Shape;48;p11"/>
          <p:cNvSpPr txBox="1"/>
          <p:nvPr>
            <p:ph idx="1" type="body"/>
          </p:nvPr>
        </p:nvSpPr>
        <p:spPr>
          <a:xfrm>
            <a:off x="311700" y="3304625"/>
            <a:ext cx="8520600" cy="1300800"/>
          </a:xfrm>
          <a:prstGeom prst="rect">
            <a:avLst/>
          </a:prstGeom>
        </p:spPr>
        <p:txBody>
          <a:bodyPr anchorCtr="0" anchor="t" bIns="91425" lIns="91425" spcFirstLastPara="1" rIns="91425" wrap="square" tIns="91425"/>
          <a:lstStyle>
            <a:lvl1pPr indent="-342900" lvl="0" marL="457200" algn="ctr">
              <a:spcBef>
                <a:spcPts val="0"/>
              </a:spcBef>
              <a:spcAft>
                <a:spcPts val="0"/>
              </a:spcAft>
              <a:buClr>
                <a:schemeClr val="accent1"/>
              </a:buClr>
              <a:buSzPts val="1800"/>
              <a:buChar char="●"/>
              <a:defRPr>
                <a:solidFill>
                  <a:schemeClr val="accent1"/>
                </a:solidFill>
                <a:highlight>
                  <a:schemeClr val="dk1"/>
                </a:highlight>
              </a:defRPr>
            </a:lvl1pPr>
            <a:lvl2pPr indent="-317500" lvl="1" marL="914400" algn="ctr">
              <a:spcBef>
                <a:spcPts val="1600"/>
              </a:spcBef>
              <a:spcAft>
                <a:spcPts val="0"/>
              </a:spcAft>
              <a:buClr>
                <a:schemeClr val="accent1"/>
              </a:buClr>
              <a:buSzPts val="1400"/>
              <a:buChar char="○"/>
              <a:defRPr>
                <a:solidFill>
                  <a:schemeClr val="accent1"/>
                </a:solidFill>
                <a:highlight>
                  <a:schemeClr val="dk1"/>
                </a:highlight>
              </a:defRPr>
            </a:lvl2pPr>
            <a:lvl3pPr indent="-317500" lvl="2" marL="1371600" algn="ctr">
              <a:spcBef>
                <a:spcPts val="1600"/>
              </a:spcBef>
              <a:spcAft>
                <a:spcPts val="0"/>
              </a:spcAft>
              <a:buClr>
                <a:schemeClr val="accent1"/>
              </a:buClr>
              <a:buSzPts val="1400"/>
              <a:buChar char="■"/>
              <a:defRPr>
                <a:solidFill>
                  <a:schemeClr val="accent1"/>
                </a:solidFill>
                <a:highlight>
                  <a:schemeClr val="dk1"/>
                </a:highlight>
              </a:defRPr>
            </a:lvl3pPr>
            <a:lvl4pPr indent="-317500" lvl="3" marL="1828800" algn="ctr">
              <a:spcBef>
                <a:spcPts val="1600"/>
              </a:spcBef>
              <a:spcAft>
                <a:spcPts val="0"/>
              </a:spcAft>
              <a:buClr>
                <a:schemeClr val="accent1"/>
              </a:buClr>
              <a:buSzPts val="1400"/>
              <a:buChar char="●"/>
              <a:defRPr>
                <a:solidFill>
                  <a:schemeClr val="accent1"/>
                </a:solidFill>
                <a:highlight>
                  <a:schemeClr val="dk1"/>
                </a:highlight>
              </a:defRPr>
            </a:lvl4pPr>
            <a:lvl5pPr indent="-317500" lvl="4" marL="2286000" algn="ctr">
              <a:spcBef>
                <a:spcPts val="1600"/>
              </a:spcBef>
              <a:spcAft>
                <a:spcPts val="0"/>
              </a:spcAft>
              <a:buClr>
                <a:schemeClr val="accent1"/>
              </a:buClr>
              <a:buSzPts val="1400"/>
              <a:buChar char="○"/>
              <a:defRPr>
                <a:solidFill>
                  <a:schemeClr val="accent1"/>
                </a:solidFill>
                <a:highlight>
                  <a:schemeClr val="dk1"/>
                </a:highlight>
              </a:defRPr>
            </a:lvl5pPr>
            <a:lvl6pPr indent="-317500" lvl="5" marL="2743200" algn="ctr">
              <a:spcBef>
                <a:spcPts val="1600"/>
              </a:spcBef>
              <a:spcAft>
                <a:spcPts val="0"/>
              </a:spcAft>
              <a:buClr>
                <a:schemeClr val="accent1"/>
              </a:buClr>
              <a:buSzPts val="1400"/>
              <a:buChar char="■"/>
              <a:defRPr>
                <a:solidFill>
                  <a:schemeClr val="accent1"/>
                </a:solidFill>
                <a:highlight>
                  <a:schemeClr val="dk1"/>
                </a:highlight>
              </a:defRPr>
            </a:lvl6pPr>
            <a:lvl7pPr indent="-317500" lvl="6" marL="3200400" algn="ctr">
              <a:spcBef>
                <a:spcPts val="1600"/>
              </a:spcBef>
              <a:spcAft>
                <a:spcPts val="0"/>
              </a:spcAft>
              <a:buClr>
                <a:schemeClr val="accent1"/>
              </a:buClr>
              <a:buSzPts val="1400"/>
              <a:buChar char="●"/>
              <a:defRPr>
                <a:solidFill>
                  <a:schemeClr val="accent1"/>
                </a:solidFill>
                <a:highlight>
                  <a:schemeClr val="dk1"/>
                </a:highlight>
              </a:defRPr>
            </a:lvl7pPr>
            <a:lvl8pPr indent="-317500" lvl="7" marL="3657600" algn="ctr">
              <a:spcBef>
                <a:spcPts val="1600"/>
              </a:spcBef>
              <a:spcAft>
                <a:spcPts val="0"/>
              </a:spcAft>
              <a:buClr>
                <a:schemeClr val="accent1"/>
              </a:buClr>
              <a:buSzPts val="1400"/>
              <a:buChar char="○"/>
              <a:defRPr>
                <a:solidFill>
                  <a:schemeClr val="accent1"/>
                </a:solidFill>
                <a:highlight>
                  <a:schemeClr val="dk1"/>
                </a:highlight>
              </a:defRPr>
            </a:lvl8pPr>
            <a:lvl9pPr indent="-317500" lvl="8" marL="4114800" algn="ctr">
              <a:spcBef>
                <a:spcPts val="1600"/>
              </a:spcBef>
              <a:spcAft>
                <a:spcPts val="1600"/>
              </a:spcAft>
              <a:buClr>
                <a:schemeClr val="accent1"/>
              </a:buClr>
              <a:buSzPts val="1400"/>
              <a:buChar char="■"/>
              <a:defRPr>
                <a:solidFill>
                  <a:schemeClr val="accent1"/>
                </a:solidFill>
                <a:highlight>
                  <a:schemeClr val="dk1"/>
                </a:highlight>
              </a:defRPr>
            </a:lvl9pPr>
          </a:lstStyle>
          <a:p/>
        </p:txBody>
      </p:sp>
      <p:sp>
        <p:nvSpPr>
          <p:cNvPr id="49" name="Google Shape;49;p1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50" name="Shape 50"/>
        <p:cNvGrpSpPr/>
        <p:nvPr/>
      </p:nvGrpSpPr>
      <p:grpSpPr>
        <a:xfrm>
          <a:off x="0" y="0"/>
          <a:ext cx="0" cy="0"/>
          <a:chOff x="0" y="0"/>
          <a:chExt cx="0" cy="0"/>
        </a:xfrm>
      </p:grpSpPr>
      <p:sp>
        <p:nvSpPr>
          <p:cNvPr id="51" name="Google Shape;51;p1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beach-day">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292850"/>
            <a:ext cx="8520600" cy="801000"/>
          </a:xfrm>
          <a:prstGeom prst="rect">
            <a:avLst/>
          </a:prstGeom>
          <a:noFill/>
          <a:ln>
            <a:noFill/>
          </a:ln>
        </p:spPr>
        <p:txBody>
          <a:bodyPr anchorCtr="0" anchor="t" bIns="91425" lIns="91425" spcFirstLastPara="1" rIns="91425" wrap="square" tIns="91425"/>
          <a:lstStyle>
            <a:lvl1pPr lvl="0">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1pPr>
            <a:lvl2pPr lvl="1">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2pPr>
            <a:lvl3pPr lvl="2">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3pPr>
            <a:lvl4pPr lvl="3">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4pPr>
            <a:lvl5pPr lvl="4">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5pPr>
            <a:lvl6pPr lvl="5">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6pPr>
            <a:lvl7pPr lvl="6">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7pPr>
            <a:lvl8pPr lvl="7">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8pPr>
            <a:lvl9pPr lvl="8">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9pPr>
          </a:lstStyle>
          <a:p/>
        </p:txBody>
      </p:sp>
      <p:sp>
        <p:nvSpPr>
          <p:cNvPr id="7" name="Google Shape;7;p1"/>
          <p:cNvSpPr txBox="1"/>
          <p:nvPr>
            <p:ph idx="1" type="body"/>
          </p:nvPr>
        </p:nvSpPr>
        <p:spPr>
          <a:xfrm>
            <a:off x="311700" y="1228675"/>
            <a:ext cx="8520600" cy="3340200"/>
          </a:xfrm>
          <a:prstGeom prst="rect">
            <a:avLst/>
          </a:prstGeom>
          <a:noFill/>
          <a:ln>
            <a:noFill/>
          </a:ln>
        </p:spPr>
        <p:txBody>
          <a:bodyPr anchorCtr="0" anchor="t" bIns="91425" lIns="91425" spcFirstLastPara="1" rIns="91425" wrap="square" tIns="91425"/>
          <a:lstStyle>
            <a:lvl1pPr indent="-342900" lvl="0" marL="457200">
              <a:lnSpc>
                <a:spcPct val="115000"/>
              </a:lnSpc>
              <a:spcBef>
                <a:spcPts val="0"/>
              </a:spcBef>
              <a:spcAft>
                <a:spcPts val="0"/>
              </a:spcAft>
              <a:buClr>
                <a:schemeClr val="dk2"/>
              </a:buClr>
              <a:buSzPts val="1800"/>
              <a:buFont typeface="Source Code Pro"/>
              <a:buChar char="●"/>
              <a:defRPr sz="1800">
                <a:solidFill>
                  <a:schemeClr val="dk2"/>
                </a:solidFill>
                <a:latin typeface="Source Code Pro"/>
                <a:ea typeface="Source Code Pro"/>
                <a:cs typeface="Source Code Pro"/>
                <a:sym typeface="Source Code Pro"/>
              </a:defRPr>
            </a:lvl1pPr>
            <a:lvl2pPr indent="-317500" lvl="1" marL="9144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2pPr>
            <a:lvl3pPr indent="-317500" lvl="2" marL="13716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3pPr>
            <a:lvl4pPr indent="-317500" lvl="3" marL="18288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4pPr>
            <a:lvl5pPr indent="-317500" lvl="4" marL="22860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5pPr>
            <a:lvl6pPr indent="-317500" lvl="5" marL="27432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6pPr>
            <a:lvl7pPr indent="-317500" lvl="6" marL="32004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7pPr>
            <a:lvl8pPr indent="-317500" lvl="7" marL="36576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8pPr>
            <a:lvl9pPr indent="-317500" lvl="8" marL="4114800">
              <a:lnSpc>
                <a:spcPct val="115000"/>
              </a:lnSpc>
              <a:spcBef>
                <a:spcPts val="1600"/>
              </a:spcBef>
              <a:spcAft>
                <a:spcPts val="160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accent1"/>
                </a:solidFill>
                <a:latin typeface="Source Code Pro"/>
                <a:ea typeface="Source Code Pro"/>
                <a:cs typeface="Source Code Pro"/>
                <a:sym typeface="Source Code Pro"/>
              </a:defRPr>
            </a:lvl1pPr>
            <a:lvl2pPr lvl="1" algn="r">
              <a:buNone/>
              <a:defRPr sz="1000">
                <a:solidFill>
                  <a:schemeClr val="accent1"/>
                </a:solidFill>
                <a:latin typeface="Source Code Pro"/>
                <a:ea typeface="Source Code Pro"/>
                <a:cs typeface="Source Code Pro"/>
                <a:sym typeface="Source Code Pro"/>
              </a:defRPr>
            </a:lvl2pPr>
            <a:lvl3pPr lvl="2" algn="r">
              <a:buNone/>
              <a:defRPr sz="1000">
                <a:solidFill>
                  <a:schemeClr val="accent1"/>
                </a:solidFill>
                <a:latin typeface="Source Code Pro"/>
                <a:ea typeface="Source Code Pro"/>
                <a:cs typeface="Source Code Pro"/>
                <a:sym typeface="Source Code Pro"/>
              </a:defRPr>
            </a:lvl3pPr>
            <a:lvl4pPr lvl="3" algn="r">
              <a:buNone/>
              <a:defRPr sz="1000">
                <a:solidFill>
                  <a:schemeClr val="accent1"/>
                </a:solidFill>
                <a:latin typeface="Source Code Pro"/>
                <a:ea typeface="Source Code Pro"/>
                <a:cs typeface="Source Code Pro"/>
                <a:sym typeface="Source Code Pro"/>
              </a:defRPr>
            </a:lvl4pPr>
            <a:lvl5pPr lvl="4" algn="r">
              <a:buNone/>
              <a:defRPr sz="1000">
                <a:solidFill>
                  <a:schemeClr val="accent1"/>
                </a:solidFill>
                <a:latin typeface="Source Code Pro"/>
                <a:ea typeface="Source Code Pro"/>
                <a:cs typeface="Source Code Pro"/>
                <a:sym typeface="Source Code Pro"/>
              </a:defRPr>
            </a:lvl5pPr>
            <a:lvl6pPr lvl="5" algn="r">
              <a:buNone/>
              <a:defRPr sz="1000">
                <a:solidFill>
                  <a:schemeClr val="accent1"/>
                </a:solidFill>
                <a:latin typeface="Source Code Pro"/>
                <a:ea typeface="Source Code Pro"/>
                <a:cs typeface="Source Code Pro"/>
                <a:sym typeface="Source Code Pro"/>
              </a:defRPr>
            </a:lvl6pPr>
            <a:lvl7pPr lvl="6" algn="r">
              <a:buNone/>
              <a:defRPr sz="1000">
                <a:solidFill>
                  <a:schemeClr val="accent1"/>
                </a:solidFill>
                <a:latin typeface="Source Code Pro"/>
                <a:ea typeface="Source Code Pro"/>
                <a:cs typeface="Source Code Pro"/>
                <a:sym typeface="Source Code Pro"/>
              </a:defRPr>
            </a:lvl7pPr>
            <a:lvl8pPr lvl="7" algn="r">
              <a:buNone/>
              <a:defRPr sz="1000">
                <a:solidFill>
                  <a:schemeClr val="accent1"/>
                </a:solidFill>
                <a:latin typeface="Source Code Pro"/>
                <a:ea typeface="Source Code Pro"/>
                <a:cs typeface="Source Code Pro"/>
                <a:sym typeface="Source Code Pro"/>
              </a:defRPr>
            </a:lvl8pPr>
            <a:lvl9pPr lvl="8" algn="r">
              <a:buNone/>
              <a:defRPr sz="1000">
                <a:solidFill>
                  <a:schemeClr val="accent1"/>
                </a:solidFill>
                <a:latin typeface="Source Code Pro"/>
                <a:ea typeface="Source Code Pro"/>
                <a:cs typeface="Source Code Pro"/>
                <a:sym typeface="Source Code Pro"/>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hyperlink" Target="https://www.thesaurus.com/browse/snicker"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13.jpg"/><Relationship Id="rId4" Type="http://schemas.openxmlformats.org/officeDocument/2006/relationships/image" Target="../media/image15.jpg"/><Relationship Id="rId5" Type="http://schemas.openxmlformats.org/officeDocument/2006/relationships/image" Target="../media/image11.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12.jpg"/><Relationship Id="rId4" Type="http://schemas.openxmlformats.org/officeDocument/2006/relationships/image" Target="../media/image10.jpg"/><Relationship Id="rId5" Type="http://schemas.openxmlformats.org/officeDocument/2006/relationships/image" Target="../media/image14.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9.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hyperlink" Target="http://drive.google.com/file/d/1RdE5oMmqbNuoujL3pXCkshRmfmKOfLf6/view" TargetMode="External"/><Relationship Id="rId4" Type="http://schemas.openxmlformats.org/officeDocument/2006/relationships/image" Target="../media/image4.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hyperlink" Target="http://drive.google.com/file/d/10XNjQR4i4ewhR7QQM7kMTqm7ZttnWxqF/view" TargetMode="External"/><Relationship Id="rId4" Type="http://schemas.openxmlformats.org/officeDocument/2006/relationships/image" Target="../media/image2.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hyperlink" Target="http://drive.google.com/file/d/14Rg754cPvSNIoVkDLZRQJnRiGhXbAa3r/view" TargetMode="External"/><Relationship Id="rId4" Type="http://schemas.openxmlformats.org/officeDocument/2006/relationships/image" Target="../media/image3.jpg"/><Relationship Id="rId5" Type="http://schemas.openxmlformats.org/officeDocument/2006/relationships/hyperlink" Target="http://drive.google.com/file/d/1JDpmXb0OiDi_KYW7k_qp9vdUNDjL86ka/view" TargetMode="External"/><Relationship Id="rId6" Type="http://schemas.openxmlformats.org/officeDocument/2006/relationships/image" Target="../media/image6.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hyperlink" Target="http://drive.google.com/file/d/1RPv39KyPPZK5mCWEYtqHnnhrTdyxfuMf/view" TargetMode="External"/><Relationship Id="rId4" Type="http://schemas.openxmlformats.org/officeDocument/2006/relationships/image" Target="../media/image7.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hyperlink" Target="http://drive.google.com/file/d/1_141CUDvwr1p4X1brBCKyfQtjdOW7ONj/view" TargetMode="External"/><Relationship Id="rId4" Type="http://schemas.openxmlformats.org/officeDocument/2006/relationships/image" Target="../media/image5.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hyperlink" Target="http://drive.google.com/file/d/1rapVytgnruI2Rf8kmXQGBtLuNZ9nEW6s/view" TargetMode="External"/><Relationship Id="rId4" Type="http://schemas.openxmlformats.org/officeDocument/2006/relationships/image" Target="../media/image8.jpg"/><Relationship Id="rId5" Type="http://schemas.openxmlformats.org/officeDocument/2006/relationships/hyperlink" Target="http://drive.google.com/file/d/1IVTA-ZPsQr63-EX7s1-cVm14kCsieYsp/view" TargetMode="External"/><Relationship Id="rId6" Type="http://schemas.openxmlformats.org/officeDocument/2006/relationships/image" Target="../media/image1.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55" name="Shape 55"/>
        <p:cNvGrpSpPr/>
        <p:nvPr/>
      </p:nvGrpSpPr>
      <p:grpSpPr>
        <a:xfrm>
          <a:off x="0" y="0"/>
          <a:ext cx="0" cy="0"/>
          <a:chOff x="0" y="0"/>
          <a:chExt cx="0" cy="0"/>
        </a:xfrm>
      </p:grpSpPr>
      <p:sp>
        <p:nvSpPr>
          <p:cNvPr id="56" name="Google Shape;56;p13"/>
          <p:cNvSpPr txBox="1"/>
          <p:nvPr>
            <p:ph type="ctrTitle"/>
          </p:nvPr>
        </p:nvSpPr>
        <p:spPr>
          <a:xfrm>
            <a:off x="311700" y="392150"/>
            <a:ext cx="8520600" cy="2690400"/>
          </a:xfrm>
          <a:prstGeom prst="rect">
            <a:avLst/>
          </a:prstGeom>
        </p:spPr>
        <p:txBody>
          <a:bodyPr anchorCtr="0" anchor="ctr" bIns="91425" lIns="91425" spcFirstLastPara="1" rIns="91425" wrap="square" tIns="91425">
            <a:noAutofit/>
          </a:bodyPr>
          <a:lstStyle/>
          <a:p>
            <a:pPr indent="-228600" lvl="0" marL="457200" rtl="0" algn="l">
              <a:lnSpc>
                <a:spcPct val="115000"/>
              </a:lnSpc>
              <a:spcBef>
                <a:spcPts val="0"/>
              </a:spcBef>
              <a:spcAft>
                <a:spcPts val="0"/>
              </a:spcAft>
              <a:buClr>
                <a:srgbClr val="000000"/>
              </a:buClr>
              <a:buSzPts val="1050"/>
              <a:buFont typeface="Arial"/>
              <a:buNone/>
            </a:pPr>
            <a:r>
              <a:t/>
            </a:r>
            <a:endParaRPr b="0" sz="1200" u="sng">
              <a:solidFill>
                <a:srgbClr val="000000"/>
              </a:solidFill>
              <a:highlight>
                <a:srgbClr val="FCBB45"/>
              </a:highlight>
              <a:latin typeface="Arial"/>
              <a:ea typeface="Arial"/>
              <a:cs typeface="Arial"/>
              <a:sym typeface="Arial"/>
              <a:hlinkClick r:id="rId3"/>
            </a:endParaRPr>
          </a:p>
          <a:p>
            <a:pPr indent="0" lvl="0" marL="0" rtl="0" algn="ctr">
              <a:spcBef>
                <a:spcPts val="0"/>
              </a:spcBef>
              <a:spcAft>
                <a:spcPts val="0"/>
              </a:spcAft>
              <a:buNone/>
            </a:pPr>
            <a:r>
              <a:rPr lang="en-GB"/>
              <a:t>Snicker, Titter and Chortle:</a:t>
            </a:r>
            <a:endParaRPr/>
          </a:p>
          <a:p>
            <a:pPr indent="0" lvl="0" marL="0" rtl="0" algn="ctr">
              <a:spcBef>
                <a:spcPts val="0"/>
              </a:spcBef>
              <a:spcAft>
                <a:spcPts val="0"/>
              </a:spcAft>
              <a:buNone/>
            </a:pPr>
            <a:r>
              <a:rPr lang="en-GB"/>
              <a:t>Understanding the Funny </a:t>
            </a:r>
            <a:endParaRPr/>
          </a:p>
        </p:txBody>
      </p:sp>
      <p:sp>
        <p:nvSpPr>
          <p:cNvPr id="57" name="Google Shape;57;p13"/>
          <p:cNvSpPr txBox="1"/>
          <p:nvPr>
            <p:ph idx="1" type="subTitle"/>
          </p:nvPr>
        </p:nvSpPr>
        <p:spPr>
          <a:xfrm>
            <a:off x="311700" y="3890400"/>
            <a:ext cx="8520600" cy="7062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GB" sz="8000">
                <a:latin typeface="Amatic SC"/>
                <a:ea typeface="Amatic SC"/>
                <a:cs typeface="Amatic SC"/>
                <a:sym typeface="Amatic SC"/>
              </a:rPr>
              <a:t>Santosh Rai</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61" name="Shape 61"/>
        <p:cNvGrpSpPr/>
        <p:nvPr/>
      </p:nvGrpSpPr>
      <p:grpSpPr>
        <a:xfrm>
          <a:off x="0" y="0"/>
          <a:ext cx="0" cy="0"/>
          <a:chOff x="0" y="0"/>
          <a:chExt cx="0" cy="0"/>
        </a:xfrm>
      </p:grpSpPr>
      <p:sp>
        <p:nvSpPr>
          <p:cNvPr id="62" name="Google Shape;62;p14"/>
          <p:cNvSpPr txBox="1"/>
          <p:nvPr>
            <p:ph type="title"/>
          </p:nvPr>
        </p:nvSpPr>
        <p:spPr>
          <a:xfrm>
            <a:off x="311700" y="292850"/>
            <a:ext cx="8520600" cy="801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Purpose</a:t>
            </a:r>
            <a:r>
              <a:rPr lang="en-GB"/>
              <a:t> of the report </a:t>
            </a:r>
            <a:endParaRPr/>
          </a:p>
        </p:txBody>
      </p:sp>
      <p:sp>
        <p:nvSpPr>
          <p:cNvPr id="63" name="Google Shape;63;p14"/>
          <p:cNvSpPr txBox="1"/>
          <p:nvPr>
            <p:ph idx="1" type="body"/>
          </p:nvPr>
        </p:nvSpPr>
        <p:spPr>
          <a:xfrm>
            <a:off x="311700" y="1228675"/>
            <a:ext cx="8520600" cy="3340200"/>
          </a:xfrm>
          <a:prstGeom prst="rect">
            <a:avLst/>
          </a:prstGeom>
        </p:spPr>
        <p:txBody>
          <a:bodyPr anchorCtr="0" anchor="t" bIns="91425" lIns="91425" spcFirstLastPara="1" rIns="91425" wrap="square" tIns="91425">
            <a:noAutofit/>
          </a:bodyPr>
          <a:lstStyle/>
          <a:p>
            <a:pPr indent="-342900" lvl="0" marL="457200" rtl="0" algn="l">
              <a:spcBef>
                <a:spcPts val="0"/>
              </a:spcBef>
              <a:spcAft>
                <a:spcPts val="0"/>
              </a:spcAft>
              <a:buSzPts val="1800"/>
              <a:buChar char="●"/>
            </a:pPr>
            <a:r>
              <a:rPr lang="en-GB"/>
              <a:t>Understanding slapstick comedy.</a:t>
            </a:r>
            <a:endParaRPr/>
          </a:p>
          <a:p>
            <a:pPr indent="-342900" lvl="0" marL="457200" rtl="0" algn="l">
              <a:spcBef>
                <a:spcPts val="0"/>
              </a:spcBef>
              <a:spcAft>
                <a:spcPts val="0"/>
              </a:spcAft>
              <a:buSzPts val="1800"/>
              <a:buChar char="●"/>
            </a:pPr>
            <a:r>
              <a:rPr lang="en-GB"/>
              <a:t>Breaking down the process of a gag.</a:t>
            </a:r>
            <a:endParaRPr/>
          </a:p>
          <a:p>
            <a:pPr indent="-342900" lvl="0" marL="457200" rtl="0" algn="l">
              <a:spcBef>
                <a:spcPts val="0"/>
              </a:spcBef>
              <a:spcAft>
                <a:spcPts val="0"/>
              </a:spcAft>
              <a:buSzPts val="1800"/>
              <a:buChar char="●"/>
            </a:pPr>
            <a:r>
              <a:rPr lang="en-GB"/>
              <a:t>The theory behind comedy. </a:t>
            </a:r>
            <a:endParaRPr/>
          </a:p>
          <a:p>
            <a:pPr indent="-342900" lvl="0" marL="457200" rtl="0" algn="l">
              <a:spcBef>
                <a:spcPts val="0"/>
              </a:spcBef>
              <a:spcAft>
                <a:spcPts val="0"/>
              </a:spcAft>
              <a:buSzPts val="1800"/>
              <a:buChar char="●"/>
            </a:pPr>
            <a:r>
              <a:rPr lang="en-GB"/>
              <a:t>How to use this to make my work better.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67" name="Shape 67"/>
        <p:cNvGrpSpPr/>
        <p:nvPr/>
      </p:nvGrpSpPr>
      <p:grpSpPr>
        <a:xfrm>
          <a:off x="0" y="0"/>
          <a:ext cx="0" cy="0"/>
          <a:chOff x="0" y="0"/>
          <a:chExt cx="0" cy="0"/>
        </a:xfrm>
      </p:grpSpPr>
      <p:sp>
        <p:nvSpPr>
          <p:cNvPr id="68" name="Google Shape;68;p15"/>
          <p:cNvSpPr txBox="1"/>
          <p:nvPr>
            <p:ph type="title"/>
          </p:nvPr>
        </p:nvSpPr>
        <p:spPr>
          <a:xfrm>
            <a:off x="311700" y="292850"/>
            <a:ext cx="8520600" cy="801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Silent Era </a:t>
            </a:r>
            <a:endParaRPr/>
          </a:p>
        </p:txBody>
      </p:sp>
      <p:pic>
        <p:nvPicPr>
          <p:cNvPr id="69" name="Google Shape;69;p15"/>
          <p:cNvPicPr preferRelativeResize="0"/>
          <p:nvPr/>
        </p:nvPicPr>
        <p:blipFill>
          <a:blip r:embed="rId3">
            <a:alphaModFix/>
          </a:blip>
          <a:stretch>
            <a:fillRect/>
          </a:stretch>
        </p:blipFill>
        <p:spPr>
          <a:xfrm>
            <a:off x="201100" y="1081925"/>
            <a:ext cx="2234725" cy="2979626"/>
          </a:xfrm>
          <a:prstGeom prst="rect">
            <a:avLst/>
          </a:prstGeom>
          <a:noFill/>
          <a:ln>
            <a:noFill/>
          </a:ln>
        </p:spPr>
      </p:pic>
      <p:pic>
        <p:nvPicPr>
          <p:cNvPr id="70" name="Google Shape;70;p15"/>
          <p:cNvPicPr preferRelativeResize="0"/>
          <p:nvPr/>
        </p:nvPicPr>
        <p:blipFill rotWithShape="1">
          <a:blip r:embed="rId4">
            <a:alphaModFix/>
          </a:blip>
          <a:srcRect b="0" l="0" r="14951" t="0"/>
          <a:stretch/>
        </p:blipFill>
        <p:spPr>
          <a:xfrm>
            <a:off x="2683534" y="1081925"/>
            <a:ext cx="3776919" cy="2979626"/>
          </a:xfrm>
          <a:prstGeom prst="rect">
            <a:avLst/>
          </a:prstGeom>
          <a:noFill/>
          <a:ln>
            <a:noFill/>
          </a:ln>
        </p:spPr>
      </p:pic>
      <p:pic>
        <p:nvPicPr>
          <p:cNvPr id="71" name="Google Shape;71;p15"/>
          <p:cNvPicPr preferRelativeResize="0"/>
          <p:nvPr/>
        </p:nvPicPr>
        <p:blipFill rotWithShape="1">
          <a:blip r:embed="rId5">
            <a:alphaModFix/>
          </a:blip>
          <a:srcRect b="7887" l="14448" r="14306" t="7929"/>
          <a:stretch/>
        </p:blipFill>
        <p:spPr>
          <a:xfrm>
            <a:off x="6916800" y="1093850"/>
            <a:ext cx="2054750" cy="3034700"/>
          </a:xfrm>
          <a:prstGeom prst="rect">
            <a:avLst/>
          </a:prstGeom>
          <a:noFill/>
          <a:ln>
            <a:noFill/>
          </a:ln>
        </p:spPr>
      </p:pic>
      <p:sp>
        <p:nvSpPr>
          <p:cNvPr id="72" name="Google Shape;72;p15"/>
          <p:cNvSpPr txBox="1"/>
          <p:nvPr/>
        </p:nvSpPr>
        <p:spPr>
          <a:xfrm>
            <a:off x="201100" y="4128550"/>
            <a:ext cx="2262900" cy="5766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GB" sz="1000"/>
              <a:t>Charlie Chaplin</a:t>
            </a:r>
            <a:endParaRPr sz="1000"/>
          </a:p>
          <a:p>
            <a:pPr indent="0" lvl="0" marL="0" rtl="0" algn="ctr">
              <a:spcBef>
                <a:spcPts val="0"/>
              </a:spcBef>
              <a:spcAft>
                <a:spcPts val="0"/>
              </a:spcAft>
              <a:buNone/>
            </a:pPr>
            <a:r>
              <a:rPr lang="en-GB" sz="1000"/>
              <a:t>1889-1977</a:t>
            </a:r>
            <a:endParaRPr sz="1000"/>
          </a:p>
        </p:txBody>
      </p:sp>
      <p:sp>
        <p:nvSpPr>
          <p:cNvPr id="73" name="Google Shape;73;p15"/>
          <p:cNvSpPr txBox="1"/>
          <p:nvPr/>
        </p:nvSpPr>
        <p:spPr>
          <a:xfrm>
            <a:off x="3402000" y="4128550"/>
            <a:ext cx="2408100" cy="5766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GB" sz="1000"/>
              <a:t>Buster Keaton</a:t>
            </a:r>
            <a:endParaRPr sz="1000"/>
          </a:p>
          <a:p>
            <a:pPr indent="0" lvl="0" marL="0" rtl="0" algn="ctr">
              <a:spcBef>
                <a:spcPts val="0"/>
              </a:spcBef>
              <a:spcAft>
                <a:spcPts val="0"/>
              </a:spcAft>
              <a:buNone/>
            </a:pPr>
            <a:r>
              <a:rPr lang="en-GB" sz="1000"/>
              <a:t>1895-1966</a:t>
            </a:r>
            <a:endParaRPr sz="1000"/>
          </a:p>
        </p:txBody>
      </p:sp>
      <p:sp>
        <p:nvSpPr>
          <p:cNvPr id="74" name="Google Shape;74;p15"/>
          <p:cNvSpPr txBox="1"/>
          <p:nvPr/>
        </p:nvSpPr>
        <p:spPr>
          <a:xfrm>
            <a:off x="6871975" y="4128550"/>
            <a:ext cx="2190000" cy="4302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GB" sz="1000"/>
              <a:t>Harold </a:t>
            </a:r>
            <a:r>
              <a:rPr lang="en-GB" sz="1000"/>
              <a:t>Lloyd</a:t>
            </a:r>
            <a:endParaRPr sz="1000"/>
          </a:p>
          <a:p>
            <a:pPr indent="0" lvl="0" marL="0" rtl="0" algn="ctr">
              <a:spcBef>
                <a:spcPts val="0"/>
              </a:spcBef>
              <a:spcAft>
                <a:spcPts val="0"/>
              </a:spcAft>
              <a:buNone/>
            </a:pPr>
            <a:r>
              <a:rPr lang="en-GB" sz="1000"/>
              <a:t>1893-1971</a:t>
            </a:r>
            <a:r>
              <a:rPr lang="en-GB" sz="1000"/>
              <a:t> </a:t>
            </a:r>
            <a:endParaRPr sz="100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78" name="Shape 78"/>
        <p:cNvGrpSpPr/>
        <p:nvPr/>
      </p:nvGrpSpPr>
      <p:grpSpPr>
        <a:xfrm>
          <a:off x="0" y="0"/>
          <a:ext cx="0" cy="0"/>
          <a:chOff x="0" y="0"/>
          <a:chExt cx="0" cy="0"/>
        </a:xfrm>
      </p:grpSpPr>
      <p:sp>
        <p:nvSpPr>
          <p:cNvPr id="79" name="Google Shape;79;p16"/>
          <p:cNvSpPr txBox="1"/>
          <p:nvPr>
            <p:ph type="title"/>
          </p:nvPr>
        </p:nvSpPr>
        <p:spPr>
          <a:xfrm>
            <a:off x="311700" y="292850"/>
            <a:ext cx="8520600" cy="801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After Silent Era</a:t>
            </a:r>
            <a:endParaRPr/>
          </a:p>
        </p:txBody>
      </p:sp>
      <p:pic>
        <p:nvPicPr>
          <p:cNvPr id="80" name="Google Shape;80;p16"/>
          <p:cNvPicPr preferRelativeResize="0"/>
          <p:nvPr/>
        </p:nvPicPr>
        <p:blipFill>
          <a:blip r:embed="rId3">
            <a:alphaModFix/>
          </a:blip>
          <a:stretch>
            <a:fillRect/>
          </a:stretch>
        </p:blipFill>
        <p:spPr>
          <a:xfrm>
            <a:off x="124025" y="1886150"/>
            <a:ext cx="3248274" cy="1827150"/>
          </a:xfrm>
          <a:prstGeom prst="rect">
            <a:avLst/>
          </a:prstGeom>
          <a:noFill/>
          <a:ln>
            <a:noFill/>
          </a:ln>
        </p:spPr>
      </p:pic>
      <p:pic>
        <p:nvPicPr>
          <p:cNvPr id="81" name="Google Shape;81;p16"/>
          <p:cNvPicPr preferRelativeResize="0"/>
          <p:nvPr/>
        </p:nvPicPr>
        <p:blipFill>
          <a:blip r:embed="rId4">
            <a:alphaModFix/>
          </a:blip>
          <a:stretch>
            <a:fillRect/>
          </a:stretch>
        </p:blipFill>
        <p:spPr>
          <a:xfrm>
            <a:off x="6096874" y="1322250"/>
            <a:ext cx="2857500" cy="2857500"/>
          </a:xfrm>
          <a:prstGeom prst="rect">
            <a:avLst/>
          </a:prstGeom>
          <a:noFill/>
          <a:ln>
            <a:noFill/>
          </a:ln>
        </p:spPr>
      </p:pic>
      <p:pic>
        <p:nvPicPr>
          <p:cNvPr id="82" name="Google Shape;82;p16"/>
          <p:cNvPicPr preferRelativeResize="0"/>
          <p:nvPr/>
        </p:nvPicPr>
        <p:blipFill rotWithShape="1">
          <a:blip r:embed="rId5">
            <a:alphaModFix/>
          </a:blip>
          <a:srcRect b="0" l="27562" r="9393" t="0"/>
          <a:stretch/>
        </p:blipFill>
        <p:spPr>
          <a:xfrm>
            <a:off x="3520050" y="1579675"/>
            <a:ext cx="2429078" cy="2440099"/>
          </a:xfrm>
          <a:prstGeom prst="rect">
            <a:avLst/>
          </a:prstGeom>
          <a:noFill/>
          <a:ln>
            <a:noFill/>
          </a:ln>
        </p:spPr>
      </p:pic>
      <p:sp>
        <p:nvSpPr>
          <p:cNvPr id="83" name="Google Shape;83;p16"/>
          <p:cNvSpPr txBox="1"/>
          <p:nvPr/>
        </p:nvSpPr>
        <p:spPr>
          <a:xfrm>
            <a:off x="556050" y="4315025"/>
            <a:ext cx="2262900" cy="5766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GB" sz="1000"/>
              <a:t>Jackie</a:t>
            </a:r>
            <a:r>
              <a:rPr lang="en-GB" sz="1000"/>
              <a:t> Chan</a:t>
            </a:r>
            <a:endParaRPr sz="1000"/>
          </a:p>
          <a:p>
            <a:pPr indent="0" lvl="0" marL="0" rtl="0" algn="ctr">
              <a:spcBef>
                <a:spcPts val="0"/>
              </a:spcBef>
              <a:spcAft>
                <a:spcPts val="0"/>
              </a:spcAft>
              <a:buNone/>
            </a:pPr>
            <a:r>
              <a:rPr lang="en-GB" sz="1000"/>
              <a:t>1954-ongoing</a:t>
            </a:r>
            <a:endParaRPr sz="1000"/>
          </a:p>
        </p:txBody>
      </p:sp>
      <p:sp>
        <p:nvSpPr>
          <p:cNvPr id="84" name="Google Shape;84;p16"/>
          <p:cNvSpPr txBox="1"/>
          <p:nvPr/>
        </p:nvSpPr>
        <p:spPr>
          <a:xfrm>
            <a:off x="3603138" y="4315025"/>
            <a:ext cx="2262900" cy="5766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GB" sz="1000"/>
              <a:t>Rowan Atkinson</a:t>
            </a:r>
            <a:endParaRPr sz="1000"/>
          </a:p>
          <a:p>
            <a:pPr indent="0" lvl="0" marL="0" rtl="0" algn="ctr">
              <a:spcBef>
                <a:spcPts val="0"/>
              </a:spcBef>
              <a:spcAft>
                <a:spcPts val="0"/>
              </a:spcAft>
              <a:buNone/>
            </a:pPr>
            <a:r>
              <a:rPr lang="en-GB" sz="1000"/>
              <a:t>1855-ongoing</a:t>
            </a:r>
            <a:endParaRPr sz="1000"/>
          </a:p>
        </p:txBody>
      </p:sp>
      <p:sp>
        <p:nvSpPr>
          <p:cNvPr id="85" name="Google Shape;85;p16"/>
          <p:cNvSpPr txBox="1"/>
          <p:nvPr/>
        </p:nvSpPr>
        <p:spPr>
          <a:xfrm>
            <a:off x="6484625" y="4315025"/>
            <a:ext cx="2262900" cy="5766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GB" sz="1000"/>
              <a:t>Leslie Nielsen</a:t>
            </a:r>
            <a:endParaRPr sz="1000"/>
          </a:p>
          <a:p>
            <a:pPr indent="0" lvl="0" marL="0" rtl="0" algn="ctr">
              <a:spcBef>
                <a:spcPts val="0"/>
              </a:spcBef>
              <a:spcAft>
                <a:spcPts val="0"/>
              </a:spcAft>
              <a:buNone/>
            </a:pPr>
            <a:r>
              <a:rPr lang="en-GB" sz="1000"/>
              <a:t>1926-2010</a:t>
            </a:r>
            <a:endParaRPr sz="100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9" name="Shape 89"/>
        <p:cNvGrpSpPr/>
        <p:nvPr/>
      </p:nvGrpSpPr>
      <p:grpSpPr>
        <a:xfrm>
          <a:off x="0" y="0"/>
          <a:ext cx="0" cy="0"/>
          <a:chOff x="0" y="0"/>
          <a:chExt cx="0" cy="0"/>
        </a:xfrm>
      </p:grpSpPr>
      <p:sp>
        <p:nvSpPr>
          <p:cNvPr id="90" name="Google Shape;90;p17"/>
          <p:cNvSpPr txBox="1"/>
          <p:nvPr>
            <p:ph type="title"/>
          </p:nvPr>
        </p:nvSpPr>
        <p:spPr>
          <a:xfrm>
            <a:off x="311700" y="292850"/>
            <a:ext cx="8520600" cy="801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Things i will be looking at</a:t>
            </a:r>
            <a:endParaRPr/>
          </a:p>
        </p:txBody>
      </p:sp>
      <p:sp>
        <p:nvSpPr>
          <p:cNvPr id="91" name="Google Shape;91;p17"/>
          <p:cNvSpPr txBox="1"/>
          <p:nvPr>
            <p:ph idx="1" type="body"/>
          </p:nvPr>
        </p:nvSpPr>
        <p:spPr>
          <a:xfrm>
            <a:off x="311700" y="1228675"/>
            <a:ext cx="8520600" cy="3340200"/>
          </a:xfrm>
          <a:prstGeom prst="rect">
            <a:avLst/>
          </a:prstGeom>
        </p:spPr>
        <p:txBody>
          <a:bodyPr anchorCtr="0" anchor="t" bIns="91425" lIns="91425" spcFirstLastPara="1" rIns="91425" wrap="square" tIns="91425">
            <a:noAutofit/>
          </a:bodyPr>
          <a:lstStyle/>
          <a:p>
            <a:pPr indent="-342900" lvl="0" marL="457200" rtl="0" algn="l">
              <a:spcBef>
                <a:spcPts val="0"/>
              </a:spcBef>
              <a:spcAft>
                <a:spcPts val="0"/>
              </a:spcAft>
              <a:buSzPts val="1800"/>
              <a:buChar char="●"/>
            </a:pPr>
            <a:r>
              <a:rPr lang="en-GB"/>
              <a:t>Build-up</a:t>
            </a:r>
            <a:endParaRPr/>
          </a:p>
          <a:p>
            <a:pPr indent="-342900" lvl="0" marL="457200" rtl="0" algn="l">
              <a:spcBef>
                <a:spcPts val="0"/>
              </a:spcBef>
              <a:spcAft>
                <a:spcPts val="0"/>
              </a:spcAft>
              <a:buSzPts val="1800"/>
              <a:buChar char="●"/>
            </a:pPr>
            <a:r>
              <a:rPr lang="en-GB"/>
              <a:t>Timing</a:t>
            </a:r>
            <a:endParaRPr/>
          </a:p>
          <a:p>
            <a:pPr indent="-342900" lvl="0" marL="457200" rtl="0" algn="l">
              <a:spcBef>
                <a:spcPts val="0"/>
              </a:spcBef>
              <a:spcAft>
                <a:spcPts val="0"/>
              </a:spcAft>
              <a:buSzPts val="1800"/>
              <a:buChar char="●"/>
            </a:pPr>
            <a:r>
              <a:rPr lang="en-GB"/>
              <a:t>Delivery </a:t>
            </a:r>
            <a:endParaRPr/>
          </a:p>
          <a:p>
            <a:pPr indent="-342900" lvl="0" marL="457200" rtl="0" algn="l">
              <a:spcBef>
                <a:spcPts val="0"/>
              </a:spcBef>
              <a:spcAft>
                <a:spcPts val="0"/>
              </a:spcAft>
              <a:buSzPts val="1800"/>
              <a:buChar char="●"/>
            </a:pPr>
            <a:r>
              <a:rPr lang="en-GB"/>
              <a:t>Sound</a:t>
            </a:r>
            <a:endParaRPr/>
          </a:p>
          <a:p>
            <a:pPr indent="-342900" lvl="0" marL="457200" rtl="0" algn="l">
              <a:spcBef>
                <a:spcPts val="0"/>
              </a:spcBef>
              <a:spcAft>
                <a:spcPts val="0"/>
              </a:spcAft>
              <a:buSzPts val="1800"/>
              <a:buChar char="●"/>
            </a:pPr>
            <a:r>
              <a:rPr lang="en-GB"/>
              <a:t>Shot Composition </a:t>
            </a:r>
            <a:endParaRPr/>
          </a:p>
          <a:p>
            <a:pPr indent="0" lvl="0" marL="0" rtl="0" algn="l">
              <a:spcBef>
                <a:spcPts val="1600"/>
              </a:spcBef>
              <a:spcAft>
                <a:spcPts val="1600"/>
              </a:spcAft>
              <a:buNone/>
            </a:pPr>
            <a:r>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5" name="Shape 95"/>
        <p:cNvGrpSpPr/>
        <p:nvPr/>
      </p:nvGrpSpPr>
      <p:grpSpPr>
        <a:xfrm>
          <a:off x="0" y="0"/>
          <a:ext cx="0" cy="0"/>
          <a:chOff x="0" y="0"/>
          <a:chExt cx="0" cy="0"/>
        </a:xfrm>
      </p:grpSpPr>
      <p:sp>
        <p:nvSpPr>
          <p:cNvPr id="96" name="Google Shape;96;p18"/>
          <p:cNvSpPr txBox="1"/>
          <p:nvPr>
            <p:ph type="title"/>
          </p:nvPr>
        </p:nvSpPr>
        <p:spPr>
          <a:xfrm>
            <a:off x="311700" y="233075"/>
            <a:ext cx="8520600" cy="801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Break down </a:t>
            </a:r>
            <a:endParaRPr/>
          </a:p>
        </p:txBody>
      </p:sp>
      <p:pic>
        <p:nvPicPr>
          <p:cNvPr id="97" name="Google Shape;97;p18"/>
          <p:cNvPicPr preferRelativeResize="0"/>
          <p:nvPr/>
        </p:nvPicPr>
        <p:blipFill>
          <a:blip r:embed="rId3">
            <a:alphaModFix/>
          </a:blip>
          <a:stretch>
            <a:fillRect/>
          </a:stretch>
        </p:blipFill>
        <p:spPr>
          <a:xfrm>
            <a:off x="502425" y="1547650"/>
            <a:ext cx="7940400" cy="22910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1" name="Shape 101"/>
        <p:cNvGrpSpPr/>
        <p:nvPr/>
      </p:nvGrpSpPr>
      <p:grpSpPr>
        <a:xfrm>
          <a:off x="0" y="0"/>
          <a:ext cx="0" cy="0"/>
          <a:chOff x="0" y="0"/>
          <a:chExt cx="0" cy="0"/>
        </a:xfrm>
      </p:grpSpPr>
      <p:pic>
        <p:nvPicPr>
          <p:cNvPr id="102" name="Google Shape;102;p19" title="Buster keaton.mp4">
            <a:hlinkClick r:id="rId3"/>
          </p:cNvPr>
          <p:cNvPicPr preferRelativeResize="0"/>
          <p:nvPr/>
        </p:nvPicPr>
        <p:blipFill>
          <a:blip r:embed="rId4">
            <a:alphaModFix/>
          </a:blip>
          <a:stretch>
            <a:fillRect/>
          </a:stretch>
        </p:blipFill>
        <p:spPr>
          <a:xfrm>
            <a:off x="3956400" y="1311375"/>
            <a:ext cx="4583600" cy="3437700"/>
          </a:xfrm>
          <a:prstGeom prst="rect">
            <a:avLst/>
          </a:prstGeom>
          <a:noFill/>
          <a:ln>
            <a:noFill/>
          </a:ln>
        </p:spPr>
      </p:pic>
      <p:sp>
        <p:nvSpPr>
          <p:cNvPr id="103" name="Google Shape;103;p19"/>
          <p:cNvSpPr txBox="1"/>
          <p:nvPr>
            <p:ph type="title"/>
          </p:nvPr>
        </p:nvSpPr>
        <p:spPr>
          <a:xfrm>
            <a:off x="311700" y="233075"/>
            <a:ext cx="8520600" cy="801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Break down V2</a:t>
            </a:r>
            <a:endParaRPr/>
          </a:p>
        </p:txBody>
      </p:sp>
      <p:sp>
        <p:nvSpPr>
          <p:cNvPr id="104" name="Google Shape;104;p19"/>
          <p:cNvSpPr txBox="1"/>
          <p:nvPr/>
        </p:nvSpPr>
        <p:spPr>
          <a:xfrm>
            <a:off x="313200" y="1426825"/>
            <a:ext cx="3382500" cy="3264300"/>
          </a:xfrm>
          <a:prstGeom prst="rect">
            <a:avLst/>
          </a:prstGeom>
          <a:noFill/>
          <a:ln>
            <a:noFill/>
          </a:ln>
        </p:spPr>
        <p:txBody>
          <a:bodyPr anchorCtr="0" anchor="t" bIns="91425" lIns="91425" spcFirstLastPara="1" rIns="91425" wrap="square" tIns="91425">
            <a:noAutofit/>
          </a:bodyPr>
          <a:lstStyle/>
          <a:p>
            <a:pPr indent="-317500" lvl="0" marL="457200" rtl="0" algn="l">
              <a:spcBef>
                <a:spcPts val="0"/>
              </a:spcBef>
              <a:spcAft>
                <a:spcPts val="0"/>
              </a:spcAft>
              <a:buSzPts val="1400"/>
              <a:buChar char="●"/>
            </a:pPr>
            <a:r>
              <a:rPr lang="en-GB"/>
              <a:t>Build-up</a:t>
            </a:r>
            <a:endParaRPr/>
          </a:p>
          <a:p>
            <a:pPr indent="-317500" lvl="0" marL="457200" rtl="0" algn="l">
              <a:spcBef>
                <a:spcPts val="0"/>
              </a:spcBef>
              <a:spcAft>
                <a:spcPts val="0"/>
              </a:spcAft>
              <a:buSzPts val="1400"/>
              <a:buChar char="●"/>
            </a:pPr>
            <a:r>
              <a:rPr lang="en-GB"/>
              <a:t>Anticipation</a:t>
            </a:r>
            <a:endParaRPr/>
          </a:p>
          <a:p>
            <a:pPr indent="-317500" lvl="0" marL="457200" rtl="0" algn="l">
              <a:spcBef>
                <a:spcPts val="0"/>
              </a:spcBef>
              <a:spcAft>
                <a:spcPts val="0"/>
              </a:spcAft>
              <a:buSzPts val="1400"/>
              <a:buChar char="●"/>
            </a:pPr>
            <a:r>
              <a:rPr lang="en-GB"/>
              <a:t>Punch line</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8" name="Shape 108"/>
        <p:cNvGrpSpPr/>
        <p:nvPr/>
      </p:nvGrpSpPr>
      <p:grpSpPr>
        <a:xfrm>
          <a:off x="0" y="0"/>
          <a:ext cx="0" cy="0"/>
          <a:chOff x="0" y="0"/>
          <a:chExt cx="0" cy="0"/>
        </a:xfrm>
      </p:grpSpPr>
      <p:sp>
        <p:nvSpPr>
          <p:cNvPr id="109" name="Google Shape;109;p20"/>
          <p:cNvSpPr txBox="1"/>
          <p:nvPr>
            <p:ph type="title"/>
          </p:nvPr>
        </p:nvSpPr>
        <p:spPr>
          <a:xfrm>
            <a:off x="311700" y="292850"/>
            <a:ext cx="8520600" cy="801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Break down V3</a:t>
            </a:r>
            <a:endParaRPr/>
          </a:p>
          <a:p>
            <a:pPr indent="0" lvl="0" marL="0" rtl="0" algn="l">
              <a:spcBef>
                <a:spcPts val="0"/>
              </a:spcBef>
              <a:spcAft>
                <a:spcPts val="0"/>
              </a:spcAft>
              <a:buNone/>
            </a:pPr>
            <a:r>
              <a:t/>
            </a:r>
            <a:endParaRPr/>
          </a:p>
        </p:txBody>
      </p:sp>
      <p:sp>
        <p:nvSpPr>
          <p:cNvPr id="110" name="Google Shape;110;p20"/>
          <p:cNvSpPr txBox="1"/>
          <p:nvPr>
            <p:ph idx="1" type="body"/>
          </p:nvPr>
        </p:nvSpPr>
        <p:spPr>
          <a:xfrm>
            <a:off x="311700" y="1228675"/>
            <a:ext cx="3516300" cy="3340200"/>
          </a:xfrm>
          <a:prstGeom prst="rect">
            <a:avLst/>
          </a:prstGeom>
        </p:spPr>
        <p:txBody>
          <a:bodyPr anchorCtr="0" anchor="t" bIns="91425" lIns="91425" spcFirstLastPara="1" rIns="91425" wrap="square" tIns="91425">
            <a:noAutofit/>
          </a:bodyPr>
          <a:lstStyle/>
          <a:p>
            <a:pPr indent="-317500" lvl="0" marL="457200" rtl="0" algn="l">
              <a:lnSpc>
                <a:spcPct val="100000"/>
              </a:lnSpc>
              <a:spcBef>
                <a:spcPts val="0"/>
              </a:spcBef>
              <a:spcAft>
                <a:spcPts val="0"/>
              </a:spcAft>
              <a:buClr>
                <a:srgbClr val="000000"/>
              </a:buClr>
              <a:buSzPts val="1400"/>
              <a:buFont typeface="Arial"/>
              <a:buChar char="●"/>
            </a:pPr>
            <a:r>
              <a:rPr lang="en-GB"/>
              <a:t>Build-up</a:t>
            </a:r>
            <a:endParaRPr/>
          </a:p>
          <a:p>
            <a:pPr indent="-317500" lvl="0" marL="457200" rtl="0" algn="l">
              <a:lnSpc>
                <a:spcPct val="100000"/>
              </a:lnSpc>
              <a:spcBef>
                <a:spcPts val="0"/>
              </a:spcBef>
              <a:spcAft>
                <a:spcPts val="0"/>
              </a:spcAft>
              <a:buClr>
                <a:srgbClr val="000000"/>
              </a:buClr>
              <a:buSzPts val="1400"/>
              <a:buFont typeface="Arial"/>
              <a:buChar char="●"/>
            </a:pPr>
            <a:r>
              <a:rPr lang="en-GB"/>
              <a:t>Anticipation</a:t>
            </a:r>
            <a:endParaRPr/>
          </a:p>
          <a:p>
            <a:pPr indent="-317500" lvl="0" marL="457200" rtl="0" algn="l">
              <a:lnSpc>
                <a:spcPct val="100000"/>
              </a:lnSpc>
              <a:spcBef>
                <a:spcPts val="0"/>
              </a:spcBef>
              <a:spcAft>
                <a:spcPts val="0"/>
              </a:spcAft>
              <a:buClr>
                <a:srgbClr val="000000"/>
              </a:buClr>
              <a:buSzPts val="1400"/>
              <a:buFont typeface="Arial"/>
              <a:buChar char="●"/>
            </a:pPr>
            <a:r>
              <a:rPr lang="en-GB"/>
              <a:t>Punch line</a:t>
            </a:r>
            <a:endParaRPr/>
          </a:p>
          <a:p>
            <a:pPr indent="0" lvl="0" marL="457200" rtl="0" algn="l">
              <a:spcBef>
                <a:spcPts val="0"/>
              </a:spcBef>
              <a:spcAft>
                <a:spcPts val="1600"/>
              </a:spcAft>
              <a:buNone/>
            </a:pPr>
            <a:r>
              <a:t/>
            </a:r>
            <a:endParaRPr/>
          </a:p>
        </p:txBody>
      </p:sp>
      <p:pic>
        <p:nvPicPr>
          <p:cNvPr id="111" name="Google Shape;111;p20" title="del boy.mp4">
            <a:hlinkClick r:id="rId3"/>
          </p:cNvPr>
          <p:cNvPicPr preferRelativeResize="0"/>
          <p:nvPr/>
        </p:nvPicPr>
        <p:blipFill>
          <a:blip r:embed="rId4">
            <a:alphaModFix/>
          </a:blip>
          <a:stretch>
            <a:fillRect/>
          </a:stretch>
        </p:blipFill>
        <p:spPr>
          <a:xfrm>
            <a:off x="3980400" y="1246250"/>
            <a:ext cx="4572000" cy="34290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5" name="Shape 115"/>
        <p:cNvGrpSpPr/>
        <p:nvPr/>
      </p:nvGrpSpPr>
      <p:grpSpPr>
        <a:xfrm>
          <a:off x="0" y="0"/>
          <a:ext cx="0" cy="0"/>
          <a:chOff x="0" y="0"/>
          <a:chExt cx="0" cy="0"/>
        </a:xfrm>
      </p:grpSpPr>
      <p:sp>
        <p:nvSpPr>
          <p:cNvPr id="116" name="Google Shape;116;p21"/>
          <p:cNvSpPr txBox="1"/>
          <p:nvPr>
            <p:ph type="title"/>
          </p:nvPr>
        </p:nvSpPr>
        <p:spPr>
          <a:xfrm>
            <a:off x="311700" y="292850"/>
            <a:ext cx="8520600" cy="801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sound</a:t>
            </a:r>
            <a:endParaRPr/>
          </a:p>
        </p:txBody>
      </p:sp>
      <p:pic>
        <p:nvPicPr>
          <p:cNvPr id="117" name="Google Shape;117;p21" title="duck.mp4">
            <a:hlinkClick r:id="rId3"/>
          </p:cNvPr>
          <p:cNvPicPr preferRelativeResize="0"/>
          <p:nvPr/>
        </p:nvPicPr>
        <p:blipFill>
          <a:blip r:embed="rId4">
            <a:alphaModFix/>
          </a:blip>
          <a:stretch>
            <a:fillRect/>
          </a:stretch>
        </p:blipFill>
        <p:spPr>
          <a:xfrm>
            <a:off x="235925" y="1093850"/>
            <a:ext cx="4517800" cy="3388350"/>
          </a:xfrm>
          <a:prstGeom prst="rect">
            <a:avLst/>
          </a:prstGeom>
          <a:noFill/>
          <a:ln>
            <a:noFill/>
          </a:ln>
        </p:spPr>
      </p:pic>
      <p:pic>
        <p:nvPicPr>
          <p:cNvPr id="118" name="Google Shape;118;p21" title="chaplin sound effect.mp4">
            <a:hlinkClick r:id="rId5"/>
          </p:cNvPr>
          <p:cNvPicPr preferRelativeResize="0"/>
          <p:nvPr/>
        </p:nvPicPr>
        <p:blipFill>
          <a:blip r:embed="rId6">
            <a:alphaModFix/>
          </a:blip>
          <a:stretch>
            <a:fillRect/>
          </a:stretch>
        </p:blipFill>
        <p:spPr>
          <a:xfrm>
            <a:off x="4906125" y="1246250"/>
            <a:ext cx="4085476" cy="3064107"/>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2" name="Shape 122"/>
        <p:cNvGrpSpPr/>
        <p:nvPr/>
      </p:nvGrpSpPr>
      <p:grpSpPr>
        <a:xfrm>
          <a:off x="0" y="0"/>
          <a:ext cx="0" cy="0"/>
          <a:chOff x="0" y="0"/>
          <a:chExt cx="0" cy="0"/>
        </a:xfrm>
      </p:grpSpPr>
      <p:pic>
        <p:nvPicPr>
          <p:cNvPr id="123" name="Google Shape;123;p22" title="Timing example.mp4">
            <a:hlinkClick r:id="rId3"/>
          </p:cNvPr>
          <p:cNvPicPr preferRelativeResize="0"/>
          <p:nvPr/>
        </p:nvPicPr>
        <p:blipFill>
          <a:blip r:embed="rId4">
            <a:alphaModFix/>
          </a:blip>
          <a:stretch>
            <a:fillRect/>
          </a:stretch>
        </p:blipFill>
        <p:spPr>
          <a:xfrm>
            <a:off x="3980425" y="1363450"/>
            <a:ext cx="4572000" cy="3429000"/>
          </a:xfrm>
          <a:prstGeom prst="rect">
            <a:avLst/>
          </a:prstGeom>
          <a:noFill/>
          <a:ln>
            <a:noFill/>
          </a:ln>
        </p:spPr>
      </p:pic>
      <p:sp>
        <p:nvSpPr>
          <p:cNvPr id="124" name="Google Shape;124;p22"/>
          <p:cNvSpPr txBox="1"/>
          <p:nvPr>
            <p:ph type="title"/>
          </p:nvPr>
        </p:nvSpPr>
        <p:spPr>
          <a:xfrm>
            <a:off x="311700" y="292850"/>
            <a:ext cx="8520600" cy="801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Timing</a:t>
            </a:r>
            <a:endParaRPr/>
          </a:p>
        </p:txBody>
      </p:sp>
      <p:sp>
        <p:nvSpPr>
          <p:cNvPr id="125" name="Google Shape;125;p22"/>
          <p:cNvSpPr txBox="1"/>
          <p:nvPr/>
        </p:nvSpPr>
        <p:spPr>
          <a:xfrm>
            <a:off x="348000" y="1378100"/>
            <a:ext cx="3368700" cy="3429000"/>
          </a:xfrm>
          <a:prstGeom prst="rect">
            <a:avLst/>
          </a:prstGeom>
          <a:noFill/>
          <a:ln>
            <a:noFill/>
          </a:ln>
        </p:spPr>
        <p:txBody>
          <a:bodyPr anchorCtr="0" anchor="t" bIns="91425" lIns="91425" spcFirstLastPara="1" rIns="91425" wrap="square" tIns="91425">
            <a:noAutofit/>
          </a:bodyPr>
          <a:lstStyle/>
          <a:p>
            <a:pPr indent="-317500" lvl="0" marL="457200" rtl="0" algn="l">
              <a:spcBef>
                <a:spcPts val="0"/>
              </a:spcBef>
              <a:spcAft>
                <a:spcPts val="0"/>
              </a:spcAft>
              <a:buSzPts val="1400"/>
              <a:buChar char="●"/>
            </a:pPr>
            <a:r>
              <a:rPr lang="en-GB"/>
              <a:t>Reaction</a:t>
            </a:r>
            <a:r>
              <a:rPr lang="en-GB"/>
              <a:t> </a:t>
            </a:r>
            <a:endParaRPr/>
          </a:p>
          <a:p>
            <a:pPr indent="-317500" lvl="0" marL="457200" rtl="0" algn="l">
              <a:spcBef>
                <a:spcPts val="0"/>
              </a:spcBef>
              <a:spcAft>
                <a:spcPts val="0"/>
              </a:spcAft>
              <a:buSzPts val="1400"/>
              <a:buChar char="●"/>
            </a:pPr>
            <a:r>
              <a:rPr lang="en-GB"/>
              <a:t>Pauses</a:t>
            </a:r>
            <a:endParaRPr/>
          </a:p>
          <a:p>
            <a:pPr indent="-317500" lvl="0" marL="457200" rtl="0" algn="l">
              <a:spcBef>
                <a:spcPts val="0"/>
              </a:spcBef>
              <a:spcAft>
                <a:spcPts val="0"/>
              </a:spcAft>
              <a:buSzPts val="1400"/>
              <a:buChar char="●"/>
            </a:pPr>
            <a:r>
              <a:rPr lang="en-GB"/>
              <a:t>Deadpan</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9" name="Shape 129"/>
        <p:cNvGrpSpPr/>
        <p:nvPr/>
      </p:nvGrpSpPr>
      <p:grpSpPr>
        <a:xfrm>
          <a:off x="0" y="0"/>
          <a:ext cx="0" cy="0"/>
          <a:chOff x="0" y="0"/>
          <a:chExt cx="0" cy="0"/>
        </a:xfrm>
      </p:grpSpPr>
      <p:sp>
        <p:nvSpPr>
          <p:cNvPr id="130" name="Google Shape;130;p23"/>
          <p:cNvSpPr txBox="1"/>
          <p:nvPr>
            <p:ph type="title"/>
          </p:nvPr>
        </p:nvSpPr>
        <p:spPr>
          <a:xfrm>
            <a:off x="311700" y="292850"/>
            <a:ext cx="8520600" cy="801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Shot composition</a:t>
            </a:r>
            <a:endParaRPr/>
          </a:p>
        </p:txBody>
      </p:sp>
      <p:sp>
        <p:nvSpPr>
          <p:cNvPr id="131" name="Google Shape;131;p23"/>
          <p:cNvSpPr txBox="1"/>
          <p:nvPr>
            <p:ph idx="1" type="body"/>
          </p:nvPr>
        </p:nvSpPr>
        <p:spPr>
          <a:xfrm>
            <a:off x="311700" y="1228675"/>
            <a:ext cx="8520600" cy="3340200"/>
          </a:xfrm>
          <a:prstGeom prst="rect">
            <a:avLst/>
          </a:prstGeom>
        </p:spPr>
        <p:txBody>
          <a:bodyPr anchorCtr="0" anchor="t" bIns="91425" lIns="91425" spcFirstLastPara="1" rIns="91425" wrap="square" tIns="91425">
            <a:noAutofit/>
          </a:bodyPr>
          <a:lstStyle/>
          <a:p>
            <a:pPr indent="-342900" lvl="0" marL="457200" rtl="0" algn="l">
              <a:spcBef>
                <a:spcPts val="0"/>
              </a:spcBef>
              <a:spcAft>
                <a:spcPts val="0"/>
              </a:spcAft>
              <a:buSzPts val="1800"/>
              <a:buChar char="●"/>
            </a:pPr>
            <a:r>
              <a:rPr lang="en-GB"/>
              <a:t>The angle </a:t>
            </a:r>
            <a:endParaRPr/>
          </a:p>
          <a:p>
            <a:pPr indent="-342900" lvl="0" marL="457200" rtl="0" algn="l">
              <a:spcBef>
                <a:spcPts val="0"/>
              </a:spcBef>
              <a:spcAft>
                <a:spcPts val="0"/>
              </a:spcAft>
              <a:buSzPts val="1800"/>
              <a:buChar char="●"/>
            </a:pPr>
            <a:r>
              <a:rPr lang="en-GB"/>
              <a:t>Our focus</a:t>
            </a:r>
            <a:endParaRPr/>
          </a:p>
          <a:p>
            <a:pPr indent="0" lvl="0" marL="457200" rtl="0" algn="l">
              <a:spcBef>
                <a:spcPts val="1600"/>
              </a:spcBef>
              <a:spcAft>
                <a:spcPts val="0"/>
              </a:spcAft>
              <a:buNone/>
            </a:pPr>
            <a:r>
              <a:t/>
            </a:r>
            <a:endParaRPr/>
          </a:p>
          <a:p>
            <a:pPr indent="0" lvl="0" marL="0" rtl="0" algn="l">
              <a:spcBef>
                <a:spcPts val="1600"/>
              </a:spcBef>
              <a:spcAft>
                <a:spcPts val="1600"/>
              </a:spcAft>
              <a:buNone/>
            </a:pPr>
            <a:r>
              <a:t/>
            </a:r>
            <a:endParaRPr/>
          </a:p>
        </p:txBody>
      </p:sp>
      <p:pic>
        <p:nvPicPr>
          <p:cNvPr id="132" name="Google Shape;132;p23" title="shot comp.mp4">
            <a:hlinkClick r:id="rId3"/>
          </p:cNvPr>
          <p:cNvPicPr preferRelativeResize="0"/>
          <p:nvPr/>
        </p:nvPicPr>
        <p:blipFill>
          <a:blip r:embed="rId4">
            <a:alphaModFix/>
          </a:blip>
          <a:stretch>
            <a:fillRect/>
          </a:stretch>
        </p:blipFill>
        <p:spPr>
          <a:xfrm>
            <a:off x="3879875" y="1358375"/>
            <a:ext cx="4572000" cy="34290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6" name="Shape 136"/>
        <p:cNvGrpSpPr/>
        <p:nvPr/>
      </p:nvGrpSpPr>
      <p:grpSpPr>
        <a:xfrm>
          <a:off x="0" y="0"/>
          <a:ext cx="0" cy="0"/>
          <a:chOff x="0" y="0"/>
          <a:chExt cx="0" cy="0"/>
        </a:xfrm>
      </p:grpSpPr>
      <p:sp>
        <p:nvSpPr>
          <p:cNvPr id="137" name="Google Shape;137;p24"/>
          <p:cNvSpPr txBox="1"/>
          <p:nvPr>
            <p:ph type="title"/>
          </p:nvPr>
        </p:nvSpPr>
        <p:spPr>
          <a:xfrm>
            <a:off x="339550" y="251075"/>
            <a:ext cx="8520600" cy="801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Putting in my work  Before </a:t>
            </a:r>
            <a:endParaRPr/>
          </a:p>
        </p:txBody>
      </p:sp>
      <p:pic>
        <p:nvPicPr>
          <p:cNvPr id="138" name="Google Shape;138;p24" title="Act1_32.mp4">
            <a:hlinkClick r:id="rId3"/>
          </p:cNvPr>
          <p:cNvPicPr preferRelativeResize="0"/>
          <p:nvPr/>
        </p:nvPicPr>
        <p:blipFill>
          <a:blip r:embed="rId4">
            <a:alphaModFix/>
          </a:blip>
          <a:stretch>
            <a:fillRect/>
          </a:stretch>
        </p:blipFill>
        <p:spPr>
          <a:xfrm>
            <a:off x="4872050" y="1587800"/>
            <a:ext cx="4181525" cy="3136150"/>
          </a:xfrm>
          <a:prstGeom prst="rect">
            <a:avLst/>
          </a:prstGeom>
          <a:noFill/>
          <a:ln>
            <a:noFill/>
          </a:ln>
        </p:spPr>
      </p:pic>
      <p:sp>
        <p:nvSpPr>
          <p:cNvPr id="139" name="Google Shape;139;p24"/>
          <p:cNvSpPr txBox="1"/>
          <p:nvPr>
            <p:ph type="title"/>
          </p:nvPr>
        </p:nvSpPr>
        <p:spPr>
          <a:xfrm>
            <a:off x="1056600" y="905100"/>
            <a:ext cx="2493000" cy="8010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GB"/>
              <a:t>Before </a:t>
            </a:r>
            <a:endParaRPr/>
          </a:p>
        </p:txBody>
      </p:sp>
      <p:sp>
        <p:nvSpPr>
          <p:cNvPr id="140" name="Google Shape;140;p24"/>
          <p:cNvSpPr txBox="1"/>
          <p:nvPr>
            <p:ph type="title"/>
          </p:nvPr>
        </p:nvSpPr>
        <p:spPr>
          <a:xfrm>
            <a:off x="5635600" y="905100"/>
            <a:ext cx="2493000" cy="8010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GB"/>
              <a:t>After</a:t>
            </a:r>
            <a:r>
              <a:rPr lang="en-GB"/>
              <a:t> </a:t>
            </a:r>
            <a:endParaRPr/>
          </a:p>
        </p:txBody>
      </p:sp>
      <p:pic>
        <p:nvPicPr>
          <p:cNvPr id="141" name="Google Shape;141;p24" title="shot1.mp4">
            <a:hlinkClick r:id="rId5"/>
          </p:cNvPr>
          <p:cNvPicPr preferRelativeResize="0"/>
          <p:nvPr/>
        </p:nvPicPr>
        <p:blipFill>
          <a:blip r:embed="rId6">
            <a:alphaModFix/>
          </a:blip>
          <a:stretch>
            <a:fillRect/>
          </a:stretch>
        </p:blipFill>
        <p:spPr>
          <a:xfrm>
            <a:off x="339550" y="1622600"/>
            <a:ext cx="4181533" cy="313615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5" name="Shape 145"/>
        <p:cNvGrpSpPr/>
        <p:nvPr/>
      </p:nvGrpSpPr>
      <p:grpSpPr>
        <a:xfrm>
          <a:off x="0" y="0"/>
          <a:ext cx="0" cy="0"/>
          <a:chOff x="0" y="0"/>
          <a:chExt cx="0" cy="0"/>
        </a:xfrm>
      </p:grpSpPr>
      <p:sp>
        <p:nvSpPr>
          <p:cNvPr id="146" name="Google Shape;146;p25"/>
          <p:cNvSpPr txBox="1"/>
          <p:nvPr>
            <p:ph type="title"/>
          </p:nvPr>
        </p:nvSpPr>
        <p:spPr>
          <a:xfrm>
            <a:off x="311700" y="292850"/>
            <a:ext cx="8520600" cy="801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Thank</a:t>
            </a:r>
            <a:r>
              <a:rPr lang="en-GB"/>
              <a:t> you</a:t>
            </a:r>
            <a:endParaRPr/>
          </a:p>
        </p:txBody>
      </p:sp>
      <p:sp>
        <p:nvSpPr>
          <p:cNvPr id="147" name="Google Shape;147;p25"/>
          <p:cNvSpPr txBox="1"/>
          <p:nvPr>
            <p:ph type="title"/>
          </p:nvPr>
        </p:nvSpPr>
        <p:spPr>
          <a:xfrm>
            <a:off x="1640350" y="1148250"/>
            <a:ext cx="8520600" cy="801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And </a:t>
            </a:r>
            <a:endParaRPr/>
          </a:p>
        </p:txBody>
      </p:sp>
      <p:sp>
        <p:nvSpPr>
          <p:cNvPr id="148" name="Google Shape;148;p25"/>
          <p:cNvSpPr txBox="1"/>
          <p:nvPr>
            <p:ph type="title"/>
          </p:nvPr>
        </p:nvSpPr>
        <p:spPr>
          <a:xfrm>
            <a:off x="2112900" y="1949250"/>
            <a:ext cx="8520600" cy="801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your welcome </a:t>
            </a:r>
            <a:endParaRPr/>
          </a:p>
        </p:txBody>
      </p:sp>
      <p:sp>
        <p:nvSpPr>
          <p:cNvPr id="149" name="Google Shape;149;p25"/>
          <p:cNvSpPr txBox="1"/>
          <p:nvPr/>
        </p:nvSpPr>
        <p:spPr>
          <a:xfrm>
            <a:off x="3995100" y="2839725"/>
            <a:ext cx="2763000" cy="1343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4200">
                <a:solidFill>
                  <a:schemeClr val="accent1"/>
                </a:solidFill>
                <a:latin typeface="Amatic SC"/>
                <a:ea typeface="Amatic SC"/>
                <a:cs typeface="Amatic SC"/>
                <a:sym typeface="Amatic SC"/>
              </a:rPr>
              <a:t>Questions?</a:t>
            </a:r>
            <a:endParaRPr sz="3000"/>
          </a:p>
          <a:p>
            <a:pPr indent="0" lvl="0" marL="0" rtl="0" algn="l">
              <a:spcBef>
                <a:spcPts val="0"/>
              </a:spcBef>
              <a:spcAft>
                <a:spcPts val="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Beach Day">
  <a:themeElements>
    <a:clrScheme name="Beach Day">
      <a:dk1>
        <a:srgbClr val="00FDC8"/>
      </a:dk1>
      <a:lt1>
        <a:srgbClr val="FFFFFF"/>
      </a:lt1>
      <a:dk2>
        <a:srgbClr val="666666"/>
      </a:dk2>
      <a:lt2>
        <a:srgbClr val="EEEEEE"/>
      </a:lt2>
      <a:accent1>
        <a:srgbClr val="212121"/>
      </a:accent1>
      <a:accent2>
        <a:srgbClr val="455A64"/>
      </a:accent2>
      <a:accent3>
        <a:srgbClr val="78909C"/>
      </a:accent3>
      <a:accent4>
        <a:srgbClr val="7C7CE0"/>
      </a:accent4>
      <a:accent5>
        <a:srgbClr val="DB4437"/>
      </a:accent5>
      <a:accent6>
        <a:srgbClr val="F6CD4C"/>
      </a:accent6>
      <a:hlink>
        <a:srgbClr val="DB4437"/>
      </a:hlink>
      <a:folHlink>
        <a:srgbClr val="DB443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