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315" r:id="rId3"/>
    <p:sldId id="316" r:id="rId4"/>
    <p:sldId id="321" r:id="rId5"/>
    <p:sldId id="322" r:id="rId6"/>
    <p:sldId id="323" r:id="rId7"/>
    <p:sldId id="277" r:id="rId8"/>
    <p:sldId id="289" r:id="rId9"/>
    <p:sldId id="320" r:id="rId10"/>
    <p:sldId id="301" r:id="rId11"/>
    <p:sldId id="302" r:id="rId12"/>
    <p:sldId id="290" r:id="rId13"/>
    <p:sldId id="319" r:id="rId14"/>
    <p:sldId id="317" r:id="rId15"/>
    <p:sldId id="31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Lesley Grimbaldeston" initials="LG" lastIdx="1" clrIdx="0">
    <p:extLst>
      <p:ext uri="{19B8F6BF-5375-455C-9EA6-DF929625EA0E}">
        <p15:presenceInfo xmlns:p15="http://schemas.microsoft.com/office/powerpoint/2012/main" userId="S-1-5-21-1708537768-2139871995-725345543-2689"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D8DAB3-3D1F-0481-2BA0-0FCA2BFA9B1B}" v="55" dt="2022-04-25T23:49:07.473"/>
    <p1510:client id="{14F79757-AAD3-2B18-4882-6662EA463EF7}" v="528" dt="2022-04-25T23:58:46.643"/>
    <p1510:client id="{38D7AE18-7223-0528-8F41-8B59E7D9D02A}" v="600" dt="2022-04-25T23:55:16.596"/>
    <p1510:client id="{8D851FB7-6C8B-6C46-5428-AC4DF4BB0E43}" v="5" dt="2022-04-26T12:48:08.849"/>
    <p1510:client id="{4A57CE44-DBE6-8B47-AFC4-2D28BC5BBEA3}" v="51" dt="2022-04-25T19:37:40.288"/>
    <p1510:client id="{7B358532-048E-5A43-831F-04FB0AF6690F}" v="568" dt="2022-04-25T19:49:03.800"/>
    <p1510:client id="{D308FCC7-6171-3AC9-81A7-71D44528E979}" v="380" dt="2022-04-25T17:41:27.955"/>
    <p1510:client id="{8BF00064-3BA2-C86C-5916-8768AB10B1DB}" v="1" dt="2022-04-25T19:10:30.469"/>
    <p1510:client id="{E13DAEA9-7EC6-B4B5-B4E5-9046C9111E5A}" v="168" dt="2022-04-26T13:10:22.1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6" d="100"/>
          <a:sy n="46" d="100"/>
        </p:scale>
        <p:origin x="54" y="132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commentAuthors" Target="commentAuthors.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ys Davies" userId="S::152694@pembrokeshire.ac.uk::b25a2290-a072-4001-8d8a-13b8706e41d7" providerId="AD" clId="Web-{D5EEF0FC-EFB7-43C4-AECD-E66FE2227788}"/>
    <pc:docChg chg="addSld modSld">
      <pc:chgData name="Rhys Davies" userId="S::152694@pembrokeshire.ac.uk::b25a2290-a072-4001-8d8a-13b8706e41d7" providerId="AD" clId="Web-{D5EEF0FC-EFB7-43C4-AECD-E66FE2227788}" dt="2022-04-23T12:18:56.902" v="40" actId="1076"/>
      <pc:docMkLst>
        <pc:docMk/>
      </pc:docMkLst>
      <pc:sldChg chg="delSp modSp">
        <pc:chgData name="Rhys Davies" userId="S::152694@pembrokeshire.ac.uk::b25a2290-a072-4001-8d8a-13b8706e41d7" providerId="AD" clId="Web-{D5EEF0FC-EFB7-43C4-AECD-E66FE2227788}" dt="2022-04-23T12:18:50.355" v="39" actId="20577"/>
        <pc:sldMkLst>
          <pc:docMk/>
          <pc:sldMk cId="2703851901" sldId="284"/>
        </pc:sldMkLst>
        <pc:spChg chg="mod">
          <ac:chgData name="Rhys Davies" userId="S::152694@pembrokeshire.ac.uk::b25a2290-a072-4001-8d8a-13b8706e41d7" providerId="AD" clId="Web-{D5EEF0FC-EFB7-43C4-AECD-E66FE2227788}" dt="2022-04-23T12:18:38.058" v="35" actId="20577"/>
          <ac:spMkLst>
            <pc:docMk/>
            <pc:sldMk cId="2703851901" sldId="284"/>
            <ac:spMk id="7" creationId="{4569712B-96AC-4A17-85D8-6CF0C0565CD8}"/>
          </ac:spMkLst>
        </pc:spChg>
        <pc:spChg chg="del">
          <ac:chgData name="Rhys Davies" userId="S::152694@pembrokeshire.ac.uk::b25a2290-a072-4001-8d8a-13b8706e41d7" providerId="AD" clId="Web-{D5EEF0FC-EFB7-43C4-AECD-E66FE2227788}" dt="2022-04-23T12:18:38.886" v="36"/>
          <ac:spMkLst>
            <pc:docMk/>
            <pc:sldMk cId="2703851901" sldId="284"/>
            <ac:spMk id="8" creationId="{ABAFAB0A-8C8A-4C52-A035-CB06E235E7DE}"/>
          </ac:spMkLst>
        </pc:spChg>
        <pc:spChg chg="mod">
          <ac:chgData name="Rhys Davies" userId="S::152694@pembrokeshire.ac.uk::b25a2290-a072-4001-8d8a-13b8706e41d7" providerId="AD" clId="Web-{D5EEF0FC-EFB7-43C4-AECD-E66FE2227788}" dt="2022-04-23T12:18:50.355" v="39" actId="20577"/>
          <ac:spMkLst>
            <pc:docMk/>
            <pc:sldMk cId="2703851901" sldId="284"/>
            <ac:spMk id="9" creationId="{77EC09D2-6606-4CB5-9B8D-0EFE47938038}"/>
          </ac:spMkLst>
        </pc:spChg>
        <pc:picChg chg="del">
          <ac:chgData name="Rhys Davies" userId="S::152694@pembrokeshire.ac.uk::b25a2290-a072-4001-8d8a-13b8706e41d7" providerId="AD" clId="Web-{D5EEF0FC-EFB7-43C4-AECD-E66FE2227788}" dt="2022-04-23T12:18:39.542" v="37"/>
          <ac:picMkLst>
            <pc:docMk/>
            <pc:sldMk cId="2703851901" sldId="284"/>
            <ac:picMk id="4" creationId="{ACEFDE43-EF29-48C9-BFD7-C7FA51EA0EB7}"/>
          </ac:picMkLst>
        </pc:picChg>
      </pc:sldChg>
      <pc:sldChg chg="addSp delSp modSp add replId">
        <pc:chgData name="Rhys Davies" userId="S::152694@pembrokeshire.ac.uk::b25a2290-a072-4001-8d8a-13b8706e41d7" providerId="AD" clId="Web-{D5EEF0FC-EFB7-43C4-AECD-E66FE2227788}" dt="2022-04-23T12:18:56.902" v="40" actId="1076"/>
        <pc:sldMkLst>
          <pc:docMk/>
          <pc:sldMk cId="186845527" sldId="308"/>
        </pc:sldMkLst>
        <pc:spChg chg="mod">
          <ac:chgData name="Rhys Davies" userId="S::152694@pembrokeshire.ac.uk::b25a2290-a072-4001-8d8a-13b8706e41d7" providerId="AD" clId="Web-{D5EEF0FC-EFB7-43C4-AECD-E66FE2227788}" dt="2022-04-23T12:17:13.149" v="22" actId="20577"/>
          <ac:spMkLst>
            <pc:docMk/>
            <pc:sldMk cId="186845527" sldId="308"/>
            <ac:spMk id="2" creationId="{E13C152E-454D-3745-8C3A-1DC1D1AFC199}"/>
          </ac:spMkLst>
        </pc:spChg>
        <pc:picChg chg="del">
          <ac:chgData name="Rhys Davies" userId="S::152694@pembrokeshire.ac.uk::b25a2290-a072-4001-8d8a-13b8706e41d7" providerId="AD" clId="Web-{D5EEF0FC-EFB7-43C4-AECD-E66FE2227788}" dt="2022-04-23T12:17:14.665" v="23"/>
          <ac:picMkLst>
            <pc:docMk/>
            <pc:sldMk cId="186845527" sldId="308"/>
            <ac:picMk id="3" creationId="{EE51FAD1-44A8-4A35-979B-05B65E8D6F53}"/>
          </ac:picMkLst>
        </pc:picChg>
        <pc:picChg chg="add mod">
          <ac:chgData name="Rhys Davies" userId="S::152694@pembrokeshire.ac.uk::b25a2290-a072-4001-8d8a-13b8706e41d7" providerId="AD" clId="Web-{D5EEF0FC-EFB7-43C4-AECD-E66FE2227788}" dt="2022-04-23T12:17:55.697" v="28" actId="1076"/>
          <ac:picMkLst>
            <pc:docMk/>
            <pc:sldMk cId="186845527" sldId="308"/>
            <ac:picMk id="4" creationId="{2F281CA5-1D10-5C20-61D8-E192DDB1E139}"/>
          </ac:picMkLst>
        </pc:picChg>
        <pc:picChg chg="add mod">
          <ac:chgData name="Rhys Davies" userId="S::152694@pembrokeshire.ac.uk::b25a2290-a072-4001-8d8a-13b8706e41d7" providerId="AD" clId="Web-{D5EEF0FC-EFB7-43C4-AECD-E66FE2227788}" dt="2022-04-23T12:18:56.902" v="40" actId="1076"/>
          <ac:picMkLst>
            <pc:docMk/>
            <pc:sldMk cId="186845527" sldId="308"/>
            <ac:picMk id="5" creationId="{D5455722-3BF7-37CE-C4AD-F2CC8E0DBF86}"/>
          </ac:picMkLst>
        </pc:picChg>
      </pc:sldChg>
    </pc:docChg>
  </pc:docChgLst>
  <pc:docChgLst>
    <pc:chgData name="Scott Davison" userId="S::152891@pembrokeshire.ac.uk::0ed6b1b2-61aa-4954-b4c7-c08b4f4d0532" providerId="AD" clId="Web-{B8D8DAB3-3D1F-0481-2BA0-0FCA2BFA9B1B}"/>
    <pc:docChg chg="addSld delSld modSld">
      <pc:chgData name="Scott Davison" userId="S::152891@pembrokeshire.ac.uk::0ed6b1b2-61aa-4954-b4c7-c08b4f4d0532" providerId="AD" clId="Web-{B8D8DAB3-3D1F-0481-2BA0-0FCA2BFA9B1B}" dt="2022-04-25T23:49:07.473" v="219"/>
      <pc:docMkLst>
        <pc:docMk/>
      </pc:docMkLst>
      <pc:sldChg chg="modNotes">
        <pc:chgData name="Scott Davison" userId="S::152891@pembrokeshire.ac.uk::0ed6b1b2-61aa-4954-b4c7-c08b4f4d0532" providerId="AD" clId="Web-{B8D8DAB3-3D1F-0481-2BA0-0FCA2BFA9B1B}" dt="2022-04-25T23:28:06.460" v="77"/>
        <pc:sldMkLst>
          <pc:docMk/>
          <pc:sldMk cId="3602273203" sldId="289"/>
        </pc:sldMkLst>
      </pc:sldChg>
      <pc:sldChg chg="addSp delSp modSp modNotes">
        <pc:chgData name="Scott Davison" userId="S::152891@pembrokeshire.ac.uk::0ed6b1b2-61aa-4954-b4c7-c08b4f4d0532" providerId="AD" clId="Web-{B8D8DAB3-3D1F-0481-2BA0-0FCA2BFA9B1B}" dt="2022-04-25T22:37:56.599" v="45" actId="1076"/>
        <pc:sldMkLst>
          <pc:docMk/>
          <pc:sldMk cId="2461475204" sldId="290"/>
        </pc:sldMkLst>
        <pc:spChg chg="mod">
          <ac:chgData name="Scott Davison" userId="S::152891@pembrokeshire.ac.uk::0ed6b1b2-61aa-4954-b4c7-c08b4f4d0532" providerId="AD" clId="Web-{B8D8DAB3-3D1F-0481-2BA0-0FCA2BFA9B1B}" dt="2022-04-25T22:37:47.505" v="42" actId="20577"/>
          <ac:spMkLst>
            <pc:docMk/>
            <pc:sldMk cId="2461475204" sldId="290"/>
            <ac:spMk id="2" creationId="{E13C152E-454D-3745-8C3A-1DC1D1AFC199}"/>
          </ac:spMkLst>
        </pc:spChg>
        <pc:spChg chg="del mod">
          <ac:chgData name="Scott Davison" userId="S::152891@pembrokeshire.ac.uk::0ed6b1b2-61aa-4954-b4c7-c08b4f4d0532" providerId="AD" clId="Web-{B8D8DAB3-3D1F-0481-2BA0-0FCA2BFA9B1B}" dt="2022-04-25T22:37:32.458" v="37"/>
          <ac:spMkLst>
            <pc:docMk/>
            <pc:sldMk cId="2461475204" sldId="290"/>
            <ac:spMk id="4" creationId="{27C4A2D5-4BA3-42F7-BED8-8F36D70CABC9}"/>
          </ac:spMkLst>
        </pc:spChg>
        <pc:picChg chg="del">
          <ac:chgData name="Scott Davison" userId="S::152891@pembrokeshire.ac.uk::0ed6b1b2-61aa-4954-b4c7-c08b4f4d0532" providerId="AD" clId="Web-{B8D8DAB3-3D1F-0481-2BA0-0FCA2BFA9B1B}" dt="2022-04-25T22:33:44.286" v="3"/>
          <ac:picMkLst>
            <pc:docMk/>
            <pc:sldMk cId="2461475204" sldId="290"/>
            <ac:picMk id="3" creationId="{DC3C061B-FBBB-43F3-A62C-F370B918A19C}"/>
          </ac:picMkLst>
        </pc:picChg>
        <pc:picChg chg="add del mod">
          <ac:chgData name="Scott Davison" userId="S::152891@pembrokeshire.ac.uk::0ed6b1b2-61aa-4954-b4c7-c08b4f4d0532" providerId="AD" clId="Web-{B8D8DAB3-3D1F-0481-2BA0-0FCA2BFA9B1B}" dt="2022-04-25T22:37:33.176" v="38"/>
          <ac:picMkLst>
            <pc:docMk/>
            <pc:sldMk cId="2461475204" sldId="290"/>
            <ac:picMk id="5" creationId="{1967B3B3-22EA-D92E-5CBC-AF1E54605181}"/>
          </ac:picMkLst>
        </pc:picChg>
        <pc:picChg chg="add del mod">
          <ac:chgData name="Scott Davison" userId="S::152891@pembrokeshire.ac.uk::0ed6b1b2-61aa-4954-b4c7-c08b4f4d0532" providerId="AD" clId="Web-{B8D8DAB3-3D1F-0481-2BA0-0FCA2BFA9B1B}" dt="2022-04-25T22:37:33.739" v="39"/>
          <ac:picMkLst>
            <pc:docMk/>
            <pc:sldMk cId="2461475204" sldId="290"/>
            <ac:picMk id="7" creationId="{36016AC7-CA4E-3E47-7EBF-68316CE10809}"/>
          </ac:picMkLst>
        </pc:picChg>
        <pc:picChg chg="add mod">
          <ac:chgData name="Scott Davison" userId="S::152891@pembrokeshire.ac.uk::0ed6b1b2-61aa-4954-b4c7-c08b4f4d0532" providerId="AD" clId="Web-{B8D8DAB3-3D1F-0481-2BA0-0FCA2BFA9B1B}" dt="2022-04-25T22:37:56.599" v="45" actId="1076"/>
          <ac:picMkLst>
            <pc:docMk/>
            <pc:sldMk cId="2461475204" sldId="290"/>
            <ac:picMk id="8" creationId="{EE6A68CE-5344-B304-72C1-CC05C6D105E1}"/>
          </ac:picMkLst>
        </pc:picChg>
      </pc:sldChg>
      <pc:sldChg chg="modNotes">
        <pc:chgData name="Scott Davison" userId="S::152891@pembrokeshire.ac.uk::0ed6b1b2-61aa-4954-b4c7-c08b4f4d0532" providerId="AD" clId="Web-{B8D8DAB3-3D1F-0481-2BA0-0FCA2BFA9B1B}" dt="2022-04-25T23:33:54.077" v="214"/>
        <pc:sldMkLst>
          <pc:docMk/>
          <pc:sldMk cId="261392434" sldId="302"/>
        </pc:sldMkLst>
      </pc:sldChg>
      <pc:sldChg chg="add replId">
        <pc:chgData name="Scott Davison" userId="S::152891@pembrokeshire.ac.uk::0ed6b1b2-61aa-4954-b4c7-c08b4f4d0532" providerId="AD" clId="Web-{B8D8DAB3-3D1F-0481-2BA0-0FCA2BFA9B1B}" dt="2022-04-25T22:33:01.941" v="0"/>
        <pc:sldMkLst>
          <pc:docMk/>
          <pc:sldMk cId="1480222701" sldId="317"/>
        </pc:sldMkLst>
      </pc:sldChg>
      <pc:sldChg chg="addSp delSp modSp add replId modNotes">
        <pc:chgData name="Scott Davison" userId="S::152891@pembrokeshire.ac.uk::0ed6b1b2-61aa-4954-b4c7-c08b4f4d0532" providerId="AD" clId="Web-{B8D8DAB3-3D1F-0481-2BA0-0FCA2BFA9B1B}" dt="2022-04-25T22:37:05.905" v="35"/>
        <pc:sldMkLst>
          <pc:docMk/>
          <pc:sldMk cId="2484354306" sldId="318"/>
        </pc:sldMkLst>
        <pc:spChg chg="mod">
          <ac:chgData name="Scott Davison" userId="S::152891@pembrokeshire.ac.uk::0ed6b1b2-61aa-4954-b4c7-c08b4f4d0532" providerId="AD" clId="Web-{B8D8DAB3-3D1F-0481-2BA0-0FCA2BFA9B1B}" dt="2022-04-25T22:36:09.013" v="23" actId="20577"/>
          <ac:spMkLst>
            <pc:docMk/>
            <pc:sldMk cId="2484354306" sldId="318"/>
            <ac:spMk id="2" creationId="{E13C152E-454D-3745-8C3A-1DC1D1AFC199}"/>
          </ac:spMkLst>
        </pc:spChg>
        <pc:spChg chg="mod">
          <ac:chgData name="Scott Davison" userId="S::152891@pembrokeshire.ac.uk::0ed6b1b2-61aa-4954-b4c7-c08b4f4d0532" providerId="AD" clId="Web-{B8D8DAB3-3D1F-0481-2BA0-0FCA2BFA9B1B}" dt="2022-04-25T22:36:22.498" v="26" actId="20577"/>
          <ac:spMkLst>
            <pc:docMk/>
            <pc:sldMk cId="2484354306" sldId="318"/>
            <ac:spMk id="4" creationId="{27C4A2D5-4BA3-42F7-BED8-8F36D70CABC9}"/>
          </ac:spMkLst>
        </pc:spChg>
        <pc:picChg chg="del">
          <ac:chgData name="Scott Davison" userId="S::152891@pembrokeshire.ac.uk::0ed6b1b2-61aa-4954-b4c7-c08b4f4d0532" providerId="AD" clId="Web-{B8D8DAB3-3D1F-0481-2BA0-0FCA2BFA9B1B}" dt="2022-04-25T22:36:23.373" v="27"/>
          <ac:picMkLst>
            <pc:docMk/>
            <pc:sldMk cId="2484354306" sldId="318"/>
            <ac:picMk id="3" creationId="{DC3C061B-FBBB-43F3-A62C-F370B918A19C}"/>
          </ac:picMkLst>
        </pc:picChg>
        <pc:picChg chg="add mod">
          <ac:chgData name="Scott Davison" userId="S::152891@pembrokeshire.ac.uk::0ed6b1b2-61aa-4954-b4c7-c08b4f4d0532" providerId="AD" clId="Web-{B8D8DAB3-3D1F-0481-2BA0-0FCA2BFA9B1B}" dt="2022-04-25T22:36:41.483" v="33" actId="1076"/>
          <ac:picMkLst>
            <pc:docMk/>
            <pc:sldMk cId="2484354306" sldId="318"/>
            <ac:picMk id="5" creationId="{01DE5A17-7341-4855-B994-BAA74D5B5940}"/>
          </ac:picMkLst>
        </pc:picChg>
      </pc:sldChg>
      <pc:sldChg chg="add replId">
        <pc:chgData name="Scott Davison" userId="S::152891@pembrokeshire.ac.uk::0ed6b1b2-61aa-4954-b4c7-c08b4f4d0532" providerId="AD" clId="Web-{B8D8DAB3-3D1F-0481-2BA0-0FCA2BFA9B1B}" dt="2022-04-25T22:37:26.676" v="36"/>
        <pc:sldMkLst>
          <pc:docMk/>
          <pc:sldMk cId="3143221126" sldId="319"/>
        </pc:sldMkLst>
      </pc:sldChg>
      <pc:sldChg chg="add replId">
        <pc:chgData name="Scott Davison" userId="S::152891@pembrokeshire.ac.uk::0ed6b1b2-61aa-4954-b4c7-c08b4f4d0532" providerId="AD" clId="Web-{B8D8DAB3-3D1F-0481-2BA0-0FCA2BFA9B1B}" dt="2022-04-25T23:49:07.473" v="219"/>
        <pc:sldMkLst>
          <pc:docMk/>
          <pc:sldMk cId="1402233286" sldId="320"/>
        </pc:sldMkLst>
      </pc:sldChg>
      <pc:sldChg chg="delSp modSp add del replId">
        <pc:chgData name="Scott Davison" userId="S::152891@pembrokeshire.ac.uk::0ed6b1b2-61aa-4954-b4c7-c08b4f4d0532" providerId="AD" clId="Web-{B8D8DAB3-3D1F-0481-2BA0-0FCA2BFA9B1B}" dt="2022-04-25T23:49:04.848" v="218"/>
        <pc:sldMkLst>
          <pc:docMk/>
          <pc:sldMk cId="3447899884" sldId="320"/>
        </pc:sldMkLst>
        <pc:spChg chg="mod">
          <ac:chgData name="Scott Davison" userId="S::152891@pembrokeshire.ac.uk::0ed6b1b2-61aa-4954-b4c7-c08b4f4d0532" providerId="AD" clId="Web-{B8D8DAB3-3D1F-0481-2BA0-0FCA2BFA9B1B}" dt="2022-04-25T23:48:57.348" v="216" actId="20577"/>
          <ac:spMkLst>
            <pc:docMk/>
            <pc:sldMk cId="3447899884" sldId="320"/>
            <ac:spMk id="2" creationId="{E13C152E-454D-3745-8C3A-1DC1D1AFC199}"/>
          </ac:spMkLst>
        </pc:spChg>
        <pc:picChg chg="del">
          <ac:chgData name="Scott Davison" userId="S::152891@pembrokeshire.ac.uk::0ed6b1b2-61aa-4954-b4c7-c08b4f4d0532" providerId="AD" clId="Web-{B8D8DAB3-3D1F-0481-2BA0-0FCA2BFA9B1B}" dt="2022-04-25T23:48:58.644" v="217"/>
          <ac:picMkLst>
            <pc:docMk/>
            <pc:sldMk cId="3447899884" sldId="320"/>
            <ac:picMk id="5" creationId="{F074F493-32F2-2C68-3C0F-DFB634ACAAF8}"/>
          </ac:picMkLst>
        </pc:picChg>
      </pc:sldChg>
    </pc:docChg>
  </pc:docChgLst>
  <pc:docChgLst>
    <pc:chgData name="Jake Wears" userId="S::144824@pembrokeshire.ac.uk::500ce130-ff0a-48c4-ac04-55434f0bc66d" providerId="AD" clId="Web-{59E485BC-14E9-403A-A5CB-3A6AF34E17F6}"/>
    <pc:docChg chg="modSld">
      <pc:chgData name="Jake Wears" userId="S::144824@pembrokeshire.ac.uk::500ce130-ff0a-48c4-ac04-55434f0bc66d" providerId="AD" clId="Web-{59E485BC-14E9-403A-A5CB-3A6AF34E17F6}" dt="2021-12-07T13:34:57.433" v="4" actId="20577"/>
      <pc:docMkLst>
        <pc:docMk/>
      </pc:docMkLst>
      <pc:sldChg chg="modSp">
        <pc:chgData name="Jake Wears" userId="S::144824@pembrokeshire.ac.uk::500ce130-ff0a-48c4-ac04-55434f0bc66d" providerId="AD" clId="Web-{59E485BC-14E9-403A-A5CB-3A6AF34E17F6}" dt="2021-12-07T13:34:57.433" v="4" actId="20577"/>
        <pc:sldMkLst>
          <pc:docMk/>
          <pc:sldMk cId="109857222" sldId="256"/>
        </pc:sldMkLst>
        <pc:spChg chg="mod">
          <ac:chgData name="Jake Wears" userId="S::144824@pembrokeshire.ac.uk::500ce130-ff0a-48c4-ac04-55434f0bc66d" providerId="AD" clId="Web-{59E485BC-14E9-403A-A5CB-3A6AF34E17F6}" dt="2021-12-07T13:34:57.433" v="4" actId="20577"/>
          <ac:spMkLst>
            <pc:docMk/>
            <pc:sldMk cId="109857222" sldId="256"/>
            <ac:spMk id="3" creationId="{00000000-0000-0000-0000-000000000000}"/>
          </ac:spMkLst>
        </pc:spChg>
      </pc:sldChg>
    </pc:docChg>
  </pc:docChgLst>
  <pc:docChgLst>
    <pc:chgData name="Rhys Davies" userId="S::152694@pembrokeshire.ac.uk::b25a2290-a072-4001-8d8a-13b8706e41d7" providerId="AD" clId="Web-{E7CD9BC2-5422-5EF4-5E3B-A25E975B94A6}"/>
    <pc:docChg chg="addSld modSld">
      <pc:chgData name="Rhys Davies" userId="S::152694@pembrokeshire.ac.uk::b25a2290-a072-4001-8d8a-13b8706e41d7" providerId="AD" clId="Web-{E7CD9BC2-5422-5EF4-5E3B-A25E975B94A6}" dt="2022-04-24T14:16:39.659" v="264"/>
      <pc:docMkLst>
        <pc:docMk/>
      </pc:docMkLst>
      <pc:sldChg chg="modSp">
        <pc:chgData name="Rhys Davies" userId="S::152694@pembrokeshire.ac.uk::b25a2290-a072-4001-8d8a-13b8706e41d7" providerId="AD" clId="Web-{E7CD9BC2-5422-5EF4-5E3B-A25E975B94A6}" dt="2022-04-24T14:13:33.865" v="238" actId="20577"/>
        <pc:sldMkLst>
          <pc:docMk/>
          <pc:sldMk cId="2703851901" sldId="284"/>
        </pc:sldMkLst>
        <pc:spChg chg="mod">
          <ac:chgData name="Rhys Davies" userId="S::152694@pembrokeshire.ac.uk::b25a2290-a072-4001-8d8a-13b8706e41d7" providerId="AD" clId="Web-{E7CD9BC2-5422-5EF4-5E3B-A25E975B94A6}" dt="2022-04-24T14:13:33.865" v="238" actId="20577"/>
          <ac:spMkLst>
            <pc:docMk/>
            <pc:sldMk cId="2703851901" sldId="284"/>
            <ac:spMk id="7" creationId="{4569712B-96AC-4A17-85D8-6CF0C0565CD8}"/>
          </ac:spMkLst>
        </pc:spChg>
        <pc:spChg chg="mod">
          <ac:chgData name="Rhys Davies" userId="S::152694@pembrokeshire.ac.uk::b25a2290-a072-4001-8d8a-13b8706e41d7" providerId="AD" clId="Web-{E7CD9BC2-5422-5EF4-5E3B-A25E975B94A6}" dt="2022-04-24T14:13:11.161" v="235" actId="1076"/>
          <ac:spMkLst>
            <pc:docMk/>
            <pc:sldMk cId="2703851901" sldId="284"/>
            <ac:spMk id="9" creationId="{77EC09D2-6606-4CB5-9B8D-0EFE47938038}"/>
          </ac:spMkLst>
        </pc:spChg>
      </pc:sldChg>
      <pc:sldChg chg="addSp delSp modSp">
        <pc:chgData name="Rhys Davies" userId="S::152694@pembrokeshire.ac.uk::b25a2290-a072-4001-8d8a-13b8706e41d7" providerId="AD" clId="Web-{E7CD9BC2-5422-5EF4-5E3B-A25E975B94A6}" dt="2022-04-24T14:14:29.119" v="242" actId="1076"/>
        <pc:sldMkLst>
          <pc:docMk/>
          <pc:sldMk cId="1652923637" sldId="285"/>
        </pc:sldMkLst>
        <pc:picChg chg="del">
          <ac:chgData name="Rhys Davies" userId="S::152694@pembrokeshire.ac.uk::b25a2290-a072-4001-8d8a-13b8706e41d7" providerId="AD" clId="Web-{E7CD9BC2-5422-5EF4-5E3B-A25E975B94A6}" dt="2022-04-24T14:14:02.242" v="239"/>
          <ac:picMkLst>
            <pc:docMk/>
            <pc:sldMk cId="1652923637" sldId="285"/>
            <ac:picMk id="3" creationId="{B850DE5C-5169-446A-80D9-619BA84A05B4}"/>
          </ac:picMkLst>
        </pc:picChg>
        <pc:picChg chg="add mod">
          <ac:chgData name="Rhys Davies" userId="S::152694@pembrokeshire.ac.uk::b25a2290-a072-4001-8d8a-13b8706e41d7" providerId="AD" clId="Web-{E7CD9BC2-5422-5EF4-5E3B-A25E975B94A6}" dt="2022-04-24T14:14:29.119" v="242" actId="1076"/>
          <ac:picMkLst>
            <pc:docMk/>
            <pc:sldMk cId="1652923637" sldId="285"/>
            <ac:picMk id="4" creationId="{3F57952A-C112-865C-E9B1-3DFAC6AF109D}"/>
          </ac:picMkLst>
        </pc:picChg>
      </pc:sldChg>
      <pc:sldChg chg="addSp modSp modNotes">
        <pc:chgData name="Rhys Davies" userId="S::152694@pembrokeshire.ac.uk::b25a2290-a072-4001-8d8a-13b8706e41d7" providerId="AD" clId="Web-{E7CD9BC2-5422-5EF4-5E3B-A25E975B94A6}" dt="2022-04-24T14:16:39.659" v="264"/>
        <pc:sldMkLst>
          <pc:docMk/>
          <pc:sldMk cId="186845527" sldId="308"/>
        </pc:sldMkLst>
        <pc:picChg chg="add mod">
          <ac:chgData name="Rhys Davies" userId="S::152694@pembrokeshire.ac.uk::b25a2290-a072-4001-8d8a-13b8706e41d7" providerId="AD" clId="Web-{E7CD9BC2-5422-5EF4-5E3B-A25E975B94A6}" dt="2022-04-24T13:56:41.191" v="9" actId="1076"/>
          <ac:picMkLst>
            <pc:docMk/>
            <pc:sldMk cId="186845527" sldId="308"/>
            <ac:picMk id="3" creationId="{DFD3E5A8-B239-A7A7-E039-6B0D9FD70E89}"/>
          </ac:picMkLst>
        </pc:picChg>
        <pc:picChg chg="mod">
          <ac:chgData name="Rhys Davies" userId="S::152694@pembrokeshire.ac.uk::b25a2290-a072-4001-8d8a-13b8706e41d7" providerId="AD" clId="Web-{E7CD9BC2-5422-5EF4-5E3B-A25E975B94A6}" dt="2022-04-24T13:56:35.613" v="6" actId="1076"/>
          <ac:picMkLst>
            <pc:docMk/>
            <pc:sldMk cId="186845527" sldId="308"/>
            <ac:picMk id="4" creationId="{2F281CA5-1D10-5C20-61D8-E192DDB1E139}"/>
          </ac:picMkLst>
        </pc:picChg>
        <pc:picChg chg="mod">
          <ac:chgData name="Rhys Davies" userId="S::152694@pembrokeshire.ac.uk::b25a2290-a072-4001-8d8a-13b8706e41d7" providerId="AD" clId="Web-{E7CD9BC2-5422-5EF4-5E3B-A25E975B94A6}" dt="2022-04-24T13:56:49.442" v="13" actId="1076"/>
          <ac:picMkLst>
            <pc:docMk/>
            <pc:sldMk cId="186845527" sldId="308"/>
            <ac:picMk id="5" creationId="{D5455722-3BF7-37CE-C4AD-F2CC8E0DBF86}"/>
          </ac:picMkLst>
        </pc:picChg>
      </pc:sldChg>
      <pc:sldChg chg="addSp delSp modSp add mod replId setBg">
        <pc:chgData name="Rhys Davies" userId="S::152694@pembrokeshire.ac.uk::b25a2290-a072-4001-8d8a-13b8706e41d7" providerId="AD" clId="Web-{E7CD9BC2-5422-5EF4-5E3B-A25E975B94A6}" dt="2022-04-24T14:07:11.888" v="63" actId="20577"/>
        <pc:sldMkLst>
          <pc:docMk/>
          <pc:sldMk cId="1335571374" sldId="309"/>
        </pc:sldMkLst>
        <pc:spChg chg="del">
          <ac:chgData name="Rhys Davies" userId="S::152694@pembrokeshire.ac.uk::b25a2290-a072-4001-8d8a-13b8706e41d7" providerId="AD" clId="Web-{E7CD9BC2-5422-5EF4-5E3B-A25E975B94A6}" dt="2022-04-24T14:02:09.868" v="27"/>
          <ac:spMkLst>
            <pc:docMk/>
            <pc:sldMk cId="1335571374" sldId="309"/>
            <ac:spMk id="2" creationId="{E13C152E-454D-3745-8C3A-1DC1D1AFC199}"/>
          </ac:spMkLst>
        </pc:spChg>
        <pc:spChg chg="del mod ord">
          <ac:chgData name="Rhys Davies" userId="S::152694@pembrokeshire.ac.uk::b25a2290-a072-4001-8d8a-13b8706e41d7" providerId="AD" clId="Web-{E7CD9BC2-5422-5EF4-5E3B-A25E975B94A6}" dt="2022-04-24T14:03:55.250" v="41"/>
          <ac:spMkLst>
            <pc:docMk/>
            <pc:sldMk cId="1335571374" sldId="309"/>
            <ac:spMk id="6" creationId="{AE0DE354-2B20-1F43-9780-95AF02A2A5C5}"/>
          </ac:spMkLst>
        </pc:spChg>
        <pc:spChg chg="add del">
          <ac:chgData name="Rhys Davies" userId="S::152694@pembrokeshire.ac.uk::b25a2290-a072-4001-8d8a-13b8706e41d7" providerId="AD" clId="Web-{E7CD9BC2-5422-5EF4-5E3B-A25E975B94A6}" dt="2022-04-24T14:03:48.609" v="38"/>
          <ac:spMkLst>
            <pc:docMk/>
            <pc:sldMk cId="1335571374" sldId="309"/>
            <ac:spMk id="9" creationId="{2D03A0B2-4A2F-D846-A5E6-FB7CB9A031F7}"/>
          </ac:spMkLst>
        </pc:spChg>
        <pc:spChg chg="add del mod">
          <ac:chgData name="Rhys Davies" userId="S::152694@pembrokeshire.ac.uk::b25a2290-a072-4001-8d8a-13b8706e41d7" providerId="AD" clId="Web-{E7CD9BC2-5422-5EF4-5E3B-A25E975B94A6}" dt="2022-04-24T14:02:14.259" v="28"/>
          <ac:spMkLst>
            <pc:docMk/>
            <pc:sldMk cId="1335571374" sldId="309"/>
            <ac:spMk id="10" creationId="{3C71A569-90D3-A6C9-2ED2-B4DA78ACF469}"/>
          </ac:spMkLst>
        </pc:spChg>
        <pc:spChg chg="add del">
          <ac:chgData name="Rhys Davies" userId="S::152694@pembrokeshire.ac.uk::b25a2290-a072-4001-8d8a-13b8706e41d7" providerId="AD" clId="Web-{E7CD9BC2-5422-5EF4-5E3B-A25E975B94A6}" dt="2022-04-24T14:03:48.609" v="38"/>
          <ac:spMkLst>
            <pc:docMk/>
            <pc:sldMk cId="1335571374" sldId="309"/>
            <ac:spMk id="11" creationId="{7F573F1D-73A7-FB41-BCAD-FC9AA7DEF4F5}"/>
          </ac:spMkLst>
        </pc:spChg>
        <pc:spChg chg="add del">
          <ac:chgData name="Rhys Davies" userId="S::152694@pembrokeshire.ac.uk::b25a2290-a072-4001-8d8a-13b8706e41d7" providerId="AD" clId="Web-{E7CD9BC2-5422-5EF4-5E3B-A25E975B94A6}" dt="2022-04-24T14:02:50.262" v="33"/>
          <ac:spMkLst>
            <pc:docMk/>
            <pc:sldMk cId="1335571374" sldId="309"/>
            <ac:spMk id="12" creationId="{C868C70C-E5C4-CD47-888C-FCB3373B6D38}"/>
          </ac:spMkLst>
        </pc:spChg>
        <pc:spChg chg="add del">
          <ac:chgData name="Rhys Davies" userId="S::152694@pembrokeshire.ac.uk::b25a2290-a072-4001-8d8a-13b8706e41d7" providerId="AD" clId="Web-{E7CD9BC2-5422-5EF4-5E3B-A25E975B94A6}" dt="2022-04-24T14:03:48.609" v="38"/>
          <ac:spMkLst>
            <pc:docMk/>
            <pc:sldMk cId="1335571374" sldId="309"/>
            <ac:spMk id="13" creationId="{A88F843D-1C1B-C740-AC27-E3238D0F5F47}"/>
          </ac:spMkLst>
        </pc:spChg>
        <pc:spChg chg="add del">
          <ac:chgData name="Rhys Davies" userId="S::152694@pembrokeshire.ac.uk::b25a2290-a072-4001-8d8a-13b8706e41d7" providerId="AD" clId="Web-{E7CD9BC2-5422-5EF4-5E3B-A25E975B94A6}" dt="2022-04-24T14:02:50.262" v="33"/>
          <ac:spMkLst>
            <pc:docMk/>
            <pc:sldMk cId="1335571374" sldId="309"/>
            <ac:spMk id="14" creationId="{D8C68F39-5E8A-844C-A8FD-394F253C1E5F}"/>
          </ac:spMkLst>
        </pc:spChg>
        <pc:spChg chg="add del">
          <ac:chgData name="Rhys Davies" userId="S::152694@pembrokeshire.ac.uk::b25a2290-a072-4001-8d8a-13b8706e41d7" providerId="AD" clId="Web-{E7CD9BC2-5422-5EF4-5E3B-A25E975B94A6}" dt="2022-04-24T14:03:48.609" v="38"/>
          <ac:spMkLst>
            <pc:docMk/>
            <pc:sldMk cId="1335571374" sldId="309"/>
            <ac:spMk id="15" creationId="{44037D61-FFBD-0342-90C5-D1AD7C899B44}"/>
          </ac:spMkLst>
        </pc:spChg>
        <pc:spChg chg="add del">
          <ac:chgData name="Rhys Davies" userId="S::152694@pembrokeshire.ac.uk::b25a2290-a072-4001-8d8a-13b8706e41d7" providerId="AD" clId="Web-{E7CD9BC2-5422-5EF4-5E3B-A25E975B94A6}" dt="2022-04-24T14:02:50.262" v="33"/>
          <ac:spMkLst>
            <pc:docMk/>
            <pc:sldMk cId="1335571374" sldId="309"/>
            <ac:spMk id="16" creationId="{BC583CEB-AC2B-2640-94F6-5958E6BC5BAB}"/>
          </ac:spMkLst>
        </pc:spChg>
        <pc:spChg chg="add del">
          <ac:chgData name="Rhys Davies" userId="S::152694@pembrokeshire.ac.uk::b25a2290-a072-4001-8d8a-13b8706e41d7" providerId="AD" clId="Web-{E7CD9BC2-5422-5EF4-5E3B-A25E975B94A6}" dt="2022-04-24T14:03:48.609" v="38"/>
          <ac:spMkLst>
            <pc:docMk/>
            <pc:sldMk cId="1335571374" sldId="309"/>
            <ac:spMk id="17" creationId="{D5B0F748-7FA7-4DDF-89A3-7F1D8EE1F7C0}"/>
          </ac:spMkLst>
        </pc:spChg>
        <pc:spChg chg="add del">
          <ac:chgData name="Rhys Davies" userId="S::152694@pembrokeshire.ac.uk::b25a2290-a072-4001-8d8a-13b8706e41d7" providerId="AD" clId="Web-{E7CD9BC2-5422-5EF4-5E3B-A25E975B94A6}" dt="2022-04-24T14:02:56.371" v="35"/>
          <ac:spMkLst>
            <pc:docMk/>
            <pc:sldMk cId="1335571374" sldId="309"/>
            <ac:spMk id="18" creationId="{C868C70C-E5C4-CD47-888C-FCB3373B6D38}"/>
          </ac:spMkLst>
        </pc:spChg>
        <pc:spChg chg="add del">
          <ac:chgData name="Rhys Davies" userId="S::152694@pembrokeshire.ac.uk::b25a2290-a072-4001-8d8a-13b8706e41d7" providerId="AD" clId="Web-{E7CD9BC2-5422-5EF4-5E3B-A25E975B94A6}" dt="2022-04-24T14:02:56.371" v="35"/>
          <ac:spMkLst>
            <pc:docMk/>
            <pc:sldMk cId="1335571374" sldId="309"/>
            <ac:spMk id="19" creationId="{D8C68F39-5E8A-844C-A8FD-394F253C1E5F}"/>
          </ac:spMkLst>
        </pc:spChg>
        <pc:spChg chg="add del">
          <ac:chgData name="Rhys Davies" userId="S::152694@pembrokeshire.ac.uk::b25a2290-a072-4001-8d8a-13b8706e41d7" providerId="AD" clId="Web-{E7CD9BC2-5422-5EF4-5E3B-A25E975B94A6}" dt="2022-04-24T14:02:56.371" v="35"/>
          <ac:spMkLst>
            <pc:docMk/>
            <pc:sldMk cId="1335571374" sldId="309"/>
            <ac:spMk id="20" creationId="{BC583CEB-AC2B-2640-94F6-5958E6BC5BAB}"/>
          </ac:spMkLst>
        </pc:spChg>
        <pc:spChg chg="add del">
          <ac:chgData name="Rhys Davies" userId="S::152694@pembrokeshire.ac.uk::b25a2290-a072-4001-8d8a-13b8706e41d7" providerId="AD" clId="Web-{E7CD9BC2-5422-5EF4-5E3B-A25E975B94A6}" dt="2022-04-24T14:04:15.955" v="43"/>
          <ac:spMkLst>
            <pc:docMk/>
            <pc:sldMk cId="1335571374" sldId="309"/>
            <ac:spMk id="21" creationId="{11C15DFD-AB97-AB43-A6C9-2808708C91B4}"/>
          </ac:spMkLst>
        </pc:spChg>
        <pc:spChg chg="add del">
          <ac:chgData name="Rhys Davies" userId="S::152694@pembrokeshire.ac.uk::b25a2290-a072-4001-8d8a-13b8706e41d7" providerId="AD" clId="Web-{E7CD9BC2-5422-5EF4-5E3B-A25E975B94A6}" dt="2022-04-24T14:03:48.609" v="38"/>
          <ac:spMkLst>
            <pc:docMk/>
            <pc:sldMk cId="1335571374" sldId="309"/>
            <ac:spMk id="22" creationId="{1903E872-C07A-4030-B584-D321D40CABB6}"/>
          </ac:spMkLst>
        </pc:spChg>
        <pc:spChg chg="add del">
          <ac:chgData name="Rhys Davies" userId="S::152694@pembrokeshire.ac.uk::b25a2290-a072-4001-8d8a-13b8706e41d7" providerId="AD" clId="Web-{E7CD9BC2-5422-5EF4-5E3B-A25E975B94A6}" dt="2022-04-24T14:04:15.955" v="43"/>
          <ac:spMkLst>
            <pc:docMk/>
            <pc:sldMk cId="1335571374" sldId="309"/>
            <ac:spMk id="23" creationId="{4A05BA89-ECA6-2247-ABBB-3C67160202E9}"/>
          </ac:spMkLst>
        </pc:spChg>
        <pc:spChg chg="add del">
          <ac:chgData name="Rhys Davies" userId="S::152694@pembrokeshire.ac.uk::b25a2290-a072-4001-8d8a-13b8706e41d7" providerId="AD" clId="Web-{E7CD9BC2-5422-5EF4-5E3B-A25E975B94A6}" dt="2022-04-24T14:04:15.955" v="43"/>
          <ac:spMkLst>
            <pc:docMk/>
            <pc:sldMk cId="1335571374" sldId="309"/>
            <ac:spMk id="24" creationId="{C868C70C-E5C4-CD47-888C-FCB3373B6D38}"/>
          </ac:spMkLst>
        </pc:spChg>
        <pc:spChg chg="add mod">
          <ac:chgData name="Rhys Davies" userId="S::152694@pembrokeshire.ac.uk::b25a2290-a072-4001-8d8a-13b8706e41d7" providerId="AD" clId="Web-{E7CD9BC2-5422-5EF4-5E3B-A25E975B94A6}" dt="2022-04-24T14:07:11.888" v="63" actId="20577"/>
          <ac:spMkLst>
            <pc:docMk/>
            <pc:sldMk cId="1335571374" sldId="309"/>
            <ac:spMk id="25" creationId="{CF486801-F1E2-A463-F48B-A8FF7F7D86AA}"/>
          </ac:spMkLst>
        </pc:spChg>
        <pc:spChg chg="add del">
          <ac:chgData name="Rhys Davies" userId="S::152694@pembrokeshire.ac.uk::b25a2290-a072-4001-8d8a-13b8706e41d7" providerId="AD" clId="Web-{E7CD9BC2-5422-5EF4-5E3B-A25E975B94A6}" dt="2022-04-24T14:04:19.142" v="45"/>
          <ac:spMkLst>
            <pc:docMk/>
            <pc:sldMk cId="1335571374" sldId="309"/>
            <ac:spMk id="26" creationId="{11C15DFD-AB97-AB43-A6C9-2808708C91B4}"/>
          </ac:spMkLst>
        </pc:spChg>
        <pc:spChg chg="add del">
          <ac:chgData name="Rhys Davies" userId="S::152694@pembrokeshire.ac.uk::b25a2290-a072-4001-8d8a-13b8706e41d7" providerId="AD" clId="Web-{E7CD9BC2-5422-5EF4-5E3B-A25E975B94A6}" dt="2022-04-24T14:04:19.142" v="45"/>
          <ac:spMkLst>
            <pc:docMk/>
            <pc:sldMk cId="1335571374" sldId="309"/>
            <ac:spMk id="27" creationId="{4A05BA89-ECA6-2247-ABBB-3C67160202E9}"/>
          </ac:spMkLst>
        </pc:spChg>
        <pc:spChg chg="add del">
          <ac:chgData name="Rhys Davies" userId="S::152694@pembrokeshire.ac.uk::b25a2290-a072-4001-8d8a-13b8706e41d7" providerId="AD" clId="Web-{E7CD9BC2-5422-5EF4-5E3B-A25E975B94A6}" dt="2022-04-24T14:04:19.142" v="45"/>
          <ac:spMkLst>
            <pc:docMk/>
            <pc:sldMk cId="1335571374" sldId="309"/>
            <ac:spMk id="28" creationId="{C868C70C-E5C4-CD47-888C-FCB3373B6D38}"/>
          </ac:spMkLst>
        </pc:spChg>
        <pc:spChg chg="add del">
          <ac:chgData name="Rhys Davies" userId="S::152694@pembrokeshire.ac.uk::b25a2290-a072-4001-8d8a-13b8706e41d7" providerId="AD" clId="Web-{E7CD9BC2-5422-5EF4-5E3B-A25E975B94A6}" dt="2022-04-24T14:04:19.142" v="45"/>
          <ac:spMkLst>
            <pc:docMk/>
            <pc:sldMk cId="1335571374" sldId="309"/>
            <ac:spMk id="29" creationId="{B3412ACF-3EB1-7245-898E-CD37A49FEAB0}"/>
          </ac:spMkLst>
        </pc:spChg>
        <pc:spChg chg="add del">
          <ac:chgData name="Rhys Davies" userId="S::152694@pembrokeshire.ac.uk::b25a2290-a072-4001-8d8a-13b8706e41d7" providerId="AD" clId="Web-{E7CD9BC2-5422-5EF4-5E3B-A25E975B94A6}" dt="2022-04-24T14:04:19.142" v="45"/>
          <ac:spMkLst>
            <pc:docMk/>
            <pc:sldMk cId="1335571374" sldId="309"/>
            <ac:spMk id="30" creationId="{BC4FCD04-BE66-EB44-A968-00B76DFC0FDD}"/>
          </ac:spMkLst>
        </pc:spChg>
        <pc:spChg chg="add">
          <ac:chgData name="Rhys Davies" userId="S::152694@pembrokeshire.ac.uk::b25a2290-a072-4001-8d8a-13b8706e41d7" providerId="AD" clId="Web-{E7CD9BC2-5422-5EF4-5E3B-A25E975B94A6}" dt="2022-04-24T14:04:19.142" v="46"/>
          <ac:spMkLst>
            <pc:docMk/>
            <pc:sldMk cId="1335571374" sldId="309"/>
            <ac:spMk id="32" creationId="{11C15DFD-AB97-AB43-A6C9-2808708C91B4}"/>
          </ac:spMkLst>
        </pc:spChg>
        <pc:spChg chg="add">
          <ac:chgData name="Rhys Davies" userId="S::152694@pembrokeshire.ac.uk::b25a2290-a072-4001-8d8a-13b8706e41d7" providerId="AD" clId="Web-{E7CD9BC2-5422-5EF4-5E3B-A25E975B94A6}" dt="2022-04-24T14:04:19.142" v="46"/>
          <ac:spMkLst>
            <pc:docMk/>
            <pc:sldMk cId="1335571374" sldId="309"/>
            <ac:spMk id="33" creationId="{4A05BA89-ECA6-2247-ABBB-3C67160202E9}"/>
          </ac:spMkLst>
        </pc:spChg>
        <pc:spChg chg="add">
          <ac:chgData name="Rhys Davies" userId="S::152694@pembrokeshire.ac.uk::b25a2290-a072-4001-8d8a-13b8706e41d7" providerId="AD" clId="Web-{E7CD9BC2-5422-5EF4-5E3B-A25E975B94A6}" dt="2022-04-24T14:04:19.142" v="46"/>
          <ac:spMkLst>
            <pc:docMk/>
            <pc:sldMk cId="1335571374" sldId="309"/>
            <ac:spMk id="34" creationId="{C868C70C-E5C4-CD47-888C-FCB3373B6D38}"/>
          </ac:spMkLst>
        </pc:spChg>
        <pc:picChg chg="del">
          <ac:chgData name="Rhys Davies" userId="S::152694@pembrokeshire.ac.uk::b25a2290-a072-4001-8d8a-13b8706e41d7" providerId="AD" clId="Web-{E7CD9BC2-5422-5EF4-5E3B-A25E975B94A6}" dt="2022-04-24T13:57:15.287" v="15"/>
          <ac:picMkLst>
            <pc:docMk/>
            <pc:sldMk cId="1335571374" sldId="309"/>
            <ac:picMk id="3" creationId="{DFD3E5A8-B239-A7A7-E039-6B0D9FD70E89}"/>
          </ac:picMkLst>
        </pc:picChg>
        <pc:picChg chg="del">
          <ac:chgData name="Rhys Davies" userId="S::152694@pembrokeshire.ac.uk::b25a2290-a072-4001-8d8a-13b8706e41d7" providerId="AD" clId="Web-{E7CD9BC2-5422-5EF4-5E3B-A25E975B94A6}" dt="2022-04-24T13:57:16.818" v="17"/>
          <ac:picMkLst>
            <pc:docMk/>
            <pc:sldMk cId="1335571374" sldId="309"/>
            <ac:picMk id="4" creationId="{2F281CA5-1D10-5C20-61D8-E192DDB1E139}"/>
          </ac:picMkLst>
        </pc:picChg>
        <pc:picChg chg="del">
          <ac:chgData name="Rhys Davies" userId="S::152694@pembrokeshire.ac.uk::b25a2290-a072-4001-8d8a-13b8706e41d7" providerId="AD" clId="Web-{E7CD9BC2-5422-5EF4-5E3B-A25E975B94A6}" dt="2022-04-24T13:57:16.053" v="16"/>
          <ac:picMkLst>
            <pc:docMk/>
            <pc:sldMk cId="1335571374" sldId="309"/>
            <ac:picMk id="5" creationId="{D5455722-3BF7-37CE-C4AD-F2CC8E0DBF86}"/>
          </ac:picMkLst>
        </pc:picChg>
        <pc:picChg chg="add mod">
          <ac:chgData name="Rhys Davies" userId="S::152694@pembrokeshire.ac.uk::b25a2290-a072-4001-8d8a-13b8706e41d7" providerId="AD" clId="Web-{E7CD9BC2-5422-5EF4-5E3B-A25E975B94A6}" dt="2022-04-24T14:04:19.142" v="46"/>
          <ac:picMkLst>
            <pc:docMk/>
            <pc:sldMk cId="1335571374" sldId="309"/>
            <ac:picMk id="7" creationId="{8BCB6B61-C5EF-450D-CFA7-C53002B82DAF}"/>
          </ac:picMkLst>
        </pc:picChg>
        <pc:picChg chg="add del mod">
          <ac:chgData name="Rhys Davies" userId="S::152694@pembrokeshire.ac.uk::b25a2290-a072-4001-8d8a-13b8706e41d7" providerId="AD" clId="Web-{E7CD9BC2-5422-5EF4-5E3B-A25E975B94A6}" dt="2022-04-24T14:02:16.509" v="29"/>
          <ac:picMkLst>
            <pc:docMk/>
            <pc:sldMk cId="1335571374" sldId="309"/>
            <ac:picMk id="8" creationId="{BAA098BC-1E7C-38D9-2F73-99D08CE4F565}"/>
          </ac:picMkLst>
        </pc:picChg>
      </pc:sldChg>
      <pc:sldChg chg="addSp delSp modSp add replId">
        <pc:chgData name="Rhys Davies" userId="S::152694@pembrokeshire.ac.uk::b25a2290-a072-4001-8d8a-13b8706e41d7" providerId="AD" clId="Web-{E7CD9BC2-5422-5EF4-5E3B-A25E975B94A6}" dt="2022-04-24T14:07:18.154" v="64"/>
        <pc:sldMkLst>
          <pc:docMk/>
          <pc:sldMk cId="296726606" sldId="310"/>
        </pc:sldMkLst>
        <pc:spChg chg="add">
          <ac:chgData name="Rhys Davies" userId="S::152694@pembrokeshire.ac.uk::b25a2290-a072-4001-8d8a-13b8706e41d7" providerId="AD" clId="Web-{E7CD9BC2-5422-5EF4-5E3B-A25E975B94A6}" dt="2022-04-24T14:07:18.154" v="64"/>
          <ac:spMkLst>
            <pc:docMk/>
            <pc:sldMk cId="296726606" sldId="310"/>
            <ac:spMk id="3" creationId="{160FFD60-09DA-289A-4B2F-19FF3B937A08}"/>
          </ac:spMkLst>
        </pc:spChg>
        <pc:spChg chg="del">
          <ac:chgData name="Rhys Davies" userId="S::152694@pembrokeshire.ac.uk::b25a2290-a072-4001-8d8a-13b8706e41d7" providerId="AD" clId="Web-{E7CD9BC2-5422-5EF4-5E3B-A25E975B94A6}" dt="2022-04-24T14:04:50.129" v="51"/>
          <ac:spMkLst>
            <pc:docMk/>
            <pc:sldMk cId="296726606" sldId="310"/>
            <ac:spMk id="32" creationId="{11C15DFD-AB97-AB43-A6C9-2808708C91B4}"/>
          </ac:spMkLst>
        </pc:spChg>
        <pc:spChg chg="del">
          <ac:chgData name="Rhys Davies" userId="S::152694@pembrokeshire.ac.uk::b25a2290-a072-4001-8d8a-13b8706e41d7" providerId="AD" clId="Web-{E7CD9BC2-5422-5EF4-5E3B-A25E975B94A6}" dt="2022-04-24T14:04:50.129" v="51"/>
          <ac:spMkLst>
            <pc:docMk/>
            <pc:sldMk cId="296726606" sldId="310"/>
            <ac:spMk id="33" creationId="{4A05BA89-ECA6-2247-ABBB-3C67160202E9}"/>
          </ac:spMkLst>
        </pc:spChg>
        <pc:spChg chg="del">
          <ac:chgData name="Rhys Davies" userId="S::152694@pembrokeshire.ac.uk::b25a2290-a072-4001-8d8a-13b8706e41d7" providerId="AD" clId="Web-{E7CD9BC2-5422-5EF4-5E3B-A25E975B94A6}" dt="2022-04-24T14:04:50.129" v="51"/>
          <ac:spMkLst>
            <pc:docMk/>
            <pc:sldMk cId="296726606" sldId="310"/>
            <ac:spMk id="34" creationId="{C868C70C-E5C4-CD47-888C-FCB3373B6D38}"/>
          </ac:spMkLst>
        </pc:spChg>
        <pc:spChg chg="add">
          <ac:chgData name="Rhys Davies" userId="S::152694@pembrokeshire.ac.uk::b25a2290-a072-4001-8d8a-13b8706e41d7" providerId="AD" clId="Web-{E7CD9BC2-5422-5EF4-5E3B-A25E975B94A6}" dt="2022-04-24T14:04:50.129" v="51"/>
          <ac:spMkLst>
            <pc:docMk/>
            <pc:sldMk cId="296726606" sldId="310"/>
            <ac:spMk id="39" creationId="{11C15DFD-AB97-AB43-A6C9-2808708C91B4}"/>
          </ac:spMkLst>
        </pc:spChg>
        <pc:spChg chg="add">
          <ac:chgData name="Rhys Davies" userId="S::152694@pembrokeshire.ac.uk::b25a2290-a072-4001-8d8a-13b8706e41d7" providerId="AD" clId="Web-{E7CD9BC2-5422-5EF4-5E3B-A25E975B94A6}" dt="2022-04-24T14:04:50.129" v="51"/>
          <ac:spMkLst>
            <pc:docMk/>
            <pc:sldMk cId="296726606" sldId="310"/>
            <ac:spMk id="41" creationId="{4A05BA89-ECA6-2247-ABBB-3C67160202E9}"/>
          </ac:spMkLst>
        </pc:spChg>
        <pc:spChg chg="add">
          <ac:chgData name="Rhys Davies" userId="S::152694@pembrokeshire.ac.uk::b25a2290-a072-4001-8d8a-13b8706e41d7" providerId="AD" clId="Web-{E7CD9BC2-5422-5EF4-5E3B-A25E975B94A6}" dt="2022-04-24T14:04:50.129" v="51"/>
          <ac:spMkLst>
            <pc:docMk/>
            <pc:sldMk cId="296726606" sldId="310"/>
            <ac:spMk id="43" creationId="{C868C70C-E5C4-CD47-888C-FCB3373B6D38}"/>
          </ac:spMkLst>
        </pc:spChg>
        <pc:picChg chg="add mod">
          <ac:chgData name="Rhys Davies" userId="S::152694@pembrokeshire.ac.uk::b25a2290-a072-4001-8d8a-13b8706e41d7" providerId="AD" clId="Web-{E7CD9BC2-5422-5EF4-5E3B-A25E975B94A6}" dt="2022-04-24T14:04:50.129" v="51"/>
          <ac:picMkLst>
            <pc:docMk/>
            <pc:sldMk cId="296726606" sldId="310"/>
            <ac:picMk id="2" creationId="{F3CD7FEA-3456-2020-D48D-504D6AD1F503}"/>
          </ac:picMkLst>
        </pc:picChg>
        <pc:picChg chg="del">
          <ac:chgData name="Rhys Davies" userId="S::152694@pembrokeshire.ac.uk::b25a2290-a072-4001-8d8a-13b8706e41d7" providerId="AD" clId="Web-{E7CD9BC2-5422-5EF4-5E3B-A25E975B94A6}" dt="2022-04-24T14:04:32.971" v="48"/>
          <ac:picMkLst>
            <pc:docMk/>
            <pc:sldMk cId="296726606" sldId="310"/>
            <ac:picMk id="7" creationId="{8BCB6B61-C5EF-450D-CFA7-C53002B82DAF}"/>
          </ac:picMkLst>
        </pc:picChg>
      </pc:sldChg>
      <pc:sldChg chg="addSp delSp modSp new">
        <pc:chgData name="Rhys Davies" userId="S::152694@pembrokeshire.ac.uk::b25a2290-a072-4001-8d8a-13b8706e41d7" providerId="AD" clId="Web-{E7CD9BC2-5422-5EF4-5E3B-A25E975B94A6}" dt="2022-04-24T14:07:33.811" v="65" actId="1076"/>
        <pc:sldMkLst>
          <pc:docMk/>
          <pc:sldMk cId="4127303766" sldId="311"/>
        </pc:sldMkLst>
        <pc:spChg chg="del">
          <ac:chgData name="Rhys Davies" userId="S::152694@pembrokeshire.ac.uk::b25a2290-a072-4001-8d8a-13b8706e41d7" providerId="AD" clId="Web-{E7CD9BC2-5422-5EF4-5E3B-A25E975B94A6}" dt="2022-04-24T14:05:40.194" v="53"/>
          <ac:spMkLst>
            <pc:docMk/>
            <pc:sldMk cId="4127303766" sldId="311"/>
            <ac:spMk id="2" creationId="{4662B004-2379-518F-3269-16069CC09674}"/>
          </ac:spMkLst>
        </pc:spChg>
        <pc:spChg chg="del">
          <ac:chgData name="Rhys Davies" userId="S::152694@pembrokeshire.ac.uk::b25a2290-a072-4001-8d8a-13b8706e41d7" providerId="AD" clId="Web-{E7CD9BC2-5422-5EF4-5E3B-A25E975B94A6}" dt="2022-04-24T14:05:42.335" v="54"/>
          <ac:spMkLst>
            <pc:docMk/>
            <pc:sldMk cId="4127303766" sldId="311"/>
            <ac:spMk id="3" creationId="{27CAA011-5720-CB54-9393-AE2DBDEE1865}"/>
          </ac:spMkLst>
        </pc:spChg>
        <pc:spChg chg="add">
          <ac:chgData name="Rhys Davies" userId="S::152694@pembrokeshire.ac.uk::b25a2290-a072-4001-8d8a-13b8706e41d7" providerId="AD" clId="Web-{E7CD9BC2-5422-5EF4-5E3B-A25E975B94A6}" dt="2022-04-24T14:06:51.465" v="61"/>
          <ac:spMkLst>
            <pc:docMk/>
            <pc:sldMk cId="4127303766" sldId="311"/>
            <ac:spMk id="6" creationId="{E2316909-1955-3AD4-0A65-0D2F1D53DB99}"/>
          </ac:spMkLst>
        </pc:spChg>
        <pc:picChg chg="add mod">
          <ac:chgData name="Rhys Davies" userId="S::152694@pembrokeshire.ac.uk::b25a2290-a072-4001-8d8a-13b8706e41d7" providerId="AD" clId="Web-{E7CD9BC2-5422-5EF4-5E3B-A25E975B94A6}" dt="2022-04-24T14:07:33.811" v="65" actId="1076"/>
          <ac:picMkLst>
            <pc:docMk/>
            <pc:sldMk cId="4127303766" sldId="311"/>
            <ac:picMk id="4" creationId="{601EC985-4F90-C4D8-897B-EE049D82DBD2}"/>
          </ac:picMkLst>
        </pc:picChg>
      </pc:sldChg>
    </pc:docChg>
  </pc:docChgLst>
  <pc:docChgLst>
    <pc:chgData name="Scott Davison" userId="S::152891@pembrokeshire.ac.uk::0ed6b1b2-61aa-4954-b4c7-c08b4f4d0532" providerId="AD" clId="Web-{C007C72B-3929-694B-23B3-5A56BC46E24D}"/>
    <pc:docChg chg="modSld">
      <pc:chgData name="Scott Davison" userId="S::152891@pembrokeshire.ac.uk::0ed6b1b2-61aa-4954-b4c7-c08b4f4d0532" providerId="AD" clId="Web-{C007C72B-3929-694B-23B3-5A56BC46E24D}" dt="2022-01-05T14:33:47.300" v="5" actId="1076"/>
      <pc:docMkLst>
        <pc:docMk/>
      </pc:docMkLst>
      <pc:sldChg chg="modSp">
        <pc:chgData name="Scott Davison" userId="S::152891@pembrokeshire.ac.uk::0ed6b1b2-61aa-4954-b4c7-c08b4f4d0532" providerId="AD" clId="Web-{C007C72B-3929-694B-23B3-5A56BC46E24D}" dt="2022-01-05T14:06:05.265" v="3" actId="1076"/>
        <pc:sldMkLst>
          <pc:docMk/>
          <pc:sldMk cId="2166142830" sldId="277"/>
        </pc:sldMkLst>
        <pc:picChg chg="mod">
          <ac:chgData name="Scott Davison" userId="S::152891@pembrokeshire.ac.uk::0ed6b1b2-61aa-4954-b4c7-c08b4f4d0532" providerId="AD" clId="Web-{C007C72B-3929-694B-23B3-5A56BC46E24D}" dt="2022-01-05T14:06:05.265" v="3" actId="1076"/>
          <ac:picMkLst>
            <pc:docMk/>
            <pc:sldMk cId="2166142830" sldId="277"/>
            <ac:picMk id="4" creationId="{1140B1FD-22E1-6F43-AC03-51F6969661D5}"/>
          </ac:picMkLst>
        </pc:picChg>
      </pc:sldChg>
      <pc:sldChg chg="modSp">
        <pc:chgData name="Scott Davison" userId="S::152891@pembrokeshire.ac.uk::0ed6b1b2-61aa-4954-b4c7-c08b4f4d0532" providerId="AD" clId="Web-{C007C72B-3929-694B-23B3-5A56BC46E24D}" dt="2022-01-05T14:33:47.300" v="5" actId="1076"/>
        <pc:sldMkLst>
          <pc:docMk/>
          <pc:sldMk cId="2703851901" sldId="284"/>
        </pc:sldMkLst>
        <pc:picChg chg="mod">
          <ac:chgData name="Scott Davison" userId="S::152891@pembrokeshire.ac.uk::0ed6b1b2-61aa-4954-b4c7-c08b4f4d0532" providerId="AD" clId="Web-{C007C72B-3929-694B-23B3-5A56BC46E24D}" dt="2022-01-05T14:08:18.299" v="4" actId="14100"/>
          <ac:picMkLst>
            <pc:docMk/>
            <pc:sldMk cId="2703851901" sldId="284"/>
            <ac:picMk id="4" creationId="{ACEFDE43-EF29-48C9-BFD7-C7FA51EA0EB7}"/>
          </ac:picMkLst>
        </pc:picChg>
        <pc:picChg chg="mod">
          <ac:chgData name="Scott Davison" userId="S::152891@pembrokeshire.ac.uk::0ed6b1b2-61aa-4954-b4c7-c08b4f4d0532" providerId="AD" clId="Web-{C007C72B-3929-694B-23B3-5A56BC46E24D}" dt="2022-01-05T14:33:47.300" v="5" actId="1076"/>
          <ac:picMkLst>
            <pc:docMk/>
            <pc:sldMk cId="2703851901" sldId="284"/>
            <ac:picMk id="5" creationId="{012DABD5-B6C9-445E-8435-CDEDA7FE144B}"/>
          </ac:picMkLst>
        </pc:picChg>
      </pc:sldChg>
    </pc:docChg>
  </pc:docChgLst>
  <pc:docChgLst>
    <pc:chgData name="Samuel Kelly" userId="S::173943@pembrokeshire.ac.uk::214ba62e-c0e7-451c-ab7f-029a349b6fd9" providerId="AD" clId="Web-{28D1AC28-7F2E-4879-A1C5-FFAF4C0ADB92}"/>
    <pc:docChg chg="sldOrd">
      <pc:chgData name="Samuel Kelly" userId="S::173943@pembrokeshire.ac.uk::214ba62e-c0e7-451c-ab7f-029a349b6fd9" providerId="AD" clId="Web-{28D1AC28-7F2E-4879-A1C5-FFAF4C0ADB92}" dt="2022-01-11T13:02:15.822" v="2"/>
      <pc:docMkLst>
        <pc:docMk/>
      </pc:docMkLst>
      <pc:sldChg chg="ord">
        <pc:chgData name="Samuel Kelly" userId="S::173943@pembrokeshire.ac.uk::214ba62e-c0e7-451c-ab7f-029a349b6fd9" providerId="AD" clId="Web-{28D1AC28-7F2E-4879-A1C5-FFAF4C0ADB92}" dt="2022-01-11T13:02:15.822" v="2"/>
        <pc:sldMkLst>
          <pc:docMk/>
          <pc:sldMk cId="2246273439" sldId="297"/>
        </pc:sldMkLst>
      </pc:sldChg>
      <pc:sldChg chg="ord">
        <pc:chgData name="Samuel Kelly" userId="S::173943@pembrokeshire.ac.uk::214ba62e-c0e7-451c-ab7f-029a349b6fd9" providerId="AD" clId="Web-{28D1AC28-7F2E-4879-A1C5-FFAF4C0ADB92}" dt="2022-01-11T13:02:12.650" v="0"/>
        <pc:sldMkLst>
          <pc:docMk/>
          <pc:sldMk cId="1156644146" sldId="298"/>
        </pc:sldMkLst>
      </pc:sldChg>
    </pc:docChg>
  </pc:docChgLst>
  <pc:docChgLst>
    <pc:chgData name="Scott Davison" userId="S::152891@pembrokeshire.ac.uk::0ed6b1b2-61aa-4954-b4c7-c08b4f4d0532" providerId="AD" clId="Web-{D0DCE8AE-6955-EFF9-32A7-F753B694ABDF}"/>
    <pc:docChg chg="addSld delSld modSld">
      <pc:chgData name="Scott Davison" userId="S::152891@pembrokeshire.ac.uk::0ed6b1b2-61aa-4954-b4c7-c08b4f4d0532" providerId="AD" clId="Web-{D0DCE8AE-6955-EFF9-32A7-F753B694ABDF}" dt="2022-04-07T19:28:00.733" v="612"/>
      <pc:docMkLst>
        <pc:docMk/>
      </pc:docMkLst>
      <pc:sldChg chg="addSp delSp modSp">
        <pc:chgData name="Scott Davison" userId="S::152891@pembrokeshire.ac.uk::0ed6b1b2-61aa-4954-b4c7-c08b4f4d0532" providerId="AD" clId="Web-{D0DCE8AE-6955-EFF9-32A7-F753B694ABDF}" dt="2022-04-07T18:16:18.468" v="16" actId="1076"/>
        <pc:sldMkLst>
          <pc:docMk/>
          <pc:sldMk cId="2166142830" sldId="277"/>
        </pc:sldMkLst>
        <pc:spChg chg="mod">
          <ac:chgData name="Scott Davison" userId="S::152891@pembrokeshire.ac.uk::0ed6b1b2-61aa-4954-b4c7-c08b4f4d0532" providerId="AD" clId="Web-{D0DCE8AE-6955-EFF9-32A7-F753B694ABDF}" dt="2022-04-07T18:14:46.090" v="10" actId="20577"/>
          <ac:spMkLst>
            <pc:docMk/>
            <pc:sldMk cId="2166142830" sldId="277"/>
            <ac:spMk id="2" creationId="{E13C152E-454D-3745-8C3A-1DC1D1AFC199}"/>
          </ac:spMkLst>
        </pc:spChg>
        <pc:picChg chg="del">
          <ac:chgData name="Scott Davison" userId="S::152891@pembrokeshire.ac.uk::0ed6b1b2-61aa-4954-b4c7-c08b4f4d0532" providerId="AD" clId="Web-{D0DCE8AE-6955-EFF9-32A7-F753B694ABDF}" dt="2022-04-07T18:15:48.654" v="11"/>
          <ac:picMkLst>
            <pc:docMk/>
            <pc:sldMk cId="2166142830" sldId="277"/>
            <ac:picMk id="3" creationId="{21ED80E3-48FC-4FF7-8E03-8F8CB7B29442}"/>
          </ac:picMkLst>
        </pc:picChg>
        <pc:picChg chg="add del mod">
          <ac:chgData name="Scott Davison" userId="S::152891@pembrokeshire.ac.uk::0ed6b1b2-61aa-4954-b4c7-c08b4f4d0532" providerId="AD" clId="Web-{D0DCE8AE-6955-EFF9-32A7-F753B694ABDF}" dt="2022-04-07T18:15:54.014" v="13"/>
          <ac:picMkLst>
            <pc:docMk/>
            <pc:sldMk cId="2166142830" sldId="277"/>
            <ac:picMk id="4" creationId="{77AD1D9D-5DEC-EEFC-215F-05521615A45D}"/>
          </ac:picMkLst>
        </pc:picChg>
        <pc:picChg chg="add mod">
          <ac:chgData name="Scott Davison" userId="S::152891@pembrokeshire.ac.uk::0ed6b1b2-61aa-4954-b4c7-c08b4f4d0532" providerId="AD" clId="Web-{D0DCE8AE-6955-EFF9-32A7-F753B694ABDF}" dt="2022-04-07T18:16:18.468" v="16" actId="1076"/>
          <ac:picMkLst>
            <pc:docMk/>
            <pc:sldMk cId="2166142830" sldId="277"/>
            <ac:picMk id="5" creationId="{F074F493-32F2-2C68-3C0F-DFB634ACAAF8}"/>
          </ac:picMkLst>
        </pc:picChg>
      </pc:sldChg>
      <pc:sldChg chg="delSp modSp">
        <pc:chgData name="Scott Davison" userId="S::152891@pembrokeshire.ac.uk::0ed6b1b2-61aa-4954-b4c7-c08b4f4d0532" providerId="AD" clId="Web-{D0DCE8AE-6955-EFF9-32A7-F753B694ABDF}" dt="2022-04-07T19:12:49.576" v="611" actId="20577"/>
        <pc:sldMkLst>
          <pc:docMk/>
          <pc:sldMk cId="3602273203" sldId="289"/>
        </pc:sldMkLst>
        <pc:spChg chg="mod">
          <ac:chgData name="Scott Davison" userId="S::152891@pembrokeshire.ac.uk::0ed6b1b2-61aa-4954-b4c7-c08b4f4d0532" providerId="AD" clId="Web-{D0DCE8AE-6955-EFF9-32A7-F753B694ABDF}" dt="2022-04-07T18:16:46.703" v="29" actId="20577"/>
          <ac:spMkLst>
            <pc:docMk/>
            <pc:sldMk cId="3602273203" sldId="289"/>
            <ac:spMk id="2" creationId="{E13C152E-454D-3745-8C3A-1DC1D1AFC199}"/>
          </ac:spMkLst>
        </pc:spChg>
        <pc:spChg chg="mod">
          <ac:chgData name="Scott Davison" userId="S::152891@pembrokeshire.ac.uk::0ed6b1b2-61aa-4954-b4c7-c08b4f4d0532" providerId="AD" clId="Web-{D0DCE8AE-6955-EFF9-32A7-F753B694ABDF}" dt="2022-04-07T19:12:49.576" v="611" actId="20577"/>
          <ac:spMkLst>
            <pc:docMk/>
            <pc:sldMk cId="3602273203" sldId="289"/>
            <ac:spMk id="4" creationId="{27C4A2D5-4BA3-42F7-BED8-8F36D70CABC9}"/>
          </ac:spMkLst>
        </pc:spChg>
        <pc:picChg chg="del">
          <ac:chgData name="Scott Davison" userId="S::152891@pembrokeshire.ac.uk::0ed6b1b2-61aa-4954-b4c7-c08b4f4d0532" providerId="AD" clId="Web-{D0DCE8AE-6955-EFF9-32A7-F753B694ABDF}" dt="2022-04-07T18:49:57.798" v="30"/>
          <ac:picMkLst>
            <pc:docMk/>
            <pc:sldMk cId="3602273203" sldId="289"/>
            <ac:picMk id="7" creationId="{3887578D-138E-4BB5-978D-22A5DCCC0C7A}"/>
          </ac:picMkLst>
        </pc:picChg>
        <pc:picChg chg="del">
          <ac:chgData name="Scott Davison" userId="S::152891@pembrokeshire.ac.uk::0ed6b1b2-61aa-4954-b4c7-c08b4f4d0532" providerId="AD" clId="Web-{D0DCE8AE-6955-EFF9-32A7-F753B694ABDF}" dt="2022-04-07T18:49:58.314" v="31"/>
          <ac:picMkLst>
            <pc:docMk/>
            <pc:sldMk cId="3602273203" sldId="289"/>
            <ac:picMk id="8" creationId="{9FCFE26E-8780-4545-8769-2E7818F628CB}"/>
          </ac:picMkLst>
        </pc:picChg>
      </pc:sldChg>
      <pc:sldChg chg="del">
        <pc:chgData name="Scott Davison" userId="S::152891@pembrokeshire.ac.uk::0ed6b1b2-61aa-4954-b4c7-c08b4f4d0532" providerId="AD" clId="Web-{D0DCE8AE-6955-EFF9-32A7-F753B694ABDF}" dt="2022-04-07T19:28:00.733" v="612"/>
        <pc:sldMkLst>
          <pc:docMk/>
          <pc:sldMk cId="607965309" sldId="291"/>
        </pc:sldMkLst>
      </pc:sldChg>
      <pc:sldChg chg="addSp delSp modSp add replId">
        <pc:chgData name="Scott Davison" userId="S::152891@pembrokeshire.ac.uk::0ed6b1b2-61aa-4954-b4c7-c08b4f4d0532" providerId="AD" clId="Web-{D0DCE8AE-6955-EFF9-32A7-F753B694ABDF}" dt="2022-04-07T19:09:53.946" v="517" actId="20577"/>
        <pc:sldMkLst>
          <pc:docMk/>
          <pc:sldMk cId="1889226209" sldId="301"/>
        </pc:sldMkLst>
        <pc:spChg chg="mod">
          <ac:chgData name="Scott Davison" userId="S::152891@pembrokeshire.ac.uk::0ed6b1b2-61aa-4954-b4c7-c08b4f4d0532" providerId="AD" clId="Web-{D0DCE8AE-6955-EFF9-32A7-F753B694ABDF}" dt="2022-04-07T18:53:08.288" v="88" actId="20577"/>
          <ac:spMkLst>
            <pc:docMk/>
            <pc:sldMk cId="1889226209" sldId="301"/>
            <ac:spMk id="2" creationId="{E13C152E-454D-3745-8C3A-1DC1D1AFC199}"/>
          </ac:spMkLst>
        </pc:spChg>
        <pc:spChg chg="mod">
          <ac:chgData name="Scott Davison" userId="S::152891@pembrokeshire.ac.uk::0ed6b1b2-61aa-4954-b4c7-c08b4f4d0532" providerId="AD" clId="Web-{D0DCE8AE-6955-EFF9-32A7-F753B694ABDF}" dt="2022-04-07T19:09:53.946" v="517" actId="20577"/>
          <ac:spMkLst>
            <pc:docMk/>
            <pc:sldMk cId="1889226209" sldId="301"/>
            <ac:spMk id="4" creationId="{27C4A2D5-4BA3-42F7-BED8-8F36D70CABC9}"/>
          </ac:spMkLst>
        </pc:spChg>
        <pc:picChg chg="add del mod">
          <ac:chgData name="Scott Davison" userId="S::152891@pembrokeshire.ac.uk::0ed6b1b2-61aa-4954-b4c7-c08b4f4d0532" providerId="AD" clId="Web-{D0DCE8AE-6955-EFF9-32A7-F753B694ABDF}" dt="2022-04-07T19:06:33.769" v="500"/>
          <ac:picMkLst>
            <pc:docMk/>
            <pc:sldMk cId="1889226209" sldId="301"/>
            <ac:picMk id="3" creationId="{DA28EBFD-C78A-4C03-D2E4-01EC97A1FDD1}"/>
          </ac:picMkLst>
        </pc:picChg>
        <pc:picChg chg="add del mod">
          <ac:chgData name="Scott Davison" userId="S::152891@pembrokeshire.ac.uk::0ed6b1b2-61aa-4954-b4c7-c08b4f4d0532" providerId="AD" clId="Web-{D0DCE8AE-6955-EFF9-32A7-F753B694ABDF}" dt="2022-04-07T19:06:37.113" v="502"/>
          <ac:picMkLst>
            <pc:docMk/>
            <pc:sldMk cId="1889226209" sldId="301"/>
            <ac:picMk id="5" creationId="{0C6A6413-F159-1F5E-DC0D-AEE62D293435}"/>
          </ac:picMkLst>
        </pc:picChg>
        <pc:picChg chg="add mod">
          <ac:chgData name="Scott Davison" userId="S::152891@pembrokeshire.ac.uk::0ed6b1b2-61aa-4954-b4c7-c08b4f4d0532" providerId="AD" clId="Web-{D0DCE8AE-6955-EFF9-32A7-F753B694ABDF}" dt="2022-04-07T19:07:29.099" v="506" actId="1076"/>
          <ac:picMkLst>
            <pc:docMk/>
            <pc:sldMk cId="1889226209" sldId="301"/>
            <ac:picMk id="7" creationId="{FEB7EC23-E6F7-E7A5-065D-D350D12BBB56}"/>
          </ac:picMkLst>
        </pc:picChg>
      </pc:sldChg>
      <pc:sldChg chg="addSp modSp add replId">
        <pc:chgData name="Scott Davison" userId="S::152891@pembrokeshire.ac.uk::0ed6b1b2-61aa-4954-b4c7-c08b4f4d0532" providerId="AD" clId="Web-{D0DCE8AE-6955-EFF9-32A7-F753B694ABDF}" dt="2022-04-07T19:11:26.230" v="581" actId="20577"/>
        <pc:sldMkLst>
          <pc:docMk/>
          <pc:sldMk cId="261392434" sldId="302"/>
        </pc:sldMkLst>
        <pc:spChg chg="mod">
          <ac:chgData name="Scott Davison" userId="S::152891@pembrokeshire.ac.uk::0ed6b1b2-61aa-4954-b4c7-c08b4f4d0532" providerId="AD" clId="Web-{D0DCE8AE-6955-EFF9-32A7-F753B694ABDF}" dt="2022-04-07T19:11:26.230" v="581" actId="20577"/>
          <ac:spMkLst>
            <pc:docMk/>
            <pc:sldMk cId="261392434" sldId="302"/>
            <ac:spMk id="4" creationId="{27C4A2D5-4BA3-42F7-BED8-8F36D70CABC9}"/>
          </ac:spMkLst>
        </pc:spChg>
        <pc:picChg chg="add mod">
          <ac:chgData name="Scott Davison" userId="S::152891@pembrokeshire.ac.uk::0ed6b1b2-61aa-4954-b4c7-c08b4f4d0532" providerId="AD" clId="Web-{D0DCE8AE-6955-EFF9-32A7-F753B694ABDF}" dt="2022-04-07T19:10:59.276" v="552" actId="1076"/>
          <ac:picMkLst>
            <pc:docMk/>
            <pc:sldMk cId="261392434" sldId="302"/>
            <ac:picMk id="3" creationId="{2522FA51-537B-E4C4-1F74-925731313504}"/>
          </ac:picMkLst>
        </pc:picChg>
      </pc:sldChg>
    </pc:docChg>
  </pc:docChgLst>
  <pc:docChgLst>
    <pc:chgData name="Scott Davison" userId="S::152891@pembrokeshire.ac.uk::0ed6b1b2-61aa-4954-b4c7-c08b4f4d0532" providerId="AD" clId="Web-{9D4358CB-C9DE-4558-819A-977F7BC09D90}"/>
    <pc:docChg chg="modSld">
      <pc:chgData name="Scott Davison" userId="S::152891@pembrokeshire.ac.uk::0ed6b1b2-61aa-4954-b4c7-c08b4f4d0532" providerId="AD" clId="Web-{9D4358CB-C9DE-4558-819A-977F7BC09D90}" dt="2022-01-04T12:02:58.986" v="515" actId="20577"/>
      <pc:docMkLst>
        <pc:docMk/>
      </pc:docMkLst>
      <pc:sldChg chg="addSp delSp modSp">
        <pc:chgData name="Scott Davison" userId="S::152891@pembrokeshire.ac.uk::0ed6b1b2-61aa-4954-b4c7-c08b4f4d0532" providerId="AD" clId="Web-{9D4358CB-C9DE-4558-819A-977F7BC09D90}" dt="2022-01-04T12:02:58.986" v="515" actId="20577"/>
        <pc:sldMkLst>
          <pc:docMk/>
          <pc:sldMk cId="3128018989" sldId="270"/>
        </pc:sldMkLst>
        <pc:spChg chg="mod">
          <ac:chgData name="Scott Davison" userId="S::152891@pembrokeshire.ac.uk::0ed6b1b2-61aa-4954-b4c7-c08b4f4d0532" providerId="AD" clId="Web-{9D4358CB-C9DE-4558-819A-977F7BC09D90}" dt="2022-01-04T12:02:58.986" v="515" actId="20577"/>
          <ac:spMkLst>
            <pc:docMk/>
            <pc:sldMk cId="3128018989" sldId="270"/>
            <ac:spMk id="2" creationId="{039DF2F5-64A4-BA49-9BE4-2ABCA83C3DCF}"/>
          </ac:spMkLst>
        </pc:spChg>
        <pc:spChg chg="mod">
          <ac:chgData name="Scott Davison" userId="S::152891@pembrokeshire.ac.uk::0ed6b1b2-61aa-4954-b4c7-c08b4f4d0532" providerId="AD" clId="Web-{9D4358CB-C9DE-4558-819A-977F7BC09D90}" dt="2022-01-04T11:00:51.012" v="169" actId="20577"/>
          <ac:spMkLst>
            <pc:docMk/>
            <pc:sldMk cId="3128018989" sldId="270"/>
            <ac:spMk id="6" creationId="{807B9B55-A6D0-9A40-82F8-9A75094AB33F}"/>
          </ac:spMkLst>
        </pc:spChg>
        <pc:spChg chg="add mod">
          <ac:chgData name="Scott Davison" userId="S::152891@pembrokeshire.ac.uk::0ed6b1b2-61aa-4954-b4c7-c08b4f4d0532" providerId="AD" clId="Web-{9D4358CB-C9DE-4558-819A-977F7BC09D90}" dt="2022-01-04T12:00:44.859" v="489" actId="20577"/>
          <ac:spMkLst>
            <pc:docMk/>
            <pc:sldMk cId="3128018989" sldId="270"/>
            <ac:spMk id="7" creationId="{F44E8ACA-7E33-4E8E-AC7E-10F479818933}"/>
          </ac:spMkLst>
        </pc:spChg>
        <pc:graphicFrameChg chg="add mod modGraphic">
          <ac:chgData name="Scott Davison" userId="S::152891@pembrokeshire.ac.uk::0ed6b1b2-61aa-4954-b4c7-c08b4f4d0532" providerId="AD" clId="Web-{9D4358CB-C9DE-4558-819A-977F7BC09D90}" dt="2022-01-04T12:00:12.889" v="480" actId="1076"/>
          <ac:graphicFrameMkLst>
            <pc:docMk/>
            <pc:sldMk cId="3128018989" sldId="270"/>
            <ac:graphicFrameMk id="4" creationId="{FCF86B41-032D-49E3-A8DC-D690D9DFB693}"/>
          </ac:graphicFrameMkLst>
        </pc:graphicFrameChg>
        <pc:picChg chg="add mod">
          <ac:chgData name="Scott Davison" userId="S::152891@pembrokeshire.ac.uk::0ed6b1b2-61aa-4954-b4c7-c08b4f4d0532" providerId="AD" clId="Web-{9D4358CB-C9DE-4558-819A-977F7BC09D90}" dt="2022-01-04T10:34:15.499" v="21" actId="1076"/>
          <ac:picMkLst>
            <pc:docMk/>
            <pc:sldMk cId="3128018989" sldId="270"/>
            <ac:picMk id="3" creationId="{9770A005-6B3A-4997-93C9-0799CBBDE94C}"/>
          </ac:picMkLst>
        </pc:picChg>
        <pc:picChg chg="add del">
          <ac:chgData name="Scott Davison" userId="S::152891@pembrokeshire.ac.uk::0ed6b1b2-61aa-4954-b4c7-c08b4f4d0532" providerId="AD" clId="Web-{9D4358CB-C9DE-4558-819A-977F7BC09D90}" dt="2022-01-04T10:57:03.624" v="112"/>
          <ac:picMkLst>
            <pc:docMk/>
            <pc:sldMk cId="3128018989" sldId="270"/>
            <ac:picMk id="4" creationId="{63C64BC7-36E3-4432-A318-84DA989CC392}"/>
          </ac:picMkLst>
        </pc:picChg>
        <pc:picChg chg="add mod">
          <ac:chgData name="Scott Davison" userId="S::152891@pembrokeshire.ac.uk::0ed6b1b2-61aa-4954-b4c7-c08b4f4d0532" providerId="AD" clId="Web-{9D4358CB-C9DE-4558-819A-977F7BC09D90}" dt="2022-01-04T11:00:10.088" v="121" actId="1076"/>
          <ac:picMkLst>
            <pc:docMk/>
            <pc:sldMk cId="3128018989" sldId="270"/>
            <ac:picMk id="8" creationId="{F9290736-3BB8-4BC9-B7F4-8AD899A222F1}"/>
          </ac:picMkLst>
        </pc:picChg>
        <pc:picChg chg="add mod modCrop">
          <ac:chgData name="Scott Davison" userId="S::152891@pembrokeshire.ac.uk::0ed6b1b2-61aa-4954-b4c7-c08b4f4d0532" providerId="AD" clId="Web-{9D4358CB-C9DE-4558-819A-977F7BC09D90}" dt="2022-01-04T12:01:03.140" v="492" actId="14100"/>
          <ac:picMkLst>
            <pc:docMk/>
            <pc:sldMk cId="3128018989" sldId="270"/>
            <ac:picMk id="9" creationId="{936A763F-6D53-4C64-B1CC-07972AEC96EE}"/>
          </ac:picMkLst>
        </pc:picChg>
      </pc:sldChg>
    </pc:docChg>
  </pc:docChgLst>
  <pc:docChgLst>
    <pc:chgData name="James Brooks" userId="S::144818@pembrokeshire.ac.uk::fe57d15e-2df4-484d-8a6d-e82b4f39ef5c" providerId="AD" clId="Web-{530B314D-E6D1-9106-983D-1A03A9AF060C}"/>
    <pc:docChg chg="modSld">
      <pc:chgData name="James Brooks" userId="S::144818@pembrokeshire.ac.uk::fe57d15e-2df4-484d-8a6d-e82b4f39ef5c" providerId="AD" clId="Web-{530B314D-E6D1-9106-983D-1A03A9AF060C}" dt="2021-12-28T14:19:21.836" v="443" actId="1076"/>
      <pc:docMkLst>
        <pc:docMk/>
      </pc:docMkLst>
      <pc:sldChg chg="addSp modSp">
        <pc:chgData name="James Brooks" userId="S::144818@pembrokeshire.ac.uk::fe57d15e-2df4-484d-8a6d-e82b4f39ef5c" providerId="AD" clId="Web-{530B314D-E6D1-9106-983D-1A03A9AF060C}" dt="2021-12-28T14:19:21.836" v="443" actId="1076"/>
        <pc:sldMkLst>
          <pc:docMk/>
          <pc:sldMk cId="182496875" sldId="267"/>
        </pc:sldMkLst>
        <pc:spChg chg="add mod">
          <ac:chgData name="James Brooks" userId="S::144818@pembrokeshire.ac.uk::fe57d15e-2df4-484d-8a6d-e82b4f39ef5c" providerId="AD" clId="Web-{530B314D-E6D1-9106-983D-1A03A9AF060C}" dt="2021-12-28T14:19:09.101" v="440" actId="20577"/>
          <ac:spMkLst>
            <pc:docMk/>
            <pc:sldMk cId="182496875" sldId="267"/>
            <ac:spMk id="3" creationId="{44319D22-3C7B-4553-B045-6F1B484339AB}"/>
          </ac:spMkLst>
        </pc:spChg>
        <pc:spChg chg="mod">
          <ac:chgData name="James Brooks" userId="S::144818@pembrokeshire.ac.uk::fe57d15e-2df4-484d-8a6d-e82b4f39ef5c" providerId="AD" clId="Web-{530B314D-E6D1-9106-983D-1A03A9AF060C}" dt="2021-12-28T14:19:20.148" v="442" actId="1076"/>
          <ac:spMkLst>
            <pc:docMk/>
            <pc:sldMk cId="182496875" sldId="267"/>
            <ac:spMk id="6" creationId="{7D1D00A6-1CFE-E741-92A8-2CC918DBA2F4}"/>
          </ac:spMkLst>
        </pc:spChg>
        <pc:picChg chg="mod">
          <ac:chgData name="James Brooks" userId="S::144818@pembrokeshire.ac.uk::fe57d15e-2df4-484d-8a6d-e82b4f39ef5c" providerId="AD" clId="Web-{530B314D-E6D1-9106-983D-1A03A9AF060C}" dt="2021-12-28T14:19:21.836" v="443" actId="1076"/>
          <ac:picMkLst>
            <pc:docMk/>
            <pc:sldMk cId="182496875" sldId="267"/>
            <ac:picMk id="5" creationId="{5F858AF0-9709-044F-8647-96ADA498BD2A}"/>
          </ac:picMkLst>
        </pc:picChg>
      </pc:sldChg>
      <pc:sldChg chg="addSp delSp modSp">
        <pc:chgData name="James Brooks" userId="S::144818@pembrokeshire.ac.uk::fe57d15e-2df4-484d-8a6d-e82b4f39ef5c" providerId="AD" clId="Web-{530B314D-E6D1-9106-983D-1A03A9AF060C}" dt="2021-12-28T14:18:44.570" v="437" actId="1076"/>
        <pc:sldMkLst>
          <pc:docMk/>
          <pc:sldMk cId="3121974217" sldId="269"/>
        </pc:sldMkLst>
        <pc:spChg chg="add del mod">
          <ac:chgData name="James Brooks" userId="S::144818@pembrokeshire.ac.uk::fe57d15e-2df4-484d-8a6d-e82b4f39ef5c" providerId="AD" clId="Web-{530B314D-E6D1-9106-983D-1A03A9AF060C}" dt="2021-12-28T14:14:01.533" v="30"/>
          <ac:spMkLst>
            <pc:docMk/>
            <pc:sldMk cId="3121974217" sldId="269"/>
            <ac:spMk id="5" creationId="{032219B4-00CC-43D4-B0BF-F34C7B7FBFA8}"/>
          </ac:spMkLst>
        </pc:spChg>
        <pc:spChg chg="add mod">
          <ac:chgData name="James Brooks" userId="S::144818@pembrokeshire.ac.uk::fe57d15e-2df4-484d-8a6d-e82b4f39ef5c" providerId="AD" clId="Web-{530B314D-E6D1-9106-983D-1A03A9AF060C}" dt="2021-12-28T14:18:44.570" v="437" actId="1076"/>
          <ac:spMkLst>
            <pc:docMk/>
            <pc:sldMk cId="3121974217" sldId="269"/>
            <ac:spMk id="6" creationId="{B8CBB0F2-63CE-4033-8304-73570B7B9A91}"/>
          </ac:spMkLst>
        </pc:spChg>
        <pc:picChg chg="add mod">
          <ac:chgData name="James Brooks" userId="S::144818@pembrokeshire.ac.uk::fe57d15e-2df4-484d-8a6d-e82b4f39ef5c" providerId="AD" clId="Web-{530B314D-E6D1-9106-983D-1A03A9AF060C}" dt="2021-12-28T14:18:42.195" v="436" actId="1076"/>
          <ac:picMkLst>
            <pc:docMk/>
            <pc:sldMk cId="3121974217" sldId="269"/>
            <ac:picMk id="3" creationId="{36663FD0-9D8E-4622-B4E4-450382C53CDF}"/>
          </ac:picMkLst>
        </pc:picChg>
      </pc:sldChg>
      <pc:sldChg chg="modSp">
        <pc:chgData name="James Brooks" userId="S::144818@pembrokeshire.ac.uk::fe57d15e-2df4-484d-8a6d-e82b4f39ef5c" providerId="AD" clId="Web-{530B314D-E6D1-9106-983D-1A03A9AF060C}" dt="2021-12-28T14:07:22.636" v="19" actId="1076"/>
        <pc:sldMkLst>
          <pc:docMk/>
          <pc:sldMk cId="1991439680" sldId="274"/>
        </pc:sldMkLst>
        <pc:spChg chg="mod">
          <ac:chgData name="James Brooks" userId="S::144818@pembrokeshire.ac.uk::fe57d15e-2df4-484d-8a6d-e82b4f39ef5c" providerId="AD" clId="Web-{530B314D-E6D1-9106-983D-1A03A9AF060C}" dt="2021-12-28T14:07:22.636" v="19" actId="1076"/>
          <ac:spMkLst>
            <pc:docMk/>
            <pc:sldMk cId="1991439680" sldId="274"/>
            <ac:spMk id="2" creationId="{DCAEA69D-5DB7-7C4E-BD00-103D916A4596}"/>
          </ac:spMkLst>
        </pc:spChg>
      </pc:sldChg>
    </pc:docChg>
  </pc:docChgLst>
  <pc:docChgLst>
    <pc:chgData name="Scott Davison" userId="S::152891@pembrokeshire.ac.uk::0ed6b1b2-61aa-4954-b4c7-c08b4f4d0532" providerId="AD" clId="Web-{21B73980-4A8C-04CC-08D2-6D99DFCBD3F5}"/>
    <pc:docChg chg="addSld modSld">
      <pc:chgData name="Scott Davison" userId="S::152891@pembrokeshire.ac.uk::0ed6b1b2-61aa-4954-b4c7-c08b4f4d0532" providerId="AD" clId="Web-{21B73980-4A8C-04CC-08D2-6D99DFCBD3F5}" dt="2022-01-10T03:14:47.591" v="887"/>
      <pc:docMkLst>
        <pc:docMk/>
      </pc:docMkLst>
      <pc:sldChg chg="addSp delSp modSp">
        <pc:chgData name="Scott Davison" userId="S::152891@pembrokeshire.ac.uk::0ed6b1b2-61aa-4954-b4c7-c08b4f4d0532" providerId="AD" clId="Web-{21B73980-4A8C-04CC-08D2-6D99DFCBD3F5}" dt="2022-01-10T02:16:57.158" v="7" actId="1076"/>
        <pc:sldMkLst>
          <pc:docMk/>
          <pc:sldMk cId="2166142830" sldId="277"/>
        </pc:sldMkLst>
        <pc:picChg chg="add mod">
          <ac:chgData name="Scott Davison" userId="S::152891@pembrokeshire.ac.uk::0ed6b1b2-61aa-4954-b4c7-c08b4f4d0532" providerId="AD" clId="Web-{21B73980-4A8C-04CC-08D2-6D99DFCBD3F5}" dt="2022-01-10T02:16:57.158" v="7" actId="1076"/>
          <ac:picMkLst>
            <pc:docMk/>
            <pc:sldMk cId="2166142830" sldId="277"/>
            <ac:picMk id="3" creationId="{21ED80E3-48FC-4FF7-8E03-8F8CB7B29442}"/>
          </ac:picMkLst>
        </pc:picChg>
        <pc:picChg chg="del mod">
          <ac:chgData name="Scott Davison" userId="S::152891@pembrokeshire.ac.uk::0ed6b1b2-61aa-4954-b4c7-c08b4f4d0532" providerId="AD" clId="Web-{21B73980-4A8C-04CC-08D2-6D99DFCBD3F5}" dt="2022-01-10T02:16:49.814" v="4"/>
          <ac:picMkLst>
            <pc:docMk/>
            <pc:sldMk cId="2166142830" sldId="277"/>
            <ac:picMk id="4" creationId="{1140B1FD-22E1-6F43-AC03-51F6969661D5}"/>
          </ac:picMkLst>
        </pc:picChg>
      </pc:sldChg>
      <pc:sldChg chg="addSp delSp modSp add replId">
        <pc:chgData name="Scott Davison" userId="S::152891@pembrokeshire.ac.uk::0ed6b1b2-61aa-4954-b4c7-c08b4f4d0532" providerId="AD" clId="Web-{21B73980-4A8C-04CC-08D2-6D99DFCBD3F5}" dt="2022-01-10T02:33:45.356" v="238" actId="14100"/>
        <pc:sldMkLst>
          <pc:docMk/>
          <pc:sldMk cId="3602273203" sldId="289"/>
        </pc:sldMkLst>
        <pc:spChg chg="mod">
          <ac:chgData name="Scott Davison" userId="S::152891@pembrokeshire.ac.uk::0ed6b1b2-61aa-4954-b4c7-c08b4f4d0532" providerId="AD" clId="Web-{21B73980-4A8C-04CC-08D2-6D99DFCBD3F5}" dt="2022-01-10T02:25:59.953" v="155" actId="20577"/>
          <ac:spMkLst>
            <pc:docMk/>
            <pc:sldMk cId="3602273203" sldId="289"/>
            <ac:spMk id="2" creationId="{E13C152E-454D-3745-8C3A-1DC1D1AFC199}"/>
          </ac:spMkLst>
        </pc:spChg>
        <pc:spChg chg="add mod">
          <ac:chgData name="Scott Davison" userId="S::152891@pembrokeshire.ac.uk::0ed6b1b2-61aa-4954-b4c7-c08b4f4d0532" providerId="AD" clId="Web-{21B73980-4A8C-04CC-08D2-6D99DFCBD3F5}" dt="2022-01-10T02:33:39.137" v="236" actId="20577"/>
          <ac:spMkLst>
            <pc:docMk/>
            <pc:sldMk cId="3602273203" sldId="289"/>
            <ac:spMk id="4" creationId="{27C4A2D5-4BA3-42F7-BED8-8F36D70CABC9}"/>
          </ac:spMkLst>
        </pc:spChg>
        <pc:graphicFrameChg chg="add del mod modGraphic">
          <ac:chgData name="Scott Davison" userId="S::152891@pembrokeshire.ac.uk::0ed6b1b2-61aa-4954-b4c7-c08b4f4d0532" providerId="AD" clId="Web-{21B73980-4A8C-04CC-08D2-6D99DFCBD3F5}" dt="2022-01-10T02:25:26.702" v="151"/>
          <ac:graphicFrameMkLst>
            <pc:docMk/>
            <pc:sldMk cId="3602273203" sldId="289"/>
            <ac:graphicFrameMk id="5" creationId="{77C4B41E-B8AE-47BA-A1A4-ADD0E0580616}"/>
          </ac:graphicFrameMkLst>
        </pc:graphicFrameChg>
        <pc:picChg chg="del mod">
          <ac:chgData name="Scott Davison" userId="S::152891@pembrokeshire.ac.uk::0ed6b1b2-61aa-4954-b4c7-c08b4f4d0532" providerId="AD" clId="Web-{21B73980-4A8C-04CC-08D2-6D99DFCBD3F5}" dt="2022-01-10T02:18:15.615" v="16"/>
          <ac:picMkLst>
            <pc:docMk/>
            <pc:sldMk cId="3602273203" sldId="289"/>
            <ac:picMk id="3" creationId="{21ED80E3-48FC-4FF7-8E03-8F8CB7B29442}"/>
          </ac:picMkLst>
        </pc:picChg>
        <pc:picChg chg="add mod">
          <ac:chgData name="Scott Davison" userId="S::152891@pembrokeshire.ac.uk::0ed6b1b2-61aa-4954-b4c7-c08b4f4d0532" providerId="AD" clId="Web-{21B73980-4A8C-04CC-08D2-6D99DFCBD3F5}" dt="2022-01-10T02:33:42.809" v="237" actId="14100"/>
          <ac:picMkLst>
            <pc:docMk/>
            <pc:sldMk cId="3602273203" sldId="289"/>
            <ac:picMk id="7" creationId="{3887578D-138E-4BB5-978D-22A5DCCC0C7A}"/>
          </ac:picMkLst>
        </pc:picChg>
        <pc:picChg chg="add mod">
          <ac:chgData name="Scott Davison" userId="S::152891@pembrokeshire.ac.uk::0ed6b1b2-61aa-4954-b4c7-c08b4f4d0532" providerId="AD" clId="Web-{21B73980-4A8C-04CC-08D2-6D99DFCBD3F5}" dt="2022-01-10T02:33:45.356" v="238" actId="14100"/>
          <ac:picMkLst>
            <pc:docMk/>
            <pc:sldMk cId="3602273203" sldId="289"/>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0:02.141" v="787"/>
        <pc:sldMkLst>
          <pc:docMk/>
          <pc:sldMk cId="2461475204" sldId="290"/>
        </pc:sldMkLst>
        <pc:spChg chg="mod">
          <ac:chgData name="Scott Davison" userId="S::152891@pembrokeshire.ac.uk::0ed6b1b2-61aa-4954-b4c7-c08b4f4d0532" providerId="AD" clId="Web-{21B73980-4A8C-04CC-08D2-6D99DFCBD3F5}" dt="2022-01-10T02:34:10.044" v="241" actId="20577"/>
          <ac:spMkLst>
            <pc:docMk/>
            <pc:sldMk cId="2461475204" sldId="290"/>
            <ac:spMk id="2" creationId="{E13C152E-454D-3745-8C3A-1DC1D1AFC199}"/>
          </ac:spMkLst>
        </pc:spChg>
        <pc:spChg chg="mod">
          <ac:chgData name="Scott Davison" userId="S::152891@pembrokeshire.ac.uk::0ed6b1b2-61aa-4954-b4c7-c08b4f4d0532" providerId="AD" clId="Web-{21B73980-4A8C-04CC-08D2-6D99DFCBD3F5}" dt="2022-01-10T03:07:08.571" v="757" actId="20577"/>
          <ac:spMkLst>
            <pc:docMk/>
            <pc:sldMk cId="2461475204" sldId="290"/>
            <ac:spMk id="4" creationId="{27C4A2D5-4BA3-42F7-BED8-8F36D70CABC9}"/>
          </ac:spMkLst>
        </pc:spChg>
        <pc:picChg chg="add mod">
          <ac:chgData name="Scott Davison" userId="S::152891@pembrokeshire.ac.uk::0ed6b1b2-61aa-4954-b4c7-c08b4f4d0532" providerId="AD" clId="Web-{21B73980-4A8C-04CC-08D2-6D99DFCBD3F5}" dt="2022-01-10T02:50:45.370" v="532" actId="1076"/>
          <ac:picMkLst>
            <pc:docMk/>
            <pc:sldMk cId="2461475204" sldId="290"/>
            <ac:picMk id="3" creationId="{DC3C061B-FBBB-43F3-A62C-F370B918A19C}"/>
          </ac:picMkLst>
        </pc:picChg>
        <pc:picChg chg="del">
          <ac:chgData name="Scott Davison" userId="S::152891@pembrokeshire.ac.uk::0ed6b1b2-61aa-4954-b4c7-c08b4f4d0532" providerId="AD" clId="Web-{21B73980-4A8C-04CC-08D2-6D99DFCBD3F5}" dt="2022-01-10T02:34:12.091" v="242"/>
          <ac:picMkLst>
            <pc:docMk/>
            <pc:sldMk cId="2461475204" sldId="290"/>
            <ac:picMk id="7" creationId="{3887578D-138E-4BB5-978D-22A5DCCC0C7A}"/>
          </ac:picMkLst>
        </pc:picChg>
        <pc:picChg chg="del">
          <ac:chgData name="Scott Davison" userId="S::152891@pembrokeshire.ac.uk::0ed6b1b2-61aa-4954-b4c7-c08b4f4d0532" providerId="AD" clId="Web-{21B73980-4A8C-04CC-08D2-6D99DFCBD3F5}" dt="2022-01-10T02:34:12.701" v="243"/>
          <ac:picMkLst>
            <pc:docMk/>
            <pc:sldMk cId="2461475204" sldId="290"/>
            <ac:picMk id="8" creationId="{9FCFE26E-8780-4545-8769-2E7818F628CB}"/>
          </ac:picMkLst>
        </pc:picChg>
      </pc:sldChg>
      <pc:sldChg chg="addSp delSp modSp add replId modNotes">
        <pc:chgData name="Scott Davison" userId="S::152891@pembrokeshire.ac.uk::0ed6b1b2-61aa-4954-b4c7-c08b4f4d0532" providerId="AD" clId="Web-{21B73980-4A8C-04CC-08D2-6D99DFCBD3F5}" dt="2022-01-10T03:14:47.591" v="887"/>
        <pc:sldMkLst>
          <pc:docMk/>
          <pc:sldMk cId="607965309" sldId="291"/>
        </pc:sldMkLst>
        <pc:spChg chg="mod">
          <ac:chgData name="Scott Davison" userId="S::152891@pembrokeshire.ac.uk::0ed6b1b2-61aa-4954-b4c7-c08b4f4d0532" providerId="AD" clId="Web-{21B73980-4A8C-04CC-08D2-6D99DFCBD3F5}" dt="2022-01-10T02:52:48.970" v="567" actId="20577"/>
          <ac:spMkLst>
            <pc:docMk/>
            <pc:sldMk cId="607965309" sldId="291"/>
            <ac:spMk id="2" creationId="{E13C152E-454D-3745-8C3A-1DC1D1AFC199}"/>
          </ac:spMkLst>
        </pc:spChg>
        <pc:spChg chg="mod">
          <ac:chgData name="Scott Davison" userId="S::152891@pembrokeshire.ac.uk::0ed6b1b2-61aa-4954-b4c7-c08b4f4d0532" providerId="AD" clId="Web-{21B73980-4A8C-04CC-08D2-6D99DFCBD3F5}" dt="2022-01-10T03:09:19.858" v="782" actId="20577"/>
          <ac:spMkLst>
            <pc:docMk/>
            <pc:sldMk cId="607965309" sldId="291"/>
            <ac:spMk id="4" creationId="{27C4A2D5-4BA3-42F7-BED8-8F36D70CABC9}"/>
          </ac:spMkLst>
        </pc:spChg>
        <pc:picChg chg="del">
          <ac:chgData name="Scott Davison" userId="S::152891@pembrokeshire.ac.uk::0ed6b1b2-61aa-4954-b4c7-c08b4f4d0532" providerId="AD" clId="Web-{21B73980-4A8C-04CC-08D2-6D99DFCBD3F5}" dt="2022-01-10T03:00:20.287" v="683"/>
          <ac:picMkLst>
            <pc:docMk/>
            <pc:sldMk cId="607965309" sldId="291"/>
            <ac:picMk id="3" creationId="{DC3C061B-FBBB-43F3-A62C-F370B918A19C}"/>
          </ac:picMkLst>
        </pc:picChg>
        <pc:picChg chg="add mod">
          <ac:chgData name="Scott Davison" userId="S::152891@pembrokeshire.ac.uk::0ed6b1b2-61aa-4954-b4c7-c08b4f4d0532" providerId="AD" clId="Web-{21B73980-4A8C-04CC-08D2-6D99DFCBD3F5}" dt="2022-01-10T03:09:25.123" v="784" actId="1076"/>
          <ac:picMkLst>
            <pc:docMk/>
            <pc:sldMk cId="607965309" sldId="291"/>
            <ac:picMk id="5" creationId="{30E848DA-87AF-4D88-8682-EC5D50E73439}"/>
          </ac:picMkLst>
        </pc:picChg>
      </pc:sldChg>
    </pc:docChg>
  </pc:docChgLst>
  <pc:docChgLst>
    <pc:chgData name="Scott Davison" userId="S::152891@pembrokeshire.ac.uk::0ed6b1b2-61aa-4954-b4c7-c08b4f4d0532" providerId="AD" clId="Web-{19CC510B-80AA-17C9-A0D1-98305AF253D8}"/>
    <pc:docChg chg="modSld">
      <pc:chgData name="Scott Davison" userId="S::152891@pembrokeshire.ac.uk::0ed6b1b2-61aa-4954-b4c7-c08b4f4d0532" providerId="AD" clId="Web-{19CC510B-80AA-17C9-A0D1-98305AF253D8}" dt="2022-01-10T15:24:07.541" v="60" actId="20577"/>
      <pc:docMkLst>
        <pc:docMk/>
      </pc:docMkLst>
      <pc:sldChg chg="modSp">
        <pc:chgData name="Scott Davison" userId="S::152891@pembrokeshire.ac.uk::0ed6b1b2-61aa-4954-b4c7-c08b4f4d0532" providerId="AD" clId="Web-{19CC510B-80AA-17C9-A0D1-98305AF253D8}" dt="2022-01-10T15:24:07.541" v="60" actId="20577"/>
        <pc:sldMkLst>
          <pc:docMk/>
          <pc:sldMk cId="3602273203" sldId="289"/>
        </pc:sldMkLst>
        <pc:spChg chg="mod">
          <ac:chgData name="Scott Davison" userId="S::152891@pembrokeshire.ac.uk::0ed6b1b2-61aa-4954-b4c7-c08b4f4d0532" providerId="AD" clId="Web-{19CC510B-80AA-17C9-A0D1-98305AF253D8}" dt="2022-01-10T15:24:07.541" v="60" actId="20577"/>
          <ac:spMkLst>
            <pc:docMk/>
            <pc:sldMk cId="3602273203" sldId="289"/>
            <ac:spMk id="4" creationId="{27C4A2D5-4BA3-42F7-BED8-8F36D70CABC9}"/>
          </ac:spMkLst>
        </pc:spChg>
      </pc:sldChg>
      <pc:sldChg chg="modSp modNotes">
        <pc:chgData name="Scott Davison" userId="S::152891@pembrokeshire.ac.uk::0ed6b1b2-61aa-4954-b4c7-c08b4f4d0532" providerId="AD" clId="Web-{19CC510B-80AA-17C9-A0D1-98305AF253D8}" dt="2022-01-10T15:23:37.727" v="58" actId="20577"/>
        <pc:sldMkLst>
          <pc:docMk/>
          <pc:sldMk cId="607965309" sldId="291"/>
        </pc:sldMkLst>
        <pc:spChg chg="mod">
          <ac:chgData name="Scott Davison" userId="S::152891@pembrokeshire.ac.uk::0ed6b1b2-61aa-4954-b4c7-c08b4f4d0532" providerId="AD" clId="Web-{19CC510B-80AA-17C9-A0D1-98305AF253D8}" dt="2022-01-10T15:23:37.727" v="58" actId="20577"/>
          <ac:spMkLst>
            <pc:docMk/>
            <pc:sldMk cId="607965309" sldId="291"/>
            <ac:spMk id="4" creationId="{27C4A2D5-4BA3-42F7-BED8-8F36D70CABC9}"/>
          </ac:spMkLst>
        </pc:spChg>
      </pc:sldChg>
    </pc:docChg>
  </pc:docChgLst>
  <pc:docChgLst>
    <pc:chgData name="Rhys Davies" userId="S::152694@pembrokeshire.ac.uk::b25a2290-a072-4001-8d8a-13b8706e41d7" providerId="AD" clId="Web-{983CA081-47AF-D20A-7852-7D7EA4C38BD8}"/>
    <pc:docChg chg="addSld modSld">
      <pc:chgData name="Rhys Davies" userId="S::152694@pembrokeshire.ac.uk::b25a2290-a072-4001-8d8a-13b8706e41d7" providerId="AD" clId="Web-{983CA081-47AF-D20A-7852-7D7EA4C38BD8}" dt="2022-01-06T15:05:37.494" v="1302"/>
      <pc:docMkLst>
        <pc:docMk/>
      </pc:docMkLst>
      <pc:sldChg chg="delSp modSp">
        <pc:chgData name="Rhys Davies" userId="S::152694@pembrokeshire.ac.uk::b25a2290-a072-4001-8d8a-13b8706e41d7" providerId="AD" clId="Web-{983CA081-47AF-D20A-7852-7D7EA4C38BD8}" dt="2022-01-06T13:46:23.333" v="417" actId="1076"/>
        <pc:sldMkLst>
          <pc:docMk/>
          <pc:sldMk cId="2788244896" sldId="278"/>
        </pc:sldMkLst>
        <pc:spChg chg="mod">
          <ac:chgData name="Rhys Davies" userId="S::152694@pembrokeshire.ac.uk::b25a2290-a072-4001-8d8a-13b8706e41d7" providerId="AD" clId="Web-{983CA081-47AF-D20A-7852-7D7EA4C38BD8}" dt="2022-01-06T13:46:02.973" v="411" actId="20577"/>
          <ac:spMkLst>
            <pc:docMk/>
            <pc:sldMk cId="2788244896" sldId="278"/>
            <ac:spMk id="2" creationId="{E13C152E-454D-3745-8C3A-1DC1D1AFC199}"/>
          </ac:spMkLst>
        </pc:spChg>
        <pc:spChg chg="del">
          <ac:chgData name="Rhys Davies" userId="S::152694@pembrokeshire.ac.uk::b25a2290-a072-4001-8d8a-13b8706e41d7" providerId="AD" clId="Web-{983CA081-47AF-D20A-7852-7D7EA4C38BD8}" dt="2022-01-06T13:46:06.426" v="412"/>
          <ac:spMkLst>
            <pc:docMk/>
            <pc:sldMk cId="2788244896" sldId="278"/>
            <ac:spMk id="7" creationId="{4569712B-96AC-4A17-85D8-6CF0C0565CD8}"/>
          </ac:spMkLst>
        </pc:spChg>
        <pc:picChg chg="mod">
          <ac:chgData name="Rhys Davies" userId="S::152694@pembrokeshire.ac.uk::b25a2290-a072-4001-8d8a-13b8706e41d7" providerId="AD" clId="Web-{983CA081-47AF-D20A-7852-7D7EA4C38BD8}" dt="2022-01-06T13:46:23.333" v="417" actId="1076"/>
          <ac:picMkLst>
            <pc:docMk/>
            <pc:sldMk cId="2788244896" sldId="278"/>
            <ac:picMk id="3" creationId="{EE51FAD1-44A8-4A35-979B-05B65E8D6F53}"/>
          </ac:picMkLst>
        </pc:picChg>
        <pc:picChg chg="del">
          <ac:chgData name="Rhys Davies" userId="S::152694@pembrokeshire.ac.uk::b25a2290-a072-4001-8d8a-13b8706e41d7" providerId="AD" clId="Web-{983CA081-47AF-D20A-7852-7D7EA4C38BD8}" dt="2022-01-06T13:46:08.645" v="413"/>
          <ac:picMkLst>
            <pc:docMk/>
            <pc:sldMk cId="2788244896" sldId="278"/>
            <ac:picMk id="9" creationId="{6B51826D-12FE-4890-8E83-D7E6A516E908}"/>
          </ac:picMkLst>
        </pc:picChg>
      </pc:sldChg>
      <pc:sldChg chg="addSp delSp modSp add replId modNotes">
        <pc:chgData name="Rhys Davies" userId="S::152694@pembrokeshire.ac.uk::b25a2290-a072-4001-8d8a-13b8706e41d7" providerId="AD" clId="Web-{983CA081-47AF-D20A-7852-7D7EA4C38BD8}" dt="2022-01-06T15:04:16.864" v="1299"/>
        <pc:sldMkLst>
          <pc:docMk/>
          <pc:sldMk cId="1652923637" sldId="285"/>
        </pc:sldMkLst>
        <pc:spChg chg="mod">
          <ac:chgData name="Rhys Davies" userId="S::152694@pembrokeshire.ac.uk::b25a2290-a072-4001-8d8a-13b8706e41d7" providerId="AD" clId="Web-{983CA081-47AF-D20A-7852-7D7EA4C38BD8}" dt="2022-01-06T13:22:38.530" v="7" actId="20577"/>
          <ac:spMkLst>
            <pc:docMk/>
            <pc:sldMk cId="1652923637" sldId="285"/>
            <ac:spMk id="2" creationId="{E13C152E-454D-3745-8C3A-1DC1D1AFC199}"/>
          </ac:spMkLst>
        </pc:spChg>
        <pc:spChg chg="mod">
          <ac:chgData name="Rhys Davies" userId="S::152694@pembrokeshire.ac.uk::b25a2290-a072-4001-8d8a-13b8706e41d7" providerId="AD" clId="Web-{983CA081-47AF-D20A-7852-7D7EA4C38BD8}" dt="2022-01-06T13:44:31.736" v="409" actId="1076"/>
          <ac:spMkLst>
            <pc:docMk/>
            <pc:sldMk cId="1652923637" sldId="285"/>
            <ac:spMk id="7" creationId="{4569712B-96AC-4A17-85D8-6CF0C0565CD8}"/>
          </ac:spMkLst>
        </pc:spChg>
        <pc:spChg chg="del">
          <ac:chgData name="Rhys Davies" userId="S::152694@pembrokeshire.ac.uk::b25a2290-a072-4001-8d8a-13b8706e41d7" providerId="AD" clId="Web-{983CA081-47AF-D20A-7852-7D7EA4C38BD8}" dt="2022-01-06T13:23:04.718" v="11"/>
          <ac:spMkLst>
            <pc:docMk/>
            <pc:sldMk cId="1652923637" sldId="285"/>
            <ac:spMk id="8" creationId="{ABAFAB0A-8C8A-4C52-A035-CB06E235E7DE}"/>
          </ac:spMkLst>
        </pc:spChg>
        <pc:spChg chg="del">
          <ac:chgData name="Rhys Davies" userId="S::152694@pembrokeshire.ac.uk::b25a2290-a072-4001-8d8a-13b8706e41d7" providerId="AD" clId="Web-{983CA081-47AF-D20A-7852-7D7EA4C38BD8}" dt="2022-01-06T13:23:07.328" v="12"/>
          <ac:spMkLst>
            <pc:docMk/>
            <pc:sldMk cId="1652923637" sldId="285"/>
            <ac:spMk id="9" creationId="{77EC09D2-6606-4CB5-9B8D-0EFE47938038}"/>
          </ac:spMkLst>
        </pc:spChg>
        <pc:picChg chg="add">
          <ac:chgData name="Rhys Davies" userId="S::152694@pembrokeshire.ac.uk::b25a2290-a072-4001-8d8a-13b8706e41d7" providerId="AD" clId="Web-{983CA081-47AF-D20A-7852-7D7EA4C38BD8}" dt="2022-01-06T13:22:43.765" v="8"/>
          <ac:picMkLst>
            <pc:docMk/>
            <pc:sldMk cId="1652923637" sldId="285"/>
            <ac:picMk id="3" creationId="{B850DE5C-5169-446A-80D9-619BA84A05B4}"/>
          </ac:picMkLst>
        </pc:picChg>
        <pc:picChg chg="del">
          <ac:chgData name="Rhys Davies" userId="S::152694@pembrokeshire.ac.uk::b25a2290-a072-4001-8d8a-13b8706e41d7" providerId="AD" clId="Web-{983CA081-47AF-D20A-7852-7D7EA4C38BD8}" dt="2022-01-06T13:23:00.921" v="9"/>
          <ac:picMkLst>
            <pc:docMk/>
            <pc:sldMk cId="1652923637" sldId="285"/>
            <ac:picMk id="4" creationId="{ACEFDE43-EF29-48C9-BFD7-C7FA51EA0EB7}"/>
          </ac:picMkLst>
        </pc:picChg>
        <pc:picChg chg="del">
          <ac:chgData name="Rhys Davies" userId="S::152694@pembrokeshire.ac.uk::b25a2290-a072-4001-8d8a-13b8706e41d7" providerId="AD" clId="Web-{983CA081-47AF-D20A-7852-7D7EA4C38BD8}" dt="2022-01-06T13:23:02.531" v="10"/>
          <ac:picMkLst>
            <pc:docMk/>
            <pc:sldMk cId="1652923637" sldId="285"/>
            <ac:picMk id="5" creationId="{012DABD5-B6C9-445E-8435-CDEDA7FE144B}"/>
          </ac:picMkLst>
        </pc:picChg>
      </pc:sldChg>
      <pc:sldChg chg="add replId modNotes">
        <pc:chgData name="Rhys Davies" userId="S::152694@pembrokeshire.ac.uk::b25a2290-a072-4001-8d8a-13b8706e41d7" providerId="AD" clId="Web-{983CA081-47AF-D20A-7852-7D7EA4C38BD8}" dt="2022-01-06T15:05:37.494" v="1302"/>
        <pc:sldMkLst>
          <pc:docMk/>
          <pc:sldMk cId="1573820657" sldId="286"/>
        </pc:sldMkLst>
      </pc:sldChg>
      <pc:sldChg chg="modSp add replId modNotes">
        <pc:chgData name="Rhys Davies" userId="S::152694@pembrokeshire.ac.uk::b25a2290-a072-4001-8d8a-13b8706e41d7" providerId="AD" clId="Web-{983CA081-47AF-D20A-7852-7D7EA4C38BD8}" dt="2022-01-06T14:54:13.342" v="1168" actId="20577"/>
        <pc:sldMkLst>
          <pc:docMk/>
          <pc:sldMk cId="554961536" sldId="287"/>
        </pc:sldMkLst>
        <pc:spChg chg="mod">
          <ac:chgData name="Rhys Davies" userId="S::152694@pembrokeshire.ac.uk::b25a2290-a072-4001-8d8a-13b8706e41d7" providerId="AD" clId="Web-{983CA081-47AF-D20A-7852-7D7EA4C38BD8}" dt="2022-01-06T13:50:37.965" v="426" actId="20577"/>
          <ac:spMkLst>
            <pc:docMk/>
            <pc:sldMk cId="554961536" sldId="287"/>
            <ac:spMk id="2" creationId="{E13C152E-454D-3745-8C3A-1DC1D1AFC199}"/>
          </ac:spMkLst>
        </pc:spChg>
        <pc:spChg chg="mod">
          <ac:chgData name="Rhys Davies" userId="S::152694@pembrokeshire.ac.uk::b25a2290-a072-4001-8d8a-13b8706e41d7" providerId="AD" clId="Web-{983CA081-47AF-D20A-7852-7D7EA4C38BD8}" dt="2022-01-06T14:54:13.342" v="1168" actId="20577"/>
          <ac:spMkLst>
            <pc:docMk/>
            <pc:sldMk cId="554961536" sldId="287"/>
            <ac:spMk id="7" creationId="{4569712B-96AC-4A17-85D8-6CF0C0565CD8}"/>
          </ac:spMkLst>
        </pc:spChg>
      </pc:sldChg>
      <pc:sldChg chg="modSp add replId">
        <pc:chgData name="Rhys Davies" userId="S::152694@pembrokeshire.ac.uk::b25a2290-a072-4001-8d8a-13b8706e41d7" providerId="AD" clId="Web-{983CA081-47AF-D20A-7852-7D7EA4C38BD8}" dt="2022-01-06T14:55:38.472" v="1204" actId="20577"/>
        <pc:sldMkLst>
          <pc:docMk/>
          <pc:sldMk cId="2983349344" sldId="288"/>
        </pc:sldMkLst>
        <pc:spChg chg="mod">
          <ac:chgData name="Rhys Davies" userId="S::152694@pembrokeshire.ac.uk::b25a2290-a072-4001-8d8a-13b8706e41d7" providerId="AD" clId="Web-{983CA081-47AF-D20A-7852-7D7EA4C38BD8}" dt="2022-01-06T14:55:38.472" v="1204" actId="20577"/>
          <ac:spMkLst>
            <pc:docMk/>
            <pc:sldMk cId="2983349344" sldId="288"/>
            <ac:spMk id="2" creationId="{E13C152E-454D-3745-8C3A-1DC1D1AFC199}"/>
          </ac:spMkLst>
        </pc:spChg>
        <pc:spChg chg="mod">
          <ac:chgData name="Rhys Davies" userId="S::152694@pembrokeshire.ac.uk::b25a2290-a072-4001-8d8a-13b8706e41d7" providerId="AD" clId="Web-{983CA081-47AF-D20A-7852-7D7EA4C38BD8}" dt="2022-01-06T14:55:35.050" v="1202" actId="1076"/>
          <ac:spMkLst>
            <pc:docMk/>
            <pc:sldMk cId="2983349344" sldId="288"/>
            <ac:spMk id="7" creationId="{4569712B-96AC-4A17-85D8-6CF0C0565CD8}"/>
          </ac:spMkLst>
        </pc:spChg>
      </pc:sldChg>
    </pc:docChg>
  </pc:docChgLst>
  <pc:docChgLst>
    <pc:chgData name="Scott Davison" userId="S::152891@pembrokeshire.ac.uk::0ed6b1b2-61aa-4954-b4c7-c08b4f4d0532" providerId="AD" clId="Web-{38D7AE18-7223-0528-8F41-8B59E7D9D02A}"/>
    <pc:docChg chg="modSld">
      <pc:chgData name="Scott Davison" userId="S::152891@pembrokeshire.ac.uk::0ed6b1b2-61aa-4954-b4c7-c08b4f4d0532" providerId="AD" clId="Web-{38D7AE18-7223-0528-8F41-8B59E7D9D02A}" dt="2022-04-25T23:55:16.596" v="318" actId="1076"/>
      <pc:docMkLst>
        <pc:docMk/>
      </pc:docMkLst>
      <pc:sldChg chg="addSp delSp modSp">
        <pc:chgData name="Scott Davison" userId="S::152891@pembrokeshire.ac.uk::0ed6b1b2-61aa-4954-b4c7-c08b4f4d0532" providerId="AD" clId="Web-{38D7AE18-7223-0528-8F41-8B59E7D9D02A}" dt="2022-04-25T23:54:31.906" v="301" actId="20577"/>
        <pc:sldMkLst>
          <pc:docMk/>
          <pc:sldMk cId="3602273203" sldId="289"/>
        </pc:sldMkLst>
        <pc:spChg chg="mod">
          <ac:chgData name="Scott Davison" userId="S::152891@pembrokeshire.ac.uk::0ed6b1b2-61aa-4954-b4c7-c08b4f4d0532" providerId="AD" clId="Web-{38D7AE18-7223-0528-8F41-8B59E7D9D02A}" dt="2022-04-25T23:49:37.576" v="7" actId="20577"/>
          <ac:spMkLst>
            <pc:docMk/>
            <pc:sldMk cId="3602273203" sldId="289"/>
            <ac:spMk id="2" creationId="{E13C152E-454D-3745-8C3A-1DC1D1AFC199}"/>
          </ac:spMkLst>
        </pc:spChg>
        <pc:spChg chg="mod">
          <ac:chgData name="Scott Davison" userId="S::152891@pembrokeshire.ac.uk::0ed6b1b2-61aa-4954-b4c7-c08b4f4d0532" providerId="AD" clId="Web-{38D7AE18-7223-0528-8F41-8B59E7D9D02A}" dt="2022-04-25T23:54:31.906" v="301" actId="20577"/>
          <ac:spMkLst>
            <pc:docMk/>
            <pc:sldMk cId="3602273203" sldId="289"/>
            <ac:spMk id="4" creationId="{27C4A2D5-4BA3-42F7-BED8-8F36D70CABC9}"/>
          </ac:spMkLst>
        </pc:spChg>
        <pc:spChg chg="del">
          <ac:chgData name="Scott Davison" userId="S::152891@pembrokeshire.ac.uk::0ed6b1b2-61aa-4954-b4c7-c08b4f4d0532" providerId="AD" clId="Web-{38D7AE18-7223-0528-8F41-8B59E7D9D02A}" dt="2022-04-25T23:49:41.311" v="9"/>
          <ac:spMkLst>
            <pc:docMk/>
            <pc:sldMk cId="3602273203" sldId="289"/>
            <ac:spMk id="7" creationId="{9A72DB5F-B3E1-FFF6-D440-47C9D849EF01}"/>
          </ac:spMkLst>
        </pc:spChg>
        <pc:picChg chg="del">
          <ac:chgData name="Scott Davison" userId="S::152891@pembrokeshire.ac.uk::0ed6b1b2-61aa-4954-b4c7-c08b4f4d0532" providerId="AD" clId="Web-{38D7AE18-7223-0528-8F41-8B59E7D9D02A}" dt="2022-04-25T23:49:40.092" v="8"/>
          <ac:picMkLst>
            <pc:docMk/>
            <pc:sldMk cId="3602273203" sldId="289"/>
            <ac:picMk id="3" creationId="{48DFD0EA-00A8-F5FA-92C3-2DE525FC9763}"/>
          </ac:picMkLst>
        </pc:picChg>
        <pc:picChg chg="add mod">
          <ac:chgData name="Scott Davison" userId="S::152891@pembrokeshire.ac.uk::0ed6b1b2-61aa-4954-b4c7-c08b4f4d0532" providerId="AD" clId="Web-{38D7AE18-7223-0528-8F41-8B59E7D9D02A}" dt="2022-04-25T23:53:58.029" v="271" actId="1076"/>
          <ac:picMkLst>
            <pc:docMk/>
            <pc:sldMk cId="3602273203" sldId="289"/>
            <ac:picMk id="5" creationId="{9C1AA9C5-ADA6-784A-A665-45275CA4AA2A}"/>
          </ac:picMkLst>
        </pc:picChg>
      </pc:sldChg>
      <pc:sldChg chg="modSp">
        <pc:chgData name="Scott Davison" userId="S::152891@pembrokeshire.ac.uk::0ed6b1b2-61aa-4954-b4c7-c08b4f4d0532" providerId="AD" clId="Web-{38D7AE18-7223-0528-8F41-8B59E7D9D02A}" dt="2022-04-25T23:55:16.596" v="318" actId="1076"/>
        <pc:sldMkLst>
          <pc:docMk/>
          <pc:sldMk cId="261392434" sldId="302"/>
        </pc:sldMkLst>
        <pc:spChg chg="mod">
          <ac:chgData name="Scott Davison" userId="S::152891@pembrokeshire.ac.uk::0ed6b1b2-61aa-4954-b4c7-c08b4f4d0532" providerId="AD" clId="Web-{38D7AE18-7223-0528-8F41-8B59E7D9D02A}" dt="2022-04-25T23:54:59.798" v="313" actId="20577"/>
          <ac:spMkLst>
            <pc:docMk/>
            <pc:sldMk cId="261392434" sldId="302"/>
            <ac:spMk id="2" creationId="{E13C152E-454D-3745-8C3A-1DC1D1AFC199}"/>
          </ac:spMkLst>
        </pc:spChg>
        <pc:spChg chg="mod">
          <ac:chgData name="Scott Davison" userId="S::152891@pembrokeshire.ac.uk::0ed6b1b2-61aa-4954-b4c7-c08b4f4d0532" providerId="AD" clId="Web-{38D7AE18-7223-0528-8F41-8B59E7D9D02A}" dt="2022-04-25T23:55:11.908" v="316" actId="20577"/>
          <ac:spMkLst>
            <pc:docMk/>
            <pc:sldMk cId="261392434" sldId="302"/>
            <ac:spMk id="4" creationId="{27C4A2D5-4BA3-42F7-BED8-8F36D70CABC9}"/>
          </ac:spMkLst>
        </pc:spChg>
        <pc:picChg chg="mod">
          <ac:chgData name="Scott Davison" userId="S::152891@pembrokeshire.ac.uk::0ed6b1b2-61aa-4954-b4c7-c08b4f4d0532" providerId="AD" clId="Web-{38D7AE18-7223-0528-8F41-8B59E7D9D02A}" dt="2022-04-25T23:55:16.596" v="318" actId="1076"/>
          <ac:picMkLst>
            <pc:docMk/>
            <pc:sldMk cId="261392434" sldId="302"/>
            <ac:picMk id="3" creationId="{2522FA51-537B-E4C4-1F74-925731313504}"/>
          </ac:picMkLst>
        </pc:picChg>
      </pc:sldChg>
    </pc:docChg>
  </pc:docChgLst>
  <pc:docChgLst>
    <pc:chgData name="Samuel Kelly" userId="214ba62e-c0e7-451c-ab7f-029a349b6fd9" providerId="ADAL" clId="{B5AC6745-886D-AF4F-9EF6-C8264E9EB591}"/>
    <pc:docChg chg="modSld">
      <pc:chgData name="Samuel Kelly" userId="214ba62e-c0e7-451c-ab7f-029a349b6fd9" providerId="ADAL" clId="{B5AC6745-886D-AF4F-9EF6-C8264E9EB591}" dt="2022-01-11T01:04:02.883" v="0" actId="931"/>
      <pc:docMkLst>
        <pc:docMk/>
      </pc:docMkLst>
      <pc:sldChg chg="addSp">
        <pc:chgData name="Samuel Kelly" userId="214ba62e-c0e7-451c-ab7f-029a349b6fd9" providerId="ADAL" clId="{B5AC6745-886D-AF4F-9EF6-C8264E9EB591}" dt="2022-01-11T01:04:02.883" v="0" actId="931"/>
        <pc:sldMkLst>
          <pc:docMk/>
          <pc:sldMk cId="4269939305" sldId="271"/>
        </pc:sldMkLst>
        <pc:picChg chg="add">
          <ac:chgData name="Samuel Kelly" userId="214ba62e-c0e7-451c-ab7f-029a349b6fd9" providerId="ADAL" clId="{B5AC6745-886D-AF4F-9EF6-C8264E9EB591}" dt="2022-01-11T01:04:02.883" v="0" actId="931"/>
          <ac:picMkLst>
            <pc:docMk/>
            <pc:sldMk cId="4269939305" sldId="271"/>
            <ac:picMk id="10" creationId="{4EBA0083-8BA5-054D-B209-3C5674C11D6F}"/>
          </ac:picMkLst>
        </pc:picChg>
      </pc:sldChg>
    </pc:docChg>
  </pc:docChgLst>
  <pc:docChgLst>
    <pc:chgData name="Jake Wears" userId="S::144824@pembrokeshire.ac.uk::500ce130-ff0a-48c4-ac04-55434f0bc66d" providerId="AD" clId="Web-{D425B9F0-93F6-5C55-2CE8-B5D5EF67E596}"/>
    <pc:docChg chg="addSld modSld">
      <pc:chgData name="Jake Wears" userId="S::144824@pembrokeshire.ac.uk::500ce130-ff0a-48c4-ac04-55434f0bc66d" providerId="AD" clId="Web-{D425B9F0-93F6-5C55-2CE8-B5D5EF67E596}" dt="2022-01-10T20:47:35.620" v="2046" actId="20577"/>
      <pc:docMkLst>
        <pc:docMk/>
      </pc:docMkLst>
      <pc:sldChg chg="addSp modSp">
        <pc:chgData name="Jake Wears" userId="S::144824@pembrokeshire.ac.uk::500ce130-ff0a-48c4-ac04-55434f0bc66d" providerId="AD" clId="Web-{D425B9F0-93F6-5C55-2CE8-B5D5EF67E596}" dt="2022-01-10T20:23:27.431" v="1023" actId="1076"/>
        <pc:sldMkLst>
          <pc:docMk/>
          <pc:sldMk cId="651642054" sldId="273"/>
        </pc:sldMkLst>
        <pc:spChg chg="mod">
          <ac:chgData name="Jake Wears" userId="S::144824@pembrokeshire.ac.uk::500ce130-ff0a-48c4-ac04-55434f0bc66d" providerId="AD" clId="Web-{D425B9F0-93F6-5C55-2CE8-B5D5EF67E596}" dt="2022-01-10T19:15:41.595" v="304" actId="20577"/>
          <ac:spMkLst>
            <pc:docMk/>
            <pc:sldMk cId="651642054" sldId="273"/>
            <ac:spMk id="2" creationId="{BF4805CC-E81A-7F4F-B15F-472F65DC8BC2}"/>
          </ac:spMkLst>
        </pc:spChg>
        <pc:picChg chg="add mod">
          <ac:chgData name="Jake Wears" userId="S::144824@pembrokeshire.ac.uk::500ce130-ff0a-48c4-ac04-55434f0bc66d" providerId="AD" clId="Web-{D425B9F0-93F6-5C55-2CE8-B5D5EF67E596}" dt="2022-01-10T19:13:15.997" v="251" actId="1076"/>
          <ac:picMkLst>
            <pc:docMk/>
            <pc:sldMk cId="651642054" sldId="273"/>
            <ac:picMk id="3" creationId="{094A0130-3A40-4FDC-A64A-F210F6B80782}"/>
          </ac:picMkLst>
        </pc:picChg>
        <pc:picChg chg="add mod">
          <ac:chgData name="Jake Wears" userId="S::144824@pembrokeshire.ac.uk::500ce130-ff0a-48c4-ac04-55434f0bc66d" providerId="AD" clId="Web-{D425B9F0-93F6-5C55-2CE8-B5D5EF67E596}" dt="2022-01-10T20:23:27.431" v="1023" actId="1076"/>
          <ac:picMkLst>
            <pc:docMk/>
            <pc:sldMk cId="651642054" sldId="273"/>
            <ac:picMk id="4" creationId="{70469ADC-25ED-47EF-B33B-A30E4E2276A1}"/>
          </ac:picMkLst>
        </pc:picChg>
      </pc:sldChg>
      <pc:sldChg chg="addSp delSp modSp">
        <pc:chgData name="Jake Wears" userId="S::144824@pembrokeshire.ac.uk::500ce130-ff0a-48c4-ac04-55434f0bc66d" providerId="AD" clId="Web-{D425B9F0-93F6-5C55-2CE8-B5D5EF67E596}" dt="2022-01-10T20:46:51.713" v="2037" actId="1076"/>
        <pc:sldMkLst>
          <pc:docMk/>
          <pc:sldMk cId="4156259925" sldId="275"/>
        </pc:sldMkLst>
        <pc:picChg chg="add del mod">
          <ac:chgData name="Jake Wears" userId="S::144824@pembrokeshire.ac.uk::500ce130-ff0a-48c4-ac04-55434f0bc66d" providerId="AD" clId="Web-{D425B9F0-93F6-5C55-2CE8-B5D5EF67E596}" dt="2022-01-10T20:46:33.150" v="2033"/>
          <ac:picMkLst>
            <pc:docMk/>
            <pc:sldMk cId="4156259925" sldId="275"/>
            <ac:picMk id="3" creationId="{BA5B4A59-0D05-497F-9591-CFCC2C99A7EF}"/>
          </ac:picMkLst>
        </pc:picChg>
        <pc:picChg chg="add mod">
          <ac:chgData name="Jake Wears" userId="S::144824@pembrokeshire.ac.uk::500ce130-ff0a-48c4-ac04-55434f0bc66d" providerId="AD" clId="Web-{D425B9F0-93F6-5C55-2CE8-B5D5EF67E596}" dt="2022-01-10T20:46:51.713" v="2037" actId="1076"/>
          <ac:picMkLst>
            <pc:docMk/>
            <pc:sldMk cId="4156259925" sldId="275"/>
            <ac:picMk id="6" creationId="{C2BEF900-4C5A-415A-9930-5D0F57ADBD50}"/>
          </ac:picMkLst>
        </pc:picChg>
      </pc:sldChg>
      <pc:sldChg chg="addSp modSp new">
        <pc:chgData name="Jake Wears" userId="S::144824@pembrokeshire.ac.uk::500ce130-ff0a-48c4-ac04-55434f0bc66d" providerId="AD" clId="Web-{D425B9F0-93F6-5C55-2CE8-B5D5EF67E596}" dt="2022-01-10T20:46:57.244" v="2038"/>
        <pc:sldMkLst>
          <pc:docMk/>
          <pc:sldMk cId="1182450467" sldId="292"/>
        </pc:sldMkLst>
        <pc:spChg chg="mod">
          <ac:chgData name="Jake Wears" userId="S::144824@pembrokeshire.ac.uk::500ce130-ff0a-48c4-ac04-55434f0bc66d" providerId="AD" clId="Web-{D425B9F0-93F6-5C55-2CE8-B5D5EF67E596}" dt="2022-01-10T18:35:58.070" v="142" actId="20577"/>
          <ac:spMkLst>
            <pc:docMk/>
            <pc:sldMk cId="1182450467" sldId="292"/>
            <ac:spMk id="2" creationId="{C34C36A6-3C8E-45BC-8FD7-D50145310521}"/>
          </ac:spMkLst>
        </pc:spChg>
        <pc:spChg chg="mod">
          <ac:chgData name="Jake Wears" userId="S::144824@pembrokeshire.ac.uk::500ce130-ff0a-48c4-ac04-55434f0bc66d" providerId="AD" clId="Web-{D425B9F0-93F6-5C55-2CE8-B5D5EF67E596}" dt="2022-01-10T19:55:27.973" v="466" actId="20577"/>
          <ac:spMkLst>
            <pc:docMk/>
            <pc:sldMk cId="1182450467" sldId="292"/>
            <ac:spMk id="3" creationId="{8AC85FB2-5CC0-4D93-8ABE-90C7324F6FF0}"/>
          </ac:spMkLst>
        </pc:spChg>
        <pc:picChg chg="add">
          <ac:chgData name="Jake Wears" userId="S::144824@pembrokeshire.ac.uk::500ce130-ff0a-48c4-ac04-55434f0bc66d" providerId="AD" clId="Web-{D425B9F0-93F6-5C55-2CE8-B5D5EF67E596}" dt="2022-01-10T20:46:57.244" v="2038"/>
          <ac:picMkLst>
            <pc:docMk/>
            <pc:sldMk cId="1182450467" sldId="292"/>
            <ac:picMk id="5" creationId="{C3F1E43D-B827-40F8-BFEA-088FADCAF3F0}"/>
          </ac:picMkLst>
        </pc:picChg>
      </pc:sldChg>
      <pc:sldChg chg="addSp delSp modSp new mod setBg">
        <pc:chgData name="Jake Wears" userId="S::144824@pembrokeshire.ac.uk::500ce130-ff0a-48c4-ac04-55434f0bc66d" providerId="AD" clId="Web-{D425B9F0-93F6-5C55-2CE8-B5D5EF67E596}" dt="2022-01-10T20:46:58.604" v="2039"/>
        <pc:sldMkLst>
          <pc:docMk/>
          <pc:sldMk cId="118085124" sldId="293"/>
        </pc:sldMkLst>
        <pc:spChg chg="mod ord">
          <ac:chgData name="Jake Wears" userId="S::144824@pembrokeshire.ac.uk::500ce130-ff0a-48c4-ac04-55434f0bc66d" providerId="AD" clId="Web-{D425B9F0-93F6-5C55-2CE8-B5D5EF67E596}" dt="2022-01-10T19:59:24.353" v="581"/>
          <ac:spMkLst>
            <pc:docMk/>
            <pc:sldMk cId="118085124" sldId="293"/>
            <ac:spMk id="2" creationId="{DF4023EA-7BED-4D80-B61C-F057E08E275D}"/>
          </ac:spMkLst>
        </pc:spChg>
        <pc:spChg chg="del">
          <ac:chgData name="Jake Wears" userId="S::144824@pembrokeshire.ac.uk::500ce130-ff0a-48c4-ac04-55434f0bc66d" providerId="AD" clId="Web-{D425B9F0-93F6-5C55-2CE8-B5D5EF67E596}" dt="2022-01-10T19:57:11.459" v="478"/>
          <ac:spMkLst>
            <pc:docMk/>
            <pc:sldMk cId="118085124" sldId="293"/>
            <ac:spMk id="3" creationId="{B6116BFB-E8CF-4977-8064-550673BE1293}"/>
          </ac:spMkLst>
        </pc:spChg>
        <pc:spChg chg="add del mod">
          <ac:chgData name="Jake Wears" userId="S::144824@pembrokeshire.ac.uk::500ce130-ff0a-48c4-ac04-55434f0bc66d" providerId="AD" clId="Web-{D425B9F0-93F6-5C55-2CE8-B5D5EF67E596}" dt="2022-01-10T19:57:26.741" v="480"/>
          <ac:spMkLst>
            <pc:docMk/>
            <pc:sldMk cId="118085124" sldId="293"/>
            <ac:spMk id="6" creationId="{C8C3D8EB-5234-4695-A438-6E537B9EEDA6}"/>
          </ac:spMkLst>
        </pc:spChg>
        <pc:spChg chg="add del">
          <ac:chgData name="Jake Wears" userId="S::144824@pembrokeshire.ac.uk::500ce130-ff0a-48c4-ac04-55434f0bc66d" providerId="AD" clId="Web-{D425B9F0-93F6-5C55-2CE8-B5D5EF67E596}" dt="2022-01-10T19:57:41.475" v="484"/>
          <ac:spMkLst>
            <pc:docMk/>
            <pc:sldMk cId="118085124" sldId="293"/>
            <ac:spMk id="9" creationId="{7F573F1D-73A7-FB41-BCAD-FC9AA7DEF4F5}"/>
          </ac:spMkLst>
        </pc:spChg>
        <pc:spChg chg="add del">
          <ac:chgData name="Jake Wears" userId="S::144824@pembrokeshire.ac.uk::500ce130-ff0a-48c4-ac04-55434f0bc66d" providerId="AD" clId="Web-{D425B9F0-93F6-5C55-2CE8-B5D5EF67E596}" dt="2022-01-10T19:57:41.475" v="484"/>
          <ac:spMkLst>
            <pc:docMk/>
            <pc:sldMk cId="118085124" sldId="293"/>
            <ac:spMk id="10" creationId="{A88F843D-1C1B-C740-AC27-E3238D0F5F47}"/>
          </ac:spMkLst>
        </pc:spChg>
        <pc:spChg chg="add del">
          <ac:chgData name="Jake Wears" userId="S::144824@pembrokeshire.ac.uk::500ce130-ff0a-48c4-ac04-55434f0bc66d" providerId="AD" clId="Web-{D425B9F0-93F6-5C55-2CE8-B5D5EF67E596}" dt="2022-01-10T19:57:33.116" v="482"/>
          <ac:spMkLst>
            <pc:docMk/>
            <pc:sldMk cId="118085124" sldId="293"/>
            <ac:spMk id="11" creationId="{89E1C434-C3FB-4AEB-AB4F-6A2AA20EA624}"/>
          </ac:spMkLst>
        </pc:spChg>
        <pc:spChg chg="add del">
          <ac:chgData name="Jake Wears" userId="S::144824@pembrokeshire.ac.uk::500ce130-ff0a-48c4-ac04-55434f0bc66d" providerId="AD" clId="Web-{D425B9F0-93F6-5C55-2CE8-B5D5EF67E596}" dt="2022-01-10T19:57:41.475" v="484"/>
          <ac:spMkLst>
            <pc:docMk/>
            <pc:sldMk cId="118085124" sldId="293"/>
            <ac:spMk id="12" creationId="{2D03A0B2-4A2F-D846-A5E6-FB7CB9A031F7}"/>
          </ac:spMkLst>
        </pc:spChg>
        <pc:spChg chg="add del">
          <ac:chgData name="Jake Wears" userId="S::144824@pembrokeshire.ac.uk::500ce130-ff0a-48c4-ac04-55434f0bc66d" providerId="AD" clId="Web-{D425B9F0-93F6-5C55-2CE8-B5D5EF67E596}" dt="2022-01-10T19:57:41.475" v="484"/>
          <ac:spMkLst>
            <pc:docMk/>
            <pc:sldMk cId="118085124" sldId="293"/>
            <ac:spMk id="13" creationId="{A21C8291-E3D5-4240-8FF4-E5213CBCC453}"/>
          </ac:spMkLst>
        </pc:spChg>
        <pc:spChg chg="add del">
          <ac:chgData name="Jake Wears" userId="S::144824@pembrokeshire.ac.uk::500ce130-ff0a-48c4-ac04-55434f0bc66d" providerId="AD" clId="Web-{D425B9F0-93F6-5C55-2CE8-B5D5EF67E596}" dt="2022-01-10T19:57:33.116" v="482"/>
          <ac:spMkLst>
            <pc:docMk/>
            <pc:sldMk cId="118085124" sldId="293"/>
            <ac:spMk id="14" creationId="{C868C70C-E5C4-CD47-888C-FCB3373B6D38}"/>
          </ac:spMkLst>
        </pc:spChg>
        <pc:spChg chg="add del">
          <ac:chgData name="Jake Wears" userId="S::144824@pembrokeshire.ac.uk::500ce130-ff0a-48c4-ac04-55434f0bc66d" providerId="AD" clId="Web-{D425B9F0-93F6-5C55-2CE8-B5D5EF67E596}" dt="2022-01-10T19:59:24.353" v="581"/>
          <ac:spMkLst>
            <pc:docMk/>
            <pc:sldMk cId="118085124" sldId="293"/>
            <ac:spMk id="15" creationId="{C868C70C-E5C4-CD47-888C-FCB3373B6D38}"/>
          </ac:spMkLst>
        </pc:spChg>
        <pc:spChg chg="add del">
          <ac:chgData name="Jake Wears" userId="S::144824@pembrokeshire.ac.uk::500ce130-ff0a-48c4-ac04-55434f0bc66d" providerId="AD" clId="Web-{D425B9F0-93F6-5C55-2CE8-B5D5EF67E596}" dt="2022-01-10T19:57:33.116" v="482"/>
          <ac:spMkLst>
            <pc:docMk/>
            <pc:sldMk cId="118085124" sldId="293"/>
            <ac:spMk id="16" creationId="{D8C68F39-5E8A-844C-A8FD-394F253C1E5F}"/>
          </ac:spMkLst>
        </pc:spChg>
        <pc:spChg chg="add del">
          <ac:chgData name="Jake Wears" userId="S::144824@pembrokeshire.ac.uk::500ce130-ff0a-48c4-ac04-55434f0bc66d" providerId="AD" clId="Web-{D425B9F0-93F6-5C55-2CE8-B5D5EF67E596}" dt="2022-01-10T19:59:24.353" v="581"/>
          <ac:spMkLst>
            <pc:docMk/>
            <pc:sldMk cId="118085124" sldId="293"/>
            <ac:spMk id="17" creationId="{6DA97320-228E-48F3-BCFA-423F983C8557}"/>
          </ac:spMkLst>
        </pc:spChg>
        <pc:spChg chg="add del">
          <ac:chgData name="Jake Wears" userId="S::144824@pembrokeshire.ac.uk::500ce130-ff0a-48c4-ac04-55434f0bc66d" providerId="AD" clId="Web-{D425B9F0-93F6-5C55-2CE8-B5D5EF67E596}" dt="2022-01-10T19:57:33.116" v="482"/>
          <ac:spMkLst>
            <pc:docMk/>
            <pc:sldMk cId="118085124" sldId="293"/>
            <ac:spMk id="18" creationId="{BC583CEB-AC2B-2640-94F6-5958E6BC5BAB}"/>
          </ac:spMkLst>
        </pc:spChg>
        <pc:spChg chg="add del">
          <ac:chgData name="Jake Wears" userId="S::144824@pembrokeshire.ac.uk::500ce130-ff0a-48c4-ac04-55434f0bc66d" providerId="AD" clId="Web-{D425B9F0-93F6-5C55-2CE8-B5D5EF67E596}" dt="2022-01-10T19:59:24.353" v="581"/>
          <ac:spMkLst>
            <pc:docMk/>
            <pc:sldMk cId="118085124" sldId="293"/>
            <ac:spMk id="19" creationId="{2C9F0975-851A-4FEC-B19A-6EC12C0D540C}"/>
          </ac:spMkLst>
        </pc:spChg>
        <pc:spChg chg="add del">
          <ac:chgData name="Jake Wears" userId="S::144824@pembrokeshire.ac.uk::500ce130-ff0a-48c4-ac04-55434f0bc66d" providerId="AD" clId="Web-{D425B9F0-93F6-5C55-2CE8-B5D5EF67E596}" dt="2022-01-10T19:57:41.475" v="484"/>
          <ac:spMkLst>
            <pc:docMk/>
            <pc:sldMk cId="118085124" sldId="293"/>
            <ac:spMk id="20" creationId="{08B44AFE-C181-7047-8CC9-CA00BD385EEA}"/>
          </ac:spMkLst>
        </pc:spChg>
        <pc:spChg chg="add mod">
          <ac:chgData name="Jake Wears" userId="S::144824@pembrokeshire.ac.uk::500ce130-ff0a-48c4-ac04-55434f0bc66d" providerId="AD" clId="Web-{D425B9F0-93F6-5C55-2CE8-B5D5EF67E596}" dt="2022-01-10T20:31:56.317" v="1574" actId="20577"/>
          <ac:spMkLst>
            <pc:docMk/>
            <pc:sldMk cId="118085124" sldId="293"/>
            <ac:spMk id="21" creationId="{36D6B024-1294-4B6A-8D4F-0FFD29379544}"/>
          </ac:spMkLst>
        </pc:spChg>
        <pc:spChg chg="add">
          <ac:chgData name="Jake Wears" userId="S::144824@pembrokeshire.ac.uk::500ce130-ff0a-48c4-ac04-55434f0bc66d" providerId="AD" clId="Web-{D425B9F0-93F6-5C55-2CE8-B5D5EF67E596}" dt="2022-01-10T19:59:24.353" v="581"/>
          <ac:spMkLst>
            <pc:docMk/>
            <pc:sldMk cId="118085124" sldId="293"/>
            <ac:spMk id="26" creationId="{C868C70C-E5C4-CD47-888C-FCB3373B6D38}"/>
          </ac:spMkLst>
        </pc:spChg>
        <pc:spChg chg="add">
          <ac:chgData name="Jake Wears" userId="S::144824@pembrokeshire.ac.uk::500ce130-ff0a-48c4-ac04-55434f0bc66d" providerId="AD" clId="Web-{D425B9F0-93F6-5C55-2CE8-B5D5EF67E596}" dt="2022-01-10T19:59:24.353" v="581"/>
          <ac:spMkLst>
            <pc:docMk/>
            <pc:sldMk cId="118085124" sldId="293"/>
            <ac:spMk id="28" creationId="{D8C68F39-5E8A-844C-A8FD-394F253C1E5F}"/>
          </ac:spMkLst>
        </pc:spChg>
        <pc:spChg chg="add">
          <ac:chgData name="Jake Wears" userId="S::144824@pembrokeshire.ac.uk::500ce130-ff0a-48c4-ac04-55434f0bc66d" providerId="AD" clId="Web-{D425B9F0-93F6-5C55-2CE8-B5D5EF67E596}" dt="2022-01-10T19:59:24.353" v="581"/>
          <ac:spMkLst>
            <pc:docMk/>
            <pc:sldMk cId="118085124" sldId="293"/>
            <ac:spMk id="30" creationId="{BC583CEB-AC2B-2640-94F6-5958E6BC5BAB}"/>
          </ac:spMkLst>
        </pc:spChg>
        <pc:picChg chg="add del mod ord">
          <ac:chgData name="Jake Wears" userId="S::144824@pembrokeshire.ac.uk::500ce130-ff0a-48c4-ac04-55434f0bc66d" providerId="AD" clId="Web-{D425B9F0-93F6-5C55-2CE8-B5D5EF67E596}" dt="2022-01-10T19:57:17.084" v="479"/>
          <ac:picMkLst>
            <pc:docMk/>
            <pc:sldMk cId="118085124" sldId="293"/>
            <ac:picMk id="4" creationId="{5D346F0B-E4CD-416D-AA20-4771561E5BDA}"/>
          </ac:picMkLst>
        </pc:picChg>
        <pc:picChg chg="add mod ord modCrop">
          <ac:chgData name="Jake Wears" userId="S::144824@pembrokeshire.ac.uk::500ce130-ff0a-48c4-ac04-55434f0bc66d" providerId="AD" clId="Web-{D425B9F0-93F6-5C55-2CE8-B5D5EF67E596}" dt="2022-01-10T19:59:42.900" v="583"/>
          <ac:picMkLst>
            <pc:docMk/>
            <pc:sldMk cId="118085124" sldId="293"/>
            <ac:picMk id="7" creationId="{0A57E51F-95D3-425C-A817-85E6312D66E2}"/>
          </ac:picMkLst>
        </pc:picChg>
        <pc:picChg chg="add">
          <ac:chgData name="Jake Wears" userId="S::144824@pembrokeshire.ac.uk::500ce130-ff0a-48c4-ac04-55434f0bc66d" providerId="AD" clId="Web-{D425B9F0-93F6-5C55-2CE8-B5D5EF67E596}" dt="2022-01-10T20:46:58.604" v="2039"/>
          <ac:picMkLst>
            <pc:docMk/>
            <pc:sldMk cId="118085124" sldId="293"/>
            <ac:picMk id="8" creationId="{A6F9CBCF-4816-4F3A-9568-40C71E16BB76}"/>
          </ac:picMkLst>
        </pc:picChg>
      </pc:sldChg>
      <pc:sldChg chg="addSp modSp new">
        <pc:chgData name="Jake Wears" userId="S::144824@pembrokeshire.ac.uk::500ce130-ff0a-48c4-ac04-55434f0bc66d" providerId="AD" clId="Web-{D425B9F0-93F6-5C55-2CE8-B5D5EF67E596}" dt="2022-01-10T20:46:59.822" v="2040"/>
        <pc:sldMkLst>
          <pc:docMk/>
          <pc:sldMk cId="4085680195" sldId="294"/>
        </pc:sldMkLst>
        <pc:spChg chg="mod">
          <ac:chgData name="Jake Wears" userId="S::144824@pembrokeshire.ac.uk::500ce130-ff0a-48c4-ac04-55434f0bc66d" providerId="AD" clId="Web-{D425B9F0-93F6-5C55-2CE8-B5D5EF67E596}" dt="2022-01-10T20:24:22.588" v="1032" actId="20577"/>
          <ac:spMkLst>
            <pc:docMk/>
            <pc:sldMk cId="4085680195" sldId="294"/>
            <ac:spMk id="2" creationId="{EAB5FCEC-B07C-45B2-B346-89F368C697DC}"/>
          </ac:spMkLst>
        </pc:spChg>
        <pc:spChg chg="mod">
          <ac:chgData name="Jake Wears" userId="S::144824@pembrokeshire.ac.uk::500ce130-ff0a-48c4-ac04-55434f0bc66d" providerId="AD" clId="Web-{D425B9F0-93F6-5C55-2CE8-B5D5EF67E596}" dt="2022-01-10T20:32:02.145" v="1575" actId="20577"/>
          <ac:spMkLst>
            <pc:docMk/>
            <pc:sldMk cId="4085680195" sldId="294"/>
            <ac:spMk id="3" creationId="{16FD2E16-7048-4D8A-9DD2-29F7B8F1933C}"/>
          </ac:spMkLst>
        </pc:spChg>
        <pc:picChg chg="add">
          <ac:chgData name="Jake Wears" userId="S::144824@pembrokeshire.ac.uk::500ce130-ff0a-48c4-ac04-55434f0bc66d" providerId="AD" clId="Web-{D425B9F0-93F6-5C55-2CE8-B5D5EF67E596}" dt="2022-01-10T20:46:59.822" v="2040"/>
          <ac:picMkLst>
            <pc:docMk/>
            <pc:sldMk cId="4085680195" sldId="294"/>
            <ac:picMk id="5" creationId="{B3864DC6-C1BC-499B-A544-4AE7D8EDF5E8}"/>
          </ac:picMkLst>
        </pc:picChg>
      </pc:sldChg>
      <pc:sldChg chg="addSp modSp new">
        <pc:chgData name="Jake Wears" userId="S::144824@pembrokeshire.ac.uk::500ce130-ff0a-48c4-ac04-55434f0bc66d" providerId="AD" clId="Web-{D425B9F0-93F6-5C55-2CE8-B5D5EF67E596}" dt="2022-01-10T20:47:35.620" v="2046" actId="20577"/>
        <pc:sldMkLst>
          <pc:docMk/>
          <pc:sldMk cId="644753061" sldId="295"/>
        </pc:sldMkLst>
        <pc:spChg chg="mod">
          <ac:chgData name="Jake Wears" userId="S::144824@pembrokeshire.ac.uk::500ce130-ff0a-48c4-ac04-55434f0bc66d" providerId="AD" clId="Web-{D425B9F0-93F6-5C55-2CE8-B5D5EF67E596}" dt="2022-01-10T20:33:19.319" v="1608" actId="20577"/>
          <ac:spMkLst>
            <pc:docMk/>
            <pc:sldMk cId="644753061" sldId="295"/>
            <ac:spMk id="2" creationId="{C8F4D007-941D-4993-9C17-57A7DE4216D7}"/>
          </ac:spMkLst>
        </pc:spChg>
        <pc:spChg chg="mod">
          <ac:chgData name="Jake Wears" userId="S::144824@pembrokeshire.ac.uk::500ce130-ff0a-48c4-ac04-55434f0bc66d" providerId="AD" clId="Web-{D425B9F0-93F6-5C55-2CE8-B5D5EF67E596}" dt="2022-01-10T20:47:35.620" v="2046" actId="20577"/>
          <ac:spMkLst>
            <pc:docMk/>
            <pc:sldMk cId="644753061" sldId="295"/>
            <ac:spMk id="3" creationId="{FE9CF1E3-EE38-46BA-A779-D160F8D864F8}"/>
          </ac:spMkLst>
        </pc:spChg>
        <pc:picChg chg="add">
          <ac:chgData name="Jake Wears" userId="S::144824@pembrokeshire.ac.uk::500ce130-ff0a-48c4-ac04-55434f0bc66d" providerId="AD" clId="Web-{D425B9F0-93F6-5C55-2CE8-B5D5EF67E596}" dt="2022-01-10T20:47:00.838" v="2041"/>
          <ac:picMkLst>
            <pc:docMk/>
            <pc:sldMk cId="644753061" sldId="295"/>
            <ac:picMk id="5" creationId="{87416CDE-2AFD-45DF-8697-B406AD44259F}"/>
          </ac:picMkLst>
        </pc:picChg>
      </pc:sldChg>
    </pc:docChg>
  </pc:docChgLst>
  <pc:docChgLst>
    <pc:chgData name="Scott Davison" userId="S::152891@pembrokeshire.ac.uk::0ed6b1b2-61aa-4954-b4c7-c08b4f4d0532" providerId="AD" clId="Web-{237FB73F-FCD8-DA62-389A-474634BBAD50}"/>
    <pc:docChg chg="modSld">
      <pc:chgData name="Scott Davison" userId="S::152891@pembrokeshire.ac.uk::0ed6b1b2-61aa-4954-b4c7-c08b4f4d0532" providerId="AD" clId="Web-{237FB73F-FCD8-DA62-389A-474634BBAD50}" dt="2022-01-11T13:17:07.974" v="79" actId="1076"/>
      <pc:docMkLst>
        <pc:docMk/>
      </pc:docMkLst>
      <pc:sldChg chg="modSp">
        <pc:chgData name="Scott Davison" userId="S::152891@pembrokeshire.ac.uk::0ed6b1b2-61aa-4954-b4c7-c08b4f4d0532" providerId="AD" clId="Web-{237FB73F-FCD8-DA62-389A-474634BBAD50}" dt="2022-01-11T13:17:07.974" v="79" actId="1076"/>
        <pc:sldMkLst>
          <pc:docMk/>
          <pc:sldMk cId="2461475204" sldId="290"/>
        </pc:sldMkLst>
        <pc:spChg chg="mod">
          <ac:chgData name="Scott Davison" userId="S::152891@pembrokeshire.ac.uk::0ed6b1b2-61aa-4954-b4c7-c08b4f4d0532" providerId="AD" clId="Web-{237FB73F-FCD8-DA62-389A-474634BBAD50}" dt="2022-01-11T13:17:06.692" v="78" actId="20577"/>
          <ac:spMkLst>
            <pc:docMk/>
            <pc:sldMk cId="2461475204" sldId="290"/>
            <ac:spMk id="4" creationId="{27C4A2D5-4BA3-42F7-BED8-8F36D70CABC9}"/>
          </ac:spMkLst>
        </pc:spChg>
        <pc:picChg chg="mod">
          <ac:chgData name="Scott Davison" userId="S::152891@pembrokeshire.ac.uk::0ed6b1b2-61aa-4954-b4c7-c08b4f4d0532" providerId="AD" clId="Web-{237FB73F-FCD8-DA62-389A-474634BBAD50}" dt="2022-01-11T13:17:07.974" v="79" actId="1076"/>
          <ac:picMkLst>
            <pc:docMk/>
            <pc:sldMk cId="2461475204" sldId="290"/>
            <ac:picMk id="3" creationId="{DC3C061B-FBBB-43F3-A62C-F370B918A19C}"/>
          </ac:picMkLst>
        </pc:picChg>
      </pc:sldChg>
    </pc:docChg>
  </pc:docChgLst>
  <pc:docChgLst>
    <pc:chgData name="Jake Wears" userId="S::144824@pembrokeshire.ac.uk::500ce130-ff0a-48c4-ac04-55434f0bc66d" providerId="AD" clId="Web-{B710F1E1-468C-0E18-826B-AF8480C1F8DD}"/>
    <pc:docChg chg="addSld delSld modSld">
      <pc:chgData name="Jake Wears" userId="S::144824@pembrokeshire.ac.uk::500ce130-ff0a-48c4-ac04-55434f0bc66d" providerId="AD" clId="Web-{B710F1E1-468C-0E18-826B-AF8480C1F8DD}" dt="2021-12-07T14:21:00.052" v="60"/>
      <pc:docMkLst>
        <pc:docMk/>
      </pc:docMkLst>
      <pc:sldChg chg="modSp">
        <pc:chgData name="Jake Wears" userId="S::144824@pembrokeshire.ac.uk::500ce130-ff0a-48c4-ac04-55434f0bc66d" providerId="AD" clId="Web-{B710F1E1-468C-0E18-826B-AF8480C1F8DD}" dt="2021-12-07T13:54:21.540" v="0" actId="1076"/>
        <pc:sldMkLst>
          <pc:docMk/>
          <pc:sldMk cId="2862333211" sldId="257"/>
        </pc:sldMkLst>
        <pc:picChg chg="mod">
          <ac:chgData name="Jake Wears" userId="S::144824@pembrokeshire.ac.uk::500ce130-ff0a-48c4-ac04-55434f0bc66d" providerId="AD" clId="Web-{B710F1E1-468C-0E18-826B-AF8480C1F8DD}" dt="2021-12-07T13:54:21.540" v="0" actId="1076"/>
          <ac:picMkLst>
            <pc:docMk/>
            <pc:sldMk cId="2862333211" sldId="257"/>
            <ac:picMk id="5" creationId="{663995BC-78CE-4240-B423-1E2B45BD4673}"/>
          </ac:picMkLst>
        </pc:picChg>
      </pc:sldChg>
      <pc:sldChg chg="addSp modSp">
        <pc:chgData name="Jake Wears" userId="S::144824@pembrokeshire.ac.uk::500ce130-ff0a-48c4-ac04-55434f0bc66d" providerId="AD" clId="Web-{B710F1E1-468C-0E18-826B-AF8480C1F8DD}" dt="2021-12-07T14:11:06.317" v="41"/>
        <pc:sldMkLst>
          <pc:docMk/>
          <pc:sldMk cId="3709870746" sldId="258"/>
        </pc:sldMkLst>
        <pc:spChg chg="add">
          <ac:chgData name="Jake Wears" userId="S::144824@pembrokeshire.ac.uk::500ce130-ff0a-48c4-ac04-55434f0bc66d" providerId="AD" clId="Web-{B710F1E1-468C-0E18-826B-AF8480C1F8DD}" dt="2021-12-07T14:04:16.478" v="2"/>
          <ac:spMkLst>
            <pc:docMk/>
            <pc:sldMk cId="3709870746" sldId="258"/>
            <ac:spMk id="6" creationId="{991AD517-FC93-4DE4-B383-3DC4A21B5A06}"/>
          </ac:spMkLst>
        </pc:spChg>
        <pc:spChg chg="add mod">
          <ac:chgData name="Jake Wears" userId="S::144824@pembrokeshire.ac.uk::500ce130-ff0a-48c4-ac04-55434f0bc66d" providerId="AD" clId="Web-{B710F1E1-468C-0E18-826B-AF8480C1F8DD}" dt="2021-12-07T14:05:07.714" v="24" actId="1076"/>
          <ac:spMkLst>
            <pc:docMk/>
            <pc:sldMk cId="3709870746" sldId="258"/>
            <ac:spMk id="7" creationId="{BB1CA857-60EA-4150-BD96-1A7BA751E12E}"/>
          </ac:spMkLst>
        </pc:spChg>
        <pc:graphicFrameChg chg="add">
          <ac:chgData name="Jake Wears" userId="S::144824@pembrokeshire.ac.uk::500ce130-ff0a-48c4-ac04-55434f0bc66d" providerId="AD" clId="Web-{B710F1E1-468C-0E18-826B-AF8480C1F8DD}" dt="2021-12-07T14:03:19.539" v="1"/>
          <ac:graphicFrameMkLst>
            <pc:docMk/>
            <pc:sldMk cId="3709870746" sldId="258"/>
            <ac:graphicFrameMk id="5" creationId="{95B16D95-AD38-4670-9319-916E0044A1EF}"/>
          </ac:graphicFrameMkLst>
        </pc:graphicFrameChg>
        <pc:picChg chg="add mod">
          <ac:chgData name="Jake Wears" userId="S::144824@pembrokeshire.ac.uk::500ce130-ff0a-48c4-ac04-55434f0bc66d" providerId="AD" clId="Web-{B710F1E1-468C-0E18-826B-AF8480C1F8DD}" dt="2021-12-07T14:11:06.317" v="41"/>
          <ac:picMkLst>
            <pc:docMk/>
            <pc:sldMk cId="3709870746" sldId="258"/>
            <ac:picMk id="5" creationId="{3AC4FCBE-B1D2-489D-B775-4E925A6DC4B7}"/>
          </ac:picMkLst>
        </pc:picChg>
        <pc:picChg chg="add mod">
          <ac:chgData name="Jake Wears" userId="S::144824@pembrokeshire.ac.uk::500ce130-ff0a-48c4-ac04-55434f0bc66d" providerId="AD" clId="Web-{B710F1E1-468C-0E18-826B-AF8480C1F8DD}" dt="2021-12-07T14:09:43.471" v="40"/>
          <ac:picMkLst>
            <pc:docMk/>
            <pc:sldMk cId="3709870746" sldId="258"/>
            <ac:picMk id="10" creationId="{53025D64-4EA0-45BA-9476-0BC47905D073}"/>
          </ac:picMkLst>
        </pc:picChg>
      </pc:sldChg>
      <pc:sldChg chg="add replId">
        <pc:chgData name="Jake Wears" userId="S::144824@pembrokeshire.ac.uk::500ce130-ff0a-48c4-ac04-55434f0bc66d" providerId="AD" clId="Web-{B710F1E1-468C-0E18-826B-AF8480C1F8DD}" dt="2021-12-07T14:06:31.794" v="25"/>
        <pc:sldMkLst>
          <pc:docMk/>
          <pc:sldMk cId="2687722938" sldId="263"/>
        </pc:sldMkLst>
      </pc:sldChg>
      <pc:sldChg chg="addSp modSp add replId">
        <pc:chgData name="Jake Wears" userId="S::144824@pembrokeshire.ac.uk::500ce130-ff0a-48c4-ac04-55434f0bc66d" providerId="AD" clId="Web-{B710F1E1-468C-0E18-826B-AF8480C1F8DD}" dt="2021-12-07T14:21:00.052" v="60"/>
        <pc:sldMkLst>
          <pc:docMk/>
          <pc:sldMk cId="2823832659" sldId="264"/>
        </pc:sldMkLst>
        <pc:picChg chg="add mod">
          <ac:chgData name="Jake Wears" userId="S::144824@pembrokeshire.ac.uk::500ce130-ff0a-48c4-ac04-55434f0bc66d" providerId="AD" clId="Web-{B710F1E1-468C-0E18-826B-AF8480C1F8DD}" dt="2021-12-07T14:20:45.395" v="45"/>
          <ac:picMkLst>
            <pc:docMk/>
            <pc:sldMk cId="2823832659" sldId="264"/>
            <ac:picMk id="3" creationId="{5668E89C-23DA-4C1A-B53A-F7B34C77ECFF}"/>
          </ac:picMkLst>
        </pc:picChg>
        <pc:picChg chg="add mod">
          <ac:chgData name="Jake Wears" userId="S::144824@pembrokeshire.ac.uk::500ce130-ff0a-48c4-ac04-55434f0bc66d" providerId="AD" clId="Web-{B710F1E1-468C-0E18-826B-AF8480C1F8DD}" dt="2021-12-07T14:11:44.803" v="42"/>
          <ac:picMkLst>
            <pc:docMk/>
            <pc:sldMk cId="2823832659" sldId="264"/>
            <ac:picMk id="4" creationId="{82F4DF03-2EC2-45D7-A4AA-5099CFCB9764}"/>
          </ac:picMkLst>
        </pc:picChg>
        <pc:picChg chg="add mod">
          <ac:chgData name="Jake Wears" userId="S::144824@pembrokeshire.ac.uk::500ce130-ff0a-48c4-ac04-55434f0bc66d" providerId="AD" clId="Web-{B710F1E1-468C-0E18-826B-AF8480C1F8DD}" dt="2021-12-07T14:09:30.205" v="39"/>
          <ac:picMkLst>
            <pc:docMk/>
            <pc:sldMk cId="2823832659" sldId="264"/>
            <ac:picMk id="5" creationId="{0CC6A522-7478-4001-A4D6-A55BA44378F5}"/>
          </ac:picMkLst>
        </pc:picChg>
        <pc:picChg chg="add mod">
          <ac:chgData name="Jake Wears" userId="S::144824@pembrokeshire.ac.uk::500ce130-ff0a-48c4-ac04-55434f0bc66d" providerId="AD" clId="Web-{B710F1E1-468C-0E18-826B-AF8480C1F8DD}" dt="2021-12-07T14:20:46.692" v="46"/>
          <ac:picMkLst>
            <pc:docMk/>
            <pc:sldMk cId="2823832659" sldId="264"/>
            <ac:picMk id="5" creationId="{7026A1F3-A6B1-4488-9177-678CCC549AF5}"/>
          </ac:picMkLst>
        </pc:picChg>
        <pc:picChg chg="add mod">
          <ac:chgData name="Jake Wears" userId="S::144824@pembrokeshire.ac.uk::500ce130-ff0a-48c4-ac04-55434f0bc66d" providerId="AD" clId="Web-{B710F1E1-468C-0E18-826B-AF8480C1F8DD}" dt="2021-12-07T14:20:55.177" v="54"/>
          <ac:picMkLst>
            <pc:docMk/>
            <pc:sldMk cId="2823832659" sldId="264"/>
            <ac:picMk id="6" creationId="{6A0D2AA3-CFF4-40E7-9834-F6D8B3FFAF22}"/>
          </ac:picMkLst>
        </pc:picChg>
        <pc:picChg chg="add mod">
          <ac:chgData name="Jake Wears" userId="S::144824@pembrokeshire.ac.uk::500ce130-ff0a-48c4-ac04-55434f0bc66d" providerId="AD" clId="Web-{B710F1E1-468C-0E18-826B-AF8480C1F8DD}" dt="2021-12-07T14:20:55.271" v="55"/>
          <ac:picMkLst>
            <pc:docMk/>
            <pc:sldMk cId="2823832659" sldId="264"/>
            <ac:picMk id="7" creationId="{DD6EB0D8-2F87-455B-87CE-EFE18309E838}"/>
          </ac:picMkLst>
        </pc:picChg>
        <pc:picChg chg="add mod">
          <ac:chgData name="Jake Wears" userId="S::144824@pembrokeshire.ac.uk::500ce130-ff0a-48c4-ac04-55434f0bc66d" providerId="AD" clId="Web-{B710F1E1-468C-0E18-826B-AF8480C1F8DD}" dt="2021-12-07T14:20:56.271" v="56"/>
          <ac:picMkLst>
            <pc:docMk/>
            <pc:sldMk cId="2823832659" sldId="264"/>
            <ac:picMk id="8" creationId="{16E5D74C-2486-4CC7-932A-A2B0C4D53EB2}"/>
          </ac:picMkLst>
        </pc:picChg>
        <pc:picChg chg="add mod">
          <ac:chgData name="Jake Wears" userId="S::144824@pembrokeshire.ac.uk::500ce130-ff0a-48c4-ac04-55434f0bc66d" providerId="AD" clId="Web-{B710F1E1-468C-0E18-826B-AF8480C1F8DD}" dt="2021-12-07T14:20:58.286" v="57"/>
          <ac:picMkLst>
            <pc:docMk/>
            <pc:sldMk cId="2823832659" sldId="264"/>
            <ac:picMk id="9" creationId="{DC8658C5-A136-448B-B8D7-B4DD6456CA5F}"/>
          </ac:picMkLst>
        </pc:picChg>
        <pc:picChg chg="add mod">
          <ac:chgData name="Jake Wears" userId="S::144824@pembrokeshire.ac.uk::500ce130-ff0a-48c4-ac04-55434f0bc66d" providerId="AD" clId="Web-{B710F1E1-468C-0E18-826B-AF8480C1F8DD}" dt="2021-12-07T14:20:58.427" v="58"/>
          <ac:picMkLst>
            <pc:docMk/>
            <pc:sldMk cId="2823832659" sldId="264"/>
            <ac:picMk id="10" creationId="{E826465D-8162-474A-B2DE-79AA870DCB5F}"/>
          </ac:picMkLst>
        </pc:picChg>
        <pc:picChg chg="add mod">
          <ac:chgData name="Jake Wears" userId="S::144824@pembrokeshire.ac.uk::500ce130-ff0a-48c4-ac04-55434f0bc66d" providerId="AD" clId="Web-{B710F1E1-468C-0E18-826B-AF8480C1F8DD}" dt="2021-12-07T14:20:59.286" v="59"/>
          <ac:picMkLst>
            <pc:docMk/>
            <pc:sldMk cId="2823832659" sldId="264"/>
            <ac:picMk id="11" creationId="{AC1C6CD1-E098-447C-9541-F41D098A197B}"/>
          </ac:picMkLst>
        </pc:picChg>
        <pc:picChg chg="add mod">
          <ac:chgData name="Jake Wears" userId="S::144824@pembrokeshire.ac.uk::500ce130-ff0a-48c4-ac04-55434f0bc66d" providerId="AD" clId="Web-{B710F1E1-468C-0E18-826B-AF8480C1F8DD}" dt="2021-12-07T14:21:00.052" v="60"/>
          <ac:picMkLst>
            <pc:docMk/>
            <pc:sldMk cId="2823832659" sldId="264"/>
            <ac:picMk id="12" creationId="{1841EA53-E9BF-4108-9CFD-A62052F2D0E7}"/>
          </ac:picMkLst>
        </pc:picChg>
        <pc:picChg chg="add mod">
          <ac:chgData name="Jake Wears" userId="S::144824@pembrokeshire.ac.uk::500ce130-ff0a-48c4-ac04-55434f0bc66d" providerId="AD" clId="Web-{B710F1E1-468C-0E18-826B-AF8480C1F8DD}" dt="2021-12-07T14:11:45.115" v="43"/>
          <ac:picMkLst>
            <pc:docMk/>
            <pc:sldMk cId="2823832659" sldId="264"/>
            <ac:picMk id="24" creationId="{C2A901FF-CC4A-437F-9CFF-6D7AE3FDBF8A}"/>
          </ac:picMkLst>
        </pc:picChg>
        <pc:picChg chg="add mod">
          <ac:chgData name="Jake Wears" userId="S::144824@pembrokeshire.ac.uk::500ce130-ff0a-48c4-ac04-55434f0bc66d" providerId="AD" clId="Web-{B710F1E1-468C-0E18-826B-AF8480C1F8DD}" dt="2021-12-07T14:11:45.475" v="44"/>
          <ac:picMkLst>
            <pc:docMk/>
            <pc:sldMk cId="2823832659" sldId="264"/>
            <ac:picMk id="25" creationId="{9DC3C334-164B-416A-A407-32B38D6E9CB5}"/>
          </ac:picMkLst>
        </pc:picChg>
        <pc:picChg chg="add mod">
          <ac:chgData name="Jake Wears" userId="S::144824@pembrokeshire.ac.uk::500ce130-ff0a-48c4-ac04-55434f0bc66d" providerId="AD" clId="Web-{B710F1E1-468C-0E18-826B-AF8480C1F8DD}" dt="2021-12-07T14:20:47.848" v="47"/>
          <ac:picMkLst>
            <pc:docMk/>
            <pc:sldMk cId="2823832659" sldId="264"/>
            <ac:picMk id="25" creationId="{B2091E63-F906-44C8-A973-D6A95BA57125}"/>
          </ac:picMkLst>
        </pc:picChg>
        <pc:picChg chg="add mod">
          <ac:chgData name="Jake Wears" userId="S::144824@pembrokeshire.ac.uk::500ce130-ff0a-48c4-ac04-55434f0bc66d" providerId="AD" clId="Web-{B710F1E1-468C-0E18-826B-AF8480C1F8DD}" dt="2021-12-07T14:20:48.755" v="48"/>
          <ac:picMkLst>
            <pc:docMk/>
            <pc:sldMk cId="2823832659" sldId="264"/>
            <ac:picMk id="29" creationId="{5437C945-AE22-45FF-B079-0EB9E7D01C10}"/>
          </ac:picMkLst>
        </pc:picChg>
        <pc:picChg chg="add mod">
          <ac:chgData name="Jake Wears" userId="S::144824@pembrokeshire.ac.uk::500ce130-ff0a-48c4-ac04-55434f0bc66d" providerId="AD" clId="Web-{B710F1E1-468C-0E18-826B-AF8480C1F8DD}" dt="2021-12-07T14:20:49.536" v="49"/>
          <ac:picMkLst>
            <pc:docMk/>
            <pc:sldMk cId="2823832659" sldId="264"/>
            <ac:picMk id="30" creationId="{6B649CBE-BC12-4539-AE88-18C771692118}"/>
          </ac:picMkLst>
        </pc:picChg>
        <pc:picChg chg="add mod">
          <ac:chgData name="Jake Wears" userId="S::144824@pembrokeshire.ac.uk::500ce130-ff0a-48c4-ac04-55434f0bc66d" providerId="AD" clId="Web-{B710F1E1-468C-0E18-826B-AF8480C1F8DD}" dt="2021-12-07T14:20:50.317" v="50"/>
          <ac:picMkLst>
            <pc:docMk/>
            <pc:sldMk cId="2823832659" sldId="264"/>
            <ac:picMk id="31" creationId="{35A5C6FB-15B8-432C-ACCA-B1072E97F116}"/>
          </ac:picMkLst>
        </pc:picChg>
        <pc:picChg chg="add mod">
          <ac:chgData name="Jake Wears" userId="S::144824@pembrokeshire.ac.uk::500ce130-ff0a-48c4-ac04-55434f0bc66d" providerId="AD" clId="Web-{B710F1E1-468C-0E18-826B-AF8480C1F8DD}" dt="2021-12-07T14:20:51.083" v="51"/>
          <ac:picMkLst>
            <pc:docMk/>
            <pc:sldMk cId="2823832659" sldId="264"/>
            <ac:picMk id="32" creationId="{37C47964-AE9B-4E92-8C28-69F9637DE9AF}"/>
          </ac:picMkLst>
        </pc:picChg>
        <pc:picChg chg="add mod">
          <ac:chgData name="Jake Wears" userId="S::144824@pembrokeshire.ac.uk::500ce130-ff0a-48c4-ac04-55434f0bc66d" providerId="AD" clId="Web-{B710F1E1-468C-0E18-826B-AF8480C1F8DD}" dt="2021-12-07T14:20:52.333" v="52"/>
          <ac:picMkLst>
            <pc:docMk/>
            <pc:sldMk cId="2823832659" sldId="264"/>
            <ac:picMk id="33" creationId="{FCDB8217-2A25-4805-B6D7-4DBCF0A804D6}"/>
          </ac:picMkLst>
        </pc:picChg>
        <pc:picChg chg="add mod">
          <ac:chgData name="Jake Wears" userId="S::144824@pembrokeshire.ac.uk::500ce130-ff0a-48c4-ac04-55434f0bc66d" providerId="AD" clId="Web-{B710F1E1-468C-0E18-826B-AF8480C1F8DD}" dt="2021-12-07T14:20:53.083" v="53"/>
          <ac:picMkLst>
            <pc:docMk/>
            <pc:sldMk cId="2823832659" sldId="264"/>
            <ac:picMk id="34" creationId="{25C7F2D7-70DC-4F63-A8CB-16ADDB0F1111}"/>
          </ac:picMkLst>
        </pc:picChg>
        <pc:picChg chg="add">
          <ac:chgData name="Jake Wears" userId="S::144824@pembrokeshire.ac.uk::500ce130-ff0a-48c4-ac04-55434f0bc66d" providerId="AD" clId="Web-{B710F1E1-468C-0E18-826B-AF8480C1F8DD}" dt="2021-12-07T14:08:31.891" v="31"/>
          <ac:picMkLst>
            <pc:docMk/>
            <pc:sldMk cId="2823832659" sldId="264"/>
            <ac:picMk id="71" creationId="{FB84CADE-C82C-4AB6-93EA-E204EEBCD415}"/>
          </ac:picMkLst>
        </pc:picChg>
        <pc:picChg chg="add">
          <ac:chgData name="Jake Wears" userId="S::144824@pembrokeshire.ac.uk::500ce130-ff0a-48c4-ac04-55434f0bc66d" providerId="AD" clId="Web-{B710F1E1-468C-0E18-826B-AF8480C1F8DD}" dt="2021-12-07T14:08:34.579" v="32"/>
          <ac:picMkLst>
            <pc:docMk/>
            <pc:sldMk cId="2823832659" sldId="264"/>
            <ac:picMk id="72" creationId="{F007071D-FCF4-46B6-878E-4FD654F0E8F9}"/>
          </ac:picMkLst>
        </pc:picChg>
        <pc:picChg chg="add">
          <ac:chgData name="Jake Wears" userId="S::144824@pembrokeshire.ac.uk::500ce130-ff0a-48c4-ac04-55434f0bc66d" providerId="AD" clId="Web-{B710F1E1-468C-0E18-826B-AF8480C1F8DD}" dt="2021-12-07T14:08:35.579" v="33"/>
          <ac:picMkLst>
            <pc:docMk/>
            <pc:sldMk cId="2823832659" sldId="264"/>
            <ac:picMk id="73" creationId="{A6AAB024-520D-49C6-BC07-B70E164155B5}"/>
          </ac:picMkLst>
        </pc:picChg>
        <pc:picChg chg="add">
          <ac:chgData name="Jake Wears" userId="S::144824@pembrokeshire.ac.uk::500ce130-ff0a-48c4-ac04-55434f0bc66d" providerId="AD" clId="Web-{B710F1E1-468C-0E18-826B-AF8480C1F8DD}" dt="2021-12-07T14:08:36.345" v="34"/>
          <ac:picMkLst>
            <pc:docMk/>
            <pc:sldMk cId="2823832659" sldId="264"/>
            <ac:picMk id="95" creationId="{DF403C48-32D4-4971-B3F2-9DE12EE5CB58}"/>
          </ac:picMkLst>
        </pc:picChg>
        <pc:picChg chg="add">
          <ac:chgData name="Jake Wears" userId="S::144824@pembrokeshire.ac.uk::500ce130-ff0a-48c4-ac04-55434f0bc66d" providerId="AD" clId="Web-{B710F1E1-468C-0E18-826B-AF8480C1F8DD}" dt="2021-12-07T14:08:37.001" v="35"/>
          <ac:picMkLst>
            <pc:docMk/>
            <pc:sldMk cId="2823832659" sldId="264"/>
            <ac:picMk id="96" creationId="{137A23A0-3C60-4B29-AA36-259722FB1A48}"/>
          </ac:picMkLst>
        </pc:picChg>
        <pc:picChg chg="add">
          <ac:chgData name="Jake Wears" userId="S::144824@pembrokeshire.ac.uk::500ce130-ff0a-48c4-ac04-55434f0bc66d" providerId="AD" clId="Web-{B710F1E1-468C-0E18-826B-AF8480C1F8DD}" dt="2021-12-07T14:08:38.188" v="36"/>
          <ac:picMkLst>
            <pc:docMk/>
            <pc:sldMk cId="2823832659" sldId="264"/>
            <ac:picMk id="97" creationId="{22AE73DA-D25F-47D9-A1E5-658943D010E4}"/>
          </ac:picMkLst>
        </pc:picChg>
        <pc:picChg chg="add">
          <ac:chgData name="Jake Wears" userId="S::144824@pembrokeshire.ac.uk::500ce130-ff0a-48c4-ac04-55434f0bc66d" providerId="AD" clId="Web-{B710F1E1-468C-0E18-826B-AF8480C1F8DD}" dt="2021-12-07T14:08:38.266" v="37"/>
          <ac:picMkLst>
            <pc:docMk/>
            <pc:sldMk cId="2823832659" sldId="264"/>
            <ac:picMk id="98" creationId="{4E1A767A-81D0-48DE-A42E-B538E5962915}"/>
          </ac:picMkLst>
        </pc:picChg>
        <pc:picChg chg="add">
          <ac:chgData name="Jake Wears" userId="S::144824@pembrokeshire.ac.uk::500ce130-ff0a-48c4-ac04-55434f0bc66d" providerId="AD" clId="Web-{B710F1E1-468C-0E18-826B-AF8480C1F8DD}" dt="2021-12-07T14:08:39.579" v="38"/>
          <ac:picMkLst>
            <pc:docMk/>
            <pc:sldMk cId="2823832659" sldId="264"/>
            <ac:picMk id="99" creationId="{4C331F8D-244E-4149-99C9-548CB9902264}"/>
          </ac:picMkLst>
        </pc:picChg>
      </pc:sldChg>
      <pc:sldChg chg="add replId">
        <pc:chgData name="Jake Wears" userId="S::144824@pembrokeshire.ac.uk::500ce130-ff0a-48c4-ac04-55434f0bc66d" providerId="AD" clId="Web-{B710F1E1-468C-0E18-826B-AF8480C1F8DD}" dt="2021-12-07T14:06:35.701" v="27"/>
        <pc:sldMkLst>
          <pc:docMk/>
          <pc:sldMk cId="1089169028" sldId="265"/>
        </pc:sldMkLst>
      </pc:sldChg>
      <pc:sldChg chg="add replId">
        <pc:chgData name="Jake Wears" userId="S::144824@pembrokeshire.ac.uk::500ce130-ff0a-48c4-ac04-55434f0bc66d" providerId="AD" clId="Web-{B710F1E1-468C-0E18-826B-AF8480C1F8DD}" dt="2021-12-07T14:06:38.216" v="28"/>
        <pc:sldMkLst>
          <pc:docMk/>
          <pc:sldMk cId="1411585837" sldId="266"/>
        </pc:sldMkLst>
      </pc:sldChg>
      <pc:sldChg chg="add del">
        <pc:chgData name="Jake Wears" userId="S::144824@pembrokeshire.ac.uk::500ce130-ff0a-48c4-ac04-55434f0bc66d" providerId="AD" clId="Web-{B710F1E1-468C-0E18-826B-AF8480C1F8DD}" dt="2021-12-07T14:08:02.953" v="30"/>
        <pc:sldMkLst>
          <pc:docMk/>
          <pc:sldMk cId="3497275809" sldId="267"/>
        </pc:sldMkLst>
      </pc:sldChg>
    </pc:docChg>
  </pc:docChgLst>
  <pc:docChgLst>
    <pc:chgData name="James Brooks" userId="S::144818@pembrokeshire.ac.uk::fe57d15e-2df4-484d-8a6d-e82b4f39ef5c" providerId="AD" clId="Web-{845CBA8C-4B6E-3FD5-7CA9-6C0FE747AB1A}"/>
    <pc:docChg chg="modSld">
      <pc:chgData name="James Brooks" userId="S::144818@pembrokeshire.ac.uk::fe57d15e-2df4-484d-8a6d-e82b4f39ef5c" providerId="AD" clId="Web-{845CBA8C-4B6E-3FD5-7CA9-6C0FE747AB1A}" dt="2022-01-11T09:25:46.590" v="333" actId="14100"/>
      <pc:docMkLst>
        <pc:docMk/>
      </pc:docMkLst>
      <pc:sldChg chg="addSp modSp">
        <pc:chgData name="James Brooks" userId="S::144818@pembrokeshire.ac.uk::fe57d15e-2df4-484d-8a6d-e82b4f39ef5c" providerId="AD" clId="Web-{845CBA8C-4B6E-3FD5-7CA9-6C0FE747AB1A}" dt="2022-01-11T09:25:46.590" v="333" actId="14100"/>
        <pc:sldMkLst>
          <pc:docMk/>
          <pc:sldMk cId="2823832659" sldId="264"/>
        </pc:sldMkLst>
        <pc:spChg chg="mod">
          <ac:chgData name="James Brooks" userId="S::144818@pembrokeshire.ac.uk::fe57d15e-2df4-484d-8a6d-e82b4f39ef5c" providerId="AD" clId="Web-{845CBA8C-4B6E-3FD5-7CA9-6C0FE747AB1A}" dt="2022-01-11T09:15:32.577" v="36" actId="1076"/>
          <ac:spMkLst>
            <pc:docMk/>
            <pc:sldMk cId="2823832659" sldId="264"/>
            <ac:spMk id="3" creationId="{72F5F2AB-676C-9648-88A6-DFA3795F1ACA}"/>
          </ac:spMkLst>
        </pc:spChg>
        <pc:spChg chg="add mod">
          <ac:chgData name="James Brooks" userId="S::144818@pembrokeshire.ac.uk::fe57d15e-2df4-484d-8a6d-e82b4f39ef5c" providerId="AD" clId="Web-{845CBA8C-4B6E-3FD5-7CA9-6C0FE747AB1A}" dt="2022-01-11T09:25:46.590" v="333" actId="14100"/>
          <ac:spMkLst>
            <pc:docMk/>
            <pc:sldMk cId="2823832659" sldId="264"/>
            <ac:spMk id="4" creationId="{6B2346DA-DE9F-47CE-9837-846EDD9AEC7F}"/>
          </ac:spMkLst>
        </pc:spChg>
        <pc:picChg chg="add mod">
          <ac:chgData name="James Brooks" userId="S::144818@pembrokeshire.ac.uk::fe57d15e-2df4-484d-8a6d-e82b4f39ef5c" providerId="AD" clId="Web-{845CBA8C-4B6E-3FD5-7CA9-6C0FE747AB1A}" dt="2022-01-11T09:25:36.340" v="330" actId="1076"/>
          <ac:picMkLst>
            <pc:docMk/>
            <pc:sldMk cId="2823832659" sldId="264"/>
            <ac:picMk id="5" creationId="{CFED0C08-BBDB-4632-9DF6-0B48A5926069}"/>
          </ac:picMkLst>
        </pc:picChg>
        <pc:picChg chg="mod">
          <ac:chgData name="James Brooks" userId="S::144818@pembrokeshire.ac.uk::fe57d15e-2df4-484d-8a6d-e82b4f39ef5c" providerId="AD" clId="Web-{845CBA8C-4B6E-3FD5-7CA9-6C0FE747AB1A}" dt="2022-01-11T09:25:31.934" v="329" actId="1076"/>
          <ac:picMkLst>
            <pc:docMk/>
            <pc:sldMk cId="2823832659" sldId="264"/>
            <ac:picMk id="37" creationId="{0FF19F33-871D-43A2-94FF-DF8DBA8327BF}"/>
          </ac:picMkLst>
        </pc:picChg>
      </pc:sldChg>
    </pc:docChg>
  </pc:docChgLst>
  <pc:docChgLst>
    <pc:chgData name="Scott Davison" userId="S::152891@pembrokeshire.ac.uk::0ed6b1b2-61aa-4954-b4c7-c08b4f4d0532" providerId="AD" clId="Web-{A3E38162-37B9-2EA3-A055-C65F86507895}"/>
    <pc:docChg chg="modSld">
      <pc:chgData name="Scott Davison" userId="S::152891@pembrokeshire.ac.uk::0ed6b1b2-61aa-4954-b4c7-c08b4f4d0532" providerId="AD" clId="Web-{A3E38162-37B9-2EA3-A055-C65F86507895}" dt="2022-04-07T21:31:03.218" v="95" actId="1076"/>
      <pc:docMkLst>
        <pc:docMk/>
      </pc:docMkLst>
      <pc:sldChg chg="addSp modSp">
        <pc:chgData name="Scott Davison" userId="S::152891@pembrokeshire.ac.uk::0ed6b1b2-61aa-4954-b4c7-c08b4f4d0532" providerId="AD" clId="Web-{A3E38162-37B9-2EA3-A055-C65F86507895}" dt="2022-04-07T21:31:03.218" v="95" actId="1076"/>
        <pc:sldMkLst>
          <pc:docMk/>
          <pc:sldMk cId="3602273203" sldId="289"/>
        </pc:sldMkLst>
        <pc:spChg chg="mod">
          <ac:chgData name="Scott Davison" userId="S::152891@pembrokeshire.ac.uk::0ed6b1b2-61aa-4954-b4c7-c08b4f4d0532" providerId="AD" clId="Web-{A3E38162-37B9-2EA3-A055-C65F86507895}" dt="2022-04-07T21:30:53.796" v="93" actId="1076"/>
          <ac:spMkLst>
            <pc:docMk/>
            <pc:sldMk cId="3602273203" sldId="289"/>
            <ac:spMk id="4" creationId="{27C4A2D5-4BA3-42F7-BED8-8F36D70CABC9}"/>
          </ac:spMkLst>
        </pc:spChg>
        <pc:spChg chg="add mod">
          <ac:chgData name="Scott Davison" userId="S::152891@pembrokeshire.ac.uk::0ed6b1b2-61aa-4954-b4c7-c08b4f4d0532" providerId="AD" clId="Web-{A3E38162-37B9-2EA3-A055-C65F86507895}" dt="2022-04-07T21:31:03.218" v="95" actId="1076"/>
          <ac:spMkLst>
            <pc:docMk/>
            <pc:sldMk cId="3602273203" sldId="289"/>
            <ac:spMk id="7" creationId="{9A72DB5F-B3E1-FFF6-D440-47C9D849EF01}"/>
          </ac:spMkLst>
        </pc:spChg>
        <pc:picChg chg="add mod">
          <ac:chgData name="Scott Davison" userId="S::152891@pembrokeshire.ac.uk::0ed6b1b2-61aa-4954-b4c7-c08b4f4d0532" providerId="AD" clId="Web-{A3E38162-37B9-2EA3-A055-C65F86507895}" dt="2022-04-07T21:30:58.327" v="94" actId="1076"/>
          <ac:picMkLst>
            <pc:docMk/>
            <pc:sldMk cId="3602273203" sldId="289"/>
            <ac:picMk id="3" creationId="{48DFD0EA-00A8-F5FA-92C3-2DE525FC9763}"/>
          </ac:picMkLst>
        </pc:picChg>
      </pc:sldChg>
    </pc:docChg>
  </pc:docChgLst>
  <pc:docChgLst>
    <pc:chgData name="James Brooks" userId="S::144818@pembrokeshire.ac.uk::fe57d15e-2df4-484d-8a6d-e82b4f39ef5c" providerId="AD" clId="Web-{7708E5A4-24CD-646B-FAC2-D34D22628E1A}"/>
    <pc:docChg chg="addSld modSld">
      <pc:chgData name="James Brooks" userId="S::144818@pembrokeshire.ac.uk::fe57d15e-2df4-484d-8a6d-e82b4f39ef5c" providerId="AD" clId="Web-{7708E5A4-24CD-646B-FAC2-D34D22628E1A}" dt="2021-12-10T19:39:36.533" v="48"/>
      <pc:docMkLst>
        <pc:docMk/>
      </pc:docMkLst>
      <pc:sldChg chg="modSp">
        <pc:chgData name="James Brooks" userId="S::144818@pembrokeshire.ac.uk::fe57d15e-2df4-484d-8a6d-e82b4f39ef5c" providerId="AD" clId="Web-{7708E5A4-24CD-646B-FAC2-D34D22628E1A}" dt="2021-12-10T19:34:32.310" v="1" actId="14100"/>
        <pc:sldMkLst>
          <pc:docMk/>
          <pc:sldMk cId="2823832659" sldId="264"/>
        </pc:sldMkLst>
        <pc:spChg chg="mod">
          <ac:chgData name="James Brooks" userId="S::144818@pembrokeshire.ac.uk::fe57d15e-2df4-484d-8a6d-e82b4f39ef5c" providerId="AD" clId="Web-{7708E5A4-24CD-646B-FAC2-D34D22628E1A}" dt="2021-12-10T19:34:32.310" v="1" actId="14100"/>
          <ac:spMkLst>
            <pc:docMk/>
            <pc:sldMk cId="2823832659" sldId="264"/>
            <ac:spMk id="2" creationId="{47954CFB-6244-4053-8F3F-71863D7F5850}"/>
          </ac:spMkLst>
        </pc:spChg>
      </pc:sldChg>
      <pc:sldChg chg="delSp modSp new">
        <pc:chgData name="James Brooks" userId="S::144818@pembrokeshire.ac.uk::fe57d15e-2df4-484d-8a6d-e82b4f39ef5c" providerId="AD" clId="Web-{7708E5A4-24CD-646B-FAC2-D34D22628E1A}" dt="2021-12-10T19:36:19.786" v="6" actId="1076"/>
        <pc:sldMkLst>
          <pc:docMk/>
          <pc:sldMk cId="860338679" sldId="265"/>
        </pc:sldMkLst>
        <pc:spChg chg="mod">
          <ac:chgData name="James Brooks" userId="S::144818@pembrokeshire.ac.uk::fe57d15e-2df4-484d-8a6d-e82b4f39ef5c" providerId="AD" clId="Web-{7708E5A4-24CD-646B-FAC2-D34D22628E1A}" dt="2021-12-10T19:36:19.786" v="6" actId="1076"/>
          <ac:spMkLst>
            <pc:docMk/>
            <pc:sldMk cId="860338679" sldId="265"/>
            <ac:spMk id="2" creationId="{61AA9655-28A6-43D6-BF33-BB86D0E3A2F5}"/>
          </ac:spMkLst>
        </pc:spChg>
        <pc:spChg chg="del">
          <ac:chgData name="James Brooks" userId="S::144818@pembrokeshire.ac.uk::fe57d15e-2df4-484d-8a6d-e82b4f39ef5c" providerId="AD" clId="Web-{7708E5A4-24CD-646B-FAC2-D34D22628E1A}" dt="2021-12-10T19:36:16.238" v="5"/>
          <ac:spMkLst>
            <pc:docMk/>
            <pc:sldMk cId="860338679" sldId="265"/>
            <ac:spMk id="3" creationId="{FC6B4464-B75E-4A3F-90D3-5C521C4E4D1C}"/>
          </ac:spMkLst>
        </pc:spChg>
      </pc:sldChg>
      <pc:sldChg chg="addSp delSp modSp new">
        <pc:chgData name="James Brooks" userId="S::144818@pembrokeshire.ac.uk::fe57d15e-2df4-484d-8a6d-e82b4f39ef5c" providerId="AD" clId="Web-{7708E5A4-24CD-646B-FAC2-D34D22628E1A}" dt="2021-12-10T19:39:27.970" v="47" actId="1076"/>
        <pc:sldMkLst>
          <pc:docMk/>
          <pc:sldMk cId="672863305" sldId="266"/>
        </pc:sldMkLst>
        <pc:spChg chg="mod">
          <ac:chgData name="James Brooks" userId="S::144818@pembrokeshire.ac.uk::fe57d15e-2df4-484d-8a6d-e82b4f39ef5c" providerId="AD" clId="Web-{7708E5A4-24CD-646B-FAC2-D34D22628E1A}" dt="2021-12-10T19:39:27.970" v="47" actId="1076"/>
          <ac:spMkLst>
            <pc:docMk/>
            <pc:sldMk cId="672863305" sldId="266"/>
            <ac:spMk id="2" creationId="{568A348D-861E-4E3B-ADFE-12CC2F5627C6}"/>
          </ac:spMkLst>
        </pc:spChg>
        <pc:spChg chg="del">
          <ac:chgData name="James Brooks" userId="S::144818@pembrokeshire.ac.uk::fe57d15e-2df4-484d-8a6d-e82b4f39ef5c" providerId="AD" clId="Web-{7708E5A4-24CD-646B-FAC2-D34D22628E1A}" dt="2021-12-10T19:36:51.053" v="11"/>
          <ac:spMkLst>
            <pc:docMk/>
            <pc:sldMk cId="672863305" sldId="266"/>
            <ac:spMk id="3" creationId="{B040680A-A102-419D-A13B-BE6ACFA45E7D}"/>
          </ac:spMkLst>
        </pc:spChg>
        <pc:spChg chg="add mod">
          <ac:chgData name="James Brooks" userId="S::144818@pembrokeshire.ac.uk::fe57d15e-2df4-484d-8a6d-e82b4f39ef5c" providerId="AD" clId="Web-{7708E5A4-24CD-646B-FAC2-D34D22628E1A}" dt="2021-12-10T19:38:57.561" v="34" actId="1076"/>
          <ac:spMkLst>
            <pc:docMk/>
            <pc:sldMk cId="672863305" sldId="266"/>
            <ac:spMk id="4" creationId="{CB31CC1B-E508-4868-A0B6-C9649B0B21FA}"/>
          </ac:spMkLst>
        </pc:spChg>
      </pc:sldChg>
      <pc:sldChg chg="new">
        <pc:chgData name="James Brooks" userId="S::144818@pembrokeshire.ac.uk::fe57d15e-2df4-484d-8a6d-e82b4f39ef5c" providerId="AD" clId="Web-{7708E5A4-24CD-646B-FAC2-D34D22628E1A}" dt="2021-12-10T19:39:36.533" v="48"/>
        <pc:sldMkLst>
          <pc:docMk/>
          <pc:sldMk cId="182496875" sldId="267"/>
        </pc:sldMkLst>
      </pc:sldChg>
    </pc:docChg>
  </pc:docChgLst>
  <pc:docChgLst>
    <pc:chgData name="James Brooks" userId="fe57d15e-2df4-484d-8a6d-e82b4f39ef5c" providerId="ADAL" clId="{7B358532-048E-5A43-831F-04FB0AF6690F}"/>
    <pc:docChg chg="undo custSel addSld delSld modSld sldOrd">
      <pc:chgData name="James Brooks" userId="fe57d15e-2df4-484d-8a6d-e82b4f39ef5c" providerId="ADAL" clId="{7B358532-048E-5A43-831F-04FB0AF6690F}" dt="2022-04-25T19:49:03.800" v="571" actId="1076"/>
      <pc:docMkLst>
        <pc:docMk/>
      </pc:docMkLst>
      <pc:sldChg chg="del">
        <pc:chgData name="James Brooks" userId="fe57d15e-2df4-484d-8a6d-e82b4f39ef5c" providerId="ADAL" clId="{7B358532-048E-5A43-831F-04FB0AF6690F}" dt="2022-04-25T19:35:02.450" v="488" actId="2696"/>
        <pc:sldMkLst>
          <pc:docMk/>
          <pc:sldMk cId="3709870746" sldId="258"/>
        </pc:sldMkLst>
      </pc:sldChg>
      <pc:sldChg chg="del">
        <pc:chgData name="James Brooks" userId="fe57d15e-2df4-484d-8a6d-e82b4f39ef5c" providerId="ADAL" clId="{7B358532-048E-5A43-831F-04FB0AF6690F}" dt="2022-04-25T19:35:03.674" v="489" actId="2696"/>
        <pc:sldMkLst>
          <pc:docMk/>
          <pc:sldMk cId="2823832659" sldId="264"/>
        </pc:sldMkLst>
      </pc:sldChg>
      <pc:sldChg chg="addSp delSp modSp mod ord">
        <pc:chgData name="James Brooks" userId="fe57d15e-2df4-484d-8a6d-e82b4f39ef5c" providerId="ADAL" clId="{7B358532-048E-5A43-831F-04FB0AF6690F}" dt="2022-04-25T19:34:01.290" v="472" actId="20578"/>
        <pc:sldMkLst>
          <pc:docMk/>
          <pc:sldMk cId="860338679" sldId="265"/>
        </pc:sldMkLst>
        <pc:spChg chg="del">
          <ac:chgData name="James Brooks" userId="fe57d15e-2df4-484d-8a6d-e82b4f39ef5c" providerId="ADAL" clId="{7B358532-048E-5A43-831F-04FB0AF6690F}" dt="2022-04-25T19:12:53.032" v="1" actId="21"/>
          <ac:spMkLst>
            <pc:docMk/>
            <pc:sldMk cId="860338679" sldId="265"/>
            <ac:spMk id="5" creationId="{7319A2FA-7FE5-CA02-5FC8-7B57FD6D26DF}"/>
          </ac:spMkLst>
        </pc:spChg>
        <pc:spChg chg="add mod">
          <ac:chgData name="James Brooks" userId="fe57d15e-2df4-484d-8a6d-e82b4f39ef5c" providerId="ADAL" clId="{7B358532-048E-5A43-831F-04FB0AF6690F}" dt="2022-04-25T19:12:56.224" v="2" actId="1076"/>
          <ac:spMkLst>
            <pc:docMk/>
            <pc:sldMk cId="860338679" sldId="265"/>
            <ac:spMk id="6" creationId="{772EC4D3-F34B-14D2-8BB4-BC7F6D25E0E6}"/>
          </ac:spMkLst>
        </pc:spChg>
        <pc:picChg chg="mod">
          <ac:chgData name="James Brooks" userId="fe57d15e-2df4-484d-8a6d-e82b4f39ef5c" providerId="ADAL" clId="{7B358532-048E-5A43-831F-04FB0AF6690F}" dt="2022-04-25T19:12:58.151" v="3" actId="1076"/>
          <ac:picMkLst>
            <pc:docMk/>
            <pc:sldMk cId="860338679" sldId="265"/>
            <ac:picMk id="15362" creationId="{D75C1EE3-1B82-9846-BC3D-D5CC27E85D3C}"/>
          </ac:picMkLst>
        </pc:picChg>
      </pc:sldChg>
      <pc:sldChg chg="addSp delSp modSp mod ord">
        <pc:chgData name="James Brooks" userId="fe57d15e-2df4-484d-8a6d-e82b4f39ef5c" providerId="ADAL" clId="{7B358532-048E-5A43-831F-04FB0AF6690F}" dt="2022-04-25T19:37:18.725" v="525" actId="20578"/>
        <pc:sldMkLst>
          <pc:docMk/>
          <pc:sldMk cId="182496875" sldId="267"/>
        </pc:sldMkLst>
        <pc:spChg chg="mod">
          <ac:chgData name="James Brooks" userId="fe57d15e-2df4-484d-8a6d-e82b4f39ef5c" providerId="ADAL" clId="{7B358532-048E-5A43-831F-04FB0AF6690F}" dt="2022-04-25T19:32:05.993" v="454" actId="1076"/>
          <ac:spMkLst>
            <pc:docMk/>
            <pc:sldMk cId="182496875" sldId="267"/>
            <ac:spMk id="2" creationId="{E18C8988-FB0D-4C3B-B293-380FC7D599A8}"/>
          </ac:spMkLst>
        </pc:spChg>
        <pc:spChg chg="mod">
          <ac:chgData name="James Brooks" userId="fe57d15e-2df4-484d-8a6d-e82b4f39ef5c" providerId="ADAL" clId="{7B358532-048E-5A43-831F-04FB0AF6690F}" dt="2022-04-25T19:21:29.648" v="246" actId="20577"/>
          <ac:spMkLst>
            <pc:docMk/>
            <pc:sldMk cId="182496875" sldId="267"/>
            <ac:spMk id="3" creationId="{44319D22-3C7B-4553-B045-6F1B484339AB}"/>
          </ac:spMkLst>
        </pc:spChg>
        <pc:spChg chg="mod">
          <ac:chgData name="James Brooks" userId="fe57d15e-2df4-484d-8a6d-e82b4f39ef5c" providerId="ADAL" clId="{7B358532-048E-5A43-831F-04FB0AF6690F}" dt="2022-04-25T19:21:09.481" v="241"/>
          <ac:spMkLst>
            <pc:docMk/>
            <pc:sldMk cId="182496875" sldId="267"/>
            <ac:spMk id="6" creationId="{7D1D00A6-1CFE-E741-92A8-2CC918DBA2F4}"/>
          </ac:spMkLst>
        </pc:spChg>
        <pc:picChg chg="del">
          <ac:chgData name="James Brooks" userId="fe57d15e-2df4-484d-8a6d-e82b4f39ef5c" providerId="ADAL" clId="{7B358532-048E-5A43-831F-04FB0AF6690F}" dt="2022-04-25T19:20:45.061" v="238" actId="478"/>
          <ac:picMkLst>
            <pc:docMk/>
            <pc:sldMk cId="182496875" sldId="267"/>
            <ac:picMk id="5" creationId="{5F858AF0-9709-044F-8647-96ADA498BD2A}"/>
          </ac:picMkLst>
        </pc:picChg>
        <pc:picChg chg="add mod">
          <ac:chgData name="James Brooks" userId="fe57d15e-2df4-484d-8a6d-e82b4f39ef5c" providerId="ADAL" clId="{7B358532-048E-5A43-831F-04FB0AF6690F}" dt="2022-04-25T19:21:13.438" v="242"/>
          <ac:picMkLst>
            <pc:docMk/>
            <pc:sldMk cId="182496875" sldId="267"/>
            <ac:picMk id="7" creationId="{5A4FD7D0-7D51-0949-4236-80B2A5A20244}"/>
          </ac:picMkLst>
        </pc:picChg>
        <pc:picChg chg="add mod">
          <ac:chgData name="James Brooks" userId="fe57d15e-2df4-484d-8a6d-e82b4f39ef5c" providerId="ADAL" clId="{7B358532-048E-5A43-831F-04FB0AF6690F}" dt="2022-04-25T19:21:19.090" v="244" actId="1076"/>
          <ac:picMkLst>
            <pc:docMk/>
            <pc:sldMk cId="182496875" sldId="267"/>
            <ac:picMk id="8" creationId="{F2DC3F59-E7CE-B288-C3A2-A1EB6E54151B}"/>
          </ac:picMkLst>
        </pc:picChg>
      </pc:sldChg>
      <pc:sldChg chg="addSp delSp modSp mod ord">
        <pc:chgData name="James Brooks" userId="fe57d15e-2df4-484d-8a6d-e82b4f39ef5c" providerId="ADAL" clId="{7B358532-048E-5A43-831F-04FB0AF6690F}" dt="2022-04-25T19:36:38.890" v="515" actId="20578"/>
        <pc:sldMkLst>
          <pc:docMk/>
          <pc:sldMk cId="3121974217" sldId="269"/>
        </pc:sldMkLst>
        <pc:spChg chg="mod">
          <ac:chgData name="James Brooks" userId="fe57d15e-2df4-484d-8a6d-e82b4f39ef5c" providerId="ADAL" clId="{7B358532-048E-5A43-831F-04FB0AF6690F}" dt="2022-04-25T19:20:09.029" v="229"/>
          <ac:spMkLst>
            <pc:docMk/>
            <pc:sldMk cId="3121974217" sldId="269"/>
            <ac:spMk id="2" creationId="{835903D2-3C4D-0A48-B73B-2579D548792E}"/>
          </ac:spMkLst>
        </pc:spChg>
        <pc:spChg chg="mod">
          <ac:chgData name="James Brooks" userId="fe57d15e-2df4-484d-8a6d-e82b4f39ef5c" providerId="ADAL" clId="{7B358532-048E-5A43-831F-04FB0AF6690F}" dt="2022-04-25T19:20:41.500" v="237" actId="20577"/>
          <ac:spMkLst>
            <pc:docMk/>
            <pc:sldMk cId="3121974217" sldId="269"/>
            <ac:spMk id="4" creationId="{11391D97-FB0F-3F40-BC76-A92EA7F82BA1}"/>
          </ac:spMkLst>
        </pc:spChg>
        <pc:spChg chg="mod">
          <ac:chgData name="James Brooks" userId="fe57d15e-2df4-484d-8a6d-e82b4f39ef5c" providerId="ADAL" clId="{7B358532-048E-5A43-831F-04FB0AF6690F}" dt="2022-04-25T19:20:18.479" v="230"/>
          <ac:spMkLst>
            <pc:docMk/>
            <pc:sldMk cId="3121974217" sldId="269"/>
            <ac:spMk id="6" creationId="{B8CBB0F2-63CE-4033-8304-73570B7B9A91}"/>
          </ac:spMkLst>
        </pc:spChg>
        <pc:picChg chg="del">
          <ac:chgData name="James Brooks" userId="fe57d15e-2df4-484d-8a6d-e82b4f39ef5c" providerId="ADAL" clId="{7B358532-048E-5A43-831F-04FB0AF6690F}" dt="2022-04-25T19:20:20.821" v="231" actId="478"/>
          <ac:picMkLst>
            <pc:docMk/>
            <pc:sldMk cId="3121974217" sldId="269"/>
            <ac:picMk id="3" creationId="{36663FD0-9D8E-4622-B4E4-450382C53CDF}"/>
          </ac:picMkLst>
        </pc:picChg>
        <pc:picChg chg="add mod">
          <ac:chgData name="James Brooks" userId="fe57d15e-2df4-484d-8a6d-e82b4f39ef5c" providerId="ADAL" clId="{7B358532-048E-5A43-831F-04FB0AF6690F}" dt="2022-04-25T19:20:27.183" v="233" actId="1076"/>
          <ac:picMkLst>
            <pc:docMk/>
            <pc:sldMk cId="3121974217" sldId="269"/>
            <ac:picMk id="7" creationId="{996C288C-9D08-7BAB-F2D8-41DABA486381}"/>
          </ac:picMkLst>
        </pc:picChg>
        <pc:picChg chg="add mod">
          <ac:chgData name="James Brooks" userId="fe57d15e-2df4-484d-8a6d-e82b4f39ef5c" providerId="ADAL" clId="{7B358532-048E-5A43-831F-04FB0AF6690F}" dt="2022-04-25T19:20:34.433" v="235" actId="1076"/>
          <ac:picMkLst>
            <pc:docMk/>
            <pc:sldMk cId="3121974217" sldId="269"/>
            <ac:picMk id="8" creationId="{D1FE7421-EC14-E1E7-2D8F-DF9C5585F40E}"/>
          </ac:picMkLst>
        </pc:picChg>
      </pc:sldChg>
      <pc:sldChg chg="del">
        <pc:chgData name="James Brooks" userId="fe57d15e-2df4-484d-8a6d-e82b4f39ef5c" providerId="ADAL" clId="{7B358532-048E-5A43-831F-04FB0AF6690F}" dt="2022-04-25T19:35:01.126" v="487" actId="2696"/>
        <pc:sldMkLst>
          <pc:docMk/>
          <pc:sldMk cId="3128018989" sldId="270"/>
        </pc:sldMkLst>
      </pc:sldChg>
      <pc:sldChg chg="del">
        <pc:chgData name="James Brooks" userId="fe57d15e-2df4-484d-8a6d-e82b4f39ef5c" providerId="ADAL" clId="{7B358532-048E-5A43-831F-04FB0AF6690F}" dt="2022-04-25T19:34:59.633" v="486" actId="2696"/>
        <pc:sldMkLst>
          <pc:docMk/>
          <pc:sldMk cId="4269939305" sldId="271"/>
        </pc:sldMkLst>
      </pc:sldChg>
      <pc:sldChg chg="del">
        <pc:chgData name="James Brooks" userId="fe57d15e-2df4-484d-8a6d-e82b4f39ef5c" providerId="ADAL" clId="{7B358532-048E-5A43-831F-04FB0AF6690F}" dt="2022-04-25T19:35:06.037" v="490" actId="2696"/>
        <pc:sldMkLst>
          <pc:docMk/>
          <pc:sldMk cId="651642054" sldId="273"/>
        </pc:sldMkLst>
      </pc:sldChg>
      <pc:sldChg chg="addSp delSp modSp mod ord">
        <pc:chgData name="James Brooks" userId="fe57d15e-2df4-484d-8a6d-e82b4f39ef5c" providerId="ADAL" clId="{7B358532-048E-5A43-831F-04FB0AF6690F}" dt="2022-04-25T19:36:14.669" v="507" actId="20578"/>
        <pc:sldMkLst>
          <pc:docMk/>
          <pc:sldMk cId="1991439680" sldId="274"/>
        </pc:sldMkLst>
        <pc:spChg chg="mod">
          <ac:chgData name="James Brooks" userId="fe57d15e-2df4-484d-8a6d-e82b4f39ef5c" providerId="ADAL" clId="{7B358532-048E-5A43-831F-04FB0AF6690F}" dt="2022-04-25T19:19:45.098" v="224" actId="1076"/>
          <ac:spMkLst>
            <pc:docMk/>
            <pc:sldMk cId="1991439680" sldId="274"/>
            <ac:spMk id="2" creationId="{DCAEA69D-5DB7-7C4E-BD00-103D916A4596}"/>
          </ac:spMkLst>
        </pc:spChg>
        <pc:spChg chg="add del mod">
          <ac:chgData name="James Brooks" userId="fe57d15e-2df4-484d-8a6d-e82b4f39ef5c" providerId="ADAL" clId="{7B358532-048E-5A43-831F-04FB0AF6690F}" dt="2022-04-25T19:19:18.645" v="219" actId="478"/>
          <ac:spMkLst>
            <pc:docMk/>
            <pc:sldMk cId="1991439680" sldId="274"/>
            <ac:spMk id="3" creationId="{35C7BD3A-ACED-8EAE-B530-0B2070ED5075}"/>
          </ac:spMkLst>
        </pc:spChg>
        <pc:spChg chg="mod">
          <ac:chgData name="James Brooks" userId="fe57d15e-2df4-484d-8a6d-e82b4f39ef5c" providerId="ADAL" clId="{7B358532-048E-5A43-831F-04FB0AF6690F}" dt="2022-04-25T19:19:56.064" v="228" actId="20577"/>
          <ac:spMkLst>
            <pc:docMk/>
            <pc:sldMk cId="1991439680" sldId="274"/>
            <ac:spMk id="6" creationId="{C3CD18FF-9C01-0C49-9BC0-46B5150EC1CC}"/>
          </ac:spMkLst>
        </pc:spChg>
        <pc:spChg chg="add mod">
          <ac:chgData name="James Brooks" userId="fe57d15e-2df4-484d-8a6d-e82b4f39ef5c" providerId="ADAL" clId="{7B358532-048E-5A43-831F-04FB0AF6690F}" dt="2022-04-25T19:19:31.603" v="221" actId="1076"/>
          <ac:spMkLst>
            <pc:docMk/>
            <pc:sldMk cId="1991439680" sldId="274"/>
            <ac:spMk id="7" creationId="{E855E057-0914-9CCE-9376-8549DC3A9CF3}"/>
          </ac:spMkLst>
        </pc:spChg>
        <pc:picChg chg="add mod">
          <ac:chgData name="James Brooks" userId="fe57d15e-2df4-484d-8a6d-e82b4f39ef5c" providerId="ADAL" clId="{7B358532-048E-5A43-831F-04FB0AF6690F}" dt="2022-04-25T19:19:41.781" v="223" actId="1076"/>
          <ac:picMkLst>
            <pc:docMk/>
            <pc:sldMk cId="1991439680" sldId="274"/>
            <ac:picMk id="8" creationId="{6111D530-31D7-2D79-8559-617A3BD8165F}"/>
          </ac:picMkLst>
        </pc:picChg>
        <pc:picChg chg="del">
          <ac:chgData name="James Brooks" userId="fe57d15e-2df4-484d-8a6d-e82b4f39ef5c" providerId="ADAL" clId="{7B358532-048E-5A43-831F-04FB0AF6690F}" dt="2022-04-25T19:18:41.806" v="216" actId="478"/>
          <ac:picMkLst>
            <pc:docMk/>
            <pc:sldMk cId="1991439680" sldId="274"/>
            <ac:picMk id="6146" creationId="{0BA2963B-17AB-714B-97EC-D6C022CD0036}"/>
          </ac:picMkLst>
        </pc:picChg>
      </pc:sldChg>
      <pc:sldChg chg="delSp modSp mod ord">
        <pc:chgData name="James Brooks" userId="fe57d15e-2df4-484d-8a6d-e82b4f39ef5c" providerId="ADAL" clId="{7B358532-048E-5A43-831F-04FB0AF6690F}" dt="2022-04-25T19:35:41.849" v="499" actId="20578"/>
        <pc:sldMkLst>
          <pc:docMk/>
          <pc:sldMk cId="3227858627" sldId="279"/>
        </pc:sldMkLst>
        <pc:spChg chg="mod">
          <ac:chgData name="James Brooks" userId="fe57d15e-2df4-484d-8a6d-e82b4f39ef5c" providerId="ADAL" clId="{7B358532-048E-5A43-831F-04FB0AF6690F}" dt="2022-04-25T19:18:38.652" v="215" actId="1076"/>
          <ac:spMkLst>
            <pc:docMk/>
            <pc:sldMk cId="3227858627" sldId="279"/>
            <ac:spMk id="2" creationId="{568A348D-861E-4E3B-ADFE-12CC2F5627C6}"/>
          </ac:spMkLst>
        </pc:spChg>
        <pc:spChg chg="mod">
          <ac:chgData name="James Brooks" userId="fe57d15e-2df4-484d-8a6d-e82b4f39ef5c" providerId="ADAL" clId="{7B358532-048E-5A43-831F-04FB0AF6690F}" dt="2022-04-25T19:17:44.187" v="191"/>
          <ac:spMkLst>
            <pc:docMk/>
            <pc:sldMk cId="3227858627" sldId="279"/>
            <ac:spMk id="3" creationId="{518470B2-6CC5-8643-A73A-9366BD5EDD21}"/>
          </ac:spMkLst>
        </pc:spChg>
        <pc:spChg chg="mod">
          <ac:chgData name="James Brooks" userId="fe57d15e-2df4-484d-8a6d-e82b4f39ef5c" providerId="ADAL" clId="{7B358532-048E-5A43-831F-04FB0AF6690F}" dt="2022-04-25T19:19:51.698" v="226" actId="20577"/>
          <ac:spMkLst>
            <pc:docMk/>
            <pc:sldMk cId="3227858627" sldId="279"/>
            <ac:spMk id="6" creationId="{8D65C1F0-3106-F248-9FBA-67AAE11FDF49}"/>
          </ac:spMkLst>
        </pc:spChg>
        <pc:picChg chg="del">
          <ac:chgData name="James Brooks" userId="fe57d15e-2df4-484d-8a6d-e82b4f39ef5c" providerId="ADAL" clId="{7B358532-048E-5A43-831F-04FB0AF6690F}" dt="2022-04-25T19:17:29.176" v="189" actId="478"/>
          <ac:picMkLst>
            <pc:docMk/>
            <pc:sldMk cId="3227858627" sldId="279"/>
            <ac:picMk id="1026" creationId="{336DF196-5228-E743-AD6B-A6DEFCCDCD4F}"/>
          </ac:picMkLst>
        </pc:picChg>
      </pc:sldChg>
      <pc:sldChg chg="modSp mod ord">
        <pc:chgData name="James Brooks" userId="fe57d15e-2df4-484d-8a6d-e82b4f39ef5c" providerId="ADAL" clId="{7B358532-048E-5A43-831F-04FB0AF6690F}" dt="2022-04-25T19:34:48.103" v="485" actId="20578"/>
        <pc:sldMkLst>
          <pc:docMk/>
          <pc:sldMk cId="3628359578" sldId="280"/>
        </pc:sldMkLst>
        <pc:spChg chg="mod">
          <ac:chgData name="James Brooks" userId="fe57d15e-2df4-484d-8a6d-e82b4f39ef5c" providerId="ADAL" clId="{7B358532-048E-5A43-831F-04FB0AF6690F}" dt="2022-04-25T19:31:53.358" v="453" actId="20577"/>
          <ac:spMkLst>
            <pc:docMk/>
            <pc:sldMk cId="3628359578" sldId="280"/>
            <ac:spMk id="4" creationId="{7023C7BC-86AE-4B85-A309-BD016F44729A}"/>
          </ac:spMkLst>
        </pc:spChg>
      </pc:sldChg>
      <pc:sldChg chg="modSp del mod">
        <pc:chgData name="James Brooks" userId="fe57d15e-2df4-484d-8a6d-e82b4f39ef5c" providerId="ADAL" clId="{7B358532-048E-5A43-831F-04FB0AF6690F}" dt="2022-04-25T19:17:50.096" v="192" actId="2696"/>
        <pc:sldMkLst>
          <pc:docMk/>
          <pc:sldMk cId="459139667" sldId="281"/>
        </pc:sldMkLst>
        <pc:spChg chg="mod">
          <ac:chgData name="James Brooks" userId="fe57d15e-2df4-484d-8a6d-e82b4f39ef5c" providerId="ADAL" clId="{7B358532-048E-5A43-831F-04FB0AF6690F}" dt="2022-04-25T19:17:13.386" v="180" actId="20577"/>
          <ac:spMkLst>
            <pc:docMk/>
            <pc:sldMk cId="459139667" sldId="281"/>
            <ac:spMk id="3" creationId="{13CFFA27-1433-439D-B1C0-0328525FB4DC}"/>
          </ac:spMkLst>
        </pc:spChg>
      </pc:sldChg>
      <pc:sldChg chg="modSp mod ord">
        <pc:chgData name="James Brooks" userId="fe57d15e-2df4-484d-8a6d-e82b4f39ef5c" providerId="ADAL" clId="{7B358532-048E-5A43-831F-04FB0AF6690F}" dt="2022-04-25T19:40:30.938" v="567" actId="20578"/>
        <pc:sldMkLst>
          <pc:docMk/>
          <pc:sldMk cId="1274197921" sldId="282"/>
        </pc:sldMkLst>
        <pc:spChg chg="mod">
          <ac:chgData name="James Brooks" userId="fe57d15e-2df4-484d-8a6d-e82b4f39ef5c" providerId="ADAL" clId="{7B358532-048E-5A43-831F-04FB0AF6690F}" dt="2022-04-25T19:29:27.170" v="426" actId="20577"/>
          <ac:spMkLst>
            <pc:docMk/>
            <pc:sldMk cId="1274197921" sldId="282"/>
            <ac:spMk id="3" creationId="{8AF46EF4-AC0F-4BAC-B232-145E2D2317F5}"/>
          </ac:spMkLst>
        </pc:spChg>
        <pc:spChg chg="mod">
          <ac:chgData name="James Brooks" userId="fe57d15e-2df4-484d-8a6d-e82b4f39ef5c" providerId="ADAL" clId="{7B358532-048E-5A43-831F-04FB0AF6690F}" dt="2022-04-25T19:30:16.577" v="433" actId="20577"/>
          <ac:spMkLst>
            <pc:docMk/>
            <pc:sldMk cId="1274197921" sldId="282"/>
            <ac:spMk id="4" creationId="{5CE8E235-90AA-4072-959A-FE9B5A0D9AD8}"/>
          </ac:spMkLst>
        </pc:spChg>
      </pc:sldChg>
      <pc:sldChg chg="addSp delSp modSp mod ord">
        <pc:chgData name="James Brooks" userId="fe57d15e-2df4-484d-8a6d-e82b4f39ef5c" providerId="ADAL" clId="{7B358532-048E-5A43-831F-04FB0AF6690F}" dt="2022-04-25T19:41:14.799" v="569" actId="20578"/>
        <pc:sldMkLst>
          <pc:docMk/>
          <pc:sldMk cId="4114586716" sldId="283"/>
        </pc:sldMkLst>
        <pc:spChg chg="del mod">
          <ac:chgData name="James Brooks" userId="fe57d15e-2df4-484d-8a6d-e82b4f39ef5c" providerId="ADAL" clId="{7B358532-048E-5A43-831F-04FB0AF6690F}" dt="2022-04-25T19:29:37.952" v="429" actId="478"/>
          <ac:spMkLst>
            <pc:docMk/>
            <pc:sldMk cId="4114586716" sldId="283"/>
            <ac:spMk id="3" creationId="{B6443F2A-50CE-4351-8FD1-916C121E6589}"/>
          </ac:spMkLst>
        </pc:spChg>
        <pc:spChg chg="mod">
          <ac:chgData name="James Brooks" userId="fe57d15e-2df4-484d-8a6d-e82b4f39ef5c" providerId="ADAL" clId="{7B358532-048E-5A43-831F-04FB0AF6690F}" dt="2022-04-25T19:30:22.777" v="435" actId="20577"/>
          <ac:spMkLst>
            <pc:docMk/>
            <pc:sldMk cId="4114586716" sldId="283"/>
            <ac:spMk id="5" creationId="{3F62D813-1D7F-4E01-BD20-7759EE6C5FCA}"/>
          </ac:spMkLst>
        </pc:spChg>
        <pc:spChg chg="add mod">
          <ac:chgData name="James Brooks" userId="fe57d15e-2df4-484d-8a6d-e82b4f39ef5c" providerId="ADAL" clId="{7B358532-048E-5A43-831F-04FB0AF6690F}" dt="2022-04-25T19:29:44.736" v="431" actId="1076"/>
          <ac:spMkLst>
            <pc:docMk/>
            <pc:sldMk cId="4114586716" sldId="283"/>
            <ac:spMk id="6" creationId="{7F6F26CF-CB33-8EA0-380D-5D375AA1C337}"/>
          </ac:spMkLst>
        </pc:spChg>
        <pc:spChg chg="add del mod">
          <ac:chgData name="James Brooks" userId="fe57d15e-2df4-484d-8a6d-e82b4f39ef5c" providerId="ADAL" clId="{7B358532-048E-5A43-831F-04FB0AF6690F}" dt="2022-04-25T19:29:40.836" v="430" actId="478"/>
          <ac:spMkLst>
            <pc:docMk/>
            <pc:sldMk cId="4114586716" sldId="283"/>
            <ac:spMk id="7" creationId="{600606D3-B5F1-BEDF-0298-A21F1F2A2618}"/>
          </ac:spMkLst>
        </pc:spChg>
      </pc:sldChg>
      <pc:sldChg chg="addSp modSp new mod ord">
        <pc:chgData name="James Brooks" userId="fe57d15e-2df4-484d-8a6d-e82b4f39ef5c" providerId="ADAL" clId="{7B358532-048E-5A43-831F-04FB0AF6690F}" dt="2022-04-25T19:37:48.840" v="533" actId="20578"/>
        <pc:sldMkLst>
          <pc:docMk/>
          <pc:sldMk cId="392008641" sldId="313"/>
        </pc:sldMkLst>
        <pc:spChg chg="mod">
          <ac:chgData name="James Brooks" userId="fe57d15e-2df4-484d-8a6d-e82b4f39ef5c" providerId="ADAL" clId="{7B358532-048E-5A43-831F-04FB0AF6690F}" dt="2022-04-25T19:21:49.014" v="248"/>
          <ac:spMkLst>
            <pc:docMk/>
            <pc:sldMk cId="392008641" sldId="313"/>
            <ac:spMk id="2" creationId="{4F0FB091-B6B2-C40F-549C-F3DC5063248C}"/>
          </ac:spMkLst>
        </pc:spChg>
        <pc:spChg chg="mod">
          <ac:chgData name="James Brooks" userId="fe57d15e-2df4-484d-8a6d-e82b4f39ef5c" providerId="ADAL" clId="{7B358532-048E-5A43-831F-04FB0AF6690F}" dt="2022-04-25T19:22:03.455" v="251" actId="1076"/>
          <ac:spMkLst>
            <pc:docMk/>
            <pc:sldMk cId="392008641" sldId="313"/>
            <ac:spMk id="3" creationId="{9D746B48-FFA2-2A33-0871-E0F278B4D9AD}"/>
          </ac:spMkLst>
        </pc:spChg>
        <pc:spChg chg="add mod">
          <ac:chgData name="James Brooks" userId="fe57d15e-2df4-484d-8a6d-e82b4f39ef5c" providerId="ADAL" clId="{7B358532-048E-5A43-831F-04FB0AF6690F}" dt="2022-04-25T19:24:55.787" v="375" actId="20577"/>
          <ac:spMkLst>
            <pc:docMk/>
            <pc:sldMk cId="392008641" sldId="313"/>
            <ac:spMk id="6" creationId="{65570A94-76F7-09AB-49F1-9F53F3A0E26E}"/>
          </ac:spMkLst>
        </pc:spChg>
        <pc:picChg chg="add mod">
          <ac:chgData name="James Brooks" userId="fe57d15e-2df4-484d-8a6d-e82b4f39ef5c" providerId="ADAL" clId="{7B358532-048E-5A43-831F-04FB0AF6690F}" dt="2022-04-25T19:22:10.247" v="253" actId="1076"/>
          <ac:picMkLst>
            <pc:docMk/>
            <pc:sldMk cId="392008641" sldId="313"/>
            <ac:picMk id="4" creationId="{E8D80A90-117F-AAEE-76F5-AD00A51489BC}"/>
          </ac:picMkLst>
        </pc:picChg>
        <pc:picChg chg="add mod">
          <ac:chgData name="James Brooks" userId="fe57d15e-2df4-484d-8a6d-e82b4f39ef5c" providerId="ADAL" clId="{7B358532-048E-5A43-831F-04FB0AF6690F}" dt="2022-04-25T19:24:50.880" v="373" actId="1076"/>
          <ac:picMkLst>
            <pc:docMk/>
            <pc:sldMk cId="392008641" sldId="313"/>
            <ac:picMk id="5" creationId="{6735B8B6-64E1-DB80-9539-B14D1F4FA6F2}"/>
          </ac:picMkLst>
        </pc:picChg>
      </pc:sldChg>
      <pc:sldChg chg="addSp modSp new mod ord">
        <pc:chgData name="James Brooks" userId="fe57d15e-2df4-484d-8a6d-e82b4f39ef5c" providerId="ADAL" clId="{7B358532-048E-5A43-831F-04FB0AF6690F}" dt="2022-04-25T19:38:24.176" v="542" actId="20578"/>
        <pc:sldMkLst>
          <pc:docMk/>
          <pc:sldMk cId="4003962435" sldId="314"/>
        </pc:sldMkLst>
        <pc:spChg chg="mod">
          <ac:chgData name="James Brooks" userId="fe57d15e-2df4-484d-8a6d-e82b4f39ef5c" providerId="ADAL" clId="{7B358532-048E-5A43-831F-04FB0AF6690F}" dt="2022-04-25T19:25:27.379" v="377"/>
          <ac:spMkLst>
            <pc:docMk/>
            <pc:sldMk cId="4003962435" sldId="314"/>
            <ac:spMk id="2" creationId="{E69E4914-B6FD-BDD9-EE92-903F788A9E74}"/>
          </ac:spMkLst>
        </pc:spChg>
        <pc:spChg chg="mod">
          <ac:chgData name="James Brooks" userId="fe57d15e-2df4-484d-8a6d-e82b4f39ef5c" providerId="ADAL" clId="{7B358532-048E-5A43-831F-04FB0AF6690F}" dt="2022-04-25T19:25:49.638" v="384" actId="1076"/>
          <ac:spMkLst>
            <pc:docMk/>
            <pc:sldMk cId="4003962435" sldId="314"/>
            <ac:spMk id="3" creationId="{27EA2268-5832-0AE9-5E51-38A74D44454E}"/>
          </ac:spMkLst>
        </pc:spChg>
        <pc:spChg chg="add mod">
          <ac:chgData name="James Brooks" userId="fe57d15e-2df4-484d-8a6d-e82b4f39ef5c" providerId="ADAL" clId="{7B358532-048E-5A43-831F-04FB0AF6690F}" dt="2022-04-25T19:26:00.260" v="387" actId="20577"/>
          <ac:spMkLst>
            <pc:docMk/>
            <pc:sldMk cId="4003962435" sldId="314"/>
            <ac:spMk id="4" creationId="{043FA86C-5B36-FF35-C010-31EAE309A74C}"/>
          </ac:spMkLst>
        </pc:spChg>
      </pc:sldChg>
      <pc:sldChg chg="addSp delSp modSp new mod ord">
        <pc:chgData name="James Brooks" userId="fe57d15e-2df4-484d-8a6d-e82b4f39ef5c" providerId="ADAL" clId="{7B358532-048E-5A43-831F-04FB0AF6690F}" dt="2022-04-25T19:49:03.800" v="571" actId="1076"/>
        <pc:sldMkLst>
          <pc:docMk/>
          <pc:sldMk cId="3710275875" sldId="315"/>
        </pc:sldMkLst>
        <pc:spChg chg="del">
          <ac:chgData name="James Brooks" userId="fe57d15e-2df4-484d-8a6d-e82b4f39ef5c" providerId="ADAL" clId="{7B358532-048E-5A43-831F-04FB0AF6690F}" dt="2022-04-25T19:26:21.372" v="391" actId="478"/>
          <ac:spMkLst>
            <pc:docMk/>
            <pc:sldMk cId="3710275875" sldId="315"/>
            <ac:spMk id="2" creationId="{EA172C21-975C-3CE4-9BDB-B3754C527F17}"/>
          </ac:spMkLst>
        </pc:spChg>
        <pc:spChg chg="del mod">
          <ac:chgData name="James Brooks" userId="fe57d15e-2df4-484d-8a6d-e82b4f39ef5c" providerId="ADAL" clId="{7B358532-048E-5A43-831F-04FB0AF6690F}" dt="2022-04-25T19:26:19.401" v="390" actId="478"/>
          <ac:spMkLst>
            <pc:docMk/>
            <pc:sldMk cId="3710275875" sldId="315"/>
            <ac:spMk id="3" creationId="{84EB7550-5B5B-8FE3-7B89-EBDA26E2A77F}"/>
          </ac:spMkLst>
        </pc:spChg>
        <pc:spChg chg="add mod">
          <ac:chgData name="James Brooks" userId="fe57d15e-2df4-484d-8a6d-e82b4f39ef5c" providerId="ADAL" clId="{7B358532-048E-5A43-831F-04FB0AF6690F}" dt="2022-04-25T19:49:03.800" v="571" actId="1076"/>
          <ac:spMkLst>
            <pc:docMk/>
            <pc:sldMk cId="3710275875" sldId="315"/>
            <ac:spMk id="6" creationId="{06DC3563-A57E-6C05-112C-798BC98BA0BB}"/>
          </ac:spMkLst>
        </pc:spChg>
        <pc:spChg chg="add mod">
          <ac:chgData name="James Brooks" userId="fe57d15e-2df4-484d-8a6d-e82b4f39ef5c" providerId="ADAL" clId="{7B358532-048E-5A43-831F-04FB0AF6690F}" dt="2022-04-25T19:28:30.515" v="418" actId="14100"/>
          <ac:spMkLst>
            <pc:docMk/>
            <pc:sldMk cId="3710275875" sldId="315"/>
            <ac:spMk id="8" creationId="{B63B585D-D15E-277F-B399-8E77777E0088}"/>
          </ac:spMkLst>
        </pc:spChg>
        <pc:picChg chg="add mod">
          <ac:chgData name="James Brooks" userId="fe57d15e-2df4-484d-8a6d-e82b4f39ef5c" providerId="ADAL" clId="{7B358532-048E-5A43-831F-04FB0AF6690F}" dt="2022-04-25T19:26:50.808" v="402" actId="1076"/>
          <ac:picMkLst>
            <pc:docMk/>
            <pc:sldMk cId="3710275875" sldId="315"/>
            <ac:picMk id="4" creationId="{BEDA4CF8-A62A-99E6-4FD0-A297F7E77CC4}"/>
          </ac:picMkLst>
        </pc:picChg>
        <pc:picChg chg="add mod">
          <ac:chgData name="James Brooks" userId="fe57d15e-2df4-484d-8a6d-e82b4f39ef5c" providerId="ADAL" clId="{7B358532-048E-5A43-831F-04FB0AF6690F}" dt="2022-04-25T19:26:47.642" v="401" actId="14100"/>
          <ac:picMkLst>
            <pc:docMk/>
            <pc:sldMk cId="3710275875" sldId="315"/>
            <ac:picMk id="5" creationId="{EC1AB41B-676F-3BDB-DFD5-773B032BD1BC}"/>
          </ac:picMkLst>
        </pc:picChg>
        <pc:cxnChg chg="add mod">
          <ac:chgData name="James Brooks" userId="fe57d15e-2df4-484d-8a6d-e82b4f39ef5c" providerId="ADAL" clId="{7B358532-048E-5A43-831F-04FB0AF6690F}" dt="2022-04-25T19:27:13.259" v="406" actId="692"/>
          <ac:cxnSpMkLst>
            <pc:docMk/>
            <pc:sldMk cId="3710275875" sldId="315"/>
            <ac:cxnSpMk id="7" creationId="{32C52120-E271-480E-B50D-CBA2FC8B2EA8}"/>
          </ac:cxnSpMkLst>
        </pc:cxnChg>
        <pc:cxnChg chg="add mod">
          <ac:chgData name="James Brooks" userId="fe57d15e-2df4-484d-8a6d-e82b4f39ef5c" providerId="ADAL" clId="{7B358532-048E-5A43-831F-04FB0AF6690F}" dt="2022-04-25T19:28:23.416" v="416" actId="1076"/>
          <ac:cxnSpMkLst>
            <pc:docMk/>
            <pc:sldMk cId="3710275875" sldId="315"/>
            <ac:cxnSpMk id="9" creationId="{AFEBB353-1FB1-BD06-22B5-3E9A9F00CD4F}"/>
          </ac:cxnSpMkLst>
        </pc:cxnChg>
      </pc:sldChg>
      <pc:sldChg chg="addSp delSp modSp new mod ord">
        <pc:chgData name="James Brooks" userId="fe57d15e-2df4-484d-8a6d-e82b4f39ef5c" providerId="ADAL" clId="{7B358532-048E-5A43-831F-04FB0AF6690F}" dt="2022-04-25T19:40:30.938" v="567" actId="20578"/>
        <pc:sldMkLst>
          <pc:docMk/>
          <pc:sldMk cId="1471076647" sldId="316"/>
        </pc:sldMkLst>
        <pc:spChg chg="del">
          <ac:chgData name="James Brooks" userId="fe57d15e-2df4-484d-8a6d-e82b4f39ef5c" providerId="ADAL" clId="{7B358532-048E-5A43-831F-04FB0AF6690F}" dt="2022-04-25T19:28:57.772" v="420" actId="478"/>
          <ac:spMkLst>
            <pc:docMk/>
            <pc:sldMk cId="1471076647" sldId="316"/>
            <ac:spMk id="2" creationId="{54AF214C-6E7B-7834-EFED-3928EB1E4B1B}"/>
          </ac:spMkLst>
        </pc:spChg>
        <pc:spChg chg="del">
          <ac:chgData name="James Brooks" userId="fe57d15e-2df4-484d-8a6d-e82b4f39ef5c" providerId="ADAL" clId="{7B358532-048E-5A43-831F-04FB0AF6690F}" dt="2022-04-25T19:28:59.524" v="421" actId="478"/>
          <ac:spMkLst>
            <pc:docMk/>
            <pc:sldMk cId="1471076647" sldId="316"/>
            <ac:spMk id="3" creationId="{3DC4AADD-DB52-7B2B-8444-2FAE0C7BF456}"/>
          </ac:spMkLst>
        </pc:spChg>
        <pc:picChg chg="add mod">
          <ac:chgData name="James Brooks" userId="fe57d15e-2df4-484d-8a6d-e82b4f39ef5c" providerId="ADAL" clId="{7B358532-048E-5A43-831F-04FB0AF6690F}" dt="2022-04-25T19:29:10.239" v="424" actId="1076"/>
          <ac:picMkLst>
            <pc:docMk/>
            <pc:sldMk cId="1471076647" sldId="316"/>
            <ac:picMk id="4" creationId="{F529C843-C7FE-5F39-E785-55E99225ED60}"/>
          </ac:picMkLst>
        </pc:picChg>
        <pc:picChg chg="add mod">
          <ac:chgData name="James Brooks" userId="fe57d15e-2df4-484d-8a6d-e82b4f39ef5c" providerId="ADAL" clId="{7B358532-048E-5A43-831F-04FB0AF6690F}" dt="2022-04-25T19:29:07.538" v="423"/>
          <ac:picMkLst>
            <pc:docMk/>
            <pc:sldMk cId="1471076647" sldId="316"/>
            <ac:picMk id="5" creationId="{634D3CC8-45DA-4F23-28E8-12F2703C1E97}"/>
          </ac:picMkLst>
        </pc:picChg>
      </pc:sldChg>
    </pc:docChg>
  </pc:docChgLst>
  <pc:docChgLst>
    <pc:chgData name="Rhys Davies" userId="S::152694@pembrokeshire.ac.uk::b25a2290-a072-4001-8d8a-13b8706e41d7" providerId="AD" clId="Web-{4A57CE44-DBE6-8B47-AFC4-2D28BC5BBEA3}"/>
    <pc:docChg chg="modSld">
      <pc:chgData name="Rhys Davies" userId="S::152694@pembrokeshire.ac.uk::b25a2290-a072-4001-8d8a-13b8706e41d7" providerId="AD" clId="Web-{4A57CE44-DBE6-8B47-AFC4-2D28BC5BBEA3}" dt="2022-04-25T19:37:40.288" v="50" actId="20577"/>
      <pc:docMkLst>
        <pc:docMk/>
      </pc:docMkLst>
      <pc:sldChg chg="modSp">
        <pc:chgData name="Rhys Davies" userId="S::152694@pembrokeshire.ac.uk::b25a2290-a072-4001-8d8a-13b8706e41d7" providerId="AD" clId="Web-{4A57CE44-DBE6-8B47-AFC4-2D28BC5BBEA3}" dt="2022-04-25T19:37:40.288" v="50" actId="20577"/>
        <pc:sldMkLst>
          <pc:docMk/>
          <pc:sldMk cId="1991439680" sldId="274"/>
        </pc:sldMkLst>
        <pc:spChg chg="mod">
          <ac:chgData name="Rhys Davies" userId="S::152694@pembrokeshire.ac.uk::b25a2290-a072-4001-8d8a-13b8706e41d7" providerId="AD" clId="Web-{4A57CE44-DBE6-8B47-AFC4-2D28BC5BBEA3}" dt="2022-04-25T19:37:40.288" v="50" actId="20577"/>
          <ac:spMkLst>
            <pc:docMk/>
            <pc:sldMk cId="1991439680" sldId="274"/>
            <ac:spMk id="2" creationId="{DCAEA69D-5DB7-7C4E-BD00-103D916A4596}"/>
          </ac:spMkLst>
        </pc:spChg>
      </pc:sldChg>
    </pc:docChg>
  </pc:docChgLst>
  <pc:docChgLst>
    <pc:chgData name="James Brooks" userId="S::144818@pembrokeshire.ac.uk::fe57d15e-2df4-484d-8a6d-e82b4f39ef5c" providerId="AD" clId="Web-{8BF00064-3BA2-C86C-5916-8768AB10B1DB}"/>
    <pc:docChg chg="modSld">
      <pc:chgData name="James Brooks" userId="S::144818@pembrokeshire.ac.uk::fe57d15e-2df4-484d-8a6d-e82b4f39ef5c" providerId="AD" clId="Web-{8BF00064-3BA2-C86C-5916-8768AB10B1DB}" dt="2022-04-25T19:10:30.469" v="0"/>
      <pc:docMkLst>
        <pc:docMk/>
      </pc:docMkLst>
      <pc:sldChg chg="addSp delSp modSp">
        <pc:chgData name="James Brooks" userId="S::144818@pembrokeshire.ac.uk::fe57d15e-2df4-484d-8a6d-e82b4f39ef5c" providerId="AD" clId="Web-{8BF00064-3BA2-C86C-5916-8768AB10B1DB}" dt="2022-04-25T19:10:30.469" v="0"/>
        <pc:sldMkLst>
          <pc:docMk/>
          <pc:sldMk cId="860338679" sldId="265"/>
        </pc:sldMkLst>
        <pc:spChg chg="del">
          <ac:chgData name="James Brooks" userId="S::144818@pembrokeshire.ac.uk::fe57d15e-2df4-484d-8a6d-e82b4f39ef5c" providerId="AD" clId="Web-{8BF00064-3BA2-C86C-5916-8768AB10B1DB}" dt="2022-04-25T19:10:30.469" v="0"/>
          <ac:spMkLst>
            <pc:docMk/>
            <pc:sldMk cId="860338679" sldId="265"/>
            <ac:spMk id="2" creationId="{61AA9655-28A6-43D6-BF33-BB86D0E3A2F5}"/>
          </ac:spMkLst>
        </pc:spChg>
        <pc:spChg chg="add mod">
          <ac:chgData name="James Brooks" userId="S::144818@pembrokeshire.ac.uk::fe57d15e-2df4-484d-8a6d-e82b4f39ef5c" providerId="AD" clId="Web-{8BF00064-3BA2-C86C-5916-8768AB10B1DB}" dt="2022-04-25T19:10:30.469" v="0"/>
          <ac:spMkLst>
            <pc:docMk/>
            <pc:sldMk cId="860338679" sldId="265"/>
            <ac:spMk id="5" creationId="{7319A2FA-7FE5-CA02-5FC8-7B57FD6D26DF}"/>
          </ac:spMkLst>
        </pc:spChg>
      </pc:sldChg>
    </pc:docChg>
  </pc:docChgLst>
  <pc:docChgLst>
    <pc:chgData name="Rhys Davies" userId="S::152694@pembrokeshire.ac.uk::b25a2290-a072-4001-8d8a-13b8706e41d7" providerId="AD" clId="Web-{CB621FF0-FA06-466B-B337-139B2E55B9AF}"/>
    <pc:docChg chg="addSld modSld addMainMaster delMainMaster">
      <pc:chgData name="Rhys Davies" userId="S::152694@pembrokeshire.ac.uk::b25a2290-a072-4001-8d8a-13b8706e41d7" providerId="AD" clId="Web-{CB621FF0-FA06-466B-B337-139B2E55B9AF}" dt="2021-12-07T14:17:58.117" v="184"/>
      <pc:docMkLst>
        <pc:docMk/>
      </pc:docMkLst>
      <pc:sldChg chg="addSp modSp mod setBg modClrScheme addAnim chgLayout">
        <pc:chgData name="Rhys Davies" userId="S::152694@pembrokeshire.ac.uk::b25a2290-a072-4001-8d8a-13b8706e41d7" providerId="AD" clId="Web-{CB621FF0-FA06-466B-B337-139B2E55B9AF}" dt="2021-12-07T13:26:52.567" v="12"/>
        <pc:sldMkLst>
          <pc:docMk/>
          <pc:sldMk cId="109857222" sldId="256"/>
        </pc:sldMkLst>
        <pc:spChg chg="mod">
          <ac:chgData name="Rhys Davies" userId="S::152694@pembrokeshire.ac.uk::b25a2290-a072-4001-8d8a-13b8706e41d7" providerId="AD" clId="Web-{CB621FF0-FA06-466B-B337-139B2E55B9AF}" dt="2021-12-07T13:26:52.567" v="11"/>
          <ac:spMkLst>
            <pc:docMk/>
            <pc:sldMk cId="109857222" sldId="256"/>
            <ac:spMk id="2" creationId="{00000000-0000-0000-0000-000000000000}"/>
          </ac:spMkLst>
        </pc:spChg>
        <pc:spChg chg="mod">
          <ac:chgData name="Rhys Davies" userId="S::152694@pembrokeshire.ac.uk::b25a2290-a072-4001-8d8a-13b8706e41d7" providerId="AD" clId="Web-{CB621FF0-FA06-466B-B337-139B2E55B9AF}" dt="2021-12-07T13:26:52.567" v="11"/>
          <ac:spMkLst>
            <pc:docMk/>
            <pc:sldMk cId="109857222" sldId="256"/>
            <ac:spMk id="3" creationId="{00000000-0000-0000-0000-000000000000}"/>
          </ac:spMkLst>
        </pc:spChg>
        <pc:spChg chg="add">
          <ac:chgData name="Rhys Davies" userId="S::152694@pembrokeshire.ac.uk::b25a2290-a072-4001-8d8a-13b8706e41d7" providerId="AD" clId="Web-{CB621FF0-FA06-466B-B337-139B2E55B9AF}" dt="2021-12-07T13:26:52.567" v="11"/>
          <ac:spMkLst>
            <pc:docMk/>
            <pc:sldMk cId="109857222" sldId="256"/>
            <ac:spMk id="9" creationId="{A88F843D-1C1B-C740-AC27-E3238D0F5F47}"/>
          </ac:spMkLst>
        </pc:spChg>
        <pc:spChg chg="add">
          <ac:chgData name="Rhys Davies" userId="S::152694@pembrokeshire.ac.uk::b25a2290-a072-4001-8d8a-13b8706e41d7" providerId="AD" clId="Web-{CB621FF0-FA06-466B-B337-139B2E55B9AF}" dt="2021-12-07T13:26:52.567" v="11"/>
          <ac:spMkLst>
            <pc:docMk/>
            <pc:sldMk cId="109857222" sldId="256"/>
            <ac:spMk id="11" creationId="{9F0EA5A9-0D12-3644-BBEC-6D9D192EBEF4}"/>
          </ac:spMkLst>
        </pc:spChg>
        <pc:spChg chg="add">
          <ac:chgData name="Rhys Davies" userId="S::152694@pembrokeshire.ac.uk::b25a2290-a072-4001-8d8a-13b8706e41d7" providerId="AD" clId="Web-{CB621FF0-FA06-466B-B337-139B2E55B9AF}" dt="2021-12-07T13:26:52.567" v="11"/>
          <ac:spMkLst>
            <pc:docMk/>
            <pc:sldMk cId="109857222" sldId="256"/>
            <ac:spMk id="13" creationId="{A21C8291-E3D5-4240-8FF4-E5213CBCC453}"/>
          </ac:spMkLst>
        </pc:spChg>
        <pc:spChg chg="add">
          <ac:chgData name="Rhys Davies" userId="S::152694@pembrokeshire.ac.uk::b25a2290-a072-4001-8d8a-13b8706e41d7" providerId="AD" clId="Web-{CB621FF0-FA06-466B-B337-139B2E55B9AF}" dt="2021-12-07T13:26:52.567" v="11"/>
          <ac:spMkLst>
            <pc:docMk/>
            <pc:sldMk cId="109857222" sldId="256"/>
            <ac:spMk id="15" creationId="{08B44AFE-C181-7047-8CC9-CA00BD385EEA}"/>
          </ac:spMkLst>
        </pc:spChg>
        <pc:picChg chg="add">
          <ac:chgData name="Rhys Davies" userId="S::152694@pembrokeshire.ac.uk::b25a2290-a072-4001-8d8a-13b8706e41d7" providerId="AD" clId="Web-{CB621FF0-FA06-466B-B337-139B2E55B9AF}" dt="2021-12-07T13:26:52.567" v="11"/>
          <ac:picMkLst>
            <pc:docMk/>
            <pc:sldMk cId="109857222" sldId="256"/>
            <ac:picMk id="4" creationId="{CCC907B3-412A-4FAE-9A63-74D10692B410}"/>
          </ac:picMkLst>
        </pc:picChg>
      </pc:sldChg>
      <pc:sldChg chg="modSp new">
        <pc:chgData name="Rhys Davies" userId="S::152694@pembrokeshire.ac.uk::b25a2290-a072-4001-8d8a-13b8706e41d7" providerId="AD" clId="Web-{CB621FF0-FA06-466B-B337-139B2E55B9AF}" dt="2021-12-07T13:32:13.388" v="17" actId="20577"/>
        <pc:sldMkLst>
          <pc:docMk/>
          <pc:sldMk cId="2862333211" sldId="257"/>
        </pc:sldMkLst>
        <pc:spChg chg="mod">
          <ac:chgData name="Rhys Davies" userId="S::152694@pembrokeshire.ac.uk::b25a2290-a072-4001-8d8a-13b8706e41d7" providerId="AD" clId="Web-{CB621FF0-FA06-466B-B337-139B2E55B9AF}" dt="2021-12-07T13:32:13.388" v="17" actId="20577"/>
          <ac:spMkLst>
            <pc:docMk/>
            <pc:sldMk cId="2862333211" sldId="257"/>
            <ac:spMk id="2" creationId="{2016C8FB-310F-46C7-BBC4-A59E8E1CC25A}"/>
          </ac:spMkLst>
        </pc:spChg>
      </pc:sldChg>
      <pc:sldChg chg="addSp delSp modSp new mod setBg addAnim delAnim">
        <pc:chgData name="Rhys Davies" userId="S::152694@pembrokeshire.ac.uk::b25a2290-a072-4001-8d8a-13b8706e41d7" providerId="AD" clId="Web-{CB621FF0-FA06-466B-B337-139B2E55B9AF}" dt="2021-12-07T14:17:58.117" v="184"/>
        <pc:sldMkLst>
          <pc:docMk/>
          <pc:sldMk cId="3709870746" sldId="258"/>
        </pc:sldMkLst>
        <pc:spChg chg="mod">
          <ac:chgData name="Rhys Davies" userId="S::152694@pembrokeshire.ac.uk::b25a2290-a072-4001-8d8a-13b8706e41d7" providerId="AD" clId="Web-{CB621FF0-FA06-466B-B337-139B2E55B9AF}" dt="2021-12-07T14:11:05.747" v="100"/>
          <ac:spMkLst>
            <pc:docMk/>
            <pc:sldMk cId="3709870746" sldId="258"/>
            <ac:spMk id="2" creationId="{D6908F21-A10A-4B42-B247-61811730E230}"/>
          </ac:spMkLst>
        </pc:spChg>
        <pc:spChg chg="mod">
          <ac:chgData name="Rhys Davies" userId="S::152694@pembrokeshire.ac.uk::b25a2290-a072-4001-8d8a-13b8706e41d7" providerId="AD" clId="Web-{CB621FF0-FA06-466B-B337-139B2E55B9AF}" dt="2021-12-07T14:11:05.747" v="100"/>
          <ac:spMkLst>
            <pc:docMk/>
            <pc:sldMk cId="3709870746" sldId="258"/>
            <ac:spMk id="3" creationId="{5605539F-4785-4E7B-9BAC-D6F25FD8DD67}"/>
          </ac:spMkLst>
        </pc:spChg>
        <pc:spChg chg="del">
          <ac:chgData name="Rhys Davies" userId="S::152694@pembrokeshire.ac.uk::b25a2290-a072-4001-8d8a-13b8706e41d7" providerId="AD" clId="Web-{CB621FF0-FA06-466B-B337-139B2E55B9AF}" dt="2021-12-07T14:16:14.098" v="178"/>
          <ac:spMkLst>
            <pc:docMk/>
            <pc:sldMk cId="3709870746" sldId="258"/>
            <ac:spMk id="4" creationId="{B34B1EAD-46BE-4959-A4E4-F72798DDDD7C}"/>
          </ac:spMkLst>
        </pc:spChg>
        <pc:spChg chg="del">
          <ac:chgData name="Rhys Davies" userId="S::152694@pembrokeshire.ac.uk::b25a2290-a072-4001-8d8a-13b8706e41d7" providerId="AD" clId="Web-{CB621FF0-FA06-466B-B337-139B2E55B9AF}" dt="2021-12-07T14:17:58.117" v="184"/>
          <ac:spMkLst>
            <pc:docMk/>
            <pc:sldMk cId="3709870746" sldId="258"/>
            <ac:spMk id="5" creationId="{0816BCA8-1350-4357-80DE-B2DB3F521E1C}"/>
          </ac:spMkLst>
        </pc:spChg>
        <pc:spChg chg="del">
          <ac:chgData name="Rhys Davies" userId="S::152694@pembrokeshire.ac.uk::b25a2290-a072-4001-8d8a-13b8706e41d7" providerId="AD" clId="Web-{CB621FF0-FA06-466B-B337-139B2E55B9AF}" dt="2021-12-07T14:16:27.271" v="179"/>
          <ac:spMkLst>
            <pc:docMk/>
            <pc:sldMk cId="3709870746" sldId="258"/>
            <ac:spMk id="6" creationId="{8046B475-10C2-4A81-BA65-3110DF670628}"/>
          </ac:spMkLst>
        </pc:spChg>
        <pc:spChg chg="del">
          <ac:chgData name="Rhys Davies" userId="S::152694@pembrokeshire.ac.uk::b25a2290-a072-4001-8d8a-13b8706e41d7" providerId="AD" clId="Web-{CB621FF0-FA06-466B-B337-139B2E55B9AF}" dt="2021-12-07T14:04:20.392" v="93"/>
          <ac:spMkLst>
            <pc:docMk/>
            <pc:sldMk cId="3709870746" sldId="258"/>
            <ac:spMk id="6" creationId="{991AD517-FC93-4DE4-B383-3DC4A21B5A06}"/>
          </ac:spMkLst>
        </pc:spChg>
        <pc:spChg chg="del">
          <ac:chgData name="Rhys Davies" userId="S::152694@pembrokeshire.ac.uk::b25a2290-a072-4001-8d8a-13b8706e41d7" providerId="AD" clId="Web-{CB621FF0-FA06-466B-B337-139B2E55B9AF}" dt="2021-12-07T14:05:48.457" v="97"/>
          <ac:spMkLst>
            <pc:docMk/>
            <pc:sldMk cId="3709870746" sldId="258"/>
            <ac:spMk id="7" creationId="{BB1CA857-60EA-4150-BD96-1A7BA751E12E}"/>
          </ac:spMkLst>
        </pc:spChg>
        <pc:spChg chg="add">
          <ac:chgData name="Rhys Davies" userId="S::152694@pembrokeshire.ac.uk::b25a2290-a072-4001-8d8a-13b8706e41d7" providerId="AD" clId="Web-{CB621FF0-FA06-466B-B337-139B2E55B9AF}" dt="2021-12-07T13:37:38.616" v="62"/>
          <ac:spMkLst>
            <pc:docMk/>
            <pc:sldMk cId="3709870746" sldId="258"/>
            <ac:spMk id="8" creationId="{2D03A0B2-4A2F-D846-A5E6-FB7CB9A031F7}"/>
          </ac:spMkLst>
        </pc:spChg>
        <pc:spChg chg="add del">
          <ac:chgData name="Rhys Davies" userId="S::152694@pembrokeshire.ac.uk::b25a2290-a072-4001-8d8a-13b8706e41d7" providerId="AD" clId="Web-{CB621FF0-FA06-466B-B337-139B2E55B9AF}" dt="2021-12-07T13:37:38.616" v="61"/>
          <ac:spMkLst>
            <pc:docMk/>
            <pc:sldMk cId="3709870746" sldId="258"/>
            <ac:spMk id="9" creationId="{2D03A0B2-4A2F-D846-A5E6-FB7CB9A031F7}"/>
          </ac:spMkLst>
        </pc:spChg>
        <pc:spChg chg="add">
          <ac:chgData name="Rhys Davies" userId="S::152694@pembrokeshire.ac.uk::b25a2290-a072-4001-8d8a-13b8706e41d7" providerId="AD" clId="Web-{CB621FF0-FA06-466B-B337-139B2E55B9AF}" dt="2021-12-07T13:37:38.616" v="62"/>
          <ac:spMkLst>
            <pc:docMk/>
            <pc:sldMk cId="3709870746" sldId="258"/>
            <ac:spMk id="10" creationId="{7F573F1D-73A7-FB41-BCAD-FC9AA7DEF4F5}"/>
          </ac:spMkLst>
        </pc:spChg>
        <pc:spChg chg="add del">
          <ac:chgData name="Rhys Davies" userId="S::152694@pembrokeshire.ac.uk::b25a2290-a072-4001-8d8a-13b8706e41d7" providerId="AD" clId="Web-{CB621FF0-FA06-466B-B337-139B2E55B9AF}" dt="2021-12-07T13:37:38.616" v="61"/>
          <ac:spMkLst>
            <pc:docMk/>
            <pc:sldMk cId="3709870746" sldId="258"/>
            <ac:spMk id="11" creationId="{7F573F1D-73A7-FB41-BCAD-FC9AA7DEF4F5}"/>
          </ac:spMkLst>
        </pc:spChg>
        <pc:spChg chg="add">
          <ac:chgData name="Rhys Davies" userId="S::152694@pembrokeshire.ac.uk::b25a2290-a072-4001-8d8a-13b8706e41d7" providerId="AD" clId="Web-{CB621FF0-FA06-466B-B337-139B2E55B9AF}" dt="2021-12-07T13:37:38.616" v="62"/>
          <ac:spMkLst>
            <pc:docMk/>
            <pc:sldMk cId="3709870746" sldId="258"/>
            <ac:spMk id="12" creationId="{0247FD0E-C93A-490E-9994-C79DC8977165}"/>
          </ac:spMkLst>
        </pc:spChg>
        <pc:spChg chg="add del">
          <ac:chgData name="Rhys Davies" userId="S::152694@pembrokeshire.ac.uk::b25a2290-a072-4001-8d8a-13b8706e41d7" providerId="AD" clId="Web-{CB621FF0-FA06-466B-B337-139B2E55B9AF}" dt="2021-12-07T13:37:38.616" v="61"/>
          <ac:spMkLst>
            <pc:docMk/>
            <pc:sldMk cId="3709870746" sldId="258"/>
            <ac:spMk id="13" creationId="{A88F843D-1C1B-C740-AC27-E3238D0F5F47}"/>
          </ac:spMkLst>
        </pc:spChg>
        <pc:spChg chg="add">
          <ac:chgData name="Rhys Davies" userId="S::152694@pembrokeshire.ac.uk::b25a2290-a072-4001-8d8a-13b8706e41d7" providerId="AD" clId="Web-{CB621FF0-FA06-466B-B337-139B2E55B9AF}" dt="2021-12-07T13:37:38.616" v="62"/>
          <ac:spMkLst>
            <pc:docMk/>
            <pc:sldMk cId="3709870746" sldId="258"/>
            <ac:spMk id="14" creationId="{AD77B2DF-AF44-4996-BBFD-5DF9162BE4B2}"/>
          </ac:spMkLst>
        </pc:spChg>
        <pc:spChg chg="add del">
          <ac:chgData name="Rhys Davies" userId="S::152694@pembrokeshire.ac.uk::b25a2290-a072-4001-8d8a-13b8706e41d7" providerId="AD" clId="Web-{CB621FF0-FA06-466B-B337-139B2E55B9AF}" dt="2021-12-07T13:37:38.616" v="61"/>
          <ac:spMkLst>
            <pc:docMk/>
            <pc:sldMk cId="3709870746" sldId="258"/>
            <ac:spMk id="15" creationId="{44037D61-FFBD-0342-90C5-D1AD7C899B44}"/>
          </ac:spMkLst>
        </pc:spChg>
        <pc:spChg chg="add">
          <ac:chgData name="Rhys Davies" userId="S::152694@pembrokeshire.ac.uk::b25a2290-a072-4001-8d8a-13b8706e41d7" providerId="AD" clId="Web-{CB621FF0-FA06-466B-B337-139B2E55B9AF}" dt="2021-12-07T13:37:38.616" v="62"/>
          <ac:spMkLst>
            <pc:docMk/>
            <pc:sldMk cId="3709870746" sldId="258"/>
            <ac:spMk id="16" creationId="{FF6BECB9-A7FC-400F-8502-97A13BB879D2}"/>
          </ac:spMkLst>
        </pc:spChg>
        <pc:spChg chg="del">
          <ac:chgData name="Rhys Davies" userId="S::152694@pembrokeshire.ac.uk::b25a2290-a072-4001-8d8a-13b8706e41d7" providerId="AD" clId="Web-{CB621FF0-FA06-466B-B337-139B2E55B9AF}" dt="2021-12-07T14:03:59.173" v="89"/>
          <ac:spMkLst>
            <pc:docMk/>
            <pc:sldMk cId="3709870746" sldId="258"/>
            <ac:spMk id="17" creationId="{0F858F66-8975-47AD-8241-DDCF8ECFC94F}"/>
          </ac:spMkLst>
        </pc:spChg>
        <pc:spChg chg="add del">
          <ac:chgData name="Rhys Davies" userId="S::152694@pembrokeshire.ac.uk::b25a2290-a072-4001-8d8a-13b8706e41d7" providerId="AD" clId="Web-{CB621FF0-FA06-466B-B337-139B2E55B9AF}" dt="2021-12-07T13:37:38.616" v="61"/>
          <ac:spMkLst>
            <pc:docMk/>
            <pc:sldMk cId="3709870746" sldId="258"/>
            <ac:spMk id="17" creationId="{D5B0F748-7FA7-4DDF-89A3-7F1D8EE1F7C0}"/>
          </ac:spMkLst>
        </pc:spChg>
        <pc:spChg chg="add del">
          <ac:chgData name="Rhys Davies" userId="S::152694@pembrokeshire.ac.uk::b25a2290-a072-4001-8d8a-13b8706e41d7" providerId="AD" clId="Web-{CB621FF0-FA06-466B-B337-139B2E55B9AF}" dt="2021-12-07T13:37:38.616" v="61"/>
          <ac:spMkLst>
            <pc:docMk/>
            <pc:sldMk cId="3709870746" sldId="258"/>
            <ac:spMk id="19" creationId="{1903E872-C07A-4030-B584-D321D40CABB6}"/>
          </ac:spMkLst>
        </pc:spChg>
        <pc:spChg chg="del">
          <ac:chgData name="Rhys Davies" userId="S::152694@pembrokeshire.ac.uk::b25a2290-a072-4001-8d8a-13b8706e41d7" providerId="AD" clId="Web-{CB621FF0-FA06-466B-B337-139B2E55B9AF}" dt="2021-12-07T13:51:08.793" v="71"/>
          <ac:spMkLst>
            <pc:docMk/>
            <pc:sldMk cId="3709870746" sldId="258"/>
            <ac:spMk id="21" creationId="{2D03A0B2-4A2F-D846-A5E6-FB7CB9A031F7}"/>
          </ac:spMkLst>
        </pc:spChg>
        <pc:spChg chg="del">
          <ac:chgData name="Rhys Davies" userId="S::152694@pembrokeshire.ac.uk::b25a2290-a072-4001-8d8a-13b8706e41d7" providerId="AD" clId="Web-{CB621FF0-FA06-466B-B337-139B2E55B9AF}" dt="2021-12-07T13:51:08.793" v="71"/>
          <ac:spMkLst>
            <pc:docMk/>
            <pc:sldMk cId="3709870746" sldId="258"/>
            <ac:spMk id="23" creationId="{7F573F1D-73A7-FB41-BCAD-FC9AA7DEF4F5}"/>
          </ac:spMkLst>
        </pc:spChg>
        <pc:spChg chg="del">
          <ac:chgData name="Rhys Davies" userId="S::152694@pembrokeshire.ac.uk::b25a2290-a072-4001-8d8a-13b8706e41d7" providerId="AD" clId="Web-{CB621FF0-FA06-466B-B337-139B2E55B9AF}" dt="2021-12-07T13:51:08.793" v="71"/>
          <ac:spMkLst>
            <pc:docMk/>
            <pc:sldMk cId="3709870746" sldId="258"/>
            <ac:spMk id="25" creationId="{A88F843D-1C1B-C740-AC27-E3238D0F5F47}"/>
          </ac:spMkLst>
        </pc:spChg>
        <pc:spChg chg="del">
          <ac:chgData name="Rhys Davies" userId="S::152694@pembrokeshire.ac.uk::b25a2290-a072-4001-8d8a-13b8706e41d7" providerId="AD" clId="Web-{CB621FF0-FA06-466B-B337-139B2E55B9AF}" dt="2021-12-07T13:51:08.793" v="71"/>
          <ac:spMkLst>
            <pc:docMk/>
            <pc:sldMk cId="3709870746" sldId="258"/>
            <ac:spMk id="27" creationId="{44037D61-FFBD-0342-90C5-D1AD7C899B44}"/>
          </ac:spMkLst>
        </pc:spChg>
        <pc:spChg chg="del">
          <ac:chgData name="Rhys Davies" userId="S::152694@pembrokeshire.ac.uk::b25a2290-a072-4001-8d8a-13b8706e41d7" providerId="AD" clId="Web-{CB621FF0-FA06-466B-B337-139B2E55B9AF}" dt="2021-12-07T14:02:30.155" v="79"/>
          <ac:spMkLst>
            <pc:docMk/>
            <pc:sldMk cId="3709870746" sldId="258"/>
            <ac:spMk id="28" creationId="{66B4F777-D5F3-4D3A-ACC1-A3F819019AE8}"/>
          </ac:spMkLst>
        </pc:spChg>
        <pc:spChg chg="del">
          <ac:chgData name="Rhys Davies" userId="S::152694@pembrokeshire.ac.uk::b25a2290-a072-4001-8d8a-13b8706e41d7" providerId="AD" clId="Web-{CB621FF0-FA06-466B-B337-139B2E55B9AF}" dt="2021-12-07T13:51:08.793" v="71"/>
          <ac:spMkLst>
            <pc:docMk/>
            <pc:sldMk cId="3709870746" sldId="258"/>
            <ac:spMk id="29" creationId="{D5B0F748-7FA7-4DDF-89A3-7F1D8EE1F7C0}"/>
          </ac:spMkLst>
        </pc:spChg>
        <pc:spChg chg="del">
          <ac:chgData name="Rhys Davies" userId="S::152694@pembrokeshire.ac.uk::b25a2290-a072-4001-8d8a-13b8706e41d7" providerId="AD" clId="Web-{CB621FF0-FA06-466B-B337-139B2E55B9AF}" dt="2021-12-07T13:51:08.793" v="71"/>
          <ac:spMkLst>
            <pc:docMk/>
            <pc:sldMk cId="3709870746" sldId="258"/>
            <ac:spMk id="31" creationId="{1903E872-C07A-4030-B584-D321D40CABB6}"/>
          </ac:spMkLst>
        </pc:spChg>
        <pc:spChg chg="add">
          <ac:chgData name="Rhys Davies" userId="S::152694@pembrokeshire.ac.uk::b25a2290-a072-4001-8d8a-13b8706e41d7" providerId="AD" clId="Web-{CB621FF0-FA06-466B-B337-139B2E55B9AF}" dt="2021-12-07T13:51:08.793" v="71"/>
          <ac:spMkLst>
            <pc:docMk/>
            <pc:sldMk cId="3709870746" sldId="258"/>
            <ac:spMk id="36" creationId="{2D03A0B2-4A2F-D846-A5E6-FB7CB9A031F7}"/>
          </ac:spMkLst>
        </pc:spChg>
        <pc:spChg chg="add">
          <ac:chgData name="Rhys Davies" userId="S::152694@pembrokeshire.ac.uk::b25a2290-a072-4001-8d8a-13b8706e41d7" providerId="AD" clId="Web-{CB621FF0-FA06-466B-B337-139B2E55B9AF}" dt="2021-12-07T13:51:08.793" v="71"/>
          <ac:spMkLst>
            <pc:docMk/>
            <pc:sldMk cId="3709870746" sldId="258"/>
            <ac:spMk id="38" creationId="{7F573F1D-73A7-FB41-BCAD-FC9AA7DEF4F5}"/>
          </ac:spMkLst>
        </pc:spChg>
        <pc:spChg chg="add">
          <ac:chgData name="Rhys Davies" userId="S::152694@pembrokeshire.ac.uk::b25a2290-a072-4001-8d8a-13b8706e41d7" providerId="AD" clId="Web-{CB621FF0-FA06-466B-B337-139B2E55B9AF}" dt="2021-12-07T13:51:08.793" v="71"/>
          <ac:spMkLst>
            <pc:docMk/>
            <pc:sldMk cId="3709870746" sldId="258"/>
            <ac:spMk id="40" creationId="{0247FD0E-C93A-490E-9994-C79DC8977165}"/>
          </ac:spMkLst>
        </pc:spChg>
        <pc:spChg chg="add">
          <ac:chgData name="Rhys Davies" userId="S::152694@pembrokeshire.ac.uk::b25a2290-a072-4001-8d8a-13b8706e41d7" providerId="AD" clId="Web-{CB621FF0-FA06-466B-B337-139B2E55B9AF}" dt="2021-12-07T13:51:08.793" v="71"/>
          <ac:spMkLst>
            <pc:docMk/>
            <pc:sldMk cId="3709870746" sldId="258"/>
            <ac:spMk id="42" creationId="{AD77B2DF-AF44-4996-BBFD-5DF9162BE4B2}"/>
          </ac:spMkLst>
        </pc:spChg>
        <pc:spChg chg="add">
          <ac:chgData name="Rhys Davies" userId="S::152694@pembrokeshire.ac.uk::b25a2290-a072-4001-8d8a-13b8706e41d7" providerId="AD" clId="Web-{CB621FF0-FA06-466B-B337-139B2E55B9AF}" dt="2021-12-07T13:51:08.793" v="71"/>
          <ac:spMkLst>
            <pc:docMk/>
            <pc:sldMk cId="3709870746" sldId="258"/>
            <ac:spMk id="44" creationId="{FF6BECB9-A7FC-400F-8502-97A13BB879D2}"/>
          </ac:spMkLst>
        </pc:spChg>
        <pc:spChg chg="del">
          <ac:chgData name="Rhys Davies" userId="S::152694@pembrokeshire.ac.uk::b25a2290-a072-4001-8d8a-13b8706e41d7" providerId="AD" clId="Web-{CB621FF0-FA06-466B-B337-139B2E55B9AF}" dt="2021-12-07T13:56:24.598" v="73"/>
          <ac:spMkLst>
            <pc:docMk/>
            <pc:sldMk cId="3709870746" sldId="258"/>
            <ac:spMk id="49" creationId="{C868C70C-E5C4-CD47-888C-FCB3373B6D38}"/>
          </ac:spMkLst>
        </pc:spChg>
        <pc:spChg chg="del">
          <ac:chgData name="Rhys Davies" userId="S::152694@pembrokeshire.ac.uk::b25a2290-a072-4001-8d8a-13b8706e41d7" providerId="AD" clId="Web-{CB621FF0-FA06-466B-B337-139B2E55B9AF}" dt="2021-12-07T13:56:24.598" v="73"/>
          <ac:spMkLst>
            <pc:docMk/>
            <pc:sldMk cId="3709870746" sldId="258"/>
            <ac:spMk id="51" creationId="{D8C68F39-5E8A-844C-A8FD-394F253C1E5F}"/>
          </ac:spMkLst>
        </pc:spChg>
        <pc:spChg chg="del">
          <ac:chgData name="Rhys Davies" userId="S::152694@pembrokeshire.ac.uk::b25a2290-a072-4001-8d8a-13b8706e41d7" providerId="AD" clId="Web-{CB621FF0-FA06-466B-B337-139B2E55B9AF}" dt="2021-12-07T13:56:24.598" v="73"/>
          <ac:spMkLst>
            <pc:docMk/>
            <pc:sldMk cId="3709870746" sldId="258"/>
            <ac:spMk id="53" creationId="{BC583CEB-AC2B-2640-94F6-5958E6BC5BAB}"/>
          </ac:spMkLst>
        </pc:spChg>
        <pc:spChg chg="add">
          <ac:chgData name="Rhys Davies" userId="S::152694@pembrokeshire.ac.uk::b25a2290-a072-4001-8d8a-13b8706e41d7" providerId="AD" clId="Web-{CB621FF0-FA06-466B-B337-139B2E55B9AF}" dt="2021-12-07T13:56:24.598" v="73"/>
          <ac:spMkLst>
            <pc:docMk/>
            <pc:sldMk cId="3709870746" sldId="258"/>
            <ac:spMk id="58" creationId="{2D03A0B2-4A2F-D846-A5E6-FB7CB9A031F7}"/>
          </ac:spMkLst>
        </pc:spChg>
        <pc:spChg chg="add">
          <ac:chgData name="Rhys Davies" userId="S::152694@pembrokeshire.ac.uk::b25a2290-a072-4001-8d8a-13b8706e41d7" providerId="AD" clId="Web-{CB621FF0-FA06-466B-B337-139B2E55B9AF}" dt="2021-12-07T13:56:24.598" v="73"/>
          <ac:spMkLst>
            <pc:docMk/>
            <pc:sldMk cId="3709870746" sldId="258"/>
            <ac:spMk id="60" creationId="{7F573F1D-73A7-FB41-BCAD-FC9AA7DEF4F5}"/>
          </ac:spMkLst>
        </pc:spChg>
        <pc:spChg chg="add">
          <ac:chgData name="Rhys Davies" userId="S::152694@pembrokeshire.ac.uk::b25a2290-a072-4001-8d8a-13b8706e41d7" providerId="AD" clId="Web-{CB621FF0-FA06-466B-B337-139B2E55B9AF}" dt="2021-12-07T13:56:24.598" v="73"/>
          <ac:spMkLst>
            <pc:docMk/>
            <pc:sldMk cId="3709870746" sldId="258"/>
            <ac:spMk id="62" creationId="{0247FD0E-C93A-490E-9994-C79DC8977165}"/>
          </ac:spMkLst>
        </pc:spChg>
        <pc:spChg chg="add">
          <ac:chgData name="Rhys Davies" userId="S::152694@pembrokeshire.ac.uk::b25a2290-a072-4001-8d8a-13b8706e41d7" providerId="AD" clId="Web-{CB621FF0-FA06-466B-B337-139B2E55B9AF}" dt="2021-12-07T13:56:24.598" v="73"/>
          <ac:spMkLst>
            <pc:docMk/>
            <pc:sldMk cId="3709870746" sldId="258"/>
            <ac:spMk id="64" creationId="{AD77B2DF-AF44-4996-BBFD-5DF9162BE4B2}"/>
          </ac:spMkLst>
        </pc:spChg>
        <pc:spChg chg="add">
          <ac:chgData name="Rhys Davies" userId="S::152694@pembrokeshire.ac.uk::b25a2290-a072-4001-8d8a-13b8706e41d7" providerId="AD" clId="Web-{CB621FF0-FA06-466B-B337-139B2E55B9AF}" dt="2021-12-07T13:56:24.598" v="73"/>
          <ac:spMkLst>
            <pc:docMk/>
            <pc:sldMk cId="3709870746" sldId="258"/>
            <ac:spMk id="66" creationId="{FF6BECB9-A7FC-400F-8502-97A13BB879D2}"/>
          </ac:spMkLst>
        </pc:spChg>
        <pc:spChg chg="del">
          <ac:chgData name="Rhys Davies" userId="S::152694@pembrokeshire.ac.uk::b25a2290-a072-4001-8d8a-13b8706e41d7" providerId="AD" clId="Web-{CB621FF0-FA06-466B-B337-139B2E55B9AF}" dt="2021-12-07T14:11:05.747" v="100"/>
          <ac:spMkLst>
            <pc:docMk/>
            <pc:sldMk cId="3709870746" sldId="258"/>
            <ac:spMk id="71" creationId="{2D03A0B2-4A2F-D846-A5E6-FB7CB9A031F7}"/>
          </ac:spMkLst>
        </pc:spChg>
        <pc:spChg chg="del">
          <ac:chgData name="Rhys Davies" userId="S::152694@pembrokeshire.ac.uk::b25a2290-a072-4001-8d8a-13b8706e41d7" providerId="AD" clId="Web-{CB621FF0-FA06-466B-B337-139B2E55B9AF}" dt="2021-12-07T14:11:05.747" v="100"/>
          <ac:spMkLst>
            <pc:docMk/>
            <pc:sldMk cId="3709870746" sldId="258"/>
            <ac:spMk id="73" creationId="{7F573F1D-73A7-FB41-BCAD-FC9AA7DEF4F5}"/>
          </ac:spMkLst>
        </pc:spChg>
        <pc:spChg chg="del">
          <ac:chgData name="Rhys Davies" userId="S::152694@pembrokeshire.ac.uk::b25a2290-a072-4001-8d8a-13b8706e41d7" providerId="AD" clId="Web-{CB621FF0-FA06-466B-B337-139B2E55B9AF}" dt="2021-12-07T14:11:05.747" v="100"/>
          <ac:spMkLst>
            <pc:docMk/>
            <pc:sldMk cId="3709870746" sldId="258"/>
            <ac:spMk id="75" creationId="{A88F843D-1C1B-C740-AC27-E3238D0F5F47}"/>
          </ac:spMkLst>
        </pc:spChg>
        <pc:spChg chg="del">
          <ac:chgData name="Rhys Davies" userId="S::152694@pembrokeshire.ac.uk::b25a2290-a072-4001-8d8a-13b8706e41d7" providerId="AD" clId="Web-{CB621FF0-FA06-466B-B337-139B2E55B9AF}" dt="2021-12-07T14:11:05.747" v="100"/>
          <ac:spMkLst>
            <pc:docMk/>
            <pc:sldMk cId="3709870746" sldId="258"/>
            <ac:spMk id="77" creationId="{44037D61-FFBD-0342-90C5-D1AD7C899B44}"/>
          </ac:spMkLst>
        </pc:spChg>
        <pc:spChg chg="del">
          <ac:chgData name="Rhys Davies" userId="S::152694@pembrokeshire.ac.uk::b25a2290-a072-4001-8d8a-13b8706e41d7" providerId="AD" clId="Web-{CB621FF0-FA06-466B-B337-139B2E55B9AF}" dt="2021-12-07T14:11:05.747" v="100"/>
          <ac:spMkLst>
            <pc:docMk/>
            <pc:sldMk cId="3709870746" sldId="258"/>
            <ac:spMk id="79" creationId="{D5B0F748-7FA7-4DDF-89A3-7F1D8EE1F7C0}"/>
          </ac:spMkLst>
        </pc:spChg>
        <pc:spChg chg="del">
          <ac:chgData name="Rhys Davies" userId="S::152694@pembrokeshire.ac.uk::b25a2290-a072-4001-8d8a-13b8706e41d7" providerId="AD" clId="Web-{CB621FF0-FA06-466B-B337-139B2E55B9AF}" dt="2021-12-07T14:11:05.747" v="100"/>
          <ac:spMkLst>
            <pc:docMk/>
            <pc:sldMk cId="3709870746" sldId="258"/>
            <ac:spMk id="81" creationId="{1903E872-C07A-4030-B584-D321D40CABB6}"/>
          </ac:spMkLst>
        </pc:spChg>
        <pc:spChg chg="add">
          <ac:chgData name="Rhys Davies" userId="S::152694@pembrokeshire.ac.uk::b25a2290-a072-4001-8d8a-13b8706e41d7" providerId="AD" clId="Web-{CB621FF0-FA06-466B-B337-139B2E55B9AF}" dt="2021-12-07T14:11:05.747" v="100"/>
          <ac:spMkLst>
            <pc:docMk/>
            <pc:sldMk cId="3709870746" sldId="258"/>
            <ac:spMk id="86" creationId="{2D03A0B2-4A2F-D846-A5E6-FB7CB9A031F7}"/>
          </ac:spMkLst>
        </pc:spChg>
        <pc:spChg chg="add">
          <ac:chgData name="Rhys Davies" userId="S::152694@pembrokeshire.ac.uk::b25a2290-a072-4001-8d8a-13b8706e41d7" providerId="AD" clId="Web-{CB621FF0-FA06-466B-B337-139B2E55B9AF}" dt="2021-12-07T14:11:05.747" v="100"/>
          <ac:spMkLst>
            <pc:docMk/>
            <pc:sldMk cId="3709870746" sldId="258"/>
            <ac:spMk id="88" creationId="{7F573F1D-73A7-FB41-BCAD-FC9AA7DEF4F5}"/>
          </ac:spMkLst>
        </pc:spChg>
        <pc:spChg chg="add del">
          <ac:chgData name="Rhys Davies" userId="S::152694@pembrokeshire.ac.uk::b25a2290-a072-4001-8d8a-13b8706e41d7" providerId="AD" clId="Web-{CB621FF0-FA06-466B-B337-139B2E55B9AF}" dt="2021-12-07T14:12:11.936" v="107"/>
          <ac:spMkLst>
            <pc:docMk/>
            <pc:sldMk cId="3709870746" sldId="258"/>
            <ac:spMk id="90" creationId="{A88F843D-1C1B-C740-AC27-E3238D0F5F47}"/>
          </ac:spMkLst>
        </pc:spChg>
        <pc:spChg chg="add">
          <ac:chgData name="Rhys Davies" userId="S::152694@pembrokeshire.ac.uk::b25a2290-a072-4001-8d8a-13b8706e41d7" providerId="AD" clId="Web-{CB621FF0-FA06-466B-B337-139B2E55B9AF}" dt="2021-12-07T14:11:05.747" v="100"/>
          <ac:spMkLst>
            <pc:docMk/>
            <pc:sldMk cId="3709870746" sldId="258"/>
            <ac:spMk id="92" creationId="{47D97D42-A01D-BC41-A1DE-4E2766A4E78F}"/>
          </ac:spMkLst>
        </pc:spChg>
        <pc:spChg chg="add">
          <ac:chgData name="Rhys Davies" userId="S::152694@pembrokeshire.ac.uk::b25a2290-a072-4001-8d8a-13b8706e41d7" providerId="AD" clId="Web-{CB621FF0-FA06-466B-B337-139B2E55B9AF}" dt="2021-12-07T14:11:05.747" v="100"/>
          <ac:spMkLst>
            <pc:docMk/>
            <pc:sldMk cId="3709870746" sldId="258"/>
            <ac:spMk id="94" creationId="{B7258F36-452C-D64A-A553-BEE4EAFE4143}"/>
          </ac:spMkLst>
        </pc:spChg>
        <pc:graphicFrameChg chg="del">
          <ac:chgData name="Rhys Davies" userId="S::152694@pembrokeshire.ac.uk::b25a2290-a072-4001-8d8a-13b8706e41d7" providerId="AD" clId="Web-{CB621FF0-FA06-466B-B337-139B2E55B9AF}" dt="2021-12-07T14:03:55.766" v="88"/>
          <ac:graphicFrameMkLst>
            <pc:docMk/>
            <pc:sldMk cId="3709870746" sldId="258"/>
            <ac:graphicFrameMk id="5" creationId="{95B16D95-AD38-4670-9319-916E0044A1EF}"/>
          </ac:graphicFrameMkLst>
        </pc:graphicFrameChg>
        <pc:picChg chg="del">
          <ac:chgData name="Rhys Davies" userId="S::152694@pembrokeshire.ac.uk::b25a2290-a072-4001-8d8a-13b8706e41d7" providerId="AD" clId="Web-{CB621FF0-FA06-466B-B337-139B2E55B9AF}" dt="2021-12-07T14:15:38.363" v="162"/>
          <ac:picMkLst>
            <pc:docMk/>
            <pc:sldMk cId="3709870746" sldId="258"/>
            <ac:picMk id="4" creationId="{0DEA1795-5DE7-4A50-86EE-476D7143F884}"/>
          </ac:picMkLst>
        </pc:picChg>
        <pc:picChg chg="add del mod">
          <ac:chgData name="Rhys Davies" userId="S::152694@pembrokeshire.ac.uk::b25a2290-a072-4001-8d8a-13b8706e41d7" providerId="AD" clId="Web-{CB621FF0-FA06-466B-B337-139B2E55B9AF}" dt="2021-12-07T13:38:59.587" v="64"/>
          <ac:picMkLst>
            <pc:docMk/>
            <pc:sldMk cId="3709870746" sldId="258"/>
            <ac:picMk id="4" creationId="{CFCEC8DA-25D9-4E81-A90F-96B53212FD7D}"/>
          </ac:picMkLst>
        </pc:picChg>
        <pc:picChg chg="del mod ord">
          <ac:chgData name="Rhys Davies" userId="S::152694@pembrokeshire.ac.uk::b25a2290-a072-4001-8d8a-13b8706e41d7" providerId="AD" clId="Web-{CB621FF0-FA06-466B-B337-139B2E55B9AF}" dt="2021-12-07T14:15:31.691" v="160"/>
          <ac:picMkLst>
            <pc:docMk/>
            <pc:sldMk cId="3709870746" sldId="258"/>
            <ac:picMk id="4" creationId="{FD91C367-9618-440A-9B52-0D6C2C33E4AB}"/>
          </ac:picMkLst>
        </pc:picChg>
        <pc:picChg chg="add del">
          <ac:chgData name="Rhys Davies" userId="S::152694@pembrokeshire.ac.uk::b25a2290-a072-4001-8d8a-13b8706e41d7" providerId="AD" clId="Web-{CB621FF0-FA06-466B-B337-139B2E55B9AF}" dt="2021-12-07T13:37:38.616" v="61"/>
          <ac:picMkLst>
            <pc:docMk/>
            <pc:sldMk cId="3709870746" sldId="258"/>
            <ac:picMk id="5" creationId="{11D353F4-11E8-4842-9DB3-C64B6F61B6B4}"/>
          </ac:picMkLst>
        </pc:picChg>
        <pc:picChg chg="del">
          <ac:chgData name="Rhys Davies" userId="S::152694@pembrokeshire.ac.uk::b25a2290-a072-4001-8d8a-13b8706e41d7" providerId="AD" clId="Web-{CB621FF0-FA06-466B-B337-139B2E55B9AF}" dt="2021-12-07T14:10:56.840" v="99"/>
          <ac:picMkLst>
            <pc:docMk/>
            <pc:sldMk cId="3709870746" sldId="258"/>
            <ac:picMk id="5" creationId="{1AEB8803-A678-4786-9328-BDA0B1A3D677}"/>
          </ac:picMkLst>
        </pc:picChg>
        <pc:picChg chg="del">
          <ac:chgData name="Rhys Davies" userId="S::152694@pembrokeshire.ac.uk::b25a2290-a072-4001-8d8a-13b8706e41d7" providerId="AD" clId="Web-{CB621FF0-FA06-466B-B337-139B2E55B9AF}" dt="2021-12-07T14:12:16.405" v="114"/>
          <ac:picMkLst>
            <pc:docMk/>
            <pc:sldMk cId="3709870746" sldId="258"/>
            <ac:picMk id="5" creationId="{3AC4FCBE-B1D2-489D-B775-4E925A6DC4B7}"/>
          </ac:picMkLst>
        </pc:picChg>
        <pc:picChg chg="del">
          <ac:chgData name="Rhys Davies" userId="S::152694@pembrokeshire.ac.uk::b25a2290-a072-4001-8d8a-13b8706e41d7" providerId="AD" clId="Web-{CB621FF0-FA06-466B-B337-139B2E55B9AF}" dt="2021-12-07T13:39:53.291" v="65"/>
          <ac:picMkLst>
            <pc:docMk/>
            <pc:sldMk cId="3709870746" sldId="258"/>
            <ac:picMk id="5" creationId="{CB37067A-A048-4CDD-870B-16DDE9185579}"/>
          </ac:picMkLst>
        </pc:picChg>
        <pc:picChg chg="del">
          <ac:chgData name="Rhys Davies" userId="S::152694@pembrokeshire.ac.uk::b25a2290-a072-4001-8d8a-13b8706e41d7" providerId="AD" clId="Web-{CB621FF0-FA06-466B-B337-139B2E55B9AF}" dt="2021-12-07T14:11:48.435" v="103"/>
          <ac:picMkLst>
            <pc:docMk/>
            <pc:sldMk cId="3709870746" sldId="258"/>
            <ac:picMk id="6" creationId="{361F33DC-566F-43B3-8EA9-F3236DFCCDBD}"/>
          </ac:picMkLst>
        </pc:picChg>
        <pc:picChg chg="del">
          <ac:chgData name="Rhys Davies" userId="S::152694@pembrokeshire.ac.uk::b25a2290-a072-4001-8d8a-13b8706e41d7" providerId="AD" clId="Web-{CB621FF0-FA06-466B-B337-139B2E55B9AF}" dt="2021-12-07T14:15:17.097" v="135"/>
          <ac:picMkLst>
            <pc:docMk/>
            <pc:sldMk cId="3709870746" sldId="258"/>
            <ac:picMk id="7" creationId="{09190134-7CB9-4FE1-BB0C-448AD2A01EF6}"/>
          </ac:picMkLst>
        </pc:picChg>
        <pc:picChg chg="del">
          <ac:chgData name="Rhys Davies" userId="S::152694@pembrokeshire.ac.uk::b25a2290-a072-4001-8d8a-13b8706e41d7" providerId="AD" clId="Web-{CB621FF0-FA06-466B-B337-139B2E55B9AF}" dt="2021-12-07T14:12:15.342" v="113"/>
          <ac:picMkLst>
            <pc:docMk/>
            <pc:sldMk cId="3709870746" sldId="258"/>
            <ac:picMk id="7" creationId="{22232A9E-CDB0-45A2-9970-917F9F2BFE0C}"/>
          </ac:picMkLst>
        </pc:picChg>
        <pc:picChg chg="del">
          <ac:chgData name="Rhys Davies" userId="S::152694@pembrokeshire.ac.uk::b25a2290-a072-4001-8d8a-13b8706e41d7" providerId="AD" clId="Web-{CB621FF0-FA06-466B-B337-139B2E55B9AF}" dt="2021-12-07T13:50:23.292" v="69"/>
          <ac:picMkLst>
            <pc:docMk/>
            <pc:sldMk cId="3709870746" sldId="258"/>
            <ac:picMk id="7" creationId="{DB01A37E-F1DD-4714-9A7F-CA7D2BDC30A3}"/>
          </ac:picMkLst>
        </pc:picChg>
        <pc:picChg chg="del">
          <ac:chgData name="Rhys Davies" userId="S::152694@pembrokeshire.ac.uk::b25a2290-a072-4001-8d8a-13b8706e41d7" providerId="AD" clId="Web-{CB621FF0-FA06-466B-B337-139B2E55B9AF}" dt="2021-12-07T14:04:50.690" v="94"/>
          <ac:picMkLst>
            <pc:docMk/>
            <pc:sldMk cId="3709870746" sldId="258"/>
            <ac:picMk id="8" creationId="{2E13F1A1-5498-40E6-BEB0-E5F6B8A9BC6E}"/>
          </ac:picMkLst>
        </pc:picChg>
        <pc:picChg chg="del">
          <ac:chgData name="Rhys Davies" userId="S::152694@pembrokeshire.ac.uk::b25a2290-a072-4001-8d8a-13b8706e41d7" providerId="AD" clId="Web-{CB621FF0-FA06-466B-B337-139B2E55B9AF}" dt="2021-12-07T14:15:17.097" v="134"/>
          <ac:picMkLst>
            <pc:docMk/>
            <pc:sldMk cId="3709870746" sldId="258"/>
            <ac:picMk id="8" creationId="{40791DCC-79E5-4DFD-8D5D-548EE081D8D1}"/>
          </ac:picMkLst>
        </pc:picChg>
        <pc:picChg chg="del">
          <ac:chgData name="Rhys Davies" userId="S::152694@pembrokeshire.ac.uk::b25a2290-a072-4001-8d8a-13b8706e41d7" providerId="AD" clId="Web-{CB621FF0-FA06-466B-B337-139B2E55B9AF}" dt="2021-12-07T14:17:51.038" v="182"/>
          <ac:picMkLst>
            <pc:docMk/>
            <pc:sldMk cId="3709870746" sldId="258"/>
            <ac:picMk id="8" creationId="{5B81778A-D42A-40CB-BF1D-EF17894FECB0}"/>
          </ac:picMkLst>
        </pc:picChg>
        <pc:picChg chg="del">
          <ac:chgData name="Rhys Davies" userId="S::152694@pembrokeshire.ac.uk::b25a2290-a072-4001-8d8a-13b8706e41d7" providerId="AD" clId="Web-{CB621FF0-FA06-466B-B337-139B2E55B9AF}" dt="2021-12-07T14:05:41.379" v="96"/>
          <ac:picMkLst>
            <pc:docMk/>
            <pc:sldMk cId="3709870746" sldId="258"/>
            <ac:picMk id="9" creationId="{13E53038-706F-47BA-AF79-9FCC72CBF126}"/>
          </ac:picMkLst>
        </pc:picChg>
        <pc:picChg chg="del">
          <ac:chgData name="Rhys Davies" userId="S::152694@pembrokeshire.ac.uk::b25a2290-a072-4001-8d8a-13b8706e41d7" providerId="AD" clId="Web-{CB621FF0-FA06-466B-B337-139B2E55B9AF}" dt="2021-12-07T14:15:17.097" v="133"/>
          <ac:picMkLst>
            <pc:docMk/>
            <pc:sldMk cId="3709870746" sldId="258"/>
            <ac:picMk id="9" creationId="{3E84C5AD-E044-441A-8F48-35676ED3954D}"/>
          </ac:picMkLst>
        </pc:picChg>
        <pc:picChg chg="del">
          <ac:chgData name="Rhys Davies" userId="S::152694@pembrokeshire.ac.uk::b25a2290-a072-4001-8d8a-13b8706e41d7" providerId="AD" clId="Web-{CB621FF0-FA06-466B-B337-139B2E55B9AF}" dt="2021-12-07T13:51:06.371" v="70"/>
          <ac:picMkLst>
            <pc:docMk/>
            <pc:sldMk cId="3709870746" sldId="258"/>
            <ac:picMk id="9" creationId="{497CB31B-D068-43F4-939C-4F854ADEFCE4}"/>
          </ac:picMkLst>
        </pc:picChg>
        <pc:picChg chg="del">
          <ac:chgData name="Rhys Davies" userId="S::152694@pembrokeshire.ac.uk::b25a2290-a072-4001-8d8a-13b8706e41d7" providerId="AD" clId="Web-{CB621FF0-FA06-466B-B337-139B2E55B9AF}" dt="2021-12-07T14:17:48.288" v="181"/>
          <ac:picMkLst>
            <pc:docMk/>
            <pc:sldMk cId="3709870746" sldId="258"/>
            <ac:picMk id="9" creationId="{60A89956-ADEA-4C2E-8B29-8F6917664BDC}"/>
          </ac:picMkLst>
        </pc:picChg>
        <pc:picChg chg="del">
          <ac:chgData name="Rhys Davies" userId="S::152694@pembrokeshire.ac.uk::b25a2290-a072-4001-8d8a-13b8706e41d7" providerId="AD" clId="Web-{CB621FF0-FA06-466B-B337-139B2E55B9AF}" dt="2021-12-07T14:15:49.082" v="174"/>
          <ac:picMkLst>
            <pc:docMk/>
            <pc:sldMk cId="3709870746" sldId="258"/>
            <ac:picMk id="10" creationId="{03576785-E7AE-44C2-A5D4-3A78DC20A58B}"/>
          </ac:picMkLst>
        </pc:picChg>
        <pc:picChg chg="del">
          <ac:chgData name="Rhys Davies" userId="S::152694@pembrokeshire.ac.uk::b25a2290-a072-4001-8d8a-13b8706e41d7" providerId="AD" clId="Web-{CB621FF0-FA06-466B-B337-139B2E55B9AF}" dt="2021-12-07T14:10:54.996" v="98"/>
          <ac:picMkLst>
            <pc:docMk/>
            <pc:sldMk cId="3709870746" sldId="258"/>
            <ac:picMk id="10" creationId="{53025D64-4EA0-45BA-9476-0BC47905D073}"/>
          </ac:picMkLst>
        </pc:picChg>
        <pc:picChg chg="del">
          <ac:chgData name="Rhys Davies" userId="S::152694@pembrokeshire.ac.uk::b25a2290-a072-4001-8d8a-13b8706e41d7" providerId="AD" clId="Web-{CB621FF0-FA06-466B-B337-139B2E55B9AF}" dt="2021-12-07T14:15:17.097" v="132"/>
          <ac:picMkLst>
            <pc:docMk/>
            <pc:sldMk cId="3709870746" sldId="258"/>
            <ac:picMk id="10" creationId="{E8E0519D-F30B-4193-90E0-404183B75034}"/>
          </ac:picMkLst>
        </pc:picChg>
        <pc:picChg chg="del">
          <ac:chgData name="Rhys Davies" userId="S::152694@pembrokeshire.ac.uk::b25a2290-a072-4001-8d8a-13b8706e41d7" providerId="AD" clId="Web-{CB621FF0-FA06-466B-B337-139B2E55B9AF}" dt="2021-12-07T14:15:49.082" v="173"/>
          <ac:picMkLst>
            <pc:docMk/>
            <pc:sldMk cId="3709870746" sldId="258"/>
            <ac:picMk id="11" creationId="{59555B52-A082-4F30-9B01-002D4106B11F}"/>
          </ac:picMkLst>
        </pc:picChg>
        <pc:picChg chg="del">
          <ac:chgData name="Rhys Davies" userId="S::152694@pembrokeshire.ac.uk::b25a2290-a072-4001-8d8a-13b8706e41d7" providerId="AD" clId="Web-{CB621FF0-FA06-466B-B337-139B2E55B9AF}" dt="2021-12-07T13:56:22.833" v="72"/>
          <ac:picMkLst>
            <pc:docMk/>
            <pc:sldMk cId="3709870746" sldId="258"/>
            <ac:picMk id="11" creationId="{6A14CD08-C53E-4C66-A84F-7C5C4DCA82FF}"/>
          </ac:picMkLst>
        </pc:picChg>
        <pc:picChg chg="del">
          <ac:chgData name="Rhys Davies" userId="S::152694@pembrokeshire.ac.uk::b25a2290-a072-4001-8d8a-13b8706e41d7" providerId="AD" clId="Web-{CB621FF0-FA06-466B-B337-139B2E55B9AF}" dt="2021-12-07T14:15:49.082" v="172"/>
          <ac:picMkLst>
            <pc:docMk/>
            <pc:sldMk cId="3709870746" sldId="258"/>
            <ac:picMk id="12" creationId="{803DBC34-A793-456A-B8EB-6D747CCCD939}"/>
          </ac:picMkLst>
        </pc:picChg>
        <pc:picChg chg="del">
          <ac:chgData name="Rhys Davies" userId="S::152694@pembrokeshire.ac.uk::b25a2290-a072-4001-8d8a-13b8706e41d7" providerId="AD" clId="Web-{CB621FF0-FA06-466B-B337-139B2E55B9AF}" dt="2021-12-07T14:15:49.082" v="171"/>
          <ac:picMkLst>
            <pc:docMk/>
            <pc:sldMk cId="3709870746" sldId="258"/>
            <ac:picMk id="13" creationId="{751A2FCF-6A87-4A85-9443-68DA062CBECE}"/>
          </ac:picMkLst>
        </pc:picChg>
        <pc:picChg chg="del">
          <ac:chgData name="Rhys Davies" userId="S::152694@pembrokeshire.ac.uk::b25a2290-a072-4001-8d8a-13b8706e41d7" providerId="AD" clId="Web-{CB621FF0-FA06-466B-B337-139B2E55B9AF}" dt="2021-12-07T14:12:14.733" v="112"/>
          <ac:picMkLst>
            <pc:docMk/>
            <pc:sldMk cId="3709870746" sldId="258"/>
            <ac:picMk id="13" creationId="{782D79E7-DDCF-4ADA-8314-7B34F25F884D}"/>
          </ac:picMkLst>
        </pc:picChg>
        <pc:picChg chg="del">
          <ac:chgData name="Rhys Davies" userId="S::152694@pembrokeshire.ac.uk::b25a2290-a072-4001-8d8a-13b8706e41d7" providerId="AD" clId="Web-{CB621FF0-FA06-466B-B337-139B2E55B9AF}" dt="2021-12-07T14:12:13.920" v="111"/>
          <ac:picMkLst>
            <pc:docMk/>
            <pc:sldMk cId="3709870746" sldId="258"/>
            <ac:picMk id="14" creationId="{7C74484A-E96B-4DDA-8A9C-BCF97B6F3FFF}"/>
          </ac:picMkLst>
        </pc:picChg>
        <pc:picChg chg="del">
          <ac:chgData name="Rhys Davies" userId="S::152694@pembrokeshire.ac.uk::b25a2290-a072-4001-8d8a-13b8706e41d7" providerId="AD" clId="Web-{CB621FF0-FA06-466B-B337-139B2E55B9AF}" dt="2021-12-07T14:15:49.082" v="170"/>
          <ac:picMkLst>
            <pc:docMk/>
            <pc:sldMk cId="3709870746" sldId="258"/>
            <ac:picMk id="14" creationId="{9362B568-1020-4A04-8229-CE5C6C54CE94}"/>
          </ac:picMkLst>
        </pc:picChg>
        <pc:picChg chg="del">
          <ac:chgData name="Rhys Davies" userId="S::152694@pembrokeshire.ac.uk::b25a2290-a072-4001-8d8a-13b8706e41d7" providerId="AD" clId="Web-{CB621FF0-FA06-466B-B337-139B2E55B9AF}" dt="2021-12-07T14:15:49.082" v="169"/>
          <ac:picMkLst>
            <pc:docMk/>
            <pc:sldMk cId="3709870746" sldId="258"/>
            <ac:picMk id="15" creationId="{37530FD2-E217-44AB-A00E-A397C6EEB75C}"/>
          </ac:picMkLst>
        </pc:picChg>
        <pc:picChg chg="del">
          <ac:chgData name="Rhys Davies" userId="S::152694@pembrokeshire.ac.uk::b25a2290-a072-4001-8d8a-13b8706e41d7" providerId="AD" clId="Web-{CB621FF0-FA06-466B-B337-139B2E55B9AF}" dt="2021-12-07T14:12:13.436" v="110"/>
          <ac:picMkLst>
            <pc:docMk/>
            <pc:sldMk cId="3709870746" sldId="258"/>
            <ac:picMk id="15" creationId="{E951EA48-9940-402C-8FE1-8F882A290569}"/>
          </ac:picMkLst>
        </pc:picChg>
        <pc:picChg chg="del">
          <ac:chgData name="Rhys Davies" userId="S::152694@pembrokeshire.ac.uk::b25a2290-a072-4001-8d8a-13b8706e41d7" providerId="AD" clId="Web-{CB621FF0-FA06-466B-B337-139B2E55B9AF}" dt="2021-12-07T14:12:10.389" v="104"/>
          <ac:picMkLst>
            <pc:docMk/>
            <pc:sldMk cId="3709870746" sldId="258"/>
            <ac:picMk id="16" creationId="{8E4AF73F-C815-4365-80ED-7D4C9C552D5C}"/>
          </ac:picMkLst>
        </pc:picChg>
        <pc:picChg chg="del">
          <ac:chgData name="Rhys Davies" userId="S::152694@pembrokeshire.ac.uk::b25a2290-a072-4001-8d8a-13b8706e41d7" providerId="AD" clId="Web-{CB621FF0-FA06-466B-B337-139B2E55B9AF}" dt="2021-12-07T14:17:53.960" v="183"/>
          <ac:picMkLst>
            <pc:docMk/>
            <pc:sldMk cId="3709870746" sldId="258"/>
            <ac:picMk id="16" creationId="{CC3AAF78-C1A3-440E-B1FE-243BF7E338A8}"/>
          </ac:picMkLst>
        </pc:picChg>
        <pc:picChg chg="del">
          <ac:chgData name="Rhys Davies" userId="S::152694@pembrokeshire.ac.uk::b25a2290-a072-4001-8d8a-13b8706e41d7" providerId="AD" clId="Web-{CB621FF0-FA06-466B-B337-139B2E55B9AF}" dt="2021-12-07T14:12:12.967" v="109"/>
          <ac:picMkLst>
            <pc:docMk/>
            <pc:sldMk cId="3709870746" sldId="258"/>
            <ac:picMk id="17" creationId="{6BC0E025-FC2A-425F-B85A-7ECBFAE9BDFE}"/>
          </ac:picMkLst>
        </pc:picChg>
        <pc:picChg chg="del">
          <ac:chgData name="Rhys Davies" userId="S::152694@pembrokeshire.ac.uk::b25a2290-a072-4001-8d8a-13b8706e41d7" providerId="AD" clId="Web-{CB621FF0-FA06-466B-B337-139B2E55B9AF}" dt="2021-12-07T14:15:49.082" v="168"/>
          <ac:picMkLst>
            <pc:docMk/>
            <pc:sldMk cId="3709870746" sldId="258"/>
            <ac:picMk id="17" creationId="{8A431423-3A9A-46B1-9740-25F47765AC86}"/>
          </ac:picMkLst>
        </pc:picChg>
        <pc:picChg chg="del">
          <ac:chgData name="Rhys Davies" userId="S::152694@pembrokeshire.ac.uk::b25a2290-a072-4001-8d8a-13b8706e41d7" providerId="AD" clId="Web-{CB621FF0-FA06-466B-B337-139B2E55B9AF}" dt="2021-12-07T14:15:49.082" v="167"/>
          <ac:picMkLst>
            <pc:docMk/>
            <pc:sldMk cId="3709870746" sldId="258"/>
            <ac:picMk id="18" creationId="{2B7F44DE-3E5E-4762-B300-E26DCF9B3253}"/>
          </ac:picMkLst>
        </pc:picChg>
        <pc:picChg chg="del">
          <ac:chgData name="Rhys Davies" userId="S::152694@pembrokeshire.ac.uk::b25a2290-a072-4001-8d8a-13b8706e41d7" providerId="AD" clId="Web-{CB621FF0-FA06-466B-B337-139B2E55B9AF}" dt="2021-12-07T14:15:17.097" v="131"/>
          <ac:picMkLst>
            <pc:docMk/>
            <pc:sldMk cId="3709870746" sldId="258"/>
            <ac:picMk id="18" creationId="{8F94BDCA-AD53-4148-9479-82B26D2E21CD}"/>
          </ac:picMkLst>
        </pc:picChg>
        <pc:picChg chg="del">
          <ac:chgData name="Rhys Davies" userId="S::152694@pembrokeshire.ac.uk::b25a2290-a072-4001-8d8a-13b8706e41d7" providerId="AD" clId="Web-{CB621FF0-FA06-466B-B337-139B2E55B9AF}" dt="2021-12-07T14:12:12.373" v="108"/>
          <ac:picMkLst>
            <pc:docMk/>
            <pc:sldMk cId="3709870746" sldId="258"/>
            <ac:picMk id="18" creationId="{C15DB747-0E9C-4522-A943-899587A282B7}"/>
          </ac:picMkLst>
        </pc:picChg>
        <pc:picChg chg="del">
          <ac:chgData name="Rhys Davies" userId="S::152694@pembrokeshire.ac.uk::b25a2290-a072-4001-8d8a-13b8706e41d7" providerId="AD" clId="Web-{CB621FF0-FA06-466B-B337-139B2E55B9AF}" dt="2021-12-07T14:12:11.936" v="106"/>
          <ac:picMkLst>
            <pc:docMk/>
            <pc:sldMk cId="3709870746" sldId="258"/>
            <ac:picMk id="19" creationId="{5F975DD2-2AFE-491A-8925-B7CE2D0FA645}"/>
          </ac:picMkLst>
        </pc:picChg>
        <pc:picChg chg="del">
          <ac:chgData name="Rhys Davies" userId="S::152694@pembrokeshire.ac.uk::b25a2290-a072-4001-8d8a-13b8706e41d7" providerId="AD" clId="Web-{CB621FF0-FA06-466B-B337-139B2E55B9AF}" dt="2021-12-07T14:15:17.097" v="130"/>
          <ac:picMkLst>
            <pc:docMk/>
            <pc:sldMk cId="3709870746" sldId="258"/>
            <ac:picMk id="19" creationId="{6D8FA8CB-1A31-4037-8262-312840374D6F}"/>
          </ac:picMkLst>
        </pc:picChg>
        <pc:picChg chg="del">
          <ac:chgData name="Rhys Davies" userId="S::152694@pembrokeshire.ac.uk::b25a2290-a072-4001-8d8a-13b8706e41d7" providerId="AD" clId="Web-{CB621FF0-FA06-466B-B337-139B2E55B9AF}" dt="2021-12-07T14:12:11.264" v="105"/>
          <ac:picMkLst>
            <pc:docMk/>
            <pc:sldMk cId="3709870746" sldId="258"/>
            <ac:picMk id="20" creationId="{0F6444BD-87CA-4E2B-A3C2-CD05E90F14EF}"/>
          </ac:picMkLst>
        </pc:picChg>
        <pc:picChg chg="del">
          <ac:chgData name="Rhys Davies" userId="S::152694@pembrokeshire.ac.uk::b25a2290-a072-4001-8d8a-13b8706e41d7" providerId="AD" clId="Web-{CB621FF0-FA06-466B-B337-139B2E55B9AF}" dt="2021-12-07T14:15:49.067" v="166"/>
          <ac:picMkLst>
            <pc:docMk/>
            <pc:sldMk cId="3709870746" sldId="258"/>
            <ac:picMk id="20" creationId="{5FF04A14-647D-40FE-A7AE-D7288FED4071}"/>
          </ac:picMkLst>
        </pc:picChg>
        <pc:picChg chg="del">
          <ac:chgData name="Rhys Davies" userId="S::152694@pembrokeshire.ac.uk::b25a2290-a072-4001-8d8a-13b8706e41d7" providerId="AD" clId="Web-{CB621FF0-FA06-466B-B337-139B2E55B9AF}" dt="2021-12-07T14:15:17.097" v="129"/>
          <ac:picMkLst>
            <pc:docMk/>
            <pc:sldMk cId="3709870746" sldId="258"/>
            <ac:picMk id="20" creationId="{A005D1C0-2F86-42EE-8D33-899D67C9B894}"/>
          </ac:picMkLst>
        </pc:picChg>
        <pc:picChg chg="del">
          <ac:chgData name="Rhys Davies" userId="S::152694@pembrokeshire.ac.uk::b25a2290-a072-4001-8d8a-13b8706e41d7" providerId="AD" clId="Web-{CB621FF0-FA06-466B-B337-139B2E55B9AF}" dt="2021-12-07T14:15:49.067" v="165"/>
          <ac:picMkLst>
            <pc:docMk/>
            <pc:sldMk cId="3709870746" sldId="258"/>
            <ac:picMk id="21" creationId="{7DF91021-38D5-43AF-BBC9-082FFBD1F174}"/>
          </ac:picMkLst>
        </pc:picChg>
        <pc:picChg chg="del">
          <ac:chgData name="Rhys Davies" userId="S::152694@pembrokeshire.ac.uk::b25a2290-a072-4001-8d8a-13b8706e41d7" providerId="AD" clId="Web-{CB621FF0-FA06-466B-B337-139B2E55B9AF}" dt="2021-12-07T14:15:17.097" v="128"/>
          <ac:picMkLst>
            <pc:docMk/>
            <pc:sldMk cId="3709870746" sldId="258"/>
            <ac:picMk id="21" creationId="{BCF19CE8-BEAA-4114-BCFB-62D6CBED2D24}"/>
          </ac:picMkLst>
        </pc:picChg>
        <pc:picChg chg="del">
          <ac:chgData name="Rhys Davies" userId="S::152694@pembrokeshire.ac.uk::b25a2290-a072-4001-8d8a-13b8706e41d7" providerId="AD" clId="Web-{CB621FF0-FA06-466B-B337-139B2E55B9AF}" dt="2021-12-07T14:15:17.097" v="127"/>
          <ac:picMkLst>
            <pc:docMk/>
            <pc:sldMk cId="3709870746" sldId="258"/>
            <ac:picMk id="22" creationId="{E40177A3-A3BE-426D-84FD-3B8956D19EC8}"/>
          </ac:picMkLst>
        </pc:picChg>
        <pc:picChg chg="del">
          <ac:chgData name="Rhys Davies" userId="S::152694@pembrokeshire.ac.uk::b25a2290-a072-4001-8d8a-13b8706e41d7" providerId="AD" clId="Web-{CB621FF0-FA06-466B-B337-139B2E55B9AF}" dt="2021-12-07T14:15:17.097" v="126"/>
          <ac:picMkLst>
            <pc:docMk/>
            <pc:sldMk cId="3709870746" sldId="258"/>
            <ac:picMk id="23" creationId="{3822E19E-1A09-46C7-80E0-0E525F5ACD31}"/>
          </ac:picMkLst>
        </pc:picChg>
        <pc:picChg chg="del">
          <ac:chgData name="Rhys Davies" userId="S::152694@pembrokeshire.ac.uk::b25a2290-a072-4001-8d8a-13b8706e41d7" providerId="AD" clId="Web-{CB621FF0-FA06-466B-B337-139B2E55B9AF}" dt="2021-12-07T14:15:17.081" v="125"/>
          <ac:picMkLst>
            <pc:docMk/>
            <pc:sldMk cId="3709870746" sldId="258"/>
            <ac:picMk id="24" creationId="{522F2085-1752-4284-8A95-253094FD9D0F}"/>
          </ac:picMkLst>
        </pc:picChg>
        <pc:picChg chg="del">
          <ac:chgData name="Rhys Davies" userId="S::152694@pembrokeshire.ac.uk::b25a2290-a072-4001-8d8a-13b8706e41d7" providerId="AD" clId="Web-{CB621FF0-FA06-466B-B337-139B2E55B9AF}" dt="2021-12-07T14:15:21.019" v="136"/>
          <ac:picMkLst>
            <pc:docMk/>
            <pc:sldMk cId="3709870746" sldId="258"/>
            <ac:picMk id="25" creationId="{86D2F86A-E86B-4532-9D4F-921E825167E9}"/>
          </ac:picMkLst>
        </pc:picChg>
        <pc:picChg chg="mod">
          <ac:chgData name="Rhys Davies" userId="S::152694@pembrokeshire.ac.uk::b25a2290-a072-4001-8d8a-13b8706e41d7" providerId="AD" clId="Web-{CB621FF0-FA06-466B-B337-139B2E55B9AF}" dt="2021-12-07T14:15:34.754" v="161" actId="1076"/>
          <ac:picMkLst>
            <pc:docMk/>
            <pc:sldMk cId="3709870746" sldId="258"/>
            <ac:picMk id="27" creationId="{D2F9D438-E530-44E2-9D69-9FAC9E11B9FE}"/>
          </ac:picMkLst>
        </pc:picChg>
        <pc:inkChg chg="del">
          <ac:chgData name="Rhys Davies" userId="S::152694@pembrokeshire.ac.uk::b25a2290-a072-4001-8d8a-13b8706e41d7" providerId="AD" clId="Web-{CB621FF0-FA06-466B-B337-139B2E55B9AF}" dt="2021-12-07T14:15:57.973" v="175"/>
          <ac:inkMkLst>
            <pc:docMk/>
            <pc:sldMk cId="3709870746" sldId="258"/>
            <ac:inkMk id="4" creationId="{8940D81B-746F-46B8-A33F-1DBAF2F6B49C}"/>
          </ac:inkMkLst>
        </pc:inkChg>
        <pc:inkChg chg="del">
          <ac:chgData name="Rhys Davies" userId="S::152694@pembrokeshire.ac.uk::b25a2290-a072-4001-8d8a-13b8706e41d7" providerId="AD" clId="Web-{CB621FF0-FA06-466B-B337-139B2E55B9AF}" dt="2021-12-07T14:16:31.083" v="180"/>
          <ac:inkMkLst>
            <pc:docMk/>
            <pc:sldMk cId="3709870746" sldId="258"/>
            <ac:inkMk id="4" creationId="{BAC8BC15-F3B0-474E-8394-5C1D2456167A}"/>
          </ac:inkMkLst>
        </pc:inkChg>
        <pc:inkChg chg="del">
          <ac:chgData name="Rhys Davies" userId="S::152694@pembrokeshire.ac.uk::b25a2290-a072-4001-8d8a-13b8706e41d7" providerId="AD" clId="Web-{CB621FF0-FA06-466B-B337-139B2E55B9AF}" dt="2021-12-07T14:15:41.129" v="164"/>
          <ac:inkMkLst>
            <pc:docMk/>
            <pc:sldMk cId="3709870746" sldId="258"/>
            <ac:inkMk id="5" creationId="{7C603755-CC3A-4B4A-AC5F-A03DBA58A932}"/>
          </ac:inkMkLst>
        </pc:inkChg>
        <pc:inkChg chg="del">
          <ac:chgData name="Rhys Davies" userId="S::152694@pembrokeshire.ac.uk::b25a2290-a072-4001-8d8a-13b8706e41d7" providerId="AD" clId="Web-{CB621FF0-FA06-466B-B337-139B2E55B9AF}" dt="2021-12-07T14:16:14.098" v="177"/>
          <ac:inkMkLst>
            <pc:docMk/>
            <pc:sldMk cId="3709870746" sldId="258"/>
            <ac:inkMk id="5" creationId="{DB44A988-36E0-4909-ABB6-6F0FB136DFAD}"/>
          </ac:inkMkLst>
        </pc:inkChg>
        <pc:inkChg chg="del">
          <ac:chgData name="Rhys Davies" userId="S::152694@pembrokeshire.ac.uk::b25a2290-a072-4001-8d8a-13b8706e41d7" providerId="AD" clId="Web-{CB621FF0-FA06-466B-B337-139B2E55B9AF}" dt="2021-12-07T14:15:17.081" v="124"/>
          <ac:inkMkLst>
            <pc:docMk/>
            <pc:sldMk cId="3709870746" sldId="258"/>
            <ac:inkMk id="5" creationId="{F45737DE-8E99-48D0-BF89-92EC800E8AA6}"/>
          </ac:inkMkLst>
        </pc:inkChg>
        <pc:inkChg chg="del">
          <ac:chgData name="Rhys Davies" userId="S::152694@pembrokeshire.ac.uk::b25a2290-a072-4001-8d8a-13b8706e41d7" providerId="AD" clId="Web-{CB621FF0-FA06-466B-B337-139B2E55B9AF}" dt="2021-12-07T14:15:41.129" v="163"/>
          <ac:inkMkLst>
            <pc:docMk/>
            <pc:sldMk cId="3709870746" sldId="258"/>
            <ac:inkMk id="6" creationId="{50D40E6F-78B1-49CF-AFC9-87F604FE256F}"/>
          </ac:inkMkLst>
        </pc:inkChg>
        <pc:inkChg chg="del">
          <ac:chgData name="Rhys Davies" userId="S::152694@pembrokeshire.ac.uk::b25a2290-a072-4001-8d8a-13b8706e41d7" providerId="AD" clId="Web-{CB621FF0-FA06-466B-B337-139B2E55B9AF}" dt="2021-12-07T14:15:17.081" v="123"/>
          <ac:inkMkLst>
            <pc:docMk/>
            <pc:sldMk cId="3709870746" sldId="258"/>
            <ac:inkMk id="6" creationId="{53761FB6-91D3-44FD-96BC-302889A04E42}"/>
          </ac:inkMkLst>
        </pc:inkChg>
        <pc:inkChg chg="del">
          <ac:chgData name="Rhys Davies" userId="S::152694@pembrokeshire.ac.uk::b25a2290-a072-4001-8d8a-13b8706e41d7" providerId="AD" clId="Web-{CB621FF0-FA06-466B-B337-139B2E55B9AF}" dt="2021-12-07T14:16:01.411" v="176"/>
          <ac:inkMkLst>
            <pc:docMk/>
            <pc:sldMk cId="3709870746" sldId="258"/>
            <ac:inkMk id="7" creationId="{953BC19F-7F51-439A-AC25-C5C4E715CC57}"/>
          </ac:inkMkLst>
        </pc:inkChg>
        <pc:inkChg chg="del">
          <ac:chgData name="Rhys Davies" userId="S::152694@pembrokeshire.ac.uk::b25a2290-a072-4001-8d8a-13b8706e41d7" providerId="AD" clId="Web-{CB621FF0-FA06-466B-B337-139B2E55B9AF}" dt="2021-12-07T14:15:17.081" v="122"/>
          <ac:inkMkLst>
            <pc:docMk/>
            <pc:sldMk cId="3709870746" sldId="258"/>
            <ac:inkMk id="11" creationId="{6D474838-9B54-4F06-BE9C-BA56B558A016}"/>
          </ac:inkMkLst>
        </pc:inkChg>
        <pc:inkChg chg="del">
          <ac:chgData name="Rhys Davies" userId="S::152694@pembrokeshire.ac.uk::b25a2290-a072-4001-8d8a-13b8706e41d7" providerId="AD" clId="Web-{CB621FF0-FA06-466B-B337-139B2E55B9AF}" dt="2021-12-07T14:15:17.081" v="121"/>
          <ac:inkMkLst>
            <pc:docMk/>
            <pc:sldMk cId="3709870746" sldId="258"/>
            <ac:inkMk id="12" creationId="{2158F218-4AA1-49CC-B428-0F3B83818BD5}"/>
          </ac:inkMkLst>
        </pc:inkChg>
        <pc:inkChg chg="del">
          <ac:chgData name="Rhys Davies" userId="S::152694@pembrokeshire.ac.uk::b25a2290-a072-4001-8d8a-13b8706e41d7" providerId="AD" clId="Web-{CB621FF0-FA06-466B-B337-139B2E55B9AF}" dt="2021-12-07T14:02:45.374" v="82"/>
          <ac:inkMkLst>
            <pc:docMk/>
            <pc:sldMk cId="3709870746" sldId="258"/>
            <ac:inkMk id="13" creationId="{5B5B46CA-CFCD-4C78-855C-072701C3B0BC}"/>
          </ac:inkMkLst>
        </pc:inkChg>
        <pc:inkChg chg="del">
          <ac:chgData name="Rhys Davies" userId="S::152694@pembrokeshire.ac.uk::b25a2290-a072-4001-8d8a-13b8706e41d7" providerId="AD" clId="Web-{CB621FF0-FA06-466B-B337-139B2E55B9AF}" dt="2021-12-07T14:15:17.081" v="120"/>
          <ac:inkMkLst>
            <pc:docMk/>
            <pc:sldMk cId="3709870746" sldId="258"/>
            <ac:inkMk id="13" creationId="{AF725627-BB1B-47EF-BD3E-76B79ADFC8FA}"/>
          </ac:inkMkLst>
        </pc:inkChg>
        <pc:inkChg chg="del">
          <ac:chgData name="Rhys Davies" userId="S::152694@pembrokeshire.ac.uk::b25a2290-a072-4001-8d8a-13b8706e41d7" providerId="AD" clId="Web-{CB621FF0-FA06-466B-B337-139B2E55B9AF}" dt="2021-12-07T14:15:06.175" v="119"/>
          <ac:inkMkLst>
            <pc:docMk/>
            <pc:sldMk cId="3709870746" sldId="258"/>
            <ac:inkMk id="14" creationId="{6450347F-2CD4-4659-9C7C-0E37BF6049B0}"/>
          </ac:inkMkLst>
        </pc:inkChg>
        <pc:inkChg chg="del">
          <ac:chgData name="Rhys Davies" userId="S::152694@pembrokeshire.ac.uk::b25a2290-a072-4001-8d8a-13b8706e41d7" providerId="AD" clId="Web-{CB621FF0-FA06-466B-B337-139B2E55B9AF}" dt="2021-12-07T14:15:28.019" v="153"/>
          <ac:inkMkLst>
            <pc:docMk/>
            <pc:sldMk cId="3709870746" sldId="258"/>
            <ac:inkMk id="14" creationId="{F3E669B9-A0A7-471C-BAF6-22E1100CC154}"/>
          </ac:inkMkLst>
        </pc:inkChg>
        <pc:inkChg chg="del">
          <ac:chgData name="Rhys Davies" userId="S::152694@pembrokeshire.ac.uk::b25a2290-a072-4001-8d8a-13b8706e41d7" providerId="AD" clId="Web-{CB621FF0-FA06-466B-B337-139B2E55B9AF}" dt="2021-12-07T14:02:49.624" v="83"/>
          <ac:inkMkLst>
            <pc:docMk/>
            <pc:sldMk cId="3709870746" sldId="258"/>
            <ac:inkMk id="15" creationId="{115A1DAA-5129-4584-8108-3192F5AA8C88}"/>
          </ac:inkMkLst>
        </pc:inkChg>
        <pc:inkChg chg="del">
          <ac:chgData name="Rhys Davies" userId="S::152694@pembrokeshire.ac.uk::b25a2290-a072-4001-8d8a-13b8706e41d7" providerId="AD" clId="Web-{CB621FF0-FA06-466B-B337-139B2E55B9AF}" dt="2021-12-07T14:15:28.035" v="158"/>
          <ac:inkMkLst>
            <pc:docMk/>
            <pc:sldMk cId="3709870746" sldId="258"/>
            <ac:inkMk id="15" creationId="{BD30DDBE-F3BB-4561-8EDC-A51D1BD53470}"/>
          </ac:inkMkLst>
        </pc:inkChg>
        <pc:inkChg chg="del">
          <ac:chgData name="Rhys Davies" userId="S::152694@pembrokeshire.ac.uk::b25a2290-a072-4001-8d8a-13b8706e41d7" providerId="AD" clId="Web-{CB621FF0-FA06-466B-B337-139B2E55B9AF}" dt="2021-12-07T14:15:28.035" v="157"/>
          <ac:inkMkLst>
            <pc:docMk/>
            <pc:sldMk cId="3709870746" sldId="258"/>
            <ac:inkMk id="16" creationId="{BFA64DB3-92D9-4419-AEEB-AADBF84B094C}"/>
          </ac:inkMkLst>
        </pc:inkChg>
        <pc:inkChg chg="del">
          <ac:chgData name="Rhys Davies" userId="S::152694@pembrokeshire.ac.uk::b25a2290-a072-4001-8d8a-13b8706e41d7" providerId="AD" clId="Web-{CB621FF0-FA06-466B-B337-139B2E55B9AF}" dt="2021-12-07T14:15:28.035" v="156"/>
          <ac:inkMkLst>
            <pc:docMk/>
            <pc:sldMk cId="3709870746" sldId="258"/>
            <ac:inkMk id="17" creationId="{44817A36-468F-43A5-AE93-7DF4027858C2}"/>
          </ac:inkMkLst>
        </pc:inkChg>
        <pc:inkChg chg="del">
          <ac:chgData name="Rhys Davies" userId="S::152694@pembrokeshire.ac.uk::b25a2290-a072-4001-8d8a-13b8706e41d7" providerId="AD" clId="Web-{CB621FF0-FA06-466B-B337-139B2E55B9AF}" dt="2021-12-07T14:03:14.531" v="86"/>
          <ac:inkMkLst>
            <pc:docMk/>
            <pc:sldMk cId="3709870746" sldId="258"/>
            <ac:inkMk id="18" creationId="{C68E1D46-EE06-4FEB-BBC1-DB123BBD977C}"/>
          </ac:inkMkLst>
        </pc:inkChg>
        <pc:inkChg chg="del">
          <ac:chgData name="Rhys Davies" userId="S::152694@pembrokeshire.ac.uk::b25a2290-a072-4001-8d8a-13b8706e41d7" providerId="AD" clId="Web-{CB621FF0-FA06-466B-B337-139B2E55B9AF}" dt="2021-12-07T14:03:05.343" v="84"/>
          <ac:inkMkLst>
            <pc:docMk/>
            <pc:sldMk cId="3709870746" sldId="258"/>
            <ac:inkMk id="19" creationId="{BA426E66-7A4D-4B22-B3A6-23F038261F00}"/>
          </ac:inkMkLst>
        </pc:inkChg>
        <pc:inkChg chg="del">
          <ac:chgData name="Rhys Davies" userId="S::152694@pembrokeshire.ac.uk::b25a2290-a072-4001-8d8a-13b8706e41d7" providerId="AD" clId="Web-{CB621FF0-FA06-466B-B337-139B2E55B9AF}" dt="2021-12-07T14:03:11.031" v="85"/>
          <ac:inkMkLst>
            <pc:docMk/>
            <pc:sldMk cId="3709870746" sldId="258"/>
            <ac:inkMk id="20" creationId="{DF2C3106-C38C-4079-AF17-AF763BD725F7}"/>
          </ac:inkMkLst>
        </pc:inkChg>
        <pc:inkChg chg="del">
          <ac:chgData name="Rhys Davies" userId="S::152694@pembrokeshire.ac.uk::b25a2290-a072-4001-8d8a-13b8706e41d7" providerId="AD" clId="Web-{CB621FF0-FA06-466B-B337-139B2E55B9AF}" dt="2021-12-07T14:04:03.142" v="91"/>
          <ac:inkMkLst>
            <pc:docMk/>
            <pc:sldMk cId="3709870746" sldId="258"/>
            <ac:inkMk id="22" creationId="{A8DCE48F-C989-44BE-9995-D9B0D26CB41A}"/>
          </ac:inkMkLst>
        </pc:inkChg>
        <pc:inkChg chg="del">
          <ac:chgData name="Rhys Davies" userId="S::152694@pembrokeshire.ac.uk::b25a2290-a072-4001-8d8a-13b8706e41d7" providerId="AD" clId="Web-{CB621FF0-FA06-466B-B337-139B2E55B9AF}" dt="2021-12-07T14:03:18.047" v="87"/>
          <ac:inkMkLst>
            <pc:docMk/>
            <pc:sldMk cId="3709870746" sldId="258"/>
            <ac:inkMk id="24" creationId="{879ED654-CD52-40E7-8F34-68C01834C39A}"/>
          </ac:inkMkLst>
        </pc:inkChg>
        <pc:inkChg chg="del">
          <ac:chgData name="Rhys Davies" userId="S::152694@pembrokeshire.ac.uk::b25a2290-a072-4001-8d8a-13b8706e41d7" providerId="AD" clId="Web-{CB621FF0-FA06-466B-B337-139B2E55B9AF}" dt="2021-12-07T14:15:28.019" v="155"/>
          <ac:inkMkLst>
            <pc:docMk/>
            <pc:sldMk cId="3709870746" sldId="258"/>
            <ac:inkMk id="26" creationId="{8F8DC9FE-A98B-42CA-96A3-B8E57C12076D}"/>
          </ac:inkMkLst>
        </pc:inkChg>
        <pc:inkChg chg="del">
          <ac:chgData name="Rhys Davies" userId="S::152694@pembrokeshire.ac.uk::b25a2290-a072-4001-8d8a-13b8706e41d7" providerId="AD" clId="Web-{CB621FF0-FA06-466B-B337-139B2E55B9AF}" dt="2021-12-07T14:04:03.142" v="90"/>
          <ac:inkMkLst>
            <pc:docMk/>
            <pc:sldMk cId="3709870746" sldId="258"/>
            <ac:inkMk id="26" creationId="{C2D96A8B-1D5F-4F21-B8B6-1B43B49A237F}"/>
          </ac:inkMkLst>
        </pc:inkChg>
        <pc:inkChg chg="del">
          <ac:chgData name="Rhys Davies" userId="S::152694@pembrokeshire.ac.uk::b25a2290-a072-4001-8d8a-13b8706e41d7" providerId="AD" clId="Web-{CB621FF0-FA06-466B-B337-139B2E55B9AF}" dt="2021-12-07T14:15:28.019" v="154"/>
          <ac:inkMkLst>
            <pc:docMk/>
            <pc:sldMk cId="3709870746" sldId="258"/>
            <ac:inkMk id="28" creationId="{A4F1A186-C18D-4F0D-8EC6-A3694CF6CEFF}"/>
          </ac:inkMkLst>
        </pc:inkChg>
        <pc:inkChg chg="del">
          <ac:chgData name="Rhys Davies" userId="S::152694@pembrokeshire.ac.uk::b25a2290-a072-4001-8d8a-13b8706e41d7" providerId="AD" clId="Web-{CB621FF0-FA06-466B-B337-139B2E55B9AF}" dt="2021-12-07T14:15:28.019" v="152"/>
          <ac:inkMkLst>
            <pc:docMk/>
            <pc:sldMk cId="3709870746" sldId="258"/>
            <ac:inkMk id="29" creationId="{BCE2CB26-DC8F-4C72-9544-5A248423469A}"/>
          </ac:inkMkLst>
        </pc:inkChg>
        <pc:inkChg chg="del">
          <ac:chgData name="Rhys Davies" userId="S::152694@pembrokeshire.ac.uk::b25a2290-a072-4001-8d8a-13b8706e41d7" providerId="AD" clId="Web-{CB621FF0-FA06-466B-B337-139B2E55B9AF}" dt="2021-12-07T14:04:18.142" v="92"/>
          <ac:inkMkLst>
            <pc:docMk/>
            <pc:sldMk cId="3709870746" sldId="258"/>
            <ac:inkMk id="30" creationId="{724030D6-6EBF-4E61-9934-64B51775D854}"/>
          </ac:inkMkLst>
        </pc:inkChg>
        <pc:inkChg chg="del">
          <ac:chgData name="Rhys Davies" userId="S::152694@pembrokeshire.ac.uk::b25a2290-a072-4001-8d8a-13b8706e41d7" providerId="AD" clId="Web-{CB621FF0-FA06-466B-B337-139B2E55B9AF}" dt="2021-12-07T14:15:28.019" v="151"/>
          <ac:inkMkLst>
            <pc:docMk/>
            <pc:sldMk cId="3709870746" sldId="258"/>
            <ac:inkMk id="30" creationId="{C42CE34C-0CC2-49BB-A3A1-71BD38386250}"/>
          </ac:inkMkLst>
        </pc:inkChg>
        <pc:inkChg chg="del">
          <ac:chgData name="Rhys Davies" userId="S::152694@pembrokeshire.ac.uk::b25a2290-a072-4001-8d8a-13b8706e41d7" providerId="AD" clId="Web-{CB621FF0-FA06-466B-B337-139B2E55B9AF}" dt="2021-12-07T14:15:28.019" v="150"/>
          <ac:inkMkLst>
            <pc:docMk/>
            <pc:sldMk cId="3709870746" sldId="258"/>
            <ac:inkMk id="31" creationId="{FB131EBC-5A9D-4658-A356-EAF5B11F59A3}"/>
          </ac:inkMkLst>
        </pc:inkChg>
        <pc:inkChg chg="del">
          <ac:chgData name="Rhys Davies" userId="S::152694@pembrokeshire.ac.uk::b25a2290-a072-4001-8d8a-13b8706e41d7" providerId="AD" clId="Web-{CB621FF0-FA06-466B-B337-139B2E55B9AF}" dt="2021-12-07T14:15:28.019" v="149"/>
          <ac:inkMkLst>
            <pc:docMk/>
            <pc:sldMk cId="3709870746" sldId="258"/>
            <ac:inkMk id="32" creationId="{43E3D93E-54BD-4B73-B44B-9EEF6C45013F}"/>
          </ac:inkMkLst>
        </pc:inkChg>
        <pc:inkChg chg="del">
          <ac:chgData name="Rhys Davies" userId="S::152694@pembrokeshire.ac.uk::b25a2290-a072-4001-8d8a-13b8706e41d7" providerId="AD" clId="Web-{CB621FF0-FA06-466B-B337-139B2E55B9AF}" dt="2021-12-07T14:15:28.019" v="148"/>
          <ac:inkMkLst>
            <pc:docMk/>
            <pc:sldMk cId="3709870746" sldId="258"/>
            <ac:inkMk id="33" creationId="{8D1A93BA-2D81-4945-AF42-25C174A014D4}"/>
          </ac:inkMkLst>
        </pc:inkChg>
        <pc:inkChg chg="del">
          <ac:chgData name="Rhys Davies" userId="S::152694@pembrokeshire.ac.uk::b25a2290-a072-4001-8d8a-13b8706e41d7" providerId="AD" clId="Web-{CB621FF0-FA06-466B-B337-139B2E55B9AF}" dt="2021-12-07T14:15:28.019" v="147"/>
          <ac:inkMkLst>
            <pc:docMk/>
            <pc:sldMk cId="3709870746" sldId="258"/>
            <ac:inkMk id="34" creationId="{2001BC87-B8D4-4A82-922F-9382AE6B3042}"/>
          </ac:inkMkLst>
        </pc:inkChg>
        <pc:inkChg chg="del">
          <ac:chgData name="Rhys Davies" userId="S::152694@pembrokeshire.ac.uk::b25a2290-a072-4001-8d8a-13b8706e41d7" providerId="AD" clId="Web-{CB621FF0-FA06-466B-B337-139B2E55B9AF}" dt="2021-12-07T14:15:28.019" v="146"/>
          <ac:inkMkLst>
            <pc:docMk/>
            <pc:sldMk cId="3709870746" sldId="258"/>
            <ac:inkMk id="35" creationId="{4DCFC9B8-3A87-4198-9EF3-276295948DE6}"/>
          </ac:inkMkLst>
        </pc:inkChg>
        <pc:inkChg chg="del">
          <ac:chgData name="Rhys Davies" userId="S::152694@pembrokeshire.ac.uk::b25a2290-a072-4001-8d8a-13b8706e41d7" providerId="AD" clId="Web-{CB621FF0-FA06-466B-B337-139B2E55B9AF}" dt="2021-12-07T14:15:28.019" v="145"/>
          <ac:inkMkLst>
            <pc:docMk/>
            <pc:sldMk cId="3709870746" sldId="258"/>
            <ac:inkMk id="36" creationId="{2459E7A7-C990-43B6-BCB9-53C8678B7C75}"/>
          </ac:inkMkLst>
        </pc:inkChg>
        <pc:inkChg chg="del">
          <ac:chgData name="Rhys Davies" userId="S::152694@pembrokeshire.ac.uk::b25a2290-a072-4001-8d8a-13b8706e41d7" providerId="AD" clId="Web-{CB621FF0-FA06-466B-B337-139B2E55B9AF}" dt="2021-12-07T14:15:28.019" v="144"/>
          <ac:inkMkLst>
            <pc:docMk/>
            <pc:sldMk cId="3709870746" sldId="258"/>
            <ac:inkMk id="37" creationId="{1D3DA6B4-2E2A-441B-9F94-F79E3200EBE9}"/>
          </ac:inkMkLst>
        </pc:inkChg>
        <pc:inkChg chg="del">
          <ac:chgData name="Rhys Davies" userId="S::152694@pembrokeshire.ac.uk::b25a2290-a072-4001-8d8a-13b8706e41d7" providerId="AD" clId="Web-{CB621FF0-FA06-466B-B337-139B2E55B9AF}" dt="2021-12-07T14:15:28.019" v="143"/>
          <ac:inkMkLst>
            <pc:docMk/>
            <pc:sldMk cId="3709870746" sldId="258"/>
            <ac:inkMk id="38" creationId="{15E8E748-B478-4584-BEFC-6E401575777A}"/>
          </ac:inkMkLst>
        </pc:inkChg>
        <pc:inkChg chg="del">
          <ac:chgData name="Rhys Davies" userId="S::152694@pembrokeshire.ac.uk::b25a2290-a072-4001-8d8a-13b8706e41d7" providerId="AD" clId="Web-{CB621FF0-FA06-466B-B337-139B2E55B9AF}" dt="2021-12-07T14:15:28.019" v="142"/>
          <ac:inkMkLst>
            <pc:docMk/>
            <pc:sldMk cId="3709870746" sldId="258"/>
            <ac:inkMk id="39" creationId="{93403C88-CF3B-4EB4-B62E-DA7E734F83DC}"/>
          </ac:inkMkLst>
        </pc:inkChg>
        <pc:inkChg chg="del">
          <ac:chgData name="Rhys Davies" userId="S::152694@pembrokeshire.ac.uk::b25a2290-a072-4001-8d8a-13b8706e41d7" providerId="AD" clId="Web-{CB621FF0-FA06-466B-B337-139B2E55B9AF}" dt="2021-12-07T14:15:28.003" v="141"/>
          <ac:inkMkLst>
            <pc:docMk/>
            <pc:sldMk cId="3709870746" sldId="258"/>
            <ac:inkMk id="40" creationId="{FB2ABD9F-C6EC-48D3-AB64-2EB52D539BD1}"/>
          </ac:inkMkLst>
        </pc:inkChg>
        <pc:inkChg chg="del">
          <ac:chgData name="Rhys Davies" userId="S::152694@pembrokeshire.ac.uk::b25a2290-a072-4001-8d8a-13b8706e41d7" providerId="AD" clId="Web-{CB621FF0-FA06-466B-B337-139B2E55B9AF}" dt="2021-12-07T14:15:28.003" v="140"/>
          <ac:inkMkLst>
            <pc:docMk/>
            <pc:sldMk cId="3709870746" sldId="258"/>
            <ac:inkMk id="41" creationId="{C711881F-BE42-4855-97EF-866D5D251D0A}"/>
          </ac:inkMkLst>
        </pc:inkChg>
        <pc:inkChg chg="del">
          <ac:chgData name="Rhys Davies" userId="S::152694@pembrokeshire.ac.uk::b25a2290-a072-4001-8d8a-13b8706e41d7" providerId="AD" clId="Web-{CB621FF0-FA06-466B-B337-139B2E55B9AF}" dt="2021-12-07T14:15:28.003" v="139"/>
          <ac:inkMkLst>
            <pc:docMk/>
            <pc:sldMk cId="3709870746" sldId="258"/>
            <ac:inkMk id="42" creationId="{4012CA72-5542-434E-A5DD-6F1215AFF43B}"/>
          </ac:inkMkLst>
        </pc:inkChg>
        <pc:inkChg chg="del">
          <ac:chgData name="Rhys Davies" userId="S::152694@pembrokeshire.ac.uk::b25a2290-a072-4001-8d8a-13b8706e41d7" providerId="AD" clId="Web-{CB621FF0-FA06-466B-B337-139B2E55B9AF}" dt="2021-12-07T14:15:28.003" v="138"/>
          <ac:inkMkLst>
            <pc:docMk/>
            <pc:sldMk cId="3709870746" sldId="258"/>
            <ac:inkMk id="43" creationId="{9F0C2E4D-4417-4BD5-A63E-1FEE71515544}"/>
          </ac:inkMkLst>
        </pc:inkChg>
      </pc:sldChg>
      <pc:sldChg chg="modSp new">
        <pc:chgData name="Rhys Davies" userId="S::152694@pembrokeshire.ac.uk::b25a2290-a072-4001-8d8a-13b8706e41d7" providerId="AD" clId="Web-{CB621FF0-FA06-466B-B337-139B2E55B9AF}" dt="2021-12-07T13:32:30.795" v="24" actId="20577"/>
        <pc:sldMkLst>
          <pc:docMk/>
          <pc:sldMk cId="749759731" sldId="259"/>
        </pc:sldMkLst>
        <pc:spChg chg="mod">
          <ac:chgData name="Rhys Davies" userId="S::152694@pembrokeshire.ac.uk::b25a2290-a072-4001-8d8a-13b8706e41d7" providerId="AD" clId="Web-{CB621FF0-FA06-466B-B337-139B2E55B9AF}" dt="2021-12-07T13:32:30.795" v="24" actId="20577"/>
          <ac:spMkLst>
            <pc:docMk/>
            <pc:sldMk cId="749759731" sldId="259"/>
            <ac:spMk id="2" creationId="{F8778743-C688-4F7B-A59D-F77A4693CF94}"/>
          </ac:spMkLst>
        </pc:spChg>
      </pc:sldChg>
      <pc:sldChg chg="modSp new">
        <pc:chgData name="Rhys Davies" userId="S::152694@pembrokeshire.ac.uk::b25a2290-a072-4001-8d8a-13b8706e41d7" providerId="AD" clId="Web-{CB621FF0-FA06-466B-B337-139B2E55B9AF}" dt="2021-12-07T13:32:39.998" v="28" actId="20577"/>
        <pc:sldMkLst>
          <pc:docMk/>
          <pc:sldMk cId="4291080417" sldId="260"/>
        </pc:sldMkLst>
        <pc:spChg chg="mod">
          <ac:chgData name="Rhys Davies" userId="S::152694@pembrokeshire.ac.uk::b25a2290-a072-4001-8d8a-13b8706e41d7" providerId="AD" clId="Web-{CB621FF0-FA06-466B-B337-139B2E55B9AF}" dt="2021-12-07T13:32:39.998" v="28" actId="20577"/>
          <ac:spMkLst>
            <pc:docMk/>
            <pc:sldMk cId="4291080417" sldId="260"/>
            <ac:spMk id="2" creationId="{37E0F5BF-22A2-4C4C-B9FA-53D95195A3D1}"/>
          </ac:spMkLst>
        </pc:spChg>
      </pc:sldChg>
      <pc:sldChg chg="addSp delSp modSp new">
        <pc:chgData name="Rhys Davies" userId="S::152694@pembrokeshire.ac.uk::b25a2290-a072-4001-8d8a-13b8706e41d7" providerId="AD" clId="Web-{CB621FF0-FA06-466B-B337-139B2E55B9AF}" dt="2021-12-07T13:59:16.962" v="78"/>
        <pc:sldMkLst>
          <pc:docMk/>
          <pc:sldMk cId="1241090581" sldId="261"/>
        </pc:sldMkLst>
        <pc:spChg chg="mod ord">
          <ac:chgData name="Rhys Davies" userId="S::152694@pembrokeshire.ac.uk::b25a2290-a072-4001-8d8a-13b8706e41d7" providerId="AD" clId="Web-{CB621FF0-FA06-466B-B337-139B2E55B9AF}" dt="2021-12-07T13:59:16.962" v="78"/>
          <ac:spMkLst>
            <pc:docMk/>
            <pc:sldMk cId="1241090581" sldId="261"/>
            <ac:spMk id="2" creationId="{47954CFB-6244-4053-8F3F-71863D7F5850}"/>
          </ac:spMkLst>
        </pc:spChg>
        <pc:spChg chg="add del">
          <ac:chgData name="Rhys Davies" userId="S::152694@pembrokeshire.ac.uk::b25a2290-a072-4001-8d8a-13b8706e41d7" providerId="AD" clId="Web-{CB621FF0-FA06-466B-B337-139B2E55B9AF}" dt="2021-12-07T13:59:16.962" v="78"/>
          <ac:spMkLst>
            <pc:docMk/>
            <pc:sldMk cId="1241090581" sldId="261"/>
            <ac:spMk id="11" creationId="{C868C70C-E5C4-CD47-888C-FCB3373B6D38}"/>
          </ac:spMkLst>
        </pc:spChg>
        <pc:spChg chg="add del">
          <ac:chgData name="Rhys Davies" userId="S::152694@pembrokeshire.ac.uk::b25a2290-a072-4001-8d8a-13b8706e41d7" providerId="AD" clId="Web-{CB621FF0-FA06-466B-B337-139B2E55B9AF}" dt="2021-12-07T13:59:16.962" v="78"/>
          <ac:spMkLst>
            <pc:docMk/>
            <pc:sldMk cId="1241090581" sldId="261"/>
            <ac:spMk id="13" creationId="{D8C68F39-5E8A-844C-A8FD-394F253C1E5F}"/>
          </ac:spMkLst>
        </pc:spChg>
        <pc:spChg chg="add del">
          <ac:chgData name="Rhys Davies" userId="S::152694@pembrokeshire.ac.uk::b25a2290-a072-4001-8d8a-13b8706e41d7" providerId="AD" clId="Web-{CB621FF0-FA06-466B-B337-139B2E55B9AF}" dt="2021-12-07T13:59:16.962" v="78"/>
          <ac:spMkLst>
            <pc:docMk/>
            <pc:sldMk cId="1241090581" sldId="261"/>
            <ac:spMk id="15" creationId="{BC583CEB-AC2B-2640-94F6-5958E6BC5BAB}"/>
          </ac:spMkLst>
        </pc:spChg>
        <pc:spChg chg="add del">
          <ac:chgData name="Rhys Davies" userId="S::152694@pembrokeshire.ac.uk::b25a2290-a072-4001-8d8a-13b8706e41d7" providerId="AD" clId="Web-{CB621FF0-FA06-466B-B337-139B2E55B9AF}" dt="2021-12-07T13:59:16.962" v="77"/>
          <ac:spMkLst>
            <pc:docMk/>
            <pc:sldMk cId="1241090581" sldId="261"/>
            <ac:spMk id="17"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18"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19" creationId="{A88F843D-1C1B-C740-AC27-E3238D0F5F47}"/>
          </ac:spMkLst>
        </pc:spChg>
        <pc:spChg chg="add del">
          <ac:chgData name="Rhys Davies" userId="S::152694@pembrokeshire.ac.uk::b25a2290-a072-4001-8d8a-13b8706e41d7" providerId="AD" clId="Web-{CB621FF0-FA06-466B-B337-139B2E55B9AF}" dt="2021-12-07T13:58:58.806" v="75"/>
          <ac:spMkLst>
            <pc:docMk/>
            <pc:sldMk cId="1241090581" sldId="261"/>
            <ac:spMk id="20" creationId="{2D03A0B2-4A2F-D846-A5E6-FB7CB9A031F7}"/>
          </ac:spMkLst>
        </pc:spChg>
        <pc:spChg chg="add del">
          <ac:chgData name="Rhys Davies" userId="S::152694@pembrokeshire.ac.uk::b25a2290-a072-4001-8d8a-13b8706e41d7" providerId="AD" clId="Web-{CB621FF0-FA06-466B-B337-139B2E55B9AF}" dt="2021-12-07T13:59:16.962" v="77"/>
          <ac:spMkLst>
            <pc:docMk/>
            <pc:sldMk cId="1241090581" sldId="261"/>
            <ac:spMk id="21" creationId="{D5B0F748-7FA7-4DDF-89A3-7F1D8EE1F7C0}"/>
          </ac:spMkLst>
        </pc:spChg>
        <pc:spChg chg="add del">
          <ac:chgData name="Rhys Davies" userId="S::152694@pembrokeshire.ac.uk::b25a2290-a072-4001-8d8a-13b8706e41d7" providerId="AD" clId="Web-{CB621FF0-FA06-466B-B337-139B2E55B9AF}" dt="2021-12-07T13:58:58.806" v="75"/>
          <ac:spMkLst>
            <pc:docMk/>
            <pc:sldMk cId="1241090581" sldId="261"/>
            <ac:spMk id="22" creationId="{7F573F1D-73A7-FB41-BCAD-FC9AA7DEF4F5}"/>
          </ac:spMkLst>
        </pc:spChg>
        <pc:spChg chg="add del">
          <ac:chgData name="Rhys Davies" userId="S::152694@pembrokeshire.ac.uk::b25a2290-a072-4001-8d8a-13b8706e41d7" providerId="AD" clId="Web-{CB621FF0-FA06-466B-B337-139B2E55B9AF}" dt="2021-12-07T13:59:16.962" v="77"/>
          <ac:spMkLst>
            <pc:docMk/>
            <pc:sldMk cId="1241090581" sldId="261"/>
            <ac:spMk id="23" creationId="{1903E872-C07A-4030-B584-D321D40CABB6}"/>
          </ac:spMkLst>
        </pc:spChg>
        <pc:spChg chg="add del">
          <ac:chgData name="Rhys Davies" userId="S::152694@pembrokeshire.ac.uk::b25a2290-a072-4001-8d8a-13b8706e41d7" providerId="AD" clId="Web-{CB621FF0-FA06-466B-B337-139B2E55B9AF}" dt="2021-12-07T13:58:58.806" v="75"/>
          <ac:spMkLst>
            <pc:docMk/>
            <pc:sldMk cId="1241090581" sldId="261"/>
            <ac:spMk id="24" creationId="{A88F843D-1C1B-C740-AC27-E3238D0F5F47}"/>
          </ac:spMkLst>
        </pc:spChg>
        <pc:spChg chg="add">
          <ac:chgData name="Rhys Davies" userId="S::152694@pembrokeshire.ac.uk::b25a2290-a072-4001-8d8a-13b8706e41d7" providerId="AD" clId="Web-{CB621FF0-FA06-466B-B337-139B2E55B9AF}" dt="2021-12-07T13:59:16.962" v="78"/>
          <ac:spMkLst>
            <pc:docMk/>
            <pc:sldMk cId="1241090581" sldId="261"/>
            <ac:spMk id="25" creationId="{C868C70C-E5C4-CD47-888C-FCB3373B6D38}"/>
          </ac:spMkLst>
        </pc:spChg>
        <pc:spChg chg="add del">
          <ac:chgData name="Rhys Davies" userId="S::152694@pembrokeshire.ac.uk::b25a2290-a072-4001-8d8a-13b8706e41d7" providerId="AD" clId="Web-{CB621FF0-FA06-466B-B337-139B2E55B9AF}" dt="2021-12-07T13:58:58.806" v="75"/>
          <ac:spMkLst>
            <pc:docMk/>
            <pc:sldMk cId="1241090581" sldId="261"/>
            <ac:spMk id="26" creationId="{44037D61-FFBD-0342-90C5-D1AD7C899B44}"/>
          </ac:spMkLst>
        </pc:spChg>
        <pc:spChg chg="add">
          <ac:chgData name="Rhys Davies" userId="S::152694@pembrokeshire.ac.uk::b25a2290-a072-4001-8d8a-13b8706e41d7" providerId="AD" clId="Web-{CB621FF0-FA06-466B-B337-139B2E55B9AF}" dt="2021-12-07T13:59:16.962" v="78"/>
          <ac:spMkLst>
            <pc:docMk/>
            <pc:sldMk cId="1241090581" sldId="261"/>
            <ac:spMk id="27" creationId="{50252617-EC2E-43CE-BAF5-3436971467A9}"/>
          </ac:spMkLst>
        </pc:spChg>
        <pc:spChg chg="add del">
          <ac:chgData name="Rhys Davies" userId="S::152694@pembrokeshire.ac.uk::b25a2290-a072-4001-8d8a-13b8706e41d7" providerId="AD" clId="Web-{CB621FF0-FA06-466B-B337-139B2E55B9AF}" dt="2021-12-07T13:58:58.806" v="75"/>
          <ac:spMkLst>
            <pc:docMk/>
            <pc:sldMk cId="1241090581" sldId="261"/>
            <ac:spMk id="28" creationId="{A21C8291-E3D5-4240-8FF4-E5213CBCC453}"/>
          </ac:spMkLst>
        </pc:spChg>
        <pc:spChg chg="add">
          <ac:chgData name="Rhys Davies" userId="S::152694@pembrokeshire.ac.uk::b25a2290-a072-4001-8d8a-13b8706e41d7" providerId="AD" clId="Web-{CB621FF0-FA06-466B-B337-139B2E55B9AF}" dt="2021-12-07T13:59:16.962" v="78"/>
          <ac:spMkLst>
            <pc:docMk/>
            <pc:sldMk cId="1241090581" sldId="261"/>
            <ac:spMk id="29" creationId="{D8C68F39-5E8A-844C-A8FD-394F253C1E5F}"/>
          </ac:spMkLst>
        </pc:spChg>
        <pc:spChg chg="add del">
          <ac:chgData name="Rhys Davies" userId="S::152694@pembrokeshire.ac.uk::b25a2290-a072-4001-8d8a-13b8706e41d7" providerId="AD" clId="Web-{CB621FF0-FA06-466B-B337-139B2E55B9AF}" dt="2021-12-07T13:58:58.806" v="75"/>
          <ac:spMkLst>
            <pc:docMk/>
            <pc:sldMk cId="1241090581" sldId="261"/>
            <ac:spMk id="30" creationId="{08B44AFE-C181-7047-8CC9-CA00BD385EEA}"/>
          </ac:spMkLst>
        </pc:spChg>
        <pc:spChg chg="add">
          <ac:chgData name="Rhys Davies" userId="S::152694@pembrokeshire.ac.uk::b25a2290-a072-4001-8d8a-13b8706e41d7" providerId="AD" clId="Web-{CB621FF0-FA06-466B-B337-139B2E55B9AF}" dt="2021-12-07T13:59:16.962" v="78"/>
          <ac:spMkLst>
            <pc:docMk/>
            <pc:sldMk cId="1241090581" sldId="261"/>
            <ac:spMk id="31" creationId="{BC583CEB-AC2B-2640-94F6-5958E6BC5BAB}"/>
          </ac:spMkLst>
        </pc:spChg>
        <pc:picChg chg="mod ord">
          <ac:chgData name="Rhys Davies" userId="S::152694@pembrokeshire.ac.uk::b25a2290-a072-4001-8d8a-13b8706e41d7" providerId="AD" clId="Web-{CB621FF0-FA06-466B-B337-139B2E55B9AF}" dt="2021-12-07T13:59:16.962" v="78"/>
          <ac:picMkLst>
            <pc:docMk/>
            <pc:sldMk cId="1241090581" sldId="261"/>
            <ac:picMk id="4" creationId="{18FB3325-C5FD-4E55-AEB1-86BBC559958C}"/>
          </ac:picMkLst>
        </pc:picChg>
        <pc:picChg chg="mod">
          <ac:chgData name="Rhys Davies" userId="S::152694@pembrokeshire.ac.uk::b25a2290-a072-4001-8d8a-13b8706e41d7" providerId="AD" clId="Web-{CB621FF0-FA06-466B-B337-139B2E55B9AF}" dt="2021-12-07T13:59:16.962" v="78"/>
          <ac:picMkLst>
            <pc:docMk/>
            <pc:sldMk cId="1241090581" sldId="261"/>
            <ac:picMk id="5" creationId="{8900478A-6D96-459E-ADC6-D0F03F4225A7}"/>
          </ac:picMkLst>
        </pc:picChg>
      </pc:sldChg>
      <pc:sldChg chg="addSp delSp modSp mod setBg addAnim">
        <pc:chgData name="Rhys Davies" userId="S::152694@pembrokeshire.ac.uk::b25a2290-a072-4001-8d8a-13b8706e41d7" providerId="AD" clId="Web-{CB621FF0-FA06-466B-B337-139B2E55B9AF}" dt="2021-12-07T13:45:05.159" v="68"/>
        <pc:sldMkLst>
          <pc:docMk/>
          <pc:sldMk cId="2222458751" sldId="262"/>
        </pc:sldMkLst>
        <pc:spChg chg="mod ord">
          <ac:chgData name="Rhys Davies" userId="S::152694@pembrokeshire.ac.uk::b25a2290-a072-4001-8d8a-13b8706e41d7" providerId="AD" clId="Web-{CB621FF0-FA06-466B-B337-139B2E55B9AF}" dt="2021-12-07T13:45:05.159" v="68"/>
          <ac:spMkLst>
            <pc:docMk/>
            <pc:sldMk cId="2222458751" sldId="262"/>
            <ac:spMk id="2" creationId="{8A847EF7-CC75-429A-89C6-215631EC2EF1}"/>
          </ac:spMkLst>
        </pc:spChg>
        <pc:spChg chg="add del">
          <ac:chgData name="Rhys Davies" userId="S::152694@pembrokeshire.ac.uk::b25a2290-a072-4001-8d8a-13b8706e41d7" providerId="AD" clId="Web-{CB621FF0-FA06-466B-B337-139B2E55B9AF}" dt="2021-12-07T13:45:05.159" v="68"/>
          <ac:spMkLst>
            <pc:docMk/>
            <pc:sldMk cId="2222458751" sldId="262"/>
            <ac:spMk id="10" creationId="{2D03A0B2-4A2F-D846-A5E6-FB7CB9A031F7}"/>
          </ac:spMkLst>
        </pc:spChg>
        <pc:spChg chg="add del">
          <ac:chgData name="Rhys Davies" userId="S::152694@pembrokeshire.ac.uk::b25a2290-a072-4001-8d8a-13b8706e41d7" providerId="AD" clId="Web-{CB621FF0-FA06-466B-B337-139B2E55B9AF}" dt="2021-12-07T13:45:05.159" v="68"/>
          <ac:spMkLst>
            <pc:docMk/>
            <pc:sldMk cId="2222458751" sldId="262"/>
            <ac:spMk id="12" creationId="{7F573F1D-73A7-FB41-BCAD-FC9AA7DEF4F5}"/>
          </ac:spMkLst>
        </pc:spChg>
        <pc:spChg chg="add del">
          <ac:chgData name="Rhys Davies" userId="S::152694@pembrokeshire.ac.uk::b25a2290-a072-4001-8d8a-13b8706e41d7" providerId="AD" clId="Web-{CB621FF0-FA06-466B-B337-139B2E55B9AF}" dt="2021-12-07T13:45:05.159" v="68"/>
          <ac:spMkLst>
            <pc:docMk/>
            <pc:sldMk cId="2222458751" sldId="262"/>
            <ac:spMk id="14" creationId="{A88F843D-1C1B-C740-AC27-E3238D0F5F47}"/>
          </ac:spMkLst>
        </pc:spChg>
        <pc:spChg chg="add del">
          <ac:chgData name="Rhys Davies" userId="S::152694@pembrokeshire.ac.uk::b25a2290-a072-4001-8d8a-13b8706e41d7" providerId="AD" clId="Web-{CB621FF0-FA06-466B-B337-139B2E55B9AF}" dt="2021-12-07T13:45:05.159" v="68"/>
          <ac:spMkLst>
            <pc:docMk/>
            <pc:sldMk cId="2222458751" sldId="262"/>
            <ac:spMk id="16" creationId="{44037D61-FFBD-0342-90C5-D1AD7C899B44}"/>
          </ac:spMkLst>
        </pc:spChg>
        <pc:spChg chg="add del">
          <ac:chgData name="Rhys Davies" userId="S::152694@pembrokeshire.ac.uk::b25a2290-a072-4001-8d8a-13b8706e41d7" providerId="AD" clId="Web-{CB621FF0-FA06-466B-B337-139B2E55B9AF}" dt="2021-12-07T13:45:05.159" v="68"/>
          <ac:spMkLst>
            <pc:docMk/>
            <pc:sldMk cId="2222458751" sldId="262"/>
            <ac:spMk id="18" creationId="{D5B0F748-7FA7-4DDF-89A3-7F1D8EE1F7C0}"/>
          </ac:spMkLst>
        </pc:spChg>
        <pc:spChg chg="add del">
          <ac:chgData name="Rhys Davies" userId="S::152694@pembrokeshire.ac.uk::b25a2290-a072-4001-8d8a-13b8706e41d7" providerId="AD" clId="Web-{CB621FF0-FA06-466B-B337-139B2E55B9AF}" dt="2021-12-07T13:45:05.159" v="68"/>
          <ac:spMkLst>
            <pc:docMk/>
            <pc:sldMk cId="2222458751" sldId="262"/>
            <ac:spMk id="20" creationId="{1903E872-C07A-4030-B584-D321D40CABB6}"/>
          </ac:spMkLst>
        </pc:spChg>
        <pc:spChg chg="add">
          <ac:chgData name="Rhys Davies" userId="S::152694@pembrokeshire.ac.uk::b25a2290-a072-4001-8d8a-13b8706e41d7" providerId="AD" clId="Web-{CB621FF0-FA06-466B-B337-139B2E55B9AF}" dt="2021-12-07T13:45:05.159" v="68"/>
          <ac:spMkLst>
            <pc:docMk/>
            <pc:sldMk cId="2222458751" sldId="262"/>
            <ac:spMk id="25" creationId="{2D03A0B2-4A2F-D846-A5E6-FB7CB9A031F7}"/>
          </ac:spMkLst>
        </pc:spChg>
        <pc:spChg chg="add">
          <ac:chgData name="Rhys Davies" userId="S::152694@pembrokeshire.ac.uk::b25a2290-a072-4001-8d8a-13b8706e41d7" providerId="AD" clId="Web-{CB621FF0-FA06-466B-B337-139B2E55B9AF}" dt="2021-12-07T13:45:05.159" v="68"/>
          <ac:spMkLst>
            <pc:docMk/>
            <pc:sldMk cId="2222458751" sldId="262"/>
            <ac:spMk id="27" creationId="{7F573F1D-73A7-FB41-BCAD-FC9AA7DEF4F5}"/>
          </ac:spMkLst>
        </pc:spChg>
        <pc:spChg chg="add">
          <ac:chgData name="Rhys Davies" userId="S::152694@pembrokeshire.ac.uk::b25a2290-a072-4001-8d8a-13b8706e41d7" providerId="AD" clId="Web-{CB621FF0-FA06-466B-B337-139B2E55B9AF}" dt="2021-12-07T13:45:05.159" v="68"/>
          <ac:spMkLst>
            <pc:docMk/>
            <pc:sldMk cId="2222458751" sldId="262"/>
            <ac:spMk id="29" creationId="{A88F843D-1C1B-C740-AC27-E3238D0F5F47}"/>
          </ac:spMkLst>
        </pc:spChg>
        <pc:spChg chg="add">
          <ac:chgData name="Rhys Davies" userId="S::152694@pembrokeshire.ac.uk::b25a2290-a072-4001-8d8a-13b8706e41d7" providerId="AD" clId="Web-{CB621FF0-FA06-466B-B337-139B2E55B9AF}" dt="2021-12-07T13:45:05.159" v="68"/>
          <ac:spMkLst>
            <pc:docMk/>
            <pc:sldMk cId="2222458751" sldId="262"/>
            <ac:spMk id="31" creationId="{A21C8291-E3D5-4240-8FF4-E5213CBCC453}"/>
          </ac:spMkLst>
        </pc:spChg>
        <pc:spChg chg="add">
          <ac:chgData name="Rhys Davies" userId="S::152694@pembrokeshire.ac.uk::b25a2290-a072-4001-8d8a-13b8706e41d7" providerId="AD" clId="Web-{CB621FF0-FA06-466B-B337-139B2E55B9AF}" dt="2021-12-07T13:45:05.159" v="68"/>
          <ac:spMkLst>
            <pc:docMk/>
            <pc:sldMk cId="2222458751" sldId="262"/>
            <ac:spMk id="33" creationId="{08B44AFE-C181-7047-8CC9-CA00BD385EEA}"/>
          </ac:spMkLst>
        </pc:spChg>
        <pc:picChg chg="mod">
          <ac:chgData name="Rhys Davies" userId="S::152694@pembrokeshire.ac.uk::b25a2290-a072-4001-8d8a-13b8706e41d7" providerId="AD" clId="Web-{CB621FF0-FA06-466B-B337-139B2E55B9AF}" dt="2021-12-07T13:45:05.159" v="68"/>
          <ac:picMkLst>
            <pc:docMk/>
            <pc:sldMk cId="2222458751" sldId="262"/>
            <ac:picMk id="3" creationId="{CC76D408-4AA2-4A4F-8574-039398E2C049}"/>
          </ac:picMkLst>
        </pc:picChg>
        <pc:picChg chg="mod ord">
          <ac:chgData name="Rhys Davies" userId="S::152694@pembrokeshire.ac.uk::b25a2290-a072-4001-8d8a-13b8706e41d7" providerId="AD" clId="Web-{CB621FF0-FA06-466B-B337-139B2E55B9AF}" dt="2021-12-07T13:45:05.159" v="68"/>
          <ac:picMkLst>
            <pc:docMk/>
            <pc:sldMk cId="2222458751" sldId="262"/>
            <ac:picMk id="4" creationId="{FF941ACF-6699-4205-AB51-E2543828C76C}"/>
          </ac:picMkLst>
        </pc:picChg>
        <pc:picChg chg="mod ord">
          <ac:chgData name="Rhys Davies" userId="S::152694@pembrokeshire.ac.uk::b25a2290-a072-4001-8d8a-13b8706e41d7" providerId="AD" clId="Web-{CB621FF0-FA06-466B-B337-139B2E55B9AF}" dt="2021-12-07T13:45:05.159" v="68"/>
          <ac:picMkLst>
            <pc:docMk/>
            <pc:sldMk cId="2222458751" sldId="262"/>
            <ac:picMk id="5" creationId="{F52D38C5-3B0B-4CAF-8016-B51BD9B70A74}"/>
          </ac:picMkLst>
        </pc:picChg>
        <pc:picChg chg="mod">
          <ac:chgData name="Rhys Davies" userId="S::152694@pembrokeshire.ac.uk::b25a2290-a072-4001-8d8a-13b8706e41d7" providerId="AD" clId="Web-{CB621FF0-FA06-466B-B337-139B2E55B9AF}" dt="2021-12-07T13:45:05.159" v="68"/>
          <ac:picMkLst>
            <pc:docMk/>
            <pc:sldMk cId="2222458751" sldId="262"/>
            <ac:picMk id="13" creationId="{F863C641-F9F1-4EF8-A483-02BF879159EA}"/>
          </ac:picMkLst>
        </pc:picChg>
      </pc:sldChg>
      <pc:sldMasterChg chg="del delSldLayout">
        <pc:chgData name="Rhys Davies" userId="S::152694@pembrokeshire.ac.uk::b25a2290-a072-4001-8d8a-13b8706e41d7" providerId="AD" clId="Web-{CB621FF0-FA06-466B-B337-139B2E55B9AF}" dt="2021-12-07T13:26:52.567" v="11"/>
        <pc:sldMasterMkLst>
          <pc:docMk/>
          <pc:sldMasterMk cId="2460954070" sldId="2147483660"/>
        </pc:sldMasterMkLst>
        <pc:sldLayoutChg chg="del">
          <pc:chgData name="Rhys Davies" userId="S::152694@pembrokeshire.ac.uk::b25a2290-a072-4001-8d8a-13b8706e41d7" providerId="AD" clId="Web-{CB621FF0-FA06-466B-B337-139B2E55B9AF}" dt="2021-12-07T13:26:52.567" v="11"/>
          <pc:sldLayoutMkLst>
            <pc:docMk/>
            <pc:sldMasterMk cId="2460954070" sldId="2147483660"/>
            <pc:sldLayoutMk cId="2385387890" sldId="2147483661"/>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949138452" sldId="2147483662"/>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591524520" sldId="2147483663"/>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203092039" sldId="2147483664"/>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733172339" sldId="2147483665"/>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210312558" sldId="2147483666"/>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46388984" sldId="2147483667"/>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171841454" sldId="2147483668"/>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1718958274" sldId="2147483669"/>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2202905451" sldId="2147483670"/>
          </pc:sldLayoutMkLst>
        </pc:sldLayoutChg>
        <pc:sldLayoutChg chg="del">
          <pc:chgData name="Rhys Davies" userId="S::152694@pembrokeshire.ac.uk::b25a2290-a072-4001-8d8a-13b8706e41d7" providerId="AD" clId="Web-{CB621FF0-FA06-466B-B337-139B2E55B9AF}" dt="2021-12-07T13:26:52.567" v="11"/>
          <pc:sldLayoutMkLst>
            <pc:docMk/>
            <pc:sldMasterMk cId="2460954070" sldId="2147483660"/>
            <pc:sldLayoutMk cId="3479445657" sldId="2147483671"/>
          </pc:sldLayoutMkLst>
        </pc:sldLayoutChg>
      </pc:sldMasterChg>
      <pc:sldMasterChg chg="add replId addSldLayout">
        <pc:chgData name="Rhys Davies" userId="S::152694@pembrokeshire.ac.uk::b25a2290-a072-4001-8d8a-13b8706e41d7" providerId="AD" clId="Web-{CB621FF0-FA06-466B-B337-139B2E55B9AF}" dt="2021-12-07T13:26:52.567" v="11"/>
        <pc:sldMasterMkLst>
          <pc:docMk/>
          <pc:sldMasterMk cId="77148347" sldId="2147483672"/>
        </pc:sldMasterMkLst>
        <pc:sldLayoutChg chg="add">
          <pc:chgData name="Rhys Davies" userId="S::152694@pembrokeshire.ac.uk::b25a2290-a072-4001-8d8a-13b8706e41d7" providerId="AD" clId="Web-{CB621FF0-FA06-466B-B337-139B2E55B9AF}" dt="2021-12-07T13:26:52.567" v="11"/>
          <pc:sldLayoutMkLst>
            <pc:docMk/>
            <pc:sldMasterMk cId="77148347" sldId="2147483672"/>
            <pc:sldLayoutMk cId="4244228852" sldId="2147483673"/>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9274777" sldId="2147483674"/>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38613260" sldId="2147483675"/>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801568412" sldId="2147483676"/>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895937447" sldId="2147483677"/>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261444369" sldId="2147483678"/>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003789225" sldId="2147483679"/>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451561745" sldId="2147483680"/>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1559131758" sldId="2147483681"/>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386606521" sldId="2147483682"/>
          </pc:sldLayoutMkLst>
        </pc:sldLayoutChg>
        <pc:sldLayoutChg chg="add replId">
          <pc:chgData name="Rhys Davies" userId="S::152694@pembrokeshire.ac.uk::b25a2290-a072-4001-8d8a-13b8706e41d7" providerId="AD" clId="Web-{CB621FF0-FA06-466B-B337-139B2E55B9AF}" dt="2021-12-07T13:26:52.567" v="11"/>
          <pc:sldLayoutMkLst>
            <pc:docMk/>
            <pc:sldMasterMk cId="77148347" sldId="2147483672"/>
            <pc:sldLayoutMk cId="2929314652" sldId="2147483683"/>
          </pc:sldLayoutMkLst>
        </pc:sldLayoutChg>
      </pc:sldMasterChg>
    </pc:docChg>
  </pc:docChgLst>
  <pc:docChgLst>
    <pc:chgData name="Samuel Kelly" userId="S::173943@pembrokeshire.ac.uk::214ba62e-c0e7-451c-ab7f-029a349b6fd9" providerId="AD" clId="Web-{213181BA-5EFB-423D-AE8F-40A6993C82C4}"/>
    <pc:docChg chg="addSld delSld modSld sldOrd">
      <pc:chgData name="Samuel Kelly" userId="S::173943@pembrokeshire.ac.uk::214ba62e-c0e7-451c-ab7f-029a349b6fd9" providerId="AD" clId="Web-{213181BA-5EFB-423D-AE8F-40A6993C82C4}" dt="2022-01-11T03:06:58.688" v="2647"/>
      <pc:docMkLst>
        <pc:docMk/>
      </pc:docMkLst>
      <pc:sldChg chg="addSp modSp">
        <pc:chgData name="Samuel Kelly" userId="S::173943@pembrokeshire.ac.uk::214ba62e-c0e7-451c-ab7f-029a349b6fd9" providerId="AD" clId="Web-{213181BA-5EFB-423D-AE8F-40A6993C82C4}" dt="2022-01-11T01:06:06.472" v="231" actId="1076"/>
        <pc:sldMkLst>
          <pc:docMk/>
          <pc:sldMk cId="4269939305" sldId="271"/>
        </pc:sldMkLst>
        <pc:spChg chg="mod">
          <ac:chgData name="Samuel Kelly" userId="S::173943@pembrokeshire.ac.uk::214ba62e-c0e7-451c-ab7f-029a349b6fd9" providerId="AD" clId="Web-{213181BA-5EFB-423D-AE8F-40A6993C82C4}" dt="2022-01-11T01:05:25.500" v="222" actId="1076"/>
          <ac:spMkLst>
            <pc:docMk/>
            <pc:sldMk cId="4269939305" sldId="271"/>
            <ac:spMk id="2" creationId="{0CB3C468-6193-C343-BBE7-EEEF51B5D5F8}"/>
          </ac:spMkLst>
        </pc:spChg>
        <pc:spChg chg="mod">
          <ac:chgData name="Samuel Kelly" userId="S::173943@pembrokeshire.ac.uk::214ba62e-c0e7-451c-ab7f-029a349b6fd9" providerId="AD" clId="Web-{213181BA-5EFB-423D-AE8F-40A6993C82C4}" dt="2022-01-11T01:05:29.657" v="223" actId="1076"/>
          <ac:spMkLst>
            <pc:docMk/>
            <pc:sldMk cId="4269939305" sldId="271"/>
            <ac:spMk id="5" creationId="{2024C658-D184-6442-80B7-1EF3B701C297}"/>
          </ac:spMkLst>
        </pc:spChg>
        <pc:spChg chg="add mod">
          <ac:chgData name="Samuel Kelly" userId="S::173943@pembrokeshire.ac.uk::214ba62e-c0e7-451c-ab7f-029a349b6fd9" providerId="AD" clId="Web-{213181BA-5EFB-423D-AE8F-40A6993C82C4}" dt="2022-01-11T01:05:38.626" v="225" actId="1076"/>
          <ac:spMkLst>
            <pc:docMk/>
            <pc:sldMk cId="4269939305" sldId="271"/>
            <ac:spMk id="7" creationId="{2AC9658A-F485-4048-8C23-4E9C77CDC4EC}"/>
          </ac:spMkLst>
        </pc:spChg>
        <pc:spChg chg="add mod">
          <ac:chgData name="Samuel Kelly" userId="S::173943@pembrokeshire.ac.uk::214ba62e-c0e7-451c-ab7f-029a349b6fd9" providerId="AD" clId="Web-{213181BA-5EFB-423D-AE8F-40A6993C82C4}" dt="2022-01-11T01:05:41.908" v="226" actId="1076"/>
          <ac:spMkLst>
            <pc:docMk/>
            <pc:sldMk cId="4269939305" sldId="271"/>
            <ac:spMk id="9" creationId="{A3A8DF3C-3940-4D72-82F0-589CE2E92EEA}"/>
          </ac:spMkLst>
        </pc:spChg>
        <pc:picChg chg="add mod">
          <ac:chgData name="Samuel Kelly" userId="S::173943@pembrokeshire.ac.uk::214ba62e-c0e7-451c-ab7f-029a349b6fd9" providerId="AD" clId="Web-{213181BA-5EFB-423D-AE8F-40A6993C82C4}" dt="2022-01-11T01:05:54.033" v="229" actId="14100"/>
          <ac:picMkLst>
            <pc:docMk/>
            <pc:sldMk cId="4269939305" sldId="271"/>
            <ac:picMk id="3" creationId="{D310BE51-04A9-4FF0-8DA2-2B4032748EA3}"/>
          </ac:picMkLst>
        </pc:picChg>
        <pc:picChg chg="add mod">
          <ac:chgData name="Samuel Kelly" userId="S::173943@pembrokeshire.ac.uk::214ba62e-c0e7-451c-ab7f-029a349b6fd9" providerId="AD" clId="Web-{213181BA-5EFB-423D-AE8F-40A6993C82C4}" dt="2022-01-11T01:05:33.360" v="224" actId="1076"/>
          <ac:picMkLst>
            <pc:docMk/>
            <pc:sldMk cId="4269939305" sldId="271"/>
            <ac:picMk id="4" creationId="{858329BD-1288-4A92-9FD1-A02B9A791BEF}"/>
          </ac:picMkLst>
        </pc:picChg>
        <pc:picChg chg="add mod">
          <ac:chgData name="Samuel Kelly" userId="S::173943@pembrokeshire.ac.uk::214ba62e-c0e7-451c-ab7f-029a349b6fd9" providerId="AD" clId="Web-{213181BA-5EFB-423D-AE8F-40A6993C82C4}" dt="2022-01-11T01:05:45.861" v="227" actId="1076"/>
          <ac:picMkLst>
            <pc:docMk/>
            <pc:sldMk cId="4269939305" sldId="271"/>
            <ac:picMk id="8" creationId="{1982ECF1-1C2E-4954-A612-6316FFD3965B}"/>
          </ac:picMkLst>
        </pc:picChg>
        <pc:picChg chg="mod ord">
          <ac:chgData name="Samuel Kelly" userId="S::173943@pembrokeshire.ac.uk::214ba62e-c0e7-451c-ab7f-029a349b6fd9" providerId="AD" clId="Web-{213181BA-5EFB-423D-AE8F-40A6993C82C4}" dt="2022-01-11T01:06:06.472" v="231" actId="1076"/>
          <ac:picMkLst>
            <pc:docMk/>
            <pc:sldMk cId="4269939305" sldId="271"/>
            <ac:picMk id="10" creationId="{4EBA0083-8BA5-054D-B209-3C5674C11D6F}"/>
          </ac:picMkLst>
        </pc:picChg>
      </pc:sldChg>
      <pc:sldChg chg="modSp">
        <pc:chgData name="Samuel Kelly" userId="S::173943@pembrokeshire.ac.uk::214ba62e-c0e7-451c-ab7f-029a349b6fd9" providerId="AD" clId="Web-{213181BA-5EFB-423D-AE8F-40A6993C82C4}" dt="2022-01-11T01:45:28.111" v="1237" actId="14100"/>
        <pc:sldMkLst>
          <pc:docMk/>
          <pc:sldMk cId="4114586716" sldId="283"/>
        </pc:sldMkLst>
        <pc:spChg chg="mod">
          <ac:chgData name="Samuel Kelly" userId="S::173943@pembrokeshire.ac.uk::214ba62e-c0e7-451c-ab7f-029a349b6fd9" providerId="AD" clId="Web-{213181BA-5EFB-423D-AE8F-40A6993C82C4}" dt="2022-01-11T01:45:28.111" v="1237" actId="14100"/>
          <ac:spMkLst>
            <pc:docMk/>
            <pc:sldMk cId="4114586716" sldId="283"/>
            <ac:spMk id="3" creationId="{B6443F2A-50CE-4351-8FD1-916C121E6589}"/>
          </ac:spMkLst>
        </pc:spChg>
      </pc:sldChg>
      <pc:sldChg chg="add del replId">
        <pc:chgData name="Samuel Kelly" userId="S::173943@pembrokeshire.ac.uk::214ba62e-c0e7-451c-ab7f-029a349b6fd9" providerId="AD" clId="Web-{213181BA-5EFB-423D-AE8F-40A6993C82C4}" dt="2022-01-10T18:37:04.964" v="1"/>
        <pc:sldMkLst>
          <pc:docMk/>
          <pc:sldMk cId="4023371992" sldId="293"/>
        </pc:sldMkLst>
      </pc:sldChg>
      <pc:sldChg chg="addSp delSp modSp new mod setBg">
        <pc:chgData name="Samuel Kelly" userId="S::173943@pembrokeshire.ac.uk::214ba62e-c0e7-451c-ab7f-029a349b6fd9" providerId="AD" clId="Web-{213181BA-5EFB-423D-AE8F-40A6993C82C4}" dt="2022-01-11T03:00:21.269" v="2547" actId="20577"/>
        <pc:sldMkLst>
          <pc:docMk/>
          <pc:sldMk cId="1583921642" sldId="296"/>
        </pc:sldMkLst>
        <pc:spChg chg="mod">
          <ac:chgData name="Samuel Kelly" userId="S::173943@pembrokeshire.ac.uk::214ba62e-c0e7-451c-ab7f-029a349b6fd9" providerId="AD" clId="Web-{213181BA-5EFB-423D-AE8F-40A6993C82C4}" dt="2022-01-11T01:42:39.224" v="1225"/>
          <ac:spMkLst>
            <pc:docMk/>
            <pc:sldMk cId="1583921642" sldId="296"/>
            <ac:spMk id="2" creationId="{400E1593-CE0D-4E98-8080-68484142D536}"/>
          </ac:spMkLst>
        </pc:spChg>
        <pc:spChg chg="del mod">
          <ac:chgData name="Samuel Kelly" userId="S::173943@pembrokeshire.ac.uk::214ba62e-c0e7-451c-ab7f-029a349b6fd9" providerId="AD" clId="Web-{213181BA-5EFB-423D-AE8F-40A6993C82C4}" dt="2022-01-11T01:42:39.224" v="1225"/>
          <ac:spMkLst>
            <pc:docMk/>
            <pc:sldMk cId="1583921642" sldId="296"/>
            <ac:spMk id="3" creationId="{15E0252C-455E-4579-B63A-E14924337A57}"/>
          </ac:spMkLst>
        </pc:spChg>
        <pc:spChg chg="add">
          <ac:chgData name="Samuel Kelly" userId="S::173943@pembrokeshire.ac.uk::214ba62e-c0e7-451c-ab7f-029a349b6fd9" providerId="AD" clId="Web-{213181BA-5EFB-423D-AE8F-40A6993C82C4}" dt="2022-01-11T01:42:39.224" v="1225"/>
          <ac:spMkLst>
            <pc:docMk/>
            <pc:sldMk cId="1583921642" sldId="296"/>
            <ac:spMk id="9" creationId="{C868C70C-E5C4-CD47-888C-FCB3373B6D38}"/>
          </ac:spMkLst>
        </pc:spChg>
        <pc:spChg chg="add">
          <ac:chgData name="Samuel Kelly" userId="S::173943@pembrokeshire.ac.uk::214ba62e-c0e7-451c-ab7f-029a349b6fd9" providerId="AD" clId="Web-{213181BA-5EFB-423D-AE8F-40A6993C82C4}" dt="2022-01-11T01:42:39.224" v="1225"/>
          <ac:spMkLst>
            <pc:docMk/>
            <pc:sldMk cId="1583921642" sldId="296"/>
            <ac:spMk id="11" creationId="{15A8DDA3-B4FC-D445-AA06-C92ABAE24BAB}"/>
          </ac:spMkLst>
        </pc:spChg>
        <pc:spChg chg="add">
          <ac:chgData name="Samuel Kelly" userId="S::173943@pembrokeshire.ac.uk::214ba62e-c0e7-451c-ab7f-029a349b6fd9" providerId="AD" clId="Web-{213181BA-5EFB-423D-AE8F-40A6993C82C4}" dt="2022-01-11T01:42:39.224" v="1225"/>
          <ac:spMkLst>
            <pc:docMk/>
            <pc:sldMk cId="1583921642" sldId="296"/>
            <ac:spMk id="13" creationId="{9FD0692D-A304-5E4A-BCD9-C00690321FBC}"/>
          </ac:spMkLst>
        </pc:spChg>
        <pc:spChg chg="add">
          <ac:chgData name="Samuel Kelly" userId="S::173943@pembrokeshire.ac.uk::214ba62e-c0e7-451c-ab7f-029a349b6fd9" providerId="AD" clId="Web-{213181BA-5EFB-423D-AE8F-40A6993C82C4}" dt="2022-01-11T02:53:10.288" v="2332"/>
          <ac:spMkLst>
            <pc:docMk/>
            <pc:sldMk cId="1583921642" sldId="296"/>
            <ac:spMk id="18" creationId="{78D5415E-7E7F-4CA8-86C7-E29832E52985}"/>
          </ac:spMkLst>
        </pc:spChg>
        <pc:graphicFrameChg chg="add modGraphic">
          <ac:chgData name="Samuel Kelly" userId="S::173943@pembrokeshire.ac.uk::214ba62e-c0e7-451c-ab7f-029a349b6fd9" providerId="AD" clId="Web-{213181BA-5EFB-423D-AE8F-40A6993C82C4}" dt="2022-01-11T03:00:21.269" v="2547" actId="20577"/>
          <ac:graphicFrameMkLst>
            <pc:docMk/>
            <pc:sldMk cId="1583921642" sldId="296"/>
            <ac:graphicFrameMk id="5" creationId="{38C22753-F54E-44F8-9F56-249CADDE80A8}"/>
          </ac:graphicFrameMkLst>
        </pc:graphicFrameChg>
      </pc:sldChg>
      <pc:sldChg chg="addSp delSp modSp new ord">
        <pc:chgData name="Samuel Kelly" userId="S::173943@pembrokeshire.ac.uk::214ba62e-c0e7-451c-ab7f-029a349b6fd9" providerId="AD" clId="Web-{213181BA-5EFB-423D-AE8F-40A6993C82C4}" dt="2022-01-11T03:06:39.249" v="2557"/>
        <pc:sldMkLst>
          <pc:docMk/>
          <pc:sldMk cId="2246273439" sldId="297"/>
        </pc:sldMkLst>
        <pc:spChg chg="mod">
          <ac:chgData name="Samuel Kelly" userId="S::173943@pembrokeshire.ac.uk::214ba62e-c0e7-451c-ab7f-029a349b6fd9" providerId="AD" clId="Web-{213181BA-5EFB-423D-AE8F-40A6993C82C4}" dt="2022-01-11T01:58:29.153" v="1562" actId="20577"/>
          <ac:spMkLst>
            <pc:docMk/>
            <pc:sldMk cId="2246273439" sldId="297"/>
            <ac:spMk id="2" creationId="{931AB6D1-DBF1-4B81-8785-A122156BE804}"/>
          </ac:spMkLst>
        </pc:spChg>
        <pc:spChg chg="add">
          <ac:chgData name="Samuel Kelly" userId="S::173943@pembrokeshire.ac.uk::214ba62e-c0e7-451c-ab7f-029a349b6fd9" providerId="AD" clId="Web-{213181BA-5EFB-423D-AE8F-40A6993C82C4}" dt="2022-01-11T02:53:22.257" v="2333"/>
          <ac:spMkLst>
            <pc:docMk/>
            <pc:sldMk cId="2246273439" sldId="297"/>
            <ac:spMk id="3" creationId="{6700E293-15C4-4E65-B94E-3FD48AB941B4}"/>
          </ac:spMkLst>
        </pc:spChg>
        <pc:spChg chg="del mod">
          <ac:chgData name="Samuel Kelly" userId="S::173943@pembrokeshire.ac.uk::214ba62e-c0e7-451c-ab7f-029a349b6fd9" providerId="AD" clId="Web-{213181BA-5EFB-423D-AE8F-40A6993C82C4}" dt="2022-01-11T01:07:54.229" v="234"/>
          <ac:spMkLst>
            <pc:docMk/>
            <pc:sldMk cId="2246273439" sldId="297"/>
            <ac:spMk id="3" creationId="{728324AA-8C6A-4376-8DED-53812569B2BD}"/>
          </ac:spMkLst>
        </pc:spChg>
        <pc:spChg chg="add mod">
          <ac:chgData name="Samuel Kelly" userId="S::173943@pembrokeshire.ac.uk::214ba62e-c0e7-451c-ab7f-029a349b6fd9" providerId="AD" clId="Web-{213181BA-5EFB-423D-AE8F-40A6993C82C4}" dt="2022-01-11T03:01:22.960" v="2549" actId="20577"/>
          <ac:spMkLst>
            <pc:docMk/>
            <pc:sldMk cId="2246273439" sldId="297"/>
            <ac:spMk id="5" creationId="{08666B74-DEDA-495E-AB0B-515E757A5B28}"/>
          </ac:spMkLst>
        </pc:spChg>
        <pc:spChg chg="add mod">
          <ac:chgData name="Samuel Kelly" userId="S::173943@pembrokeshire.ac.uk::214ba62e-c0e7-451c-ab7f-029a349b6fd9" providerId="AD" clId="Web-{213181BA-5EFB-423D-AE8F-40A6993C82C4}" dt="2022-01-11T03:02:28.779" v="2554" actId="20577"/>
          <ac:spMkLst>
            <pc:docMk/>
            <pc:sldMk cId="2246273439" sldId="297"/>
            <ac:spMk id="6" creationId="{D96CA191-B06D-43FB-A234-73F75149E6EC}"/>
          </ac:spMkLst>
        </pc:spChg>
        <pc:spChg chg="add del mod">
          <ac:chgData name="Samuel Kelly" userId="S::173943@pembrokeshire.ac.uk::214ba62e-c0e7-451c-ab7f-029a349b6fd9" providerId="AD" clId="Web-{213181BA-5EFB-423D-AE8F-40A6993C82C4}" dt="2022-01-11T01:58:54.592" v="1567"/>
          <ac:spMkLst>
            <pc:docMk/>
            <pc:sldMk cId="2246273439" sldId="297"/>
            <ac:spMk id="7" creationId="{1E5EB690-BA83-4208-8CA9-875967503766}"/>
          </ac:spMkLst>
        </pc:spChg>
        <pc:picChg chg="add mod">
          <ac:chgData name="Samuel Kelly" userId="S::173943@pembrokeshire.ac.uk::214ba62e-c0e7-451c-ab7f-029a349b6fd9" providerId="AD" clId="Web-{213181BA-5EFB-423D-AE8F-40A6993C82C4}" dt="2022-01-11T01:11:48.417" v="257" actId="1076"/>
          <ac:picMkLst>
            <pc:docMk/>
            <pc:sldMk cId="2246273439" sldId="297"/>
            <ac:picMk id="4" creationId="{DB52D3AD-A0C9-45F0-8934-1A9C8CDD9F59}"/>
          </ac:picMkLst>
        </pc:picChg>
      </pc:sldChg>
      <pc:sldChg chg="new add del">
        <pc:chgData name="Samuel Kelly" userId="S::173943@pembrokeshire.ac.uk::214ba62e-c0e7-451c-ab7f-029a349b6fd9" providerId="AD" clId="Web-{213181BA-5EFB-423D-AE8F-40A6993C82C4}" dt="2022-01-11T00:54:15.891" v="114"/>
        <pc:sldMkLst>
          <pc:docMk/>
          <pc:sldMk cId="3140781858" sldId="297"/>
        </pc:sldMkLst>
      </pc:sldChg>
      <pc:sldChg chg="addSp modSp new">
        <pc:chgData name="Samuel Kelly" userId="S::173943@pembrokeshire.ac.uk::214ba62e-c0e7-451c-ab7f-029a349b6fd9" providerId="AD" clId="Web-{213181BA-5EFB-423D-AE8F-40A6993C82C4}" dt="2022-01-11T02:56:52.647" v="2533" actId="14100"/>
        <pc:sldMkLst>
          <pc:docMk/>
          <pc:sldMk cId="1156644146" sldId="298"/>
        </pc:sldMkLst>
        <pc:spChg chg="mod">
          <ac:chgData name="Samuel Kelly" userId="S::173943@pembrokeshire.ac.uk::214ba62e-c0e7-451c-ab7f-029a349b6fd9" providerId="AD" clId="Web-{213181BA-5EFB-423D-AE8F-40A6993C82C4}" dt="2022-01-11T01:46:23.459" v="1268" actId="20577"/>
          <ac:spMkLst>
            <pc:docMk/>
            <pc:sldMk cId="1156644146" sldId="298"/>
            <ac:spMk id="2" creationId="{8A7E2AE2-9B46-4DFB-88A3-8D11AE71D732}"/>
          </ac:spMkLst>
        </pc:spChg>
        <pc:spChg chg="mod">
          <ac:chgData name="Samuel Kelly" userId="S::173943@pembrokeshire.ac.uk::214ba62e-c0e7-451c-ab7f-029a349b6fd9" providerId="AD" clId="Web-{213181BA-5EFB-423D-AE8F-40A6993C82C4}" dt="2022-01-11T01:54:23.258" v="1398" actId="20577"/>
          <ac:spMkLst>
            <pc:docMk/>
            <pc:sldMk cId="1156644146" sldId="298"/>
            <ac:spMk id="3" creationId="{58E5864D-F5E7-4174-9D33-798CD4B7F775}"/>
          </ac:spMkLst>
        </pc:spChg>
        <pc:spChg chg="add">
          <ac:chgData name="Samuel Kelly" userId="S::173943@pembrokeshire.ac.uk::214ba62e-c0e7-451c-ab7f-029a349b6fd9" providerId="AD" clId="Web-{213181BA-5EFB-423D-AE8F-40A6993C82C4}" dt="2022-01-11T02:53:38.930" v="2336"/>
          <ac:spMkLst>
            <pc:docMk/>
            <pc:sldMk cId="1156644146" sldId="298"/>
            <ac:spMk id="5" creationId="{C113EAAE-0370-4D48-A5B2-41A1DCD346E3}"/>
          </ac:spMkLst>
        </pc:spChg>
        <pc:picChg chg="add mod">
          <ac:chgData name="Samuel Kelly" userId="S::173943@pembrokeshire.ac.uk::214ba62e-c0e7-451c-ab7f-029a349b6fd9" providerId="AD" clId="Web-{213181BA-5EFB-423D-AE8F-40A6993C82C4}" dt="2022-01-11T02:56:52.647" v="2533" actId="14100"/>
          <ac:picMkLst>
            <pc:docMk/>
            <pc:sldMk cId="1156644146" sldId="298"/>
            <ac:picMk id="6" creationId="{D6DF5D72-E403-4CE1-AE3B-2641827D8312}"/>
          </ac:picMkLst>
        </pc:picChg>
      </pc:sldChg>
      <pc:sldChg chg="addSp delSp modSp new">
        <pc:chgData name="Samuel Kelly" userId="S::173943@pembrokeshire.ac.uk::214ba62e-c0e7-451c-ab7f-029a349b6fd9" providerId="AD" clId="Web-{213181BA-5EFB-423D-AE8F-40A6993C82C4}" dt="2022-01-11T03:06:58.688" v="2647"/>
        <pc:sldMkLst>
          <pc:docMk/>
          <pc:sldMk cId="414055407" sldId="299"/>
        </pc:sldMkLst>
        <pc:spChg chg="mod">
          <ac:chgData name="Samuel Kelly" userId="S::173943@pembrokeshire.ac.uk::214ba62e-c0e7-451c-ab7f-029a349b6fd9" providerId="AD" clId="Web-{213181BA-5EFB-423D-AE8F-40A6993C82C4}" dt="2022-01-11T01:58:23.809" v="1560" actId="20577"/>
          <ac:spMkLst>
            <pc:docMk/>
            <pc:sldMk cId="414055407" sldId="299"/>
            <ac:spMk id="2" creationId="{D055A913-2AB2-46EF-9A19-2ADD8D57BBCE}"/>
          </ac:spMkLst>
        </pc:spChg>
        <pc:spChg chg="del mod">
          <ac:chgData name="Samuel Kelly" userId="S::173943@pembrokeshire.ac.uk::214ba62e-c0e7-451c-ab7f-029a349b6fd9" providerId="AD" clId="Web-{213181BA-5EFB-423D-AE8F-40A6993C82C4}" dt="2022-01-11T01:55:13.933" v="1436"/>
          <ac:spMkLst>
            <pc:docMk/>
            <pc:sldMk cId="414055407" sldId="299"/>
            <ac:spMk id="3" creationId="{0524E385-FED0-4AB3-877D-16E23B0FF61D}"/>
          </ac:spMkLst>
        </pc:spChg>
        <pc:spChg chg="add">
          <ac:chgData name="Samuel Kelly" userId="S::173943@pembrokeshire.ac.uk::214ba62e-c0e7-451c-ab7f-029a349b6fd9" providerId="AD" clId="Web-{213181BA-5EFB-423D-AE8F-40A6993C82C4}" dt="2022-01-11T02:53:26.555" v="2334"/>
          <ac:spMkLst>
            <pc:docMk/>
            <pc:sldMk cId="414055407" sldId="299"/>
            <ac:spMk id="3" creationId="{80C512D8-3454-4801-8040-6307F137A400}"/>
          </ac:spMkLst>
        </pc:spChg>
        <pc:graphicFrameChg chg="add mod modGraphic">
          <ac:chgData name="Samuel Kelly" userId="S::173943@pembrokeshire.ac.uk::214ba62e-c0e7-451c-ab7f-029a349b6fd9" providerId="AD" clId="Web-{213181BA-5EFB-423D-AE8F-40A6993C82C4}" dt="2022-01-11T03:06:58.688" v="2647"/>
          <ac:graphicFrameMkLst>
            <pc:docMk/>
            <pc:sldMk cId="414055407" sldId="299"/>
            <ac:graphicFrameMk id="6" creationId="{32A4CB06-656F-43AB-BB47-4E6A253B4AC7}"/>
          </ac:graphicFrameMkLst>
        </pc:graphicFrameChg>
        <pc:cxnChg chg="add del mod">
          <ac:chgData name="Samuel Kelly" userId="S::173943@pembrokeshire.ac.uk::214ba62e-c0e7-451c-ab7f-029a349b6fd9" providerId="AD" clId="Web-{213181BA-5EFB-423D-AE8F-40A6993C82C4}" dt="2022-01-11T01:55:47.873" v="1442"/>
          <ac:cxnSpMkLst>
            <pc:docMk/>
            <pc:sldMk cId="414055407" sldId="299"/>
            <ac:cxnSpMk id="4" creationId="{CA7A6706-2635-45D7-8434-D04ECFB060B1}"/>
          </ac:cxnSpMkLst>
        </pc:cxnChg>
        <pc:cxnChg chg="add del mod">
          <ac:chgData name="Samuel Kelly" userId="S::173943@pembrokeshire.ac.uk::214ba62e-c0e7-451c-ab7f-029a349b6fd9" providerId="AD" clId="Web-{213181BA-5EFB-423D-AE8F-40A6993C82C4}" dt="2022-01-11T01:56:15.609" v="1447"/>
          <ac:cxnSpMkLst>
            <pc:docMk/>
            <pc:sldMk cId="414055407" sldId="299"/>
            <ac:cxnSpMk id="5" creationId="{77E93A24-1600-41C4-9A56-84E97DF12A7F}"/>
          </ac:cxnSpMkLst>
        </pc:cxnChg>
      </pc:sldChg>
      <pc:sldChg chg="addSp modSp new">
        <pc:chgData name="Samuel Kelly" userId="S::173943@pembrokeshire.ac.uk::214ba62e-c0e7-451c-ab7f-029a349b6fd9" providerId="AD" clId="Web-{213181BA-5EFB-423D-AE8F-40A6993C82C4}" dt="2022-01-11T03:05:29.589" v="2556" actId="20577"/>
        <pc:sldMkLst>
          <pc:docMk/>
          <pc:sldMk cId="4271477699" sldId="300"/>
        </pc:sldMkLst>
        <pc:spChg chg="mod">
          <ac:chgData name="Samuel Kelly" userId="S::173943@pembrokeshire.ac.uk::214ba62e-c0e7-451c-ab7f-029a349b6fd9" providerId="AD" clId="Web-{213181BA-5EFB-423D-AE8F-40A6993C82C4}" dt="2022-01-11T02:52:42.005" v="2331" actId="20577"/>
          <ac:spMkLst>
            <pc:docMk/>
            <pc:sldMk cId="4271477699" sldId="300"/>
            <ac:spMk id="2" creationId="{1E64354B-4E93-454E-B084-7C9122C1CB43}"/>
          </ac:spMkLst>
        </pc:spChg>
        <pc:spChg chg="mod">
          <ac:chgData name="Samuel Kelly" userId="S::173943@pembrokeshire.ac.uk::214ba62e-c0e7-451c-ab7f-029a349b6fd9" providerId="AD" clId="Web-{213181BA-5EFB-423D-AE8F-40A6993C82C4}" dt="2022-01-11T03:05:29.589" v="2556" actId="20577"/>
          <ac:spMkLst>
            <pc:docMk/>
            <pc:sldMk cId="4271477699" sldId="300"/>
            <ac:spMk id="3" creationId="{9C6476CE-A87C-4D49-9A96-878EF29B355B}"/>
          </ac:spMkLst>
        </pc:spChg>
        <pc:spChg chg="add">
          <ac:chgData name="Samuel Kelly" userId="S::173943@pembrokeshire.ac.uk::214ba62e-c0e7-451c-ab7f-029a349b6fd9" providerId="AD" clId="Web-{213181BA-5EFB-423D-AE8F-40A6993C82C4}" dt="2022-01-11T02:53:43.634" v="2337"/>
          <ac:spMkLst>
            <pc:docMk/>
            <pc:sldMk cId="4271477699" sldId="300"/>
            <ac:spMk id="5" creationId="{93C9E98E-7ED7-42F8-8DC0-ECAD9A2D4BE6}"/>
          </ac:spMkLst>
        </pc:spChg>
      </pc:sldChg>
    </pc:docChg>
  </pc:docChgLst>
  <pc:docChgLst>
    <pc:chgData name="Scott Davison" userId="S::152891@pembrokeshire.ac.uk::0ed6b1b2-61aa-4954-b4c7-c08b4f4d0532" providerId="AD" clId="Web-{679A610F-96AC-4727-B1D6-39DB0A93EFB0}"/>
    <pc:docChg chg="addSld modSld">
      <pc:chgData name="Scott Davison" userId="S::152891@pembrokeshire.ac.uk::0ed6b1b2-61aa-4954-b4c7-c08b4f4d0532" providerId="AD" clId="Web-{679A610F-96AC-4727-B1D6-39DB0A93EFB0}" dt="2021-12-07T14:22:37.656" v="341" actId="1076"/>
      <pc:docMkLst>
        <pc:docMk/>
      </pc:docMkLst>
      <pc:sldChg chg="addSp delSp modSp mod setBg">
        <pc:chgData name="Scott Davison" userId="S::152891@pembrokeshire.ac.uk::0ed6b1b2-61aa-4954-b4c7-c08b4f4d0532" providerId="AD" clId="Web-{679A610F-96AC-4727-B1D6-39DB0A93EFB0}" dt="2021-12-07T13:53:52.778" v="66"/>
        <pc:sldMkLst>
          <pc:docMk/>
          <pc:sldMk cId="2862333211" sldId="257"/>
        </pc:sldMkLst>
        <pc:spChg chg="mod ord">
          <ac:chgData name="Scott Davison" userId="S::152891@pembrokeshire.ac.uk::0ed6b1b2-61aa-4954-b4c7-c08b4f4d0532" providerId="AD" clId="Web-{679A610F-96AC-4727-B1D6-39DB0A93EFB0}" dt="2021-12-07T13:53:52.778" v="66"/>
          <ac:spMkLst>
            <pc:docMk/>
            <pc:sldMk cId="2862333211" sldId="257"/>
            <ac:spMk id="2" creationId="{2016C8FB-310F-46C7-BBC4-A59E8E1CC25A}"/>
          </ac:spMkLst>
        </pc:spChg>
        <pc:spChg chg="add del">
          <ac:chgData name="Scott Davison" userId="S::152891@pembrokeshire.ac.uk::0ed6b1b2-61aa-4954-b4c7-c08b4f4d0532" providerId="AD" clId="Web-{679A610F-96AC-4727-B1D6-39DB0A93EFB0}" dt="2021-12-07T13:51:14.392" v="63"/>
          <ac:spMkLst>
            <pc:docMk/>
            <pc:sldMk cId="2862333211" sldId="257"/>
            <ac:spMk id="8" creationId="{CADD2B6F-FA81-49C5-AB57-50FD59C86DF5}"/>
          </ac:spMkLst>
        </pc:spChg>
        <pc:spChg chg="add del">
          <ac:chgData name="Scott Davison" userId="S::152891@pembrokeshire.ac.uk::0ed6b1b2-61aa-4954-b4c7-c08b4f4d0532" providerId="AD" clId="Web-{679A610F-96AC-4727-B1D6-39DB0A93EFB0}" dt="2021-12-07T13:51:17.268" v="64"/>
          <ac:spMkLst>
            <pc:docMk/>
            <pc:sldMk cId="2862333211" sldId="257"/>
            <ac:spMk id="11" creationId="{C868C70C-E5C4-CD47-888C-FCB3373B6D38}"/>
          </ac:spMkLst>
        </pc:spChg>
        <pc:spChg chg="add del">
          <ac:chgData name="Scott Davison" userId="S::152891@pembrokeshire.ac.uk::0ed6b1b2-61aa-4954-b4c7-c08b4f4d0532" providerId="AD" clId="Web-{679A610F-96AC-4727-B1D6-39DB0A93EFB0}" dt="2021-12-07T13:51:17.268" v="64"/>
          <ac:spMkLst>
            <pc:docMk/>
            <pc:sldMk cId="2862333211" sldId="257"/>
            <ac:spMk id="13" creationId="{D8C68F39-5E8A-844C-A8FD-394F253C1E5F}"/>
          </ac:spMkLst>
        </pc:spChg>
        <pc:spChg chg="add del">
          <ac:chgData name="Scott Davison" userId="S::152891@pembrokeshire.ac.uk::0ed6b1b2-61aa-4954-b4c7-c08b4f4d0532" providerId="AD" clId="Web-{679A610F-96AC-4727-B1D6-39DB0A93EFB0}" dt="2021-12-07T13:51:17.268" v="64"/>
          <ac:spMkLst>
            <pc:docMk/>
            <pc:sldMk cId="2862333211" sldId="257"/>
            <ac:spMk id="15" creationId="{BC583CEB-AC2B-2640-94F6-5958E6BC5BAB}"/>
          </ac:spMkLst>
        </pc:spChg>
        <pc:spChg chg="add del">
          <ac:chgData name="Scott Davison" userId="S::152891@pembrokeshire.ac.uk::0ed6b1b2-61aa-4954-b4c7-c08b4f4d0532" providerId="AD" clId="Web-{679A610F-96AC-4727-B1D6-39DB0A93EFB0}" dt="2021-12-07T13:52:58.774" v="65"/>
          <ac:spMkLst>
            <pc:docMk/>
            <pc:sldMk cId="2862333211" sldId="257"/>
            <ac:spMk id="19" creationId="{7351A5B3-7C5C-43D0-B3C0-CD8E7C40F44A}"/>
          </ac:spMkLst>
        </pc:spChg>
        <pc:spChg chg="add del">
          <ac:chgData name="Scott Davison" userId="S::152891@pembrokeshire.ac.uk::0ed6b1b2-61aa-4954-b4c7-c08b4f4d0532" providerId="AD" clId="Web-{679A610F-96AC-4727-B1D6-39DB0A93EFB0}" dt="2021-12-07T13:53:52.778" v="66"/>
          <ac:spMkLst>
            <pc:docMk/>
            <pc:sldMk cId="2862333211" sldId="257"/>
            <ac:spMk id="22" creationId="{C868C70C-E5C4-CD47-888C-FCB3373B6D38}"/>
          </ac:spMkLst>
        </pc:spChg>
        <pc:spChg chg="add del">
          <ac:chgData name="Scott Davison" userId="S::152891@pembrokeshire.ac.uk::0ed6b1b2-61aa-4954-b4c7-c08b4f4d0532" providerId="AD" clId="Web-{679A610F-96AC-4727-B1D6-39DB0A93EFB0}" dt="2021-12-07T13:53:52.778" v="66"/>
          <ac:spMkLst>
            <pc:docMk/>
            <pc:sldMk cId="2862333211" sldId="257"/>
            <ac:spMk id="24" creationId="{D8C68F39-5E8A-844C-A8FD-394F253C1E5F}"/>
          </ac:spMkLst>
        </pc:spChg>
        <pc:spChg chg="add del">
          <ac:chgData name="Scott Davison" userId="S::152891@pembrokeshire.ac.uk::0ed6b1b2-61aa-4954-b4c7-c08b4f4d0532" providerId="AD" clId="Web-{679A610F-96AC-4727-B1D6-39DB0A93EFB0}" dt="2021-12-07T13:53:52.778" v="66"/>
          <ac:spMkLst>
            <pc:docMk/>
            <pc:sldMk cId="2862333211" sldId="257"/>
            <ac:spMk id="26" creationId="{BC583CEB-AC2B-2640-94F6-5958E6BC5BAB}"/>
          </ac:spMkLst>
        </pc:spChg>
        <pc:spChg chg="add">
          <ac:chgData name="Scott Davison" userId="S::152891@pembrokeshire.ac.uk::0ed6b1b2-61aa-4954-b4c7-c08b4f4d0532" providerId="AD" clId="Web-{679A610F-96AC-4727-B1D6-39DB0A93EFB0}" dt="2021-12-07T13:53:52.778" v="66"/>
          <ac:spMkLst>
            <pc:docMk/>
            <pc:sldMk cId="2862333211" sldId="257"/>
            <ac:spMk id="31" creationId="{2D03A0B2-4A2F-D846-A5E6-FB7CB9A031F7}"/>
          </ac:spMkLst>
        </pc:spChg>
        <pc:spChg chg="add">
          <ac:chgData name="Scott Davison" userId="S::152891@pembrokeshire.ac.uk::0ed6b1b2-61aa-4954-b4c7-c08b4f4d0532" providerId="AD" clId="Web-{679A610F-96AC-4727-B1D6-39DB0A93EFB0}" dt="2021-12-07T13:53:52.778" v="66"/>
          <ac:spMkLst>
            <pc:docMk/>
            <pc:sldMk cId="2862333211" sldId="257"/>
            <ac:spMk id="33" creationId="{7F573F1D-73A7-FB41-BCAD-FC9AA7DEF4F5}"/>
          </ac:spMkLst>
        </pc:spChg>
        <pc:spChg chg="add">
          <ac:chgData name="Scott Davison" userId="S::152891@pembrokeshire.ac.uk::0ed6b1b2-61aa-4954-b4c7-c08b4f4d0532" providerId="AD" clId="Web-{679A610F-96AC-4727-B1D6-39DB0A93EFB0}" dt="2021-12-07T13:53:52.778" v="66"/>
          <ac:spMkLst>
            <pc:docMk/>
            <pc:sldMk cId="2862333211" sldId="257"/>
            <ac:spMk id="35" creationId="{A88F843D-1C1B-C740-AC27-E3238D0F5F47}"/>
          </ac:spMkLst>
        </pc:spChg>
        <pc:spChg chg="add">
          <ac:chgData name="Scott Davison" userId="S::152891@pembrokeshire.ac.uk::0ed6b1b2-61aa-4954-b4c7-c08b4f4d0532" providerId="AD" clId="Web-{679A610F-96AC-4727-B1D6-39DB0A93EFB0}" dt="2021-12-07T13:53:52.778" v="66"/>
          <ac:spMkLst>
            <pc:docMk/>
            <pc:sldMk cId="2862333211" sldId="257"/>
            <ac:spMk id="37" creationId="{A21C8291-E3D5-4240-8FF4-E5213CBCC453}"/>
          </ac:spMkLst>
        </pc:spChg>
        <pc:spChg chg="add">
          <ac:chgData name="Scott Davison" userId="S::152891@pembrokeshire.ac.uk::0ed6b1b2-61aa-4954-b4c7-c08b4f4d0532" providerId="AD" clId="Web-{679A610F-96AC-4727-B1D6-39DB0A93EFB0}" dt="2021-12-07T13:53:52.778" v="66"/>
          <ac:spMkLst>
            <pc:docMk/>
            <pc:sldMk cId="2862333211" sldId="257"/>
            <ac:spMk id="39" creationId="{08B44AFE-C181-7047-8CC9-CA00BD385EEA}"/>
          </ac:spMkLst>
        </pc:spChg>
        <pc:picChg chg="mod ord">
          <ac:chgData name="Scott Davison" userId="S::152891@pembrokeshire.ac.uk::0ed6b1b2-61aa-4954-b4c7-c08b4f4d0532" providerId="AD" clId="Web-{679A610F-96AC-4727-B1D6-39DB0A93EFB0}" dt="2021-12-07T13:53:52.778" v="66"/>
          <ac:picMkLst>
            <pc:docMk/>
            <pc:sldMk cId="2862333211" sldId="257"/>
            <ac:picMk id="4" creationId="{ADB4BC87-E990-4FA0-998E-EC50872CE1A4}"/>
          </ac:picMkLst>
        </pc:picChg>
        <pc:picChg chg="add mod ord">
          <ac:chgData name="Scott Davison" userId="S::152891@pembrokeshire.ac.uk::0ed6b1b2-61aa-4954-b4c7-c08b4f4d0532" providerId="AD" clId="Web-{679A610F-96AC-4727-B1D6-39DB0A93EFB0}" dt="2021-12-07T13:53:52.778" v="66"/>
          <ac:picMkLst>
            <pc:docMk/>
            <pc:sldMk cId="2862333211" sldId="257"/>
            <ac:picMk id="5" creationId="{663995BC-78CE-4240-B423-1E2B45BD4673}"/>
          </ac:picMkLst>
        </pc:picChg>
        <pc:picChg chg="add mod ord">
          <ac:chgData name="Scott Davison" userId="S::152891@pembrokeshire.ac.uk::0ed6b1b2-61aa-4954-b4c7-c08b4f4d0532" providerId="AD" clId="Web-{679A610F-96AC-4727-B1D6-39DB0A93EFB0}" dt="2021-12-07T13:53:52.778" v="66"/>
          <ac:picMkLst>
            <pc:docMk/>
            <pc:sldMk cId="2862333211" sldId="257"/>
            <ac:picMk id="6" creationId="{D18BBD5C-968D-46A0-8AB4-EACEF54C7B58}"/>
          </ac:picMkLst>
        </pc:picChg>
      </pc:sldChg>
      <pc:sldChg chg="addSp delSp modSp addAnim modAnim">
        <pc:chgData name="Scott Davison" userId="S::152891@pembrokeshire.ac.uk::0ed6b1b2-61aa-4954-b4c7-c08b4f4d0532" providerId="AD" clId="Web-{679A610F-96AC-4727-B1D6-39DB0A93EFB0}" dt="2021-12-07T14:18:53.157" v="320"/>
        <pc:sldMkLst>
          <pc:docMk/>
          <pc:sldMk cId="3709870746" sldId="258"/>
        </pc:sldMkLst>
        <pc:spChg chg="mod">
          <ac:chgData name="Scott Davison" userId="S::152891@pembrokeshire.ac.uk::0ed6b1b2-61aa-4954-b4c7-c08b4f4d0532" providerId="AD" clId="Web-{679A610F-96AC-4727-B1D6-39DB0A93EFB0}" dt="2021-12-07T14:18:16.780" v="316"/>
          <ac:spMkLst>
            <pc:docMk/>
            <pc:sldMk cId="3709870746" sldId="258"/>
            <ac:spMk id="2" creationId="{D6908F21-A10A-4B42-B247-61811730E230}"/>
          </ac:spMkLst>
        </pc:spChg>
        <pc:spChg chg="mod">
          <ac:chgData name="Scott Davison" userId="S::152891@pembrokeshire.ac.uk::0ed6b1b2-61aa-4954-b4c7-c08b4f4d0532" providerId="AD" clId="Web-{679A610F-96AC-4727-B1D6-39DB0A93EFB0}" dt="2021-12-07T14:18:16.780" v="316"/>
          <ac:spMkLst>
            <pc:docMk/>
            <pc:sldMk cId="3709870746" sldId="258"/>
            <ac:spMk id="3" creationId="{5605539F-4785-4E7B-9BAC-D6F25FD8DD67}"/>
          </ac:spMkLst>
        </pc:spChg>
        <pc:spChg chg="add del mod">
          <ac:chgData name="Scott Davison" userId="S::152891@pembrokeshire.ac.uk::0ed6b1b2-61aa-4954-b4c7-c08b4f4d0532" providerId="AD" clId="Web-{679A610F-96AC-4727-B1D6-39DB0A93EFB0}" dt="2021-12-07T14:11:57.489" v="245"/>
          <ac:spMkLst>
            <pc:docMk/>
            <pc:sldMk cId="3709870746" sldId="258"/>
            <ac:spMk id="6" creationId="{056FCEF4-B049-4083-B5FD-8CF8260B47EB}"/>
          </ac:spMkLst>
        </pc:spChg>
        <pc:spChg chg="del">
          <ac:chgData name="Scott Davison" userId="S::152891@pembrokeshire.ac.uk::0ed6b1b2-61aa-4954-b4c7-c08b4f4d0532" providerId="AD" clId="Web-{679A610F-96AC-4727-B1D6-39DB0A93EFB0}" dt="2021-12-07T13:50:56.751" v="61"/>
          <ac:spMkLst>
            <pc:docMk/>
            <pc:sldMk cId="3709870746" sldId="258"/>
            <ac:spMk id="8" creationId="{2D03A0B2-4A2F-D846-A5E6-FB7CB9A031F7}"/>
          </ac:spMkLst>
        </pc:spChg>
        <pc:spChg chg="del">
          <ac:chgData name="Scott Davison" userId="S::152891@pembrokeshire.ac.uk::0ed6b1b2-61aa-4954-b4c7-c08b4f4d0532" providerId="AD" clId="Web-{679A610F-96AC-4727-B1D6-39DB0A93EFB0}" dt="2021-12-07T13:50:56.751" v="61"/>
          <ac:spMkLst>
            <pc:docMk/>
            <pc:sldMk cId="3709870746" sldId="258"/>
            <ac:spMk id="10" creationId="{7F573F1D-73A7-FB41-BCAD-FC9AA7DEF4F5}"/>
          </ac:spMkLst>
        </pc:spChg>
        <pc:spChg chg="del">
          <ac:chgData name="Scott Davison" userId="S::152891@pembrokeshire.ac.uk::0ed6b1b2-61aa-4954-b4c7-c08b4f4d0532" providerId="AD" clId="Web-{679A610F-96AC-4727-B1D6-39DB0A93EFB0}" dt="2021-12-07T13:50:56.751" v="61"/>
          <ac:spMkLst>
            <pc:docMk/>
            <pc:sldMk cId="3709870746" sldId="258"/>
            <ac:spMk id="12" creationId="{0247FD0E-C93A-490E-9994-C79DC8977165}"/>
          </ac:spMkLst>
        </pc:spChg>
        <pc:spChg chg="del">
          <ac:chgData name="Scott Davison" userId="S::152891@pembrokeshire.ac.uk::0ed6b1b2-61aa-4954-b4c7-c08b4f4d0532" providerId="AD" clId="Web-{679A610F-96AC-4727-B1D6-39DB0A93EFB0}" dt="2021-12-07T13:50:56.751" v="61"/>
          <ac:spMkLst>
            <pc:docMk/>
            <pc:sldMk cId="3709870746" sldId="258"/>
            <ac:spMk id="14" creationId="{AD77B2DF-AF44-4996-BBFD-5DF9162BE4B2}"/>
          </ac:spMkLst>
        </pc:spChg>
        <pc:spChg chg="del">
          <ac:chgData name="Scott Davison" userId="S::152891@pembrokeshire.ac.uk::0ed6b1b2-61aa-4954-b4c7-c08b4f4d0532" providerId="AD" clId="Web-{679A610F-96AC-4727-B1D6-39DB0A93EFB0}" dt="2021-12-07T13:50:56.751" v="61"/>
          <ac:spMkLst>
            <pc:docMk/>
            <pc:sldMk cId="3709870746" sldId="258"/>
            <ac:spMk id="16" creationId="{FF6BECB9-A7FC-400F-8502-97A13BB879D2}"/>
          </ac:spMkLst>
        </pc:spChg>
        <pc:spChg chg="add mod">
          <ac:chgData name="Scott Davison" userId="S::152891@pembrokeshire.ac.uk::0ed6b1b2-61aa-4954-b4c7-c08b4f4d0532" providerId="AD" clId="Web-{679A610F-96AC-4727-B1D6-39DB0A93EFB0}" dt="2021-12-07T14:03:05.345" v="95" actId="20577"/>
          <ac:spMkLst>
            <pc:docMk/>
            <pc:sldMk cId="3709870746" sldId="258"/>
            <ac:spMk id="17" creationId="{0F858F66-8975-47AD-8241-DDCF8ECFC94F}"/>
          </ac:spMkLst>
        </pc:spChg>
        <pc:spChg chg="add">
          <ac:chgData name="Scott Davison" userId="S::152891@pembrokeshire.ac.uk::0ed6b1b2-61aa-4954-b4c7-c08b4f4d0532" providerId="AD" clId="Web-{679A610F-96AC-4727-B1D6-39DB0A93EFB0}" dt="2021-12-07T13:50:56.751" v="61"/>
          <ac:spMkLst>
            <pc:docMk/>
            <pc:sldMk cId="3709870746" sldId="258"/>
            <ac:spMk id="21" creationId="{2D03A0B2-4A2F-D846-A5E6-FB7CB9A031F7}"/>
          </ac:spMkLst>
        </pc:spChg>
        <pc:spChg chg="add">
          <ac:chgData name="Scott Davison" userId="S::152891@pembrokeshire.ac.uk::0ed6b1b2-61aa-4954-b4c7-c08b4f4d0532" providerId="AD" clId="Web-{679A610F-96AC-4727-B1D6-39DB0A93EFB0}" dt="2021-12-07T13:50:56.751" v="61"/>
          <ac:spMkLst>
            <pc:docMk/>
            <pc:sldMk cId="3709870746" sldId="258"/>
            <ac:spMk id="23" creationId="{7F573F1D-73A7-FB41-BCAD-FC9AA7DEF4F5}"/>
          </ac:spMkLst>
        </pc:spChg>
        <pc:spChg chg="add">
          <ac:chgData name="Scott Davison" userId="S::152891@pembrokeshire.ac.uk::0ed6b1b2-61aa-4954-b4c7-c08b4f4d0532" providerId="AD" clId="Web-{679A610F-96AC-4727-B1D6-39DB0A93EFB0}" dt="2021-12-07T13:50:56.751" v="61"/>
          <ac:spMkLst>
            <pc:docMk/>
            <pc:sldMk cId="3709870746" sldId="258"/>
            <ac:spMk id="25" creationId="{A88F843D-1C1B-C740-AC27-E3238D0F5F47}"/>
          </ac:spMkLst>
        </pc:spChg>
        <pc:spChg chg="add">
          <ac:chgData name="Scott Davison" userId="S::152891@pembrokeshire.ac.uk::0ed6b1b2-61aa-4954-b4c7-c08b4f4d0532" providerId="AD" clId="Web-{679A610F-96AC-4727-B1D6-39DB0A93EFB0}" dt="2021-12-07T13:50:56.751" v="61"/>
          <ac:spMkLst>
            <pc:docMk/>
            <pc:sldMk cId="3709870746" sldId="258"/>
            <ac:spMk id="27" creationId="{44037D61-FFBD-0342-90C5-D1AD7C899B44}"/>
          </ac:spMkLst>
        </pc:spChg>
        <pc:spChg chg="add mod">
          <ac:chgData name="Scott Davison" userId="S::152891@pembrokeshire.ac.uk::0ed6b1b2-61aa-4954-b4c7-c08b4f4d0532" providerId="AD" clId="Web-{679A610F-96AC-4727-B1D6-39DB0A93EFB0}" dt="2021-12-07T14:01:00.681" v="85"/>
          <ac:spMkLst>
            <pc:docMk/>
            <pc:sldMk cId="3709870746" sldId="258"/>
            <ac:spMk id="28" creationId="{66B4F777-D5F3-4D3A-ACC1-A3F819019AE8}"/>
          </ac:spMkLst>
        </pc:spChg>
        <pc:spChg chg="add">
          <ac:chgData name="Scott Davison" userId="S::152891@pembrokeshire.ac.uk::0ed6b1b2-61aa-4954-b4c7-c08b4f4d0532" providerId="AD" clId="Web-{679A610F-96AC-4727-B1D6-39DB0A93EFB0}" dt="2021-12-07T13:50:56.751" v="61"/>
          <ac:spMkLst>
            <pc:docMk/>
            <pc:sldMk cId="3709870746" sldId="258"/>
            <ac:spMk id="29" creationId="{D5B0F748-7FA7-4DDF-89A3-7F1D8EE1F7C0}"/>
          </ac:spMkLst>
        </pc:spChg>
        <pc:spChg chg="add">
          <ac:chgData name="Scott Davison" userId="S::152891@pembrokeshire.ac.uk::0ed6b1b2-61aa-4954-b4c7-c08b4f4d0532" providerId="AD" clId="Web-{679A610F-96AC-4727-B1D6-39DB0A93EFB0}" dt="2021-12-07T13:50:56.751" v="61"/>
          <ac:spMkLst>
            <pc:docMk/>
            <pc:sldMk cId="3709870746" sldId="258"/>
            <ac:spMk id="31" creationId="{1903E872-C07A-4030-B584-D321D40CABB6}"/>
          </ac:spMkLst>
        </pc:spChg>
        <pc:spChg chg="del">
          <ac:chgData name="Scott Davison" userId="S::152891@pembrokeshire.ac.uk::0ed6b1b2-61aa-4954-b4c7-c08b4f4d0532" providerId="AD" clId="Web-{679A610F-96AC-4727-B1D6-39DB0A93EFB0}" dt="2021-12-07T13:55:15.455" v="68"/>
          <ac:spMkLst>
            <pc:docMk/>
            <pc:sldMk cId="3709870746" sldId="258"/>
            <ac:spMk id="36" creationId="{2D03A0B2-4A2F-D846-A5E6-FB7CB9A031F7}"/>
          </ac:spMkLst>
        </pc:spChg>
        <pc:spChg chg="del">
          <ac:chgData name="Scott Davison" userId="S::152891@pembrokeshire.ac.uk::0ed6b1b2-61aa-4954-b4c7-c08b4f4d0532" providerId="AD" clId="Web-{679A610F-96AC-4727-B1D6-39DB0A93EFB0}" dt="2021-12-07T13:55:15.455" v="68"/>
          <ac:spMkLst>
            <pc:docMk/>
            <pc:sldMk cId="3709870746" sldId="258"/>
            <ac:spMk id="38" creationId="{7F573F1D-73A7-FB41-BCAD-FC9AA7DEF4F5}"/>
          </ac:spMkLst>
        </pc:spChg>
        <pc:spChg chg="del">
          <ac:chgData name="Scott Davison" userId="S::152891@pembrokeshire.ac.uk::0ed6b1b2-61aa-4954-b4c7-c08b4f4d0532" providerId="AD" clId="Web-{679A610F-96AC-4727-B1D6-39DB0A93EFB0}" dt="2021-12-07T13:55:15.455" v="68"/>
          <ac:spMkLst>
            <pc:docMk/>
            <pc:sldMk cId="3709870746" sldId="258"/>
            <ac:spMk id="40" creationId="{0247FD0E-C93A-490E-9994-C79DC8977165}"/>
          </ac:spMkLst>
        </pc:spChg>
        <pc:spChg chg="del">
          <ac:chgData name="Scott Davison" userId="S::152891@pembrokeshire.ac.uk::0ed6b1b2-61aa-4954-b4c7-c08b4f4d0532" providerId="AD" clId="Web-{679A610F-96AC-4727-B1D6-39DB0A93EFB0}" dt="2021-12-07T13:55:15.455" v="68"/>
          <ac:spMkLst>
            <pc:docMk/>
            <pc:sldMk cId="3709870746" sldId="258"/>
            <ac:spMk id="42" creationId="{AD77B2DF-AF44-4996-BBFD-5DF9162BE4B2}"/>
          </ac:spMkLst>
        </pc:spChg>
        <pc:spChg chg="del">
          <ac:chgData name="Scott Davison" userId="S::152891@pembrokeshire.ac.uk::0ed6b1b2-61aa-4954-b4c7-c08b4f4d0532" providerId="AD" clId="Web-{679A610F-96AC-4727-B1D6-39DB0A93EFB0}" dt="2021-12-07T13:55:15.455" v="68"/>
          <ac:spMkLst>
            <pc:docMk/>
            <pc:sldMk cId="3709870746" sldId="258"/>
            <ac:spMk id="44" creationId="{FF6BECB9-A7FC-400F-8502-97A13BB879D2}"/>
          </ac:spMkLst>
        </pc:spChg>
        <pc:spChg chg="add">
          <ac:chgData name="Scott Davison" userId="S::152891@pembrokeshire.ac.uk::0ed6b1b2-61aa-4954-b4c7-c08b4f4d0532" providerId="AD" clId="Web-{679A610F-96AC-4727-B1D6-39DB0A93EFB0}" dt="2021-12-07T13:55:15.455" v="68"/>
          <ac:spMkLst>
            <pc:docMk/>
            <pc:sldMk cId="3709870746" sldId="258"/>
            <ac:spMk id="49" creationId="{C868C70C-E5C4-CD47-888C-FCB3373B6D38}"/>
          </ac:spMkLst>
        </pc:spChg>
        <pc:spChg chg="add">
          <ac:chgData name="Scott Davison" userId="S::152891@pembrokeshire.ac.uk::0ed6b1b2-61aa-4954-b4c7-c08b4f4d0532" providerId="AD" clId="Web-{679A610F-96AC-4727-B1D6-39DB0A93EFB0}" dt="2021-12-07T13:55:15.455" v="68"/>
          <ac:spMkLst>
            <pc:docMk/>
            <pc:sldMk cId="3709870746" sldId="258"/>
            <ac:spMk id="51" creationId="{D8C68F39-5E8A-844C-A8FD-394F253C1E5F}"/>
          </ac:spMkLst>
        </pc:spChg>
        <pc:spChg chg="add">
          <ac:chgData name="Scott Davison" userId="S::152891@pembrokeshire.ac.uk::0ed6b1b2-61aa-4954-b4c7-c08b4f4d0532" providerId="AD" clId="Web-{679A610F-96AC-4727-B1D6-39DB0A93EFB0}" dt="2021-12-07T13:55:15.455" v="68"/>
          <ac:spMkLst>
            <pc:docMk/>
            <pc:sldMk cId="3709870746" sldId="258"/>
            <ac:spMk id="53" creationId="{BC583CEB-AC2B-2640-94F6-5958E6BC5BAB}"/>
          </ac:spMkLst>
        </pc:spChg>
        <pc:spChg chg="del">
          <ac:chgData name="Scott Davison" userId="S::152891@pembrokeshire.ac.uk::0ed6b1b2-61aa-4954-b4c7-c08b4f4d0532" providerId="AD" clId="Web-{679A610F-96AC-4727-B1D6-39DB0A93EFB0}" dt="2021-12-07T14:09:22.682" v="201"/>
          <ac:spMkLst>
            <pc:docMk/>
            <pc:sldMk cId="3709870746" sldId="258"/>
            <ac:spMk id="58" creationId="{2D03A0B2-4A2F-D846-A5E6-FB7CB9A031F7}"/>
          </ac:spMkLst>
        </pc:spChg>
        <pc:spChg chg="del">
          <ac:chgData name="Scott Davison" userId="S::152891@pembrokeshire.ac.uk::0ed6b1b2-61aa-4954-b4c7-c08b4f4d0532" providerId="AD" clId="Web-{679A610F-96AC-4727-B1D6-39DB0A93EFB0}" dt="2021-12-07T14:09:22.682" v="201"/>
          <ac:spMkLst>
            <pc:docMk/>
            <pc:sldMk cId="3709870746" sldId="258"/>
            <ac:spMk id="60" creationId="{7F573F1D-73A7-FB41-BCAD-FC9AA7DEF4F5}"/>
          </ac:spMkLst>
        </pc:spChg>
        <pc:spChg chg="del">
          <ac:chgData name="Scott Davison" userId="S::152891@pembrokeshire.ac.uk::0ed6b1b2-61aa-4954-b4c7-c08b4f4d0532" providerId="AD" clId="Web-{679A610F-96AC-4727-B1D6-39DB0A93EFB0}" dt="2021-12-07T14:09:22.682" v="201"/>
          <ac:spMkLst>
            <pc:docMk/>
            <pc:sldMk cId="3709870746" sldId="258"/>
            <ac:spMk id="62" creationId="{0247FD0E-C93A-490E-9994-C79DC8977165}"/>
          </ac:spMkLst>
        </pc:spChg>
        <pc:spChg chg="del">
          <ac:chgData name="Scott Davison" userId="S::152891@pembrokeshire.ac.uk::0ed6b1b2-61aa-4954-b4c7-c08b4f4d0532" providerId="AD" clId="Web-{679A610F-96AC-4727-B1D6-39DB0A93EFB0}" dt="2021-12-07T14:09:22.682" v="201"/>
          <ac:spMkLst>
            <pc:docMk/>
            <pc:sldMk cId="3709870746" sldId="258"/>
            <ac:spMk id="64" creationId="{AD77B2DF-AF44-4996-BBFD-5DF9162BE4B2}"/>
          </ac:spMkLst>
        </pc:spChg>
        <pc:spChg chg="del">
          <ac:chgData name="Scott Davison" userId="S::152891@pembrokeshire.ac.uk::0ed6b1b2-61aa-4954-b4c7-c08b4f4d0532" providerId="AD" clId="Web-{679A610F-96AC-4727-B1D6-39DB0A93EFB0}" dt="2021-12-07T14:09:22.682" v="201"/>
          <ac:spMkLst>
            <pc:docMk/>
            <pc:sldMk cId="3709870746" sldId="258"/>
            <ac:spMk id="66" creationId="{FF6BECB9-A7FC-400F-8502-97A13BB879D2}"/>
          </ac:spMkLst>
        </pc:spChg>
        <pc:spChg chg="add">
          <ac:chgData name="Scott Davison" userId="S::152891@pembrokeshire.ac.uk::0ed6b1b2-61aa-4954-b4c7-c08b4f4d0532" providerId="AD" clId="Web-{679A610F-96AC-4727-B1D6-39DB0A93EFB0}" dt="2021-12-07T14:09:22.682" v="201"/>
          <ac:spMkLst>
            <pc:docMk/>
            <pc:sldMk cId="3709870746" sldId="258"/>
            <ac:spMk id="71" creationId="{2D03A0B2-4A2F-D846-A5E6-FB7CB9A031F7}"/>
          </ac:spMkLst>
        </pc:spChg>
        <pc:spChg chg="add">
          <ac:chgData name="Scott Davison" userId="S::152891@pembrokeshire.ac.uk::0ed6b1b2-61aa-4954-b4c7-c08b4f4d0532" providerId="AD" clId="Web-{679A610F-96AC-4727-B1D6-39DB0A93EFB0}" dt="2021-12-07T14:09:22.682" v="201"/>
          <ac:spMkLst>
            <pc:docMk/>
            <pc:sldMk cId="3709870746" sldId="258"/>
            <ac:spMk id="73" creationId="{7F573F1D-73A7-FB41-BCAD-FC9AA7DEF4F5}"/>
          </ac:spMkLst>
        </pc:spChg>
        <pc:spChg chg="add">
          <ac:chgData name="Scott Davison" userId="S::152891@pembrokeshire.ac.uk::0ed6b1b2-61aa-4954-b4c7-c08b4f4d0532" providerId="AD" clId="Web-{679A610F-96AC-4727-B1D6-39DB0A93EFB0}" dt="2021-12-07T14:09:22.682" v="201"/>
          <ac:spMkLst>
            <pc:docMk/>
            <pc:sldMk cId="3709870746" sldId="258"/>
            <ac:spMk id="75" creationId="{A88F843D-1C1B-C740-AC27-E3238D0F5F47}"/>
          </ac:spMkLst>
        </pc:spChg>
        <pc:spChg chg="add">
          <ac:chgData name="Scott Davison" userId="S::152891@pembrokeshire.ac.uk::0ed6b1b2-61aa-4954-b4c7-c08b4f4d0532" providerId="AD" clId="Web-{679A610F-96AC-4727-B1D6-39DB0A93EFB0}" dt="2021-12-07T14:09:22.682" v="201"/>
          <ac:spMkLst>
            <pc:docMk/>
            <pc:sldMk cId="3709870746" sldId="258"/>
            <ac:spMk id="77" creationId="{44037D61-FFBD-0342-90C5-D1AD7C899B44}"/>
          </ac:spMkLst>
        </pc:spChg>
        <pc:spChg chg="add">
          <ac:chgData name="Scott Davison" userId="S::152891@pembrokeshire.ac.uk::0ed6b1b2-61aa-4954-b4c7-c08b4f4d0532" providerId="AD" clId="Web-{679A610F-96AC-4727-B1D6-39DB0A93EFB0}" dt="2021-12-07T14:09:22.682" v="201"/>
          <ac:spMkLst>
            <pc:docMk/>
            <pc:sldMk cId="3709870746" sldId="258"/>
            <ac:spMk id="79" creationId="{D5B0F748-7FA7-4DDF-89A3-7F1D8EE1F7C0}"/>
          </ac:spMkLst>
        </pc:spChg>
        <pc:spChg chg="add">
          <ac:chgData name="Scott Davison" userId="S::152891@pembrokeshire.ac.uk::0ed6b1b2-61aa-4954-b4c7-c08b4f4d0532" providerId="AD" clId="Web-{679A610F-96AC-4727-B1D6-39DB0A93EFB0}" dt="2021-12-07T14:09:22.682" v="201"/>
          <ac:spMkLst>
            <pc:docMk/>
            <pc:sldMk cId="3709870746" sldId="258"/>
            <ac:spMk id="81" creationId="{1903E872-C07A-4030-B584-D321D40CABB6}"/>
          </ac:spMkLst>
        </pc:spChg>
        <pc:spChg chg="del">
          <ac:chgData name="Scott Davison" userId="S::152891@pembrokeshire.ac.uk::0ed6b1b2-61aa-4954-b4c7-c08b4f4d0532" providerId="AD" clId="Web-{679A610F-96AC-4727-B1D6-39DB0A93EFB0}" dt="2021-12-07T14:18:16.780" v="316"/>
          <ac:spMkLst>
            <pc:docMk/>
            <pc:sldMk cId="3709870746" sldId="258"/>
            <ac:spMk id="86" creationId="{2D03A0B2-4A2F-D846-A5E6-FB7CB9A031F7}"/>
          </ac:spMkLst>
        </pc:spChg>
        <pc:spChg chg="del">
          <ac:chgData name="Scott Davison" userId="S::152891@pembrokeshire.ac.uk::0ed6b1b2-61aa-4954-b4c7-c08b4f4d0532" providerId="AD" clId="Web-{679A610F-96AC-4727-B1D6-39DB0A93EFB0}" dt="2021-12-07T14:18:16.780" v="316"/>
          <ac:spMkLst>
            <pc:docMk/>
            <pc:sldMk cId="3709870746" sldId="258"/>
            <ac:spMk id="88" creationId="{7F573F1D-73A7-FB41-BCAD-FC9AA7DEF4F5}"/>
          </ac:spMkLst>
        </pc:spChg>
        <pc:spChg chg="del">
          <ac:chgData name="Scott Davison" userId="S::152891@pembrokeshire.ac.uk::0ed6b1b2-61aa-4954-b4c7-c08b4f4d0532" providerId="AD" clId="Web-{679A610F-96AC-4727-B1D6-39DB0A93EFB0}" dt="2021-12-07T14:18:16.780" v="316"/>
          <ac:spMkLst>
            <pc:docMk/>
            <pc:sldMk cId="3709870746" sldId="258"/>
            <ac:spMk id="92" creationId="{47D97D42-A01D-BC41-A1DE-4E2766A4E78F}"/>
          </ac:spMkLst>
        </pc:spChg>
        <pc:spChg chg="del">
          <ac:chgData name="Scott Davison" userId="S::152891@pembrokeshire.ac.uk::0ed6b1b2-61aa-4954-b4c7-c08b4f4d0532" providerId="AD" clId="Web-{679A610F-96AC-4727-B1D6-39DB0A93EFB0}" dt="2021-12-07T14:18:16.780" v="316"/>
          <ac:spMkLst>
            <pc:docMk/>
            <pc:sldMk cId="3709870746" sldId="258"/>
            <ac:spMk id="94" creationId="{B7258F36-452C-D64A-A553-BEE4EAFE4143}"/>
          </ac:spMkLst>
        </pc:spChg>
        <pc:spChg chg="add">
          <ac:chgData name="Scott Davison" userId="S::152891@pembrokeshire.ac.uk::0ed6b1b2-61aa-4954-b4c7-c08b4f4d0532" providerId="AD" clId="Web-{679A610F-96AC-4727-B1D6-39DB0A93EFB0}" dt="2021-12-07T14:18:16.780" v="316"/>
          <ac:spMkLst>
            <pc:docMk/>
            <pc:sldMk cId="3709870746" sldId="258"/>
            <ac:spMk id="99" creationId="{2D03A0B2-4A2F-D846-A5E6-FB7CB9A031F7}"/>
          </ac:spMkLst>
        </pc:spChg>
        <pc:spChg chg="add">
          <ac:chgData name="Scott Davison" userId="S::152891@pembrokeshire.ac.uk::0ed6b1b2-61aa-4954-b4c7-c08b4f4d0532" providerId="AD" clId="Web-{679A610F-96AC-4727-B1D6-39DB0A93EFB0}" dt="2021-12-07T14:18:16.780" v="316"/>
          <ac:spMkLst>
            <pc:docMk/>
            <pc:sldMk cId="3709870746" sldId="258"/>
            <ac:spMk id="101" creationId="{7F573F1D-73A7-FB41-BCAD-FC9AA7DEF4F5}"/>
          </ac:spMkLst>
        </pc:spChg>
        <pc:spChg chg="add">
          <ac:chgData name="Scott Davison" userId="S::152891@pembrokeshire.ac.uk::0ed6b1b2-61aa-4954-b4c7-c08b4f4d0532" providerId="AD" clId="Web-{679A610F-96AC-4727-B1D6-39DB0A93EFB0}" dt="2021-12-07T14:18:16.780" v="316"/>
          <ac:spMkLst>
            <pc:docMk/>
            <pc:sldMk cId="3709870746" sldId="258"/>
            <ac:spMk id="103" creationId="{281148B8-58D0-4E9A-A32C-B3B181A3A850}"/>
          </ac:spMkLst>
        </pc:spChg>
        <pc:spChg chg="add">
          <ac:chgData name="Scott Davison" userId="S::152891@pembrokeshire.ac.uk::0ed6b1b2-61aa-4954-b4c7-c08b4f4d0532" providerId="AD" clId="Web-{679A610F-96AC-4727-B1D6-39DB0A93EFB0}" dt="2021-12-07T14:18:16.780" v="316"/>
          <ac:spMkLst>
            <pc:docMk/>
            <pc:sldMk cId="3709870746" sldId="258"/>
            <ac:spMk id="105" creationId="{81EC1EF6-A5BF-44DB-A672-D024091B3C76}"/>
          </ac:spMkLst>
        </pc:spChg>
        <pc:spChg chg="add">
          <ac:chgData name="Scott Davison" userId="S::152891@pembrokeshire.ac.uk::0ed6b1b2-61aa-4954-b4c7-c08b4f4d0532" providerId="AD" clId="Web-{679A610F-96AC-4727-B1D6-39DB0A93EFB0}" dt="2021-12-07T14:18:16.780" v="316"/>
          <ac:spMkLst>
            <pc:docMk/>
            <pc:sldMk cId="3709870746" sldId="258"/>
            <ac:spMk id="107" creationId="{45E02CBB-287D-4A17-B2F3-56AD2C058FF8}"/>
          </ac:spMkLst>
        </pc:spChg>
        <pc:picChg chg="add mod">
          <ac:chgData name="Scott Davison" userId="S::152891@pembrokeshire.ac.uk::0ed6b1b2-61aa-4954-b4c7-c08b4f4d0532" providerId="AD" clId="Web-{679A610F-96AC-4727-B1D6-39DB0A93EFB0}" dt="2021-12-07T14:15:33.160" v="295"/>
          <ac:picMkLst>
            <pc:docMk/>
            <pc:sldMk cId="3709870746" sldId="258"/>
            <ac:picMk id="4" creationId="{0DEA1795-5DE7-4A50-86EE-476D7143F884}"/>
          </ac:picMkLst>
        </pc:picChg>
        <pc:picChg chg="mod ord">
          <ac:chgData name="Scott Davison" userId="S::152891@pembrokeshire.ac.uk::0ed6b1b2-61aa-4954-b4c7-c08b4f4d0532" providerId="AD" clId="Web-{679A610F-96AC-4727-B1D6-39DB0A93EFB0}" dt="2021-12-07T14:09:22.682" v="201"/>
          <ac:picMkLst>
            <pc:docMk/>
            <pc:sldMk cId="3709870746" sldId="258"/>
            <ac:picMk id="4" creationId="{FD91C367-9618-440A-9B52-0D6C2C33E4AB}"/>
          </ac:picMkLst>
        </pc:picChg>
        <pc:picChg chg="add mod ord">
          <ac:chgData name="Scott Davison" userId="S::152891@pembrokeshire.ac.uk::0ed6b1b2-61aa-4954-b4c7-c08b4f4d0532" providerId="AD" clId="Web-{679A610F-96AC-4727-B1D6-39DB0A93EFB0}" dt="2021-12-07T14:09:22.682" v="201"/>
          <ac:picMkLst>
            <pc:docMk/>
            <pc:sldMk cId="3709870746" sldId="258"/>
            <ac:picMk id="5" creationId="{1AEB8803-A678-4786-9328-BDA0B1A3D677}"/>
          </ac:picMkLst>
        </pc:picChg>
        <pc:picChg chg="add mod">
          <ac:chgData name="Scott Davison" userId="S::152891@pembrokeshire.ac.uk::0ed6b1b2-61aa-4954-b4c7-c08b4f4d0532" providerId="AD" clId="Web-{679A610F-96AC-4727-B1D6-39DB0A93EFB0}" dt="2021-12-07T13:39:43.144" v="0"/>
          <ac:picMkLst>
            <pc:docMk/>
            <pc:sldMk cId="3709870746" sldId="258"/>
            <ac:picMk id="5" creationId="{CB37067A-A048-4CDD-870B-16DDE9185579}"/>
          </ac:picMkLst>
        </pc:picChg>
        <pc:picChg chg="add del mod">
          <ac:chgData name="Scott Davison" userId="S::152891@pembrokeshire.ac.uk::0ed6b1b2-61aa-4954-b4c7-c08b4f4d0532" providerId="AD" clId="Web-{679A610F-96AC-4727-B1D6-39DB0A93EFB0}" dt="2021-12-07T14:12:44.383" v="270"/>
          <ac:picMkLst>
            <pc:docMk/>
            <pc:sldMk cId="3709870746" sldId="258"/>
            <ac:picMk id="6" creationId="{1AA562DD-4A13-4218-8790-C6C17D63BAE0}"/>
          </ac:picMkLst>
        </pc:picChg>
        <pc:picChg chg="del">
          <ac:chgData name="Scott Davison" userId="S::152891@pembrokeshire.ac.uk::0ed6b1b2-61aa-4954-b4c7-c08b4f4d0532" providerId="AD" clId="Web-{679A610F-96AC-4727-B1D6-39DB0A93EFB0}" dt="2021-12-07T13:41:16.557" v="10"/>
          <ac:picMkLst>
            <pc:docMk/>
            <pc:sldMk cId="3709870746" sldId="258"/>
            <ac:picMk id="6" creationId="{1CE3E1C8-4AFA-4D61-8BF2-8DD18F7FFC5C}"/>
          </ac:picMkLst>
        </pc:picChg>
        <pc:picChg chg="add mod">
          <ac:chgData name="Scott Davison" userId="S::152891@pembrokeshire.ac.uk::0ed6b1b2-61aa-4954-b4c7-c08b4f4d0532" providerId="AD" clId="Web-{679A610F-96AC-4727-B1D6-39DB0A93EFB0}" dt="2021-12-07T14:11:44.207" v="240" actId="1076"/>
          <ac:picMkLst>
            <pc:docMk/>
            <pc:sldMk cId="3709870746" sldId="258"/>
            <ac:picMk id="6" creationId="{361F33DC-566F-43B3-8EA9-F3236DFCCDBD}"/>
          </ac:picMkLst>
        </pc:picChg>
        <pc:picChg chg="add mod">
          <ac:chgData name="Scott Davison" userId="S::152891@pembrokeshire.ac.uk::0ed6b1b2-61aa-4954-b4c7-c08b4f4d0532" providerId="AD" clId="Web-{679A610F-96AC-4727-B1D6-39DB0A93EFB0}" dt="2021-12-07T14:13:06.306" v="271"/>
          <ac:picMkLst>
            <pc:docMk/>
            <pc:sldMk cId="3709870746" sldId="258"/>
            <ac:picMk id="7" creationId="{09190134-7CB9-4FE1-BB0C-448AD2A01EF6}"/>
          </ac:picMkLst>
        </pc:picChg>
        <pc:picChg chg="add mod">
          <ac:chgData name="Scott Davison" userId="S::152891@pembrokeshire.ac.uk::0ed6b1b2-61aa-4954-b4c7-c08b4f4d0532" providerId="AD" clId="Web-{679A610F-96AC-4727-B1D6-39DB0A93EFB0}" dt="2021-12-07T14:12:04.302" v="246"/>
          <ac:picMkLst>
            <pc:docMk/>
            <pc:sldMk cId="3709870746" sldId="258"/>
            <ac:picMk id="7" creationId="{22232A9E-CDB0-45A2-9970-917F9F2BFE0C}"/>
          </ac:picMkLst>
        </pc:picChg>
        <pc:picChg chg="add mod">
          <ac:chgData name="Scott Davison" userId="S::152891@pembrokeshire.ac.uk::0ed6b1b2-61aa-4954-b4c7-c08b4f4d0532" providerId="AD" clId="Web-{679A610F-96AC-4727-B1D6-39DB0A93EFB0}" dt="2021-12-07T14:13:06.635" v="272"/>
          <ac:picMkLst>
            <pc:docMk/>
            <pc:sldMk cId="3709870746" sldId="258"/>
            <ac:picMk id="8" creationId="{40791DCC-79E5-4DFD-8D5D-548EE081D8D1}"/>
          </ac:picMkLst>
        </pc:picChg>
        <pc:picChg chg="add mod">
          <ac:chgData name="Scott Davison" userId="S::152891@pembrokeshire.ac.uk::0ed6b1b2-61aa-4954-b4c7-c08b4f4d0532" providerId="AD" clId="Web-{679A610F-96AC-4727-B1D6-39DB0A93EFB0}" dt="2021-12-07T14:17:04.259" v="308" actId="14100"/>
          <ac:picMkLst>
            <pc:docMk/>
            <pc:sldMk cId="3709870746" sldId="258"/>
            <ac:picMk id="8" creationId="{5B81778A-D42A-40CB-BF1D-EF17894FECB0}"/>
          </ac:picMkLst>
        </pc:picChg>
        <pc:picChg chg="add mod">
          <ac:chgData name="Scott Davison" userId="S::152891@pembrokeshire.ac.uk::0ed6b1b2-61aa-4954-b4c7-c08b4f4d0532" providerId="AD" clId="Web-{679A610F-96AC-4727-B1D6-39DB0A93EFB0}" dt="2021-12-07T14:05:22.042" v="117"/>
          <ac:picMkLst>
            <pc:docMk/>
            <pc:sldMk cId="3709870746" sldId="258"/>
            <ac:picMk id="9" creationId="{13E53038-706F-47BA-AF79-9FCC72CBF126}"/>
          </ac:picMkLst>
        </pc:picChg>
        <pc:picChg chg="add mod">
          <ac:chgData name="Scott Davison" userId="S::152891@pembrokeshire.ac.uk::0ed6b1b2-61aa-4954-b4c7-c08b4f4d0532" providerId="AD" clId="Web-{679A610F-96AC-4727-B1D6-39DB0A93EFB0}" dt="2021-12-07T14:13:07.150" v="273"/>
          <ac:picMkLst>
            <pc:docMk/>
            <pc:sldMk cId="3709870746" sldId="258"/>
            <ac:picMk id="9" creationId="{3E84C5AD-E044-441A-8F48-35676ED3954D}"/>
          </ac:picMkLst>
        </pc:picChg>
        <pc:picChg chg="add mod ord">
          <ac:chgData name="Scott Davison" userId="S::152891@pembrokeshire.ac.uk::0ed6b1b2-61aa-4954-b4c7-c08b4f4d0532" providerId="AD" clId="Web-{679A610F-96AC-4727-B1D6-39DB0A93EFB0}" dt="2021-12-07T13:50:56.751" v="61"/>
          <ac:picMkLst>
            <pc:docMk/>
            <pc:sldMk cId="3709870746" sldId="258"/>
            <ac:picMk id="9" creationId="{497CB31B-D068-43F4-939C-4F854ADEFCE4}"/>
          </ac:picMkLst>
        </pc:picChg>
        <pc:picChg chg="add mod">
          <ac:chgData name="Scott Davison" userId="S::152891@pembrokeshire.ac.uk::0ed6b1b2-61aa-4954-b4c7-c08b4f4d0532" providerId="AD" clId="Web-{679A610F-96AC-4727-B1D6-39DB0A93EFB0}" dt="2021-12-07T14:17:26.527" v="310" actId="14100"/>
          <ac:picMkLst>
            <pc:docMk/>
            <pc:sldMk cId="3709870746" sldId="258"/>
            <ac:picMk id="9" creationId="{60A89956-ADEA-4C2E-8B29-8F6917664BDC}"/>
          </ac:picMkLst>
        </pc:picChg>
        <pc:picChg chg="add">
          <ac:chgData name="Scott Davison" userId="S::152891@pembrokeshire.ac.uk::0ed6b1b2-61aa-4954-b4c7-c08b4f4d0532" providerId="AD" clId="Web-{679A610F-96AC-4727-B1D6-39DB0A93EFB0}" dt="2021-12-07T14:15:34.629" v="296"/>
          <ac:picMkLst>
            <pc:docMk/>
            <pc:sldMk cId="3709870746" sldId="258"/>
            <ac:picMk id="10" creationId="{03576785-E7AE-44C2-A5D4-3A78DC20A58B}"/>
          </ac:picMkLst>
        </pc:picChg>
        <pc:picChg chg="add mod">
          <ac:chgData name="Scott Davison" userId="S::152891@pembrokeshire.ac.uk::0ed6b1b2-61aa-4954-b4c7-c08b4f4d0532" providerId="AD" clId="Web-{679A610F-96AC-4727-B1D6-39DB0A93EFB0}" dt="2021-12-07T14:13:07.275" v="274"/>
          <ac:picMkLst>
            <pc:docMk/>
            <pc:sldMk cId="3709870746" sldId="258"/>
            <ac:picMk id="10" creationId="{E8E0519D-F30B-4193-90E0-404183B75034}"/>
          </ac:picMkLst>
        </pc:picChg>
        <pc:picChg chg="add del">
          <ac:chgData name="Scott Davison" userId="S::152891@pembrokeshire.ac.uk::0ed6b1b2-61aa-4954-b4c7-c08b4f4d0532" providerId="AD" clId="Web-{679A610F-96AC-4727-B1D6-39DB0A93EFB0}" dt="2021-12-07T14:12:43.633" v="269"/>
          <ac:picMkLst>
            <pc:docMk/>
            <pc:sldMk cId="3709870746" sldId="258"/>
            <ac:picMk id="11" creationId="{4BE84B4E-8BC2-48C6-8A15-290EF0E4C1AF}"/>
          </ac:picMkLst>
        </pc:picChg>
        <pc:picChg chg="add">
          <ac:chgData name="Scott Davison" userId="S::152891@pembrokeshire.ac.uk::0ed6b1b2-61aa-4954-b4c7-c08b4f4d0532" providerId="AD" clId="Web-{679A610F-96AC-4727-B1D6-39DB0A93EFB0}" dt="2021-12-07T14:15:34.707" v="297"/>
          <ac:picMkLst>
            <pc:docMk/>
            <pc:sldMk cId="3709870746" sldId="258"/>
            <ac:picMk id="11" creationId="{59555B52-A082-4F30-9B01-002D4106B11F}"/>
          </ac:picMkLst>
        </pc:picChg>
        <pc:picChg chg="add mod ord">
          <ac:chgData name="Scott Davison" userId="S::152891@pembrokeshire.ac.uk::0ed6b1b2-61aa-4954-b4c7-c08b4f4d0532" providerId="AD" clId="Web-{679A610F-96AC-4727-B1D6-39DB0A93EFB0}" dt="2021-12-07T13:55:15.455" v="68"/>
          <ac:picMkLst>
            <pc:docMk/>
            <pc:sldMk cId="3709870746" sldId="258"/>
            <ac:picMk id="11" creationId="{6A14CD08-C53E-4C66-A84F-7C5C4DCA82FF}"/>
          </ac:picMkLst>
        </pc:picChg>
        <pc:picChg chg="add del">
          <ac:chgData name="Scott Davison" userId="S::152891@pembrokeshire.ac.uk::0ed6b1b2-61aa-4954-b4c7-c08b4f4d0532" providerId="AD" clId="Web-{679A610F-96AC-4727-B1D6-39DB0A93EFB0}" dt="2021-12-07T14:12:42.586" v="268"/>
          <ac:picMkLst>
            <pc:docMk/>
            <pc:sldMk cId="3709870746" sldId="258"/>
            <ac:picMk id="12" creationId="{62781F33-052C-4332-8BA1-5F8E2D1E10F6}"/>
          </ac:picMkLst>
        </pc:picChg>
        <pc:picChg chg="add">
          <ac:chgData name="Scott Davison" userId="S::152891@pembrokeshire.ac.uk::0ed6b1b2-61aa-4954-b4c7-c08b4f4d0532" providerId="AD" clId="Web-{679A610F-96AC-4727-B1D6-39DB0A93EFB0}" dt="2021-12-07T14:15:35.410" v="298"/>
          <ac:picMkLst>
            <pc:docMk/>
            <pc:sldMk cId="3709870746" sldId="258"/>
            <ac:picMk id="12" creationId="{803DBC34-A793-456A-B8EB-6D747CCCD939}"/>
          </ac:picMkLst>
        </pc:picChg>
        <pc:picChg chg="add del">
          <ac:chgData name="Scott Davison" userId="S::152891@pembrokeshire.ac.uk::0ed6b1b2-61aa-4954-b4c7-c08b4f4d0532" providerId="AD" clId="Web-{679A610F-96AC-4727-B1D6-39DB0A93EFB0}" dt="2021-12-07T14:12:41.899" v="267"/>
          <ac:picMkLst>
            <pc:docMk/>
            <pc:sldMk cId="3709870746" sldId="258"/>
            <ac:picMk id="13" creationId="{281A5DC1-B6C6-4D68-B59E-86A9CA951EBB}"/>
          </ac:picMkLst>
        </pc:picChg>
        <pc:picChg chg="add">
          <ac:chgData name="Scott Davison" userId="S::152891@pembrokeshire.ac.uk::0ed6b1b2-61aa-4954-b4c7-c08b4f4d0532" providerId="AD" clId="Web-{679A610F-96AC-4727-B1D6-39DB0A93EFB0}" dt="2021-12-07T14:15:36.066" v="299"/>
          <ac:picMkLst>
            <pc:docMk/>
            <pc:sldMk cId="3709870746" sldId="258"/>
            <ac:picMk id="13" creationId="{751A2FCF-6A87-4A85-9443-68DA062CBECE}"/>
          </ac:picMkLst>
        </pc:picChg>
        <pc:picChg chg="add">
          <ac:chgData name="Scott Davison" userId="S::152891@pembrokeshire.ac.uk::0ed6b1b2-61aa-4954-b4c7-c08b4f4d0532" providerId="AD" clId="Web-{679A610F-96AC-4727-B1D6-39DB0A93EFB0}" dt="2021-12-07T14:12:06.099" v="247"/>
          <ac:picMkLst>
            <pc:docMk/>
            <pc:sldMk cId="3709870746" sldId="258"/>
            <ac:picMk id="13" creationId="{782D79E7-DDCF-4ADA-8314-7B34F25F884D}"/>
          </ac:picMkLst>
        </pc:picChg>
        <pc:picChg chg="add">
          <ac:chgData name="Scott Davison" userId="S::152891@pembrokeshire.ac.uk::0ed6b1b2-61aa-4954-b4c7-c08b4f4d0532" providerId="AD" clId="Web-{679A610F-96AC-4727-B1D6-39DB0A93EFB0}" dt="2021-12-07T14:12:07.053" v="248"/>
          <ac:picMkLst>
            <pc:docMk/>
            <pc:sldMk cId="3709870746" sldId="258"/>
            <ac:picMk id="14" creationId="{7C74484A-E96B-4DDA-8A9C-BCF97B6F3FFF}"/>
          </ac:picMkLst>
        </pc:picChg>
        <pc:picChg chg="add">
          <ac:chgData name="Scott Davison" userId="S::152891@pembrokeshire.ac.uk::0ed6b1b2-61aa-4954-b4c7-c08b4f4d0532" providerId="AD" clId="Web-{679A610F-96AC-4727-B1D6-39DB0A93EFB0}" dt="2021-12-07T14:15:36.426" v="300"/>
          <ac:picMkLst>
            <pc:docMk/>
            <pc:sldMk cId="3709870746" sldId="258"/>
            <ac:picMk id="14" creationId="{9362B568-1020-4A04-8229-CE5C6C54CE94}"/>
          </ac:picMkLst>
        </pc:picChg>
        <pc:picChg chg="add del">
          <ac:chgData name="Scott Davison" userId="S::152891@pembrokeshire.ac.uk::0ed6b1b2-61aa-4954-b4c7-c08b4f4d0532" providerId="AD" clId="Web-{679A610F-96AC-4727-B1D6-39DB0A93EFB0}" dt="2021-12-07T14:12:41.539" v="266"/>
          <ac:picMkLst>
            <pc:docMk/>
            <pc:sldMk cId="3709870746" sldId="258"/>
            <ac:picMk id="14" creationId="{C619D96A-9660-46D6-A6AE-75CAAAD0216C}"/>
          </ac:picMkLst>
        </pc:picChg>
        <pc:picChg chg="add">
          <ac:chgData name="Scott Davison" userId="S::152891@pembrokeshire.ac.uk::0ed6b1b2-61aa-4954-b4c7-c08b4f4d0532" providerId="AD" clId="Web-{679A610F-96AC-4727-B1D6-39DB0A93EFB0}" dt="2021-12-07T14:15:37.191" v="301"/>
          <ac:picMkLst>
            <pc:docMk/>
            <pc:sldMk cId="3709870746" sldId="258"/>
            <ac:picMk id="15" creationId="{37530FD2-E217-44AB-A00E-A397C6EEB75C}"/>
          </ac:picMkLst>
        </pc:picChg>
        <pc:picChg chg="add">
          <ac:chgData name="Scott Davison" userId="S::152891@pembrokeshire.ac.uk::0ed6b1b2-61aa-4954-b4c7-c08b4f4d0532" providerId="AD" clId="Web-{679A610F-96AC-4727-B1D6-39DB0A93EFB0}" dt="2021-12-07T14:12:07.553" v="249"/>
          <ac:picMkLst>
            <pc:docMk/>
            <pc:sldMk cId="3709870746" sldId="258"/>
            <ac:picMk id="15" creationId="{E951EA48-9940-402C-8FE1-8F882A290569}"/>
          </ac:picMkLst>
        </pc:picChg>
        <pc:picChg chg="add del">
          <ac:chgData name="Scott Davison" userId="S::152891@pembrokeshire.ac.uk::0ed6b1b2-61aa-4954-b4c7-c08b4f4d0532" providerId="AD" clId="Web-{679A610F-96AC-4727-B1D6-39DB0A93EFB0}" dt="2021-12-07T14:12:41.227" v="265"/>
          <ac:picMkLst>
            <pc:docMk/>
            <pc:sldMk cId="3709870746" sldId="258"/>
            <ac:picMk id="15" creationId="{F1C8801C-93C4-4C34-AED8-FEA6DA56B0CC}"/>
          </ac:picMkLst>
        </pc:picChg>
        <pc:picChg chg="add">
          <ac:chgData name="Scott Davison" userId="S::152891@pembrokeshire.ac.uk::0ed6b1b2-61aa-4954-b4c7-c08b4f4d0532" providerId="AD" clId="Web-{679A610F-96AC-4727-B1D6-39DB0A93EFB0}" dt="2021-12-07T14:12:07.975" v="250"/>
          <ac:picMkLst>
            <pc:docMk/>
            <pc:sldMk cId="3709870746" sldId="258"/>
            <ac:picMk id="16" creationId="{8E4AF73F-C815-4365-80ED-7D4C9C552D5C}"/>
          </ac:picMkLst>
        </pc:picChg>
        <pc:picChg chg="add mod">
          <ac:chgData name="Scott Davison" userId="S::152891@pembrokeshire.ac.uk::0ed6b1b2-61aa-4954-b4c7-c08b4f4d0532" providerId="AD" clId="Web-{679A610F-96AC-4727-B1D6-39DB0A93EFB0}" dt="2021-12-07T14:17:43.606" v="312" actId="14100"/>
          <ac:picMkLst>
            <pc:docMk/>
            <pc:sldMk cId="3709870746" sldId="258"/>
            <ac:picMk id="16" creationId="{CC3AAF78-C1A3-440E-B1FE-243BF7E338A8}"/>
          </ac:picMkLst>
        </pc:picChg>
        <pc:picChg chg="add del">
          <ac:chgData name="Scott Davison" userId="S::152891@pembrokeshire.ac.uk::0ed6b1b2-61aa-4954-b4c7-c08b4f4d0532" providerId="AD" clId="Web-{679A610F-96AC-4727-B1D6-39DB0A93EFB0}" dt="2021-12-07T14:12:40.789" v="264"/>
          <ac:picMkLst>
            <pc:docMk/>
            <pc:sldMk cId="3709870746" sldId="258"/>
            <ac:picMk id="16" creationId="{EB1FF331-FEDF-41F0-939F-497DBC66E1E9}"/>
          </ac:picMkLst>
        </pc:picChg>
        <pc:picChg chg="add del">
          <ac:chgData name="Scott Davison" userId="S::152891@pembrokeshire.ac.uk::0ed6b1b2-61aa-4954-b4c7-c08b4f4d0532" providerId="AD" clId="Web-{679A610F-96AC-4727-B1D6-39DB0A93EFB0}" dt="2021-12-07T14:12:39.977" v="263"/>
          <ac:picMkLst>
            <pc:docMk/>
            <pc:sldMk cId="3709870746" sldId="258"/>
            <ac:picMk id="17" creationId="{59E32924-F91C-435D-A5C7-1D44E128ADA3}"/>
          </ac:picMkLst>
        </pc:picChg>
        <pc:picChg chg="add">
          <ac:chgData name="Scott Davison" userId="S::152891@pembrokeshire.ac.uk::0ed6b1b2-61aa-4954-b4c7-c08b4f4d0532" providerId="AD" clId="Web-{679A610F-96AC-4727-B1D6-39DB0A93EFB0}" dt="2021-12-07T14:12:08.396" v="251"/>
          <ac:picMkLst>
            <pc:docMk/>
            <pc:sldMk cId="3709870746" sldId="258"/>
            <ac:picMk id="17" creationId="{6BC0E025-FC2A-425F-B85A-7ECBFAE9BDFE}"/>
          </ac:picMkLst>
        </pc:picChg>
        <pc:picChg chg="add">
          <ac:chgData name="Scott Davison" userId="S::152891@pembrokeshire.ac.uk::0ed6b1b2-61aa-4954-b4c7-c08b4f4d0532" providerId="AD" clId="Web-{679A610F-96AC-4727-B1D6-39DB0A93EFB0}" dt="2021-12-07T14:15:37.566" v="302"/>
          <ac:picMkLst>
            <pc:docMk/>
            <pc:sldMk cId="3709870746" sldId="258"/>
            <ac:picMk id="17" creationId="{8A431423-3A9A-46B1-9740-25F47765AC86}"/>
          </ac:picMkLst>
        </pc:picChg>
        <pc:picChg chg="add">
          <ac:chgData name="Scott Davison" userId="S::152891@pembrokeshire.ac.uk::0ed6b1b2-61aa-4954-b4c7-c08b4f4d0532" providerId="AD" clId="Web-{679A610F-96AC-4727-B1D6-39DB0A93EFB0}" dt="2021-12-07T14:15:38.363" v="303"/>
          <ac:picMkLst>
            <pc:docMk/>
            <pc:sldMk cId="3709870746" sldId="258"/>
            <ac:picMk id="18" creationId="{2B7F44DE-3E5E-4762-B300-E26DCF9B3253}"/>
          </ac:picMkLst>
        </pc:picChg>
        <pc:picChg chg="add mod">
          <ac:chgData name="Scott Davison" userId="S::152891@pembrokeshire.ac.uk::0ed6b1b2-61aa-4954-b4c7-c08b4f4d0532" providerId="AD" clId="Web-{679A610F-96AC-4727-B1D6-39DB0A93EFB0}" dt="2021-12-07T14:13:08.119" v="275"/>
          <ac:picMkLst>
            <pc:docMk/>
            <pc:sldMk cId="3709870746" sldId="258"/>
            <ac:picMk id="18" creationId="{8F94BDCA-AD53-4148-9479-82B26D2E21CD}"/>
          </ac:picMkLst>
        </pc:picChg>
        <pc:picChg chg="add">
          <ac:chgData name="Scott Davison" userId="S::152891@pembrokeshire.ac.uk::0ed6b1b2-61aa-4954-b4c7-c08b4f4d0532" providerId="AD" clId="Web-{679A610F-96AC-4727-B1D6-39DB0A93EFB0}" dt="2021-12-07T14:12:08.928" v="252"/>
          <ac:picMkLst>
            <pc:docMk/>
            <pc:sldMk cId="3709870746" sldId="258"/>
            <ac:picMk id="18" creationId="{C15DB747-0E9C-4522-A943-899587A282B7}"/>
          </ac:picMkLst>
        </pc:picChg>
        <pc:picChg chg="add">
          <ac:chgData name="Scott Davison" userId="S::152891@pembrokeshire.ac.uk::0ed6b1b2-61aa-4954-b4c7-c08b4f4d0532" providerId="AD" clId="Web-{679A610F-96AC-4727-B1D6-39DB0A93EFB0}" dt="2021-12-07T14:12:09.318" v="253"/>
          <ac:picMkLst>
            <pc:docMk/>
            <pc:sldMk cId="3709870746" sldId="258"/>
            <ac:picMk id="19" creationId="{5F975DD2-2AFE-491A-8925-B7CE2D0FA645}"/>
          </ac:picMkLst>
        </pc:picChg>
        <pc:picChg chg="add mod">
          <ac:chgData name="Scott Davison" userId="S::152891@pembrokeshire.ac.uk::0ed6b1b2-61aa-4954-b4c7-c08b4f4d0532" providerId="AD" clId="Web-{679A610F-96AC-4727-B1D6-39DB0A93EFB0}" dt="2021-12-07T14:13:08.463" v="276"/>
          <ac:picMkLst>
            <pc:docMk/>
            <pc:sldMk cId="3709870746" sldId="258"/>
            <ac:picMk id="19" creationId="{6D8FA8CB-1A31-4037-8262-312840374D6F}"/>
          </ac:picMkLst>
        </pc:picChg>
        <pc:picChg chg="add del mod">
          <ac:chgData name="Scott Davison" userId="S::152891@pembrokeshire.ac.uk::0ed6b1b2-61aa-4954-b4c7-c08b4f4d0532" providerId="AD" clId="Web-{679A610F-96AC-4727-B1D6-39DB0A93EFB0}" dt="2021-12-07T14:18:13.092" v="315"/>
          <ac:picMkLst>
            <pc:docMk/>
            <pc:sldMk cId="3709870746" sldId="258"/>
            <ac:picMk id="19" creationId="{B54BAA75-0E4E-4D7E-BB82-18C32255720A}"/>
          </ac:picMkLst>
        </pc:picChg>
        <pc:picChg chg="add">
          <ac:chgData name="Scott Davison" userId="S::152891@pembrokeshire.ac.uk::0ed6b1b2-61aa-4954-b4c7-c08b4f4d0532" providerId="AD" clId="Web-{679A610F-96AC-4727-B1D6-39DB0A93EFB0}" dt="2021-12-07T14:12:09.850" v="254"/>
          <ac:picMkLst>
            <pc:docMk/>
            <pc:sldMk cId="3709870746" sldId="258"/>
            <ac:picMk id="20" creationId="{0F6444BD-87CA-4E2B-A3C2-CD05E90F14EF}"/>
          </ac:picMkLst>
        </pc:picChg>
        <pc:picChg chg="add">
          <ac:chgData name="Scott Davison" userId="S::152891@pembrokeshire.ac.uk::0ed6b1b2-61aa-4954-b4c7-c08b4f4d0532" providerId="AD" clId="Web-{679A610F-96AC-4727-B1D6-39DB0A93EFB0}" dt="2021-12-07T14:15:39.301" v="304"/>
          <ac:picMkLst>
            <pc:docMk/>
            <pc:sldMk cId="3709870746" sldId="258"/>
            <ac:picMk id="20" creationId="{5FF04A14-647D-40FE-A7AE-D7288FED4071}"/>
          </ac:picMkLst>
        </pc:picChg>
        <pc:picChg chg="add mod">
          <ac:chgData name="Scott Davison" userId="S::152891@pembrokeshire.ac.uk::0ed6b1b2-61aa-4954-b4c7-c08b4f4d0532" providerId="AD" clId="Web-{679A610F-96AC-4727-B1D6-39DB0A93EFB0}" dt="2021-12-07T14:13:08.854" v="277"/>
          <ac:picMkLst>
            <pc:docMk/>
            <pc:sldMk cId="3709870746" sldId="258"/>
            <ac:picMk id="20" creationId="{A005D1C0-2F86-42EE-8D33-899D67C9B894}"/>
          </ac:picMkLst>
        </pc:picChg>
        <pc:picChg chg="add">
          <ac:chgData name="Scott Davison" userId="S::152891@pembrokeshire.ac.uk::0ed6b1b2-61aa-4954-b4c7-c08b4f4d0532" providerId="AD" clId="Web-{679A610F-96AC-4727-B1D6-39DB0A93EFB0}" dt="2021-12-07T14:15:39.520" v="305"/>
          <ac:picMkLst>
            <pc:docMk/>
            <pc:sldMk cId="3709870746" sldId="258"/>
            <ac:picMk id="21" creationId="{7DF91021-38D5-43AF-BBC9-082FFBD1F174}"/>
          </ac:picMkLst>
        </pc:picChg>
        <pc:picChg chg="add mod">
          <ac:chgData name="Scott Davison" userId="S::152891@pembrokeshire.ac.uk::0ed6b1b2-61aa-4954-b4c7-c08b4f4d0532" providerId="AD" clId="Web-{679A610F-96AC-4727-B1D6-39DB0A93EFB0}" dt="2021-12-07T14:13:09.197" v="278"/>
          <ac:picMkLst>
            <pc:docMk/>
            <pc:sldMk cId="3709870746" sldId="258"/>
            <ac:picMk id="21" creationId="{BCF19CE8-BEAA-4114-BCFB-62D6CBED2D24}"/>
          </ac:picMkLst>
        </pc:picChg>
        <pc:picChg chg="add del mod">
          <ac:chgData name="Scott Davison" userId="S::152891@pembrokeshire.ac.uk::0ed6b1b2-61aa-4954-b4c7-c08b4f4d0532" providerId="AD" clId="Web-{679A610F-96AC-4727-B1D6-39DB0A93EFB0}" dt="2021-12-07T14:18:53.157" v="320"/>
          <ac:picMkLst>
            <pc:docMk/>
            <pc:sldMk cId="3709870746" sldId="258"/>
            <ac:picMk id="22" creationId="{0D43653A-10B0-4CC2-BEDF-C663D1BBC989}"/>
          </ac:picMkLst>
        </pc:picChg>
        <pc:picChg chg="add mod">
          <ac:chgData name="Scott Davison" userId="S::152891@pembrokeshire.ac.uk::0ed6b1b2-61aa-4954-b4c7-c08b4f4d0532" providerId="AD" clId="Web-{679A610F-96AC-4727-B1D6-39DB0A93EFB0}" dt="2021-12-07T14:13:09.807" v="279"/>
          <ac:picMkLst>
            <pc:docMk/>
            <pc:sldMk cId="3709870746" sldId="258"/>
            <ac:picMk id="22" creationId="{E40177A3-A3BE-426D-84FD-3B8956D19EC8}"/>
          </ac:picMkLst>
        </pc:picChg>
        <pc:picChg chg="add mod">
          <ac:chgData name="Scott Davison" userId="S::152891@pembrokeshire.ac.uk::0ed6b1b2-61aa-4954-b4c7-c08b4f4d0532" providerId="AD" clId="Web-{679A610F-96AC-4727-B1D6-39DB0A93EFB0}" dt="2021-12-07T14:13:10.119" v="280"/>
          <ac:picMkLst>
            <pc:docMk/>
            <pc:sldMk cId="3709870746" sldId="258"/>
            <ac:picMk id="23" creationId="{3822E19E-1A09-46C7-80E0-0E525F5ACD31}"/>
          </ac:picMkLst>
        </pc:picChg>
        <pc:picChg chg="add mod">
          <ac:chgData name="Scott Davison" userId="S::152891@pembrokeshire.ac.uk::0ed6b1b2-61aa-4954-b4c7-c08b4f4d0532" providerId="AD" clId="Web-{679A610F-96AC-4727-B1D6-39DB0A93EFB0}" dt="2021-12-07T14:13:10.619" v="281"/>
          <ac:picMkLst>
            <pc:docMk/>
            <pc:sldMk cId="3709870746" sldId="258"/>
            <ac:picMk id="24" creationId="{522F2085-1752-4284-8A95-253094FD9D0F}"/>
          </ac:picMkLst>
        </pc:picChg>
        <pc:picChg chg="add mod">
          <ac:chgData name="Scott Davison" userId="S::152891@pembrokeshire.ac.uk::0ed6b1b2-61aa-4954-b4c7-c08b4f4d0532" providerId="AD" clId="Web-{679A610F-96AC-4727-B1D6-39DB0A93EFB0}" dt="2021-12-07T14:13:11.276" v="282"/>
          <ac:picMkLst>
            <pc:docMk/>
            <pc:sldMk cId="3709870746" sldId="258"/>
            <ac:picMk id="25" creationId="{86D2F86A-E86B-4532-9D4F-921E825167E9}"/>
          </ac:picMkLst>
        </pc:picChg>
        <pc:picChg chg="add del mod">
          <ac:chgData name="Scott Davison" userId="S::152891@pembrokeshire.ac.uk::0ed6b1b2-61aa-4954-b4c7-c08b4f4d0532" providerId="AD" clId="Web-{679A610F-96AC-4727-B1D6-39DB0A93EFB0}" dt="2021-12-07T14:13:30.511" v="286"/>
          <ac:picMkLst>
            <pc:docMk/>
            <pc:sldMk cId="3709870746" sldId="258"/>
            <ac:picMk id="26" creationId="{1E22751F-B857-47CC-94B2-8FB17A28A9E3}"/>
          </ac:picMkLst>
        </pc:picChg>
        <pc:picChg chg="add mod ord">
          <ac:chgData name="Scott Davison" userId="S::152891@pembrokeshire.ac.uk::0ed6b1b2-61aa-4954-b4c7-c08b4f4d0532" providerId="AD" clId="Web-{679A610F-96AC-4727-B1D6-39DB0A93EFB0}" dt="2021-12-07T14:18:16.780" v="316"/>
          <ac:picMkLst>
            <pc:docMk/>
            <pc:sldMk cId="3709870746" sldId="258"/>
            <ac:picMk id="27" creationId="{D2F9D438-E530-44E2-9D69-9FAC9E11B9FE}"/>
          </ac:picMkLst>
        </pc:picChg>
        <pc:inkChg chg="add">
          <ac:chgData name="Scott Davison" userId="S::152891@pembrokeshire.ac.uk::0ed6b1b2-61aa-4954-b4c7-c08b4f4d0532" providerId="AD" clId="Web-{679A610F-96AC-4727-B1D6-39DB0A93EFB0}" dt="2021-12-07T14:00:47.352" v="75"/>
          <ac:inkMkLst>
            <pc:docMk/>
            <pc:sldMk cId="3709870746" sldId="258"/>
            <ac:inkMk id="13" creationId="{5B5B46CA-CFCD-4C78-855C-072701C3B0BC}"/>
          </ac:inkMkLst>
        </pc:inkChg>
        <pc:inkChg chg="add">
          <ac:chgData name="Scott Davison" userId="S::152891@pembrokeshire.ac.uk::0ed6b1b2-61aa-4954-b4c7-c08b4f4d0532" providerId="AD" clId="Web-{679A610F-96AC-4727-B1D6-39DB0A93EFB0}" dt="2021-12-07T14:14:57.954" v="294"/>
          <ac:inkMkLst>
            <pc:docMk/>
            <pc:sldMk cId="3709870746" sldId="258"/>
            <ac:inkMk id="14" creationId="{6450347F-2CD4-4659-9C7C-0E37BF6049B0}"/>
          </ac:inkMkLst>
        </pc:inkChg>
        <pc:inkChg chg="add">
          <ac:chgData name="Scott Davison" userId="S::152891@pembrokeshire.ac.uk::0ed6b1b2-61aa-4954-b4c7-c08b4f4d0532" providerId="AD" clId="Web-{679A610F-96AC-4727-B1D6-39DB0A93EFB0}" dt="2021-12-07T14:00:49.868" v="76"/>
          <ac:inkMkLst>
            <pc:docMk/>
            <pc:sldMk cId="3709870746" sldId="258"/>
            <ac:inkMk id="15" creationId="{115A1DAA-5129-4584-8108-3192F5AA8C88}"/>
          </ac:inkMkLst>
        </pc:inkChg>
        <pc:inkChg chg="add">
          <ac:chgData name="Scott Davison" userId="S::152891@pembrokeshire.ac.uk::0ed6b1b2-61aa-4954-b4c7-c08b4f4d0532" providerId="AD" clId="Web-{679A610F-96AC-4727-B1D6-39DB0A93EFB0}" dt="2021-12-07T14:00:57.399" v="78"/>
          <ac:inkMkLst>
            <pc:docMk/>
            <pc:sldMk cId="3709870746" sldId="258"/>
            <ac:inkMk id="18" creationId="{C68E1D46-EE06-4FEB-BBC1-DB123BBD977C}"/>
          </ac:inkMkLst>
        </pc:inkChg>
        <pc:inkChg chg="add">
          <ac:chgData name="Scott Davison" userId="S::152891@pembrokeshire.ac.uk::0ed6b1b2-61aa-4954-b4c7-c08b4f4d0532" providerId="AD" clId="Web-{679A610F-96AC-4727-B1D6-39DB0A93EFB0}" dt="2021-12-07T14:00:57.415" v="79"/>
          <ac:inkMkLst>
            <pc:docMk/>
            <pc:sldMk cId="3709870746" sldId="258"/>
            <ac:inkMk id="19" creationId="{BA426E66-7A4D-4B22-B3A6-23F038261F00}"/>
          </ac:inkMkLst>
        </pc:inkChg>
        <pc:inkChg chg="add">
          <ac:chgData name="Scott Davison" userId="S::152891@pembrokeshire.ac.uk::0ed6b1b2-61aa-4954-b4c7-c08b4f4d0532" providerId="AD" clId="Web-{679A610F-96AC-4727-B1D6-39DB0A93EFB0}" dt="2021-12-07T14:00:57.915" v="80"/>
          <ac:inkMkLst>
            <pc:docMk/>
            <pc:sldMk cId="3709870746" sldId="258"/>
            <ac:inkMk id="20" creationId="{DF2C3106-C38C-4079-AF17-AF763BD725F7}"/>
          </ac:inkMkLst>
        </pc:inkChg>
        <pc:inkChg chg="add">
          <ac:chgData name="Scott Davison" userId="S::152891@pembrokeshire.ac.uk::0ed6b1b2-61aa-4954-b4c7-c08b4f4d0532" providerId="AD" clId="Web-{679A610F-96AC-4727-B1D6-39DB0A93EFB0}" dt="2021-12-07T14:00:58.977" v="81"/>
          <ac:inkMkLst>
            <pc:docMk/>
            <pc:sldMk cId="3709870746" sldId="258"/>
            <ac:inkMk id="22" creationId="{A8DCE48F-C989-44BE-9995-D9B0D26CB41A}"/>
          </ac:inkMkLst>
        </pc:inkChg>
        <pc:inkChg chg="add">
          <ac:chgData name="Scott Davison" userId="S::152891@pembrokeshire.ac.uk::0ed6b1b2-61aa-4954-b4c7-c08b4f4d0532" providerId="AD" clId="Web-{679A610F-96AC-4727-B1D6-39DB0A93EFB0}" dt="2021-12-07T14:00:58.977" v="82"/>
          <ac:inkMkLst>
            <pc:docMk/>
            <pc:sldMk cId="3709870746" sldId="258"/>
            <ac:inkMk id="24" creationId="{879ED654-CD52-40E7-8F34-68C01834C39A}"/>
          </ac:inkMkLst>
        </pc:inkChg>
        <pc:inkChg chg="add">
          <ac:chgData name="Scott Davison" userId="S::152891@pembrokeshire.ac.uk::0ed6b1b2-61aa-4954-b4c7-c08b4f4d0532" providerId="AD" clId="Web-{679A610F-96AC-4727-B1D6-39DB0A93EFB0}" dt="2021-12-07T14:00:59.618" v="83"/>
          <ac:inkMkLst>
            <pc:docMk/>
            <pc:sldMk cId="3709870746" sldId="258"/>
            <ac:inkMk id="26" creationId="{C2D96A8B-1D5F-4F21-B8B6-1B43B49A237F}"/>
          </ac:inkMkLst>
        </pc:inkChg>
        <pc:inkChg chg="add mod">
          <ac:chgData name="Scott Davison" userId="S::152891@pembrokeshire.ac.uk::0ed6b1b2-61aa-4954-b4c7-c08b4f4d0532" providerId="AD" clId="Web-{679A610F-96AC-4727-B1D6-39DB0A93EFB0}" dt="2021-12-07T14:04:13.693" v="113" actId="1076"/>
          <ac:inkMkLst>
            <pc:docMk/>
            <pc:sldMk cId="3709870746" sldId="258"/>
            <ac:inkMk id="30" creationId="{724030D6-6EBF-4E61-9934-64B51775D854}"/>
          </ac:inkMkLst>
        </pc:inkChg>
      </pc:sldChg>
      <pc:sldChg chg="addSp delSp modSp mod setBg">
        <pc:chgData name="Scott Davison" userId="S::152891@pembrokeshire.ac.uk::0ed6b1b2-61aa-4954-b4c7-c08b4f4d0532" providerId="AD" clId="Web-{679A610F-96AC-4727-B1D6-39DB0A93EFB0}" dt="2021-12-07T14:04:02.396" v="112" actId="20577"/>
        <pc:sldMkLst>
          <pc:docMk/>
          <pc:sldMk cId="749759731" sldId="259"/>
        </pc:sldMkLst>
        <pc:spChg chg="mod ord">
          <ac:chgData name="Scott Davison" userId="S::152891@pembrokeshire.ac.uk::0ed6b1b2-61aa-4954-b4c7-c08b4f4d0532" providerId="AD" clId="Web-{679A610F-96AC-4727-B1D6-39DB0A93EFB0}" dt="2021-12-07T14:04:02.396" v="112" actId="20577"/>
          <ac:spMkLst>
            <pc:docMk/>
            <pc:sldMk cId="749759731" sldId="259"/>
            <ac:spMk id="2" creationId="{F8778743-C688-4F7B-A59D-F77A4693CF94}"/>
          </ac:spMkLst>
        </pc:spChg>
        <pc:spChg chg="del">
          <ac:chgData name="Scott Davison" userId="S::152891@pembrokeshire.ac.uk::0ed6b1b2-61aa-4954-b4c7-c08b4f4d0532" providerId="AD" clId="Web-{679A610F-96AC-4727-B1D6-39DB0A93EFB0}" dt="2021-12-07T13:57:06.025" v="69"/>
          <ac:spMkLst>
            <pc:docMk/>
            <pc:sldMk cId="749759731" sldId="259"/>
            <ac:spMk id="3" creationId="{B1E24A55-A53A-4C48-9917-A6B06F596C05}"/>
          </ac:spMkLst>
        </pc:spChg>
        <pc:spChg chg="add">
          <ac:chgData name="Scott Davison" userId="S::152891@pembrokeshire.ac.uk::0ed6b1b2-61aa-4954-b4c7-c08b4f4d0532" providerId="AD" clId="Web-{679A610F-96AC-4727-B1D6-39DB0A93EFB0}" dt="2021-12-07T13:57:09.947" v="70"/>
          <ac:spMkLst>
            <pc:docMk/>
            <pc:sldMk cId="749759731" sldId="259"/>
            <ac:spMk id="9" creationId="{2D03A0B2-4A2F-D846-A5E6-FB7CB9A031F7}"/>
          </ac:spMkLst>
        </pc:spChg>
        <pc:spChg chg="add">
          <ac:chgData name="Scott Davison" userId="S::152891@pembrokeshire.ac.uk::0ed6b1b2-61aa-4954-b4c7-c08b4f4d0532" providerId="AD" clId="Web-{679A610F-96AC-4727-B1D6-39DB0A93EFB0}" dt="2021-12-07T13:57:09.947" v="70"/>
          <ac:spMkLst>
            <pc:docMk/>
            <pc:sldMk cId="749759731" sldId="259"/>
            <ac:spMk id="11" creationId="{7F573F1D-73A7-FB41-BCAD-FC9AA7DEF4F5}"/>
          </ac:spMkLst>
        </pc:spChg>
        <pc:spChg chg="add">
          <ac:chgData name="Scott Davison" userId="S::152891@pembrokeshire.ac.uk::0ed6b1b2-61aa-4954-b4c7-c08b4f4d0532" providerId="AD" clId="Web-{679A610F-96AC-4727-B1D6-39DB0A93EFB0}" dt="2021-12-07T13:57:09.947" v="70"/>
          <ac:spMkLst>
            <pc:docMk/>
            <pc:sldMk cId="749759731" sldId="259"/>
            <ac:spMk id="13" creationId="{A88F843D-1C1B-C740-AC27-E3238D0F5F47}"/>
          </ac:spMkLst>
        </pc:spChg>
        <pc:spChg chg="add">
          <ac:chgData name="Scott Davison" userId="S::152891@pembrokeshire.ac.uk::0ed6b1b2-61aa-4954-b4c7-c08b4f4d0532" providerId="AD" clId="Web-{679A610F-96AC-4727-B1D6-39DB0A93EFB0}" dt="2021-12-07T13:57:09.947" v="70"/>
          <ac:spMkLst>
            <pc:docMk/>
            <pc:sldMk cId="749759731" sldId="259"/>
            <ac:spMk id="15" creationId="{44037D61-FFBD-0342-90C5-D1AD7C899B44}"/>
          </ac:spMkLst>
        </pc:spChg>
        <pc:spChg chg="add">
          <ac:chgData name="Scott Davison" userId="S::152891@pembrokeshire.ac.uk::0ed6b1b2-61aa-4954-b4c7-c08b4f4d0532" providerId="AD" clId="Web-{679A610F-96AC-4727-B1D6-39DB0A93EFB0}" dt="2021-12-07T13:57:09.947" v="70"/>
          <ac:spMkLst>
            <pc:docMk/>
            <pc:sldMk cId="749759731" sldId="259"/>
            <ac:spMk id="17" creationId="{D5B0F748-7FA7-4DDF-89A3-7F1D8EE1F7C0}"/>
          </ac:spMkLst>
        </pc:spChg>
        <pc:spChg chg="add">
          <ac:chgData name="Scott Davison" userId="S::152891@pembrokeshire.ac.uk::0ed6b1b2-61aa-4954-b4c7-c08b4f4d0532" providerId="AD" clId="Web-{679A610F-96AC-4727-B1D6-39DB0A93EFB0}" dt="2021-12-07T13:57:09.947" v="70"/>
          <ac:spMkLst>
            <pc:docMk/>
            <pc:sldMk cId="749759731" sldId="259"/>
            <ac:spMk id="19" creationId="{1903E872-C07A-4030-B584-D321D40CABB6}"/>
          </ac:spMkLst>
        </pc:spChg>
        <pc:picChg chg="add mod ord">
          <ac:chgData name="Scott Davison" userId="S::152891@pembrokeshire.ac.uk::0ed6b1b2-61aa-4954-b4c7-c08b4f4d0532" providerId="AD" clId="Web-{679A610F-96AC-4727-B1D6-39DB0A93EFB0}" dt="2021-12-07T13:57:09.947" v="70"/>
          <ac:picMkLst>
            <pc:docMk/>
            <pc:sldMk cId="749759731" sldId="259"/>
            <ac:picMk id="4" creationId="{208065AE-DDF6-46F5-8212-0614909DB621}"/>
          </ac:picMkLst>
        </pc:picChg>
      </pc:sldChg>
      <pc:sldChg chg="addSp delSp modSp">
        <pc:chgData name="Scott Davison" userId="S::152891@pembrokeshire.ac.uk::0ed6b1b2-61aa-4954-b4c7-c08b4f4d0532" providerId="AD" clId="Web-{679A610F-96AC-4727-B1D6-39DB0A93EFB0}" dt="2021-12-07T14:10:46.782" v="227"/>
        <pc:sldMkLst>
          <pc:docMk/>
          <pc:sldMk cId="4291080417" sldId="260"/>
        </pc:sldMkLst>
        <pc:spChg chg="del">
          <ac:chgData name="Scott Davison" userId="S::152891@pembrokeshire.ac.uk::0ed6b1b2-61aa-4954-b4c7-c08b4f4d0532" providerId="AD" clId="Web-{679A610F-96AC-4727-B1D6-39DB0A93EFB0}" dt="2021-12-07T13:40:31.632" v="1"/>
          <ac:spMkLst>
            <pc:docMk/>
            <pc:sldMk cId="4291080417" sldId="260"/>
            <ac:spMk id="3" creationId="{9F3E2C44-501B-4F87-AE15-F765E90858BC}"/>
          </ac:spMkLst>
        </pc:spChg>
        <pc:spChg chg="add mod">
          <ac:chgData name="Scott Davison" userId="S::152891@pembrokeshire.ac.uk::0ed6b1b2-61aa-4954-b4c7-c08b4f4d0532" providerId="AD" clId="Web-{679A610F-96AC-4727-B1D6-39DB0A93EFB0}" dt="2021-12-07T13:40:36.913" v="2"/>
          <ac:spMkLst>
            <pc:docMk/>
            <pc:sldMk cId="4291080417" sldId="260"/>
            <ac:spMk id="6" creationId="{F9FED5E4-CDEA-43D5-872E-68C3D8CF7804}"/>
          </ac:spMkLst>
        </pc:spChg>
        <pc:spChg chg="add del mod">
          <ac:chgData name="Scott Davison" userId="S::152891@pembrokeshire.ac.uk::0ed6b1b2-61aa-4954-b4c7-c08b4f4d0532" providerId="AD" clId="Web-{679A610F-96AC-4727-B1D6-39DB0A93EFB0}" dt="2021-12-07T14:05:18.245" v="115"/>
          <ac:spMkLst>
            <pc:docMk/>
            <pc:sldMk cId="4291080417" sldId="260"/>
            <ac:spMk id="10" creationId="{1D5D0EC2-71DE-4517-AD81-41FC40E02AE0}"/>
          </ac:spMkLst>
        </pc:spChg>
        <pc:spChg chg="add del mod">
          <ac:chgData name="Scott Davison" userId="S::152891@pembrokeshire.ac.uk::0ed6b1b2-61aa-4954-b4c7-c08b4f4d0532" providerId="AD" clId="Web-{679A610F-96AC-4727-B1D6-39DB0A93EFB0}" dt="2021-12-07T14:08:00.677" v="196"/>
          <ac:spMkLst>
            <pc:docMk/>
            <pc:sldMk cId="4291080417" sldId="260"/>
            <ac:spMk id="13" creationId="{CDDE24B1-2766-491B-A8F9-260D968CD8DD}"/>
          </ac:spMkLst>
        </pc:spChg>
        <pc:spChg chg="add del mod">
          <ac:chgData name="Scott Davison" userId="S::152891@pembrokeshire.ac.uk::0ed6b1b2-61aa-4954-b4c7-c08b4f4d0532" providerId="AD" clId="Web-{679A610F-96AC-4727-B1D6-39DB0A93EFB0}" dt="2021-12-07T14:10:36.672" v="216"/>
          <ac:spMkLst>
            <pc:docMk/>
            <pc:sldMk cId="4291080417" sldId="260"/>
            <ac:spMk id="16" creationId="{2871A9FF-AC83-474E-942A-AA5DD35A1A07}"/>
          </ac:spMkLst>
        </pc:spChg>
        <pc:spChg chg="add mod">
          <ac:chgData name="Scott Davison" userId="S::152891@pembrokeshire.ac.uk::0ed6b1b2-61aa-4954-b4c7-c08b4f4d0532" providerId="AD" clId="Web-{679A610F-96AC-4727-B1D6-39DB0A93EFB0}" dt="2021-12-07T14:10:46.782" v="227"/>
          <ac:spMkLst>
            <pc:docMk/>
            <pc:sldMk cId="4291080417" sldId="260"/>
            <ac:spMk id="24" creationId="{BD9E6C9A-EB2E-498A-AFFD-24E0CAAE4C81}"/>
          </ac:spMkLst>
        </pc:spChg>
        <pc:picChg chg="add del mod ord">
          <ac:chgData name="Scott Davison" userId="S::152891@pembrokeshire.ac.uk::0ed6b1b2-61aa-4954-b4c7-c08b4f4d0532" providerId="AD" clId="Web-{679A610F-96AC-4727-B1D6-39DB0A93EFB0}" dt="2021-12-07T13:40:36.913" v="2"/>
          <ac:picMkLst>
            <pc:docMk/>
            <pc:sldMk cId="4291080417" sldId="260"/>
            <ac:picMk id="4" creationId="{D8E52C92-B08C-4FB8-BBA5-2C51FB36849E}"/>
          </ac:picMkLst>
        </pc:picChg>
        <pc:picChg chg="del">
          <ac:chgData name="Scott Davison" userId="S::152891@pembrokeshire.ac.uk::0ed6b1b2-61aa-4954-b4c7-c08b4f4d0532" providerId="AD" clId="Web-{679A610F-96AC-4727-B1D6-39DB0A93EFB0}" dt="2021-12-07T14:02:24.968" v="94"/>
          <ac:picMkLst>
            <pc:docMk/>
            <pc:sldMk cId="4291080417" sldId="260"/>
            <ac:picMk id="5" creationId="{C15A669F-0989-44F7-8442-1E3D123AC21D}"/>
          </ac:picMkLst>
        </pc:picChg>
        <pc:picChg chg="add del mod ord">
          <ac:chgData name="Scott Davison" userId="S::152891@pembrokeshire.ac.uk::0ed6b1b2-61aa-4954-b4c7-c08b4f4d0532" providerId="AD" clId="Web-{679A610F-96AC-4727-B1D6-39DB0A93EFB0}" dt="2021-12-07T14:05:19.963" v="116"/>
          <ac:picMkLst>
            <pc:docMk/>
            <pc:sldMk cId="4291080417" sldId="260"/>
            <ac:picMk id="11" creationId="{EBC849CE-AFED-4071-A50F-EBACC8CA1EF3}"/>
          </ac:picMkLst>
        </pc:picChg>
        <pc:picChg chg="add del mod ord">
          <ac:chgData name="Scott Davison" userId="S::152891@pembrokeshire.ac.uk::0ed6b1b2-61aa-4954-b4c7-c08b4f4d0532" providerId="AD" clId="Web-{679A610F-96AC-4727-B1D6-39DB0A93EFB0}" dt="2021-12-07T14:08:01.693" v="197"/>
          <ac:picMkLst>
            <pc:docMk/>
            <pc:sldMk cId="4291080417" sldId="260"/>
            <ac:picMk id="14" creationId="{E52D87EE-34A7-4DCA-B20A-2C8629EE8FDC}"/>
          </ac:picMkLst>
        </pc:picChg>
        <pc:picChg chg="add del mod ord">
          <ac:chgData name="Scott Davison" userId="S::152891@pembrokeshire.ac.uk::0ed6b1b2-61aa-4954-b4c7-c08b4f4d0532" providerId="AD" clId="Web-{679A610F-96AC-4727-B1D6-39DB0A93EFB0}" dt="2021-12-07T14:10:46.782" v="227"/>
          <ac:picMkLst>
            <pc:docMk/>
            <pc:sldMk cId="4291080417" sldId="260"/>
            <ac:picMk id="17" creationId="{172D3D3C-9FC3-454A-8444-5214614A735B}"/>
          </ac:picMkLst>
        </pc:picChg>
        <pc:picChg chg="add del mod">
          <ac:chgData name="Scott Davison" userId="S::152891@pembrokeshire.ac.uk::0ed6b1b2-61aa-4954-b4c7-c08b4f4d0532" providerId="AD" clId="Web-{679A610F-96AC-4727-B1D6-39DB0A93EFB0}" dt="2021-12-07T14:10:46.672" v="226"/>
          <ac:picMkLst>
            <pc:docMk/>
            <pc:sldMk cId="4291080417" sldId="260"/>
            <ac:picMk id="18" creationId="{9871B63F-DD69-4825-ACD2-C4E883762391}"/>
          </ac:picMkLst>
        </pc:picChg>
        <pc:picChg chg="add del mod">
          <ac:chgData name="Scott Davison" userId="S::152891@pembrokeshire.ac.uk::0ed6b1b2-61aa-4954-b4c7-c08b4f4d0532" providerId="AD" clId="Web-{679A610F-96AC-4727-B1D6-39DB0A93EFB0}" dt="2021-12-07T14:10:45.954" v="225"/>
          <ac:picMkLst>
            <pc:docMk/>
            <pc:sldMk cId="4291080417" sldId="260"/>
            <ac:picMk id="19" creationId="{5E07C17C-462F-4CD6-84F8-E86DA0ABFF71}"/>
          </ac:picMkLst>
        </pc:picChg>
        <pc:picChg chg="add del mod">
          <ac:chgData name="Scott Davison" userId="S::152891@pembrokeshire.ac.uk::0ed6b1b2-61aa-4954-b4c7-c08b4f4d0532" providerId="AD" clId="Web-{679A610F-96AC-4727-B1D6-39DB0A93EFB0}" dt="2021-12-07T14:10:44.438" v="224"/>
          <ac:picMkLst>
            <pc:docMk/>
            <pc:sldMk cId="4291080417" sldId="260"/>
            <ac:picMk id="20" creationId="{5CED1B04-E9A0-4D3B-81F2-1914686D1607}"/>
          </ac:picMkLst>
        </pc:picChg>
        <pc:picChg chg="add del mod">
          <ac:chgData name="Scott Davison" userId="S::152891@pembrokeshire.ac.uk::0ed6b1b2-61aa-4954-b4c7-c08b4f4d0532" providerId="AD" clId="Web-{679A610F-96AC-4727-B1D6-39DB0A93EFB0}" dt="2021-12-07T14:10:42.766" v="223"/>
          <ac:picMkLst>
            <pc:docMk/>
            <pc:sldMk cId="4291080417" sldId="260"/>
            <ac:picMk id="21" creationId="{0E55F882-07AB-4628-A64F-102DEB1C01F1}"/>
          </ac:picMkLst>
        </pc:picChg>
        <pc:picChg chg="add del mod">
          <ac:chgData name="Scott Davison" userId="S::152891@pembrokeshire.ac.uk::0ed6b1b2-61aa-4954-b4c7-c08b4f4d0532" providerId="AD" clId="Web-{679A610F-96AC-4727-B1D6-39DB0A93EFB0}" dt="2021-12-07T14:10:42.391" v="222"/>
          <ac:picMkLst>
            <pc:docMk/>
            <pc:sldMk cId="4291080417" sldId="260"/>
            <ac:picMk id="22" creationId="{3E725229-4ED8-489C-A122-14408BAC58C6}"/>
          </ac:picMkLst>
        </pc:picChg>
        <pc:inkChg chg="add del">
          <ac:chgData name="Scott Davison" userId="S::152891@pembrokeshire.ac.uk::0ed6b1b2-61aa-4954-b4c7-c08b4f4d0532" providerId="AD" clId="Web-{679A610F-96AC-4727-B1D6-39DB0A93EFB0}" dt="2021-12-07T14:02:15.139" v="91"/>
          <ac:inkMkLst>
            <pc:docMk/>
            <pc:sldMk cId="4291080417" sldId="260"/>
            <ac:inkMk id="7" creationId="{1B3FC0FD-1340-4E3B-9C9C-1E387E861B28}"/>
          </ac:inkMkLst>
        </pc:inkChg>
        <pc:inkChg chg="add del">
          <ac:chgData name="Scott Davison" userId="S::152891@pembrokeshire.ac.uk::0ed6b1b2-61aa-4954-b4c7-c08b4f4d0532" providerId="AD" clId="Web-{679A610F-96AC-4727-B1D6-39DB0A93EFB0}" dt="2021-12-07T14:02:18.842" v="93"/>
          <ac:inkMkLst>
            <pc:docMk/>
            <pc:sldMk cId="4291080417" sldId="260"/>
            <ac:inkMk id="8" creationId="{5DAE5621-3BC5-405C-B538-2DE55865592E}"/>
          </ac:inkMkLst>
        </pc:inkChg>
      </pc:sldChg>
      <pc:sldChg chg="addSp delSp modSp mod setBg">
        <pc:chgData name="Scott Davison" userId="S::152891@pembrokeshire.ac.uk::0ed6b1b2-61aa-4954-b4c7-c08b4f4d0532" providerId="AD" clId="Web-{679A610F-96AC-4727-B1D6-39DB0A93EFB0}" dt="2021-12-07T14:06:32.515" v="191"/>
        <pc:sldMkLst>
          <pc:docMk/>
          <pc:sldMk cId="1241090581" sldId="261"/>
        </pc:sldMkLst>
        <pc:spChg chg="mod ord">
          <ac:chgData name="Scott Davison" userId="S::152891@pembrokeshire.ac.uk::0ed6b1b2-61aa-4954-b4c7-c08b4f4d0532" providerId="AD" clId="Web-{679A610F-96AC-4727-B1D6-39DB0A93EFB0}" dt="2021-12-07T14:00:01.708" v="74"/>
          <ac:spMkLst>
            <pc:docMk/>
            <pc:sldMk cId="1241090581" sldId="261"/>
            <ac:spMk id="2" creationId="{47954CFB-6244-4053-8F3F-71863D7F5850}"/>
          </ac:spMkLst>
        </pc:spChg>
        <pc:spChg chg="del">
          <ac:chgData name="Scott Davison" userId="S::152891@pembrokeshire.ac.uk::0ed6b1b2-61aa-4954-b4c7-c08b4f4d0532" providerId="AD" clId="Web-{679A610F-96AC-4727-B1D6-39DB0A93EFB0}" dt="2021-12-07T13:47:23.690" v="57"/>
          <ac:spMkLst>
            <pc:docMk/>
            <pc:sldMk cId="1241090581" sldId="261"/>
            <ac:spMk id="3" creationId="{EAE2A1BD-37DE-4259-B252-70E69E2B89FD}"/>
          </ac:spMkLst>
        </pc:spChg>
        <pc:spChg chg="add del">
          <ac:chgData name="Scott Davison" userId="S::152891@pembrokeshire.ac.uk::0ed6b1b2-61aa-4954-b4c7-c08b4f4d0532" providerId="AD" clId="Web-{679A610F-96AC-4727-B1D6-39DB0A93EFB0}" dt="2021-12-07T13:58:02.888" v="71"/>
          <ac:spMkLst>
            <pc:docMk/>
            <pc:sldMk cId="1241090581" sldId="261"/>
            <ac:spMk id="8" creationId="{A35B77D5-3B7C-4896-A67E-E884C7FA37F2}"/>
          </ac:spMkLst>
        </pc:spChg>
        <pc:spChg chg="add">
          <ac:chgData name="Scott Davison" userId="S::152891@pembrokeshire.ac.uk::0ed6b1b2-61aa-4954-b4c7-c08b4f4d0532" providerId="AD" clId="Web-{679A610F-96AC-4727-B1D6-39DB0A93EFB0}" dt="2021-12-07T13:49:31.886" v="58"/>
          <ac:spMkLst>
            <pc:docMk/>
            <pc:sldMk cId="1241090581" sldId="261"/>
            <ac:spMk id="11" creationId="{C868C70C-E5C4-CD47-888C-FCB3373B6D38}"/>
          </ac:spMkLst>
        </pc:spChg>
        <pc:spChg chg="add">
          <ac:chgData name="Scott Davison" userId="S::152891@pembrokeshire.ac.uk::0ed6b1b2-61aa-4954-b4c7-c08b4f4d0532" providerId="AD" clId="Web-{679A610F-96AC-4727-B1D6-39DB0A93EFB0}" dt="2021-12-07T13:49:31.886" v="58"/>
          <ac:spMkLst>
            <pc:docMk/>
            <pc:sldMk cId="1241090581" sldId="261"/>
            <ac:spMk id="13" creationId="{D8C68F39-5E8A-844C-A8FD-394F253C1E5F}"/>
          </ac:spMkLst>
        </pc:spChg>
        <pc:spChg chg="add">
          <ac:chgData name="Scott Davison" userId="S::152891@pembrokeshire.ac.uk::0ed6b1b2-61aa-4954-b4c7-c08b4f4d0532" providerId="AD" clId="Web-{679A610F-96AC-4727-B1D6-39DB0A93EFB0}" dt="2021-12-07T13:49:31.886" v="58"/>
          <ac:spMkLst>
            <pc:docMk/>
            <pc:sldMk cId="1241090581" sldId="261"/>
            <ac:spMk id="15" creationId="{BC583CEB-AC2B-2640-94F6-5958E6BC5BAB}"/>
          </ac:spMkLst>
        </pc:spChg>
        <pc:spChg chg="del">
          <ac:chgData name="Scott Davison" userId="S::152891@pembrokeshire.ac.uk::0ed6b1b2-61aa-4954-b4c7-c08b4f4d0532" providerId="AD" clId="Web-{679A610F-96AC-4727-B1D6-39DB0A93EFB0}" dt="2021-12-07T14:00:01.708" v="74"/>
          <ac:spMkLst>
            <pc:docMk/>
            <pc:sldMk cId="1241090581" sldId="261"/>
            <ac:spMk id="25" creationId="{C868C70C-E5C4-CD47-888C-FCB3373B6D38}"/>
          </ac:spMkLst>
        </pc:spChg>
        <pc:spChg chg="mod ord">
          <ac:chgData name="Scott Davison" userId="S::152891@pembrokeshire.ac.uk::0ed6b1b2-61aa-4954-b4c7-c08b4f4d0532" providerId="AD" clId="Web-{679A610F-96AC-4727-B1D6-39DB0A93EFB0}" dt="2021-12-07T14:00:01.708" v="74"/>
          <ac:spMkLst>
            <pc:docMk/>
            <pc:sldMk cId="1241090581" sldId="261"/>
            <ac:spMk id="27" creationId="{50252617-EC2E-43CE-BAF5-3436971467A9}"/>
          </ac:spMkLst>
        </pc:spChg>
        <pc:spChg chg="del">
          <ac:chgData name="Scott Davison" userId="S::152891@pembrokeshire.ac.uk::0ed6b1b2-61aa-4954-b4c7-c08b4f4d0532" providerId="AD" clId="Web-{679A610F-96AC-4727-B1D6-39DB0A93EFB0}" dt="2021-12-07T14:00:01.708" v="74"/>
          <ac:spMkLst>
            <pc:docMk/>
            <pc:sldMk cId="1241090581" sldId="261"/>
            <ac:spMk id="29" creationId="{D8C68F39-5E8A-844C-A8FD-394F253C1E5F}"/>
          </ac:spMkLst>
        </pc:spChg>
        <pc:spChg chg="del">
          <ac:chgData name="Scott Davison" userId="S::152891@pembrokeshire.ac.uk::0ed6b1b2-61aa-4954-b4c7-c08b4f4d0532" providerId="AD" clId="Web-{679A610F-96AC-4727-B1D6-39DB0A93EFB0}" dt="2021-12-07T14:00:01.708" v="74"/>
          <ac:spMkLst>
            <pc:docMk/>
            <pc:sldMk cId="1241090581" sldId="261"/>
            <ac:spMk id="31" creationId="{BC583CEB-AC2B-2640-94F6-5958E6BC5BAB}"/>
          </ac:spMkLst>
        </pc:spChg>
        <pc:spChg chg="add">
          <ac:chgData name="Scott Davison" userId="S::152891@pembrokeshire.ac.uk::0ed6b1b2-61aa-4954-b4c7-c08b4f4d0532" providerId="AD" clId="Web-{679A610F-96AC-4727-B1D6-39DB0A93EFB0}" dt="2021-12-07T14:00:01.708" v="74"/>
          <ac:spMkLst>
            <pc:docMk/>
            <pc:sldMk cId="1241090581" sldId="261"/>
            <ac:spMk id="36" creationId="{2D03A0B2-4A2F-D846-A5E6-FB7CB9A031F7}"/>
          </ac:spMkLst>
        </pc:spChg>
        <pc:spChg chg="add">
          <ac:chgData name="Scott Davison" userId="S::152891@pembrokeshire.ac.uk::0ed6b1b2-61aa-4954-b4c7-c08b4f4d0532" providerId="AD" clId="Web-{679A610F-96AC-4727-B1D6-39DB0A93EFB0}" dt="2021-12-07T14:00:01.708" v="74"/>
          <ac:spMkLst>
            <pc:docMk/>
            <pc:sldMk cId="1241090581" sldId="261"/>
            <ac:spMk id="38" creationId="{7F573F1D-73A7-FB41-BCAD-FC9AA7DEF4F5}"/>
          </ac:spMkLst>
        </pc:spChg>
        <pc:spChg chg="add">
          <ac:chgData name="Scott Davison" userId="S::152891@pembrokeshire.ac.uk::0ed6b1b2-61aa-4954-b4c7-c08b4f4d0532" providerId="AD" clId="Web-{679A610F-96AC-4727-B1D6-39DB0A93EFB0}" dt="2021-12-07T14:00:01.708" v="74"/>
          <ac:spMkLst>
            <pc:docMk/>
            <pc:sldMk cId="1241090581" sldId="261"/>
            <ac:spMk id="40" creationId="{A88F843D-1C1B-C740-AC27-E3238D0F5F47}"/>
          </ac:spMkLst>
        </pc:spChg>
        <pc:spChg chg="add">
          <ac:chgData name="Scott Davison" userId="S::152891@pembrokeshire.ac.uk::0ed6b1b2-61aa-4954-b4c7-c08b4f4d0532" providerId="AD" clId="Web-{679A610F-96AC-4727-B1D6-39DB0A93EFB0}" dt="2021-12-07T14:00:01.708" v="74"/>
          <ac:spMkLst>
            <pc:docMk/>
            <pc:sldMk cId="1241090581" sldId="261"/>
            <ac:spMk id="42" creationId="{44037D61-FFBD-0342-90C5-D1AD7C899B44}"/>
          </ac:spMkLst>
        </pc:spChg>
        <pc:spChg chg="add">
          <ac:chgData name="Scott Davison" userId="S::152891@pembrokeshire.ac.uk::0ed6b1b2-61aa-4954-b4c7-c08b4f4d0532" providerId="AD" clId="Web-{679A610F-96AC-4727-B1D6-39DB0A93EFB0}" dt="2021-12-07T14:00:01.708" v="74"/>
          <ac:spMkLst>
            <pc:docMk/>
            <pc:sldMk cId="1241090581" sldId="261"/>
            <ac:spMk id="44" creationId="{A21C8291-E3D5-4240-8FF4-E5213CBCC453}"/>
          </ac:spMkLst>
        </pc:spChg>
        <pc:spChg chg="add">
          <ac:chgData name="Scott Davison" userId="S::152891@pembrokeshire.ac.uk::0ed6b1b2-61aa-4954-b4c7-c08b4f4d0532" providerId="AD" clId="Web-{679A610F-96AC-4727-B1D6-39DB0A93EFB0}" dt="2021-12-07T14:00:01.708" v="74"/>
          <ac:spMkLst>
            <pc:docMk/>
            <pc:sldMk cId="1241090581" sldId="261"/>
            <ac:spMk id="46" creationId="{08B44AFE-C181-7047-8CC9-CA00BD385EEA}"/>
          </ac:spMkLst>
        </pc:spChg>
        <pc:picChg chg="add mod ord">
          <ac:chgData name="Scott Davison" userId="S::152891@pembrokeshire.ac.uk::0ed6b1b2-61aa-4954-b4c7-c08b4f4d0532" providerId="AD" clId="Web-{679A610F-96AC-4727-B1D6-39DB0A93EFB0}" dt="2021-12-07T14:00:01.708" v="74"/>
          <ac:picMkLst>
            <pc:docMk/>
            <pc:sldMk cId="1241090581" sldId="261"/>
            <ac:picMk id="4" creationId="{18FB3325-C5FD-4E55-AEB1-86BBC559958C}"/>
          </ac:picMkLst>
        </pc:picChg>
        <pc:picChg chg="add mod ord">
          <ac:chgData name="Scott Davison" userId="S::152891@pembrokeshire.ac.uk::0ed6b1b2-61aa-4954-b4c7-c08b4f4d0532" providerId="AD" clId="Web-{679A610F-96AC-4727-B1D6-39DB0A93EFB0}" dt="2021-12-07T14:00:01.708" v="74"/>
          <ac:picMkLst>
            <pc:docMk/>
            <pc:sldMk cId="1241090581" sldId="261"/>
            <ac:picMk id="5" creationId="{8900478A-6D96-459E-ADC6-D0F03F4225A7}"/>
          </ac:picMkLst>
        </pc:picChg>
        <pc:inkChg chg="add">
          <ac:chgData name="Scott Davison" userId="S::152891@pembrokeshire.ac.uk::0ed6b1b2-61aa-4954-b4c7-c08b4f4d0532" providerId="AD" clId="Web-{679A610F-96AC-4727-B1D6-39DB0A93EFB0}" dt="2021-12-07T14:01:31.917" v="87"/>
          <ac:inkMkLst>
            <pc:docMk/>
            <pc:sldMk cId="1241090581" sldId="261"/>
            <ac:inkMk id="6" creationId="{DCB7EBAF-DBAC-440F-B69A-A95400AEAAAC}"/>
          </ac:inkMkLst>
        </pc:inkChg>
        <pc:inkChg chg="add">
          <ac:chgData name="Scott Davison" userId="S::152891@pembrokeshire.ac.uk::0ed6b1b2-61aa-4954-b4c7-c08b4f4d0532" providerId="AD" clId="Web-{679A610F-96AC-4727-B1D6-39DB0A93EFB0}" dt="2021-12-07T14:01:33.652" v="88"/>
          <ac:inkMkLst>
            <pc:docMk/>
            <pc:sldMk cId="1241090581" sldId="261"/>
            <ac:inkMk id="7" creationId="{D1F781A7-BFFA-42DA-AC1E-6EBD60E6A315}"/>
          </ac:inkMkLst>
        </pc:inkChg>
        <pc:inkChg chg="add">
          <ac:chgData name="Scott Davison" userId="S::152891@pembrokeshire.ac.uk::0ed6b1b2-61aa-4954-b4c7-c08b4f4d0532" providerId="AD" clId="Web-{679A610F-96AC-4727-B1D6-39DB0A93EFB0}" dt="2021-12-07T14:01:36.121" v="89"/>
          <ac:inkMkLst>
            <pc:docMk/>
            <pc:sldMk cId="1241090581" sldId="261"/>
            <ac:inkMk id="9" creationId="{C703441D-F495-4481-8EDD-099EF7079DF1}"/>
          </ac:inkMkLst>
        </pc:inkChg>
        <pc:inkChg chg="add">
          <ac:chgData name="Scott Davison" userId="S::152891@pembrokeshire.ac.uk::0ed6b1b2-61aa-4954-b4c7-c08b4f4d0532" providerId="AD" clId="Web-{679A610F-96AC-4727-B1D6-39DB0A93EFB0}" dt="2021-12-07T14:05:46.262" v="118"/>
          <ac:inkMkLst>
            <pc:docMk/>
            <pc:sldMk cId="1241090581" sldId="261"/>
            <ac:inkMk id="14" creationId="{A49E8F15-6697-44DA-AF88-E9EEDC534A0B}"/>
          </ac:inkMkLst>
        </pc:inkChg>
        <pc:inkChg chg="add">
          <ac:chgData name="Scott Davison" userId="S::152891@pembrokeshire.ac.uk::0ed6b1b2-61aa-4954-b4c7-c08b4f4d0532" providerId="AD" clId="Web-{679A610F-96AC-4727-B1D6-39DB0A93EFB0}" dt="2021-12-07T14:05:46.528" v="119"/>
          <ac:inkMkLst>
            <pc:docMk/>
            <pc:sldMk cId="1241090581" sldId="261"/>
            <ac:inkMk id="15" creationId="{435F1A75-574C-4A72-A4B6-3C007C45D039}"/>
          </ac:inkMkLst>
        </pc:inkChg>
        <pc:inkChg chg="add">
          <ac:chgData name="Scott Davison" userId="S::152891@pembrokeshire.ac.uk::0ed6b1b2-61aa-4954-b4c7-c08b4f4d0532" providerId="AD" clId="Web-{679A610F-96AC-4727-B1D6-39DB0A93EFB0}" dt="2021-12-07T14:05:46.715" v="120"/>
          <ac:inkMkLst>
            <pc:docMk/>
            <pc:sldMk cId="1241090581" sldId="261"/>
            <ac:inkMk id="16" creationId="{9F285C44-793C-45B3-A15D-142DB1BF7898}"/>
          </ac:inkMkLst>
        </pc:inkChg>
        <pc:inkChg chg="add">
          <ac:chgData name="Scott Davison" userId="S::152891@pembrokeshire.ac.uk::0ed6b1b2-61aa-4954-b4c7-c08b4f4d0532" providerId="AD" clId="Web-{679A610F-96AC-4727-B1D6-39DB0A93EFB0}" dt="2021-12-07T14:05:46.918" v="121"/>
          <ac:inkMkLst>
            <pc:docMk/>
            <pc:sldMk cId="1241090581" sldId="261"/>
            <ac:inkMk id="17" creationId="{8FC6771C-0D12-4354-A176-A584722AE043}"/>
          </ac:inkMkLst>
        </pc:inkChg>
        <pc:inkChg chg="add">
          <ac:chgData name="Scott Davison" userId="S::152891@pembrokeshire.ac.uk::0ed6b1b2-61aa-4954-b4c7-c08b4f4d0532" providerId="AD" clId="Web-{679A610F-96AC-4727-B1D6-39DB0A93EFB0}" dt="2021-12-07T14:05:47.715" v="122"/>
          <ac:inkMkLst>
            <pc:docMk/>
            <pc:sldMk cId="1241090581" sldId="261"/>
            <ac:inkMk id="18" creationId="{A7174DE2-E24C-4C9A-A0BD-3D48D6816ACB}"/>
          </ac:inkMkLst>
        </pc:inkChg>
        <pc:inkChg chg="add">
          <ac:chgData name="Scott Davison" userId="S::152891@pembrokeshire.ac.uk::0ed6b1b2-61aa-4954-b4c7-c08b4f4d0532" providerId="AD" clId="Web-{679A610F-96AC-4727-B1D6-39DB0A93EFB0}" dt="2021-12-07T14:05:48.215" v="123"/>
          <ac:inkMkLst>
            <pc:docMk/>
            <pc:sldMk cId="1241090581" sldId="261"/>
            <ac:inkMk id="19" creationId="{8C7E8E81-3251-4E4C-8FA6-F535D2FF5B51}"/>
          </ac:inkMkLst>
        </pc:inkChg>
        <pc:inkChg chg="add">
          <ac:chgData name="Scott Davison" userId="S::152891@pembrokeshire.ac.uk::0ed6b1b2-61aa-4954-b4c7-c08b4f4d0532" providerId="AD" clId="Web-{679A610F-96AC-4727-B1D6-39DB0A93EFB0}" dt="2021-12-07T14:05:48.309" v="124"/>
          <ac:inkMkLst>
            <pc:docMk/>
            <pc:sldMk cId="1241090581" sldId="261"/>
            <ac:inkMk id="20" creationId="{7AD1DB7F-5A98-4D97-A877-D94C6193C637}"/>
          </ac:inkMkLst>
        </pc:inkChg>
        <pc:inkChg chg="add">
          <ac:chgData name="Scott Davison" userId="S::152891@pembrokeshire.ac.uk::0ed6b1b2-61aa-4954-b4c7-c08b4f4d0532" providerId="AD" clId="Web-{679A610F-96AC-4727-B1D6-39DB0A93EFB0}" dt="2021-12-07T14:05:48.340" v="125"/>
          <ac:inkMkLst>
            <pc:docMk/>
            <pc:sldMk cId="1241090581" sldId="261"/>
            <ac:inkMk id="21" creationId="{C81EED07-AA16-417B-A882-A02FE62FD04C}"/>
          </ac:inkMkLst>
        </pc:inkChg>
        <pc:inkChg chg="add">
          <ac:chgData name="Scott Davison" userId="S::152891@pembrokeshire.ac.uk::0ed6b1b2-61aa-4954-b4c7-c08b4f4d0532" providerId="AD" clId="Web-{679A610F-96AC-4727-B1D6-39DB0A93EFB0}" dt="2021-12-07T14:05:48.497" v="126"/>
          <ac:inkMkLst>
            <pc:docMk/>
            <pc:sldMk cId="1241090581" sldId="261"/>
            <ac:inkMk id="22" creationId="{6AB3A8B0-0A24-4123-BF85-B0EB202B90BF}"/>
          </ac:inkMkLst>
        </pc:inkChg>
        <pc:inkChg chg="add">
          <ac:chgData name="Scott Davison" userId="S::152891@pembrokeshire.ac.uk::0ed6b1b2-61aa-4954-b4c7-c08b4f4d0532" providerId="AD" clId="Web-{679A610F-96AC-4727-B1D6-39DB0A93EFB0}" dt="2021-12-07T14:05:48.528" v="127"/>
          <ac:inkMkLst>
            <pc:docMk/>
            <pc:sldMk cId="1241090581" sldId="261"/>
            <ac:inkMk id="23" creationId="{FACAF8C3-C534-48FF-B235-0CF3EECF1FCE}"/>
          </ac:inkMkLst>
        </pc:inkChg>
        <pc:inkChg chg="add">
          <ac:chgData name="Scott Davison" userId="S::152891@pembrokeshire.ac.uk::0ed6b1b2-61aa-4954-b4c7-c08b4f4d0532" providerId="AD" clId="Web-{679A610F-96AC-4727-B1D6-39DB0A93EFB0}" dt="2021-12-07T14:05:48.543" v="128"/>
          <ac:inkMkLst>
            <pc:docMk/>
            <pc:sldMk cId="1241090581" sldId="261"/>
            <ac:inkMk id="24" creationId="{45AE6DBC-0218-4EEF-98BE-88C301A57C4A}"/>
          </ac:inkMkLst>
        </pc:inkChg>
        <pc:inkChg chg="add">
          <ac:chgData name="Scott Davison" userId="S::152891@pembrokeshire.ac.uk::0ed6b1b2-61aa-4954-b4c7-c08b4f4d0532" providerId="AD" clId="Web-{679A610F-96AC-4727-B1D6-39DB0A93EFB0}" dt="2021-12-07T14:05:48.668" v="129"/>
          <ac:inkMkLst>
            <pc:docMk/>
            <pc:sldMk cId="1241090581" sldId="261"/>
            <ac:inkMk id="25" creationId="{098710A1-AA6D-489A-8D56-EEDF9A52E757}"/>
          </ac:inkMkLst>
        </pc:inkChg>
        <pc:inkChg chg="add">
          <ac:chgData name="Scott Davison" userId="S::152891@pembrokeshire.ac.uk::0ed6b1b2-61aa-4954-b4c7-c08b4f4d0532" providerId="AD" clId="Web-{679A610F-96AC-4727-B1D6-39DB0A93EFB0}" dt="2021-12-07T14:05:48.700" v="130"/>
          <ac:inkMkLst>
            <pc:docMk/>
            <pc:sldMk cId="1241090581" sldId="261"/>
            <ac:inkMk id="26" creationId="{8FEEC5E5-EA96-4A52-9B4A-67F972208F38}"/>
          </ac:inkMkLst>
        </pc:inkChg>
        <pc:inkChg chg="add">
          <ac:chgData name="Scott Davison" userId="S::152891@pembrokeshire.ac.uk::0ed6b1b2-61aa-4954-b4c7-c08b4f4d0532" providerId="AD" clId="Web-{679A610F-96AC-4727-B1D6-39DB0A93EFB0}" dt="2021-12-07T14:05:48.731" v="131"/>
          <ac:inkMkLst>
            <pc:docMk/>
            <pc:sldMk cId="1241090581" sldId="261"/>
            <ac:inkMk id="28" creationId="{BDFEBF4B-08DA-41D5-A95C-F6232631BF34}"/>
          </ac:inkMkLst>
        </pc:inkChg>
        <pc:inkChg chg="add">
          <ac:chgData name="Scott Davison" userId="S::152891@pembrokeshire.ac.uk::0ed6b1b2-61aa-4954-b4c7-c08b4f4d0532" providerId="AD" clId="Web-{679A610F-96AC-4727-B1D6-39DB0A93EFB0}" dt="2021-12-07T14:05:48.747" v="132"/>
          <ac:inkMkLst>
            <pc:docMk/>
            <pc:sldMk cId="1241090581" sldId="261"/>
            <ac:inkMk id="29" creationId="{01D7BBD5-B048-489C-A572-FF622ACAEBD3}"/>
          </ac:inkMkLst>
        </pc:inkChg>
        <pc:inkChg chg="add">
          <ac:chgData name="Scott Davison" userId="S::152891@pembrokeshire.ac.uk::0ed6b1b2-61aa-4954-b4c7-c08b4f4d0532" providerId="AD" clId="Web-{679A610F-96AC-4727-B1D6-39DB0A93EFB0}" dt="2021-12-07T14:05:48.965" v="133"/>
          <ac:inkMkLst>
            <pc:docMk/>
            <pc:sldMk cId="1241090581" sldId="261"/>
            <ac:inkMk id="30" creationId="{D9CDB3A3-B424-402C-A560-BE1D85D682A3}"/>
          </ac:inkMkLst>
        </pc:inkChg>
        <pc:inkChg chg="add">
          <ac:chgData name="Scott Davison" userId="S::152891@pembrokeshire.ac.uk::0ed6b1b2-61aa-4954-b4c7-c08b4f4d0532" providerId="AD" clId="Web-{679A610F-96AC-4727-B1D6-39DB0A93EFB0}" dt="2021-12-07T14:05:48.997" v="134"/>
          <ac:inkMkLst>
            <pc:docMk/>
            <pc:sldMk cId="1241090581" sldId="261"/>
            <ac:inkMk id="31" creationId="{31157C72-5FD7-4207-8BB2-320C3092716A}"/>
          </ac:inkMkLst>
        </pc:inkChg>
        <pc:inkChg chg="add">
          <ac:chgData name="Scott Davison" userId="S::152891@pembrokeshire.ac.uk::0ed6b1b2-61aa-4954-b4c7-c08b4f4d0532" providerId="AD" clId="Web-{679A610F-96AC-4727-B1D6-39DB0A93EFB0}" dt="2021-12-07T14:05:49.059" v="135"/>
          <ac:inkMkLst>
            <pc:docMk/>
            <pc:sldMk cId="1241090581" sldId="261"/>
            <ac:inkMk id="32" creationId="{2D1BDE47-66DE-4CC7-9C35-045FD6BA3F7D}"/>
          </ac:inkMkLst>
        </pc:inkChg>
        <pc:inkChg chg="add">
          <ac:chgData name="Scott Davison" userId="S::152891@pembrokeshire.ac.uk::0ed6b1b2-61aa-4954-b4c7-c08b4f4d0532" providerId="AD" clId="Web-{679A610F-96AC-4727-B1D6-39DB0A93EFB0}" dt="2021-12-07T14:05:49.122" v="136"/>
          <ac:inkMkLst>
            <pc:docMk/>
            <pc:sldMk cId="1241090581" sldId="261"/>
            <ac:inkMk id="33" creationId="{F71F96B3-B03F-4058-8329-F0E726E2B84F}"/>
          </ac:inkMkLst>
        </pc:inkChg>
        <pc:inkChg chg="add">
          <ac:chgData name="Scott Davison" userId="S::152891@pembrokeshire.ac.uk::0ed6b1b2-61aa-4954-b4c7-c08b4f4d0532" providerId="AD" clId="Web-{679A610F-96AC-4727-B1D6-39DB0A93EFB0}" dt="2021-12-07T14:05:49.137" v="137"/>
          <ac:inkMkLst>
            <pc:docMk/>
            <pc:sldMk cId="1241090581" sldId="261"/>
            <ac:inkMk id="34" creationId="{1D019B70-C417-4194-A5C1-0D4EC422B009}"/>
          </ac:inkMkLst>
        </pc:inkChg>
        <pc:inkChg chg="add">
          <ac:chgData name="Scott Davison" userId="S::152891@pembrokeshire.ac.uk::0ed6b1b2-61aa-4954-b4c7-c08b4f4d0532" providerId="AD" clId="Web-{679A610F-96AC-4727-B1D6-39DB0A93EFB0}" dt="2021-12-07T14:05:49.340" v="138"/>
          <ac:inkMkLst>
            <pc:docMk/>
            <pc:sldMk cId="1241090581" sldId="261"/>
            <ac:inkMk id="35" creationId="{5C8D03BC-BD86-4938-9BD7-19C0DA42D06C}"/>
          </ac:inkMkLst>
        </pc:inkChg>
        <pc:inkChg chg="add">
          <ac:chgData name="Scott Davison" userId="S::152891@pembrokeshire.ac.uk::0ed6b1b2-61aa-4954-b4c7-c08b4f4d0532" providerId="AD" clId="Web-{679A610F-96AC-4727-B1D6-39DB0A93EFB0}" dt="2021-12-07T14:05:49.372" v="139"/>
          <ac:inkMkLst>
            <pc:docMk/>
            <pc:sldMk cId="1241090581" sldId="261"/>
            <ac:inkMk id="37" creationId="{59F4BACC-5EC4-4908-9DA0-4E5F102EF357}"/>
          </ac:inkMkLst>
        </pc:inkChg>
        <pc:inkChg chg="add">
          <ac:chgData name="Scott Davison" userId="S::152891@pembrokeshire.ac.uk::0ed6b1b2-61aa-4954-b4c7-c08b4f4d0532" providerId="AD" clId="Web-{679A610F-96AC-4727-B1D6-39DB0A93EFB0}" dt="2021-12-07T14:05:49.450" v="140"/>
          <ac:inkMkLst>
            <pc:docMk/>
            <pc:sldMk cId="1241090581" sldId="261"/>
            <ac:inkMk id="39" creationId="{D2956348-6E22-4A38-BA49-D61389ACC473}"/>
          </ac:inkMkLst>
        </pc:inkChg>
        <pc:inkChg chg="add">
          <ac:chgData name="Scott Davison" userId="S::152891@pembrokeshire.ac.uk::0ed6b1b2-61aa-4954-b4c7-c08b4f4d0532" providerId="AD" clId="Web-{679A610F-96AC-4727-B1D6-39DB0A93EFB0}" dt="2021-12-07T14:05:49.465" v="141"/>
          <ac:inkMkLst>
            <pc:docMk/>
            <pc:sldMk cId="1241090581" sldId="261"/>
            <ac:inkMk id="41" creationId="{8D81A640-361A-4C51-A15B-40F4EB74DF58}"/>
          </ac:inkMkLst>
        </pc:inkChg>
        <pc:inkChg chg="add">
          <ac:chgData name="Scott Davison" userId="S::152891@pembrokeshire.ac.uk::0ed6b1b2-61aa-4954-b4c7-c08b4f4d0532" providerId="AD" clId="Web-{679A610F-96AC-4727-B1D6-39DB0A93EFB0}" dt="2021-12-07T14:05:49.497" v="142"/>
          <ac:inkMkLst>
            <pc:docMk/>
            <pc:sldMk cId="1241090581" sldId="261"/>
            <ac:inkMk id="43" creationId="{D1EA976F-C7B4-4D62-BFF3-E65E4CB4804F}"/>
          </ac:inkMkLst>
        </pc:inkChg>
        <pc:inkChg chg="add">
          <ac:chgData name="Scott Davison" userId="S::152891@pembrokeshire.ac.uk::0ed6b1b2-61aa-4954-b4c7-c08b4f4d0532" providerId="AD" clId="Web-{679A610F-96AC-4727-B1D6-39DB0A93EFB0}" dt="2021-12-07T14:05:49.528" v="143"/>
          <ac:inkMkLst>
            <pc:docMk/>
            <pc:sldMk cId="1241090581" sldId="261"/>
            <ac:inkMk id="45" creationId="{07870C97-EE1A-4F85-B6D4-2A90886C9AB2}"/>
          </ac:inkMkLst>
        </pc:inkChg>
        <pc:inkChg chg="add">
          <ac:chgData name="Scott Davison" userId="S::152891@pembrokeshire.ac.uk::0ed6b1b2-61aa-4954-b4c7-c08b4f4d0532" providerId="AD" clId="Web-{679A610F-96AC-4727-B1D6-39DB0A93EFB0}" dt="2021-12-07T14:05:49.559" v="144"/>
          <ac:inkMkLst>
            <pc:docMk/>
            <pc:sldMk cId="1241090581" sldId="261"/>
            <ac:inkMk id="47" creationId="{A438271B-F77D-43C4-B02A-6D38A4A9372F}"/>
          </ac:inkMkLst>
        </pc:inkChg>
        <pc:inkChg chg="add">
          <ac:chgData name="Scott Davison" userId="S::152891@pembrokeshire.ac.uk::0ed6b1b2-61aa-4954-b4c7-c08b4f4d0532" providerId="AD" clId="Web-{679A610F-96AC-4727-B1D6-39DB0A93EFB0}" dt="2021-12-07T14:05:49.700" v="145"/>
          <ac:inkMkLst>
            <pc:docMk/>
            <pc:sldMk cId="1241090581" sldId="261"/>
            <ac:inkMk id="48" creationId="{1153FBDC-2942-4769-AD0D-10A1ADE7D5BD}"/>
          </ac:inkMkLst>
        </pc:inkChg>
        <pc:inkChg chg="add">
          <ac:chgData name="Scott Davison" userId="S::152891@pembrokeshire.ac.uk::0ed6b1b2-61aa-4954-b4c7-c08b4f4d0532" providerId="AD" clId="Web-{679A610F-96AC-4727-B1D6-39DB0A93EFB0}" dt="2021-12-07T14:05:49.715" v="146"/>
          <ac:inkMkLst>
            <pc:docMk/>
            <pc:sldMk cId="1241090581" sldId="261"/>
            <ac:inkMk id="49" creationId="{8C7FB83B-B85C-449B-BA4F-9C75C10A15F2}"/>
          </ac:inkMkLst>
        </pc:inkChg>
        <pc:inkChg chg="add">
          <ac:chgData name="Scott Davison" userId="S::152891@pembrokeshire.ac.uk::0ed6b1b2-61aa-4954-b4c7-c08b4f4d0532" providerId="AD" clId="Web-{679A610F-96AC-4727-B1D6-39DB0A93EFB0}" dt="2021-12-07T14:05:49.793" v="147"/>
          <ac:inkMkLst>
            <pc:docMk/>
            <pc:sldMk cId="1241090581" sldId="261"/>
            <ac:inkMk id="50" creationId="{177827D5-78F9-4F77-AD33-0AFCFEE9DB67}"/>
          </ac:inkMkLst>
        </pc:inkChg>
        <pc:inkChg chg="add">
          <ac:chgData name="Scott Davison" userId="S::152891@pembrokeshire.ac.uk::0ed6b1b2-61aa-4954-b4c7-c08b4f4d0532" providerId="AD" clId="Web-{679A610F-96AC-4727-B1D6-39DB0A93EFB0}" dt="2021-12-07T14:05:49.825" v="148"/>
          <ac:inkMkLst>
            <pc:docMk/>
            <pc:sldMk cId="1241090581" sldId="261"/>
            <ac:inkMk id="51" creationId="{8154CA9D-40B1-48D6-BD5C-A247F544BC3C}"/>
          </ac:inkMkLst>
        </pc:inkChg>
        <pc:inkChg chg="add">
          <ac:chgData name="Scott Davison" userId="S::152891@pembrokeshire.ac.uk::0ed6b1b2-61aa-4954-b4c7-c08b4f4d0532" providerId="AD" clId="Web-{679A610F-96AC-4727-B1D6-39DB0A93EFB0}" dt="2021-12-07T14:05:49.840" v="149"/>
          <ac:inkMkLst>
            <pc:docMk/>
            <pc:sldMk cId="1241090581" sldId="261"/>
            <ac:inkMk id="52" creationId="{B5FEF888-1B58-4643-BDE1-0DAB9B2608FF}"/>
          </ac:inkMkLst>
        </pc:inkChg>
        <pc:inkChg chg="add">
          <ac:chgData name="Scott Davison" userId="S::152891@pembrokeshire.ac.uk::0ed6b1b2-61aa-4954-b4c7-c08b4f4d0532" providerId="AD" clId="Web-{679A610F-96AC-4727-B1D6-39DB0A93EFB0}" dt="2021-12-07T14:05:49.950" v="150"/>
          <ac:inkMkLst>
            <pc:docMk/>
            <pc:sldMk cId="1241090581" sldId="261"/>
            <ac:inkMk id="53" creationId="{95DA4A1C-11AF-4F64-9B42-4D2B403D2F79}"/>
          </ac:inkMkLst>
        </pc:inkChg>
        <pc:inkChg chg="add">
          <ac:chgData name="Scott Davison" userId="S::152891@pembrokeshire.ac.uk::0ed6b1b2-61aa-4954-b4c7-c08b4f4d0532" providerId="AD" clId="Web-{679A610F-96AC-4727-B1D6-39DB0A93EFB0}" dt="2021-12-07T14:05:49.981" v="151"/>
          <ac:inkMkLst>
            <pc:docMk/>
            <pc:sldMk cId="1241090581" sldId="261"/>
            <ac:inkMk id="54" creationId="{95AF5A05-7977-43F5-86C3-77C6B4F3BC00}"/>
          </ac:inkMkLst>
        </pc:inkChg>
        <pc:inkChg chg="add">
          <ac:chgData name="Scott Davison" userId="S::152891@pembrokeshire.ac.uk::0ed6b1b2-61aa-4954-b4c7-c08b4f4d0532" providerId="AD" clId="Web-{679A610F-96AC-4727-B1D6-39DB0A93EFB0}" dt="2021-12-07T14:05:50.012" v="152"/>
          <ac:inkMkLst>
            <pc:docMk/>
            <pc:sldMk cId="1241090581" sldId="261"/>
            <ac:inkMk id="55" creationId="{C8C30BCA-CA4E-43A1-BB21-8243D4E7DDCF}"/>
          </ac:inkMkLst>
        </pc:inkChg>
        <pc:inkChg chg="add">
          <ac:chgData name="Scott Davison" userId="S::152891@pembrokeshire.ac.uk::0ed6b1b2-61aa-4954-b4c7-c08b4f4d0532" providerId="AD" clId="Web-{679A610F-96AC-4727-B1D6-39DB0A93EFB0}" dt="2021-12-07T14:05:50.372" v="153"/>
          <ac:inkMkLst>
            <pc:docMk/>
            <pc:sldMk cId="1241090581" sldId="261"/>
            <ac:inkMk id="56" creationId="{548B2E67-758A-4CF7-A026-EE816DB5C726}"/>
          </ac:inkMkLst>
        </pc:inkChg>
        <pc:inkChg chg="add">
          <ac:chgData name="Scott Davison" userId="S::152891@pembrokeshire.ac.uk::0ed6b1b2-61aa-4954-b4c7-c08b4f4d0532" providerId="AD" clId="Web-{679A610F-96AC-4727-B1D6-39DB0A93EFB0}" dt="2021-12-07T14:05:50.403" v="154"/>
          <ac:inkMkLst>
            <pc:docMk/>
            <pc:sldMk cId="1241090581" sldId="261"/>
            <ac:inkMk id="57" creationId="{54E572A8-07C0-4EC5-9C06-E5A3E79EC8E3}"/>
          </ac:inkMkLst>
        </pc:inkChg>
        <pc:inkChg chg="add">
          <ac:chgData name="Scott Davison" userId="S::152891@pembrokeshire.ac.uk::0ed6b1b2-61aa-4954-b4c7-c08b4f4d0532" providerId="AD" clId="Web-{679A610F-96AC-4727-B1D6-39DB0A93EFB0}" dt="2021-12-07T14:05:50.434" v="155"/>
          <ac:inkMkLst>
            <pc:docMk/>
            <pc:sldMk cId="1241090581" sldId="261"/>
            <ac:inkMk id="58" creationId="{0B0F9B73-E069-4F1A-8D8F-3E229C3D8A8E}"/>
          </ac:inkMkLst>
        </pc:inkChg>
        <pc:inkChg chg="add">
          <ac:chgData name="Scott Davison" userId="S::152891@pembrokeshire.ac.uk::0ed6b1b2-61aa-4954-b4c7-c08b4f4d0532" providerId="AD" clId="Web-{679A610F-96AC-4727-B1D6-39DB0A93EFB0}" dt="2021-12-07T14:05:50.465" v="156"/>
          <ac:inkMkLst>
            <pc:docMk/>
            <pc:sldMk cId="1241090581" sldId="261"/>
            <ac:inkMk id="59" creationId="{1B3C43A4-6C3D-4EEB-88EB-95036A09C45A}"/>
          </ac:inkMkLst>
        </pc:inkChg>
        <pc:inkChg chg="add">
          <ac:chgData name="Scott Davison" userId="S::152891@pembrokeshire.ac.uk::0ed6b1b2-61aa-4954-b4c7-c08b4f4d0532" providerId="AD" clId="Web-{679A610F-96AC-4727-B1D6-39DB0A93EFB0}" dt="2021-12-07T14:05:50.497" v="157"/>
          <ac:inkMkLst>
            <pc:docMk/>
            <pc:sldMk cId="1241090581" sldId="261"/>
            <ac:inkMk id="60" creationId="{F41BAAB5-93B0-404C-9E5D-457DE53D5641}"/>
          </ac:inkMkLst>
        </pc:inkChg>
        <pc:inkChg chg="add">
          <ac:chgData name="Scott Davison" userId="S::152891@pembrokeshire.ac.uk::0ed6b1b2-61aa-4954-b4c7-c08b4f4d0532" providerId="AD" clId="Web-{679A610F-96AC-4727-B1D6-39DB0A93EFB0}" dt="2021-12-07T14:05:50.528" v="158"/>
          <ac:inkMkLst>
            <pc:docMk/>
            <pc:sldMk cId="1241090581" sldId="261"/>
            <ac:inkMk id="61" creationId="{080207DE-B032-436B-9536-9A1DD4EB6ABC}"/>
          </ac:inkMkLst>
        </pc:inkChg>
        <pc:inkChg chg="add">
          <ac:chgData name="Scott Davison" userId="S::152891@pembrokeshire.ac.uk::0ed6b1b2-61aa-4954-b4c7-c08b4f4d0532" providerId="AD" clId="Web-{679A610F-96AC-4727-B1D6-39DB0A93EFB0}" dt="2021-12-07T14:05:50.559" v="159"/>
          <ac:inkMkLst>
            <pc:docMk/>
            <pc:sldMk cId="1241090581" sldId="261"/>
            <ac:inkMk id="62" creationId="{F2DA8C0E-E539-4FD5-BA17-D272192C7917}"/>
          </ac:inkMkLst>
        </pc:inkChg>
        <pc:inkChg chg="add">
          <ac:chgData name="Scott Davison" userId="S::152891@pembrokeshire.ac.uk::0ed6b1b2-61aa-4954-b4c7-c08b4f4d0532" providerId="AD" clId="Web-{679A610F-96AC-4727-B1D6-39DB0A93EFB0}" dt="2021-12-07T14:05:50.590" v="160"/>
          <ac:inkMkLst>
            <pc:docMk/>
            <pc:sldMk cId="1241090581" sldId="261"/>
            <ac:inkMk id="63" creationId="{DB2331F5-714A-4C14-B2A5-769F2A21EA8A}"/>
          </ac:inkMkLst>
        </pc:inkChg>
        <pc:inkChg chg="add">
          <ac:chgData name="Scott Davison" userId="S::152891@pembrokeshire.ac.uk::0ed6b1b2-61aa-4954-b4c7-c08b4f4d0532" providerId="AD" clId="Web-{679A610F-96AC-4727-B1D6-39DB0A93EFB0}" dt="2021-12-07T14:05:50.622" v="161"/>
          <ac:inkMkLst>
            <pc:docMk/>
            <pc:sldMk cId="1241090581" sldId="261"/>
            <ac:inkMk id="64" creationId="{94905987-E0C7-438D-A022-B1F589821771}"/>
          </ac:inkMkLst>
        </pc:inkChg>
        <pc:inkChg chg="add">
          <ac:chgData name="Scott Davison" userId="S::152891@pembrokeshire.ac.uk::0ed6b1b2-61aa-4954-b4c7-c08b4f4d0532" providerId="AD" clId="Web-{679A610F-96AC-4727-B1D6-39DB0A93EFB0}" dt="2021-12-07T14:05:50.653" v="162"/>
          <ac:inkMkLst>
            <pc:docMk/>
            <pc:sldMk cId="1241090581" sldId="261"/>
            <ac:inkMk id="65" creationId="{C43F7296-381A-4B60-8EB2-EC06DCE4F308}"/>
          </ac:inkMkLst>
        </pc:inkChg>
        <pc:inkChg chg="add">
          <ac:chgData name="Scott Davison" userId="S::152891@pembrokeshire.ac.uk::0ed6b1b2-61aa-4954-b4c7-c08b4f4d0532" providerId="AD" clId="Web-{679A610F-96AC-4727-B1D6-39DB0A93EFB0}" dt="2021-12-07T14:05:51.169" v="163"/>
          <ac:inkMkLst>
            <pc:docMk/>
            <pc:sldMk cId="1241090581" sldId="261"/>
            <ac:inkMk id="66" creationId="{AC7B9912-B3E5-4ABC-89BC-B2B49294658B}"/>
          </ac:inkMkLst>
        </pc:inkChg>
        <pc:inkChg chg="add">
          <ac:chgData name="Scott Davison" userId="S::152891@pembrokeshire.ac.uk::0ed6b1b2-61aa-4954-b4c7-c08b4f4d0532" providerId="AD" clId="Web-{679A610F-96AC-4727-B1D6-39DB0A93EFB0}" dt="2021-12-07T14:05:51.215" v="164"/>
          <ac:inkMkLst>
            <pc:docMk/>
            <pc:sldMk cId="1241090581" sldId="261"/>
            <ac:inkMk id="67" creationId="{92251382-3419-4499-B505-7941EF5E9DE0}"/>
          </ac:inkMkLst>
        </pc:inkChg>
        <pc:inkChg chg="add">
          <ac:chgData name="Scott Davison" userId="S::152891@pembrokeshire.ac.uk::0ed6b1b2-61aa-4954-b4c7-c08b4f4d0532" providerId="AD" clId="Web-{679A610F-96AC-4727-B1D6-39DB0A93EFB0}" dt="2021-12-07T14:05:51.247" v="165"/>
          <ac:inkMkLst>
            <pc:docMk/>
            <pc:sldMk cId="1241090581" sldId="261"/>
            <ac:inkMk id="68" creationId="{0018E383-2162-49E8-B754-75EB6B344A56}"/>
          </ac:inkMkLst>
        </pc:inkChg>
        <pc:inkChg chg="add">
          <ac:chgData name="Scott Davison" userId="S::152891@pembrokeshire.ac.uk::0ed6b1b2-61aa-4954-b4c7-c08b4f4d0532" providerId="AD" clId="Web-{679A610F-96AC-4727-B1D6-39DB0A93EFB0}" dt="2021-12-07T14:05:51.278" v="166"/>
          <ac:inkMkLst>
            <pc:docMk/>
            <pc:sldMk cId="1241090581" sldId="261"/>
            <ac:inkMk id="69" creationId="{56701339-6178-48AB-BACE-99E39EF9C602}"/>
          </ac:inkMkLst>
        </pc:inkChg>
        <pc:inkChg chg="add">
          <ac:chgData name="Scott Davison" userId="S::152891@pembrokeshire.ac.uk::0ed6b1b2-61aa-4954-b4c7-c08b4f4d0532" providerId="AD" clId="Web-{679A610F-96AC-4727-B1D6-39DB0A93EFB0}" dt="2021-12-07T14:05:51.997" v="167"/>
          <ac:inkMkLst>
            <pc:docMk/>
            <pc:sldMk cId="1241090581" sldId="261"/>
            <ac:inkMk id="70" creationId="{6AE58154-99C3-4E0F-9B55-EB26290A1BA3}"/>
          </ac:inkMkLst>
        </pc:inkChg>
        <pc:inkChg chg="add">
          <ac:chgData name="Scott Davison" userId="S::152891@pembrokeshire.ac.uk::0ed6b1b2-61aa-4954-b4c7-c08b4f4d0532" providerId="AD" clId="Web-{679A610F-96AC-4727-B1D6-39DB0A93EFB0}" dt="2021-12-07T14:05:58.903" v="168"/>
          <ac:inkMkLst>
            <pc:docMk/>
            <pc:sldMk cId="1241090581" sldId="261"/>
            <ac:inkMk id="71" creationId="{5A2078A3-56E6-4626-8B1C-7A3AEEF1429C}"/>
          </ac:inkMkLst>
        </pc:inkChg>
        <pc:inkChg chg="add">
          <ac:chgData name="Scott Davison" userId="S::152891@pembrokeshire.ac.uk::0ed6b1b2-61aa-4954-b4c7-c08b4f4d0532" providerId="AD" clId="Web-{679A610F-96AC-4727-B1D6-39DB0A93EFB0}" dt="2021-12-07T14:05:59.419" v="169"/>
          <ac:inkMkLst>
            <pc:docMk/>
            <pc:sldMk cId="1241090581" sldId="261"/>
            <ac:inkMk id="72" creationId="{77C24050-6544-4A2B-9CCF-C7AD153097C4}"/>
          </ac:inkMkLst>
        </pc:inkChg>
        <pc:inkChg chg="add">
          <ac:chgData name="Scott Davison" userId="S::152891@pembrokeshire.ac.uk::0ed6b1b2-61aa-4954-b4c7-c08b4f4d0532" providerId="AD" clId="Web-{679A610F-96AC-4727-B1D6-39DB0A93EFB0}" dt="2021-12-07T14:05:59.466" v="170"/>
          <ac:inkMkLst>
            <pc:docMk/>
            <pc:sldMk cId="1241090581" sldId="261"/>
            <ac:inkMk id="73" creationId="{F812B583-6C36-43AE-892B-F4ACBEF9CBF2}"/>
          </ac:inkMkLst>
        </pc:inkChg>
        <pc:inkChg chg="add">
          <ac:chgData name="Scott Davison" userId="S::152891@pembrokeshire.ac.uk::0ed6b1b2-61aa-4954-b4c7-c08b4f4d0532" providerId="AD" clId="Web-{679A610F-96AC-4727-B1D6-39DB0A93EFB0}" dt="2021-12-07T14:05:59.810" v="171"/>
          <ac:inkMkLst>
            <pc:docMk/>
            <pc:sldMk cId="1241090581" sldId="261"/>
            <ac:inkMk id="74" creationId="{543269DB-7F23-4AF6-9647-F9F0E913F953}"/>
          </ac:inkMkLst>
        </pc:inkChg>
        <pc:inkChg chg="add">
          <ac:chgData name="Scott Davison" userId="S::152891@pembrokeshire.ac.uk::0ed6b1b2-61aa-4954-b4c7-c08b4f4d0532" providerId="AD" clId="Web-{679A610F-96AC-4727-B1D6-39DB0A93EFB0}" dt="2021-12-07T14:05:59.841" v="172"/>
          <ac:inkMkLst>
            <pc:docMk/>
            <pc:sldMk cId="1241090581" sldId="261"/>
            <ac:inkMk id="75" creationId="{7219D6DE-219B-463C-8E9D-1DBF1BFF24D7}"/>
          </ac:inkMkLst>
        </pc:inkChg>
        <pc:inkChg chg="add">
          <ac:chgData name="Scott Davison" userId="S::152891@pembrokeshire.ac.uk::0ed6b1b2-61aa-4954-b4c7-c08b4f4d0532" providerId="AD" clId="Web-{679A610F-96AC-4727-B1D6-39DB0A93EFB0}" dt="2021-12-07T14:06:00.638" v="173"/>
          <ac:inkMkLst>
            <pc:docMk/>
            <pc:sldMk cId="1241090581" sldId="261"/>
            <ac:inkMk id="76" creationId="{45552FD2-904B-40E8-AE55-1E27AB6C124A}"/>
          </ac:inkMkLst>
        </pc:inkChg>
        <pc:inkChg chg="add">
          <ac:chgData name="Scott Davison" userId="S::152891@pembrokeshire.ac.uk::0ed6b1b2-61aa-4954-b4c7-c08b4f4d0532" providerId="AD" clId="Web-{679A610F-96AC-4727-B1D6-39DB0A93EFB0}" dt="2021-12-07T14:06:00.669" v="174"/>
          <ac:inkMkLst>
            <pc:docMk/>
            <pc:sldMk cId="1241090581" sldId="261"/>
            <ac:inkMk id="77" creationId="{9F691032-3959-4DC1-9F60-65D370572DD1}"/>
          </ac:inkMkLst>
        </pc:inkChg>
        <pc:inkChg chg="add">
          <ac:chgData name="Scott Davison" userId="S::152891@pembrokeshire.ac.uk::0ed6b1b2-61aa-4954-b4c7-c08b4f4d0532" providerId="AD" clId="Web-{679A610F-96AC-4727-B1D6-39DB0A93EFB0}" dt="2021-12-07T14:06:00.700" v="175"/>
          <ac:inkMkLst>
            <pc:docMk/>
            <pc:sldMk cId="1241090581" sldId="261"/>
            <ac:inkMk id="78" creationId="{B30F0E0C-06BC-41EF-A339-FC3905D7A83E}"/>
          </ac:inkMkLst>
        </pc:inkChg>
        <pc:inkChg chg="add">
          <ac:chgData name="Scott Davison" userId="S::152891@pembrokeshire.ac.uk::0ed6b1b2-61aa-4954-b4c7-c08b4f4d0532" providerId="AD" clId="Web-{679A610F-96AC-4727-B1D6-39DB0A93EFB0}" dt="2021-12-07T14:06:01.091" v="176"/>
          <ac:inkMkLst>
            <pc:docMk/>
            <pc:sldMk cId="1241090581" sldId="261"/>
            <ac:inkMk id="79" creationId="{FC27986F-2B28-4187-83CA-B057ABF8B149}"/>
          </ac:inkMkLst>
        </pc:inkChg>
        <pc:inkChg chg="add">
          <ac:chgData name="Scott Davison" userId="S::152891@pembrokeshire.ac.uk::0ed6b1b2-61aa-4954-b4c7-c08b4f4d0532" providerId="AD" clId="Web-{679A610F-96AC-4727-B1D6-39DB0A93EFB0}" dt="2021-12-07T14:06:29.843" v="177"/>
          <ac:inkMkLst>
            <pc:docMk/>
            <pc:sldMk cId="1241090581" sldId="261"/>
            <ac:inkMk id="80" creationId="{1C9389F1-1DE8-4E56-B559-C0DF05A4C76A}"/>
          </ac:inkMkLst>
        </pc:inkChg>
        <pc:inkChg chg="add">
          <ac:chgData name="Scott Davison" userId="S::152891@pembrokeshire.ac.uk::0ed6b1b2-61aa-4954-b4c7-c08b4f4d0532" providerId="AD" clId="Web-{679A610F-96AC-4727-B1D6-39DB0A93EFB0}" dt="2021-12-07T14:06:30.140" v="178"/>
          <ac:inkMkLst>
            <pc:docMk/>
            <pc:sldMk cId="1241090581" sldId="261"/>
            <ac:inkMk id="81" creationId="{D26857BB-3F72-4629-B204-83274205722F}"/>
          </ac:inkMkLst>
        </pc:inkChg>
        <pc:inkChg chg="add">
          <ac:chgData name="Scott Davison" userId="S::152891@pembrokeshire.ac.uk::0ed6b1b2-61aa-4954-b4c7-c08b4f4d0532" providerId="AD" clId="Web-{679A610F-96AC-4727-B1D6-39DB0A93EFB0}" dt="2021-12-07T14:06:30.265" v="179"/>
          <ac:inkMkLst>
            <pc:docMk/>
            <pc:sldMk cId="1241090581" sldId="261"/>
            <ac:inkMk id="82" creationId="{65FCC1B2-172F-4D8B-A726-558588B42CEE}"/>
          </ac:inkMkLst>
        </pc:inkChg>
        <pc:inkChg chg="add">
          <ac:chgData name="Scott Davison" userId="S::152891@pembrokeshire.ac.uk::0ed6b1b2-61aa-4954-b4c7-c08b4f4d0532" providerId="AD" clId="Web-{679A610F-96AC-4727-B1D6-39DB0A93EFB0}" dt="2021-12-07T14:06:30.546" v="180"/>
          <ac:inkMkLst>
            <pc:docMk/>
            <pc:sldMk cId="1241090581" sldId="261"/>
            <ac:inkMk id="83" creationId="{A304D777-5716-459C-9F9C-5BD32AFABE80}"/>
          </ac:inkMkLst>
        </pc:inkChg>
        <pc:inkChg chg="add">
          <ac:chgData name="Scott Davison" userId="S::152891@pembrokeshire.ac.uk::0ed6b1b2-61aa-4954-b4c7-c08b4f4d0532" providerId="AD" clId="Web-{679A610F-96AC-4727-B1D6-39DB0A93EFB0}" dt="2021-12-07T14:06:30.874" v="181"/>
          <ac:inkMkLst>
            <pc:docMk/>
            <pc:sldMk cId="1241090581" sldId="261"/>
            <ac:inkMk id="84" creationId="{3A1E6136-6015-4972-B3CA-9D95EEB2C89D}"/>
          </ac:inkMkLst>
        </pc:inkChg>
        <pc:inkChg chg="add">
          <ac:chgData name="Scott Davison" userId="S::152891@pembrokeshire.ac.uk::0ed6b1b2-61aa-4954-b4c7-c08b4f4d0532" providerId="AD" clId="Web-{679A610F-96AC-4727-B1D6-39DB0A93EFB0}" dt="2021-12-07T14:06:30.906" v="182"/>
          <ac:inkMkLst>
            <pc:docMk/>
            <pc:sldMk cId="1241090581" sldId="261"/>
            <ac:inkMk id="85" creationId="{19D5D707-C2D5-4FE4-963C-3D49964E11DC}"/>
          </ac:inkMkLst>
        </pc:inkChg>
        <pc:inkChg chg="add">
          <ac:chgData name="Scott Davison" userId="S::152891@pembrokeshire.ac.uk::0ed6b1b2-61aa-4954-b4c7-c08b4f4d0532" providerId="AD" clId="Web-{679A610F-96AC-4727-B1D6-39DB0A93EFB0}" dt="2021-12-07T14:06:31.218" v="183"/>
          <ac:inkMkLst>
            <pc:docMk/>
            <pc:sldMk cId="1241090581" sldId="261"/>
            <ac:inkMk id="86" creationId="{13BE92A0-0082-49BB-8551-FC606D8F0435}"/>
          </ac:inkMkLst>
        </pc:inkChg>
        <pc:inkChg chg="add">
          <ac:chgData name="Scott Davison" userId="S::152891@pembrokeshire.ac.uk::0ed6b1b2-61aa-4954-b4c7-c08b4f4d0532" providerId="AD" clId="Web-{679A610F-96AC-4727-B1D6-39DB0A93EFB0}" dt="2021-12-07T14:06:31.234" v="184"/>
          <ac:inkMkLst>
            <pc:docMk/>
            <pc:sldMk cId="1241090581" sldId="261"/>
            <ac:inkMk id="87" creationId="{FD2A63C9-2B83-4C17-8B90-1C7B2C3C4734}"/>
          </ac:inkMkLst>
        </pc:inkChg>
        <pc:inkChg chg="add">
          <ac:chgData name="Scott Davison" userId="S::152891@pembrokeshire.ac.uk::0ed6b1b2-61aa-4954-b4c7-c08b4f4d0532" providerId="AD" clId="Web-{679A610F-96AC-4727-B1D6-39DB0A93EFB0}" dt="2021-12-07T14:06:31.890" v="185"/>
          <ac:inkMkLst>
            <pc:docMk/>
            <pc:sldMk cId="1241090581" sldId="261"/>
            <ac:inkMk id="88" creationId="{2D89C186-1CF7-4212-9050-6AB4A40631A7}"/>
          </ac:inkMkLst>
        </pc:inkChg>
        <pc:inkChg chg="add">
          <ac:chgData name="Scott Davison" userId="S::152891@pembrokeshire.ac.uk::0ed6b1b2-61aa-4954-b4c7-c08b4f4d0532" providerId="AD" clId="Web-{679A610F-96AC-4727-B1D6-39DB0A93EFB0}" dt="2021-12-07T14:06:31.906" v="186"/>
          <ac:inkMkLst>
            <pc:docMk/>
            <pc:sldMk cId="1241090581" sldId="261"/>
            <ac:inkMk id="89" creationId="{3EECFE4E-6AE8-439E-923A-72993CF0A458}"/>
          </ac:inkMkLst>
        </pc:inkChg>
        <pc:inkChg chg="add">
          <ac:chgData name="Scott Davison" userId="S::152891@pembrokeshire.ac.uk::0ed6b1b2-61aa-4954-b4c7-c08b4f4d0532" providerId="AD" clId="Web-{679A610F-96AC-4727-B1D6-39DB0A93EFB0}" dt="2021-12-07T14:06:31.937" v="187"/>
          <ac:inkMkLst>
            <pc:docMk/>
            <pc:sldMk cId="1241090581" sldId="261"/>
            <ac:inkMk id="90" creationId="{602C88ED-99B5-4D51-8748-E1710796E9CF}"/>
          </ac:inkMkLst>
        </pc:inkChg>
        <pc:inkChg chg="add">
          <ac:chgData name="Scott Davison" userId="S::152891@pembrokeshire.ac.uk::0ed6b1b2-61aa-4954-b4c7-c08b4f4d0532" providerId="AD" clId="Web-{679A610F-96AC-4727-B1D6-39DB0A93EFB0}" dt="2021-12-07T14:06:31.968" v="188"/>
          <ac:inkMkLst>
            <pc:docMk/>
            <pc:sldMk cId="1241090581" sldId="261"/>
            <ac:inkMk id="91" creationId="{9598C5C4-4EF2-4B43-9B73-0ED8D0DB3631}"/>
          </ac:inkMkLst>
        </pc:inkChg>
        <pc:inkChg chg="add">
          <ac:chgData name="Scott Davison" userId="S::152891@pembrokeshire.ac.uk::0ed6b1b2-61aa-4954-b4c7-c08b4f4d0532" providerId="AD" clId="Web-{679A610F-96AC-4727-B1D6-39DB0A93EFB0}" dt="2021-12-07T14:06:32.468" v="189"/>
          <ac:inkMkLst>
            <pc:docMk/>
            <pc:sldMk cId="1241090581" sldId="261"/>
            <ac:inkMk id="92" creationId="{06F63F0D-FAAC-405F-AB32-A87B410C5585}"/>
          </ac:inkMkLst>
        </pc:inkChg>
        <pc:inkChg chg="add">
          <ac:chgData name="Scott Davison" userId="S::152891@pembrokeshire.ac.uk::0ed6b1b2-61aa-4954-b4c7-c08b4f4d0532" providerId="AD" clId="Web-{679A610F-96AC-4727-B1D6-39DB0A93EFB0}" dt="2021-12-07T14:06:32.499" v="190"/>
          <ac:inkMkLst>
            <pc:docMk/>
            <pc:sldMk cId="1241090581" sldId="261"/>
            <ac:inkMk id="93" creationId="{054B1824-D8DC-41D3-9352-E2F7B1B942E6}"/>
          </ac:inkMkLst>
        </pc:inkChg>
        <pc:inkChg chg="add">
          <ac:chgData name="Scott Davison" userId="S::152891@pembrokeshire.ac.uk::0ed6b1b2-61aa-4954-b4c7-c08b4f4d0532" providerId="AD" clId="Web-{679A610F-96AC-4727-B1D6-39DB0A93EFB0}" dt="2021-12-07T14:06:32.515" v="191"/>
          <ac:inkMkLst>
            <pc:docMk/>
            <pc:sldMk cId="1241090581" sldId="261"/>
            <ac:inkMk id="94" creationId="{365E2A41-3CEC-4181-8672-20DB3F6C2051}"/>
          </ac:inkMkLst>
        </pc:inkChg>
      </pc:sldChg>
      <pc:sldChg chg="addSp delSp modSp new delAnim">
        <pc:chgData name="Scott Davison" userId="S::152891@pembrokeshire.ac.uk::0ed6b1b2-61aa-4954-b4c7-c08b4f4d0532" providerId="AD" clId="Web-{679A610F-96AC-4727-B1D6-39DB0A93EFB0}" dt="2021-12-07T13:46:31.546" v="56"/>
        <pc:sldMkLst>
          <pc:docMk/>
          <pc:sldMk cId="2222458751" sldId="262"/>
        </pc:sldMkLst>
        <pc:spChg chg="mod">
          <ac:chgData name="Scott Davison" userId="S::152891@pembrokeshire.ac.uk::0ed6b1b2-61aa-4954-b4c7-c08b4f4d0532" providerId="AD" clId="Web-{679A610F-96AC-4727-B1D6-39DB0A93EFB0}" dt="2021-12-07T13:46:31.546" v="56"/>
          <ac:spMkLst>
            <pc:docMk/>
            <pc:sldMk cId="2222458751" sldId="262"/>
            <ac:spMk id="2" creationId="{8A847EF7-CC75-429A-89C6-215631EC2EF1}"/>
          </ac:spMkLst>
        </pc:spChg>
        <pc:spChg chg="del">
          <ac:chgData name="Scott Davison" userId="S::152891@pembrokeshire.ac.uk::0ed6b1b2-61aa-4954-b4c7-c08b4f4d0532" providerId="AD" clId="Web-{679A610F-96AC-4727-B1D6-39DB0A93EFB0}" dt="2021-12-07T13:41:14.228" v="9"/>
          <ac:spMkLst>
            <pc:docMk/>
            <pc:sldMk cId="2222458751" sldId="262"/>
            <ac:spMk id="3" creationId="{AE5184AA-21E4-4085-9C0F-B7B0EF8D07F5}"/>
          </ac:spMkLst>
        </pc:spChg>
        <pc:spChg chg="del">
          <ac:chgData name="Scott Davison" userId="S::152891@pembrokeshire.ac.uk::0ed6b1b2-61aa-4954-b4c7-c08b4f4d0532" providerId="AD" clId="Web-{679A610F-96AC-4727-B1D6-39DB0A93EFB0}" dt="2021-12-07T13:45:32.995" v="42"/>
          <ac:spMkLst>
            <pc:docMk/>
            <pc:sldMk cId="2222458751" sldId="262"/>
            <ac:spMk id="8" creationId="{A21C8291-E3D5-4240-8FF4-E5213CBCC453}"/>
          </ac:spMkLst>
        </pc:spChg>
        <pc:spChg chg="del">
          <ac:chgData name="Scott Davison" userId="S::152891@pembrokeshire.ac.uk::0ed6b1b2-61aa-4954-b4c7-c08b4f4d0532" providerId="AD" clId="Web-{679A610F-96AC-4727-B1D6-39DB0A93EFB0}" dt="2021-12-07T13:45:32.995" v="42"/>
          <ac:spMkLst>
            <pc:docMk/>
            <pc:sldMk cId="2222458751" sldId="262"/>
            <ac:spMk id="9" creationId="{08B44AFE-C181-7047-8CC9-CA00BD385EEA}"/>
          </ac:spMkLst>
        </pc:spChg>
        <pc:spChg chg="del">
          <ac:chgData name="Scott Davison" userId="S::152891@pembrokeshire.ac.uk::0ed6b1b2-61aa-4954-b4c7-c08b4f4d0532" providerId="AD" clId="Web-{679A610F-96AC-4727-B1D6-39DB0A93EFB0}" dt="2021-12-07T13:45:04.712" v="41"/>
          <ac:spMkLst>
            <pc:docMk/>
            <pc:sldMk cId="2222458751" sldId="262"/>
            <ac:spMk id="10" creationId="{2D03A0B2-4A2F-D846-A5E6-FB7CB9A031F7}"/>
          </ac:spMkLst>
        </pc:spChg>
        <pc:spChg chg="del">
          <ac:chgData name="Scott Davison" userId="S::152891@pembrokeshire.ac.uk::0ed6b1b2-61aa-4954-b4c7-c08b4f4d0532" providerId="AD" clId="Web-{679A610F-96AC-4727-B1D6-39DB0A93EFB0}" dt="2021-12-07T13:45:04.712" v="41"/>
          <ac:spMkLst>
            <pc:docMk/>
            <pc:sldMk cId="2222458751" sldId="262"/>
            <ac:spMk id="12" creationId="{7F573F1D-73A7-FB41-BCAD-FC9AA7DEF4F5}"/>
          </ac:spMkLst>
        </pc:spChg>
        <pc:spChg chg="del">
          <ac:chgData name="Scott Davison" userId="S::152891@pembrokeshire.ac.uk::0ed6b1b2-61aa-4954-b4c7-c08b4f4d0532" providerId="AD" clId="Web-{679A610F-96AC-4727-B1D6-39DB0A93EFB0}" dt="2021-12-07T13:45:04.712" v="41"/>
          <ac:spMkLst>
            <pc:docMk/>
            <pc:sldMk cId="2222458751" sldId="262"/>
            <ac:spMk id="14" creationId="{A88F843D-1C1B-C740-AC27-E3238D0F5F47}"/>
          </ac:spMkLst>
        </pc:spChg>
        <pc:spChg chg="del">
          <ac:chgData name="Scott Davison" userId="S::152891@pembrokeshire.ac.uk::0ed6b1b2-61aa-4954-b4c7-c08b4f4d0532" providerId="AD" clId="Web-{679A610F-96AC-4727-B1D6-39DB0A93EFB0}" dt="2021-12-07T13:45:04.712" v="41"/>
          <ac:spMkLst>
            <pc:docMk/>
            <pc:sldMk cId="2222458751" sldId="262"/>
            <ac:spMk id="16" creationId="{44037D61-FFBD-0342-90C5-D1AD7C899B44}"/>
          </ac:spMkLst>
        </pc:spChg>
        <pc:spChg chg="del">
          <ac:chgData name="Scott Davison" userId="S::152891@pembrokeshire.ac.uk::0ed6b1b2-61aa-4954-b4c7-c08b4f4d0532" providerId="AD" clId="Web-{679A610F-96AC-4727-B1D6-39DB0A93EFB0}" dt="2021-12-07T13:45:04.712" v="41"/>
          <ac:spMkLst>
            <pc:docMk/>
            <pc:sldMk cId="2222458751" sldId="262"/>
            <ac:spMk id="18" creationId="{D5B0F748-7FA7-4DDF-89A3-7F1D8EE1F7C0}"/>
          </ac:spMkLst>
        </pc:spChg>
        <pc:spChg chg="del">
          <ac:chgData name="Scott Davison" userId="S::152891@pembrokeshire.ac.uk::0ed6b1b2-61aa-4954-b4c7-c08b4f4d0532" providerId="AD" clId="Web-{679A610F-96AC-4727-B1D6-39DB0A93EFB0}" dt="2021-12-07T13:45:04.712" v="41"/>
          <ac:spMkLst>
            <pc:docMk/>
            <pc:sldMk cId="2222458751" sldId="262"/>
            <ac:spMk id="20" creationId="{1903E872-C07A-4030-B584-D321D40CABB6}"/>
          </ac:spMkLst>
        </pc:spChg>
        <pc:spChg chg="add del">
          <ac:chgData name="Scott Davison" userId="S::152891@pembrokeshire.ac.uk::0ed6b1b2-61aa-4954-b4c7-c08b4f4d0532" providerId="AD" clId="Web-{679A610F-96AC-4727-B1D6-39DB0A93EFB0}" dt="2021-12-07T13:45:32.995" v="42"/>
          <ac:spMkLst>
            <pc:docMk/>
            <pc:sldMk cId="2222458751" sldId="262"/>
            <ac:spMk id="25" creationId="{2D03A0B2-4A2F-D846-A5E6-FB7CB9A031F7}"/>
          </ac:spMkLst>
        </pc:spChg>
        <pc:spChg chg="add del">
          <ac:chgData name="Scott Davison" userId="S::152891@pembrokeshire.ac.uk::0ed6b1b2-61aa-4954-b4c7-c08b4f4d0532" providerId="AD" clId="Web-{679A610F-96AC-4727-B1D6-39DB0A93EFB0}" dt="2021-12-07T13:45:32.995" v="42"/>
          <ac:spMkLst>
            <pc:docMk/>
            <pc:sldMk cId="2222458751" sldId="262"/>
            <ac:spMk id="27" creationId="{7F573F1D-73A7-FB41-BCAD-FC9AA7DEF4F5}"/>
          </ac:spMkLst>
        </pc:spChg>
        <pc:spChg chg="add del">
          <ac:chgData name="Scott Davison" userId="S::152891@pembrokeshire.ac.uk::0ed6b1b2-61aa-4954-b4c7-c08b4f4d0532" providerId="AD" clId="Web-{679A610F-96AC-4727-B1D6-39DB0A93EFB0}" dt="2021-12-07T13:45:32.995" v="42"/>
          <ac:spMkLst>
            <pc:docMk/>
            <pc:sldMk cId="2222458751" sldId="262"/>
            <ac:spMk id="29" creationId="{A88F843D-1C1B-C740-AC27-E3238D0F5F47}"/>
          </ac:spMkLst>
        </pc:spChg>
        <pc:spChg chg="add del">
          <ac:chgData name="Scott Davison" userId="S::152891@pembrokeshire.ac.uk::0ed6b1b2-61aa-4954-b4c7-c08b4f4d0532" providerId="AD" clId="Web-{679A610F-96AC-4727-B1D6-39DB0A93EFB0}" dt="2021-12-07T13:45:32.995" v="42"/>
          <ac:spMkLst>
            <pc:docMk/>
            <pc:sldMk cId="2222458751" sldId="262"/>
            <ac:spMk id="31" creationId="{1F8285B5-F87E-DD44-AF10-54EDA0471C6E}"/>
          </ac:spMkLst>
        </pc:spChg>
        <pc:spChg chg="add del">
          <ac:chgData name="Scott Davison" userId="S::152891@pembrokeshire.ac.uk::0ed6b1b2-61aa-4954-b4c7-c08b4f4d0532" providerId="AD" clId="Web-{679A610F-96AC-4727-B1D6-39DB0A93EFB0}" dt="2021-12-07T13:45:32.995" v="42"/>
          <ac:spMkLst>
            <pc:docMk/>
            <pc:sldMk cId="2222458751" sldId="262"/>
            <ac:spMk id="33" creationId="{9F8E50FA-F7A5-5C47-8BB1-544225797004}"/>
          </ac:spMkLst>
        </pc:spChg>
        <pc:spChg chg="add del">
          <ac:chgData name="Scott Davison" userId="S::152891@pembrokeshire.ac.uk::0ed6b1b2-61aa-4954-b4c7-c08b4f4d0532" providerId="AD" clId="Web-{679A610F-96AC-4727-B1D6-39DB0A93EFB0}" dt="2021-12-07T13:46:31.546" v="56"/>
          <ac:spMkLst>
            <pc:docMk/>
            <pc:sldMk cId="2222458751" sldId="262"/>
            <ac:spMk id="38" creationId="{2D03A0B2-4A2F-D846-A5E6-FB7CB9A031F7}"/>
          </ac:spMkLst>
        </pc:spChg>
        <pc:spChg chg="add del">
          <ac:chgData name="Scott Davison" userId="S::152891@pembrokeshire.ac.uk::0ed6b1b2-61aa-4954-b4c7-c08b4f4d0532" providerId="AD" clId="Web-{679A610F-96AC-4727-B1D6-39DB0A93EFB0}" dt="2021-12-07T13:46:31.546" v="56"/>
          <ac:spMkLst>
            <pc:docMk/>
            <pc:sldMk cId="2222458751" sldId="262"/>
            <ac:spMk id="40" creationId="{7F573F1D-73A7-FB41-BCAD-FC9AA7DEF4F5}"/>
          </ac:spMkLst>
        </pc:spChg>
        <pc:spChg chg="add del">
          <ac:chgData name="Scott Davison" userId="S::152891@pembrokeshire.ac.uk::0ed6b1b2-61aa-4954-b4c7-c08b4f4d0532" providerId="AD" clId="Web-{679A610F-96AC-4727-B1D6-39DB0A93EFB0}" dt="2021-12-07T13:46:31.546" v="56"/>
          <ac:spMkLst>
            <pc:docMk/>
            <pc:sldMk cId="2222458751" sldId="262"/>
            <ac:spMk id="42" creationId="{A88F843D-1C1B-C740-AC27-E3238D0F5F47}"/>
          </ac:spMkLst>
        </pc:spChg>
        <pc:spChg chg="add del">
          <ac:chgData name="Scott Davison" userId="S::152891@pembrokeshire.ac.uk::0ed6b1b2-61aa-4954-b4c7-c08b4f4d0532" providerId="AD" clId="Web-{679A610F-96AC-4727-B1D6-39DB0A93EFB0}" dt="2021-12-07T13:46:31.546" v="56"/>
          <ac:spMkLst>
            <pc:docMk/>
            <pc:sldMk cId="2222458751" sldId="262"/>
            <ac:spMk id="44" creationId="{A21C8291-E3D5-4240-8FF4-E5213CBCC453}"/>
          </ac:spMkLst>
        </pc:spChg>
        <pc:spChg chg="add del">
          <ac:chgData name="Scott Davison" userId="S::152891@pembrokeshire.ac.uk::0ed6b1b2-61aa-4954-b4c7-c08b4f4d0532" providerId="AD" clId="Web-{679A610F-96AC-4727-B1D6-39DB0A93EFB0}" dt="2021-12-07T13:46:31.546" v="56"/>
          <ac:spMkLst>
            <pc:docMk/>
            <pc:sldMk cId="2222458751" sldId="262"/>
            <ac:spMk id="46" creationId="{08B44AFE-C181-7047-8CC9-CA00BD385EEA}"/>
          </ac:spMkLst>
        </pc:spChg>
        <pc:spChg chg="add">
          <ac:chgData name="Scott Davison" userId="S::152891@pembrokeshire.ac.uk::0ed6b1b2-61aa-4954-b4c7-c08b4f4d0532" providerId="AD" clId="Web-{679A610F-96AC-4727-B1D6-39DB0A93EFB0}" dt="2021-12-07T13:46:31.546" v="56"/>
          <ac:spMkLst>
            <pc:docMk/>
            <pc:sldMk cId="2222458751" sldId="262"/>
            <ac:spMk id="48"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49"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0"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1" creationId="{2D03A0B2-4A2F-D846-A5E6-FB7CB9A031F7}"/>
          </ac:spMkLst>
        </pc:spChg>
        <pc:spChg chg="add">
          <ac:chgData name="Scott Davison" userId="S::152891@pembrokeshire.ac.uk::0ed6b1b2-61aa-4954-b4c7-c08b4f4d0532" providerId="AD" clId="Web-{679A610F-96AC-4727-B1D6-39DB0A93EFB0}" dt="2021-12-07T13:46:31.546" v="56"/>
          <ac:spMkLst>
            <pc:docMk/>
            <pc:sldMk cId="2222458751" sldId="262"/>
            <ac:spMk id="52"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3" creationId="{7F573F1D-73A7-FB41-BCAD-FC9AA7DEF4F5}"/>
          </ac:spMkLst>
        </pc:spChg>
        <pc:spChg chg="add">
          <ac:chgData name="Scott Davison" userId="S::152891@pembrokeshire.ac.uk::0ed6b1b2-61aa-4954-b4c7-c08b4f4d0532" providerId="AD" clId="Web-{679A610F-96AC-4727-B1D6-39DB0A93EFB0}" dt="2021-12-07T13:46:31.546" v="56"/>
          <ac:spMkLst>
            <pc:docMk/>
            <pc:sldMk cId="2222458751" sldId="262"/>
            <ac:spMk id="54" creationId="{08B44AFE-C181-7047-8CC9-CA00BD385EEA}"/>
          </ac:spMkLst>
        </pc:spChg>
        <pc:spChg chg="add del">
          <ac:chgData name="Scott Davison" userId="S::152891@pembrokeshire.ac.uk::0ed6b1b2-61aa-4954-b4c7-c08b4f4d0532" providerId="AD" clId="Web-{679A610F-96AC-4727-B1D6-39DB0A93EFB0}" dt="2021-12-07T13:46:31.530" v="55"/>
          <ac:spMkLst>
            <pc:docMk/>
            <pc:sldMk cId="2222458751" sldId="262"/>
            <ac:spMk id="55" creationId="{A88F843D-1C1B-C740-AC27-E3238D0F5F47}"/>
          </ac:spMkLst>
        </pc:spChg>
        <pc:spChg chg="add del">
          <ac:chgData name="Scott Davison" userId="S::152891@pembrokeshire.ac.uk::0ed6b1b2-61aa-4954-b4c7-c08b4f4d0532" providerId="AD" clId="Web-{679A610F-96AC-4727-B1D6-39DB0A93EFB0}" dt="2021-12-07T13:46:31.530" v="55"/>
          <ac:spMkLst>
            <pc:docMk/>
            <pc:sldMk cId="2222458751" sldId="262"/>
            <ac:spMk id="57" creationId="{A21C8291-E3D5-4240-8FF4-E5213CBCC453}"/>
          </ac:spMkLst>
        </pc:spChg>
        <pc:spChg chg="add del">
          <ac:chgData name="Scott Davison" userId="S::152891@pembrokeshire.ac.uk::0ed6b1b2-61aa-4954-b4c7-c08b4f4d0532" providerId="AD" clId="Web-{679A610F-96AC-4727-B1D6-39DB0A93EFB0}" dt="2021-12-07T13:46:31.530" v="55"/>
          <ac:spMkLst>
            <pc:docMk/>
            <pc:sldMk cId="2222458751" sldId="262"/>
            <ac:spMk id="59" creationId="{08B44AFE-C181-7047-8CC9-CA00BD385EEA}"/>
          </ac:spMkLst>
        </pc:spChg>
        <pc:picChg chg="add mod ord">
          <ac:chgData name="Scott Davison" userId="S::152891@pembrokeshire.ac.uk::0ed6b1b2-61aa-4954-b4c7-c08b4f4d0532" providerId="AD" clId="Web-{679A610F-96AC-4727-B1D6-39DB0A93EFB0}" dt="2021-12-07T13:46:31.546" v="56"/>
          <ac:picMkLst>
            <pc:docMk/>
            <pc:sldMk cId="2222458751" sldId="262"/>
            <ac:picMk id="3" creationId="{CC76D408-4AA2-4A4F-8574-039398E2C049}"/>
          </ac:picMkLst>
        </pc:picChg>
        <pc:picChg chg="add mod ord">
          <ac:chgData name="Scott Davison" userId="S::152891@pembrokeshire.ac.uk::0ed6b1b2-61aa-4954-b4c7-c08b4f4d0532" providerId="AD" clId="Web-{679A610F-96AC-4727-B1D6-39DB0A93EFB0}" dt="2021-12-07T13:46:31.546" v="56"/>
          <ac:picMkLst>
            <pc:docMk/>
            <pc:sldMk cId="2222458751" sldId="262"/>
            <ac:picMk id="4" creationId="{FF941ACF-6699-4205-AB51-E2543828C76C}"/>
          </ac:picMkLst>
        </pc:picChg>
        <pc:picChg chg="add mod ord">
          <ac:chgData name="Scott Davison" userId="S::152891@pembrokeshire.ac.uk::0ed6b1b2-61aa-4954-b4c7-c08b4f4d0532" providerId="AD" clId="Web-{679A610F-96AC-4727-B1D6-39DB0A93EFB0}" dt="2021-12-07T13:46:31.546" v="56"/>
          <ac:picMkLst>
            <pc:docMk/>
            <pc:sldMk cId="2222458751" sldId="262"/>
            <ac:picMk id="5" creationId="{F52D38C5-3B0B-4CAF-8016-B51BD9B70A74}"/>
          </ac:picMkLst>
        </pc:picChg>
        <pc:picChg chg="add mod ord">
          <ac:chgData name="Scott Davison" userId="S::152891@pembrokeshire.ac.uk::0ed6b1b2-61aa-4954-b4c7-c08b4f4d0532" providerId="AD" clId="Web-{679A610F-96AC-4727-B1D6-39DB0A93EFB0}" dt="2021-12-07T13:46:31.546" v="56"/>
          <ac:picMkLst>
            <pc:docMk/>
            <pc:sldMk cId="2222458751" sldId="262"/>
            <ac:picMk id="13" creationId="{F863C641-F9F1-4EF8-A483-02BF879159EA}"/>
          </ac:picMkLst>
        </pc:picChg>
      </pc:sldChg>
      <pc:sldChg chg="addSp delSp modSp">
        <pc:chgData name="Scott Davison" userId="S::152891@pembrokeshire.ac.uk::0ed6b1b2-61aa-4954-b4c7-c08b4f4d0532" providerId="AD" clId="Web-{679A610F-96AC-4727-B1D6-39DB0A93EFB0}" dt="2021-12-07T14:22:37.656" v="341" actId="1076"/>
        <pc:sldMkLst>
          <pc:docMk/>
          <pc:sldMk cId="2823832659" sldId="264"/>
        </pc:sldMkLst>
        <pc:spChg chg="mod">
          <ac:chgData name="Scott Davison" userId="S::152891@pembrokeshire.ac.uk::0ed6b1b2-61aa-4954-b4c7-c08b4f4d0532" providerId="AD" clId="Web-{679A610F-96AC-4727-B1D6-39DB0A93EFB0}" dt="2021-12-07T14:09:16.963" v="200"/>
          <ac:spMkLst>
            <pc:docMk/>
            <pc:sldMk cId="2823832659" sldId="264"/>
            <ac:spMk id="2" creationId="{47954CFB-6244-4053-8F3F-71863D7F5850}"/>
          </ac:spMkLst>
        </pc:spChg>
        <pc:spChg chg="del">
          <ac:chgData name="Scott Davison" userId="S::152891@pembrokeshire.ac.uk::0ed6b1b2-61aa-4954-b4c7-c08b4f4d0532" providerId="AD" clId="Web-{679A610F-96AC-4727-B1D6-39DB0A93EFB0}" dt="2021-12-07T14:09:16.963" v="200"/>
          <ac:spMkLst>
            <pc:docMk/>
            <pc:sldMk cId="2823832659" sldId="264"/>
            <ac:spMk id="36" creationId="{2D03A0B2-4A2F-D846-A5E6-FB7CB9A031F7}"/>
          </ac:spMkLst>
        </pc:spChg>
        <pc:spChg chg="del">
          <ac:chgData name="Scott Davison" userId="S::152891@pembrokeshire.ac.uk::0ed6b1b2-61aa-4954-b4c7-c08b4f4d0532" providerId="AD" clId="Web-{679A610F-96AC-4727-B1D6-39DB0A93EFB0}" dt="2021-12-07T14:09:16.963" v="200"/>
          <ac:spMkLst>
            <pc:docMk/>
            <pc:sldMk cId="2823832659" sldId="264"/>
            <ac:spMk id="38" creationId="{7F573F1D-73A7-FB41-BCAD-FC9AA7DEF4F5}"/>
          </ac:spMkLst>
        </pc:spChg>
        <pc:spChg chg="del">
          <ac:chgData name="Scott Davison" userId="S::152891@pembrokeshire.ac.uk::0ed6b1b2-61aa-4954-b4c7-c08b4f4d0532" providerId="AD" clId="Web-{679A610F-96AC-4727-B1D6-39DB0A93EFB0}" dt="2021-12-07T14:09:16.963" v="200"/>
          <ac:spMkLst>
            <pc:docMk/>
            <pc:sldMk cId="2823832659" sldId="264"/>
            <ac:spMk id="40" creationId="{A88F843D-1C1B-C740-AC27-E3238D0F5F47}"/>
          </ac:spMkLst>
        </pc:spChg>
        <pc:spChg chg="del">
          <ac:chgData name="Scott Davison" userId="S::152891@pembrokeshire.ac.uk::0ed6b1b2-61aa-4954-b4c7-c08b4f4d0532" providerId="AD" clId="Web-{679A610F-96AC-4727-B1D6-39DB0A93EFB0}" dt="2021-12-07T14:09:16.963" v="200"/>
          <ac:spMkLst>
            <pc:docMk/>
            <pc:sldMk cId="2823832659" sldId="264"/>
            <ac:spMk id="42" creationId="{44037D61-FFBD-0342-90C5-D1AD7C899B44}"/>
          </ac:spMkLst>
        </pc:spChg>
        <pc:spChg chg="del">
          <ac:chgData name="Scott Davison" userId="S::152891@pembrokeshire.ac.uk::0ed6b1b2-61aa-4954-b4c7-c08b4f4d0532" providerId="AD" clId="Web-{679A610F-96AC-4727-B1D6-39DB0A93EFB0}" dt="2021-12-07T14:09:16.963" v="200"/>
          <ac:spMkLst>
            <pc:docMk/>
            <pc:sldMk cId="2823832659" sldId="264"/>
            <ac:spMk id="44" creationId="{A21C8291-E3D5-4240-8FF4-E5213CBCC453}"/>
          </ac:spMkLst>
        </pc:spChg>
        <pc:spChg chg="del">
          <ac:chgData name="Scott Davison" userId="S::152891@pembrokeshire.ac.uk::0ed6b1b2-61aa-4954-b4c7-c08b4f4d0532" providerId="AD" clId="Web-{679A610F-96AC-4727-B1D6-39DB0A93EFB0}" dt="2021-12-07T14:09:16.963" v="200"/>
          <ac:spMkLst>
            <pc:docMk/>
            <pc:sldMk cId="2823832659" sldId="264"/>
            <ac:spMk id="46" creationId="{08B44AFE-C181-7047-8CC9-CA00BD385EEA}"/>
          </ac:spMkLst>
        </pc:spChg>
        <pc:spChg chg="add">
          <ac:chgData name="Scott Davison" userId="S::152891@pembrokeshire.ac.uk::0ed6b1b2-61aa-4954-b4c7-c08b4f4d0532" providerId="AD" clId="Web-{679A610F-96AC-4727-B1D6-39DB0A93EFB0}" dt="2021-12-07T14:09:16.963" v="200"/>
          <ac:spMkLst>
            <pc:docMk/>
            <pc:sldMk cId="2823832659" sldId="264"/>
            <ac:spMk id="48" creationId="{2D03A0B2-4A2F-D846-A5E6-FB7CB9A031F7}"/>
          </ac:spMkLst>
        </pc:spChg>
        <pc:spChg chg="add">
          <ac:chgData name="Scott Davison" userId="S::152891@pembrokeshire.ac.uk::0ed6b1b2-61aa-4954-b4c7-c08b4f4d0532" providerId="AD" clId="Web-{679A610F-96AC-4727-B1D6-39DB0A93EFB0}" dt="2021-12-07T14:09:16.963" v="200"/>
          <ac:spMkLst>
            <pc:docMk/>
            <pc:sldMk cId="2823832659" sldId="264"/>
            <ac:spMk id="49" creationId="{7F573F1D-73A7-FB41-BCAD-FC9AA7DEF4F5}"/>
          </ac:spMkLst>
        </pc:spChg>
        <pc:spChg chg="add">
          <ac:chgData name="Scott Davison" userId="S::152891@pembrokeshire.ac.uk::0ed6b1b2-61aa-4954-b4c7-c08b4f4d0532" providerId="AD" clId="Web-{679A610F-96AC-4727-B1D6-39DB0A93EFB0}" dt="2021-12-07T14:09:16.963" v="200"/>
          <ac:spMkLst>
            <pc:docMk/>
            <pc:sldMk cId="2823832659" sldId="264"/>
            <ac:spMk id="100" creationId="{281148B8-58D0-4E9A-A32C-B3B181A3A850}"/>
          </ac:spMkLst>
        </pc:spChg>
        <pc:spChg chg="add">
          <ac:chgData name="Scott Davison" userId="S::152891@pembrokeshire.ac.uk::0ed6b1b2-61aa-4954-b4c7-c08b4f4d0532" providerId="AD" clId="Web-{679A610F-96AC-4727-B1D6-39DB0A93EFB0}" dt="2021-12-07T14:09:16.963" v="200"/>
          <ac:spMkLst>
            <pc:docMk/>
            <pc:sldMk cId="2823832659" sldId="264"/>
            <ac:spMk id="101" creationId="{3B8154F5-2E4B-4EB4-9BE5-A38ED12389CA}"/>
          </ac:spMkLst>
        </pc:spChg>
        <pc:spChg chg="add">
          <ac:chgData name="Scott Davison" userId="S::152891@pembrokeshire.ac.uk::0ed6b1b2-61aa-4954-b4c7-c08b4f4d0532" providerId="AD" clId="Web-{679A610F-96AC-4727-B1D6-39DB0A93EFB0}" dt="2021-12-07T14:09:16.963" v="200"/>
          <ac:spMkLst>
            <pc:docMk/>
            <pc:sldMk cId="2823832659" sldId="264"/>
            <ac:spMk id="102" creationId="{9F217F6F-016A-42CB-9074-E8CBC6CC7596}"/>
          </ac:spMkLst>
        </pc:spChg>
        <pc:picChg chg="add mod">
          <ac:chgData name="Scott Davison" userId="S::152891@pembrokeshire.ac.uk::0ed6b1b2-61aa-4954-b4c7-c08b4f4d0532" providerId="AD" clId="Web-{679A610F-96AC-4727-B1D6-39DB0A93EFB0}" dt="2021-12-07T14:07:17.565" v="192"/>
          <ac:picMkLst>
            <pc:docMk/>
            <pc:sldMk cId="2823832659" sldId="264"/>
            <ac:picMk id="3" creationId="{54E6921F-160D-48B9-A999-BB9DF9E9B702}"/>
          </ac:picMkLst>
        </pc:picChg>
        <pc:picChg chg="add mod">
          <ac:chgData name="Scott Davison" userId="S::152891@pembrokeshire.ac.uk::0ed6b1b2-61aa-4954-b4c7-c08b4f4d0532" providerId="AD" clId="Web-{679A610F-96AC-4727-B1D6-39DB0A93EFB0}" dt="2021-12-07T14:07:40.301" v="195"/>
          <ac:picMkLst>
            <pc:docMk/>
            <pc:sldMk cId="2823832659" sldId="264"/>
            <ac:picMk id="3" creationId="{9E291073-7474-43B3-85DE-766D1B943143}"/>
          </ac:picMkLst>
        </pc:picChg>
        <pc:picChg chg="add mod">
          <ac:chgData name="Scott Davison" userId="S::152891@pembrokeshire.ac.uk::0ed6b1b2-61aa-4954-b4c7-c08b4f4d0532" providerId="AD" clId="Web-{679A610F-96AC-4727-B1D6-39DB0A93EFB0}" dt="2021-12-07T14:09:58.357" v="202"/>
          <ac:picMkLst>
            <pc:docMk/>
            <pc:sldMk cId="2823832659" sldId="264"/>
            <ac:picMk id="3" creationId="{E8EE3F9D-5BE7-4566-AFB0-BB6D0CABBB36}"/>
          </ac:picMkLst>
        </pc:picChg>
        <pc:picChg chg="add mod">
          <ac:chgData name="Scott Davison" userId="S::152891@pembrokeshire.ac.uk::0ed6b1b2-61aa-4954-b4c7-c08b4f4d0532" providerId="AD" clId="Web-{679A610F-96AC-4727-B1D6-39DB0A93EFB0}" dt="2021-12-07T14:08:04.505" v="198"/>
          <ac:picMkLst>
            <pc:docMk/>
            <pc:sldMk cId="2823832659" sldId="264"/>
            <ac:picMk id="4" creationId="{259AAC55-036E-4957-BE9E-AED3BEDABCD4}"/>
          </ac:picMkLst>
        </pc:picChg>
        <pc:picChg chg="add mod">
          <ac:chgData name="Scott Davison" userId="S::152891@pembrokeshire.ac.uk::0ed6b1b2-61aa-4954-b4c7-c08b4f4d0532" providerId="AD" clId="Web-{679A610F-96AC-4727-B1D6-39DB0A93EFB0}" dt="2021-12-07T14:21:01.884" v="334" actId="14100"/>
          <ac:picMkLst>
            <pc:docMk/>
            <pc:sldMk cId="2823832659" sldId="264"/>
            <ac:picMk id="4" creationId="{3E19796F-5C57-4A9C-8626-BE0436440839}"/>
          </ac:picMkLst>
        </pc:picChg>
        <pc:picChg chg="add mod">
          <ac:chgData name="Scott Davison" userId="S::152891@pembrokeshire.ac.uk::0ed6b1b2-61aa-4954-b4c7-c08b4f4d0532" providerId="AD" clId="Web-{679A610F-96AC-4727-B1D6-39DB0A93EFB0}" dt="2021-12-07T14:10:27.171" v="203"/>
          <ac:picMkLst>
            <pc:docMk/>
            <pc:sldMk cId="2823832659" sldId="264"/>
            <ac:picMk id="6" creationId="{582FB9BC-1CB5-4058-9269-D46388E4089E}"/>
          </ac:picMkLst>
        </pc:picChg>
        <pc:picChg chg="add mod">
          <ac:chgData name="Scott Davison" userId="S::152891@pembrokeshire.ac.uk::0ed6b1b2-61aa-4954-b4c7-c08b4f4d0532" providerId="AD" clId="Web-{679A610F-96AC-4727-B1D6-39DB0A93EFB0}" dt="2021-12-07T14:10:28.156" v="204"/>
          <ac:picMkLst>
            <pc:docMk/>
            <pc:sldMk cId="2823832659" sldId="264"/>
            <ac:picMk id="7" creationId="{77EE1D9C-F55A-4FC5-B2AD-1088F33289DF}"/>
          </ac:picMkLst>
        </pc:picChg>
        <pc:picChg chg="add mod">
          <ac:chgData name="Scott Davison" userId="S::152891@pembrokeshire.ac.uk::0ed6b1b2-61aa-4954-b4c7-c08b4f4d0532" providerId="AD" clId="Web-{679A610F-96AC-4727-B1D6-39DB0A93EFB0}" dt="2021-12-07T14:10:29.202" v="205"/>
          <ac:picMkLst>
            <pc:docMk/>
            <pc:sldMk cId="2823832659" sldId="264"/>
            <ac:picMk id="8" creationId="{EBDCE08B-B65E-4114-82AD-4EC5CE64090A}"/>
          </ac:picMkLst>
        </pc:picChg>
        <pc:picChg chg="add mod">
          <ac:chgData name="Scott Davison" userId="S::152891@pembrokeshire.ac.uk::0ed6b1b2-61aa-4954-b4c7-c08b4f4d0532" providerId="AD" clId="Web-{679A610F-96AC-4727-B1D6-39DB0A93EFB0}" dt="2021-12-07T14:10:30.765" v="206"/>
          <ac:picMkLst>
            <pc:docMk/>
            <pc:sldMk cId="2823832659" sldId="264"/>
            <ac:picMk id="9" creationId="{24692EC5-6C9F-486B-A548-47C619E92CFD}"/>
          </ac:picMkLst>
        </pc:picChg>
        <pc:picChg chg="add mod">
          <ac:chgData name="Scott Davison" userId="S::152891@pembrokeshire.ac.uk::0ed6b1b2-61aa-4954-b4c7-c08b4f4d0532" providerId="AD" clId="Web-{679A610F-96AC-4727-B1D6-39DB0A93EFB0}" dt="2021-12-07T14:10:31.968" v="207"/>
          <ac:picMkLst>
            <pc:docMk/>
            <pc:sldMk cId="2823832659" sldId="264"/>
            <ac:picMk id="10" creationId="{BD8DB7BA-C171-45C9-8398-3C868F8493B0}"/>
          </ac:picMkLst>
        </pc:picChg>
        <pc:picChg chg="add mod">
          <ac:chgData name="Scott Davison" userId="S::152891@pembrokeshire.ac.uk::0ed6b1b2-61aa-4954-b4c7-c08b4f4d0532" providerId="AD" clId="Web-{679A610F-96AC-4727-B1D6-39DB0A93EFB0}" dt="2021-12-07T14:10:32.437" v="208"/>
          <ac:picMkLst>
            <pc:docMk/>
            <pc:sldMk cId="2823832659" sldId="264"/>
            <ac:picMk id="11" creationId="{4ACB8BC0-1772-441A-87E6-CA46ED315F60}"/>
          </ac:picMkLst>
        </pc:picChg>
        <pc:picChg chg="add mod">
          <ac:chgData name="Scott Davison" userId="S::152891@pembrokeshire.ac.uk::0ed6b1b2-61aa-4954-b4c7-c08b4f4d0532" providerId="AD" clId="Web-{679A610F-96AC-4727-B1D6-39DB0A93EFB0}" dt="2021-12-07T14:10:33.156" v="209"/>
          <ac:picMkLst>
            <pc:docMk/>
            <pc:sldMk cId="2823832659" sldId="264"/>
            <ac:picMk id="12" creationId="{838913C8-81C9-4D40-80B7-8AA36DE0BE25}"/>
          </ac:picMkLst>
        </pc:picChg>
        <pc:picChg chg="add mod">
          <ac:chgData name="Scott Davison" userId="S::152891@pembrokeshire.ac.uk::0ed6b1b2-61aa-4954-b4c7-c08b4f4d0532" providerId="AD" clId="Web-{679A610F-96AC-4727-B1D6-39DB0A93EFB0}" dt="2021-12-07T14:10:33.750" v="210"/>
          <ac:picMkLst>
            <pc:docMk/>
            <pc:sldMk cId="2823832659" sldId="264"/>
            <ac:picMk id="13" creationId="{7B93A3F2-A02F-453A-892E-83DBF5978C99}"/>
          </ac:picMkLst>
        </pc:picChg>
        <pc:picChg chg="add mod">
          <ac:chgData name="Scott Davison" userId="S::152891@pembrokeshire.ac.uk::0ed6b1b2-61aa-4954-b4c7-c08b4f4d0532" providerId="AD" clId="Web-{679A610F-96AC-4727-B1D6-39DB0A93EFB0}" dt="2021-12-07T14:22:31.468" v="340" actId="1076"/>
          <ac:picMkLst>
            <pc:docMk/>
            <pc:sldMk cId="2823832659" sldId="264"/>
            <ac:picMk id="13" creationId="{B2E58E50-366E-491A-8710-8DFFA8DB3E87}"/>
          </ac:picMkLst>
        </pc:picChg>
        <pc:picChg chg="add mod">
          <ac:chgData name="Scott Davison" userId="S::152891@pembrokeshire.ac.uk::0ed6b1b2-61aa-4954-b4c7-c08b4f4d0532" providerId="AD" clId="Web-{679A610F-96AC-4727-B1D6-39DB0A93EFB0}" dt="2021-12-07T14:10:34.375" v="211"/>
          <ac:picMkLst>
            <pc:docMk/>
            <pc:sldMk cId="2823832659" sldId="264"/>
            <ac:picMk id="14" creationId="{3B03A959-38D9-4F82-874F-94E6D56DCCFB}"/>
          </ac:picMkLst>
        </pc:picChg>
        <pc:picChg chg="add mod">
          <ac:chgData name="Scott Davison" userId="S::152891@pembrokeshire.ac.uk::0ed6b1b2-61aa-4954-b4c7-c08b4f4d0532" providerId="AD" clId="Web-{679A610F-96AC-4727-B1D6-39DB0A93EFB0}" dt="2021-12-07T14:10:34.859" v="212"/>
          <ac:picMkLst>
            <pc:docMk/>
            <pc:sldMk cId="2823832659" sldId="264"/>
            <ac:picMk id="15" creationId="{E3710764-2B52-4A5D-B547-91B68ADAC064}"/>
          </ac:picMkLst>
        </pc:picChg>
        <pc:picChg chg="add mod">
          <ac:chgData name="Scott Davison" userId="S::152891@pembrokeshire.ac.uk::0ed6b1b2-61aa-4954-b4c7-c08b4f4d0532" providerId="AD" clId="Web-{679A610F-96AC-4727-B1D6-39DB0A93EFB0}" dt="2021-12-07T14:10:35.703" v="213"/>
          <ac:picMkLst>
            <pc:docMk/>
            <pc:sldMk cId="2823832659" sldId="264"/>
            <ac:picMk id="16" creationId="{670B3F26-BEC5-43C4-AAF0-10E52AF5AF0F}"/>
          </ac:picMkLst>
        </pc:picChg>
        <pc:picChg chg="add mod">
          <ac:chgData name="Scott Davison" userId="S::152891@pembrokeshire.ac.uk::0ed6b1b2-61aa-4954-b4c7-c08b4f4d0532" providerId="AD" clId="Web-{679A610F-96AC-4727-B1D6-39DB0A93EFB0}" dt="2021-12-07T14:10:35.984" v="214"/>
          <ac:picMkLst>
            <pc:docMk/>
            <pc:sldMk cId="2823832659" sldId="264"/>
            <ac:picMk id="17" creationId="{C8A6809D-E8EB-4453-BD9C-32E07A645A0B}"/>
          </ac:picMkLst>
        </pc:picChg>
        <pc:picChg chg="add mod">
          <ac:chgData name="Scott Davison" userId="S::152891@pembrokeshire.ac.uk::0ed6b1b2-61aa-4954-b4c7-c08b4f4d0532" providerId="AD" clId="Web-{679A610F-96AC-4727-B1D6-39DB0A93EFB0}" dt="2021-12-07T14:10:36.390" v="215"/>
          <ac:picMkLst>
            <pc:docMk/>
            <pc:sldMk cId="2823832659" sldId="264"/>
            <ac:picMk id="18" creationId="{FC46DEA0-A227-43C9-A76F-4C32B371C0A4}"/>
          </ac:picMkLst>
        </pc:picChg>
        <pc:picChg chg="add mod">
          <ac:chgData name="Scott Davison" userId="S::152891@pembrokeshire.ac.uk::0ed6b1b2-61aa-4954-b4c7-c08b4f4d0532" providerId="AD" clId="Web-{679A610F-96AC-4727-B1D6-39DB0A93EFB0}" dt="2021-12-07T14:10:48.032" v="228"/>
          <ac:picMkLst>
            <pc:docMk/>
            <pc:sldMk cId="2823832659" sldId="264"/>
            <ac:picMk id="19" creationId="{71067F81-8AE3-4373-A4EA-FC9EDE58B46A}"/>
          </ac:picMkLst>
        </pc:picChg>
        <pc:picChg chg="add mod">
          <ac:chgData name="Scott Davison" userId="S::152891@pembrokeshire.ac.uk::0ed6b1b2-61aa-4954-b4c7-c08b4f4d0532" providerId="AD" clId="Web-{679A610F-96AC-4727-B1D6-39DB0A93EFB0}" dt="2021-12-07T14:10:48.329" v="229"/>
          <ac:picMkLst>
            <pc:docMk/>
            <pc:sldMk cId="2823832659" sldId="264"/>
            <ac:picMk id="20" creationId="{5618CC59-2B3D-4A38-BE2A-8AEDB9075E1F}"/>
          </ac:picMkLst>
        </pc:picChg>
        <pc:picChg chg="add mod">
          <ac:chgData name="Scott Davison" userId="S::152891@pembrokeshire.ac.uk::0ed6b1b2-61aa-4954-b4c7-c08b4f4d0532" providerId="AD" clId="Web-{679A610F-96AC-4727-B1D6-39DB0A93EFB0}" dt="2021-12-07T14:10:48.579" v="230"/>
          <ac:picMkLst>
            <pc:docMk/>
            <pc:sldMk cId="2823832659" sldId="264"/>
            <ac:picMk id="21" creationId="{11C3E543-62E6-4FB2-B557-C6B7286BA8F6}"/>
          </ac:picMkLst>
        </pc:picChg>
        <pc:picChg chg="add mod">
          <ac:chgData name="Scott Davison" userId="S::152891@pembrokeshire.ac.uk::0ed6b1b2-61aa-4954-b4c7-c08b4f4d0532" providerId="AD" clId="Web-{679A610F-96AC-4727-B1D6-39DB0A93EFB0}" dt="2021-12-07T14:10:48.844" v="231"/>
          <ac:picMkLst>
            <pc:docMk/>
            <pc:sldMk cId="2823832659" sldId="264"/>
            <ac:picMk id="22" creationId="{1DD10FDE-EE57-4840-964B-4C231B455784}"/>
          </ac:picMkLst>
        </pc:picChg>
        <pc:picChg chg="add mod">
          <ac:chgData name="Scott Davison" userId="S::152891@pembrokeshire.ac.uk::0ed6b1b2-61aa-4954-b4c7-c08b4f4d0532" providerId="AD" clId="Web-{679A610F-96AC-4727-B1D6-39DB0A93EFB0}" dt="2021-12-07T14:10:49.110" v="232"/>
          <ac:picMkLst>
            <pc:docMk/>
            <pc:sldMk cId="2823832659" sldId="264"/>
            <ac:picMk id="23" creationId="{4003FBAA-179B-4FC0-96A5-FCDE6BDF9560}"/>
          </ac:picMkLst>
        </pc:picChg>
        <pc:picChg chg="add mod">
          <ac:chgData name="Scott Davison" userId="S::152891@pembrokeshire.ac.uk::0ed6b1b2-61aa-4954-b4c7-c08b4f4d0532" providerId="AD" clId="Web-{679A610F-96AC-4727-B1D6-39DB0A93EFB0}" dt="2021-12-07T14:19:38.160" v="324" actId="1076"/>
          <ac:picMkLst>
            <pc:docMk/>
            <pc:sldMk cId="2823832659" sldId="264"/>
            <ac:picMk id="26" creationId="{491BD658-BE19-4660-BCFC-F1B16B8B6267}"/>
          </ac:picMkLst>
        </pc:picChg>
        <pc:picChg chg="add mod">
          <ac:chgData name="Scott Davison" userId="S::152891@pembrokeshire.ac.uk::0ed6b1b2-61aa-4954-b4c7-c08b4f4d0532" providerId="AD" clId="Web-{679A610F-96AC-4727-B1D6-39DB0A93EFB0}" dt="2021-12-07T14:20:26.273" v="326" actId="1076"/>
          <ac:picMkLst>
            <pc:docMk/>
            <pc:sldMk cId="2823832659" sldId="264"/>
            <ac:picMk id="27" creationId="{B56E26DF-B37C-4B80-81F6-C0D6D3DE676A}"/>
          </ac:picMkLst>
        </pc:picChg>
        <pc:picChg chg="add mod">
          <ac:chgData name="Scott Davison" userId="S::152891@pembrokeshire.ac.uk::0ed6b1b2-61aa-4954-b4c7-c08b4f4d0532" providerId="AD" clId="Web-{679A610F-96AC-4727-B1D6-39DB0A93EFB0}" dt="2021-12-07T14:20:42.555" v="329" actId="14100"/>
          <ac:picMkLst>
            <pc:docMk/>
            <pc:sldMk cId="2823832659" sldId="264"/>
            <ac:picMk id="28" creationId="{550BE2DA-D75B-4FCA-AF98-FA5C450C103C}"/>
          </ac:picMkLst>
        </pc:picChg>
        <pc:picChg chg="add mod">
          <ac:chgData name="Scott Davison" userId="S::152891@pembrokeshire.ac.uk::0ed6b1b2-61aa-4954-b4c7-c08b4f4d0532" providerId="AD" clId="Web-{679A610F-96AC-4727-B1D6-39DB0A93EFB0}" dt="2021-12-07T14:22:37.656" v="341" actId="1076"/>
          <ac:picMkLst>
            <pc:docMk/>
            <pc:sldMk cId="2823832659" sldId="264"/>
            <ac:picMk id="35" creationId="{7FAB4BD1-A5B8-445B-AB43-2FAB0DA21BC9}"/>
          </ac:picMkLst>
        </pc:picChg>
      </pc:sldChg>
      <pc:sldChg chg="addSp modSp">
        <pc:chgData name="Scott Davison" userId="S::152891@pembrokeshire.ac.uk::0ed6b1b2-61aa-4954-b4c7-c08b4f4d0532" providerId="AD" clId="Web-{679A610F-96AC-4727-B1D6-39DB0A93EFB0}" dt="2021-12-07T14:07:18.659" v="193"/>
        <pc:sldMkLst>
          <pc:docMk/>
          <pc:sldMk cId="1089169028" sldId="265"/>
        </pc:sldMkLst>
        <pc:picChg chg="add mod">
          <ac:chgData name="Scott Davison" userId="S::152891@pembrokeshire.ac.uk::0ed6b1b2-61aa-4954-b4c7-c08b4f4d0532" providerId="AD" clId="Web-{679A610F-96AC-4727-B1D6-39DB0A93EFB0}" dt="2021-12-07T14:07:18.659" v="193"/>
          <ac:picMkLst>
            <pc:docMk/>
            <pc:sldMk cId="1089169028" sldId="265"/>
            <ac:picMk id="3" creationId="{FE4285B3-406B-4B0B-89C8-B489B4CD94C5}"/>
          </ac:picMkLst>
        </pc:picChg>
      </pc:sldChg>
      <pc:sldChg chg="addSp modSp">
        <pc:chgData name="Scott Davison" userId="S::152891@pembrokeshire.ac.uk::0ed6b1b2-61aa-4954-b4c7-c08b4f4d0532" providerId="AD" clId="Web-{679A610F-96AC-4727-B1D6-39DB0A93EFB0}" dt="2021-12-07T14:07:19.612" v="194"/>
        <pc:sldMkLst>
          <pc:docMk/>
          <pc:sldMk cId="1411585837" sldId="266"/>
        </pc:sldMkLst>
        <pc:picChg chg="add mod">
          <ac:chgData name="Scott Davison" userId="S::152891@pembrokeshire.ac.uk::0ed6b1b2-61aa-4954-b4c7-c08b4f4d0532" providerId="AD" clId="Web-{679A610F-96AC-4727-B1D6-39DB0A93EFB0}" dt="2021-12-07T14:07:19.612" v="194"/>
          <ac:picMkLst>
            <pc:docMk/>
            <pc:sldMk cId="1411585837" sldId="266"/>
            <ac:picMk id="3" creationId="{D25B6991-BCA5-4000-809D-62D71C68B3DC}"/>
          </ac:picMkLst>
        </pc:picChg>
      </pc:sldChg>
    </pc:docChg>
  </pc:docChgLst>
  <pc:docChgLst>
    <pc:chgData name="Rhys Davies" userId="S::152694@pembrokeshire.ac.uk::b25a2290-a072-4001-8d8a-13b8706e41d7" providerId="AD" clId="Web-{976FD61E-08B2-24FF-1227-040C60763F22}"/>
    <pc:docChg chg="modSld">
      <pc:chgData name="Rhys Davies" userId="S::152694@pembrokeshire.ac.uk::b25a2290-a072-4001-8d8a-13b8706e41d7" providerId="AD" clId="Web-{976FD61E-08B2-24FF-1227-040C60763F22}" dt="2022-01-09T11:22:33.344" v="599"/>
      <pc:docMkLst>
        <pc:docMk/>
      </pc:docMkLst>
      <pc:sldChg chg="modSp modNotes">
        <pc:chgData name="Rhys Davies" userId="S::152694@pembrokeshire.ac.uk::b25a2290-a072-4001-8d8a-13b8706e41d7" providerId="AD" clId="Web-{976FD61E-08B2-24FF-1227-040C60763F22}" dt="2022-01-09T11:22:33.344" v="599"/>
        <pc:sldMkLst>
          <pc:docMk/>
          <pc:sldMk cId="2983349344" sldId="288"/>
        </pc:sldMkLst>
        <pc:spChg chg="mod">
          <ac:chgData name="Rhys Davies" userId="S::152694@pembrokeshire.ac.uk::b25a2290-a072-4001-8d8a-13b8706e41d7" providerId="AD" clId="Web-{976FD61E-08B2-24FF-1227-040C60763F22}" dt="2022-01-09T11:09:26.025" v="288" actId="20577"/>
          <ac:spMkLst>
            <pc:docMk/>
            <pc:sldMk cId="2983349344" sldId="288"/>
            <ac:spMk id="7" creationId="{4569712B-96AC-4A17-85D8-6CF0C0565CD8}"/>
          </ac:spMkLst>
        </pc:spChg>
      </pc:sldChg>
    </pc:docChg>
  </pc:docChgLst>
  <pc:docChgLst>
    <pc:chgData name="James Brooks" userId="S::144818@pembrokeshire.ac.uk::fe57d15e-2df4-484d-8a6d-e82b4f39ef5c" providerId="AD" clId="Web-{3C3673EE-7128-387B-E9A7-77D5A6C39071}"/>
    <pc:docChg chg="delSld modSld">
      <pc:chgData name="James Brooks" userId="S::144818@pembrokeshire.ac.uk::fe57d15e-2df4-484d-8a6d-e82b4f39ef5c" providerId="AD" clId="Web-{3C3673EE-7128-387B-E9A7-77D5A6C39071}" dt="2021-12-07T14:26:08.208" v="273" actId="1076"/>
      <pc:docMkLst>
        <pc:docMk/>
      </pc:docMkLst>
      <pc:sldChg chg="addSp delSp modSp">
        <pc:chgData name="James Brooks" userId="S::144818@pembrokeshire.ac.uk::fe57d15e-2df4-484d-8a6d-e82b4f39ef5c" providerId="AD" clId="Web-{3C3673EE-7128-387B-E9A7-77D5A6C39071}" dt="2021-12-07T13:46:32.827" v="4" actId="1076"/>
        <pc:sldMkLst>
          <pc:docMk/>
          <pc:sldMk cId="2862333211" sldId="257"/>
        </pc:sldMkLst>
        <pc:spChg chg="del">
          <ac:chgData name="James Brooks" userId="S::144818@pembrokeshire.ac.uk::fe57d15e-2df4-484d-8a6d-e82b4f39ef5c" providerId="AD" clId="Web-{3C3673EE-7128-387B-E9A7-77D5A6C39071}" dt="2021-12-07T13:46:26.983" v="1"/>
          <ac:spMkLst>
            <pc:docMk/>
            <pc:sldMk cId="2862333211" sldId="257"/>
            <ac:spMk id="3" creationId="{96FB4DA4-E053-441C-8A5B-CEA96205B820}"/>
          </ac:spMkLst>
        </pc:spChg>
        <pc:picChg chg="add mod ord">
          <ac:chgData name="James Brooks" userId="S::144818@pembrokeshire.ac.uk::fe57d15e-2df4-484d-8a6d-e82b4f39ef5c" providerId="AD" clId="Web-{3C3673EE-7128-387B-E9A7-77D5A6C39071}" dt="2021-12-07T13:46:32.827" v="4" actId="1076"/>
          <ac:picMkLst>
            <pc:docMk/>
            <pc:sldMk cId="2862333211" sldId="257"/>
            <ac:picMk id="4" creationId="{ADB4BC87-E990-4FA0-998E-EC50872CE1A4}"/>
          </ac:picMkLst>
        </pc:picChg>
      </pc:sldChg>
      <pc:sldChg chg="addSp modSp">
        <pc:chgData name="James Brooks" userId="S::144818@pembrokeshire.ac.uk::fe57d15e-2df4-484d-8a6d-e82b4f39ef5c" providerId="AD" clId="Web-{3C3673EE-7128-387B-E9A7-77D5A6C39071}" dt="2021-12-07T14:17:03.124" v="215" actId="1076"/>
        <pc:sldMkLst>
          <pc:docMk/>
          <pc:sldMk cId="3709870746" sldId="258"/>
        </pc:sldMkLst>
        <pc:spChg chg="add">
          <ac:chgData name="James Brooks" userId="S::144818@pembrokeshire.ac.uk::fe57d15e-2df4-484d-8a6d-e82b4f39ef5c" providerId="AD" clId="Web-{3C3673EE-7128-387B-E9A7-77D5A6C39071}" dt="2021-12-07T14:16:03.041" v="173"/>
          <ac:spMkLst>
            <pc:docMk/>
            <pc:sldMk cId="3709870746" sldId="258"/>
            <ac:spMk id="4" creationId="{B34B1EAD-46BE-4959-A4E4-F72798DDDD7C}"/>
          </ac:spMkLst>
        </pc:spChg>
        <pc:spChg chg="add mod">
          <ac:chgData name="James Brooks" userId="S::144818@pembrokeshire.ac.uk::fe57d15e-2df4-484d-8a6d-e82b4f39ef5c" providerId="AD" clId="Web-{3C3673EE-7128-387B-E9A7-77D5A6C39071}" dt="2021-12-07T14:17:03.124" v="215" actId="1076"/>
          <ac:spMkLst>
            <pc:docMk/>
            <pc:sldMk cId="3709870746" sldId="258"/>
            <ac:spMk id="5" creationId="{0816BCA8-1350-4357-80DE-B2DB3F521E1C}"/>
          </ac:spMkLst>
        </pc:spChg>
        <pc:spChg chg="add">
          <ac:chgData name="James Brooks" userId="S::144818@pembrokeshire.ac.uk::fe57d15e-2df4-484d-8a6d-e82b4f39ef5c" providerId="AD" clId="Web-{3C3673EE-7128-387B-E9A7-77D5A6C39071}" dt="2021-12-07T14:16:12.839" v="175"/>
          <ac:spMkLst>
            <pc:docMk/>
            <pc:sldMk cId="3709870746" sldId="258"/>
            <ac:spMk id="6" creationId="{8046B475-10C2-4A81-BA65-3110DF670628}"/>
          </ac:spMkLst>
        </pc:spChg>
        <pc:picChg chg="add mod">
          <ac:chgData name="James Brooks" userId="S::144818@pembrokeshire.ac.uk::fe57d15e-2df4-484d-8a6d-e82b4f39ef5c" providerId="AD" clId="Web-{3C3673EE-7128-387B-E9A7-77D5A6C39071}" dt="2021-12-07T14:14:16.206" v="142" actId="1076"/>
          <ac:picMkLst>
            <pc:docMk/>
            <pc:sldMk cId="3709870746" sldId="258"/>
            <ac:picMk id="4" creationId="{FD91C367-9618-440A-9B52-0D6C2C33E4AB}"/>
          </ac:picMkLst>
        </pc:picChg>
        <pc:picChg chg="add mod">
          <ac:chgData name="James Brooks" userId="S::144818@pembrokeshire.ac.uk::fe57d15e-2df4-484d-8a6d-e82b4f39ef5c" providerId="AD" clId="Web-{3C3673EE-7128-387B-E9A7-77D5A6C39071}" dt="2021-12-07T13:40:40.506" v="0"/>
          <ac:picMkLst>
            <pc:docMk/>
            <pc:sldMk cId="3709870746" sldId="258"/>
            <ac:picMk id="6" creationId="{1CE3E1C8-4AFA-4D61-8BF2-8DD18F7FFC5C}"/>
          </ac:picMkLst>
        </pc:picChg>
        <pc:picChg chg="add mod">
          <ac:chgData name="James Brooks" userId="S::144818@pembrokeshire.ac.uk::fe57d15e-2df4-484d-8a6d-e82b4f39ef5c" providerId="AD" clId="Web-{3C3673EE-7128-387B-E9A7-77D5A6C39071}" dt="2021-12-07T13:50:15.139" v="6" actId="14100"/>
          <ac:picMkLst>
            <pc:docMk/>
            <pc:sldMk cId="3709870746" sldId="258"/>
            <ac:picMk id="7" creationId="{DB01A37E-F1DD-4714-9A7F-CA7D2BDC30A3}"/>
          </ac:picMkLst>
        </pc:picChg>
        <pc:picChg chg="add mod">
          <ac:chgData name="James Brooks" userId="S::144818@pembrokeshire.ac.uk::fe57d15e-2df4-484d-8a6d-e82b4f39ef5c" providerId="AD" clId="Web-{3C3673EE-7128-387B-E9A7-77D5A6C39071}" dt="2021-12-07T14:04:45.308" v="17"/>
          <ac:picMkLst>
            <pc:docMk/>
            <pc:sldMk cId="3709870746" sldId="258"/>
            <ac:picMk id="8" creationId="{2E13F1A1-5498-40E6-BEB0-E5F6B8A9BC6E}"/>
          </ac:picMkLst>
        </pc:picChg>
        <pc:picChg chg="mod">
          <ac:chgData name="James Brooks" userId="S::144818@pembrokeshire.ac.uk::fe57d15e-2df4-484d-8a6d-e82b4f39ef5c" providerId="AD" clId="Web-{3C3673EE-7128-387B-E9A7-77D5A6C39071}" dt="2021-12-07T14:14:11.956" v="139" actId="1076"/>
          <ac:picMkLst>
            <pc:docMk/>
            <pc:sldMk cId="3709870746" sldId="258"/>
            <ac:picMk id="25" creationId="{86D2F86A-E86B-4532-9D4F-921E825167E9}"/>
          </ac:picMkLst>
        </pc:picChg>
        <pc:picChg chg="mod ord">
          <ac:chgData name="James Brooks" userId="S::144818@pembrokeshire.ac.uk::fe57d15e-2df4-484d-8a6d-e82b4f39ef5c" providerId="AD" clId="Web-{3C3673EE-7128-387B-E9A7-77D5A6C39071}" dt="2021-12-07T14:14:02.392" v="136"/>
          <ac:picMkLst>
            <pc:docMk/>
            <pc:sldMk cId="3709870746" sldId="258"/>
            <ac:picMk id="27" creationId="{D2F9D438-E530-44E2-9D69-9FAC9E11B9FE}"/>
          </ac:picMkLst>
        </pc:picChg>
        <pc:inkChg chg="add">
          <ac:chgData name="James Brooks" userId="S::144818@pembrokeshire.ac.uk::fe57d15e-2df4-484d-8a6d-e82b4f39ef5c" providerId="AD" clId="Web-{3C3673EE-7128-387B-E9A7-77D5A6C39071}" dt="2021-12-07T14:15:51.759" v="171"/>
          <ac:inkMkLst>
            <pc:docMk/>
            <pc:sldMk cId="3709870746" sldId="258"/>
            <ac:inkMk id="4" creationId="{8940D81B-746F-46B8-A33F-1DBAF2F6B49C}"/>
          </ac:inkMkLst>
        </pc:inkChg>
        <pc:inkChg chg="add">
          <ac:chgData name="James Brooks" userId="S::144818@pembrokeshire.ac.uk::fe57d15e-2df4-484d-8a6d-e82b4f39ef5c" providerId="AD" clId="Web-{3C3673EE-7128-387B-E9A7-77D5A6C39071}" dt="2021-12-07T14:16:19.277" v="176"/>
          <ac:inkMkLst>
            <pc:docMk/>
            <pc:sldMk cId="3709870746" sldId="258"/>
            <ac:inkMk id="4" creationId="{BAC8BC15-F3B0-474E-8394-5C1D2456167A}"/>
          </ac:inkMkLst>
        </pc:inkChg>
        <pc:inkChg chg="add">
          <ac:chgData name="James Brooks" userId="S::144818@pembrokeshire.ac.uk::fe57d15e-2df4-484d-8a6d-e82b4f39ef5c" providerId="AD" clId="Web-{3C3673EE-7128-387B-E9A7-77D5A6C39071}" dt="2021-12-07T14:15:36.133" v="169"/>
          <ac:inkMkLst>
            <pc:docMk/>
            <pc:sldMk cId="3709870746" sldId="258"/>
            <ac:inkMk id="5" creationId="{7C603755-CC3A-4B4A-AC5F-A03DBA58A932}"/>
          </ac:inkMkLst>
        </pc:inkChg>
        <pc:inkChg chg="add">
          <ac:chgData name="James Brooks" userId="S::144818@pembrokeshire.ac.uk::fe57d15e-2df4-484d-8a6d-e82b4f39ef5c" providerId="AD" clId="Web-{3C3673EE-7128-387B-E9A7-77D5A6C39071}" dt="2021-12-07T14:16:04.635" v="174"/>
          <ac:inkMkLst>
            <pc:docMk/>
            <pc:sldMk cId="3709870746" sldId="258"/>
            <ac:inkMk id="5" creationId="{DB44A988-36E0-4909-ABB6-6F0FB136DFAD}"/>
          </ac:inkMkLst>
        </pc:inkChg>
        <pc:inkChg chg="add">
          <ac:chgData name="James Brooks" userId="S::144818@pembrokeshire.ac.uk::fe57d15e-2df4-484d-8a6d-e82b4f39ef5c" providerId="AD" clId="Web-{3C3673EE-7128-387B-E9A7-77D5A6C39071}" dt="2021-12-07T14:14:40.473" v="143"/>
          <ac:inkMkLst>
            <pc:docMk/>
            <pc:sldMk cId="3709870746" sldId="258"/>
            <ac:inkMk id="5" creationId="{F45737DE-8E99-48D0-BF89-92EC800E8AA6}"/>
          </ac:inkMkLst>
        </pc:inkChg>
        <pc:inkChg chg="add">
          <ac:chgData name="James Brooks" userId="S::144818@pembrokeshire.ac.uk::fe57d15e-2df4-484d-8a6d-e82b4f39ef5c" providerId="AD" clId="Web-{3C3673EE-7128-387B-E9A7-77D5A6C39071}" dt="2021-12-07T14:15:36.727" v="170"/>
          <ac:inkMkLst>
            <pc:docMk/>
            <pc:sldMk cId="3709870746" sldId="258"/>
            <ac:inkMk id="6" creationId="{50D40E6F-78B1-49CF-AFC9-87F604FE256F}"/>
          </ac:inkMkLst>
        </pc:inkChg>
        <pc:inkChg chg="add">
          <ac:chgData name="James Brooks" userId="S::144818@pembrokeshire.ac.uk::fe57d15e-2df4-484d-8a6d-e82b4f39ef5c" providerId="AD" clId="Web-{3C3673EE-7128-387B-E9A7-77D5A6C39071}" dt="2021-12-07T14:14:41.833" v="144"/>
          <ac:inkMkLst>
            <pc:docMk/>
            <pc:sldMk cId="3709870746" sldId="258"/>
            <ac:inkMk id="6" creationId="{53761FB6-91D3-44FD-96BC-302889A04E42}"/>
          </ac:inkMkLst>
        </pc:inkChg>
        <pc:inkChg chg="add">
          <ac:chgData name="James Brooks" userId="S::144818@pembrokeshire.ac.uk::fe57d15e-2df4-484d-8a6d-e82b4f39ef5c" providerId="AD" clId="Web-{3C3673EE-7128-387B-E9A7-77D5A6C39071}" dt="2021-12-07T14:15:56.869" v="172"/>
          <ac:inkMkLst>
            <pc:docMk/>
            <pc:sldMk cId="3709870746" sldId="258"/>
            <ac:inkMk id="7" creationId="{953BC19F-7F51-439A-AC25-C5C4E715CC57}"/>
          </ac:inkMkLst>
        </pc:inkChg>
        <pc:inkChg chg="add">
          <ac:chgData name="James Brooks" userId="S::144818@pembrokeshire.ac.uk::fe57d15e-2df4-484d-8a6d-e82b4f39ef5c" providerId="AD" clId="Web-{3C3673EE-7128-387B-E9A7-77D5A6C39071}" dt="2021-12-07T14:14:44.223" v="145"/>
          <ac:inkMkLst>
            <pc:docMk/>
            <pc:sldMk cId="3709870746" sldId="258"/>
            <ac:inkMk id="11" creationId="{6D474838-9B54-4F06-BE9C-BA56B558A016}"/>
          </ac:inkMkLst>
        </pc:inkChg>
        <pc:inkChg chg="add">
          <ac:chgData name="James Brooks" userId="S::144818@pembrokeshire.ac.uk::fe57d15e-2df4-484d-8a6d-e82b4f39ef5c" providerId="AD" clId="Web-{3C3673EE-7128-387B-E9A7-77D5A6C39071}" dt="2021-12-07T14:14:45.974" v="146"/>
          <ac:inkMkLst>
            <pc:docMk/>
            <pc:sldMk cId="3709870746" sldId="258"/>
            <ac:inkMk id="12" creationId="{2158F218-4AA1-49CC-B428-0F3B83818BD5}"/>
          </ac:inkMkLst>
        </pc:inkChg>
        <pc:inkChg chg="add">
          <ac:chgData name="James Brooks" userId="S::144818@pembrokeshire.ac.uk::fe57d15e-2df4-484d-8a6d-e82b4f39ef5c" providerId="AD" clId="Web-{3C3673EE-7128-387B-E9A7-77D5A6C39071}" dt="2021-12-07T14:14:48.318" v="147"/>
          <ac:inkMkLst>
            <pc:docMk/>
            <pc:sldMk cId="3709870746" sldId="258"/>
            <ac:inkMk id="13" creationId="{AF725627-BB1B-47EF-BD3E-76B79ADFC8FA}"/>
          </ac:inkMkLst>
        </pc:inkChg>
        <pc:inkChg chg="add">
          <ac:chgData name="James Brooks" userId="S::144818@pembrokeshire.ac.uk::fe57d15e-2df4-484d-8a6d-e82b4f39ef5c" providerId="AD" clId="Web-{3C3673EE-7128-387B-E9A7-77D5A6C39071}" dt="2021-12-07T14:15:08.116" v="153"/>
          <ac:inkMkLst>
            <pc:docMk/>
            <pc:sldMk cId="3709870746" sldId="258"/>
            <ac:inkMk id="14" creationId="{F3E669B9-A0A7-471C-BAF6-22E1100CC154}"/>
          </ac:inkMkLst>
        </pc:inkChg>
        <pc:inkChg chg="add">
          <ac:chgData name="James Brooks" userId="S::144818@pembrokeshire.ac.uk::fe57d15e-2df4-484d-8a6d-e82b4f39ef5c" providerId="AD" clId="Web-{3C3673EE-7128-387B-E9A7-77D5A6C39071}" dt="2021-12-07T14:14:59.756" v="148"/>
          <ac:inkMkLst>
            <pc:docMk/>
            <pc:sldMk cId="3709870746" sldId="258"/>
            <ac:inkMk id="15" creationId="{BD30DDBE-F3BB-4561-8EDC-A51D1BD53470}"/>
          </ac:inkMkLst>
        </pc:inkChg>
        <pc:inkChg chg="add">
          <ac:chgData name="James Brooks" userId="S::144818@pembrokeshire.ac.uk::fe57d15e-2df4-484d-8a6d-e82b4f39ef5c" providerId="AD" clId="Web-{3C3673EE-7128-387B-E9A7-77D5A6C39071}" dt="2021-12-07T14:15:00.678" v="149"/>
          <ac:inkMkLst>
            <pc:docMk/>
            <pc:sldMk cId="3709870746" sldId="258"/>
            <ac:inkMk id="16" creationId="{BFA64DB3-92D9-4419-AEEB-AADBF84B094C}"/>
          </ac:inkMkLst>
        </pc:inkChg>
        <pc:inkChg chg="add">
          <ac:chgData name="James Brooks" userId="S::144818@pembrokeshire.ac.uk::fe57d15e-2df4-484d-8a6d-e82b4f39ef5c" providerId="AD" clId="Web-{3C3673EE-7128-387B-E9A7-77D5A6C39071}" dt="2021-12-07T14:15:01.553" v="150"/>
          <ac:inkMkLst>
            <pc:docMk/>
            <pc:sldMk cId="3709870746" sldId="258"/>
            <ac:inkMk id="17" creationId="{44817A36-468F-43A5-AE93-7DF4027858C2}"/>
          </ac:inkMkLst>
        </pc:inkChg>
        <pc:inkChg chg="add">
          <ac:chgData name="James Brooks" userId="S::144818@pembrokeshire.ac.uk::fe57d15e-2df4-484d-8a6d-e82b4f39ef5c" providerId="AD" clId="Web-{3C3673EE-7128-387B-E9A7-77D5A6C39071}" dt="2021-12-07T14:15:02.959" v="151"/>
          <ac:inkMkLst>
            <pc:docMk/>
            <pc:sldMk cId="3709870746" sldId="258"/>
            <ac:inkMk id="26" creationId="{8F8DC9FE-A98B-42CA-96A3-B8E57C12076D}"/>
          </ac:inkMkLst>
        </pc:inkChg>
        <pc:inkChg chg="add">
          <ac:chgData name="James Brooks" userId="S::144818@pembrokeshire.ac.uk::fe57d15e-2df4-484d-8a6d-e82b4f39ef5c" providerId="AD" clId="Web-{3C3673EE-7128-387B-E9A7-77D5A6C39071}" dt="2021-12-07T14:15:04.319" v="152"/>
          <ac:inkMkLst>
            <pc:docMk/>
            <pc:sldMk cId="3709870746" sldId="258"/>
            <ac:inkMk id="28" creationId="{A4F1A186-C18D-4F0D-8EC6-A3694CF6CEFF}"/>
          </ac:inkMkLst>
        </pc:inkChg>
        <pc:inkChg chg="add">
          <ac:chgData name="James Brooks" userId="S::144818@pembrokeshire.ac.uk::fe57d15e-2df4-484d-8a6d-e82b4f39ef5c" providerId="AD" clId="Web-{3C3673EE-7128-387B-E9A7-77D5A6C39071}" dt="2021-12-07T14:15:10.491" v="154"/>
          <ac:inkMkLst>
            <pc:docMk/>
            <pc:sldMk cId="3709870746" sldId="258"/>
            <ac:inkMk id="29" creationId="{BCE2CB26-DC8F-4C72-9544-5A248423469A}"/>
          </ac:inkMkLst>
        </pc:inkChg>
        <pc:inkChg chg="add">
          <ac:chgData name="James Brooks" userId="S::144818@pembrokeshire.ac.uk::fe57d15e-2df4-484d-8a6d-e82b4f39ef5c" providerId="AD" clId="Web-{3C3673EE-7128-387B-E9A7-77D5A6C39071}" dt="2021-12-07T14:15:10.491" v="155"/>
          <ac:inkMkLst>
            <pc:docMk/>
            <pc:sldMk cId="3709870746" sldId="258"/>
            <ac:inkMk id="30" creationId="{C42CE34C-0CC2-49BB-A3A1-71BD38386250}"/>
          </ac:inkMkLst>
        </pc:inkChg>
        <pc:inkChg chg="add">
          <ac:chgData name="James Brooks" userId="S::144818@pembrokeshire.ac.uk::fe57d15e-2df4-484d-8a6d-e82b4f39ef5c" providerId="AD" clId="Web-{3C3673EE-7128-387B-E9A7-77D5A6C39071}" dt="2021-12-07T14:15:10.491" v="156"/>
          <ac:inkMkLst>
            <pc:docMk/>
            <pc:sldMk cId="3709870746" sldId="258"/>
            <ac:inkMk id="31" creationId="{FB131EBC-5A9D-4658-A356-EAF5B11F59A3}"/>
          </ac:inkMkLst>
        </pc:inkChg>
        <pc:inkChg chg="add">
          <ac:chgData name="James Brooks" userId="S::144818@pembrokeshire.ac.uk::fe57d15e-2df4-484d-8a6d-e82b4f39ef5c" providerId="AD" clId="Web-{3C3673EE-7128-387B-E9A7-77D5A6C39071}" dt="2021-12-07T14:15:11.757" v="157"/>
          <ac:inkMkLst>
            <pc:docMk/>
            <pc:sldMk cId="3709870746" sldId="258"/>
            <ac:inkMk id="32" creationId="{43E3D93E-54BD-4B73-B44B-9EEF6C45013F}"/>
          </ac:inkMkLst>
        </pc:inkChg>
        <pc:inkChg chg="add">
          <ac:chgData name="James Brooks" userId="S::144818@pembrokeshire.ac.uk::fe57d15e-2df4-484d-8a6d-e82b4f39ef5c" providerId="AD" clId="Web-{3C3673EE-7128-387B-E9A7-77D5A6C39071}" dt="2021-12-07T14:15:12.429" v="158"/>
          <ac:inkMkLst>
            <pc:docMk/>
            <pc:sldMk cId="3709870746" sldId="258"/>
            <ac:inkMk id="33" creationId="{8D1A93BA-2D81-4945-AF42-25C174A014D4}"/>
          </ac:inkMkLst>
        </pc:inkChg>
        <pc:inkChg chg="add">
          <ac:chgData name="James Brooks" userId="S::144818@pembrokeshire.ac.uk::fe57d15e-2df4-484d-8a6d-e82b4f39ef5c" providerId="AD" clId="Web-{3C3673EE-7128-387B-E9A7-77D5A6C39071}" dt="2021-12-07T14:15:13.085" v="159"/>
          <ac:inkMkLst>
            <pc:docMk/>
            <pc:sldMk cId="3709870746" sldId="258"/>
            <ac:inkMk id="34" creationId="{2001BC87-B8D4-4A82-922F-9382AE6B3042}"/>
          </ac:inkMkLst>
        </pc:inkChg>
        <pc:inkChg chg="add">
          <ac:chgData name="James Brooks" userId="S::144818@pembrokeshire.ac.uk::fe57d15e-2df4-484d-8a6d-e82b4f39ef5c" providerId="AD" clId="Web-{3C3673EE-7128-387B-E9A7-77D5A6C39071}" dt="2021-12-07T14:15:13.882" v="160"/>
          <ac:inkMkLst>
            <pc:docMk/>
            <pc:sldMk cId="3709870746" sldId="258"/>
            <ac:inkMk id="35" creationId="{4DCFC9B8-3A87-4198-9EF3-276295948DE6}"/>
          </ac:inkMkLst>
        </pc:inkChg>
        <pc:inkChg chg="add">
          <ac:chgData name="James Brooks" userId="S::144818@pembrokeshire.ac.uk::fe57d15e-2df4-484d-8a6d-e82b4f39ef5c" providerId="AD" clId="Web-{3C3673EE-7128-387B-E9A7-77D5A6C39071}" dt="2021-12-07T14:15:17.070" v="161"/>
          <ac:inkMkLst>
            <pc:docMk/>
            <pc:sldMk cId="3709870746" sldId="258"/>
            <ac:inkMk id="36" creationId="{2459E7A7-C990-43B6-BCB9-53C8678B7C75}"/>
          </ac:inkMkLst>
        </pc:inkChg>
        <pc:inkChg chg="add">
          <ac:chgData name="James Brooks" userId="S::144818@pembrokeshire.ac.uk::fe57d15e-2df4-484d-8a6d-e82b4f39ef5c" providerId="AD" clId="Web-{3C3673EE-7128-387B-E9A7-77D5A6C39071}" dt="2021-12-07T14:15:17.163" v="162"/>
          <ac:inkMkLst>
            <pc:docMk/>
            <pc:sldMk cId="3709870746" sldId="258"/>
            <ac:inkMk id="37" creationId="{1D3DA6B4-2E2A-441B-9F94-F79E3200EBE9}"/>
          </ac:inkMkLst>
        </pc:inkChg>
        <pc:inkChg chg="add">
          <ac:chgData name="James Brooks" userId="S::144818@pembrokeshire.ac.uk::fe57d15e-2df4-484d-8a6d-e82b4f39ef5c" providerId="AD" clId="Web-{3C3673EE-7128-387B-E9A7-77D5A6C39071}" dt="2021-12-07T14:15:17.788" v="163"/>
          <ac:inkMkLst>
            <pc:docMk/>
            <pc:sldMk cId="3709870746" sldId="258"/>
            <ac:inkMk id="38" creationId="{15E8E748-B478-4584-BEFC-6E401575777A}"/>
          </ac:inkMkLst>
        </pc:inkChg>
        <pc:inkChg chg="add">
          <ac:chgData name="James Brooks" userId="S::144818@pembrokeshire.ac.uk::fe57d15e-2df4-484d-8a6d-e82b4f39ef5c" providerId="AD" clId="Web-{3C3673EE-7128-387B-E9A7-77D5A6C39071}" dt="2021-12-07T14:15:17.788" v="164"/>
          <ac:inkMkLst>
            <pc:docMk/>
            <pc:sldMk cId="3709870746" sldId="258"/>
            <ac:inkMk id="39" creationId="{93403C88-CF3B-4EB4-B62E-DA7E734F83DC}"/>
          </ac:inkMkLst>
        </pc:inkChg>
        <pc:inkChg chg="add">
          <ac:chgData name="James Brooks" userId="S::144818@pembrokeshire.ac.uk::fe57d15e-2df4-484d-8a6d-e82b4f39ef5c" providerId="AD" clId="Web-{3C3673EE-7128-387B-E9A7-77D5A6C39071}" dt="2021-12-07T14:15:18.538" v="165"/>
          <ac:inkMkLst>
            <pc:docMk/>
            <pc:sldMk cId="3709870746" sldId="258"/>
            <ac:inkMk id="40" creationId="{FB2ABD9F-C6EC-48D3-AB64-2EB52D539BD1}"/>
          </ac:inkMkLst>
        </pc:inkChg>
        <pc:inkChg chg="add">
          <ac:chgData name="James Brooks" userId="S::144818@pembrokeshire.ac.uk::fe57d15e-2df4-484d-8a6d-e82b4f39ef5c" providerId="AD" clId="Web-{3C3673EE-7128-387B-E9A7-77D5A6C39071}" dt="2021-12-07T14:15:19.632" v="166"/>
          <ac:inkMkLst>
            <pc:docMk/>
            <pc:sldMk cId="3709870746" sldId="258"/>
            <ac:inkMk id="41" creationId="{C711881F-BE42-4855-97EF-866D5D251D0A}"/>
          </ac:inkMkLst>
        </pc:inkChg>
        <pc:inkChg chg="add">
          <ac:chgData name="James Brooks" userId="S::144818@pembrokeshire.ac.uk::fe57d15e-2df4-484d-8a6d-e82b4f39ef5c" providerId="AD" clId="Web-{3C3673EE-7128-387B-E9A7-77D5A6C39071}" dt="2021-12-07T14:15:19.632" v="167"/>
          <ac:inkMkLst>
            <pc:docMk/>
            <pc:sldMk cId="3709870746" sldId="258"/>
            <ac:inkMk id="42" creationId="{4012CA72-5542-434E-A5DD-6F1215AFF43B}"/>
          </ac:inkMkLst>
        </pc:inkChg>
        <pc:inkChg chg="add">
          <ac:chgData name="James Brooks" userId="S::144818@pembrokeshire.ac.uk::fe57d15e-2df4-484d-8a6d-e82b4f39ef5c" providerId="AD" clId="Web-{3C3673EE-7128-387B-E9A7-77D5A6C39071}" dt="2021-12-07T14:15:20.163" v="168"/>
          <ac:inkMkLst>
            <pc:docMk/>
            <pc:sldMk cId="3709870746" sldId="258"/>
            <ac:inkMk id="43" creationId="{9F0C2E4D-4417-4BD5-A63E-1FEE71515544}"/>
          </ac:inkMkLst>
        </pc:inkChg>
      </pc:sldChg>
      <pc:sldChg chg="addSp delSp modSp">
        <pc:chgData name="James Brooks" userId="S::144818@pembrokeshire.ac.uk::fe57d15e-2df4-484d-8a6d-e82b4f39ef5c" providerId="AD" clId="Web-{3C3673EE-7128-387B-E9A7-77D5A6C39071}" dt="2021-12-07T14:02:10.547" v="16" actId="1076"/>
        <pc:sldMkLst>
          <pc:docMk/>
          <pc:sldMk cId="4291080417" sldId="260"/>
        </pc:sldMkLst>
        <pc:spChg chg="del">
          <ac:chgData name="James Brooks" userId="S::144818@pembrokeshire.ac.uk::fe57d15e-2df4-484d-8a6d-e82b4f39ef5c" providerId="AD" clId="Web-{3C3673EE-7128-387B-E9A7-77D5A6C39071}" dt="2021-12-07T14:02:05.500" v="12"/>
          <ac:spMkLst>
            <pc:docMk/>
            <pc:sldMk cId="4291080417" sldId="260"/>
            <ac:spMk id="6" creationId="{F9FED5E4-CDEA-43D5-872E-68C3D8CF7804}"/>
          </ac:spMkLst>
        </pc:spChg>
        <pc:picChg chg="add mod ord">
          <ac:chgData name="James Brooks" userId="S::144818@pembrokeshire.ac.uk::fe57d15e-2df4-484d-8a6d-e82b4f39ef5c" providerId="AD" clId="Web-{3C3673EE-7128-387B-E9A7-77D5A6C39071}" dt="2021-12-07T14:02:10.547" v="16" actId="1076"/>
          <ac:picMkLst>
            <pc:docMk/>
            <pc:sldMk cId="4291080417" sldId="260"/>
            <ac:picMk id="5" creationId="{C15A669F-0989-44F7-8442-1E3D123AC21D}"/>
          </ac:picMkLst>
        </pc:picChg>
      </pc:sldChg>
      <pc:sldChg chg="addSp delSp modSp del">
        <pc:chgData name="James Brooks" userId="S::144818@pembrokeshire.ac.uk::fe57d15e-2df4-484d-8a6d-e82b4f39ef5c" providerId="AD" clId="Web-{3C3673EE-7128-387B-E9A7-77D5A6C39071}" dt="2021-12-07T14:06:40.644" v="56"/>
        <pc:sldMkLst>
          <pc:docMk/>
          <pc:sldMk cId="1241090581" sldId="261"/>
        </pc:sldMkLst>
        <pc:spChg chg="add del mod">
          <ac:chgData name="James Brooks" userId="S::144818@pembrokeshire.ac.uk::fe57d15e-2df4-484d-8a6d-e82b4f39ef5c" providerId="AD" clId="Web-{3C3673EE-7128-387B-E9A7-77D5A6C39071}" dt="2021-12-07T14:05:45.968" v="21"/>
          <ac:spMkLst>
            <pc:docMk/>
            <pc:sldMk cId="1241090581" sldId="261"/>
            <ac:spMk id="12" creationId="{A07C582D-2BC1-4AF7-9C35-6A598782F818}"/>
          </ac:spMkLst>
        </pc:spChg>
        <pc:spChg chg="del">
          <ac:chgData name="James Brooks" userId="S::144818@pembrokeshire.ac.uk::fe57d15e-2df4-484d-8a6d-e82b4f39ef5c" providerId="AD" clId="Web-{3C3673EE-7128-387B-E9A7-77D5A6C39071}" dt="2021-12-07T14:05:35.217" v="20"/>
          <ac:spMkLst>
            <pc:docMk/>
            <pc:sldMk cId="1241090581" sldId="261"/>
            <ac:spMk id="27" creationId="{50252617-EC2E-43CE-BAF5-3436971467A9}"/>
          </ac:spMkLst>
        </pc:spChg>
        <pc:picChg chg="del">
          <ac:chgData name="James Brooks" userId="S::144818@pembrokeshire.ac.uk::fe57d15e-2df4-484d-8a6d-e82b4f39ef5c" providerId="AD" clId="Web-{3C3673EE-7128-387B-E9A7-77D5A6C39071}" dt="2021-12-07T14:05:12.981" v="18"/>
          <ac:picMkLst>
            <pc:docMk/>
            <pc:sldMk cId="1241090581" sldId="261"/>
            <ac:picMk id="4" creationId="{18FB3325-C5FD-4E55-AEB1-86BBC559958C}"/>
          </ac:picMkLst>
        </pc:picChg>
        <pc:picChg chg="del">
          <ac:chgData name="James Brooks" userId="S::144818@pembrokeshire.ac.uk::fe57d15e-2df4-484d-8a6d-e82b4f39ef5c" providerId="AD" clId="Web-{3C3673EE-7128-387B-E9A7-77D5A6C39071}" dt="2021-12-07T14:05:14.950" v="19"/>
          <ac:picMkLst>
            <pc:docMk/>
            <pc:sldMk cId="1241090581" sldId="261"/>
            <ac:picMk id="5" creationId="{8900478A-6D96-459E-ADC6-D0F03F4225A7}"/>
          </ac:picMkLst>
        </pc:picChg>
        <pc:inkChg chg="del mod">
          <ac:chgData name="James Brooks" userId="S::144818@pembrokeshire.ac.uk::fe57d15e-2df4-484d-8a6d-e82b4f39ef5c" providerId="AD" clId="Web-{3C3673EE-7128-387B-E9A7-77D5A6C39071}" dt="2021-12-07T14:06:12.157" v="54"/>
          <ac:inkMkLst>
            <pc:docMk/>
            <pc:sldMk cId="1241090581" sldId="261"/>
            <ac:inkMk id="6" creationId="{DCB7EBAF-DBAC-440F-B69A-A95400AEAAAC}"/>
          </ac:inkMkLst>
        </pc:inkChg>
        <pc:inkChg chg="del">
          <ac:chgData name="James Brooks" userId="S::144818@pembrokeshire.ac.uk::fe57d15e-2df4-484d-8a6d-e82b4f39ef5c" providerId="AD" clId="Web-{3C3673EE-7128-387B-E9A7-77D5A6C39071}" dt="2021-12-07T14:06:12.157" v="53"/>
          <ac:inkMkLst>
            <pc:docMk/>
            <pc:sldMk cId="1241090581" sldId="261"/>
            <ac:inkMk id="9" creationId="{C703441D-F495-4481-8EDD-099EF7079DF1}"/>
          </ac:inkMkLst>
        </pc:inkChg>
        <pc:inkChg chg="del">
          <ac:chgData name="James Brooks" userId="S::144818@pembrokeshire.ac.uk::fe57d15e-2df4-484d-8a6d-e82b4f39ef5c" providerId="AD" clId="Web-{3C3673EE-7128-387B-E9A7-77D5A6C39071}" dt="2021-12-07T14:06:12.282" v="55"/>
          <ac:inkMkLst>
            <pc:docMk/>
            <pc:sldMk cId="1241090581" sldId="261"/>
            <ac:inkMk id="15" creationId="{435F1A75-574C-4A72-A4B6-3C007C45D039}"/>
          </ac:inkMkLst>
        </pc:inkChg>
        <pc:inkChg chg="del">
          <ac:chgData name="James Brooks" userId="S::144818@pembrokeshire.ac.uk::fe57d15e-2df4-484d-8a6d-e82b4f39ef5c" providerId="AD" clId="Web-{3C3673EE-7128-387B-E9A7-77D5A6C39071}" dt="2021-12-07T14:06:11.470" v="42"/>
          <ac:inkMkLst>
            <pc:docMk/>
            <pc:sldMk cId="1241090581" sldId="261"/>
            <ac:inkMk id="16" creationId="{9F285C44-793C-45B3-A15D-142DB1BF7898}"/>
          </ac:inkMkLst>
        </pc:inkChg>
        <pc:inkChg chg="del">
          <ac:chgData name="James Brooks" userId="S::144818@pembrokeshire.ac.uk::fe57d15e-2df4-484d-8a6d-e82b4f39ef5c" providerId="AD" clId="Web-{3C3673EE-7128-387B-E9A7-77D5A6C39071}" dt="2021-12-07T14:06:00.422" v="29"/>
          <ac:inkMkLst>
            <pc:docMk/>
            <pc:sldMk cId="1241090581" sldId="261"/>
            <ac:inkMk id="17" creationId="{8FC6771C-0D12-4354-A176-A584722AE043}"/>
          </ac:inkMkLst>
        </pc:inkChg>
        <pc:inkChg chg="del">
          <ac:chgData name="James Brooks" userId="S::144818@pembrokeshire.ac.uk::fe57d15e-2df4-484d-8a6d-e82b4f39ef5c" providerId="AD" clId="Web-{3C3673EE-7128-387B-E9A7-77D5A6C39071}" dt="2021-12-07T14:06:00.422" v="28"/>
          <ac:inkMkLst>
            <pc:docMk/>
            <pc:sldMk cId="1241090581" sldId="261"/>
            <ac:inkMk id="18" creationId="{A7174DE2-E24C-4C9A-A0BD-3D48D6816ACB}"/>
          </ac:inkMkLst>
        </pc:inkChg>
        <pc:inkChg chg="del">
          <ac:chgData name="James Brooks" userId="S::144818@pembrokeshire.ac.uk::fe57d15e-2df4-484d-8a6d-e82b4f39ef5c" providerId="AD" clId="Web-{3C3673EE-7128-387B-E9A7-77D5A6C39071}" dt="2021-12-07T14:06:00.422" v="27"/>
          <ac:inkMkLst>
            <pc:docMk/>
            <pc:sldMk cId="1241090581" sldId="261"/>
            <ac:inkMk id="19" creationId="{8C7E8E81-3251-4E4C-8FA6-F535D2FF5B51}"/>
          </ac:inkMkLst>
        </pc:inkChg>
        <pc:inkChg chg="del">
          <ac:chgData name="James Brooks" userId="S::144818@pembrokeshire.ac.uk::fe57d15e-2df4-484d-8a6d-e82b4f39ef5c" providerId="AD" clId="Web-{3C3673EE-7128-387B-E9A7-77D5A6C39071}" dt="2021-12-07T14:06:00.422" v="26"/>
          <ac:inkMkLst>
            <pc:docMk/>
            <pc:sldMk cId="1241090581" sldId="261"/>
            <ac:inkMk id="20" creationId="{7AD1DB7F-5A98-4D97-A877-D94C6193C637}"/>
          </ac:inkMkLst>
        </pc:inkChg>
        <pc:inkChg chg="del">
          <ac:chgData name="James Brooks" userId="S::144818@pembrokeshire.ac.uk::fe57d15e-2df4-484d-8a6d-e82b4f39ef5c" providerId="AD" clId="Web-{3C3673EE-7128-387B-E9A7-77D5A6C39071}" dt="2021-12-07T14:06:00.422" v="25"/>
          <ac:inkMkLst>
            <pc:docMk/>
            <pc:sldMk cId="1241090581" sldId="261"/>
            <ac:inkMk id="21" creationId="{C81EED07-AA16-417B-A882-A02FE62FD04C}"/>
          </ac:inkMkLst>
        </pc:inkChg>
        <pc:inkChg chg="del">
          <ac:chgData name="James Brooks" userId="S::144818@pembrokeshire.ac.uk::fe57d15e-2df4-484d-8a6d-e82b4f39ef5c" providerId="AD" clId="Web-{3C3673EE-7128-387B-E9A7-77D5A6C39071}" dt="2021-12-07T14:06:00.422" v="24"/>
          <ac:inkMkLst>
            <pc:docMk/>
            <pc:sldMk cId="1241090581" sldId="261"/>
            <ac:inkMk id="22" creationId="{6AB3A8B0-0A24-4123-BF85-B0EB202B90BF}"/>
          </ac:inkMkLst>
        </pc:inkChg>
        <pc:inkChg chg="del">
          <ac:chgData name="James Brooks" userId="S::144818@pembrokeshire.ac.uk::fe57d15e-2df4-484d-8a6d-e82b4f39ef5c" providerId="AD" clId="Web-{3C3673EE-7128-387B-E9A7-77D5A6C39071}" dt="2021-12-07T14:06:00.422" v="23"/>
          <ac:inkMkLst>
            <pc:docMk/>
            <pc:sldMk cId="1241090581" sldId="261"/>
            <ac:inkMk id="23" creationId="{FACAF8C3-C534-48FF-B235-0CF3EECF1FCE}"/>
          </ac:inkMkLst>
        </pc:inkChg>
        <pc:inkChg chg="del">
          <ac:chgData name="James Brooks" userId="S::144818@pembrokeshire.ac.uk::fe57d15e-2df4-484d-8a6d-e82b4f39ef5c" providerId="AD" clId="Web-{3C3673EE-7128-387B-E9A7-77D5A6C39071}" dt="2021-12-07T14:06:06.485" v="41"/>
          <ac:inkMkLst>
            <pc:docMk/>
            <pc:sldMk cId="1241090581" sldId="261"/>
            <ac:inkMk id="24" creationId="{45AE6DBC-0218-4EEF-98BE-88C301A57C4A}"/>
          </ac:inkMkLst>
        </pc:inkChg>
        <pc:inkChg chg="del">
          <ac:chgData name="James Brooks" userId="S::144818@pembrokeshire.ac.uk::fe57d15e-2df4-484d-8a6d-e82b4f39ef5c" providerId="AD" clId="Web-{3C3673EE-7128-387B-E9A7-77D5A6C39071}" dt="2021-12-07T14:06:06.485" v="40"/>
          <ac:inkMkLst>
            <pc:docMk/>
            <pc:sldMk cId="1241090581" sldId="261"/>
            <ac:inkMk id="25" creationId="{098710A1-AA6D-489A-8D56-EEDF9A52E757}"/>
          </ac:inkMkLst>
        </pc:inkChg>
        <pc:inkChg chg="del">
          <ac:chgData name="James Brooks" userId="S::144818@pembrokeshire.ac.uk::fe57d15e-2df4-484d-8a6d-e82b4f39ef5c" providerId="AD" clId="Web-{3C3673EE-7128-387B-E9A7-77D5A6C39071}" dt="2021-12-07T14:06:06.485" v="39"/>
          <ac:inkMkLst>
            <pc:docMk/>
            <pc:sldMk cId="1241090581" sldId="261"/>
            <ac:inkMk id="26" creationId="{8FEEC5E5-EA96-4A52-9B4A-67F972208F38}"/>
          </ac:inkMkLst>
        </pc:inkChg>
        <pc:inkChg chg="del">
          <ac:chgData name="James Brooks" userId="S::144818@pembrokeshire.ac.uk::fe57d15e-2df4-484d-8a6d-e82b4f39ef5c" providerId="AD" clId="Web-{3C3673EE-7128-387B-E9A7-77D5A6C39071}" dt="2021-12-07T14:06:06.485" v="38"/>
          <ac:inkMkLst>
            <pc:docMk/>
            <pc:sldMk cId="1241090581" sldId="261"/>
            <ac:inkMk id="28" creationId="{BDFEBF4B-08DA-41D5-A95C-F6232631BF34}"/>
          </ac:inkMkLst>
        </pc:inkChg>
        <pc:inkChg chg="del">
          <ac:chgData name="James Brooks" userId="S::144818@pembrokeshire.ac.uk::fe57d15e-2df4-484d-8a6d-e82b4f39ef5c" providerId="AD" clId="Web-{3C3673EE-7128-387B-E9A7-77D5A6C39071}" dt="2021-12-07T14:06:06.485" v="37"/>
          <ac:inkMkLst>
            <pc:docMk/>
            <pc:sldMk cId="1241090581" sldId="261"/>
            <ac:inkMk id="29" creationId="{01D7BBD5-B048-489C-A572-FF622ACAEBD3}"/>
          </ac:inkMkLst>
        </pc:inkChg>
        <pc:inkChg chg="del">
          <ac:chgData name="James Brooks" userId="S::144818@pembrokeshire.ac.uk::fe57d15e-2df4-484d-8a6d-e82b4f39ef5c" providerId="AD" clId="Web-{3C3673EE-7128-387B-E9A7-77D5A6C39071}" dt="2021-12-07T14:06:06.485" v="36"/>
          <ac:inkMkLst>
            <pc:docMk/>
            <pc:sldMk cId="1241090581" sldId="261"/>
            <ac:inkMk id="30" creationId="{D9CDB3A3-B424-402C-A560-BE1D85D682A3}"/>
          </ac:inkMkLst>
        </pc:inkChg>
        <pc:inkChg chg="del">
          <ac:chgData name="James Brooks" userId="S::144818@pembrokeshire.ac.uk::fe57d15e-2df4-484d-8a6d-e82b4f39ef5c" providerId="AD" clId="Web-{3C3673EE-7128-387B-E9A7-77D5A6C39071}" dt="2021-12-07T14:06:06.485" v="35"/>
          <ac:inkMkLst>
            <pc:docMk/>
            <pc:sldMk cId="1241090581" sldId="261"/>
            <ac:inkMk id="31" creationId="{31157C72-5FD7-4207-8BB2-320C3092716A}"/>
          </ac:inkMkLst>
        </pc:inkChg>
        <pc:inkChg chg="del">
          <ac:chgData name="James Brooks" userId="S::144818@pembrokeshire.ac.uk::fe57d15e-2df4-484d-8a6d-e82b4f39ef5c" providerId="AD" clId="Web-{3C3673EE-7128-387B-E9A7-77D5A6C39071}" dt="2021-12-07T14:06:06.485" v="34"/>
          <ac:inkMkLst>
            <pc:docMk/>
            <pc:sldMk cId="1241090581" sldId="261"/>
            <ac:inkMk id="32" creationId="{2D1BDE47-66DE-4CC7-9C35-045FD6BA3F7D}"/>
          </ac:inkMkLst>
        </pc:inkChg>
        <pc:inkChg chg="del">
          <ac:chgData name="James Brooks" userId="S::144818@pembrokeshire.ac.uk::fe57d15e-2df4-484d-8a6d-e82b4f39ef5c" providerId="AD" clId="Web-{3C3673EE-7128-387B-E9A7-77D5A6C39071}" dt="2021-12-07T14:06:06.469" v="33"/>
          <ac:inkMkLst>
            <pc:docMk/>
            <pc:sldMk cId="1241090581" sldId="261"/>
            <ac:inkMk id="33" creationId="{F71F96B3-B03F-4058-8329-F0E726E2B84F}"/>
          </ac:inkMkLst>
        </pc:inkChg>
        <pc:inkChg chg="del">
          <ac:chgData name="James Brooks" userId="S::144818@pembrokeshire.ac.uk::fe57d15e-2df4-484d-8a6d-e82b4f39ef5c" providerId="AD" clId="Web-{3C3673EE-7128-387B-E9A7-77D5A6C39071}" dt="2021-12-07T14:06:06.469" v="32"/>
          <ac:inkMkLst>
            <pc:docMk/>
            <pc:sldMk cId="1241090581" sldId="261"/>
            <ac:inkMk id="34" creationId="{1D019B70-C417-4194-A5C1-0D4EC422B009}"/>
          </ac:inkMkLst>
        </pc:inkChg>
        <pc:inkChg chg="del">
          <ac:chgData name="James Brooks" userId="S::144818@pembrokeshire.ac.uk::fe57d15e-2df4-484d-8a6d-e82b4f39ef5c" providerId="AD" clId="Web-{3C3673EE-7128-387B-E9A7-77D5A6C39071}" dt="2021-12-07T14:06:06.469" v="31"/>
          <ac:inkMkLst>
            <pc:docMk/>
            <pc:sldMk cId="1241090581" sldId="261"/>
            <ac:inkMk id="35" creationId="{5C8D03BC-BD86-4938-9BD7-19C0DA42D06C}"/>
          </ac:inkMkLst>
        </pc:inkChg>
        <pc:inkChg chg="del">
          <ac:chgData name="James Brooks" userId="S::144818@pembrokeshire.ac.uk::fe57d15e-2df4-484d-8a6d-e82b4f39ef5c" providerId="AD" clId="Web-{3C3673EE-7128-387B-E9A7-77D5A6C39071}" dt="2021-12-07T14:06:06.469" v="30"/>
          <ac:inkMkLst>
            <pc:docMk/>
            <pc:sldMk cId="1241090581" sldId="261"/>
            <ac:inkMk id="37" creationId="{59F4BACC-5EC4-4908-9DA0-4E5F102EF357}"/>
          </ac:inkMkLst>
        </pc:inkChg>
        <pc:inkChg chg="del">
          <ac:chgData name="James Brooks" userId="S::144818@pembrokeshire.ac.uk::fe57d15e-2df4-484d-8a6d-e82b4f39ef5c" providerId="AD" clId="Web-{3C3673EE-7128-387B-E9A7-77D5A6C39071}" dt="2021-12-07T14:06:12.142" v="52"/>
          <ac:inkMkLst>
            <pc:docMk/>
            <pc:sldMk cId="1241090581" sldId="261"/>
            <ac:inkMk id="39" creationId="{D2956348-6E22-4A38-BA49-D61389ACC473}"/>
          </ac:inkMkLst>
        </pc:inkChg>
        <pc:inkChg chg="del">
          <ac:chgData name="James Brooks" userId="S::144818@pembrokeshire.ac.uk::fe57d15e-2df4-484d-8a6d-e82b4f39ef5c" providerId="AD" clId="Web-{3C3673EE-7128-387B-E9A7-77D5A6C39071}" dt="2021-12-07T14:06:12.142" v="51"/>
          <ac:inkMkLst>
            <pc:docMk/>
            <pc:sldMk cId="1241090581" sldId="261"/>
            <ac:inkMk id="41" creationId="{8D81A640-361A-4C51-A15B-40F4EB74DF58}"/>
          </ac:inkMkLst>
        </pc:inkChg>
        <pc:inkChg chg="del">
          <ac:chgData name="James Brooks" userId="S::144818@pembrokeshire.ac.uk::fe57d15e-2df4-484d-8a6d-e82b4f39ef5c" providerId="AD" clId="Web-{3C3673EE-7128-387B-E9A7-77D5A6C39071}" dt="2021-12-07T14:06:12.142" v="50"/>
          <ac:inkMkLst>
            <pc:docMk/>
            <pc:sldMk cId="1241090581" sldId="261"/>
            <ac:inkMk id="43" creationId="{D1EA976F-C7B4-4D62-BFF3-E65E4CB4804F}"/>
          </ac:inkMkLst>
        </pc:inkChg>
        <pc:inkChg chg="del">
          <ac:chgData name="James Brooks" userId="S::144818@pembrokeshire.ac.uk::fe57d15e-2df4-484d-8a6d-e82b4f39ef5c" providerId="AD" clId="Web-{3C3673EE-7128-387B-E9A7-77D5A6C39071}" dt="2021-12-07T14:06:12.142" v="49"/>
          <ac:inkMkLst>
            <pc:docMk/>
            <pc:sldMk cId="1241090581" sldId="261"/>
            <ac:inkMk id="45" creationId="{07870C97-EE1A-4F85-B6D4-2A90886C9AB2}"/>
          </ac:inkMkLst>
        </pc:inkChg>
        <pc:inkChg chg="del">
          <ac:chgData name="James Brooks" userId="S::144818@pembrokeshire.ac.uk::fe57d15e-2df4-484d-8a6d-e82b4f39ef5c" providerId="AD" clId="Web-{3C3673EE-7128-387B-E9A7-77D5A6C39071}" dt="2021-12-07T14:06:12.142" v="48"/>
          <ac:inkMkLst>
            <pc:docMk/>
            <pc:sldMk cId="1241090581" sldId="261"/>
            <ac:inkMk id="47" creationId="{A438271B-F77D-43C4-B02A-6D38A4A9372F}"/>
          </ac:inkMkLst>
        </pc:inkChg>
        <pc:inkChg chg="del">
          <ac:chgData name="James Brooks" userId="S::144818@pembrokeshire.ac.uk::fe57d15e-2df4-484d-8a6d-e82b4f39ef5c" providerId="AD" clId="Web-{3C3673EE-7128-387B-E9A7-77D5A6C39071}" dt="2021-12-07T14:06:12.142" v="47"/>
          <ac:inkMkLst>
            <pc:docMk/>
            <pc:sldMk cId="1241090581" sldId="261"/>
            <ac:inkMk id="48" creationId="{1153FBDC-2942-4769-AD0D-10A1ADE7D5BD}"/>
          </ac:inkMkLst>
        </pc:inkChg>
        <pc:inkChg chg="del">
          <ac:chgData name="James Brooks" userId="S::144818@pembrokeshire.ac.uk::fe57d15e-2df4-484d-8a6d-e82b4f39ef5c" providerId="AD" clId="Web-{3C3673EE-7128-387B-E9A7-77D5A6C39071}" dt="2021-12-07T14:06:12.142" v="46"/>
          <ac:inkMkLst>
            <pc:docMk/>
            <pc:sldMk cId="1241090581" sldId="261"/>
            <ac:inkMk id="49" creationId="{8C7FB83B-B85C-449B-BA4F-9C75C10A15F2}"/>
          </ac:inkMkLst>
        </pc:inkChg>
        <pc:inkChg chg="del">
          <ac:chgData name="James Brooks" userId="S::144818@pembrokeshire.ac.uk::fe57d15e-2df4-484d-8a6d-e82b4f39ef5c" providerId="AD" clId="Web-{3C3673EE-7128-387B-E9A7-77D5A6C39071}" dt="2021-12-07T14:06:12.142" v="45"/>
          <ac:inkMkLst>
            <pc:docMk/>
            <pc:sldMk cId="1241090581" sldId="261"/>
            <ac:inkMk id="71" creationId="{5A2078A3-56E6-4626-8B1C-7A3AEEF1429C}"/>
          </ac:inkMkLst>
        </pc:inkChg>
        <pc:inkChg chg="del">
          <ac:chgData name="James Brooks" userId="S::144818@pembrokeshire.ac.uk::fe57d15e-2df4-484d-8a6d-e82b4f39ef5c" providerId="AD" clId="Web-{3C3673EE-7128-387B-E9A7-77D5A6C39071}" dt="2021-12-07T14:06:12.142" v="44"/>
          <ac:inkMkLst>
            <pc:docMk/>
            <pc:sldMk cId="1241090581" sldId="261"/>
            <ac:inkMk id="72" creationId="{77C24050-6544-4A2B-9CCF-C7AD153097C4}"/>
          </ac:inkMkLst>
        </pc:inkChg>
        <pc:inkChg chg="del">
          <ac:chgData name="James Brooks" userId="S::144818@pembrokeshire.ac.uk::fe57d15e-2df4-484d-8a6d-e82b4f39ef5c" providerId="AD" clId="Web-{3C3673EE-7128-387B-E9A7-77D5A6C39071}" dt="2021-12-07T14:06:12.142" v="43"/>
          <ac:inkMkLst>
            <pc:docMk/>
            <pc:sldMk cId="1241090581" sldId="261"/>
            <ac:inkMk id="73" creationId="{F812B583-6C36-43AE-892B-F4ACBEF9CBF2}"/>
          </ac:inkMkLst>
        </pc:inkChg>
      </pc:sldChg>
      <pc:sldChg chg="del">
        <pc:chgData name="James Brooks" userId="S::144818@pembrokeshire.ac.uk::fe57d15e-2df4-484d-8a6d-e82b4f39ef5c" providerId="AD" clId="Web-{3C3673EE-7128-387B-E9A7-77D5A6C39071}" dt="2021-12-07T14:06:47.003" v="57"/>
        <pc:sldMkLst>
          <pc:docMk/>
          <pc:sldMk cId="2687722938" sldId="263"/>
        </pc:sldMkLst>
      </pc:sldChg>
      <pc:sldChg chg="addSp delSp modSp addAnim">
        <pc:chgData name="James Brooks" userId="S::144818@pembrokeshire.ac.uk::fe57d15e-2df4-484d-8a6d-e82b4f39ef5c" providerId="AD" clId="Web-{3C3673EE-7128-387B-E9A7-77D5A6C39071}" dt="2021-12-07T14:26:08.208" v="273" actId="1076"/>
        <pc:sldMkLst>
          <pc:docMk/>
          <pc:sldMk cId="2823832659" sldId="264"/>
        </pc:sldMkLst>
        <pc:spChg chg="mod ord">
          <ac:chgData name="James Brooks" userId="S::144818@pembrokeshire.ac.uk::fe57d15e-2df4-484d-8a6d-e82b4f39ef5c" providerId="AD" clId="Web-{3C3673EE-7128-387B-E9A7-77D5A6C39071}" dt="2021-12-07T14:26:08.208" v="273" actId="1076"/>
          <ac:spMkLst>
            <pc:docMk/>
            <pc:sldMk cId="2823832659" sldId="264"/>
            <ac:spMk id="2" creationId="{47954CFB-6244-4053-8F3F-71863D7F5850}"/>
          </ac:spMkLst>
        </pc:spChg>
        <pc:spChg chg="del">
          <ac:chgData name="James Brooks" userId="S::144818@pembrokeshire.ac.uk::fe57d15e-2df4-484d-8a6d-e82b4f39ef5c" providerId="AD" clId="Web-{3C3673EE-7128-387B-E9A7-77D5A6C39071}" dt="2021-12-07T14:09:27.436" v="123"/>
          <ac:spMkLst>
            <pc:docMk/>
            <pc:sldMk cId="2823832659" sldId="264"/>
            <ac:spMk id="48" creationId="{2D03A0B2-4A2F-D846-A5E6-FB7CB9A031F7}"/>
          </ac:spMkLst>
        </pc:spChg>
        <pc:spChg chg="del">
          <ac:chgData name="James Brooks" userId="S::144818@pembrokeshire.ac.uk::fe57d15e-2df4-484d-8a6d-e82b4f39ef5c" providerId="AD" clId="Web-{3C3673EE-7128-387B-E9A7-77D5A6C39071}" dt="2021-12-07T14:09:27.436" v="123"/>
          <ac:spMkLst>
            <pc:docMk/>
            <pc:sldMk cId="2823832659" sldId="264"/>
            <ac:spMk id="49" creationId="{7F573F1D-73A7-FB41-BCAD-FC9AA7DEF4F5}"/>
          </ac:spMkLst>
        </pc:spChg>
        <pc:spChg chg="del">
          <ac:chgData name="James Brooks" userId="S::144818@pembrokeshire.ac.uk::fe57d15e-2df4-484d-8a6d-e82b4f39ef5c" providerId="AD" clId="Web-{3C3673EE-7128-387B-E9A7-77D5A6C39071}" dt="2021-12-07T14:09:27.436" v="123"/>
          <ac:spMkLst>
            <pc:docMk/>
            <pc:sldMk cId="2823832659" sldId="264"/>
            <ac:spMk id="100" creationId="{281148B8-58D0-4E9A-A32C-B3B181A3A850}"/>
          </ac:spMkLst>
        </pc:spChg>
        <pc:spChg chg="del">
          <ac:chgData name="James Brooks" userId="S::144818@pembrokeshire.ac.uk::fe57d15e-2df4-484d-8a6d-e82b4f39ef5c" providerId="AD" clId="Web-{3C3673EE-7128-387B-E9A7-77D5A6C39071}" dt="2021-12-07T14:09:27.436" v="123"/>
          <ac:spMkLst>
            <pc:docMk/>
            <pc:sldMk cId="2823832659" sldId="264"/>
            <ac:spMk id="101" creationId="{3B8154F5-2E4B-4EB4-9BE5-A38ED12389CA}"/>
          </ac:spMkLst>
        </pc:spChg>
        <pc:spChg chg="del">
          <ac:chgData name="James Brooks" userId="S::144818@pembrokeshire.ac.uk::fe57d15e-2df4-484d-8a6d-e82b4f39ef5c" providerId="AD" clId="Web-{3C3673EE-7128-387B-E9A7-77D5A6C39071}" dt="2021-12-07T14:09:27.436" v="123"/>
          <ac:spMkLst>
            <pc:docMk/>
            <pc:sldMk cId="2823832659" sldId="264"/>
            <ac:spMk id="102" creationId="{9F217F6F-016A-42CB-9074-E8CBC6CC7596}"/>
          </ac:spMkLst>
        </pc:spChg>
        <pc:spChg chg="add del">
          <ac:chgData name="James Brooks" userId="S::144818@pembrokeshire.ac.uk::fe57d15e-2df4-484d-8a6d-e82b4f39ef5c" providerId="AD" clId="Web-{3C3673EE-7128-387B-E9A7-77D5A6C39071}" dt="2021-12-07T14:25:16.298" v="264"/>
          <ac:spMkLst>
            <pc:docMk/>
            <pc:sldMk cId="2823832659" sldId="264"/>
            <ac:spMk id="107" creationId="{2D03A0B2-4A2F-D846-A5E6-FB7CB9A031F7}"/>
          </ac:spMkLst>
        </pc:spChg>
        <pc:spChg chg="add del">
          <ac:chgData name="James Brooks" userId="S::144818@pembrokeshire.ac.uk::fe57d15e-2df4-484d-8a6d-e82b4f39ef5c" providerId="AD" clId="Web-{3C3673EE-7128-387B-E9A7-77D5A6C39071}" dt="2021-12-07T14:25:16.298" v="264"/>
          <ac:spMkLst>
            <pc:docMk/>
            <pc:sldMk cId="2823832659" sldId="264"/>
            <ac:spMk id="109" creationId="{7F573F1D-73A7-FB41-BCAD-FC9AA7DEF4F5}"/>
          </ac:spMkLst>
        </pc:spChg>
        <pc:spChg chg="add del">
          <ac:chgData name="James Brooks" userId="S::144818@pembrokeshire.ac.uk::fe57d15e-2df4-484d-8a6d-e82b4f39ef5c" providerId="AD" clId="Web-{3C3673EE-7128-387B-E9A7-77D5A6C39071}" dt="2021-12-07T14:25:16.298" v="264"/>
          <ac:spMkLst>
            <pc:docMk/>
            <pc:sldMk cId="2823832659" sldId="264"/>
            <ac:spMk id="111" creationId="{0247FD0E-C93A-490E-9994-C79DC8977165}"/>
          </ac:spMkLst>
        </pc:spChg>
        <pc:spChg chg="add del">
          <ac:chgData name="James Brooks" userId="S::144818@pembrokeshire.ac.uk::fe57d15e-2df4-484d-8a6d-e82b4f39ef5c" providerId="AD" clId="Web-{3C3673EE-7128-387B-E9A7-77D5A6C39071}" dt="2021-12-07T14:25:16.298" v="264"/>
          <ac:spMkLst>
            <pc:docMk/>
            <pc:sldMk cId="2823832659" sldId="264"/>
            <ac:spMk id="113" creationId="{AD77B2DF-AF44-4996-BBFD-5DF9162BE4B2}"/>
          </ac:spMkLst>
        </pc:spChg>
        <pc:spChg chg="add del">
          <ac:chgData name="James Brooks" userId="S::144818@pembrokeshire.ac.uk::fe57d15e-2df4-484d-8a6d-e82b4f39ef5c" providerId="AD" clId="Web-{3C3673EE-7128-387B-E9A7-77D5A6C39071}" dt="2021-12-07T14:25:16.298" v="264"/>
          <ac:spMkLst>
            <pc:docMk/>
            <pc:sldMk cId="2823832659" sldId="264"/>
            <ac:spMk id="115" creationId="{FF6BECB9-A7FC-400F-8502-97A13BB879D2}"/>
          </ac:spMkLst>
        </pc:spChg>
        <pc:spChg chg="add del">
          <ac:chgData name="James Brooks" userId="S::144818@pembrokeshire.ac.uk::fe57d15e-2df4-484d-8a6d-e82b4f39ef5c" providerId="AD" clId="Web-{3C3673EE-7128-387B-E9A7-77D5A6C39071}" dt="2021-12-07T14:25:44.175" v="267"/>
          <ac:spMkLst>
            <pc:docMk/>
            <pc:sldMk cId="2823832659" sldId="264"/>
            <ac:spMk id="120" creationId="{2D03A0B2-4A2F-D846-A5E6-FB7CB9A031F7}"/>
          </ac:spMkLst>
        </pc:spChg>
        <pc:spChg chg="add del">
          <ac:chgData name="James Brooks" userId="S::144818@pembrokeshire.ac.uk::fe57d15e-2df4-484d-8a6d-e82b4f39ef5c" providerId="AD" clId="Web-{3C3673EE-7128-387B-E9A7-77D5A6C39071}" dt="2021-12-07T14:25:44.175" v="267"/>
          <ac:spMkLst>
            <pc:docMk/>
            <pc:sldMk cId="2823832659" sldId="264"/>
            <ac:spMk id="122" creationId="{7F573F1D-73A7-FB41-BCAD-FC9AA7DEF4F5}"/>
          </ac:spMkLst>
        </pc:spChg>
        <pc:spChg chg="add del">
          <ac:chgData name="James Brooks" userId="S::144818@pembrokeshire.ac.uk::fe57d15e-2df4-484d-8a6d-e82b4f39ef5c" providerId="AD" clId="Web-{3C3673EE-7128-387B-E9A7-77D5A6C39071}" dt="2021-12-07T14:25:44.175" v="267"/>
          <ac:spMkLst>
            <pc:docMk/>
            <pc:sldMk cId="2823832659" sldId="264"/>
            <ac:spMk id="124" creationId="{A88F843D-1C1B-C740-AC27-E3238D0F5F47}"/>
          </ac:spMkLst>
        </pc:spChg>
        <pc:spChg chg="add del">
          <ac:chgData name="James Brooks" userId="S::144818@pembrokeshire.ac.uk::fe57d15e-2df4-484d-8a6d-e82b4f39ef5c" providerId="AD" clId="Web-{3C3673EE-7128-387B-E9A7-77D5A6C39071}" dt="2021-12-07T14:25:44.175" v="267"/>
          <ac:spMkLst>
            <pc:docMk/>
            <pc:sldMk cId="2823832659" sldId="264"/>
            <ac:spMk id="126" creationId="{A21C8291-E3D5-4240-8FF4-E5213CBCC453}"/>
          </ac:spMkLst>
        </pc:spChg>
        <pc:spChg chg="add del">
          <ac:chgData name="James Brooks" userId="S::144818@pembrokeshire.ac.uk::fe57d15e-2df4-484d-8a6d-e82b4f39ef5c" providerId="AD" clId="Web-{3C3673EE-7128-387B-E9A7-77D5A6C39071}" dt="2021-12-07T14:25:44.175" v="267"/>
          <ac:spMkLst>
            <pc:docMk/>
            <pc:sldMk cId="2823832659" sldId="264"/>
            <ac:spMk id="128" creationId="{08B44AFE-C181-7047-8CC9-CA00BD385EEA}"/>
          </ac:spMkLst>
        </pc:spChg>
        <pc:spChg chg="add">
          <ac:chgData name="James Brooks" userId="S::144818@pembrokeshire.ac.uk::fe57d15e-2df4-484d-8a6d-e82b4f39ef5c" providerId="AD" clId="Web-{3C3673EE-7128-387B-E9A7-77D5A6C39071}" dt="2021-12-07T14:25:44.175" v="267"/>
          <ac:spMkLst>
            <pc:docMk/>
            <pc:sldMk cId="2823832659" sldId="264"/>
            <ac:spMk id="133" creationId="{2D03A0B2-4A2F-D846-A5E6-FB7CB9A031F7}"/>
          </ac:spMkLst>
        </pc:spChg>
        <pc:spChg chg="add">
          <ac:chgData name="James Brooks" userId="S::144818@pembrokeshire.ac.uk::fe57d15e-2df4-484d-8a6d-e82b4f39ef5c" providerId="AD" clId="Web-{3C3673EE-7128-387B-E9A7-77D5A6C39071}" dt="2021-12-07T14:25:44.175" v="267"/>
          <ac:spMkLst>
            <pc:docMk/>
            <pc:sldMk cId="2823832659" sldId="264"/>
            <ac:spMk id="135" creationId="{7F573F1D-73A7-FB41-BCAD-FC9AA7DEF4F5}"/>
          </ac:spMkLst>
        </pc:spChg>
        <pc:spChg chg="add">
          <ac:chgData name="James Brooks" userId="S::144818@pembrokeshire.ac.uk::fe57d15e-2df4-484d-8a6d-e82b4f39ef5c" providerId="AD" clId="Web-{3C3673EE-7128-387B-E9A7-77D5A6C39071}" dt="2021-12-07T14:25:44.175" v="267"/>
          <ac:spMkLst>
            <pc:docMk/>
            <pc:sldMk cId="2823832659" sldId="264"/>
            <ac:spMk id="137" creationId="{A88F843D-1C1B-C740-AC27-E3238D0F5F47}"/>
          </ac:spMkLst>
        </pc:spChg>
        <pc:spChg chg="add">
          <ac:chgData name="James Brooks" userId="S::144818@pembrokeshire.ac.uk::fe57d15e-2df4-484d-8a6d-e82b4f39ef5c" providerId="AD" clId="Web-{3C3673EE-7128-387B-E9A7-77D5A6C39071}" dt="2021-12-07T14:25:44.175" v="267"/>
          <ac:spMkLst>
            <pc:docMk/>
            <pc:sldMk cId="2823832659" sldId="264"/>
            <ac:spMk id="139" creationId="{A21C8291-E3D5-4240-8FF4-E5213CBCC453}"/>
          </ac:spMkLst>
        </pc:spChg>
        <pc:spChg chg="add">
          <ac:chgData name="James Brooks" userId="S::144818@pembrokeshire.ac.uk::fe57d15e-2df4-484d-8a6d-e82b4f39ef5c" providerId="AD" clId="Web-{3C3673EE-7128-387B-E9A7-77D5A6C39071}" dt="2021-12-07T14:25:44.175" v="267"/>
          <ac:spMkLst>
            <pc:docMk/>
            <pc:sldMk cId="2823832659" sldId="264"/>
            <ac:spMk id="141" creationId="{08B44AFE-C181-7047-8CC9-CA00BD385EEA}"/>
          </ac:spMkLst>
        </pc:spChg>
        <pc:picChg chg="del">
          <ac:chgData name="James Brooks" userId="S::144818@pembrokeshire.ac.uk::fe57d15e-2df4-484d-8a6d-e82b4f39ef5c" providerId="AD" clId="Web-{3C3673EE-7128-387B-E9A7-77D5A6C39071}" dt="2021-12-07T14:07:30.663" v="67"/>
          <ac:picMkLst>
            <pc:docMk/>
            <pc:sldMk cId="2823832659" sldId="264"/>
            <ac:picMk id="3" creationId="{54E6921F-160D-48B9-A999-BB9DF9E9B702}"/>
          </ac:picMkLst>
        </pc:picChg>
        <pc:picChg chg="del">
          <ac:chgData name="James Brooks" userId="S::144818@pembrokeshire.ac.uk::fe57d15e-2df4-484d-8a6d-e82b4f39ef5c" providerId="AD" clId="Web-{3C3673EE-7128-387B-E9A7-77D5A6C39071}" dt="2021-12-07T14:24:29.873" v="260"/>
          <ac:picMkLst>
            <pc:docMk/>
            <pc:sldMk cId="2823832659" sldId="264"/>
            <ac:picMk id="3" creationId="{5668E89C-23DA-4C1A-B53A-F7B34C77ECFF}"/>
          </ac:picMkLst>
        </pc:picChg>
        <pc:picChg chg="del">
          <ac:chgData name="James Brooks" userId="S::144818@pembrokeshire.ac.uk::fe57d15e-2df4-484d-8a6d-e82b4f39ef5c" providerId="AD" clId="Web-{3C3673EE-7128-387B-E9A7-77D5A6C39071}" dt="2021-12-07T14:07:48.429" v="78"/>
          <ac:picMkLst>
            <pc:docMk/>
            <pc:sldMk cId="2823832659" sldId="264"/>
            <ac:picMk id="3" creationId="{9E291073-7474-43B3-85DE-766D1B943143}"/>
          </ac:picMkLst>
        </pc:picChg>
        <pc:picChg chg="del">
          <ac:chgData name="James Brooks" userId="S::144818@pembrokeshire.ac.uk::fe57d15e-2df4-484d-8a6d-e82b4f39ef5c" providerId="AD" clId="Web-{3C3673EE-7128-387B-E9A7-77D5A6C39071}" dt="2021-12-07T14:10:06.064" v="129"/>
          <ac:picMkLst>
            <pc:docMk/>
            <pc:sldMk cId="2823832659" sldId="264"/>
            <ac:picMk id="3" creationId="{E8EE3F9D-5BE7-4566-AFB0-BB6D0CABBB36}"/>
          </ac:picMkLst>
        </pc:picChg>
        <pc:picChg chg="del">
          <ac:chgData name="James Brooks" userId="S::144818@pembrokeshire.ac.uk::fe57d15e-2df4-484d-8a6d-e82b4f39ef5c" providerId="AD" clId="Web-{3C3673EE-7128-387B-E9A7-77D5A6C39071}" dt="2021-12-07T14:08:41.949" v="115"/>
          <ac:picMkLst>
            <pc:docMk/>
            <pc:sldMk cId="2823832659" sldId="264"/>
            <ac:picMk id="4" creationId="{259AAC55-036E-4957-BE9E-AED3BEDABCD4}"/>
          </ac:picMkLst>
        </pc:picChg>
        <pc:picChg chg="del">
          <ac:chgData name="James Brooks" userId="S::144818@pembrokeshire.ac.uk::fe57d15e-2df4-484d-8a6d-e82b4f39ef5c" providerId="AD" clId="Web-{3C3673EE-7128-387B-E9A7-77D5A6C39071}" dt="2021-12-07T14:24:15.622" v="241"/>
          <ac:picMkLst>
            <pc:docMk/>
            <pc:sldMk cId="2823832659" sldId="264"/>
            <ac:picMk id="4" creationId="{3E19796F-5C57-4A9C-8626-BE0436440839}"/>
          </ac:picMkLst>
        </pc:picChg>
        <pc:picChg chg="del">
          <ac:chgData name="James Brooks" userId="S::144818@pembrokeshire.ac.uk::fe57d15e-2df4-484d-8a6d-e82b4f39ef5c" providerId="AD" clId="Web-{3C3673EE-7128-387B-E9A7-77D5A6C39071}" dt="2021-12-07T14:17:45.392" v="218"/>
          <ac:picMkLst>
            <pc:docMk/>
            <pc:sldMk cId="2823832659" sldId="264"/>
            <ac:picMk id="4" creationId="{82F4DF03-2EC2-45D7-A4AA-5099CFCB9764}"/>
          </ac:picMkLst>
        </pc:picChg>
        <pc:picChg chg="del mod">
          <ac:chgData name="James Brooks" userId="S::144818@pembrokeshire.ac.uk::fe57d15e-2df4-484d-8a6d-e82b4f39ef5c" providerId="AD" clId="Web-{3C3673EE-7128-387B-E9A7-77D5A6C39071}" dt="2021-12-07T14:09:34.765" v="125"/>
          <ac:picMkLst>
            <pc:docMk/>
            <pc:sldMk cId="2823832659" sldId="264"/>
            <ac:picMk id="5" creationId="{0CC6A522-7478-4001-A4D6-A55BA44378F5}"/>
          </ac:picMkLst>
        </pc:picChg>
        <pc:picChg chg="del">
          <ac:chgData name="James Brooks" userId="S::144818@pembrokeshire.ac.uk::fe57d15e-2df4-484d-8a6d-e82b4f39ef5c" providerId="AD" clId="Web-{3C3673EE-7128-387B-E9A7-77D5A6C39071}" dt="2021-12-07T14:24:29.435" v="259"/>
          <ac:picMkLst>
            <pc:docMk/>
            <pc:sldMk cId="2823832659" sldId="264"/>
            <ac:picMk id="5" creationId="{7026A1F3-A6B1-4488-9177-678CCC549AF5}"/>
          </ac:picMkLst>
        </pc:picChg>
        <pc:picChg chg="del">
          <ac:chgData name="James Brooks" userId="S::144818@pembrokeshire.ac.uk::fe57d15e-2df4-484d-8a6d-e82b4f39ef5c" providerId="AD" clId="Web-{3C3673EE-7128-387B-E9A7-77D5A6C39071}" dt="2021-12-07T14:18:02.190" v="236"/>
          <ac:picMkLst>
            <pc:docMk/>
            <pc:sldMk cId="2823832659" sldId="264"/>
            <ac:picMk id="6" creationId="{582FB9BC-1CB5-4058-9269-D46388E4089E}"/>
          </ac:picMkLst>
        </pc:picChg>
        <pc:picChg chg="del">
          <ac:chgData name="James Brooks" userId="S::144818@pembrokeshire.ac.uk::fe57d15e-2df4-484d-8a6d-e82b4f39ef5c" providerId="AD" clId="Web-{3C3673EE-7128-387B-E9A7-77D5A6C39071}" dt="2021-12-07T14:24:25.388" v="251"/>
          <ac:picMkLst>
            <pc:docMk/>
            <pc:sldMk cId="2823832659" sldId="264"/>
            <ac:picMk id="6" creationId="{6A0D2AA3-CFF4-40E7-9834-F6D8B3FFAF22}"/>
          </ac:picMkLst>
        </pc:picChg>
        <pc:picChg chg="del">
          <ac:chgData name="James Brooks" userId="S::144818@pembrokeshire.ac.uk::fe57d15e-2df4-484d-8a6d-e82b4f39ef5c" providerId="AD" clId="Web-{3C3673EE-7128-387B-E9A7-77D5A6C39071}" dt="2021-12-07T14:18:01.862" v="235"/>
          <ac:picMkLst>
            <pc:docMk/>
            <pc:sldMk cId="2823832659" sldId="264"/>
            <ac:picMk id="7" creationId="{77EE1D9C-F55A-4FC5-B2AD-1088F33289DF}"/>
          </ac:picMkLst>
        </pc:picChg>
        <pc:picChg chg="del">
          <ac:chgData name="James Brooks" userId="S::144818@pembrokeshire.ac.uk::fe57d15e-2df4-484d-8a6d-e82b4f39ef5c" providerId="AD" clId="Web-{3C3673EE-7128-387B-E9A7-77D5A6C39071}" dt="2021-12-07T14:24:24.763" v="250"/>
          <ac:picMkLst>
            <pc:docMk/>
            <pc:sldMk cId="2823832659" sldId="264"/>
            <ac:picMk id="7" creationId="{DD6EB0D8-2F87-455B-87CE-EFE18309E838}"/>
          </ac:picMkLst>
        </pc:picChg>
        <pc:picChg chg="del">
          <ac:chgData name="James Brooks" userId="S::144818@pembrokeshire.ac.uk::fe57d15e-2df4-484d-8a6d-e82b4f39ef5c" providerId="AD" clId="Web-{3C3673EE-7128-387B-E9A7-77D5A6C39071}" dt="2021-12-07T14:24:24.341" v="249"/>
          <ac:picMkLst>
            <pc:docMk/>
            <pc:sldMk cId="2823832659" sldId="264"/>
            <ac:picMk id="8" creationId="{16E5D74C-2486-4CC7-932A-A2B0C4D53EB2}"/>
          </ac:picMkLst>
        </pc:picChg>
        <pc:picChg chg="del">
          <ac:chgData name="James Brooks" userId="S::144818@pembrokeshire.ac.uk::fe57d15e-2df4-484d-8a6d-e82b4f39ef5c" providerId="AD" clId="Web-{3C3673EE-7128-387B-E9A7-77D5A6C39071}" dt="2021-12-07T14:18:01.206" v="234"/>
          <ac:picMkLst>
            <pc:docMk/>
            <pc:sldMk cId="2823832659" sldId="264"/>
            <ac:picMk id="8" creationId="{EBDCE08B-B65E-4114-82AD-4EC5CE64090A}"/>
          </ac:picMkLst>
        </pc:picChg>
        <pc:picChg chg="del">
          <ac:chgData name="James Brooks" userId="S::144818@pembrokeshire.ac.uk::fe57d15e-2df4-484d-8a6d-e82b4f39ef5c" providerId="AD" clId="Web-{3C3673EE-7128-387B-E9A7-77D5A6C39071}" dt="2021-12-07T14:18:00.706" v="233"/>
          <ac:picMkLst>
            <pc:docMk/>
            <pc:sldMk cId="2823832659" sldId="264"/>
            <ac:picMk id="9" creationId="{24692EC5-6C9F-486B-A548-47C619E92CFD}"/>
          </ac:picMkLst>
        </pc:picChg>
        <pc:picChg chg="del">
          <ac:chgData name="James Brooks" userId="S::144818@pembrokeshire.ac.uk::fe57d15e-2df4-484d-8a6d-e82b4f39ef5c" providerId="AD" clId="Web-{3C3673EE-7128-387B-E9A7-77D5A6C39071}" dt="2021-12-07T14:24:23.544" v="248"/>
          <ac:picMkLst>
            <pc:docMk/>
            <pc:sldMk cId="2823832659" sldId="264"/>
            <ac:picMk id="9" creationId="{DC8658C5-A136-448B-B8D7-B4DD6456CA5F}"/>
          </ac:picMkLst>
        </pc:picChg>
        <pc:picChg chg="del">
          <ac:chgData name="James Brooks" userId="S::144818@pembrokeshire.ac.uk::fe57d15e-2df4-484d-8a6d-e82b4f39ef5c" providerId="AD" clId="Web-{3C3673EE-7128-387B-E9A7-77D5A6C39071}" dt="2021-12-07T14:18:00.143" v="232"/>
          <ac:picMkLst>
            <pc:docMk/>
            <pc:sldMk cId="2823832659" sldId="264"/>
            <ac:picMk id="10" creationId="{BD8DB7BA-C171-45C9-8398-3C868F8493B0}"/>
          </ac:picMkLst>
        </pc:picChg>
        <pc:picChg chg="del">
          <ac:chgData name="James Brooks" userId="S::144818@pembrokeshire.ac.uk::fe57d15e-2df4-484d-8a6d-e82b4f39ef5c" providerId="AD" clId="Web-{3C3673EE-7128-387B-E9A7-77D5A6C39071}" dt="2021-12-07T14:24:22.747" v="247"/>
          <ac:picMkLst>
            <pc:docMk/>
            <pc:sldMk cId="2823832659" sldId="264"/>
            <ac:picMk id="10" creationId="{E826465D-8162-474A-B2DE-79AA870DCB5F}"/>
          </ac:picMkLst>
        </pc:picChg>
        <pc:picChg chg="del">
          <ac:chgData name="James Brooks" userId="S::144818@pembrokeshire.ac.uk::fe57d15e-2df4-484d-8a6d-e82b4f39ef5c" providerId="AD" clId="Web-{3C3673EE-7128-387B-E9A7-77D5A6C39071}" dt="2021-12-07T14:17:59.815" v="231"/>
          <ac:picMkLst>
            <pc:docMk/>
            <pc:sldMk cId="2823832659" sldId="264"/>
            <ac:picMk id="11" creationId="{4ACB8BC0-1772-441A-87E6-CA46ED315F60}"/>
          </ac:picMkLst>
        </pc:picChg>
        <pc:picChg chg="del">
          <ac:chgData name="James Brooks" userId="S::144818@pembrokeshire.ac.uk::fe57d15e-2df4-484d-8a6d-e82b4f39ef5c" providerId="AD" clId="Web-{3C3673EE-7128-387B-E9A7-77D5A6C39071}" dt="2021-12-07T14:24:21.544" v="246"/>
          <ac:picMkLst>
            <pc:docMk/>
            <pc:sldMk cId="2823832659" sldId="264"/>
            <ac:picMk id="11" creationId="{AC1C6CD1-E098-447C-9541-F41D098A197B}"/>
          </ac:picMkLst>
        </pc:picChg>
        <pc:picChg chg="del">
          <ac:chgData name="James Brooks" userId="S::144818@pembrokeshire.ac.uk::fe57d15e-2df4-484d-8a6d-e82b4f39ef5c" providerId="AD" clId="Web-{3C3673EE-7128-387B-E9A7-77D5A6C39071}" dt="2021-12-07T14:24:20.466" v="245"/>
          <ac:picMkLst>
            <pc:docMk/>
            <pc:sldMk cId="2823832659" sldId="264"/>
            <ac:picMk id="12" creationId="{1841EA53-E9BF-4108-9CFD-A62052F2D0E7}"/>
          </ac:picMkLst>
        </pc:picChg>
        <pc:picChg chg="del">
          <ac:chgData name="James Brooks" userId="S::144818@pembrokeshire.ac.uk::fe57d15e-2df4-484d-8a6d-e82b4f39ef5c" providerId="AD" clId="Web-{3C3673EE-7128-387B-E9A7-77D5A6C39071}" dt="2021-12-07T14:17:59.409" v="230"/>
          <ac:picMkLst>
            <pc:docMk/>
            <pc:sldMk cId="2823832659" sldId="264"/>
            <ac:picMk id="12" creationId="{838913C8-81C9-4D40-80B7-8AA36DE0BE25}"/>
          </ac:picMkLst>
        </pc:picChg>
        <pc:picChg chg="del">
          <ac:chgData name="James Brooks" userId="S::144818@pembrokeshire.ac.uk::fe57d15e-2df4-484d-8a6d-e82b4f39ef5c" providerId="AD" clId="Web-{3C3673EE-7128-387B-E9A7-77D5A6C39071}" dt="2021-12-07T14:17:58.846" v="229"/>
          <ac:picMkLst>
            <pc:docMk/>
            <pc:sldMk cId="2823832659" sldId="264"/>
            <ac:picMk id="13" creationId="{7B93A3F2-A02F-453A-892E-83DBF5978C99}"/>
          </ac:picMkLst>
        </pc:picChg>
        <pc:picChg chg="del">
          <ac:chgData name="James Brooks" userId="S::144818@pembrokeshire.ac.uk::fe57d15e-2df4-484d-8a6d-e82b4f39ef5c" providerId="AD" clId="Web-{3C3673EE-7128-387B-E9A7-77D5A6C39071}" dt="2021-12-07T14:24:13.700" v="240"/>
          <ac:picMkLst>
            <pc:docMk/>
            <pc:sldMk cId="2823832659" sldId="264"/>
            <ac:picMk id="13" creationId="{B2E58E50-366E-491A-8710-8DFFA8DB3E87}"/>
          </ac:picMkLst>
        </pc:picChg>
        <pc:picChg chg="del">
          <ac:chgData name="James Brooks" userId="S::144818@pembrokeshire.ac.uk::fe57d15e-2df4-484d-8a6d-e82b4f39ef5c" providerId="AD" clId="Web-{3C3673EE-7128-387B-E9A7-77D5A6C39071}" dt="2021-12-07T14:17:58.205" v="228"/>
          <ac:picMkLst>
            <pc:docMk/>
            <pc:sldMk cId="2823832659" sldId="264"/>
            <ac:picMk id="14" creationId="{3B03A959-38D9-4F82-874F-94E6D56DCCFB}"/>
          </ac:picMkLst>
        </pc:picChg>
        <pc:picChg chg="del">
          <ac:chgData name="James Brooks" userId="S::144818@pembrokeshire.ac.uk::fe57d15e-2df4-484d-8a6d-e82b4f39ef5c" providerId="AD" clId="Web-{3C3673EE-7128-387B-E9A7-77D5A6C39071}" dt="2021-12-07T14:17:58.190" v="227"/>
          <ac:picMkLst>
            <pc:docMk/>
            <pc:sldMk cId="2823832659" sldId="264"/>
            <ac:picMk id="15" creationId="{E3710764-2B52-4A5D-B547-91B68ADAC064}"/>
          </ac:picMkLst>
        </pc:picChg>
        <pc:picChg chg="del">
          <ac:chgData name="James Brooks" userId="S::144818@pembrokeshire.ac.uk::fe57d15e-2df4-484d-8a6d-e82b4f39ef5c" providerId="AD" clId="Web-{3C3673EE-7128-387B-E9A7-77D5A6C39071}" dt="2021-12-07T14:17:58.080" v="226"/>
          <ac:picMkLst>
            <pc:docMk/>
            <pc:sldMk cId="2823832659" sldId="264"/>
            <ac:picMk id="16" creationId="{670B3F26-BEC5-43C4-AAF0-10E52AF5AF0F}"/>
          </ac:picMkLst>
        </pc:picChg>
        <pc:picChg chg="del">
          <ac:chgData name="James Brooks" userId="S::144818@pembrokeshire.ac.uk::fe57d15e-2df4-484d-8a6d-e82b4f39ef5c" providerId="AD" clId="Web-{3C3673EE-7128-387B-E9A7-77D5A6C39071}" dt="2021-12-07T14:17:56.158" v="225"/>
          <ac:picMkLst>
            <pc:docMk/>
            <pc:sldMk cId="2823832659" sldId="264"/>
            <ac:picMk id="17" creationId="{C8A6809D-E8EB-4453-BD9C-32E07A645A0B}"/>
          </ac:picMkLst>
        </pc:picChg>
        <pc:picChg chg="del">
          <ac:chgData name="James Brooks" userId="S::144818@pembrokeshire.ac.uk::fe57d15e-2df4-484d-8a6d-e82b4f39ef5c" providerId="AD" clId="Web-{3C3673EE-7128-387B-E9A7-77D5A6C39071}" dt="2021-12-07T14:17:55.346" v="224"/>
          <ac:picMkLst>
            <pc:docMk/>
            <pc:sldMk cId="2823832659" sldId="264"/>
            <ac:picMk id="18" creationId="{FC46DEA0-A227-43C9-A76F-4C32B371C0A4}"/>
          </ac:picMkLst>
        </pc:picChg>
        <pc:picChg chg="del">
          <ac:chgData name="James Brooks" userId="S::144818@pembrokeshire.ac.uk::fe57d15e-2df4-484d-8a6d-e82b4f39ef5c" providerId="AD" clId="Web-{3C3673EE-7128-387B-E9A7-77D5A6C39071}" dt="2021-12-07T14:17:49.549" v="223"/>
          <ac:picMkLst>
            <pc:docMk/>
            <pc:sldMk cId="2823832659" sldId="264"/>
            <ac:picMk id="19" creationId="{71067F81-8AE3-4373-A4EA-FC9EDE58B46A}"/>
          </ac:picMkLst>
        </pc:picChg>
        <pc:picChg chg="del">
          <ac:chgData name="James Brooks" userId="S::144818@pembrokeshire.ac.uk::fe57d15e-2df4-484d-8a6d-e82b4f39ef5c" providerId="AD" clId="Web-{3C3673EE-7128-387B-E9A7-77D5A6C39071}" dt="2021-12-07T14:17:48.908" v="222"/>
          <ac:picMkLst>
            <pc:docMk/>
            <pc:sldMk cId="2823832659" sldId="264"/>
            <ac:picMk id="20" creationId="{5618CC59-2B3D-4A38-BE2A-8AEDB9075E1F}"/>
          </ac:picMkLst>
        </pc:picChg>
        <pc:picChg chg="del">
          <ac:chgData name="James Brooks" userId="S::144818@pembrokeshire.ac.uk::fe57d15e-2df4-484d-8a6d-e82b4f39ef5c" providerId="AD" clId="Web-{3C3673EE-7128-387B-E9A7-77D5A6C39071}" dt="2021-12-07T14:17:47.970" v="221"/>
          <ac:picMkLst>
            <pc:docMk/>
            <pc:sldMk cId="2823832659" sldId="264"/>
            <ac:picMk id="21" creationId="{11C3E543-62E6-4FB2-B557-C6B7286BA8F6}"/>
          </ac:picMkLst>
        </pc:picChg>
        <pc:picChg chg="del">
          <ac:chgData name="James Brooks" userId="S::144818@pembrokeshire.ac.uk::fe57d15e-2df4-484d-8a6d-e82b4f39ef5c" providerId="AD" clId="Web-{3C3673EE-7128-387B-E9A7-77D5A6C39071}" dt="2021-12-07T14:17:47.314" v="220"/>
          <ac:picMkLst>
            <pc:docMk/>
            <pc:sldMk cId="2823832659" sldId="264"/>
            <ac:picMk id="22" creationId="{1DD10FDE-EE57-4840-964B-4C231B455784}"/>
          </ac:picMkLst>
        </pc:picChg>
        <pc:picChg chg="del">
          <ac:chgData name="James Brooks" userId="S::144818@pembrokeshire.ac.uk::fe57d15e-2df4-484d-8a6d-e82b4f39ef5c" providerId="AD" clId="Web-{3C3673EE-7128-387B-E9A7-77D5A6C39071}" dt="2021-12-07T14:17:46.439" v="219"/>
          <ac:picMkLst>
            <pc:docMk/>
            <pc:sldMk cId="2823832659" sldId="264"/>
            <ac:picMk id="23" creationId="{4003FBAA-179B-4FC0-96A5-FCDE6BDF9560}"/>
          </ac:picMkLst>
        </pc:picChg>
        <pc:picChg chg="del">
          <ac:chgData name="James Brooks" userId="S::144818@pembrokeshire.ac.uk::fe57d15e-2df4-484d-8a6d-e82b4f39ef5c" providerId="AD" clId="Web-{3C3673EE-7128-387B-E9A7-77D5A6C39071}" dt="2021-12-07T14:17:43.486" v="217"/>
          <ac:picMkLst>
            <pc:docMk/>
            <pc:sldMk cId="2823832659" sldId="264"/>
            <ac:picMk id="24" creationId="{C2A901FF-CC4A-437F-9CFF-6D7AE3FDBF8A}"/>
          </ac:picMkLst>
        </pc:picChg>
        <pc:picChg chg="del">
          <ac:chgData name="James Brooks" userId="S::144818@pembrokeshire.ac.uk::fe57d15e-2df4-484d-8a6d-e82b4f39ef5c" providerId="AD" clId="Web-{3C3673EE-7128-387B-E9A7-77D5A6C39071}" dt="2021-12-07T14:17:41.861" v="216"/>
          <ac:picMkLst>
            <pc:docMk/>
            <pc:sldMk cId="2823832659" sldId="264"/>
            <ac:picMk id="25" creationId="{9DC3C334-164B-416A-A407-32B38D6E9CB5}"/>
          </ac:picMkLst>
        </pc:picChg>
        <pc:picChg chg="del">
          <ac:chgData name="James Brooks" userId="S::144818@pembrokeshire.ac.uk::fe57d15e-2df4-484d-8a6d-e82b4f39ef5c" providerId="AD" clId="Web-{3C3673EE-7128-387B-E9A7-77D5A6C39071}" dt="2021-12-07T14:24:28.841" v="258"/>
          <ac:picMkLst>
            <pc:docMk/>
            <pc:sldMk cId="2823832659" sldId="264"/>
            <ac:picMk id="25" creationId="{B2091E63-F906-44C8-A973-D6A95BA57125}"/>
          </ac:picMkLst>
        </pc:picChg>
        <pc:picChg chg="del mod">
          <ac:chgData name="James Brooks" userId="S::144818@pembrokeshire.ac.uk::fe57d15e-2df4-484d-8a6d-e82b4f39ef5c" providerId="AD" clId="Web-{3C3673EE-7128-387B-E9A7-77D5A6C39071}" dt="2021-12-07T14:19:47.104" v="239"/>
          <ac:picMkLst>
            <pc:docMk/>
            <pc:sldMk cId="2823832659" sldId="264"/>
            <ac:picMk id="26" creationId="{491BD658-BE19-4660-BCFC-F1B16B8B6267}"/>
          </ac:picMkLst>
        </pc:picChg>
        <pc:picChg chg="del">
          <ac:chgData name="James Brooks" userId="S::144818@pembrokeshire.ac.uk::fe57d15e-2df4-484d-8a6d-e82b4f39ef5c" providerId="AD" clId="Web-{3C3673EE-7128-387B-E9A7-77D5A6C39071}" dt="2021-12-07T14:24:19.747" v="244"/>
          <ac:picMkLst>
            <pc:docMk/>
            <pc:sldMk cId="2823832659" sldId="264"/>
            <ac:picMk id="27" creationId="{B56E26DF-B37C-4B80-81F6-C0D6D3DE676A}"/>
          </ac:picMkLst>
        </pc:picChg>
        <pc:picChg chg="del">
          <ac:chgData name="James Brooks" userId="S::144818@pembrokeshire.ac.uk::fe57d15e-2df4-484d-8a6d-e82b4f39ef5c" providerId="AD" clId="Web-{3C3673EE-7128-387B-E9A7-77D5A6C39071}" dt="2021-12-07T14:24:18.966" v="243"/>
          <ac:picMkLst>
            <pc:docMk/>
            <pc:sldMk cId="2823832659" sldId="264"/>
            <ac:picMk id="28" creationId="{550BE2DA-D75B-4FCA-AF98-FA5C450C103C}"/>
          </ac:picMkLst>
        </pc:picChg>
        <pc:picChg chg="del">
          <ac:chgData name="James Brooks" userId="S::144818@pembrokeshire.ac.uk::fe57d15e-2df4-484d-8a6d-e82b4f39ef5c" providerId="AD" clId="Web-{3C3673EE-7128-387B-E9A7-77D5A6C39071}" dt="2021-12-07T14:24:28.435" v="257"/>
          <ac:picMkLst>
            <pc:docMk/>
            <pc:sldMk cId="2823832659" sldId="264"/>
            <ac:picMk id="29" creationId="{5437C945-AE22-45FF-B079-0EB9E7D01C10}"/>
          </ac:picMkLst>
        </pc:picChg>
        <pc:picChg chg="del">
          <ac:chgData name="James Brooks" userId="S::144818@pembrokeshire.ac.uk::fe57d15e-2df4-484d-8a6d-e82b4f39ef5c" providerId="AD" clId="Web-{3C3673EE-7128-387B-E9A7-77D5A6C39071}" dt="2021-12-07T14:24:27.888" v="256"/>
          <ac:picMkLst>
            <pc:docMk/>
            <pc:sldMk cId="2823832659" sldId="264"/>
            <ac:picMk id="30" creationId="{6B649CBE-BC12-4539-AE88-18C771692118}"/>
          </ac:picMkLst>
        </pc:picChg>
        <pc:picChg chg="del">
          <ac:chgData name="James Brooks" userId="S::144818@pembrokeshire.ac.uk::fe57d15e-2df4-484d-8a6d-e82b4f39ef5c" providerId="AD" clId="Web-{3C3673EE-7128-387B-E9A7-77D5A6C39071}" dt="2021-12-07T14:24:27.404" v="255"/>
          <ac:picMkLst>
            <pc:docMk/>
            <pc:sldMk cId="2823832659" sldId="264"/>
            <ac:picMk id="31" creationId="{35A5C6FB-15B8-432C-ACCA-B1072E97F116}"/>
          </ac:picMkLst>
        </pc:picChg>
        <pc:picChg chg="del">
          <ac:chgData name="James Brooks" userId="S::144818@pembrokeshire.ac.uk::fe57d15e-2df4-484d-8a6d-e82b4f39ef5c" providerId="AD" clId="Web-{3C3673EE-7128-387B-E9A7-77D5A6C39071}" dt="2021-12-07T14:24:26.873" v="254"/>
          <ac:picMkLst>
            <pc:docMk/>
            <pc:sldMk cId="2823832659" sldId="264"/>
            <ac:picMk id="32" creationId="{37C47964-AE9B-4E92-8C28-69F9637DE9AF}"/>
          </ac:picMkLst>
        </pc:picChg>
        <pc:picChg chg="del">
          <ac:chgData name="James Brooks" userId="S::144818@pembrokeshire.ac.uk::fe57d15e-2df4-484d-8a6d-e82b4f39ef5c" providerId="AD" clId="Web-{3C3673EE-7128-387B-E9A7-77D5A6C39071}" dt="2021-12-07T14:24:26.388" v="253"/>
          <ac:picMkLst>
            <pc:docMk/>
            <pc:sldMk cId="2823832659" sldId="264"/>
            <ac:picMk id="33" creationId="{FCDB8217-2A25-4805-B6D7-4DBCF0A804D6}"/>
          </ac:picMkLst>
        </pc:picChg>
        <pc:picChg chg="del">
          <ac:chgData name="James Brooks" userId="S::144818@pembrokeshire.ac.uk::fe57d15e-2df4-484d-8a6d-e82b4f39ef5c" providerId="AD" clId="Web-{3C3673EE-7128-387B-E9A7-77D5A6C39071}" dt="2021-12-07T14:24:25.966" v="252"/>
          <ac:picMkLst>
            <pc:docMk/>
            <pc:sldMk cId="2823832659" sldId="264"/>
            <ac:picMk id="34" creationId="{25C7F2D7-70DC-4F63-A8CB-16ADDB0F1111}"/>
          </ac:picMkLst>
        </pc:picChg>
        <pc:picChg chg="del">
          <ac:chgData name="James Brooks" userId="S::144818@pembrokeshire.ac.uk::fe57d15e-2df4-484d-8a6d-e82b4f39ef5c" providerId="AD" clId="Web-{3C3673EE-7128-387B-E9A7-77D5A6C39071}" dt="2021-12-07T14:24:16.450" v="242"/>
          <ac:picMkLst>
            <pc:docMk/>
            <pc:sldMk cId="2823832659" sldId="264"/>
            <ac:picMk id="35" creationId="{7FAB4BD1-A5B8-445B-AB43-2FAB0DA21BC9}"/>
          </ac:picMkLst>
        </pc:picChg>
        <pc:picChg chg="add mod ord">
          <ac:chgData name="James Brooks" userId="S::144818@pembrokeshire.ac.uk::fe57d15e-2df4-484d-8a6d-e82b4f39ef5c" providerId="AD" clId="Web-{3C3673EE-7128-387B-E9A7-77D5A6C39071}" dt="2021-12-07T14:25:57.879" v="270" actId="1076"/>
          <ac:picMkLst>
            <pc:docMk/>
            <pc:sldMk cId="2823832659" sldId="264"/>
            <ac:picMk id="37" creationId="{0FF19F33-871D-43A2-94FF-DF8DBA8327BF}"/>
          </ac:picMkLst>
        </pc:picChg>
        <pc:picChg chg="del">
          <ac:chgData name="James Brooks" userId="S::144818@pembrokeshire.ac.uk::fe57d15e-2df4-484d-8a6d-e82b4f39ef5c" providerId="AD" clId="Web-{3C3673EE-7128-387B-E9A7-77D5A6C39071}" dt="2021-12-07T14:08:41.199" v="114"/>
          <ac:picMkLst>
            <pc:docMk/>
            <pc:sldMk cId="2823832659" sldId="264"/>
            <ac:picMk id="71" creationId="{FB84CADE-C82C-4AB6-93EA-E204EEBCD415}"/>
          </ac:picMkLst>
        </pc:picChg>
        <pc:picChg chg="del">
          <ac:chgData name="James Brooks" userId="S::144818@pembrokeshire.ac.uk::fe57d15e-2df4-484d-8a6d-e82b4f39ef5c" providerId="AD" clId="Web-{3C3673EE-7128-387B-E9A7-77D5A6C39071}" dt="2021-12-07T14:08:40.558" v="113"/>
          <ac:picMkLst>
            <pc:docMk/>
            <pc:sldMk cId="2823832659" sldId="264"/>
            <ac:picMk id="72" creationId="{F007071D-FCF4-46B6-878E-4FD654F0E8F9}"/>
          </ac:picMkLst>
        </pc:picChg>
        <pc:picChg chg="del mod">
          <ac:chgData name="James Brooks" userId="S::144818@pembrokeshire.ac.uk::fe57d15e-2df4-484d-8a6d-e82b4f39ef5c" providerId="AD" clId="Web-{3C3673EE-7128-387B-E9A7-77D5A6C39071}" dt="2021-12-07T14:08:39.870" v="112"/>
          <ac:picMkLst>
            <pc:docMk/>
            <pc:sldMk cId="2823832659" sldId="264"/>
            <ac:picMk id="73" creationId="{A6AAB024-520D-49C6-BC07-B70E164155B5}"/>
          </ac:picMkLst>
        </pc:picChg>
        <pc:picChg chg="del">
          <ac:chgData name="James Brooks" userId="S::144818@pembrokeshire.ac.uk::fe57d15e-2df4-484d-8a6d-e82b4f39ef5c" providerId="AD" clId="Web-{3C3673EE-7128-387B-E9A7-77D5A6C39071}" dt="2021-12-07T14:08:39.542" v="111"/>
          <ac:picMkLst>
            <pc:docMk/>
            <pc:sldMk cId="2823832659" sldId="264"/>
            <ac:picMk id="95" creationId="{DF403C48-32D4-4971-B3F2-9DE12EE5CB58}"/>
          </ac:picMkLst>
        </pc:picChg>
        <pc:picChg chg="del">
          <ac:chgData name="James Brooks" userId="S::144818@pembrokeshire.ac.uk::fe57d15e-2df4-484d-8a6d-e82b4f39ef5c" providerId="AD" clId="Web-{3C3673EE-7128-387B-E9A7-77D5A6C39071}" dt="2021-12-07T14:08:58.340" v="122"/>
          <ac:picMkLst>
            <pc:docMk/>
            <pc:sldMk cId="2823832659" sldId="264"/>
            <ac:picMk id="96" creationId="{137A23A0-3C60-4B29-AA36-259722FB1A48}"/>
          </ac:picMkLst>
        </pc:picChg>
        <pc:picChg chg="del">
          <ac:chgData name="James Brooks" userId="S::144818@pembrokeshire.ac.uk::fe57d15e-2df4-484d-8a6d-e82b4f39ef5c" providerId="AD" clId="Web-{3C3673EE-7128-387B-E9A7-77D5A6C39071}" dt="2021-12-07T14:08:57.309" v="121"/>
          <ac:picMkLst>
            <pc:docMk/>
            <pc:sldMk cId="2823832659" sldId="264"/>
            <ac:picMk id="97" creationId="{22AE73DA-D25F-47D9-A1E5-658943D010E4}"/>
          </ac:picMkLst>
        </pc:picChg>
        <pc:picChg chg="del">
          <ac:chgData name="James Brooks" userId="S::144818@pembrokeshire.ac.uk::fe57d15e-2df4-484d-8a6d-e82b4f39ef5c" providerId="AD" clId="Web-{3C3673EE-7128-387B-E9A7-77D5A6C39071}" dt="2021-12-07T14:08:56.512" v="120"/>
          <ac:picMkLst>
            <pc:docMk/>
            <pc:sldMk cId="2823832659" sldId="264"/>
            <ac:picMk id="98" creationId="{4E1A767A-81D0-48DE-A42E-B538E5962915}"/>
          </ac:picMkLst>
        </pc:picChg>
        <pc:picChg chg="del mod">
          <ac:chgData name="James Brooks" userId="S::144818@pembrokeshire.ac.uk::fe57d15e-2df4-484d-8a6d-e82b4f39ef5c" providerId="AD" clId="Web-{3C3673EE-7128-387B-E9A7-77D5A6C39071}" dt="2021-12-07T14:08:55.637" v="119"/>
          <ac:picMkLst>
            <pc:docMk/>
            <pc:sldMk cId="2823832659" sldId="264"/>
            <ac:picMk id="99" creationId="{4C331F8D-244E-4149-99C9-548CB9902264}"/>
          </ac:picMkLst>
        </pc:picChg>
        <pc:inkChg chg="del mod">
          <ac:chgData name="James Brooks" userId="S::144818@pembrokeshire.ac.uk::fe57d15e-2df4-484d-8a6d-e82b4f39ef5c" providerId="AD" clId="Web-{3C3673EE-7128-387B-E9A7-77D5A6C39071}" dt="2021-12-07T14:07:53.399" v="82"/>
          <ac:inkMkLst>
            <pc:docMk/>
            <pc:sldMk cId="2823832659" sldId="264"/>
            <ac:inkMk id="7" creationId="{D1F781A7-BFFA-42DA-AC1E-6EBD60E6A315}"/>
          </ac:inkMkLst>
        </pc:inkChg>
        <pc:inkChg chg="del">
          <ac:chgData name="James Brooks" userId="S::144818@pembrokeshire.ac.uk::fe57d15e-2df4-484d-8a6d-e82b4f39ef5c" providerId="AD" clId="Web-{3C3673EE-7128-387B-E9A7-77D5A6C39071}" dt="2021-12-07T14:07:56.118" v="84"/>
          <ac:inkMkLst>
            <pc:docMk/>
            <pc:sldMk cId="2823832659" sldId="264"/>
            <ac:inkMk id="14" creationId="{A49E8F15-6697-44DA-AF88-E9EEDC534A0B}"/>
          </ac:inkMkLst>
        </pc:inkChg>
        <pc:inkChg chg="del mod">
          <ac:chgData name="James Brooks" userId="S::144818@pembrokeshire.ac.uk::fe57d15e-2df4-484d-8a6d-e82b4f39ef5c" providerId="AD" clId="Web-{3C3673EE-7128-387B-E9A7-77D5A6C39071}" dt="2021-12-07T14:07:58.727" v="86"/>
          <ac:inkMkLst>
            <pc:docMk/>
            <pc:sldMk cId="2823832659" sldId="264"/>
            <ac:inkMk id="50" creationId="{177827D5-78F9-4F77-AD33-0AFCFEE9DB67}"/>
          </ac:inkMkLst>
        </pc:inkChg>
        <pc:inkChg chg="del">
          <ac:chgData name="James Brooks" userId="S::144818@pembrokeshire.ac.uk::fe57d15e-2df4-484d-8a6d-e82b4f39ef5c" providerId="AD" clId="Web-{3C3673EE-7128-387B-E9A7-77D5A6C39071}" dt="2021-12-07T14:08:03.024" v="90"/>
          <ac:inkMkLst>
            <pc:docMk/>
            <pc:sldMk cId="2823832659" sldId="264"/>
            <ac:inkMk id="51" creationId="{8154CA9D-40B1-48D6-BD5C-A247F544BC3C}"/>
          </ac:inkMkLst>
        </pc:inkChg>
        <pc:inkChg chg="del">
          <ac:chgData name="James Brooks" userId="S::144818@pembrokeshire.ac.uk::fe57d15e-2df4-484d-8a6d-e82b4f39ef5c" providerId="AD" clId="Web-{3C3673EE-7128-387B-E9A7-77D5A6C39071}" dt="2021-12-07T14:07:59.399" v="87"/>
          <ac:inkMkLst>
            <pc:docMk/>
            <pc:sldMk cId="2823832659" sldId="264"/>
            <ac:inkMk id="52" creationId="{B5FEF888-1B58-4643-BDE1-0DAB9B2608FF}"/>
          </ac:inkMkLst>
        </pc:inkChg>
        <pc:inkChg chg="del">
          <ac:chgData name="James Brooks" userId="S::144818@pembrokeshire.ac.uk::fe57d15e-2df4-484d-8a6d-e82b4f39ef5c" providerId="AD" clId="Web-{3C3673EE-7128-387B-E9A7-77D5A6C39071}" dt="2021-12-07T14:08:02.227" v="89"/>
          <ac:inkMkLst>
            <pc:docMk/>
            <pc:sldMk cId="2823832659" sldId="264"/>
            <ac:inkMk id="53" creationId="{95DA4A1C-11AF-4F64-9B42-4D2B403D2F79}"/>
          </ac:inkMkLst>
        </pc:inkChg>
        <pc:inkChg chg="del">
          <ac:chgData name="James Brooks" userId="S::144818@pembrokeshire.ac.uk::fe57d15e-2df4-484d-8a6d-e82b4f39ef5c" providerId="AD" clId="Web-{3C3673EE-7128-387B-E9A7-77D5A6C39071}" dt="2021-12-07T14:08:01.430" v="88"/>
          <ac:inkMkLst>
            <pc:docMk/>
            <pc:sldMk cId="2823832659" sldId="264"/>
            <ac:inkMk id="54" creationId="{95AF5A05-7977-43F5-86C3-77C6B4F3BC00}"/>
          </ac:inkMkLst>
        </pc:inkChg>
        <pc:inkChg chg="del">
          <ac:chgData name="James Brooks" userId="S::144818@pembrokeshire.ac.uk::fe57d15e-2df4-484d-8a6d-e82b4f39ef5c" providerId="AD" clId="Web-{3C3673EE-7128-387B-E9A7-77D5A6C39071}" dt="2021-12-07T14:08:05.603" v="92"/>
          <ac:inkMkLst>
            <pc:docMk/>
            <pc:sldMk cId="2823832659" sldId="264"/>
            <ac:inkMk id="55" creationId="{C8C30BCA-CA4E-43A1-BB21-8243D4E7DDCF}"/>
          </ac:inkMkLst>
        </pc:inkChg>
        <pc:inkChg chg="del">
          <ac:chgData name="James Brooks" userId="S::144818@pembrokeshire.ac.uk::fe57d15e-2df4-484d-8a6d-e82b4f39ef5c" providerId="AD" clId="Web-{3C3673EE-7128-387B-E9A7-77D5A6C39071}" dt="2021-12-07T14:08:05.524" v="91"/>
          <ac:inkMkLst>
            <pc:docMk/>
            <pc:sldMk cId="2823832659" sldId="264"/>
            <ac:inkMk id="56" creationId="{548B2E67-758A-4CF7-A026-EE816DB5C726}"/>
          </ac:inkMkLst>
        </pc:inkChg>
        <pc:inkChg chg="del">
          <ac:chgData name="James Brooks" userId="S::144818@pembrokeshire.ac.uk::fe57d15e-2df4-484d-8a6d-e82b4f39ef5c" providerId="AD" clId="Web-{3C3673EE-7128-387B-E9A7-77D5A6C39071}" dt="2021-12-07T14:08:20.885" v="97"/>
          <ac:inkMkLst>
            <pc:docMk/>
            <pc:sldMk cId="2823832659" sldId="264"/>
            <ac:inkMk id="57" creationId="{54E572A8-07C0-4EC5-9C06-E5A3E79EC8E3}"/>
          </ac:inkMkLst>
        </pc:inkChg>
        <pc:inkChg chg="del mod">
          <ac:chgData name="James Brooks" userId="S::144818@pembrokeshire.ac.uk::fe57d15e-2df4-484d-8a6d-e82b4f39ef5c" providerId="AD" clId="Web-{3C3673EE-7128-387B-E9A7-77D5A6C39071}" dt="2021-12-07T14:08:26.588" v="101"/>
          <ac:inkMkLst>
            <pc:docMk/>
            <pc:sldMk cId="2823832659" sldId="264"/>
            <ac:inkMk id="58" creationId="{0B0F9B73-E069-4F1A-8D8F-3E229C3D8A8E}"/>
          </ac:inkMkLst>
        </pc:inkChg>
        <pc:inkChg chg="del">
          <ac:chgData name="James Brooks" userId="S::144818@pembrokeshire.ac.uk::fe57d15e-2df4-484d-8a6d-e82b4f39ef5c" providerId="AD" clId="Web-{3C3673EE-7128-387B-E9A7-77D5A6C39071}" dt="2021-12-07T14:08:20.619" v="96"/>
          <ac:inkMkLst>
            <pc:docMk/>
            <pc:sldMk cId="2823832659" sldId="264"/>
            <ac:inkMk id="59" creationId="{1B3C43A4-6C3D-4EEB-88EB-95036A09C45A}"/>
          </ac:inkMkLst>
        </pc:inkChg>
        <pc:inkChg chg="del">
          <ac:chgData name="James Brooks" userId="S::144818@pembrokeshire.ac.uk::fe57d15e-2df4-484d-8a6d-e82b4f39ef5c" providerId="AD" clId="Web-{3C3673EE-7128-387B-E9A7-77D5A6C39071}" dt="2021-12-07T14:08:24.369" v="99"/>
          <ac:inkMkLst>
            <pc:docMk/>
            <pc:sldMk cId="2823832659" sldId="264"/>
            <ac:inkMk id="60" creationId="{F41BAAB5-93B0-404C-9E5D-457DE53D5641}"/>
          </ac:inkMkLst>
        </pc:inkChg>
        <pc:inkChg chg="del">
          <ac:chgData name="James Brooks" userId="S::144818@pembrokeshire.ac.uk::fe57d15e-2df4-484d-8a6d-e82b4f39ef5c" providerId="AD" clId="Web-{3C3673EE-7128-387B-E9A7-77D5A6C39071}" dt="2021-12-07T14:08:23.432" v="98"/>
          <ac:inkMkLst>
            <pc:docMk/>
            <pc:sldMk cId="2823832659" sldId="264"/>
            <ac:inkMk id="61" creationId="{080207DE-B032-436B-9536-9A1DD4EB6ABC}"/>
          </ac:inkMkLst>
        </pc:inkChg>
        <pc:inkChg chg="del">
          <ac:chgData name="James Brooks" userId="S::144818@pembrokeshire.ac.uk::fe57d15e-2df4-484d-8a6d-e82b4f39ef5c" providerId="AD" clId="Web-{3C3673EE-7128-387B-E9A7-77D5A6C39071}" dt="2021-12-07T14:08:27.745" v="102"/>
          <ac:inkMkLst>
            <pc:docMk/>
            <pc:sldMk cId="2823832659" sldId="264"/>
            <ac:inkMk id="62" creationId="{F2DA8C0E-E539-4FD5-BA17-D272192C7917}"/>
          </ac:inkMkLst>
        </pc:inkChg>
        <pc:inkChg chg="del">
          <ac:chgData name="James Brooks" userId="S::144818@pembrokeshire.ac.uk::fe57d15e-2df4-484d-8a6d-e82b4f39ef5c" providerId="AD" clId="Web-{3C3673EE-7128-387B-E9A7-77D5A6C39071}" dt="2021-12-07T14:08:36.276" v="106"/>
          <ac:inkMkLst>
            <pc:docMk/>
            <pc:sldMk cId="2823832659" sldId="264"/>
            <ac:inkMk id="63" creationId="{DB2331F5-714A-4C14-B2A5-769F2A21EA8A}"/>
          </ac:inkMkLst>
        </pc:inkChg>
        <pc:inkChg chg="del">
          <ac:chgData name="James Brooks" userId="S::144818@pembrokeshire.ac.uk::fe57d15e-2df4-484d-8a6d-e82b4f39ef5c" providerId="AD" clId="Web-{3C3673EE-7128-387B-E9A7-77D5A6C39071}" dt="2021-12-07T14:08:29.276" v="103"/>
          <ac:inkMkLst>
            <pc:docMk/>
            <pc:sldMk cId="2823832659" sldId="264"/>
            <ac:inkMk id="64" creationId="{94905987-E0C7-438D-A022-B1F589821771}"/>
          </ac:inkMkLst>
        </pc:inkChg>
        <pc:inkChg chg="del">
          <ac:chgData name="James Brooks" userId="S::144818@pembrokeshire.ac.uk::fe57d15e-2df4-484d-8a6d-e82b4f39ef5c" providerId="AD" clId="Web-{3C3673EE-7128-387B-E9A7-77D5A6C39071}" dt="2021-12-07T14:08:17.010" v="95"/>
          <ac:inkMkLst>
            <pc:docMk/>
            <pc:sldMk cId="2823832659" sldId="264"/>
            <ac:inkMk id="65" creationId="{C43F7296-381A-4B60-8EB2-EC06DCE4F308}"/>
          </ac:inkMkLst>
        </pc:inkChg>
        <pc:inkChg chg="del">
          <ac:chgData name="James Brooks" userId="S::144818@pembrokeshire.ac.uk::fe57d15e-2df4-484d-8a6d-e82b4f39ef5c" providerId="AD" clId="Web-{3C3673EE-7128-387B-E9A7-77D5A6C39071}" dt="2021-12-07T14:08:30.745" v="104"/>
          <ac:inkMkLst>
            <pc:docMk/>
            <pc:sldMk cId="2823832659" sldId="264"/>
            <ac:inkMk id="66" creationId="{AC7B9912-B3E5-4ABC-89BC-B2B49294658B}"/>
          </ac:inkMkLst>
        </pc:inkChg>
        <pc:inkChg chg="del mod">
          <ac:chgData name="James Brooks" userId="S::144818@pembrokeshire.ac.uk::fe57d15e-2df4-484d-8a6d-e82b4f39ef5c" providerId="AD" clId="Web-{3C3673EE-7128-387B-E9A7-77D5A6C39071}" dt="2021-12-07T14:08:38.324" v="109"/>
          <ac:inkMkLst>
            <pc:docMk/>
            <pc:sldMk cId="2823832659" sldId="264"/>
            <ac:inkMk id="67" creationId="{92251382-3419-4499-B505-7941EF5E9DE0}"/>
          </ac:inkMkLst>
        </pc:inkChg>
        <pc:inkChg chg="del">
          <ac:chgData name="James Brooks" userId="S::144818@pembrokeshire.ac.uk::fe57d15e-2df4-484d-8a6d-e82b4f39ef5c" providerId="AD" clId="Web-{3C3673EE-7128-387B-E9A7-77D5A6C39071}" dt="2021-12-07T14:08:34.198" v="105"/>
          <ac:inkMkLst>
            <pc:docMk/>
            <pc:sldMk cId="2823832659" sldId="264"/>
            <ac:inkMk id="68" creationId="{0018E383-2162-49E8-B754-75EB6B344A56}"/>
          </ac:inkMkLst>
        </pc:inkChg>
        <pc:inkChg chg="del mod">
          <ac:chgData name="James Brooks" userId="S::144818@pembrokeshire.ac.uk::fe57d15e-2df4-484d-8a6d-e82b4f39ef5c" providerId="AD" clId="Web-{3C3673EE-7128-387B-E9A7-77D5A6C39071}" dt="2021-12-07T14:08:15.431" v="94"/>
          <ac:inkMkLst>
            <pc:docMk/>
            <pc:sldMk cId="2823832659" sldId="264"/>
            <ac:inkMk id="69" creationId="{56701339-6178-48AB-BACE-99E39EF9C602}"/>
          </ac:inkMkLst>
        </pc:inkChg>
        <pc:inkChg chg="del">
          <ac:chgData name="James Brooks" userId="S::144818@pembrokeshire.ac.uk::fe57d15e-2df4-484d-8a6d-e82b4f39ef5c" providerId="AD" clId="Web-{3C3673EE-7128-387B-E9A7-77D5A6C39071}" dt="2021-12-07T14:08:36.292" v="107"/>
          <ac:inkMkLst>
            <pc:docMk/>
            <pc:sldMk cId="2823832659" sldId="264"/>
            <ac:inkMk id="70" creationId="{6AE58154-99C3-4E0F-9B55-EB26290A1BA3}"/>
          </ac:inkMkLst>
        </pc:inkChg>
        <pc:inkChg chg="del">
          <ac:chgData name="James Brooks" userId="S::144818@pembrokeshire.ac.uk::fe57d15e-2df4-484d-8a6d-e82b4f39ef5c" providerId="AD" clId="Web-{3C3673EE-7128-387B-E9A7-77D5A6C39071}" dt="2021-12-07T14:07:37.507" v="74"/>
          <ac:inkMkLst>
            <pc:docMk/>
            <pc:sldMk cId="2823832659" sldId="264"/>
            <ac:inkMk id="74" creationId="{543269DB-7F23-4AF6-9647-F9F0E913F953}"/>
          </ac:inkMkLst>
        </pc:inkChg>
        <pc:inkChg chg="del">
          <ac:chgData name="James Brooks" userId="S::144818@pembrokeshire.ac.uk::fe57d15e-2df4-484d-8a6d-e82b4f39ef5c" providerId="AD" clId="Web-{3C3673EE-7128-387B-E9A7-77D5A6C39071}" dt="2021-12-07T14:07:36.772" v="73"/>
          <ac:inkMkLst>
            <pc:docMk/>
            <pc:sldMk cId="2823832659" sldId="264"/>
            <ac:inkMk id="75" creationId="{7219D6DE-219B-463C-8E9D-1DBF1BFF24D7}"/>
          </ac:inkMkLst>
        </pc:inkChg>
        <pc:inkChg chg="del">
          <ac:chgData name="James Brooks" userId="S::144818@pembrokeshire.ac.uk::fe57d15e-2df4-484d-8a6d-e82b4f39ef5c" providerId="AD" clId="Web-{3C3673EE-7128-387B-E9A7-77D5A6C39071}" dt="2021-12-07T14:07:40.366" v="75"/>
          <ac:inkMkLst>
            <pc:docMk/>
            <pc:sldMk cId="2823832659" sldId="264"/>
            <ac:inkMk id="76" creationId="{45552FD2-904B-40E8-AE55-1E27AB6C124A}"/>
          </ac:inkMkLst>
        </pc:inkChg>
        <pc:inkChg chg="del">
          <ac:chgData name="James Brooks" userId="S::144818@pembrokeshire.ac.uk::fe57d15e-2df4-484d-8a6d-e82b4f39ef5c" providerId="AD" clId="Web-{3C3673EE-7128-387B-E9A7-77D5A6C39071}" dt="2021-12-07T14:07:35.788" v="72"/>
          <ac:inkMkLst>
            <pc:docMk/>
            <pc:sldMk cId="2823832659" sldId="264"/>
            <ac:inkMk id="77" creationId="{9F691032-3959-4DC1-9F60-65D370572DD1}"/>
          </ac:inkMkLst>
        </pc:inkChg>
        <pc:inkChg chg="del">
          <ac:chgData name="James Brooks" userId="S::144818@pembrokeshire.ac.uk::fe57d15e-2df4-484d-8a6d-e82b4f39ef5c" providerId="AD" clId="Web-{3C3673EE-7128-387B-E9A7-77D5A6C39071}" dt="2021-12-07T14:07:42.648" v="76"/>
          <ac:inkMkLst>
            <pc:docMk/>
            <pc:sldMk cId="2823832659" sldId="264"/>
            <ac:inkMk id="78" creationId="{B30F0E0C-06BC-41EF-A339-FC3905D7A83E}"/>
          </ac:inkMkLst>
        </pc:inkChg>
        <pc:inkChg chg="del">
          <ac:chgData name="James Brooks" userId="S::144818@pembrokeshire.ac.uk::fe57d15e-2df4-484d-8a6d-e82b4f39ef5c" providerId="AD" clId="Web-{3C3673EE-7128-387B-E9A7-77D5A6C39071}" dt="2021-12-07T14:07:43.445" v="77"/>
          <ac:inkMkLst>
            <pc:docMk/>
            <pc:sldMk cId="2823832659" sldId="264"/>
            <ac:inkMk id="79" creationId="{FC27986F-2B28-4187-83CA-B057ABF8B149}"/>
          </ac:inkMkLst>
        </pc:inkChg>
        <pc:inkChg chg="del">
          <ac:chgData name="James Brooks" userId="S::144818@pembrokeshire.ac.uk::fe57d15e-2df4-484d-8a6d-e82b4f39ef5c" providerId="AD" clId="Web-{3C3673EE-7128-387B-E9A7-77D5A6C39071}" dt="2021-12-07T14:07:54.399" v="83"/>
          <ac:inkMkLst>
            <pc:docMk/>
            <pc:sldMk cId="2823832659" sldId="264"/>
            <ac:inkMk id="80" creationId="{1C9389F1-1DE8-4E56-B559-C0DF05A4C76A}"/>
          </ac:inkMkLst>
        </pc:inkChg>
        <pc:inkChg chg="del mod">
          <ac:chgData name="James Brooks" userId="S::144818@pembrokeshire.ac.uk::fe57d15e-2df4-484d-8a6d-e82b4f39ef5c" providerId="AD" clId="Web-{3C3673EE-7128-387B-E9A7-77D5A6C39071}" dt="2021-12-07T14:07:52.508" v="80"/>
          <ac:inkMkLst>
            <pc:docMk/>
            <pc:sldMk cId="2823832659" sldId="264"/>
            <ac:inkMk id="81" creationId="{D26857BB-3F72-4629-B204-83274205722F}"/>
          </ac:inkMkLst>
        </pc:inkChg>
        <pc:inkChg chg="del">
          <ac:chgData name="James Brooks" userId="S::144818@pembrokeshire.ac.uk::fe57d15e-2df4-484d-8a6d-e82b4f39ef5c" providerId="AD" clId="Web-{3C3673EE-7128-387B-E9A7-77D5A6C39071}" dt="2021-12-07T14:07:28.772" v="66"/>
          <ac:inkMkLst>
            <pc:docMk/>
            <pc:sldMk cId="2823832659" sldId="264"/>
            <ac:inkMk id="82" creationId="{65FCC1B2-172F-4D8B-A726-558588B42CEE}"/>
          </ac:inkMkLst>
        </pc:inkChg>
        <pc:inkChg chg="del">
          <ac:chgData name="James Brooks" userId="S::144818@pembrokeshire.ac.uk::fe57d15e-2df4-484d-8a6d-e82b4f39ef5c" providerId="AD" clId="Web-{3C3673EE-7128-387B-E9A7-77D5A6C39071}" dt="2021-12-07T14:07:28.756" v="65"/>
          <ac:inkMkLst>
            <pc:docMk/>
            <pc:sldMk cId="2823832659" sldId="264"/>
            <ac:inkMk id="83" creationId="{A304D777-5716-459C-9F9C-5BD32AFABE80}"/>
          </ac:inkMkLst>
        </pc:inkChg>
        <pc:inkChg chg="del">
          <ac:chgData name="James Brooks" userId="S::144818@pembrokeshire.ac.uk::fe57d15e-2df4-484d-8a6d-e82b4f39ef5c" providerId="AD" clId="Web-{3C3673EE-7128-387B-E9A7-77D5A6C39071}" dt="2021-12-07T14:07:28.756" v="64"/>
          <ac:inkMkLst>
            <pc:docMk/>
            <pc:sldMk cId="2823832659" sldId="264"/>
            <ac:inkMk id="84" creationId="{3A1E6136-6015-4972-B3CA-9D95EEB2C89D}"/>
          </ac:inkMkLst>
        </pc:inkChg>
        <pc:inkChg chg="del">
          <ac:chgData name="James Brooks" userId="S::144818@pembrokeshire.ac.uk::fe57d15e-2df4-484d-8a6d-e82b4f39ef5c" providerId="AD" clId="Web-{3C3673EE-7128-387B-E9A7-77D5A6C39071}" dt="2021-12-07T14:07:28.756" v="63"/>
          <ac:inkMkLst>
            <pc:docMk/>
            <pc:sldMk cId="2823832659" sldId="264"/>
            <ac:inkMk id="85" creationId="{19D5D707-C2D5-4FE4-963C-3D49964E11DC}"/>
          </ac:inkMkLst>
        </pc:inkChg>
        <pc:inkChg chg="del">
          <ac:chgData name="James Brooks" userId="S::144818@pembrokeshire.ac.uk::fe57d15e-2df4-484d-8a6d-e82b4f39ef5c" providerId="AD" clId="Web-{3C3673EE-7128-387B-E9A7-77D5A6C39071}" dt="2021-12-07T14:07:28.756" v="62"/>
          <ac:inkMkLst>
            <pc:docMk/>
            <pc:sldMk cId="2823832659" sldId="264"/>
            <ac:inkMk id="86" creationId="{13BE92A0-0082-49BB-8551-FC606D8F0435}"/>
          </ac:inkMkLst>
        </pc:inkChg>
        <pc:inkChg chg="del">
          <ac:chgData name="James Brooks" userId="S::144818@pembrokeshire.ac.uk::fe57d15e-2df4-484d-8a6d-e82b4f39ef5c" providerId="AD" clId="Web-{3C3673EE-7128-387B-E9A7-77D5A6C39071}" dt="2021-12-07T14:07:28.756" v="61"/>
          <ac:inkMkLst>
            <pc:docMk/>
            <pc:sldMk cId="2823832659" sldId="264"/>
            <ac:inkMk id="87" creationId="{FD2A63C9-2B83-4C17-8B90-1C7B2C3C4734}"/>
          </ac:inkMkLst>
        </pc:inkChg>
        <pc:inkChg chg="del">
          <ac:chgData name="James Brooks" userId="S::144818@pembrokeshire.ac.uk::fe57d15e-2df4-484d-8a6d-e82b4f39ef5c" providerId="AD" clId="Web-{3C3673EE-7128-387B-E9A7-77D5A6C39071}" dt="2021-12-07T14:07:28.756" v="60"/>
          <ac:inkMkLst>
            <pc:docMk/>
            <pc:sldMk cId="2823832659" sldId="264"/>
            <ac:inkMk id="88" creationId="{2D89C186-1CF7-4212-9050-6AB4A40631A7}"/>
          </ac:inkMkLst>
        </pc:inkChg>
        <pc:inkChg chg="del">
          <ac:chgData name="James Brooks" userId="S::144818@pembrokeshire.ac.uk::fe57d15e-2df4-484d-8a6d-e82b4f39ef5c" providerId="AD" clId="Web-{3C3673EE-7128-387B-E9A7-77D5A6C39071}" dt="2021-12-07T14:07:28.756" v="59"/>
          <ac:inkMkLst>
            <pc:docMk/>
            <pc:sldMk cId="2823832659" sldId="264"/>
            <ac:inkMk id="89" creationId="{3EECFE4E-6AE8-439E-923A-72993CF0A458}"/>
          </ac:inkMkLst>
        </pc:inkChg>
        <pc:inkChg chg="del">
          <ac:chgData name="James Brooks" userId="S::144818@pembrokeshire.ac.uk::fe57d15e-2df4-484d-8a6d-e82b4f39ef5c" providerId="AD" clId="Web-{3C3673EE-7128-387B-E9A7-77D5A6C39071}" dt="2021-12-07T14:07:28.756" v="58"/>
          <ac:inkMkLst>
            <pc:docMk/>
            <pc:sldMk cId="2823832659" sldId="264"/>
            <ac:inkMk id="90" creationId="{602C88ED-99B5-4D51-8748-E1710796E9CF}"/>
          </ac:inkMkLst>
        </pc:inkChg>
        <pc:inkChg chg="del">
          <ac:chgData name="James Brooks" userId="S::144818@pembrokeshire.ac.uk::fe57d15e-2df4-484d-8a6d-e82b4f39ef5c" providerId="AD" clId="Web-{3C3673EE-7128-387B-E9A7-77D5A6C39071}" dt="2021-12-07T14:07:30.663" v="71"/>
          <ac:inkMkLst>
            <pc:docMk/>
            <pc:sldMk cId="2823832659" sldId="264"/>
            <ac:inkMk id="91" creationId="{9598C5C4-4EF2-4B43-9B73-0ED8D0DB3631}"/>
          </ac:inkMkLst>
        </pc:inkChg>
        <pc:inkChg chg="del">
          <ac:chgData name="James Brooks" userId="S::144818@pembrokeshire.ac.uk::fe57d15e-2df4-484d-8a6d-e82b4f39ef5c" providerId="AD" clId="Web-{3C3673EE-7128-387B-E9A7-77D5A6C39071}" dt="2021-12-07T14:07:30.663" v="70"/>
          <ac:inkMkLst>
            <pc:docMk/>
            <pc:sldMk cId="2823832659" sldId="264"/>
            <ac:inkMk id="92" creationId="{06F63F0D-FAAC-405F-AB32-A87B410C5585}"/>
          </ac:inkMkLst>
        </pc:inkChg>
        <pc:inkChg chg="del">
          <ac:chgData name="James Brooks" userId="S::144818@pembrokeshire.ac.uk::fe57d15e-2df4-484d-8a6d-e82b4f39ef5c" providerId="AD" clId="Web-{3C3673EE-7128-387B-E9A7-77D5A6C39071}" dt="2021-12-07T14:07:30.663" v="69"/>
          <ac:inkMkLst>
            <pc:docMk/>
            <pc:sldMk cId="2823832659" sldId="264"/>
            <ac:inkMk id="93" creationId="{054B1824-D8DC-41D3-9352-E2F7B1B942E6}"/>
          </ac:inkMkLst>
        </pc:inkChg>
        <pc:inkChg chg="del">
          <ac:chgData name="James Brooks" userId="S::144818@pembrokeshire.ac.uk::fe57d15e-2df4-484d-8a6d-e82b4f39ef5c" providerId="AD" clId="Web-{3C3673EE-7128-387B-E9A7-77D5A6C39071}" dt="2021-12-07T14:07:30.663" v="68"/>
          <ac:inkMkLst>
            <pc:docMk/>
            <pc:sldMk cId="2823832659" sldId="264"/>
            <ac:inkMk id="94" creationId="{365E2A41-3CEC-4181-8672-20DB3F6C2051}"/>
          </ac:inkMkLst>
        </pc:inkChg>
      </pc:sldChg>
      <pc:sldChg chg="del">
        <pc:chgData name="James Brooks" userId="S::144818@pembrokeshire.ac.uk::fe57d15e-2df4-484d-8a6d-e82b4f39ef5c" providerId="AD" clId="Web-{3C3673EE-7128-387B-E9A7-77D5A6C39071}" dt="2021-12-07T14:08:45.949" v="116"/>
        <pc:sldMkLst>
          <pc:docMk/>
          <pc:sldMk cId="1089169028" sldId="265"/>
        </pc:sldMkLst>
      </pc:sldChg>
      <pc:sldChg chg="del">
        <pc:chgData name="James Brooks" userId="S::144818@pembrokeshire.ac.uk::fe57d15e-2df4-484d-8a6d-e82b4f39ef5c" providerId="AD" clId="Web-{3C3673EE-7128-387B-E9A7-77D5A6C39071}" dt="2021-12-07T14:08:50.246" v="117"/>
        <pc:sldMkLst>
          <pc:docMk/>
          <pc:sldMk cId="1411585837" sldId="266"/>
        </pc:sldMkLst>
      </pc:sldChg>
    </pc:docChg>
  </pc:docChgLst>
  <pc:docChgLst>
    <pc:chgData name="Jake Wears" userId="S::144824@pembrokeshire.ac.uk::500ce130-ff0a-48c4-ac04-55434f0bc66d" providerId="AD" clId="Web-{8D851FB7-6C8B-6C46-5428-AC4DF4BB0E43}"/>
    <pc:docChg chg="modSld">
      <pc:chgData name="Jake Wears" userId="S::144824@pembrokeshire.ac.uk::500ce130-ff0a-48c4-ac04-55434f0bc66d" providerId="AD" clId="Web-{8D851FB7-6C8B-6C46-5428-AC4DF4BB0E43}" dt="2022-04-26T12:48:08.849" v="4"/>
      <pc:docMkLst>
        <pc:docMk/>
      </pc:docMkLst>
      <pc:sldChg chg="addSp">
        <pc:chgData name="Jake Wears" userId="S::144824@pembrokeshire.ac.uk::500ce130-ff0a-48c4-ac04-55434f0bc66d" providerId="AD" clId="Web-{8D851FB7-6C8B-6C46-5428-AC4DF4BB0E43}" dt="2022-04-26T12:48:04.161" v="0"/>
        <pc:sldMkLst>
          <pc:docMk/>
          <pc:sldMk cId="1182450467" sldId="292"/>
        </pc:sldMkLst>
        <pc:spChg chg="add">
          <ac:chgData name="Jake Wears" userId="S::144824@pembrokeshire.ac.uk::500ce130-ff0a-48c4-ac04-55434f0bc66d" providerId="AD" clId="Web-{8D851FB7-6C8B-6C46-5428-AC4DF4BB0E43}" dt="2022-04-26T12:48:04.161" v="0"/>
          <ac:spMkLst>
            <pc:docMk/>
            <pc:sldMk cId="1182450467" sldId="292"/>
            <ac:spMk id="4" creationId="{06048279-88D8-B07D-A98A-B483FE900F55}"/>
          </ac:spMkLst>
        </pc:spChg>
      </pc:sldChg>
      <pc:sldChg chg="addSp">
        <pc:chgData name="Jake Wears" userId="S::144824@pembrokeshire.ac.uk::500ce130-ff0a-48c4-ac04-55434f0bc66d" providerId="AD" clId="Web-{8D851FB7-6C8B-6C46-5428-AC4DF4BB0E43}" dt="2022-04-26T12:48:05.599" v="1"/>
        <pc:sldMkLst>
          <pc:docMk/>
          <pc:sldMk cId="118085124" sldId="293"/>
        </pc:sldMkLst>
        <pc:spChg chg="add">
          <ac:chgData name="Jake Wears" userId="S::144824@pembrokeshire.ac.uk::500ce130-ff0a-48c4-ac04-55434f0bc66d" providerId="AD" clId="Web-{8D851FB7-6C8B-6C46-5428-AC4DF4BB0E43}" dt="2022-04-26T12:48:05.599" v="1"/>
          <ac:spMkLst>
            <pc:docMk/>
            <pc:sldMk cId="118085124" sldId="293"/>
            <ac:spMk id="3" creationId="{B25CA878-9456-FA72-0E7C-F76481EBF47B}"/>
          </ac:spMkLst>
        </pc:spChg>
      </pc:sldChg>
      <pc:sldChg chg="addSp">
        <pc:chgData name="Jake Wears" userId="S::144824@pembrokeshire.ac.uk::500ce130-ff0a-48c4-ac04-55434f0bc66d" providerId="AD" clId="Web-{8D851FB7-6C8B-6C46-5428-AC4DF4BB0E43}" dt="2022-04-26T12:48:06.973" v="2"/>
        <pc:sldMkLst>
          <pc:docMk/>
          <pc:sldMk cId="4085680195" sldId="294"/>
        </pc:sldMkLst>
        <pc:spChg chg="add">
          <ac:chgData name="Jake Wears" userId="S::144824@pembrokeshire.ac.uk::500ce130-ff0a-48c4-ac04-55434f0bc66d" providerId="AD" clId="Web-{8D851FB7-6C8B-6C46-5428-AC4DF4BB0E43}" dt="2022-04-26T12:48:06.973" v="2"/>
          <ac:spMkLst>
            <pc:docMk/>
            <pc:sldMk cId="4085680195" sldId="294"/>
            <ac:spMk id="4" creationId="{A13490C9-3901-4084-6F30-32567C63F6E9}"/>
          </ac:spMkLst>
        </pc:spChg>
      </pc:sldChg>
      <pc:sldChg chg="addSp">
        <pc:chgData name="Jake Wears" userId="S::144824@pembrokeshire.ac.uk::500ce130-ff0a-48c4-ac04-55434f0bc66d" providerId="AD" clId="Web-{8D851FB7-6C8B-6C46-5428-AC4DF4BB0E43}" dt="2022-04-26T12:48:07.708" v="3"/>
        <pc:sldMkLst>
          <pc:docMk/>
          <pc:sldMk cId="644753061" sldId="295"/>
        </pc:sldMkLst>
        <pc:spChg chg="add">
          <ac:chgData name="Jake Wears" userId="S::144824@pembrokeshire.ac.uk::500ce130-ff0a-48c4-ac04-55434f0bc66d" providerId="AD" clId="Web-{8D851FB7-6C8B-6C46-5428-AC4DF4BB0E43}" dt="2022-04-26T12:48:07.708" v="3"/>
          <ac:spMkLst>
            <pc:docMk/>
            <pc:sldMk cId="644753061" sldId="295"/>
            <ac:spMk id="4" creationId="{A1A87846-0B29-CF43-2FE3-6C45517E0B30}"/>
          </ac:spMkLst>
        </pc:spChg>
      </pc:sldChg>
      <pc:sldChg chg="addSp">
        <pc:chgData name="Jake Wears" userId="S::144824@pembrokeshire.ac.uk::500ce130-ff0a-48c4-ac04-55434f0bc66d" providerId="AD" clId="Web-{8D851FB7-6C8B-6C46-5428-AC4DF4BB0E43}" dt="2022-04-26T12:48:08.849" v="4"/>
        <pc:sldMkLst>
          <pc:docMk/>
          <pc:sldMk cId="1649190640" sldId="312"/>
        </pc:sldMkLst>
        <pc:spChg chg="add">
          <ac:chgData name="Jake Wears" userId="S::144824@pembrokeshire.ac.uk::500ce130-ff0a-48c4-ac04-55434f0bc66d" providerId="AD" clId="Web-{8D851FB7-6C8B-6C46-5428-AC4DF4BB0E43}" dt="2022-04-26T12:48:08.849" v="4"/>
          <ac:spMkLst>
            <pc:docMk/>
            <pc:sldMk cId="1649190640" sldId="312"/>
            <ac:spMk id="3" creationId="{D5FFF14A-23DA-47DD-BC2C-92398126D66D}"/>
          </ac:spMkLst>
        </pc:spChg>
      </pc:sldChg>
    </pc:docChg>
  </pc:docChgLst>
  <pc:docChgLst>
    <pc:chgData name="James Brooks" userId="S::144818@pembrokeshire.ac.uk::fe57d15e-2df4-484d-8a6d-e82b4f39ef5c" providerId="AD" clId="Web-{97C64B4F-9F10-170B-B1C1-62B706B29930}"/>
    <pc:docChg chg="addSld modSld">
      <pc:chgData name="James Brooks" userId="S::144818@pembrokeshire.ac.uk::fe57d15e-2df4-484d-8a6d-e82b4f39ef5c" providerId="AD" clId="Web-{97C64B4F-9F10-170B-B1C1-62B706B29930}" dt="2021-12-28T11:33:19.765" v="1225" actId="20577"/>
      <pc:docMkLst>
        <pc:docMk/>
      </pc:docMkLst>
      <pc:sldChg chg="delSp modSp">
        <pc:chgData name="James Brooks" userId="S::144818@pembrokeshire.ac.uk::fe57d15e-2df4-484d-8a6d-e82b4f39ef5c" providerId="AD" clId="Web-{97C64B4F-9F10-170B-B1C1-62B706B29930}" dt="2021-12-28T11:15:40.559" v="1207" actId="20577"/>
        <pc:sldMkLst>
          <pc:docMk/>
          <pc:sldMk cId="182496875" sldId="267"/>
        </pc:sldMkLst>
        <pc:spChg chg="mod">
          <ac:chgData name="James Brooks" userId="S::144818@pembrokeshire.ac.uk::fe57d15e-2df4-484d-8a6d-e82b4f39ef5c" providerId="AD" clId="Web-{97C64B4F-9F10-170B-B1C1-62B706B29930}" dt="2021-12-28T10:53:34.952" v="971" actId="1076"/>
          <ac:spMkLst>
            <pc:docMk/>
            <pc:sldMk cId="182496875" sldId="267"/>
            <ac:spMk id="2" creationId="{E18C8988-FB0D-4C3B-B293-380FC7D599A8}"/>
          </ac:spMkLst>
        </pc:spChg>
        <pc:spChg chg="mod">
          <ac:chgData name="James Brooks" userId="S::144818@pembrokeshire.ac.uk::fe57d15e-2df4-484d-8a6d-e82b4f39ef5c" providerId="AD" clId="Web-{97C64B4F-9F10-170B-B1C1-62B706B29930}" dt="2021-12-28T11:15:40.559" v="1207" actId="20577"/>
          <ac:spMkLst>
            <pc:docMk/>
            <pc:sldMk cId="182496875" sldId="267"/>
            <ac:spMk id="6" creationId="{7D1D00A6-1CFE-E741-92A8-2CC918DBA2F4}"/>
          </ac:spMkLst>
        </pc:spChg>
        <pc:spChg chg="del mod">
          <ac:chgData name="James Brooks" userId="S::144818@pembrokeshire.ac.uk::fe57d15e-2df4-484d-8a6d-e82b4f39ef5c" providerId="AD" clId="Web-{97C64B4F-9F10-170B-B1C1-62B706B29930}" dt="2021-12-28T10:35:46.596" v="806"/>
          <ac:spMkLst>
            <pc:docMk/>
            <pc:sldMk cId="182496875" sldId="267"/>
            <ac:spMk id="7" creationId="{9E4CEA1F-C21E-3842-A45F-D2C414A3AC65}"/>
          </ac:spMkLst>
        </pc:spChg>
        <pc:picChg chg="mod">
          <ac:chgData name="James Brooks" userId="S::144818@pembrokeshire.ac.uk::fe57d15e-2df4-484d-8a6d-e82b4f39ef5c" providerId="AD" clId="Web-{97C64B4F-9F10-170B-B1C1-62B706B29930}" dt="2021-12-28T10:53:43.343" v="973" actId="1076"/>
          <ac:picMkLst>
            <pc:docMk/>
            <pc:sldMk cId="182496875" sldId="267"/>
            <ac:picMk id="5" creationId="{5F858AF0-9709-044F-8647-96ADA498BD2A}"/>
          </ac:picMkLst>
        </pc:picChg>
      </pc:sldChg>
      <pc:sldChg chg="modSp">
        <pc:chgData name="James Brooks" userId="S::144818@pembrokeshire.ac.uk::fe57d15e-2df4-484d-8a6d-e82b4f39ef5c" providerId="AD" clId="Web-{97C64B4F-9F10-170B-B1C1-62B706B29930}" dt="2021-12-28T10:23:21.705" v="163" actId="20577"/>
        <pc:sldMkLst>
          <pc:docMk/>
          <pc:sldMk cId="3121974217" sldId="269"/>
        </pc:sldMkLst>
        <pc:spChg chg="mod">
          <ac:chgData name="James Brooks" userId="S::144818@pembrokeshire.ac.uk::fe57d15e-2df4-484d-8a6d-e82b4f39ef5c" providerId="AD" clId="Web-{97C64B4F-9F10-170B-B1C1-62B706B29930}" dt="2021-12-28T10:23:21.705" v="163" actId="20577"/>
          <ac:spMkLst>
            <pc:docMk/>
            <pc:sldMk cId="3121974217" sldId="269"/>
            <ac:spMk id="4" creationId="{11391D97-FB0F-3F40-BC76-A92EA7F82BA1}"/>
          </ac:spMkLst>
        </pc:spChg>
      </pc:sldChg>
      <pc:sldChg chg="modSp">
        <pc:chgData name="James Brooks" userId="S::144818@pembrokeshire.ac.uk::fe57d15e-2df4-484d-8a6d-e82b4f39ef5c" providerId="AD" clId="Web-{97C64B4F-9F10-170B-B1C1-62B706B29930}" dt="2021-12-28T11:15:29.496" v="1204" actId="20577"/>
        <pc:sldMkLst>
          <pc:docMk/>
          <pc:sldMk cId="1991439680" sldId="274"/>
        </pc:sldMkLst>
        <pc:spChg chg="mod">
          <ac:chgData name="James Brooks" userId="S::144818@pembrokeshire.ac.uk::fe57d15e-2df4-484d-8a6d-e82b4f39ef5c" providerId="AD" clId="Web-{97C64B4F-9F10-170B-B1C1-62B706B29930}" dt="2021-12-28T11:15:29.496" v="1204" actId="20577"/>
          <ac:spMkLst>
            <pc:docMk/>
            <pc:sldMk cId="1991439680" sldId="274"/>
            <ac:spMk id="2" creationId="{DCAEA69D-5DB7-7C4E-BD00-103D916A4596}"/>
          </ac:spMkLst>
        </pc:spChg>
        <pc:spChg chg="mod">
          <ac:chgData name="James Brooks" userId="S::144818@pembrokeshire.ac.uk::fe57d15e-2df4-484d-8a6d-e82b4f39ef5c" providerId="AD" clId="Web-{97C64B4F-9F10-170B-B1C1-62B706B29930}" dt="2021-12-28T10:23:12.002" v="158" actId="20577"/>
          <ac:spMkLst>
            <pc:docMk/>
            <pc:sldMk cId="1991439680" sldId="274"/>
            <ac:spMk id="6" creationId="{C3CD18FF-9C01-0C49-9BC0-46B5150EC1CC}"/>
          </ac:spMkLst>
        </pc:spChg>
        <pc:picChg chg="mod">
          <ac:chgData name="James Brooks" userId="S::144818@pembrokeshire.ac.uk::fe57d15e-2df4-484d-8a6d-e82b4f39ef5c" providerId="AD" clId="Web-{97C64B4F-9F10-170B-B1C1-62B706B29930}" dt="2021-12-28T10:48:04.804" v="898" actId="1076"/>
          <ac:picMkLst>
            <pc:docMk/>
            <pc:sldMk cId="1991439680" sldId="274"/>
            <ac:picMk id="6146" creationId="{0BA2963B-17AB-714B-97EC-D6C022CD0036}"/>
          </ac:picMkLst>
        </pc:picChg>
      </pc:sldChg>
      <pc:sldChg chg="modSp">
        <pc:chgData name="James Brooks" userId="S::144818@pembrokeshire.ac.uk::fe57d15e-2df4-484d-8a6d-e82b4f39ef5c" providerId="AD" clId="Web-{97C64B4F-9F10-170B-B1C1-62B706B29930}" dt="2021-12-28T10:23:08.080" v="157" actId="20577"/>
        <pc:sldMkLst>
          <pc:docMk/>
          <pc:sldMk cId="3227858627" sldId="279"/>
        </pc:sldMkLst>
        <pc:spChg chg="mod">
          <ac:chgData name="James Brooks" userId="S::144818@pembrokeshire.ac.uk::fe57d15e-2df4-484d-8a6d-e82b4f39ef5c" providerId="AD" clId="Web-{97C64B4F-9F10-170B-B1C1-62B706B29930}" dt="2021-12-28T10:23:08.080" v="157" actId="20577"/>
          <ac:spMkLst>
            <pc:docMk/>
            <pc:sldMk cId="3227858627" sldId="279"/>
            <ac:spMk id="6" creationId="{8D65C1F0-3106-F248-9FBA-67AAE11FDF49}"/>
          </ac:spMkLst>
        </pc:spChg>
      </pc:sldChg>
      <pc:sldChg chg="addSp delSp modSp new">
        <pc:chgData name="James Brooks" userId="S::144818@pembrokeshire.ac.uk::fe57d15e-2df4-484d-8a6d-e82b4f39ef5c" providerId="AD" clId="Web-{97C64B4F-9F10-170B-B1C1-62B706B29930}" dt="2021-12-28T10:24:01.191" v="173" actId="1076"/>
        <pc:sldMkLst>
          <pc:docMk/>
          <pc:sldMk cId="3628359578" sldId="280"/>
        </pc:sldMkLst>
        <pc:spChg chg="mod">
          <ac:chgData name="James Brooks" userId="S::144818@pembrokeshire.ac.uk::fe57d15e-2df4-484d-8a6d-e82b4f39ef5c" providerId="AD" clId="Web-{97C64B4F-9F10-170B-B1C1-62B706B29930}" dt="2021-12-28T10:17:33.509" v="9" actId="20577"/>
          <ac:spMkLst>
            <pc:docMk/>
            <pc:sldMk cId="3628359578" sldId="280"/>
            <ac:spMk id="2" creationId="{C4419CF7-CE57-4F4D-A588-8E9CD8A37BBB}"/>
          </ac:spMkLst>
        </pc:spChg>
        <pc:spChg chg="del">
          <ac:chgData name="James Brooks" userId="S::144818@pembrokeshire.ac.uk::fe57d15e-2df4-484d-8a6d-e82b4f39ef5c" providerId="AD" clId="Web-{97C64B4F-9F10-170B-B1C1-62B706B29930}" dt="2021-12-28T10:17:37.680" v="10"/>
          <ac:spMkLst>
            <pc:docMk/>
            <pc:sldMk cId="3628359578" sldId="280"/>
            <ac:spMk id="3" creationId="{1CBB3209-95EC-4A62-90F1-A07468B9F33A}"/>
          </ac:spMkLst>
        </pc:spChg>
        <pc:spChg chg="add mod">
          <ac:chgData name="James Brooks" userId="S::144818@pembrokeshire.ac.uk::fe57d15e-2df4-484d-8a6d-e82b4f39ef5c" providerId="AD" clId="Web-{97C64B4F-9F10-170B-B1C1-62B706B29930}" dt="2021-12-28T10:22:48.830" v="155" actId="20577"/>
          <ac:spMkLst>
            <pc:docMk/>
            <pc:sldMk cId="3628359578" sldId="280"/>
            <ac:spMk id="4" creationId="{7023C7BC-86AE-4B85-A309-BD016F44729A}"/>
          </ac:spMkLst>
        </pc:spChg>
        <pc:spChg chg="add mod">
          <ac:chgData name="James Brooks" userId="S::144818@pembrokeshire.ac.uk::fe57d15e-2df4-484d-8a6d-e82b4f39ef5c" providerId="AD" clId="Web-{97C64B4F-9F10-170B-B1C1-62B706B29930}" dt="2021-12-28T10:24:01.191" v="173" actId="1076"/>
          <ac:spMkLst>
            <pc:docMk/>
            <pc:sldMk cId="3628359578" sldId="280"/>
            <ac:spMk id="5" creationId="{E36E1384-0C79-4A85-82A0-0C02D044CE97}"/>
          </ac:spMkLst>
        </pc:spChg>
      </pc:sldChg>
      <pc:sldChg chg="addSp modSp new">
        <pc:chgData name="James Brooks" userId="S::144818@pembrokeshire.ac.uk::fe57d15e-2df4-484d-8a6d-e82b4f39ef5c" providerId="AD" clId="Web-{97C64B4F-9F10-170B-B1C1-62B706B29930}" dt="2021-12-28T11:15:25.152" v="1203" actId="20577"/>
        <pc:sldMkLst>
          <pc:docMk/>
          <pc:sldMk cId="459139667" sldId="281"/>
        </pc:sldMkLst>
        <pc:spChg chg="mod">
          <ac:chgData name="James Brooks" userId="S::144818@pembrokeshire.ac.uk::fe57d15e-2df4-484d-8a6d-e82b4f39ef5c" providerId="AD" clId="Web-{97C64B4F-9F10-170B-B1C1-62B706B29930}" dt="2021-12-28T10:24:21.300" v="182" actId="20577"/>
          <ac:spMkLst>
            <pc:docMk/>
            <pc:sldMk cId="459139667" sldId="281"/>
            <ac:spMk id="2" creationId="{10A11D26-A633-46B5-A81F-1A114AA19153}"/>
          </ac:spMkLst>
        </pc:spChg>
        <pc:spChg chg="mod">
          <ac:chgData name="James Brooks" userId="S::144818@pembrokeshire.ac.uk::fe57d15e-2df4-484d-8a6d-e82b4f39ef5c" providerId="AD" clId="Web-{97C64B4F-9F10-170B-B1C1-62B706B29930}" dt="2021-12-28T11:15:25.152" v="1203" actId="20577"/>
          <ac:spMkLst>
            <pc:docMk/>
            <pc:sldMk cId="459139667" sldId="281"/>
            <ac:spMk id="3" creationId="{13CFFA27-1433-439D-B1C0-0328525FB4DC}"/>
          </ac:spMkLst>
        </pc:spChg>
        <pc:spChg chg="add mod">
          <ac:chgData name="James Brooks" userId="S::144818@pembrokeshire.ac.uk::fe57d15e-2df4-484d-8a6d-e82b4f39ef5c" providerId="AD" clId="Web-{97C64B4F-9F10-170B-B1C1-62B706B29930}" dt="2021-12-28T10:32:11.529" v="561" actId="1076"/>
          <ac:spMkLst>
            <pc:docMk/>
            <pc:sldMk cId="459139667" sldId="281"/>
            <ac:spMk id="4" creationId="{E938BA0C-5617-4890-BCA5-4452EFEBC9D3}"/>
          </ac:spMkLst>
        </pc:spChg>
      </pc:sldChg>
      <pc:sldChg chg="addSp modSp new">
        <pc:chgData name="James Brooks" userId="S::144818@pembrokeshire.ac.uk::fe57d15e-2df4-484d-8a6d-e82b4f39ef5c" providerId="AD" clId="Web-{97C64B4F-9F10-170B-B1C1-62B706B29930}" dt="2021-12-28T10:58:56.912" v="986" actId="20577"/>
        <pc:sldMkLst>
          <pc:docMk/>
          <pc:sldMk cId="1274197921" sldId="282"/>
        </pc:sldMkLst>
        <pc:spChg chg="mod">
          <ac:chgData name="James Brooks" userId="S::144818@pembrokeshire.ac.uk::fe57d15e-2df4-484d-8a6d-e82b4f39ef5c" providerId="AD" clId="Web-{97C64B4F-9F10-170B-B1C1-62B706B29930}" dt="2021-12-28T10:32:30.389" v="568" actId="20577"/>
          <ac:spMkLst>
            <pc:docMk/>
            <pc:sldMk cId="1274197921" sldId="282"/>
            <ac:spMk id="2" creationId="{8C06D107-E590-4EA6-94D3-71F343817276}"/>
          </ac:spMkLst>
        </pc:spChg>
        <pc:spChg chg="mod">
          <ac:chgData name="James Brooks" userId="S::144818@pembrokeshire.ac.uk::fe57d15e-2df4-484d-8a6d-e82b4f39ef5c" providerId="AD" clId="Web-{97C64B4F-9F10-170B-B1C1-62B706B29930}" dt="2021-12-28T10:58:56.912" v="986" actId="20577"/>
          <ac:spMkLst>
            <pc:docMk/>
            <pc:sldMk cId="1274197921" sldId="282"/>
            <ac:spMk id="3" creationId="{8AF46EF4-AC0F-4BAC-B232-145E2D2317F5}"/>
          </ac:spMkLst>
        </pc:spChg>
        <pc:spChg chg="add mod">
          <ac:chgData name="James Brooks" userId="S::144818@pembrokeshire.ac.uk::fe57d15e-2df4-484d-8a6d-e82b4f39ef5c" providerId="AD" clId="Web-{97C64B4F-9F10-170B-B1C1-62B706B29930}" dt="2021-12-28T10:35:55.675" v="809" actId="20577"/>
          <ac:spMkLst>
            <pc:docMk/>
            <pc:sldMk cId="1274197921" sldId="282"/>
            <ac:spMk id="4" creationId="{5CE8E235-90AA-4072-959A-FE9B5A0D9AD8}"/>
          </ac:spMkLst>
        </pc:spChg>
      </pc:sldChg>
      <pc:sldChg chg="addSp modSp new">
        <pc:chgData name="James Brooks" userId="S::144818@pembrokeshire.ac.uk::fe57d15e-2df4-484d-8a6d-e82b4f39ef5c" providerId="AD" clId="Web-{97C64B4F-9F10-170B-B1C1-62B706B29930}" dt="2021-12-28T11:33:19.765" v="1225" actId="20577"/>
        <pc:sldMkLst>
          <pc:docMk/>
          <pc:sldMk cId="4114586716" sldId="283"/>
        </pc:sldMkLst>
        <pc:spChg chg="mod">
          <ac:chgData name="James Brooks" userId="S::144818@pembrokeshire.ac.uk::fe57d15e-2df4-484d-8a6d-e82b4f39ef5c" providerId="AD" clId="Web-{97C64B4F-9F10-170B-B1C1-62B706B29930}" dt="2021-12-28T10:35:37.971" v="805" actId="20577"/>
          <ac:spMkLst>
            <pc:docMk/>
            <pc:sldMk cId="4114586716" sldId="283"/>
            <ac:spMk id="2" creationId="{8C2655BD-1BE7-4C9C-BF89-01F13EB1EF52}"/>
          </ac:spMkLst>
        </pc:spChg>
        <pc:spChg chg="mod">
          <ac:chgData name="James Brooks" userId="S::144818@pembrokeshire.ac.uk::fe57d15e-2df4-484d-8a6d-e82b4f39ef5c" providerId="AD" clId="Web-{97C64B4F-9F10-170B-B1C1-62B706B29930}" dt="2021-12-28T11:33:03.999" v="1222" actId="1076"/>
          <ac:spMkLst>
            <pc:docMk/>
            <pc:sldMk cId="4114586716" sldId="283"/>
            <ac:spMk id="3" creationId="{B6443F2A-50CE-4351-8FD1-916C121E6589}"/>
          </ac:spMkLst>
        </pc:spChg>
        <pc:spChg chg="add mod">
          <ac:chgData name="James Brooks" userId="S::144818@pembrokeshire.ac.uk::fe57d15e-2df4-484d-8a6d-e82b4f39ef5c" providerId="AD" clId="Web-{97C64B4F-9F10-170B-B1C1-62B706B29930}" dt="2021-12-28T11:33:19.765" v="1225" actId="20577"/>
          <ac:spMkLst>
            <pc:docMk/>
            <pc:sldMk cId="4114586716" sldId="283"/>
            <ac:spMk id="5" creationId="{3F62D813-1D7F-4E01-BD20-7759EE6C5FCA}"/>
          </ac:spMkLst>
        </pc:spChg>
      </pc:sldChg>
    </pc:docChg>
  </pc:docChgLst>
  <pc:docChgLst>
    <pc:chgData name="Jake Wears" userId="S::144824@pembrokeshire.ac.uk::500ce130-ff0a-48c4-ac04-55434f0bc66d" providerId="AD" clId="Web-{14F79757-AAD3-2B18-4882-6662EA463EF7}"/>
    <pc:docChg chg="modSld">
      <pc:chgData name="Jake Wears" userId="S::144824@pembrokeshire.ac.uk::500ce130-ff0a-48c4-ac04-55434f0bc66d" providerId="AD" clId="Web-{14F79757-AAD3-2B18-4882-6662EA463EF7}" dt="2022-04-25T23:58:46.643" v="530" actId="20577"/>
      <pc:docMkLst>
        <pc:docMk/>
      </pc:docMkLst>
      <pc:sldChg chg="modSp">
        <pc:chgData name="Jake Wears" userId="S::144824@pembrokeshire.ac.uk::500ce130-ff0a-48c4-ac04-55434f0bc66d" providerId="AD" clId="Web-{14F79757-AAD3-2B18-4882-6662EA463EF7}" dt="2022-04-25T23:37:42.119" v="79" actId="20577"/>
        <pc:sldMkLst>
          <pc:docMk/>
          <pc:sldMk cId="1182450467" sldId="292"/>
        </pc:sldMkLst>
        <pc:spChg chg="mod">
          <ac:chgData name="Jake Wears" userId="S::144824@pembrokeshire.ac.uk::500ce130-ff0a-48c4-ac04-55434f0bc66d" providerId="AD" clId="Web-{14F79757-AAD3-2B18-4882-6662EA463EF7}" dt="2022-04-25T23:37:42.119" v="79" actId="20577"/>
          <ac:spMkLst>
            <pc:docMk/>
            <pc:sldMk cId="1182450467" sldId="292"/>
            <ac:spMk id="3" creationId="{8AC85FB2-5CC0-4D93-8ABE-90C7324F6FF0}"/>
          </ac:spMkLst>
        </pc:spChg>
      </pc:sldChg>
      <pc:sldChg chg="modSp">
        <pc:chgData name="Jake Wears" userId="S::144824@pembrokeshire.ac.uk::500ce130-ff0a-48c4-ac04-55434f0bc66d" providerId="AD" clId="Web-{14F79757-AAD3-2B18-4882-6662EA463EF7}" dt="2022-04-25T23:47:55.215" v="243" actId="20577"/>
        <pc:sldMkLst>
          <pc:docMk/>
          <pc:sldMk cId="118085124" sldId="293"/>
        </pc:sldMkLst>
        <pc:spChg chg="mod">
          <ac:chgData name="Jake Wears" userId="S::144824@pembrokeshire.ac.uk::500ce130-ff0a-48c4-ac04-55434f0bc66d" providerId="AD" clId="Web-{14F79757-AAD3-2B18-4882-6662EA463EF7}" dt="2022-04-25T23:47:55.215" v="243" actId="20577"/>
          <ac:spMkLst>
            <pc:docMk/>
            <pc:sldMk cId="118085124" sldId="293"/>
            <ac:spMk id="21" creationId="{36D6B024-1294-4B6A-8D4F-0FFD29379544}"/>
          </ac:spMkLst>
        </pc:spChg>
      </pc:sldChg>
      <pc:sldChg chg="modSp">
        <pc:chgData name="Jake Wears" userId="S::144824@pembrokeshire.ac.uk::500ce130-ff0a-48c4-ac04-55434f0bc66d" providerId="AD" clId="Web-{14F79757-AAD3-2B18-4882-6662EA463EF7}" dt="2022-04-25T23:50:51.426" v="414" actId="20577"/>
        <pc:sldMkLst>
          <pc:docMk/>
          <pc:sldMk cId="4085680195" sldId="294"/>
        </pc:sldMkLst>
        <pc:spChg chg="mod">
          <ac:chgData name="Jake Wears" userId="S::144824@pembrokeshire.ac.uk::500ce130-ff0a-48c4-ac04-55434f0bc66d" providerId="AD" clId="Web-{14F79757-AAD3-2B18-4882-6662EA463EF7}" dt="2022-04-25T23:50:51.426" v="414" actId="20577"/>
          <ac:spMkLst>
            <pc:docMk/>
            <pc:sldMk cId="4085680195" sldId="294"/>
            <ac:spMk id="3" creationId="{16FD2E16-7048-4D8A-9DD2-29F7B8F1933C}"/>
          </ac:spMkLst>
        </pc:spChg>
      </pc:sldChg>
      <pc:sldChg chg="modSp">
        <pc:chgData name="Jake Wears" userId="S::144824@pembrokeshire.ac.uk::500ce130-ff0a-48c4-ac04-55434f0bc66d" providerId="AD" clId="Web-{14F79757-AAD3-2B18-4882-6662EA463EF7}" dt="2022-04-25T23:58:46.643" v="530" actId="20577"/>
        <pc:sldMkLst>
          <pc:docMk/>
          <pc:sldMk cId="644753061" sldId="295"/>
        </pc:sldMkLst>
        <pc:spChg chg="mod">
          <ac:chgData name="Jake Wears" userId="S::144824@pembrokeshire.ac.uk::500ce130-ff0a-48c4-ac04-55434f0bc66d" providerId="AD" clId="Web-{14F79757-AAD3-2B18-4882-6662EA463EF7}" dt="2022-04-25T23:58:46.643" v="530" actId="20577"/>
          <ac:spMkLst>
            <pc:docMk/>
            <pc:sldMk cId="644753061" sldId="295"/>
            <ac:spMk id="3" creationId="{FE9CF1E3-EE38-46BA-A779-D160F8D864F8}"/>
          </ac:spMkLst>
        </pc:spChg>
      </pc:sldChg>
    </pc:docChg>
  </pc:docChgLst>
  <pc:docChgLst>
    <pc:chgData name="Rhys Davies" userId="S::152694@pembrokeshire.ac.uk::b25a2290-a072-4001-8d8a-13b8706e41d7" providerId="AD" clId="Web-{15824BEE-A2A6-BEB0-5ECA-1094261CDA51}"/>
    <pc:docChg chg="modSld">
      <pc:chgData name="Rhys Davies" userId="S::152694@pembrokeshire.ac.uk::b25a2290-a072-4001-8d8a-13b8706e41d7" providerId="AD" clId="Web-{15824BEE-A2A6-BEB0-5ECA-1094261CDA51}" dt="2022-01-05T14:49:28.250" v="319" actId="14100"/>
      <pc:docMkLst>
        <pc:docMk/>
      </pc:docMkLst>
      <pc:sldChg chg="modSp">
        <pc:chgData name="Rhys Davies" userId="S::152694@pembrokeshire.ac.uk::b25a2290-a072-4001-8d8a-13b8706e41d7" providerId="AD" clId="Web-{15824BEE-A2A6-BEB0-5ECA-1094261CDA51}" dt="2022-01-05T14:06:56.283" v="20" actId="20577"/>
        <pc:sldMkLst>
          <pc:docMk/>
          <pc:sldMk cId="2788244896" sldId="278"/>
        </pc:sldMkLst>
        <pc:spChg chg="mod">
          <ac:chgData name="Rhys Davies" userId="S::152694@pembrokeshire.ac.uk::b25a2290-a072-4001-8d8a-13b8706e41d7" providerId="AD" clId="Web-{15824BEE-A2A6-BEB0-5ECA-1094261CDA51}" dt="2022-01-05T14:06:56.283" v="20" actId="20577"/>
          <ac:spMkLst>
            <pc:docMk/>
            <pc:sldMk cId="2788244896" sldId="278"/>
            <ac:spMk id="7" creationId="{4569712B-96AC-4A17-85D8-6CF0C0565CD8}"/>
          </ac:spMkLst>
        </pc:spChg>
        <pc:picChg chg="mod">
          <ac:chgData name="Rhys Davies" userId="S::152694@pembrokeshire.ac.uk::b25a2290-a072-4001-8d8a-13b8706e41d7" providerId="AD" clId="Web-{15824BEE-A2A6-BEB0-5ECA-1094261CDA51}" dt="2022-01-05T14:02:19.948" v="16" actId="1076"/>
          <ac:picMkLst>
            <pc:docMk/>
            <pc:sldMk cId="2788244896" sldId="278"/>
            <ac:picMk id="9" creationId="{6B51826D-12FE-4890-8E83-D7E6A516E908}"/>
          </ac:picMkLst>
        </pc:picChg>
      </pc:sldChg>
      <pc:sldChg chg="addSp delSp modSp">
        <pc:chgData name="Rhys Davies" userId="S::152694@pembrokeshire.ac.uk::b25a2290-a072-4001-8d8a-13b8706e41d7" providerId="AD" clId="Web-{15824BEE-A2A6-BEB0-5ECA-1094261CDA51}" dt="2022-01-05T14:49:28.250" v="319" actId="14100"/>
        <pc:sldMkLst>
          <pc:docMk/>
          <pc:sldMk cId="2703851901" sldId="284"/>
        </pc:sldMkLst>
        <pc:spChg chg="mod">
          <ac:chgData name="Rhys Davies" userId="S::152694@pembrokeshire.ac.uk::b25a2290-a072-4001-8d8a-13b8706e41d7" providerId="AD" clId="Web-{15824BEE-A2A6-BEB0-5ECA-1094261CDA51}" dt="2022-01-05T14:49:28.250" v="319" actId="14100"/>
          <ac:spMkLst>
            <pc:docMk/>
            <pc:sldMk cId="2703851901" sldId="284"/>
            <ac:spMk id="7" creationId="{4569712B-96AC-4A17-85D8-6CF0C0565CD8}"/>
          </ac:spMkLst>
        </pc:spChg>
        <pc:spChg chg="add mod">
          <ac:chgData name="Rhys Davies" userId="S::152694@pembrokeshire.ac.uk::b25a2290-a072-4001-8d8a-13b8706e41d7" providerId="AD" clId="Web-{15824BEE-A2A6-BEB0-5ECA-1094261CDA51}" dt="2022-01-05T14:41:04.175" v="77" actId="1076"/>
          <ac:spMkLst>
            <pc:docMk/>
            <pc:sldMk cId="2703851901" sldId="284"/>
            <ac:spMk id="8" creationId="{ABAFAB0A-8C8A-4C52-A035-CB06E235E7DE}"/>
          </ac:spMkLst>
        </pc:spChg>
        <pc:spChg chg="add mod">
          <ac:chgData name="Rhys Davies" userId="S::152694@pembrokeshire.ac.uk::b25a2290-a072-4001-8d8a-13b8706e41d7" providerId="AD" clId="Web-{15824BEE-A2A6-BEB0-5ECA-1094261CDA51}" dt="2022-01-05T14:41:04.159" v="75" actId="1076"/>
          <ac:spMkLst>
            <pc:docMk/>
            <pc:sldMk cId="2703851901" sldId="284"/>
            <ac:spMk id="9" creationId="{77EC09D2-6606-4CB5-9B8D-0EFE47938038}"/>
          </ac:spMkLst>
        </pc:spChg>
        <pc:picChg chg="del">
          <ac:chgData name="Rhys Davies" userId="S::152694@pembrokeshire.ac.uk::b25a2290-a072-4001-8d8a-13b8706e41d7" providerId="AD" clId="Web-{15824BEE-A2A6-BEB0-5ECA-1094261CDA51}" dt="2022-01-05T14:30:17.095" v="37"/>
          <ac:picMkLst>
            <pc:docMk/>
            <pc:sldMk cId="2703851901" sldId="284"/>
            <ac:picMk id="3" creationId="{EE51FAD1-44A8-4A35-979B-05B65E8D6F53}"/>
          </ac:picMkLst>
        </pc:picChg>
        <pc:picChg chg="add mod modCrop">
          <ac:chgData name="Rhys Davies" userId="S::152694@pembrokeshire.ac.uk::b25a2290-a072-4001-8d8a-13b8706e41d7" providerId="AD" clId="Web-{15824BEE-A2A6-BEB0-5ECA-1094261CDA51}" dt="2022-01-05T14:41:04.159" v="76" actId="1076"/>
          <ac:picMkLst>
            <pc:docMk/>
            <pc:sldMk cId="2703851901" sldId="284"/>
            <ac:picMk id="4" creationId="{ACEFDE43-EF29-48C9-BFD7-C7FA51EA0EB7}"/>
          </ac:picMkLst>
        </pc:picChg>
        <pc:picChg chg="add mod">
          <ac:chgData name="Rhys Davies" userId="S::152694@pembrokeshire.ac.uk::b25a2290-a072-4001-8d8a-13b8706e41d7" providerId="AD" clId="Web-{15824BEE-A2A6-BEB0-5ECA-1094261CDA51}" dt="2022-01-05T14:41:04.143" v="74" actId="1076"/>
          <ac:picMkLst>
            <pc:docMk/>
            <pc:sldMk cId="2703851901" sldId="284"/>
            <ac:picMk id="5" creationId="{012DABD5-B6C9-445E-8435-CDEDA7FE144B}"/>
          </ac:picMkLst>
        </pc:picChg>
      </pc:sldChg>
    </pc:docChg>
  </pc:docChgLst>
  <pc:docChgLst>
    <pc:chgData name="Jake Wears" userId="S::144824@pembrokeshire.ac.uk::500ce130-ff0a-48c4-ac04-55434f0bc66d" providerId="AD" clId="Web-{D308FCC7-6171-3AC9-81A7-71D44528E979}"/>
    <pc:docChg chg="addSld modSld">
      <pc:chgData name="Jake Wears" userId="S::144824@pembrokeshire.ac.uk::500ce130-ff0a-48c4-ac04-55434f0bc66d" providerId="AD" clId="Web-{D308FCC7-6171-3AC9-81A7-71D44528E979}" dt="2022-04-25T17:41:27.955" v="279" actId="20577"/>
      <pc:docMkLst>
        <pc:docMk/>
      </pc:docMkLst>
      <pc:sldChg chg="modSp">
        <pc:chgData name="Jake Wears" userId="S::144824@pembrokeshire.ac.uk::500ce130-ff0a-48c4-ac04-55434f0bc66d" providerId="AD" clId="Web-{D308FCC7-6171-3AC9-81A7-71D44528E979}" dt="2022-04-25T17:18:33.214" v="47" actId="20577"/>
        <pc:sldMkLst>
          <pc:docMk/>
          <pc:sldMk cId="651642054" sldId="273"/>
        </pc:sldMkLst>
        <pc:spChg chg="mod">
          <ac:chgData name="Jake Wears" userId="S::144824@pembrokeshire.ac.uk::500ce130-ff0a-48c4-ac04-55434f0bc66d" providerId="AD" clId="Web-{D308FCC7-6171-3AC9-81A7-71D44528E979}" dt="2022-04-25T17:18:33.214" v="47" actId="20577"/>
          <ac:spMkLst>
            <pc:docMk/>
            <pc:sldMk cId="651642054" sldId="273"/>
            <ac:spMk id="2" creationId="{BF4805CC-E81A-7F4F-B15F-472F65DC8BC2}"/>
          </ac:spMkLst>
        </pc:spChg>
      </pc:sldChg>
      <pc:sldChg chg="modSp">
        <pc:chgData name="Jake Wears" userId="S::144824@pembrokeshire.ac.uk::500ce130-ff0a-48c4-ac04-55434f0bc66d" providerId="AD" clId="Web-{D308FCC7-6171-3AC9-81A7-71D44528E979}" dt="2022-04-25T17:41:27.955" v="279" actId="20577"/>
        <pc:sldMkLst>
          <pc:docMk/>
          <pc:sldMk cId="1182450467" sldId="292"/>
        </pc:sldMkLst>
        <pc:spChg chg="mod">
          <ac:chgData name="Jake Wears" userId="S::144824@pembrokeshire.ac.uk::500ce130-ff0a-48c4-ac04-55434f0bc66d" providerId="AD" clId="Web-{D308FCC7-6171-3AC9-81A7-71D44528E979}" dt="2022-04-25T17:41:27.955" v="279" actId="20577"/>
          <ac:spMkLst>
            <pc:docMk/>
            <pc:sldMk cId="1182450467" sldId="292"/>
            <ac:spMk id="3" creationId="{8AC85FB2-5CC0-4D93-8ABE-90C7324F6FF0}"/>
          </ac:spMkLst>
        </pc:spChg>
      </pc:sldChg>
      <pc:sldChg chg="addSp delSp modSp new">
        <pc:chgData name="Jake Wears" userId="S::144824@pembrokeshire.ac.uk::500ce130-ff0a-48c4-ac04-55434f0bc66d" providerId="AD" clId="Web-{D308FCC7-6171-3AC9-81A7-71D44528E979}" dt="2022-04-25T17:37:32.370" v="192" actId="20577"/>
        <pc:sldMkLst>
          <pc:docMk/>
          <pc:sldMk cId="1649190640" sldId="312"/>
        </pc:sldMkLst>
        <pc:spChg chg="mod">
          <ac:chgData name="Jake Wears" userId="S::144824@pembrokeshire.ac.uk::500ce130-ff0a-48c4-ac04-55434f0bc66d" providerId="AD" clId="Web-{D308FCC7-6171-3AC9-81A7-71D44528E979}" dt="2022-04-25T17:18:40.214" v="52" actId="20577"/>
          <ac:spMkLst>
            <pc:docMk/>
            <pc:sldMk cId="1649190640" sldId="312"/>
            <ac:spMk id="2" creationId="{7A3C7BC3-B3BB-7094-8A1A-A331939830A3}"/>
          </ac:spMkLst>
        </pc:spChg>
        <pc:spChg chg="del">
          <ac:chgData name="Jake Wears" userId="S::144824@pembrokeshire.ac.uk::500ce130-ff0a-48c4-ac04-55434f0bc66d" providerId="AD" clId="Web-{D308FCC7-6171-3AC9-81A7-71D44528E979}" dt="2022-04-25T17:29:55.655" v="53"/>
          <ac:spMkLst>
            <pc:docMk/>
            <pc:sldMk cId="1649190640" sldId="312"/>
            <ac:spMk id="3" creationId="{CD47CD69-862F-D186-6B4F-32AB82EB76DE}"/>
          </ac:spMkLst>
        </pc:spChg>
        <pc:spChg chg="add mod">
          <ac:chgData name="Jake Wears" userId="S::144824@pembrokeshire.ac.uk::500ce130-ff0a-48c4-ac04-55434f0bc66d" providerId="AD" clId="Web-{D308FCC7-6171-3AC9-81A7-71D44528E979}" dt="2022-04-25T17:37:32.370" v="192" actId="20577"/>
          <ac:spMkLst>
            <pc:docMk/>
            <pc:sldMk cId="1649190640" sldId="312"/>
            <ac:spMk id="5" creationId="{568EEBF5-AB56-2C3C-603A-8C861B8EB59A}"/>
          </ac:spMkLst>
        </pc:spChg>
        <pc:picChg chg="add mod">
          <ac:chgData name="Jake Wears" userId="S::144824@pembrokeshire.ac.uk::500ce130-ff0a-48c4-ac04-55434f0bc66d" providerId="AD" clId="Web-{D308FCC7-6171-3AC9-81A7-71D44528E979}" dt="2022-04-25T17:30:04.983" v="58" actId="1076"/>
          <ac:picMkLst>
            <pc:docMk/>
            <pc:sldMk cId="1649190640" sldId="312"/>
            <ac:picMk id="4" creationId="{786010F1-FBEB-D6A8-6D84-098CF1F5857D}"/>
          </ac:picMkLst>
        </pc:picChg>
      </pc:sldChg>
    </pc:docChg>
  </pc:docChgLst>
  <pc:docChgLst>
    <pc:chgData name="James Brooks" userId="fe57d15e-2df4-484d-8a6d-e82b4f39ef5c" providerId="ADAL" clId="{A5D725A8-75C4-194A-A9A6-376270E67AD1}"/>
    <pc:docChg chg="undo custSel addSld delSld modSld sldOrd">
      <pc:chgData name="James Brooks" userId="fe57d15e-2df4-484d-8a6d-e82b4f39ef5c" providerId="ADAL" clId="{A5D725A8-75C4-194A-A9A6-376270E67AD1}" dt="2021-12-11T14:34:49.261" v="2742"/>
      <pc:docMkLst>
        <pc:docMk/>
      </pc:docMkLst>
      <pc:sldChg chg="delSp modSp delDesignElem">
        <pc:chgData name="James Brooks" userId="fe57d15e-2df4-484d-8a6d-e82b4f39ef5c" providerId="ADAL" clId="{A5D725A8-75C4-194A-A9A6-376270E67AD1}" dt="2021-12-11T14:14:04.379" v="2553" actId="403"/>
        <pc:sldMkLst>
          <pc:docMk/>
          <pc:sldMk cId="109857222" sldId="256"/>
        </pc:sldMkLst>
        <pc:spChg chg="mod">
          <ac:chgData name="James Brooks" userId="fe57d15e-2df4-484d-8a6d-e82b4f39ef5c" providerId="ADAL" clId="{A5D725A8-75C4-194A-A9A6-376270E67AD1}" dt="2021-12-11T14:14:04.379" v="2553" actId="403"/>
          <ac:spMkLst>
            <pc:docMk/>
            <pc:sldMk cId="109857222" sldId="256"/>
            <ac:spMk id="2" creationId="{00000000-0000-0000-0000-000000000000}"/>
          </ac:spMkLst>
        </pc:spChg>
        <pc:spChg chg="del">
          <ac:chgData name="James Brooks" userId="fe57d15e-2df4-484d-8a6d-e82b4f39ef5c" providerId="ADAL" clId="{A5D725A8-75C4-194A-A9A6-376270E67AD1}" dt="2021-12-11T13:59:41.534" v="2217"/>
          <ac:spMkLst>
            <pc:docMk/>
            <pc:sldMk cId="109857222" sldId="256"/>
            <ac:spMk id="9" creationId="{A88F843D-1C1B-C740-AC27-E3238D0F5F47}"/>
          </ac:spMkLst>
        </pc:spChg>
        <pc:spChg chg="del">
          <ac:chgData name="James Brooks" userId="fe57d15e-2df4-484d-8a6d-e82b4f39ef5c" providerId="ADAL" clId="{A5D725A8-75C4-194A-A9A6-376270E67AD1}" dt="2021-12-11T13:59:41.534" v="2217"/>
          <ac:spMkLst>
            <pc:docMk/>
            <pc:sldMk cId="109857222" sldId="256"/>
            <ac:spMk id="11" creationId="{9F0EA5A9-0D12-3644-BBEC-6D9D192EBEF4}"/>
          </ac:spMkLst>
        </pc:spChg>
        <pc:spChg chg="del">
          <ac:chgData name="James Brooks" userId="fe57d15e-2df4-484d-8a6d-e82b4f39ef5c" providerId="ADAL" clId="{A5D725A8-75C4-194A-A9A6-376270E67AD1}" dt="2021-12-11T13:59:41.534" v="2217"/>
          <ac:spMkLst>
            <pc:docMk/>
            <pc:sldMk cId="109857222" sldId="256"/>
            <ac:spMk id="13" creationId="{A21C8291-E3D5-4240-8FF4-E5213CBCC453}"/>
          </ac:spMkLst>
        </pc:spChg>
        <pc:spChg chg="del">
          <ac:chgData name="James Brooks" userId="fe57d15e-2df4-484d-8a6d-e82b4f39ef5c" providerId="ADAL" clId="{A5D725A8-75C4-194A-A9A6-376270E67AD1}" dt="2021-12-11T13:59:41.534" v="2217"/>
          <ac:spMkLst>
            <pc:docMk/>
            <pc:sldMk cId="109857222" sldId="256"/>
            <ac:spMk id="15" creationId="{08B44AFE-C181-7047-8CC9-CA00BD385EEA}"/>
          </ac:spMkLst>
        </pc:spChg>
      </pc:sldChg>
      <pc:sldChg chg="delSp del delDesignElem">
        <pc:chgData name="James Brooks" userId="fe57d15e-2df4-484d-8a6d-e82b4f39ef5c" providerId="ADAL" clId="{A5D725A8-75C4-194A-A9A6-376270E67AD1}" dt="2021-12-11T14:03:59.132" v="2277" actId="2696"/>
        <pc:sldMkLst>
          <pc:docMk/>
          <pc:sldMk cId="2862333211" sldId="257"/>
        </pc:sldMkLst>
        <pc:spChg chg="del">
          <ac:chgData name="James Brooks" userId="fe57d15e-2df4-484d-8a6d-e82b4f39ef5c" providerId="ADAL" clId="{A5D725A8-75C4-194A-A9A6-376270E67AD1}" dt="2021-12-11T13:59:41.534" v="2217"/>
          <ac:spMkLst>
            <pc:docMk/>
            <pc:sldMk cId="2862333211" sldId="257"/>
            <ac:spMk id="31" creationId="{2D03A0B2-4A2F-D846-A5E6-FB7CB9A031F7}"/>
          </ac:spMkLst>
        </pc:spChg>
        <pc:spChg chg="del">
          <ac:chgData name="James Brooks" userId="fe57d15e-2df4-484d-8a6d-e82b4f39ef5c" providerId="ADAL" clId="{A5D725A8-75C4-194A-A9A6-376270E67AD1}" dt="2021-12-11T13:59:41.534" v="2217"/>
          <ac:spMkLst>
            <pc:docMk/>
            <pc:sldMk cId="2862333211" sldId="257"/>
            <ac:spMk id="33" creationId="{7F573F1D-73A7-FB41-BCAD-FC9AA7DEF4F5}"/>
          </ac:spMkLst>
        </pc:spChg>
        <pc:spChg chg="del">
          <ac:chgData name="James Brooks" userId="fe57d15e-2df4-484d-8a6d-e82b4f39ef5c" providerId="ADAL" clId="{A5D725A8-75C4-194A-A9A6-376270E67AD1}" dt="2021-12-11T13:59:41.534" v="2217"/>
          <ac:spMkLst>
            <pc:docMk/>
            <pc:sldMk cId="2862333211" sldId="257"/>
            <ac:spMk id="35" creationId="{A88F843D-1C1B-C740-AC27-E3238D0F5F47}"/>
          </ac:spMkLst>
        </pc:spChg>
        <pc:spChg chg="del">
          <ac:chgData name="James Brooks" userId="fe57d15e-2df4-484d-8a6d-e82b4f39ef5c" providerId="ADAL" clId="{A5D725A8-75C4-194A-A9A6-376270E67AD1}" dt="2021-12-11T13:59:41.534" v="2217"/>
          <ac:spMkLst>
            <pc:docMk/>
            <pc:sldMk cId="2862333211" sldId="257"/>
            <ac:spMk id="37" creationId="{A21C8291-E3D5-4240-8FF4-E5213CBCC453}"/>
          </ac:spMkLst>
        </pc:spChg>
        <pc:spChg chg="del">
          <ac:chgData name="James Brooks" userId="fe57d15e-2df4-484d-8a6d-e82b4f39ef5c" providerId="ADAL" clId="{A5D725A8-75C4-194A-A9A6-376270E67AD1}" dt="2021-12-11T13:59:41.534" v="2217"/>
          <ac:spMkLst>
            <pc:docMk/>
            <pc:sldMk cId="2862333211" sldId="257"/>
            <ac:spMk id="39" creationId="{08B44AFE-C181-7047-8CC9-CA00BD385EEA}"/>
          </ac:spMkLst>
        </pc:spChg>
      </pc:sldChg>
      <pc:sldChg chg="addSp delSp modSp mod delDesignElem">
        <pc:chgData name="James Brooks" userId="fe57d15e-2df4-484d-8a6d-e82b4f39ef5c" providerId="ADAL" clId="{A5D725A8-75C4-194A-A9A6-376270E67AD1}" dt="2021-12-11T14:33:35.579" v="2701"/>
        <pc:sldMkLst>
          <pc:docMk/>
          <pc:sldMk cId="3709870746" sldId="258"/>
        </pc:sldMkLst>
        <pc:spChg chg="mod">
          <ac:chgData name="James Brooks" userId="fe57d15e-2df4-484d-8a6d-e82b4f39ef5c" providerId="ADAL" clId="{A5D725A8-75C4-194A-A9A6-376270E67AD1}" dt="2021-12-11T14:02:13.995" v="2254" actId="1076"/>
          <ac:spMkLst>
            <pc:docMk/>
            <pc:sldMk cId="3709870746" sldId="258"/>
            <ac:spMk id="2" creationId="{D6908F21-A10A-4B42-B247-61811730E230}"/>
          </ac:spMkLst>
        </pc:spChg>
        <pc:spChg chg="mod">
          <ac:chgData name="James Brooks" userId="fe57d15e-2df4-484d-8a6d-e82b4f39ef5c" providerId="ADAL" clId="{A5D725A8-75C4-194A-A9A6-376270E67AD1}" dt="2021-12-11T14:02:08.125" v="2252" actId="1076"/>
          <ac:spMkLst>
            <pc:docMk/>
            <pc:sldMk cId="3709870746" sldId="258"/>
            <ac:spMk id="3" creationId="{5605539F-4785-4E7B-9BAC-D6F25FD8DD67}"/>
          </ac:spMkLst>
        </pc:spChg>
        <pc:spChg chg="add mod">
          <ac:chgData name="James Brooks" userId="fe57d15e-2df4-484d-8a6d-e82b4f39ef5c" providerId="ADAL" clId="{A5D725A8-75C4-194A-A9A6-376270E67AD1}" dt="2021-12-11T14:02:33.392" v="2258" actId="1076"/>
          <ac:spMkLst>
            <pc:docMk/>
            <pc:sldMk cId="3709870746" sldId="258"/>
            <ac:spMk id="10" creationId="{FBF527B5-89F3-C24F-B571-1D38DBA38F82}"/>
          </ac:spMkLst>
        </pc:spChg>
        <pc:spChg chg="add mod">
          <ac:chgData name="James Brooks" userId="fe57d15e-2df4-484d-8a6d-e82b4f39ef5c" providerId="ADAL" clId="{A5D725A8-75C4-194A-A9A6-376270E67AD1}" dt="2021-12-11T14:33:35.579" v="2701"/>
          <ac:spMkLst>
            <pc:docMk/>
            <pc:sldMk cId="3709870746" sldId="258"/>
            <ac:spMk id="12" creationId="{FB9167BF-8C59-BC43-B305-636B1C5634A6}"/>
          </ac:spMkLst>
        </pc:spChg>
        <pc:spChg chg="del">
          <ac:chgData name="James Brooks" userId="fe57d15e-2df4-484d-8a6d-e82b4f39ef5c" providerId="ADAL" clId="{A5D725A8-75C4-194A-A9A6-376270E67AD1}" dt="2021-12-11T13:59:41.534" v="2217"/>
          <ac:spMkLst>
            <pc:docMk/>
            <pc:sldMk cId="3709870746" sldId="258"/>
            <ac:spMk id="99" creationId="{2D03A0B2-4A2F-D846-A5E6-FB7CB9A031F7}"/>
          </ac:spMkLst>
        </pc:spChg>
        <pc:spChg chg="del">
          <ac:chgData name="James Brooks" userId="fe57d15e-2df4-484d-8a6d-e82b4f39ef5c" providerId="ADAL" clId="{A5D725A8-75C4-194A-A9A6-376270E67AD1}" dt="2021-12-11T13:59:41.534" v="2217"/>
          <ac:spMkLst>
            <pc:docMk/>
            <pc:sldMk cId="3709870746" sldId="258"/>
            <ac:spMk id="101" creationId="{7F573F1D-73A7-FB41-BCAD-FC9AA7DEF4F5}"/>
          </ac:spMkLst>
        </pc:spChg>
        <pc:spChg chg="del">
          <ac:chgData name="James Brooks" userId="fe57d15e-2df4-484d-8a6d-e82b4f39ef5c" providerId="ADAL" clId="{A5D725A8-75C4-194A-A9A6-376270E67AD1}" dt="2021-12-11T13:59:41.534" v="2217"/>
          <ac:spMkLst>
            <pc:docMk/>
            <pc:sldMk cId="3709870746" sldId="258"/>
            <ac:spMk id="103" creationId="{281148B8-58D0-4E9A-A32C-B3B181A3A850}"/>
          </ac:spMkLst>
        </pc:spChg>
        <pc:spChg chg="del">
          <ac:chgData name="James Brooks" userId="fe57d15e-2df4-484d-8a6d-e82b4f39ef5c" providerId="ADAL" clId="{A5D725A8-75C4-194A-A9A6-376270E67AD1}" dt="2021-12-11T13:59:41.534" v="2217"/>
          <ac:spMkLst>
            <pc:docMk/>
            <pc:sldMk cId="3709870746" sldId="258"/>
            <ac:spMk id="105" creationId="{81EC1EF6-A5BF-44DB-A672-D024091B3C76}"/>
          </ac:spMkLst>
        </pc:spChg>
        <pc:spChg chg="del">
          <ac:chgData name="James Brooks" userId="fe57d15e-2df4-484d-8a6d-e82b4f39ef5c" providerId="ADAL" clId="{A5D725A8-75C4-194A-A9A6-376270E67AD1}" dt="2021-12-11T13:59:41.534" v="2217"/>
          <ac:spMkLst>
            <pc:docMk/>
            <pc:sldMk cId="3709870746" sldId="258"/>
            <ac:spMk id="107" creationId="{45E02CBB-287D-4A17-B2F3-56AD2C058FF8}"/>
          </ac:spMkLst>
        </pc:spChg>
        <pc:picChg chg="add del mod">
          <ac:chgData name="James Brooks" userId="fe57d15e-2df4-484d-8a6d-e82b4f39ef5c" providerId="ADAL" clId="{A5D725A8-75C4-194A-A9A6-376270E67AD1}" dt="2021-12-11T14:17:49.859" v="2619" actId="478"/>
          <ac:picMkLst>
            <pc:docMk/>
            <pc:sldMk cId="3709870746" sldId="258"/>
            <ac:picMk id="11" creationId="{538E9815-EB92-F248-8550-9C65D4EB912C}"/>
          </ac:picMkLst>
        </pc:picChg>
      </pc:sldChg>
      <pc:sldChg chg="addSp delSp modSp del mod delDesignElem">
        <pc:chgData name="James Brooks" userId="fe57d15e-2df4-484d-8a6d-e82b4f39ef5c" providerId="ADAL" clId="{A5D725A8-75C4-194A-A9A6-376270E67AD1}" dt="2021-12-11T14:01:28.205" v="2249" actId="2696"/>
        <pc:sldMkLst>
          <pc:docMk/>
          <pc:sldMk cId="749759731" sldId="259"/>
        </pc:sldMkLst>
        <pc:spChg chg="mod">
          <ac:chgData name="James Brooks" userId="fe57d15e-2df4-484d-8a6d-e82b4f39ef5c" providerId="ADAL" clId="{A5D725A8-75C4-194A-A9A6-376270E67AD1}" dt="2021-12-11T14:00:31.837" v="2225" actId="1076"/>
          <ac:spMkLst>
            <pc:docMk/>
            <pc:sldMk cId="749759731" sldId="259"/>
            <ac:spMk id="2" creationId="{F8778743-C688-4F7B-A59D-F77A4693CF94}"/>
          </ac:spMkLst>
        </pc:spChg>
        <pc:spChg chg="add mod">
          <ac:chgData name="James Brooks" userId="fe57d15e-2df4-484d-8a6d-e82b4f39ef5c" providerId="ADAL" clId="{A5D725A8-75C4-194A-A9A6-376270E67AD1}" dt="2021-12-11T13:59:54.810" v="2220" actId="1076"/>
          <ac:spMkLst>
            <pc:docMk/>
            <pc:sldMk cId="749759731" sldId="259"/>
            <ac:spMk id="3" creationId="{3AE8FFFA-CFAD-7B41-A90A-D65A7E054356}"/>
          </ac:spMkLst>
        </pc:spChg>
        <pc:spChg chg="add del mod">
          <ac:chgData name="James Brooks" userId="fe57d15e-2df4-484d-8a6d-e82b4f39ef5c" providerId="ADAL" clId="{A5D725A8-75C4-194A-A9A6-376270E67AD1}" dt="2021-12-11T13:59:08.688" v="2199" actId="21"/>
          <ac:spMkLst>
            <pc:docMk/>
            <pc:sldMk cId="749759731" sldId="259"/>
            <ac:spMk id="6" creationId="{747EAD8F-3ABA-354C-864E-BF2A9B9A1D4B}"/>
          </ac:spMkLst>
        </pc:spChg>
        <pc:spChg chg="add del mod">
          <ac:chgData name="James Brooks" userId="fe57d15e-2df4-484d-8a6d-e82b4f39ef5c" providerId="ADAL" clId="{A5D725A8-75C4-194A-A9A6-376270E67AD1}" dt="2021-12-11T13:59:33.060" v="2208"/>
          <ac:spMkLst>
            <pc:docMk/>
            <pc:sldMk cId="749759731" sldId="259"/>
            <ac:spMk id="7" creationId="{F46C7716-B5CD-7F48-B0F4-EE38DE72737A}"/>
          </ac:spMkLst>
        </pc:spChg>
        <pc:spChg chg="add del mod">
          <ac:chgData name="James Brooks" userId="fe57d15e-2df4-484d-8a6d-e82b4f39ef5c" providerId="ADAL" clId="{A5D725A8-75C4-194A-A9A6-376270E67AD1}" dt="2021-12-11T13:59:34.134" v="2210"/>
          <ac:spMkLst>
            <pc:docMk/>
            <pc:sldMk cId="749759731" sldId="259"/>
            <ac:spMk id="8" creationId="{B49B84E7-68B9-6648-A87D-E31C641FA74B}"/>
          </ac:spMkLst>
        </pc:spChg>
        <pc:spChg chg="del">
          <ac:chgData name="James Brooks" userId="fe57d15e-2df4-484d-8a6d-e82b4f39ef5c" providerId="ADAL" clId="{A5D725A8-75C4-194A-A9A6-376270E67AD1}" dt="2021-12-11T13:59:41.534" v="2217"/>
          <ac:spMkLst>
            <pc:docMk/>
            <pc:sldMk cId="749759731" sldId="259"/>
            <ac:spMk id="9" creationId="{2D03A0B2-4A2F-D846-A5E6-FB7CB9A031F7}"/>
          </ac:spMkLst>
        </pc:spChg>
        <pc:spChg chg="del">
          <ac:chgData name="James Brooks" userId="fe57d15e-2df4-484d-8a6d-e82b4f39ef5c" providerId="ADAL" clId="{A5D725A8-75C4-194A-A9A6-376270E67AD1}" dt="2021-12-11T13:59:41.534" v="2217"/>
          <ac:spMkLst>
            <pc:docMk/>
            <pc:sldMk cId="749759731" sldId="259"/>
            <ac:spMk id="11" creationId="{7F573F1D-73A7-FB41-BCAD-FC9AA7DEF4F5}"/>
          </ac:spMkLst>
        </pc:spChg>
        <pc:spChg chg="del">
          <ac:chgData name="James Brooks" userId="fe57d15e-2df4-484d-8a6d-e82b4f39ef5c" providerId="ADAL" clId="{A5D725A8-75C4-194A-A9A6-376270E67AD1}" dt="2021-12-11T13:59:41.534" v="2217"/>
          <ac:spMkLst>
            <pc:docMk/>
            <pc:sldMk cId="749759731" sldId="259"/>
            <ac:spMk id="13" creationId="{A88F843D-1C1B-C740-AC27-E3238D0F5F47}"/>
          </ac:spMkLst>
        </pc:spChg>
        <pc:spChg chg="del">
          <ac:chgData name="James Brooks" userId="fe57d15e-2df4-484d-8a6d-e82b4f39ef5c" providerId="ADAL" clId="{A5D725A8-75C4-194A-A9A6-376270E67AD1}" dt="2021-12-11T13:59:41.534" v="2217"/>
          <ac:spMkLst>
            <pc:docMk/>
            <pc:sldMk cId="749759731" sldId="259"/>
            <ac:spMk id="15" creationId="{44037D61-FFBD-0342-90C5-D1AD7C899B44}"/>
          </ac:spMkLst>
        </pc:spChg>
        <pc:spChg chg="del">
          <ac:chgData name="James Brooks" userId="fe57d15e-2df4-484d-8a6d-e82b4f39ef5c" providerId="ADAL" clId="{A5D725A8-75C4-194A-A9A6-376270E67AD1}" dt="2021-12-11T13:59:41.534" v="2217"/>
          <ac:spMkLst>
            <pc:docMk/>
            <pc:sldMk cId="749759731" sldId="259"/>
            <ac:spMk id="17" creationId="{D5B0F748-7FA7-4DDF-89A3-7F1D8EE1F7C0}"/>
          </ac:spMkLst>
        </pc:spChg>
        <pc:spChg chg="del">
          <ac:chgData name="James Brooks" userId="fe57d15e-2df4-484d-8a6d-e82b4f39ef5c" providerId="ADAL" clId="{A5D725A8-75C4-194A-A9A6-376270E67AD1}" dt="2021-12-11T13:59:41.534" v="2217"/>
          <ac:spMkLst>
            <pc:docMk/>
            <pc:sldMk cId="749759731" sldId="259"/>
            <ac:spMk id="19" creationId="{1903E872-C07A-4030-B584-D321D40CABB6}"/>
          </ac:spMkLst>
        </pc:spChg>
        <pc:picChg chg="del mod">
          <ac:chgData name="James Brooks" userId="fe57d15e-2df4-484d-8a6d-e82b4f39ef5c" providerId="ADAL" clId="{A5D725A8-75C4-194A-A9A6-376270E67AD1}" dt="2021-12-11T13:59:03.495" v="2198" actId="21"/>
          <ac:picMkLst>
            <pc:docMk/>
            <pc:sldMk cId="749759731" sldId="259"/>
            <ac:picMk id="4" creationId="{208065AE-DDF6-46F5-8212-0614909DB621}"/>
          </ac:picMkLst>
        </pc:picChg>
      </pc:sldChg>
      <pc:sldChg chg="modSp del">
        <pc:chgData name="James Brooks" userId="fe57d15e-2df4-484d-8a6d-e82b4f39ef5c" providerId="ADAL" clId="{A5D725A8-75C4-194A-A9A6-376270E67AD1}" dt="2021-12-11T14:04:49.971" v="2288" actId="2696"/>
        <pc:sldMkLst>
          <pc:docMk/>
          <pc:sldMk cId="4291080417" sldId="260"/>
        </pc:sldMkLst>
        <pc:spChg chg="mod">
          <ac:chgData name="James Brooks" userId="fe57d15e-2df4-484d-8a6d-e82b4f39ef5c" providerId="ADAL" clId="{A5D725A8-75C4-194A-A9A6-376270E67AD1}" dt="2021-12-11T13:59:41.534" v="2217"/>
          <ac:spMkLst>
            <pc:docMk/>
            <pc:sldMk cId="4291080417" sldId="260"/>
            <ac:spMk id="2" creationId="{37E0F5BF-22A2-4C4C-B9FA-53D95195A3D1}"/>
          </ac:spMkLst>
        </pc:spChg>
        <pc:spChg chg="mod">
          <ac:chgData name="James Brooks" userId="fe57d15e-2df4-484d-8a6d-e82b4f39ef5c" providerId="ADAL" clId="{A5D725A8-75C4-194A-A9A6-376270E67AD1}" dt="2021-12-11T13:59:41.534" v="2217"/>
          <ac:spMkLst>
            <pc:docMk/>
            <pc:sldMk cId="4291080417" sldId="260"/>
            <ac:spMk id="24" creationId="{BD9E6C9A-EB2E-498A-AFFD-24E0CAAE4C81}"/>
          </ac:spMkLst>
        </pc:spChg>
      </pc:sldChg>
      <pc:sldChg chg="delSp del delDesignElem">
        <pc:chgData name="James Brooks" userId="fe57d15e-2df4-484d-8a6d-e82b4f39ef5c" providerId="ADAL" clId="{A5D725A8-75C4-194A-A9A6-376270E67AD1}" dt="2021-12-11T14:11:41.883" v="2524" actId="2696"/>
        <pc:sldMkLst>
          <pc:docMk/>
          <pc:sldMk cId="2222458751" sldId="262"/>
        </pc:sldMkLst>
        <pc:spChg chg="del">
          <ac:chgData name="James Brooks" userId="fe57d15e-2df4-484d-8a6d-e82b4f39ef5c" providerId="ADAL" clId="{A5D725A8-75C4-194A-A9A6-376270E67AD1}" dt="2021-12-11T13:59:41.534" v="2217"/>
          <ac:spMkLst>
            <pc:docMk/>
            <pc:sldMk cId="2222458751" sldId="262"/>
            <ac:spMk id="48" creationId="{2D03A0B2-4A2F-D846-A5E6-FB7CB9A031F7}"/>
          </ac:spMkLst>
        </pc:spChg>
        <pc:spChg chg="del">
          <ac:chgData name="James Brooks" userId="fe57d15e-2df4-484d-8a6d-e82b4f39ef5c" providerId="ADAL" clId="{A5D725A8-75C4-194A-A9A6-376270E67AD1}" dt="2021-12-11T13:59:41.534" v="2217"/>
          <ac:spMkLst>
            <pc:docMk/>
            <pc:sldMk cId="2222458751" sldId="262"/>
            <ac:spMk id="49" creationId="{7F573F1D-73A7-FB41-BCAD-FC9AA7DEF4F5}"/>
          </ac:spMkLst>
        </pc:spChg>
        <pc:spChg chg="del">
          <ac:chgData name="James Brooks" userId="fe57d15e-2df4-484d-8a6d-e82b4f39ef5c" providerId="ADAL" clId="{A5D725A8-75C4-194A-A9A6-376270E67AD1}" dt="2021-12-11T13:59:41.534" v="2217"/>
          <ac:spMkLst>
            <pc:docMk/>
            <pc:sldMk cId="2222458751" sldId="262"/>
            <ac:spMk id="50" creationId="{A88F843D-1C1B-C740-AC27-E3238D0F5F47}"/>
          </ac:spMkLst>
        </pc:spChg>
        <pc:spChg chg="del">
          <ac:chgData name="James Brooks" userId="fe57d15e-2df4-484d-8a6d-e82b4f39ef5c" providerId="ADAL" clId="{A5D725A8-75C4-194A-A9A6-376270E67AD1}" dt="2021-12-11T13:59:41.534" v="2217"/>
          <ac:spMkLst>
            <pc:docMk/>
            <pc:sldMk cId="2222458751" sldId="262"/>
            <ac:spMk id="52" creationId="{A21C8291-E3D5-4240-8FF4-E5213CBCC453}"/>
          </ac:spMkLst>
        </pc:spChg>
        <pc:spChg chg="del">
          <ac:chgData name="James Brooks" userId="fe57d15e-2df4-484d-8a6d-e82b4f39ef5c" providerId="ADAL" clId="{A5D725A8-75C4-194A-A9A6-376270E67AD1}" dt="2021-12-11T13:59:41.534" v="2217"/>
          <ac:spMkLst>
            <pc:docMk/>
            <pc:sldMk cId="2222458751" sldId="262"/>
            <ac:spMk id="54" creationId="{08B44AFE-C181-7047-8CC9-CA00BD385EEA}"/>
          </ac:spMkLst>
        </pc:spChg>
      </pc:sldChg>
      <pc:sldChg chg="addSp delSp modSp mod delDesignElem">
        <pc:chgData name="James Brooks" userId="fe57d15e-2df4-484d-8a6d-e82b4f39ef5c" providerId="ADAL" clId="{A5D725A8-75C4-194A-A9A6-376270E67AD1}" dt="2021-12-11T14:33:00.570" v="2689"/>
        <pc:sldMkLst>
          <pc:docMk/>
          <pc:sldMk cId="2823832659" sldId="264"/>
        </pc:sldMkLst>
        <pc:spChg chg="mod">
          <ac:chgData name="James Brooks" userId="fe57d15e-2df4-484d-8a6d-e82b4f39ef5c" providerId="ADAL" clId="{A5D725A8-75C4-194A-A9A6-376270E67AD1}" dt="2021-12-11T14:13:45.326" v="2548" actId="404"/>
          <ac:spMkLst>
            <pc:docMk/>
            <pc:sldMk cId="2823832659" sldId="264"/>
            <ac:spMk id="2" creationId="{47954CFB-6244-4053-8F3F-71863D7F5850}"/>
          </ac:spMkLst>
        </pc:spChg>
        <pc:spChg chg="add mod">
          <ac:chgData name="James Brooks" userId="fe57d15e-2df4-484d-8a6d-e82b4f39ef5c" providerId="ADAL" clId="{A5D725A8-75C4-194A-A9A6-376270E67AD1}" dt="2021-12-11T14:11:26.679" v="2523" actId="1076"/>
          <ac:spMkLst>
            <pc:docMk/>
            <pc:sldMk cId="2823832659" sldId="264"/>
            <ac:spMk id="3" creationId="{72F5F2AB-676C-9648-88A6-DFA3795F1ACA}"/>
          </ac:spMkLst>
        </pc:spChg>
        <pc:spChg chg="add mod">
          <ac:chgData name="James Brooks" userId="fe57d15e-2df4-484d-8a6d-e82b4f39ef5c" providerId="ADAL" clId="{A5D725A8-75C4-194A-A9A6-376270E67AD1}" dt="2021-12-11T14:33:00.570" v="2689"/>
          <ac:spMkLst>
            <pc:docMk/>
            <pc:sldMk cId="2823832659" sldId="264"/>
            <ac:spMk id="10" creationId="{29E04375-83B2-DA44-A722-281A340A784D}"/>
          </ac:spMkLst>
        </pc:spChg>
        <pc:spChg chg="del">
          <ac:chgData name="James Brooks" userId="fe57d15e-2df4-484d-8a6d-e82b4f39ef5c" providerId="ADAL" clId="{A5D725A8-75C4-194A-A9A6-376270E67AD1}" dt="2021-12-11T13:59:41.534" v="2217"/>
          <ac:spMkLst>
            <pc:docMk/>
            <pc:sldMk cId="2823832659" sldId="264"/>
            <ac:spMk id="133" creationId="{2D03A0B2-4A2F-D846-A5E6-FB7CB9A031F7}"/>
          </ac:spMkLst>
        </pc:spChg>
        <pc:spChg chg="del">
          <ac:chgData name="James Brooks" userId="fe57d15e-2df4-484d-8a6d-e82b4f39ef5c" providerId="ADAL" clId="{A5D725A8-75C4-194A-A9A6-376270E67AD1}" dt="2021-12-11T13:59:41.534" v="2217"/>
          <ac:spMkLst>
            <pc:docMk/>
            <pc:sldMk cId="2823832659" sldId="264"/>
            <ac:spMk id="135" creationId="{7F573F1D-73A7-FB41-BCAD-FC9AA7DEF4F5}"/>
          </ac:spMkLst>
        </pc:spChg>
        <pc:spChg chg="del">
          <ac:chgData name="James Brooks" userId="fe57d15e-2df4-484d-8a6d-e82b4f39ef5c" providerId="ADAL" clId="{A5D725A8-75C4-194A-A9A6-376270E67AD1}" dt="2021-12-11T13:59:41.534" v="2217"/>
          <ac:spMkLst>
            <pc:docMk/>
            <pc:sldMk cId="2823832659" sldId="264"/>
            <ac:spMk id="137" creationId="{A88F843D-1C1B-C740-AC27-E3238D0F5F47}"/>
          </ac:spMkLst>
        </pc:spChg>
        <pc:spChg chg="del">
          <ac:chgData name="James Brooks" userId="fe57d15e-2df4-484d-8a6d-e82b4f39ef5c" providerId="ADAL" clId="{A5D725A8-75C4-194A-A9A6-376270E67AD1}" dt="2021-12-11T13:59:41.534" v="2217"/>
          <ac:spMkLst>
            <pc:docMk/>
            <pc:sldMk cId="2823832659" sldId="264"/>
            <ac:spMk id="139" creationId="{A21C8291-E3D5-4240-8FF4-E5213CBCC453}"/>
          </ac:spMkLst>
        </pc:spChg>
        <pc:spChg chg="del">
          <ac:chgData name="James Brooks" userId="fe57d15e-2df4-484d-8a6d-e82b4f39ef5c" providerId="ADAL" clId="{A5D725A8-75C4-194A-A9A6-376270E67AD1}" dt="2021-12-11T13:59:41.534" v="2217"/>
          <ac:spMkLst>
            <pc:docMk/>
            <pc:sldMk cId="2823832659" sldId="264"/>
            <ac:spMk id="141" creationId="{08B44AFE-C181-7047-8CC9-CA00BD385EEA}"/>
          </ac:spMkLst>
        </pc:spChg>
      </pc:sldChg>
      <pc:sldChg chg="addSp modSp mod ord">
        <pc:chgData name="James Brooks" userId="fe57d15e-2df4-484d-8a6d-e82b4f39ef5c" providerId="ADAL" clId="{A5D725A8-75C4-194A-A9A6-376270E67AD1}" dt="2021-12-11T14:32:54.996" v="2688"/>
        <pc:sldMkLst>
          <pc:docMk/>
          <pc:sldMk cId="860338679" sldId="265"/>
        </pc:sldMkLst>
        <pc:spChg chg="mod">
          <ac:chgData name="James Brooks" userId="fe57d15e-2df4-484d-8a6d-e82b4f39ef5c" providerId="ADAL" clId="{A5D725A8-75C4-194A-A9A6-376270E67AD1}" dt="2021-12-11T14:18:42.459" v="2631" actId="1076"/>
          <ac:spMkLst>
            <pc:docMk/>
            <pc:sldMk cId="860338679" sldId="265"/>
            <ac:spMk id="2" creationId="{61AA9655-28A6-43D6-BF33-BB86D0E3A2F5}"/>
          </ac:spMkLst>
        </pc:spChg>
        <pc:spChg chg="add mod">
          <ac:chgData name="James Brooks" userId="fe57d15e-2df4-484d-8a6d-e82b4f39ef5c" providerId="ADAL" clId="{A5D725A8-75C4-194A-A9A6-376270E67AD1}" dt="2021-12-11T14:32:54.996" v="2688"/>
          <ac:spMkLst>
            <pc:docMk/>
            <pc:sldMk cId="860338679" sldId="265"/>
            <ac:spMk id="4" creationId="{5705F360-1C9D-EB4D-A873-7F176D592964}"/>
          </ac:spMkLst>
        </pc:spChg>
        <pc:picChg chg="add mod">
          <ac:chgData name="James Brooks" userId="fe57d15e-2df4-484d-8a6d-e82b4f39ef5c" providerId="ADAL" clId="{A5D725A8-75C4-194A-A9A6-376270E67AD1}" dt="2021-12-11T14:19:57.364" v="2638" actId="1076"/>
          <ac:picMkLst>
            <pc:docMk/>
            <pc:sldMk cId="860338679" sldId="265"/>
            <ac:picMk id="15362" creationId="{D75C1EE3-1B82-9846-BC3D-D5CC27E85D3C}"/>
          </ac:picMkLst>
        </pc:picChg>
      </pc:sldChg>
      <pc:sldChg chg="addSp modSp del mod ord">
        <pc:chgData name="James Brooks" userId="fe57d15e-2df4-484d-8a6d-e82b4f39ef5c" providerId="ADAL" clId="{A5D725A8-75C4-194A-A9A6-376270E67AD1}" dt="2021-12-11T14:32:34.541" v="2684" actId="2696"/>
        <pc:sldMkLst>
          <pc:docMk/>
          <pc:sldMk cId="672863305" sldId="266"/>
        </pc:sldMkLst>
        <pc:spChg chg="mod">
          <ac:chgData name="James Brooks" userId="fe57d15e-2df4-484d-8a6d-e82b4f39ef5c" providerId="ADAL" clId="{A5D725A8-75C4-194A-A9A6-376270E67AD1}" dt="2021-12-11T14:13:06.778" v="2540" actId="403"/>
          <ac:spMkLst>
            <pc:docMk/>
            <pc:sldMk cId="672863305" sldId="266"/>
            <ac:spMk id="2" creationId="{568A348D-861E-4E3B-ADFE-12CC2F5627C6}"/>
          </ac:spMkLst>
        </pc:spChg>
        <pc:spChg chg="add mod">
          <ac:chgData name="James Brooks" userId="fe57d15e-2df4-484d-8a6d-e82b4f39ef5c" providerId="ADAL" clId="{A5D725A8-75C4-194A-A9A6-376270E67AD1}" dt="2021-12-11T14:30:47.649" v="2641"/>
          <ac:spMkLst>
            <pc:docMk/>
            <pc:sldMk cId="672863305" sldId="266"/>
            <ac:spMk id="3" creationId="{518470B2-6CC5-8643-A73A-9366BD5EDD21}"/>
          </ac:spMkLst>
        </pc:spChg>
        <pc:picChg chg="add mod">
          <ac:chgData name="James Brooks" userId="fe57d15e-2df4-484d-8a6d-e82b4f39ef5c" providerId="ADAL" clId="{A5D725A8-75C4-194A-A9A6-376270E67AD1}" dt="2021-12-11T14:13:21.291" v="2542" actId="1076"/>
          <ac:picMkLst>
            <pc:docMk/>
            <pc:sldMk cId="672863305" sldId="266"/>
            <ac:picMk id="1026" creationId="{336DF196-5228-E743-AD6B-A6DEFCCDCD4F}"/>
          </ac:picMkLst>
        </pc:picChg>
      </pc:sldChg>
      <pc:sldChg chg="addSp delSp modSp mod ord">
        <pc:chgData name="James Brooks" userId="fe57d15e-2df4-484d-8a6d-e82b4f39ef5c" providerId="ADAL" clId="{A5D725A8-75C4-194A-A9A6-376270E67AD1}" dt="2021-12-11T14:31:57.238" v="2677" actId="1076"/>
        <pc:sldMkLst>
          <pc:docMk/>
          <pc:sldMk cId="182496875" sldId="267"/>
        </pc:sldMkLst>
        <pc:spChg chg="mod">
          <ac:chgData name="James Brooks" userId="fe57d15e-2df4-484d-8a6d-e82b4f39ef5c" providerId="ADAL" clId="{A5D725A8-75C4-194A-A9A6-376270E67AD1}" dt="2021-12-11T13:59:41.534" v="2217"/>
          <ac:spMkLst>
            <pc:docMk/>
            <pc:sldMk cId="182496875" sldId="267"/>
            <ac:spMk id="2" creationId="{E18C8988-FB0D-4C3B-B293-380FC7D599A8}"/>
          </ac:spMkLst>
        </pc:spChg>
        <pc:spChg chg="del">
          <ac:chgData name="James Brooks" userId="fe57d15e-2df4-484d-8a6d-e82b4f39ef5c" providerId="ADAL" clId="{A5D725A8-75C4-194A-A9A6-376270E67AD1}" dt="2021-12-10T19:41:25.134" v="11" actId="21"/>
          <ac:spMkLst>
            <pc:docMk/>
            <pc:sldMk cId="182496875" sldId="267"/>
            <ac:spMk id="3" creationId="{FE6AF6D7-3B40-41F6-9E9D-486E87B6421C}"/>
          </ac:spMkLst>
        </pc:spChg>
        <pc:spChg chg="add mod">
          <ac:chgData name="James Brooks" userId="fe57d15e-2df4-484d-8a6d-e82b4f39ef5c" providerId="ADAL" clId="{A5D725A8-75C4-194A-A9A6-376270E67AD1}" dt="2021-12-11T14:30:21.373" v="2640"/>
          <ac:spMkLst>
            <pc:docMk/>
            <pc:sldMk cId="182496875" sldId="267"/>
            <ac:spMk id="6" creationId="{7D1D00A6-1CFE-E741-92A8-2CC918DBA2F4}"/>
          </ac:spMkLst>
        </pc:spChg>
        <pc:spChg chg="add mod">
          <ac:chgData name="James Brooks" userId="fe57d15e-2df4-484d-8a6d-e82b4f39ef5c" providerId="ADAL" clId="{A5D725A8-75C4-194A-A9A6-376270E67AD1}" dt="2021-12-11T14:31:53.905" v="2676"/>
          <ac:spMkLst>
            <pc:docMk/>
            <pc:sldMk cId="182496875" sldId="267"/>
            <ac:spMk id="7" creationId="{9E4CEA1F-C21E-3842-A45F-D2C414A3AC65}"/>
          </ac:spMkLst>
        </pc:spChg>
        <pc:picChg chg="add mod">
          <ac:chgData name="James Brooks" userId="fe57d15e-2df4-484d-8a6d-e82b4f39ef5c" providerId="ADAL" clId="{A5D725A8-75C4-194A-A9A6-376270E67AD1}" dt="2021-12-11T14:31:57.238" v="2677" actId="1076"/>
          <ac:picMkLst>
            <pc:docMk/>
            <pc:sldMk cId="182496875" sldId="267"/>
            <ac:picMk id="5" creationId="{5F858AF0-9709-044F-8647-96ADA498BD2A}"/>
          </ac:picMkLst>
        </pc:picChg>
      </pc:sldChg>
      <pc:sldChg chg="delSp modSp new del mod">
        <pc:chgData name="James Brooks" userId="fe57d15e-2df4-484d-8a6d-e82b4f39ef5c" providerId="ADAL" clId="{A5D725A8-75C4-194A-A9A6-376270E67AD1}" dt="2021-12-10T19:46:35.086" v="152" actId="2696"/>
        <pc:sldMkLst>
          <pc:docMk/>
          <pc:sldMk cId="784394488" sldId="268"/>
        </pc:sldMkLst>
        <pc:spChg chg="mod">
          <ac:chgData name="James Brooks" userId="fe57d15e-2df4-484d-8a6d-e82b4f39ef5c" providerId="ADAL" clId="{A5D725A8-75C4-194A-A9A6-376270E67AD1}" dt="2021-12-10T19:40:56.807" v="5"/>
          <ac:spMkLst>
            <pc:docMk/>
            <pc:sldMk cId="784394488" sldId="268"/>
            <ac:spMk id="2" creationId="{70D10D1A-A5BF-344F-8278-E4BADC4F823F}"/>
          </ac:spMkLst>
        </pc:spChg>
        <pc:spChg chg="del">
          <ac:chgData name="James Brooks" userId="fe57d15e-2df4-484d-8a6d-e82b4f39ef5c" providerId="ADAL" clId="{A5D725A8-75C4-194A-A9A6-376270E67AD1}" dt="2021-12-10T19:41:31.854" v="12" actId="21"/>
          <ac:spMkLst>
            <pc:docMk/>
            <pc:sldMk cId="784394488" sldId="268"/>
            <ac:spMk id="3" creationId="{FDF370B2-70E5-0A42-8633-DB0C92FEC32E}"/>
          </ac:spMkLst>
        </pc:spChg>
      </pc:sldChg>
      <pc:sldChg chg="addSp delSp modSp new mod ord">
        <pc:chgData name="James Brooks" userId="fe57d15e-2df4-484d-8a6d-e82b4f39ef5c" providerId="ADAL" clId="{A5D725A8-75C4-194A-A9A6-376270E67AD1}" dt="2021-12-11T14:31:44.647" v="2675" actId="1076"/>
        <pc:sldMkLst>
          <pc:docMk/>
          <pc:sldMk cId="3121974217" sldId="269"/>
        </pc:sldMkLst>
        <pc:spChg chg="mod">
          <ac:chgData name="James Brooks" userId="fe57d15e-2df4-484d-8a6d-e82b4f39ef5c" providerId="ADAL" clId="{A5D725A8-75C4-194A-A9A6-376270E67AD1}" dt="2021-12-11T13:59:41.534" v="2217"/>
          <ac:spMkLst>
            <pc:docMk/>
            <pc:sldMk cId="3121974217" sldId="269"/>
            <ac:spMk id="2" creationId="{835903D2-3C4D-0A48-B73B-2579D548792E}"/>
          </ac:spMkLst>
        </pc:spChg>
        <pc:spChg chg="del">
          <ac:chgData name="James Brooks" userId="fe57d15e-2df4-484d-8a6d-e82b4f39ef5c" providerId="ADAL" clId="{A5D725A8-75C4-194A-A9A6-376270E67AD1}" dt="2021-12-10T19:41:17.126" v="10" actId="21"/>
          <ac:spMkLst>
            <pc:docMk/>
            <pc:sldMk cId="3121974217" sldId="269"/>
            <ac:spMk id="3" creationId="{6D5EE5ED-B94E-C04E-B8E4-04EE51A20DF0}"/>
          </ac:spMkLst>
        </pc:spChg>
        <pc:spChg chg="add mod">
          <ac:chgData name="James Brooks" userId="fe57d15e-2df4-484d-8a6d-e82b4f39ef5c" providerId="ADAL" clId="{A5D725A8-75C4-194A-A9A6-376270E67AD1}" dt="2021-12-11T14:31:44.647" v="2675" actId="1076"/>
          <ac:spMkLst>
            <pc:docMk/>
            <pc:sldMk cId="3121974217" sldId="269"/>
            <ac:spMk id="4" creationId="{11391D97-FB0F-3F40-BC76-A92EA7F82BA1}"/>
          </ac:spMkLst>
        </pc:spChg>
      </pc:sldChg>
      <pc:sldChg chg="addSp delSp modSp new mod ord">
        <pc:chgData name="James Brooks" userId="fe57d15e-2df4-484d-8a6d-e82b4f39ef5c" providerId="ADAL" clId="{A5D725A8-75C4-194A-A9A6-376270E67AD1}" dt="2021-12-11T14:34:12.680" v="2726" actId="20577"/>
        <pc:sldMkLst>
          <pc:docMk/>
          <pc:sldMk cId="3128018989" sldId="270"/>
        </pc:sldMkLst>
        <pc:spChg chg="mod">
          <ac:chgData name="James Brooks" userId="fe57d15e-2df4-484d-8a6d-e82b4f39ef5c" providerId="ADAL" clId="{A5D725A8-75C4-194A-A9A6-376270E67AD1}" dt="2021-12-11T14:04:44.731" v="2287" actId="1076"/>
          <ac:spMkLst>
            <pc:docMk/>
            <pc:sldMk cId="3128018989" sldId="270"/>
            <ac:spMk id="2" creationId="{039DF2F5-64A4-BA49-9BE4-2ABCA83C3DCF}"/>
          </ac:spMkLst>
        </pc:spChg>
        <pc:spChg chg="del">
          <ac:chgData name="James Brooks" userId="fe57d15e-2df4-484d-8a6d-e82b4f39ef5c" providerId="ADAL" clId="{A5D725A8-75C4-194A-A9A6-376270E67AD1}" dt="2021-12-10T20:38:14.668" v="1943" actId="21"/>
          <ac:spMkLst>
            <pc:docMk/>
            <pc:sldMk cId="3128018989" sldId="270"/>
            <ac:spMk id="3" creationId="{360E81E2-5542-284F-AB6A-4CDCFD5AF077}"/>
          </ac:spMkLst>
        </pc:spChg>
        <pc:spChg chg="add mod">
          <ac:chgData name="James Brooks" userId="fe57d15e-2df4-484d-8a6d-e82b4f39ef5c" providerId="ADAL" clId="{A5D725A8-75C4-194A-A9A6-376270E67AD1}" dt="2021-12-11T14:04:42.294" v="2286" actId="1076"/>
          <ac:spMkLst>
            <pc:docMk/>
            <pc:sldMk cId="3128018989" sldId="270"/>
            <ac:spMk id="5" creationId="{DB8DD8A9-CA55-E14E-A15B-63407AA30BDB}"/>
          </ac:spMkLst>
        </pc:spChg>
        <pc:spChg chg="add mod">
          <ac:chgData name="James Brooks" userId="fe57d15e-2df4-484d-8a6d-e82b4f39ef5c" providerId="ADAL" clId="{A5D725A8-75C4-194A-A9A6-376270E67AD1}" dt="2021-12-11T14:34:12.680" v="2726" actId="20577"/>
          <ac:spMkLst>
            <pc:docMk/>
            <pc:sldMk cId="3128018989" sldId="270"/>
            <ac:spMk id="6" creationId="{807B9B55-A6D0-9A40-82F8-9A75094AB33F}"/>
          </ac:spMkLst>
        </pc:spChg>
        <pc:picChg chg="add del mod">
          <ac:chgData name="James Brooks" userId="fe57d15e-2df4-484d-8a6d-e82b4f39ef5c" providerId="ADAL" clId="{A5D725A8-75C4-194A-A9A6-376270E67AD1}" dt="2021-12-11T14:16:51.776" v="2602" actId="478"/>
          <ac:picMkLst>
            <pc:docMk/>
            <pc:sldMk cId="3128018989" sldId="270"/>
            <ac:picMk id="3074" creationId="{4D0AE02F-109C-8F4C-BDFF-D7819E529BB7}"/>
          </ac:picMkLst>
        </pc:picChg>
      </pc:sldChg>
      <pc:sldChg chg="addSp delSp modSp new mod ord">
        <pc:chgData name="James Brooks" userId="fe57d15e-2df4-484d-8a6d-e82b4f39ef5c" providerId="ADAL" clId="{A5D725A8-75C4-194A-A9A6-376270E67AD1}" dt="2021-12-11T14:34:49.261" v="2742"/>
        <pc:sldMkLst>
          <pc:docMk/>
          <pc:sldMk cId="4269939305" sldId="271"/>
        </pc:sldMkLst>
        <pc:spChg chg="mod">
          <ac:chgData name="James Brooks" userId="fe57d15e-2df4-484d-8a6d-e82b4f39ef5c" providerId="ADAL" clId="{A5D725A8-75C4-194A-A9A6-376270E67AD1}" dt="2021-12-11T14:01:16.988" v="2247" actId="1076"/>
          <ac:spMkLst>
            <pc:docMk/>
            <pc:sldMk cId="4269939305" sldId="271"/>
            <ac:spMk id="2" creationId="{0CB3C468-6193-C343-BBE7-EEEF51B5D5F8}"/>
          </ac:spMkLst>
        </pc:spChg>
        <pc:spChg chg="del">
          <ac:chgData name="James Brooks" userId="fe57d15e-2df4-484d-8a6d-e82b4f39ef5c" providerId="ADAL" clId="{A5D725A8-75C4-194A-A9A6-376270E67AD1}" dt="2021-12-10T20:36:56.838" v="1922" actId="21"/>
          <ac:spMkLst>
            <pc:docMk/>
            <pc:sldMk cId="4269939305" sldId="271"/>
            <ac:spMk id="3" creationId="{3AAB76D4-F4A1-594D-9F95-9906625B8E1D}"/>
          </ac:spMkLst>
        </pc:spChg>
        <pc:spChg chg="add mod">
          <ac:chgData name="James Brooks" userId="fe57d15e-2df4-484d-8a6d-e82b4f39ef5c" providerId="ADAL" clId="{A5D725A8-75C4-194A-A9A6-376270E67AD1}" dt="2021-12-11T14:13:54.594" v="2550" actId="404"/>
          <ac:spMkLst>
            <pc:docMk/>
            <pc:sldMk cId="4269939305" sldId="271"/>
            <ac:spMk id="5" creationId="{2024C658-D184-6442-80B7-1EF3B701C297}"/>
          </ac:spMkLst>
        </pc:spChg>
        <pc:spChg chg="add mod">
          <ac:chgData name="James Brooks" userId="fe57d15e-2df4-484d-8a6d-e82b4f39ef5c" providerId="ADAL" clId="{A5D725A8-75C4-194A-A9A6-376270E67AD1}" dt="2021-12-11T14:34:49.261" v="2742"/>
          <ac:spMkLst>
            <pc:docMk/>
            <pc:sldMk cId="4269939305" sldId="271"/>
            <ac:spMk id="6" creationId="{06AE9A1F-22E7-DF48-975B-71324ADDE535}"/>
          </ac:spMkLst>
        </pc:spChg>
        <pc:picChg chg="add del mod">
          <ac:chgData name="James Brooks" userId="fe57d15e-2df4-484d-8a6d-e82b4f39ef5c" providerId="ADAL" clId="{A5D725A8-75C4-194A-A9A6-376270E67AD1}" dt="2021-12-11T14:15:58.880" v="2574" actId="21"/>
          <ac:picMkLst>
            <pc:docMk/>
            <pc:sldMk cId="4269939305" sldId="271"/>
            <ac:picMk id="2050" creationId="{E77CCA70-D14A-2442-B4B5-E0542052B1C8}"/>
          </ac:picMkLst>
        </pc:picChg>
      </pc:sldChg>
      <pc:sldChg chg="addSp delSp modSp new del mod ord">
        <pc:chgData name="James Brooks" userId="fe57d15e-2df4-484d-8a6d-e82b4f39ef5c" providerId="ADAL" clId="{A5D725A8-75C4-194A-A9A6-376270E67AD1}" dt="2021-12-11T14:02:57.025" v="2262" actId="2696"/>
        <pc:sldMkLst>
          <pc:docMk/>
          <pc:sldMk cId="87606568" sldId="272"/>
        </pc:sldMkLst>
        <pc:spChg chg="mod">
          <ac:chgData name="James Brooks" userId="fe57d15e-2df4-484d-8a6d-e82b4f39ef5c" providerId="ADAL" clId="{A5D725A8-75C4-194A-A9A6-376270E67AD1}" dt="2021-12-11T13:59:41.534" v="2217"/>
          <ac:spMkLst>
            <pc:docMk/>
            <pc:sldMk cId="87606568" sldId="272"/>
            <ac:spMk id="2" creationId="{96211459-BA98-844B-B423-6103CD4B403B}"/>
          </ac:spMkLst>
        </pc:spChg>
        <pc:spChg chg="del">
          <ac:chgData name="James Brooks" userId="fe57d15e-2df4-484d-8a6d-e82b4f39ef5c" providerId="ADAL" clId="{A5D725A8-75C4-194A-A9A6-376270E67AD1}" dt="2021-12-10T20:40:13.913" v="1959" actId="21"/>
          <ac:spMkLst>
            <pc:docMk/>
            <pc:sldMk cId="87606568" sldId="272"/>
            <ac:spMk id="3" creationId="{E89DE405-0E71-8C40-9C31-34C98655CEA8}"/>
          </ac:spMkLst>
        </pc:spChg>
        <pc:picChg chg="add mod">
          <ac:chgData name="James Brooks" userId="fe57d15e-2df4-484d-8a6d-e82b4f39ef5c" providerId="ADAL" clId="{A5D725A8-75C4-194A-A9A6-376270E67AD1}" dt="2021-12-10T20:41:03.144" v="1965" actId="1076"/>
          <ac:picMkLst>
            <pc:docMk/>
            <pc:sldMk cId="87606568" sldId="272"/>
            <ac:picMk id="4098" creationId="{9E9B1D72-BD9F-B84D-9B16-C9B99F867608}"/>
          </ac:picMkLst>
        </pc:picChg>
      </pc:sldChg>
      <pc:sldChg chg="addSp delSp modSp new mod ord">
        <pc:chgData name="James Brooks" userId="fe57d15e-2df4-484d-8a6d-e82b4f39ef5c" providerId="ADAL" clId="{A5D725A8-75C4-194A-A9A6-376270E67AD1}" dt="2021-12-11T14:33:47.790" v="2711" actId="20577"/>
        <pc:sldMkLst>
          <pc:docMk/>
          <pc:sldMk cId="651642054" sldId="273"/>
        </pc:sldMkLst>
        <pc:spChg chg="mod">
          <ac:chgData name="James Brooks" userId="fe57d15e-2df4-484d-8a6d-e82b4f39ef5c" providerId="ADAL" clId="{A5D725A8-75C4-194A-A9A6-376270E67AD1}" dt="2021-12-11T14:14:40.533" v="2559" actId="1076"/>
          <ac:spMkLst>
            <pc:docMk/>
            <pc:sldMk cId="651642054" sldId="273"/>
            <ac:spMk id="2" creationId="{BF4805CC-E81A-7F4F-B15F-472F65DC8BC2}"/>
          </ac:spMkLst>
        </pc:spChg>
        <pc:spChg chg="del">
          <ac:chgData name="James Brooks" userId="fe57d15e-2df4-484d-8a6d-e82b4f39ef5c" providerId="ADAL" clId="{A5D725A8-75C4-194A-A9A6-376270E67AD1}" dt="2021-12-10T20:41:08.778" v="1966" actId="21"/>
          <ac:spMkLst>
            <pc:docMk/>
            <pc:sldMk cId="651642054" sldId="273"/>
            <ac:spMk id="3" creationId="{3A6B1CE1-0704-6446-88BE-84711280451F}"/>
          </ac:spMkLst>
        </pc:spChg>
        <pc:spChg chg="add mod">
          <ac:chgData name="James Brooks" userId="fe57d15e-2df4-484d-8a6d-e82b4f39ef5c" providerId="ADAL" clId="{A5D725A8-75C4-194A-A9A6-376270E67AD1}" dt="2021-12-11T14:14:36.687" v="2558" actId="1076"/>
          <ac:spMkLst>
            <pc:docMk/>
            <pc:sldMk cId="651642054" sldId="273"/>
            <ac:spMk id="5" creationId="{1911324C-07FB-134C-93FD-47838D230C45}"/>
          </ac:spMkLst>
        </pc:spChg>
        <pc:spChg chg="add mod">
          <ac:chgData name="James Brooks" userId="fe57d15e-2df4-484d-8a6d-e82b4f39ef5c" providerId="ADAL" clId="{A5D725A8-75C4-194A-A9A6-376270E67AD1}" dt="2021-12-11T14:33:47.790" v="2711" actId="20577"/>
          <ac:spMkLst>
            <pc:docMk/>
            <pc:sldMk cId="651642054" sldId="273"/>
            <ac:spMk id="6" creationId="{21013864-E772-FB47-BF72-6B9634CDB3DD}"/>
          </ac:spMkLst>
        </pc:spChg>
        <pc:picChg chg="add del mod">
          <ac:chgData name="James Brooks" userId="fe57d15e-2df4-484d-8a6d-e82b4f39ef5c" providerId="ADAL" clId="{A5D725A8-75C4-194A-A9A6-376270E67AD1}" dt="2021-12-11T14:14:33.631" v="2557" actId="21"/>
          <ac:picMkLst>
            <pc:docMk/>
            <pc:sldMk cId="651642054" sldId="273"/>
            <ac:picMk id="5122" creationId="{CCA11705-0B76-A048-B583-96F9AB45911C}"/>
          </ac:picMkLst>
        </pc:picChg>
      </pc:sldChg>
      <pc:sldChg chg="addSp delSp modSp new mod ord">
        <pc:chgData name="James Brooks" userId="fe57d15e-2df4-484d-8a6d-e82b4f39ef5c" providerId="ADAL" clId="{A5D725A8-75C4-194A-A9A6-376270E67AD1}" dt="2021-12-11T14:32:47.911" v="2686"/>
        <pc:sldMkLst>
          <pc:docMk/>
          <pc:sldMk cId="1991439680" sldId="274"/>
        </pc:sldMkLst>
        <pc:spChg chg="mod">
          <ac:chgData name="James Brooks" userId="fe57d15e-2df4-484d-8a6d-e82b4f39ef5c" providerId="ADAL" clId="{A5D725A8-75C4-194A-A9A6-376270E67AD1}" dt="2021-12-11T14:29:33.587" v="2639"/>
          <ac:spMkLst>
            <pc:docMk/>
            <pc:sldMk cId="1991439680" sldId="274"/>
            <ac:spMk id="2" creationId="{DCAEA69D-5DB7-7C4E-BD00-103D916A4596}"/>
          </ac:spMkLst>
        </pc:spChg>
        <pc:spChg chg="del">
          <ac:chgData name="James Brooks" userId="fe57d15e-2df4-484d-8a6d-e82b4f39ef5c" providerId="ADAL" clId="{A5D725A8-75C4-194A-A9A6-376270E67AD1}" dt="2021-12-10T20:22:43.678" v="1728" actId="21"/>
          <ac:spMkLst>
            <pc:docMk/>
            <pc:sldMk cId="1991439680" sldId="274"/>
            <ac:spMk id="3" creationId="{2F229702-F61B-F04E-9070-AAE08D493F65}"/>
          </ac:spMkLst>
        </pc:spChg>
        <pc:spChg chg="add del mod">
          <ac:chgData name="James Brooks" userId="fe57d15e-2df4-484d-8a6d-e82b4f39ef5c" providerId="ADAL" clId="{A5D725A8-75C4-194A-A9A6-376270E67AD1}" dt="2021-12-11T14:32:07.053" v="2679"/>
          <ac:spMkLst>
            <pc:docMk/>
            <pc:sldMk cId="1991439680" sldId="274"/>
            <ac:spMk id="5" creationId="{D5F7B991-907F-B842-B8AC-424F12F2AF42}"/>
          </ac:spMkLst>
        </pc:spChg>
        <pc:spChg chg="add mod">
          <ac:chgData name="James Brooks" userId="fe57d15e-2df4-484d-8a6d-e82b4f39ef5c" providerId="ADAL" clId="{A5D725A8-75C4-194A-A9A6-376270E67AD1}" dt="2021-12-11T14:32:47.911" v="2686"/>
          <ac:spMkLst>
            <pc:docMk/>
            <pc:sldMk cId="1991439680" sldId="274"/>
            <ac:spMk id="6" creationId="{C3CD18FF-9C01-0C49-9BC0-46B5150EC1CC}"/>
          </ac:spMkLst>
        </pc:spChg>
        <pc:picChg chg="add mod">
          <ac:chgData name="James Brooks" userId="fe57d15e-2df4-484d-8a6d-e82b4f39ef5c" providerId="ADAL" clId="{A5D725A8-75C4-194A-A9A6-376270E67AD1}" dt="2021-12-10T20:42:48.260" v="1975" actId="1076"/>
          <ac:picMkLst>
            <pc:docMk/>
            <pc:sldMk cId="1991439680" sldId="274"/>
            <ac:picMk id="6146" creationId="{0BA2963B-17AB-714B-97EC-D6C022CD0036}"/>
          </ac:picMkLst>
        </pc:picChg>
      </pc:sldChg>
      <pc:sldChg chg="addSp delSp modSp new add del mod">
        <pc:chgData name="James Brooks" userId="fe57d15e-2df4-484d-8a6d-e82b4f39ef5c" providerId="ADAL" clId="{A5D725A8-75C4-194A-A9A6-376270E67AD1}" dt="2021-12-11T14:34:00.410" v="2718" actId="20577"/>
        <pc:sldMkLst>
          <pc:docMk/>
          <pc:sldMk cId="4156259925" sldId="275"/>
        </pc:sldMkLst>
        <pc:spChg chg="mod">
          <ac:chgData name="James Brooks" userId="fe57d15e-2df4-484d-8a6d-e82b4f39ef5c" providerId="ADAL" clId="{A5D725A8-75C4-194A-A9A6-376270E67AD1}" dt="2021-12-11T14:12:46.865" v="2533" actId="404"/>
          <ac:spMkLst>
            <pc:docMk/>
            <pc:sldMk cId="4156259925" sldId="275"/>
            <ac:spMk id="2" creationId="{E13C152E-454D-3745-8C3A-1DC1D1AFC199}"/>
          </ac:spMkLst>
        </pc:spChg>
        <pc:spChg chg="del">
          <ac:chgData name="James Brooks" userId="fe57d15e-2df4-484d-8a6d-e82b4f39ef5c" providerId="ADAL" clId="{A5D725A8-75C4-194A-A9A6-376270E67AD1}" dt="2021-12-11T14:14:24.132" v="2555" actId="21"/>
          <ac:spMkLst>
            <pc:docMk/>
            <pc:sldMk cId="4156259925" sldId="275"/>
            <ac:spMk id="3" creationId="{15D443C3-0EC2-994E-82F1-87629F0E6E48}"/>
          </ac:spMkLst>
        </pc:spChg>
        <pc:spChg chg="add mod">
          <ac:chgData name="James Brooks" userId="fe57d15e-2df4-484d-8a6d-e82b4f39ef5c" providerId="ADAL" clId="{A5D725A8-75C4-194A-A9A6-376270E67AD1}" dt="2021-12-11T14:34:00.410" v="2718" actId="20577"/>
          <ac:spMkLst>
            <pc:docMk/>
            <pc:sldMk cId="4156259925" sldId="275"/>
            <ac:spMk id="5" creationId="{C40AD1E0-567D-014E-BBC3-5B49DC6B3747}"/>
          </ac:spMkLst>
        </pc:spChg>
        <pc:picChg chg="add mod">
          <ac:chgData name="James Brooks" userId="fe57d15e-2df4-484d-8a6d-e82b4f39ef5c" providerId="ADAL" clId="{A5D725A8-75C4-194A-A9A6-376270E67AD1}" dt="2021-12-11T14:14:27.314" v="2556" actId="1076"/>
          <ac:picMkLst>
            <pc:docMk/>
            <pc:sldMk cId="4156259925" sldId="275"/>
            <ac:picMk id="4" creationId="{1F0228EE-7C38-2746-99F4-0B69429A38A9}"/>
          </ac:picMkLst>
        </pc:picChg>
      </pc:sldChg>
      <pc:sldChg chg="addSp delSp modSp add mod">
        <pc:chgData name="James Brooks" userId="fe57d15e-2df4-484d-8a6d-e82b4f39ef5c" providerId="ADAL" clId="{A5D725A8-75C4-194A-A9A6-376270E67AD1}" dt="2021-12-11T14:34:40.928" v="2741" actId="20577"/>
        <pc:sldMkLst>
          <pc:docMk/>
          <pc:sldMk cId="3800728460" sldId="276"/>
        </pc:sldMkLst>
        <pc:spChg chg="mod">
          <ac:chgData name="James Brooks" userId="fe57d15e-2df4-484d-8a6d-e82b4f39ef5c" providerId="ADAL" clId="{A5D725A8-75C4-194A-A9A6-376270E67AD1}" dt="2021-12-11T14:15:17.888" v="2568" actId="20577"/>
          <ac:spMkLst>
            <pc:docMk/>
            <pc:sldMk cId="3800728460" sldId="276"/>
            <ac:spMk id="2" creationId="{E13C152E-454D-3745-8C3A-1DC1D1AFC199}"/>
          </ac:spMkLst>
        </pc:spChg>
        <pc:spChg chg="add mod">
          <ac:chgData name="James Brooks" userId="fe57d15e-2df4-484d-8a6d-e82b4f39ef5c" providerId="ADAL" clId="{A5D725A8-75C4-194A-A9A6-376270E67AD1}" dt="2021-12-11T14:34:40.928" v="2741" actId="20577"/>
          <ac:spMkLst>
            <pc:docMk/>
            <pc:sldMk cId="3800728460" sldId="276"/>
            <ac:spMk id="6" creationId="{4F9C8945-3A96-7349-84BE-3A33D53B6C48}"/>
          </ac:spMkLst>
        </pc:spChg>
        <pc:picChg chg="del">
          <ac:chgData name="James Brooks" userId="fe57d15e-2df4-484d-8a6d-e82b4f39ef5c" providerId="ADAL" clId="{A5D725A8-75C4-194A-A9A6-376270E67AD1}" dt="2021-12-11T14:15:21.836" v="2569" actId="21"/>
          <ac:picMkLst>
            <pc:docMk/>
            <pc:sldMk cId="3800728460" sldId="276"/>
            <ac:picMk id="4" creationId="{1F0228EE-7C38-2746-99F4-0B69429A38A9}"/>
          </ac:picMkLst>
        </pc:picChg>
        <pc:picChg chg="add mod">
          <ac:chgData name="James Brooks" userId="fe57d15e-2df4-484d-8a6d-e82b4f39ef5c" providerId="ADAL" clId="{A5D725A8-75C4-194A-A9A6-376270E67AD1}" dt="2021-12-11T14:15:47.321" v="2573" actId="1076"/>
          <ac:picMkLst>
            <pc:docMk/>
            <pc:sldMk cId="3800728460" sldId="276"/>
            <ac:picMk id="5" creationId="{ED112246-CDFA-D240-AB78-B9E77334C7F3}"/>
          </ac:picMkLst>
        </pc:picChg>
      </pc:sldChg>
      <pc:sldChg chg="addSp delSp modSp add mod">
        <pc:chgData name="James Brooks" userId="fe57d15e-2df4-484d-8a6d-e82b4f39ef5c" providerId="ADAL" clId="{A5D725A8-75C4-194A-A9A6-376270E67AD1}" dt="2021-12-11T14:34:26.838" v="2733" actId="20577"/>
        <pc:sldMkLst>
          <pc:docMk/>
          <pc:sldMk cId="2166142830" sldId="277"/>
        </pc:sldMkLst>
        <pc:spChg chg="mod">
          <ac:chgData name="James Brooks" userId="fe57d15e-2df4-484d-8a6d-e82b4f39ef5c" providerId="ADAL" clId="{A5D725A8-75C4-194A-A9A6-376270E67AD1}" dt="2021-12-11T14:16:38.135" v="2600" actId="20577"/>
          <ac:spMkLst>
            <pc:docMk/>
            <pc:sldMk cId="2166142830" sldId="277"/>
            <ac:spMk id="2" creationId="{E13C152E-454D-3745-8C3A-1DC1D1AFC199}"/>
          </ac:spMkLst>
        </pc:spChg>
        <pc:spChg chg="add mod">
          <ac:chgData name="James Brooks" userId="fe57d15e-2df4-484d-8a6d-e82b4f39ef5c" providerId="ADAL" clId="{A5D725A8-75C4-194A-A9A6-376270E67AD1}" dt="2021-12-11T14:34:26.838" v="2733" actId="20577"/>
          <ac:spMkLst>
            <pc:docMk/>
            <pc:sldMk cId="2166142830" sldId="277"/>
            <ac:spMk id="6" creationId="{A279B796-9E17-514D-9AB3-F97F232FA679}"/>
          </ac:spMkLst>
        </pc:spChg>
        <pc:picChg chg="add mod">
          <ac:chgData name="James Brooks" userId="fe57d15e-2df4-484d-8a6d-e82b4f39ef5c" providerId="ADAL" clId="{A5D725A8-75C4-194A-A9A6-376270E67AD1}" dt="2021-12-11T14:17:03.241" v="2606" actId="1076"/>
          <ac:picMkLst>
            <pc:docMk/>
            <pc:sldMk cId="2166142830" sldId="277"/>
            <ac:picMk id="4" creationId="{1140B1FD-22E1-6F43-AC03-51F6969661D5}"/>
          </ac:picMkLst>
        </pc:picChg>
        <pc:picChg chg="del">
          <ac:chgData name="James Brooks" userId="fe57d15e-2df4-484d-8a6d-e82b4f39ef5c" providerId="ADAL" clId="{A5D725A8-75C4-194A-A9A6-376270E67AD1}" dt="2021-12-11T14:16:44.558" v="2601" actId="21"/>
          <ac:picMkLst>
            <pc:docMk/>
            <pc:sldMk cId="2166142830" sldId="277"/>
            <ac:picMk id="5" creationId="{ED112246-CDFA-D240-AB78-B9E77334C7F3}"/>
          </ac:picMkLst>
        </pc:picChg>
      </pc:sldChg>
      <pc:sldChg chg="addSp delSp modSp add mod ord">
        <pc:chgData name="James Brooks" userId="fe57d15e-2df4-484d-8a6d-e82b4f39ef5c" providerId="ADAL" clId="{A5D725A8-75C4-194A-A9A6-376270E67AD1}" dt="2021-12-11T14:33:28.088" v="2700"/>
        <pc:sldMkLst>
          <pc:docMk/>
          <pc:sldMk cId="2788244896" sldId="278"/>
        </pc:sldMkLst>
        <pc:spChg chg="mod">
          <ac:chgData name="James Brooks" userId="fe57d15e-2df4-484d-8a6d-e82b4f39ef5c" providerId="ADAL" clId="{A5D725A8-75C4-194A-A9A6-376270E67AD1}" dt="2021-12-11T14:17:40.821" v="2618" actId="113"/>
          <ac:spMkLst>
            <pc:docMk/>
            <pc:sldMk cId="2788244896" sldId="278"/>
            <ac:spMk id="2" creationId="{E13C152E-454D-3745-8C3A-1DC1D1AFC199}"/>
          </ac:spMkLst>
        </pc:spChg>
        <pc:spChg chg="add mod">
          <ac:chgData name="James Brooks" userId="fe57d15e-2df4-484d-8a6d-e82b4f39ef5c" providerId="ADAL" clId="{A5D725A8-75C4-194A-A9A6-376270E67AD1}" dt="2021-12-11T14:33:22.506" v="2698" actId="20577"/>
          <ac:spMkLst>
            <pc:docMk/>
            <pc:sldMk cId="2788244896" sldId="278"/>
            <ac:spMk id="6" creationId="{AE0DE354-2B20-1F43-9780-95AF02A2A5C5}"/>
          </ac:spMkLst>
        </pc:spChg>
        <pc:spChg chg="add del mod">
          <ac:chgData name="James Brooks" userId="fe57d15e-2df4-484d-8a6d-e82b4f39ef5c" providerId="ADAL" clId="{A5D725A8-75C4-194A-A9A6-376270E67AD1}" dt="2021-12-11T14:33:28.088" v="2700"/>
          <ac:spMkLst>
            <pc:docMk/>
            <pc:sldMk cId="2788244896" sldId="278"/>
            <ac:spMk id="7" creationId="{2A1A32DB-1777-1E4A-8E1B-A92F7409E474}"/>
          </ac:spMkLst>
        </pc:spChg>
        <pc:picChg chg="del">
          <ac:chgData name="James Brooks" userId="fe57d15e-2df4-484d-8a6d-e82b4f39ef5c" providerId="ADAL" clId="{A5D725A8-75C4-194A-A9A6-376270E67AD1}" dt="2021-12-11T14:17:56.996" v="2621" actId="478"/>
          <ac:picMkLst>
            <pc:docMk/>
            <pc:sldMk cId="2788244896" sldId="278"/>
            <ac:picMk id="4" creationId="{1140B1FD-22E1-6F43-AC03-51F6969661D5}"/>
          </ac:picMkLst>
        </pc:picChg>
        <pc:picChg chg="add mod">
          <ac:chgData name="James Brooks" userId="fe57d15e-2df4-484d-8a6d-e82b4f39ef5c" providerId="ADAL" clId="{A5D725A8-75C4-194A-A9A6-376270E67AD1}" dt="2021-12-11T14:18:01.040" v="2624" actId="1076"/>
          <ac:picMkLst>
            <pc:docMk/>
            <pc:sldMk cId="2788244896" sldId="278"/>
            <ac:picMk id="5" creationId="{D01D95FA-B349-E847-AA7D-C0A26D6F8126}"/>
          </ac:picMkLst>
        </pc:picChg>
      </pc:sldChg>
      <pc:sldChg chg="addSp modSp add">
        <pc:chgData name="James Brooks" userId="fe57d15e-2df4-484d-8a6d-e82b4f39ef5c" providerId="ADAL" clId="{A5D725A8-75C4-194A-A9A6-376270E67AD1}" dt="2021-12-11T14:32:51.794" v="2687"/>
        <pc:sldMkLst>
          <pc:docMk/>
          <pc:sldMk cId="3227858627" sldId="279"/>
        </pc:sldMkLst>
        <pc:spChg chg="add mod">
          <ac:chgData name="James Brooks" userId="fe57d15e-2df4-484d-8a6d-e82b4f39ef5c" providerId="ADAL" clId="{A5D725A8-75C4-194A-A9A6-376270E67AD1}" dt="2021-12-11T14:32:51.794" v="2687"/>
          <ac:spMkLst>
            <pc:docMk/>
            <pc:sldMk cId="3227858627" sldId="279"/>
            <ac:spMk id="6" creationId="{8D65C1F0-3106-F248-9FBA-67AAE11FDF49}"/>
          </ac:spMkLst>
        </pc:spChg>
      </pc:sldChg>
      <pc:sldChg chg="add del">
        <pc:chgData name="James Brooks" userId="fe57d15e-2df4-484d-8a6d-e82b4f39ef5c" providerId="ADAL" clId="{A5D725A8-75C4-194A-A9A6-376270E67AD1}" dt="2021-12-11T14:32:39.252" v="2685" actId="2696"/>
        <pc:sldMkLst>
          <pc:docMk/>
          <pc:sldMk cId="2528721200" sldId="280"/>
        </pc:sldMkLst>
      </pc:sldChg>
      <pc:sldChg chg="add del">
        <pc:chgData name="James Brooks" userId="fe57d15e-2df4-484d-8a6d-e82b4f39ef5c" providerId="ADAL" clId="{A5D725A8-75C4-194A-A9A6-376270E67AD1}" dt="2021-12-11T14:32:28.928" v="2683" actId="2696"/>
        <pc:sldMkLst>
          <pc:docMk/>
          <pc:sldMk cId="4149462307" sldId="281"/>
        </pc:sldMkLst>
      </pc:sldChg>
    </pc:docChg>
  </pc:docChgLst>
  <pc:docChgLst>
    <pc:chgData name="Rhys Davies" userId="S::152694@pembrokeshire.ac.uk::b25a2290-a072-4001-8d8a-13b8706e41d7" providerId="AD" clId="Web-{E13DAEA9-7EC6-B4B5-B4E5-9046C9111E5A}"/>
    <pc:docChg chg="addSld modSld">
      <pc:chgData name="Rhys Davies" userId="S::152694@pembrokeshire.ac.uk::b25a2290-a072-4001-8d8a-13b8706e41d7" providerId="AD" clId="Web-{E13DAEA9-7EC6-B4B5-B4E5-9046C9111E5A}" dt="2022-04-26T13:10:22.159" v="159" actId="1076"/>
      <pc:docMkLst>
        <pc:docMk/>
      </pc:docMkLst>
      <pc:sldChg chg="delSp">
        <pc:chgData name="Rhys Davies" userId="S::152694@pembrokeshire.ac.uk::b25a2290-a072-4001-8d8a-13b8706e41d7" providerId="AD" clId="Web-{E13DAEA9-7EC6-B4B5-B4E5-9046C9111E5A}" dt="2022-04-26T13:08:14.265" v="133"/>
        <pc:sldMkLst>
          <pc:docMk/>
          <pc:sldMk cId="554961536" sldId="287"/>
        </pc:sldMkLst>
        <pc:picChg chg="del">
          <ac:chgData name="Rhys Davies" userId="S::152694@pembrokeshire.ac.uk::b25a2290-a072-4001-8d8a-13b8706e41d7" providerId="AD" clId="Web-{E13DAEA9-7EC6-B4B5-B4E5-9046C9111E5A}" dt="2022-04-26T13:08:14.265" v="133"/>
          <ac:picMkLst>
            <pc:docMk/>
            <pc:sldMk cId="554961536" sldId="287"/>
            <ac:picMk id="3" creationId="{B850DE5C-5169-446A-80D9-619BA84A05B4}"/>
          </ac:picMkLst>
        </pc:picChg>
      </pc:sldChg>
      <pc:sldChg chg="addSp modSp">
        <pc:chgData name="Rhys Davies" userId="S::152694@pembrokeshire.ac.uk::b25a2290-a072-4001-8d8a-13b8706e41d7" providerId="AD" clId="Web-{E13DAEA9-7EC6-B4B5-B4E5-9046C9111E5A}" dt="2022-04-26T12:54:02.037" v="22" actId="14100"/>
        <pc:sldMkLst>
          <pc:docMk/>
          <pc:sldMk cId="1471076647" sldId="316"/>
        </pc:sldMkLst>
        <pc:spChg chg="add mod">
          <ac:chgData name="Rhys Davies" userId="S::152694@pembrokeshire.ac.uk::b25a2290-a072-4001-8d8a-13b8706e41d7" providerId="AD" clId="Web-{E13DAEA9-7EC6-B4B5-B4E5-9046C9111E5A}" dt="2022-04-26T12:53:26.051" v="20" actId="20577"/>
          <ac:spMkLst>
            <pc:docMk/>
            <pc:sldMk cId="1471076647" sldId="316"/>
            <ac:spMk id="2" creationId="{4B843206-B198-94FE-3DE2-DB79AD738EFC}"/>
          </ac:spMkLst>
        </pc:spChg>
        <pc:picChg chg="mod">
          <ac:chgData name="Rhys Davies" userId="S::152694@pembrokeshire.ac.uk::b25a2290-a072-4001-8d8a-13b8706e41d7" providerId="AD" clId="Web-{E13DAEA9-7EC6-B4B5-B4E5-9046C9111E5A}" dt="2022-04-26T12:54:02.037" v="22" actId="14100"/>
          <ac:picMkLst>
            <pc:docMk/>
            <pc:sldMk cId="1471076647" sldId="316"/>
            <ac:picMk id="4" creationId="{F529C843-C7FE-5F39-E785-55E99225ED60}"/>
          </ac:picMkLst>
        </pc:picChg>
      </pc:sldChg>
      <pc:sldChg chg="addSp delSp modSp add replId">
        <pc:chgData name="Rhys Davies" userId="S::152694@pembrokeshire.ac.uk::b25a2290-a072-4001-8d8a-13b8706e41d7" providerId="AD" clId="Web-{E13DAEA9-7EC6-B4B5-B4E5-9046C9111E5A}" dt="2022-04-26T13:03:40.085" v="104" actId="20577"/>
        <pc:sldMkLst>
          <pc:docMk/>
          <pc:sldMk cId="3431621444" sldId="321"/>
        </pc:sldMkLst>
        <pc:spChg chg="mod">
          <ac:chgData name="Rhys Davies" userId="S::152694@pembrokeshire.ac.uk::b25a2290-a072-4001-8d8a-13b8706e41d7" providerId="AD" clId="Web-{E13DAEA9-7EC6-B4B5-B4E5-9046C9111E5A}" dt="2022-04-26T13:03:40.085" v="104" actId="20577"/>
          <ac:spMkLst>
            <pc:docMk/>
            <pc:sldMk cId="3431621444" sldId="321"/>
            <ac:spMk id="2" creationId="{4B843206-B198-94FE-3DE2-DB79AD738EFC}"/>
          </ac:spMkLst>
        </pc:spChg>
        <pc:picChg chg="add del mod">
          <ac:chgData name="Rhys Davies" userId="S::152694@pembrokeshire.ac.uk::b25a2290-a072-4001-8d8a-13b8706e41d7" providerId="AD" clId="Web-{E13DAEA9-7EC6-B4B5-B4E5-9046C9111E5A}" dt="2022-04-26T13:00:49.392" v="74"/>
          <ac:picMkLst>
            <pc:docMk/>
            <pc:sldMk cId="3431621444" sldId="321"/>
            <ac:picMk id="3" creationId="{284CC7D0-EFCC-21AA-1F85-09AD099B97B2}"/>
          </ac:picMkLst>
        </pc:picChg>
        <pc:picChg chg="del">
          <ac:chgData name="Rhys Davies" userId="S::152694@pembrokeshire.ac.uk::b25a2290-a072-4001-8d8a-13b8706e41d7" providerId="AD" clId="Web-{E13DAEA9-7EC6-B4B5-B4E5-9046C9111E5A}" dt="2022-04-26T12:55:29.227" v="42"/>
          <ac:picMkLst>
            <pc:docMk/>
            <pc:sldMk cId="3431621444" sldId="321"/>
            <ac:picMk id="4" creationId="{F529C843-C7FE-5F39-E785-55E99225ED60}"/>
          </ac:picMkLst>
        </pc:picChg>
        <pc:picChg chg="del">
          <ac:chgData name="Rhys Davies" userId="S::152694@pembrokeshire.ac.uk::b25a2290-a072-4001-8d8a-13b8706e41d7" providerId="AD" clId="Web-{E13DAEA9-7EC6-B4B5-B4E5-9046C9111E5A}" dt="2022-04-26T12:55:31.118" v="43"/>
          <ac:picMkLst>
            <pc:docMk/>
            <pc:sldMk cId="3431621444" sldId="321"/>
            <ac:picMk id="5" creationId="{634D3CC8-45DA-4F23-28E8-12F2703C1E97}"/>
          </ac:picMkLst>
        </pc:picChg>
        <pc:picChg chg="add del mod">
          <ac:chgData name="Rhys Davies" userId="S::152694@pembrokeshire.ac.uk::b25a2290-a072-4001-8d8a-13b8706e41d7" providerId="AD" clId="Web-{E13DAEA9-7EC6-B4B5-B4E5-9046C9111E5A}" dt="2022-04-26T13:00:57.565" v="77"/>
          <ac:picMkLst>
            <pc:docMk/>
            <pc:sldMk cId="3431621444" sldId="321"/>
            <ac:picMk id="6" creationId="{ED768D1C-3138-2E99-E194-95142EB88A02}"/>
          </ac:picMkLst>
        </pc:picChg>
        <pc:picChg chg="add mod">
          <ac:chgData name="Rhys Davies" userId="S::152694@pembrokeshire.ac.uk::b25a2290-a072-4001-8d8a-13b8706e41d7" providerId="AD" clId="Web-{E13DAEA9-7EC6-B4B5-B4E5-9046C9111E5A}" dt="2022-04-26T13:03:17.319" v="87" actId="1076"/>
          <ac:picMkLst>
            <pc:docMk/>
            <pc:sldMk cId="3431621444" sldId="321"/>
            <ac:picMk id="7" creationId="{87C0332C-AB4F-7F0A-4B74-70390CAF8710}"/>
          </ac:picMkLst>
        </pc:picChg>
        <pc:picChg chg="add mod">
          <ac:chgData name="Rhys Davies" userId="S::152694@pembrokeshire.ac.uk::b25a2290-a072-4001-8d8a-13b8706e41d7" providerId="AD" clId="Web-{E13DAEA9-7EC6-B4B5-B4E5-9046C9111E5A}" dt="2022-04-26T13:02:39.864" v="83" actId="1076"/>
          <ac:picMkLst>
            <pc:docMk/>
            <pc:sldMk cId="3431621444" sldId="321"/>
            <ac:picMk id="8" creationId="{9D11ED2D-BBD4-AE22-862C-F28EFA908755}"/>
          </ac:picMkLst>
        </pc:picChg>
        <pc:picChg chg="add mod">
          <ac:chgData name="Rhys Davies" userId="S::152694@pembrokeshire.ac.uk::b25a2290-a072-4001-8d8a-13b8706e41d7" providerId="AD" clId="Web-{E13DAEA9-7EC6-B4B5-B4E5-9046C9111E5A}" dt="2022-04-26T13:02:47.271" v="84" actId="1076"/>
          <ac:picMkLst>
            <pc:docMk/>
            <pc:sldMk cId="3431621444" sldId="321"/>
            <ac:picMk id="9" creationId="{6A4D4D80-87C0-F717-32C4-BB258436F9CF}"/>
          </ac:picMkLst>
        </pc:picChg>
        <pc:picChg chg="add mod">
          <ac:chgData name="Rhys Davies" userId="S::152694@pembrokeshire.ac.uk::b25a2290-a072-4001-8d8a-13b8706e41d7" providerId="AD" clId="Web-{E13DAEA9-7EC6-B4B5-B4E5-9046C9111E5A}" dt="2022-04-26T13:03:09.037" v="86" actId="1076"/>
          <ac:picMkLst>
            <pc:docMk/>
            <pc:sldMk cId="3431621444" sldId="321"/>
            <ac:picMk id="10" creationId="{EBCF44D2-8218-C063-BE9F-40C8AA7A4C68}"/>
          </ac:picMkLst>
        </pc:picChg>
      </pc:sldChg>
      <pc:sldChg chg="addSp delSp modSp add replId">
        <pc:chgData name="Rhys Davies" userId="S::152694@pembrokeshire.ac.uk::b25a2290-a072-4001-8d8a-13b8706e41d7" providerId="AD" clId="Web-{E13DAEA9-7EC6-B4B5-B4E5-9046C9111E5A}" dt="2022-04-26T13:07:56.468" v="132" actId="20577"/>
        <pc:sldMkLst>
          <pc:docMk/>
          <pc:sldMk cId="3458371676" sldId="322"/>
        </pc:sldMkLst>
        <pc:spChg chg="mod">
          <ac:chgData name="Rhys Davies" userId="S::152694@pembrokeshire.ac.uk::b25a2290-a072-4001-8d8a-13b8706e41d7" providerId="AD" clId="Web-{E13DAEA9-7EC6-B4B5-B4E5-9046C9111E5A}" dt="2022-04-26T13:07:56.468" v="132" actId="20577"/>
          <ac:spMkLst>
            <pc:docMk/>
            <pc:sldMk cId="3458371676" sldId="322"/>
            <ac:spMk id="2" creationId="{4B843206-B198-94FE-3DE2-DB79AD738EFC}"/>
          </ac:spMkLst>
        </pc:spChg>
        <pc:picChg chg="add mod">
          <ac:chgData name="Rhys Davies" userId="S::152694@pembrokeshire.ac.uk::b25a2290-a072-4001-8d8a-13b8706e41d7" providerId="AD" clId="Web-{E13DAEA9-7EC6-B4B5-B4E5-9046C9111E5A}" dt="2022-04-26T13:05:02.791" v="122" actId="1076"/>
          <ac:picMkLst>
            <pc:docMk/>
            <pc:sldMk cId="3458371676" sldId="322"/>
            <ac:picMk id="3" creationId="{ACBEBC92-DFF9-DEF6-F44A-786A9112F352}"/>
          </ac:picMkLst>
        </pc:picChg>
        <pc:picChg chg="add mod">
          <ac:chgData name="Rhys Davies" userId="S::152694@pembrokeshire.ac.uk::b25a2290-a072-4001-8d8a-13b8706e41d7" providerId="AD" clId="Web-{E13DAEA9-7EC6-B4B5-B4E5-9046C9111E5A}" dt="2022-04-26T13:05:23.947" v="124" actId="1076"/>
          <ac:picMkLst>
            <pc:docMk/>
            <pc:sldMk cId="3458371676" sldId="322"/>
            <ac:picMk id="4" creationId="{C796C270-BAAB-E586-E859-AD6033F7DF70}"/>
          </ac:picMkLst>
        </pc:picChg>
        <pc:picChg chg="add mod">
          <ac:chgData name="Rhys Davies" userId="S::152694@pembrokeshire.ac.uk::b25a2290-a072-4001-8d8a-13b8706e41d7" providerId="AD" clId="Web-{E13DAEA9-7EC6-B4B5-B4E5-9046C9111E5A}" dt="2022-04-26T13:06:09.511" v="126" actId="1076"/>
          <ac:picMkLst>
            <pc:docMk/>
            <pc:sldMk cId="3458371676" sldId="322"/>
            <ac:picMk id="5" creationId="{902F6629-876F-7E90-B51E-EFF9F9DBF241}"/>
          </ac:picMkLst>
        </pc:picChg>
        <pc:picChg chg="add mod">
          <ac:chgData name="Rhys Davies" userId="S::152694@pembrokeshire.ac.uk::b25a2290-a072-4001-8d8a-13b8706e41d7" providerId="AD" clId="Web-{E13DAEA9-7EC6-B4B5-B4E5-9046C9111E5A}" dt="2022-04-26T13:06:48.450" v="128" actId="1076"/>
          <ac:picMkLst>
            <pc:docMk/>
            <pc:sldMk cId="3458371676" sldId="322"/>
            <ac:picMk id="6" creationId="{0A0D574E-F1E1-6B74-65CA-23DEBA6D27B5}"/>
          </ac:picMkLst>
        </pc:picChg>
        <pc:picChg chg="del">
          <ac:chgData name="Rhys Davies" userId="S::152694@pembrokeshire.ac.uk::b25a2290-a072-4001-8d8a-13b8706e41d7" providerId="AD" clId="Web-{E13DAEA9-7EC6-B4B5-B4E5-9046C9111E5A}" dt="2022-04-26T13:04:23.868" v="117"/>
          <ac:picMkLst>
            <pc:docMk/>
            <pc:sldMk cId="3458371676" sldId="322"/>
            <ac:picMk id="7" creationId="{87C0332C-AB4F-7F0A-4B74-70390CAF8710}"/>
          </ac:picMkLst>
        </pc:picChg>
        <pc:picChg chg="del">
          <ac:chgData name="Rhys Davies" userId="S::152694@pembrokeshire.ac.uk::b25a2290-a072-4001-8d8a-13b8706e41d7" providerId="AD" clId="Web-{E13DAEA9-7EC6-B4B5-B4E5-9046C9111E5A}" dt="2022-04-26T13:04:25.930" v="118"/>
          <ac:picMkLst>
            <pc:docMk/>
            <pc:sldMk cId="3458371676" sldId="322"/>
            <ac:picMk id="8" creationId="{9D11ED2D-BBD4-AE22-862C-F28EFA908755}"/>
          </ac:picMkLst>
        </pc:picChg>
        <pc:picChg chg="del">
          <ac:chgData name="Rhys Davies" userId="S::152694@pembrokeshire.ac.uk::b25a2290-a072-4001-8d8a-13b8706e41d7" providerId="AD" clId="Web-{E13DAEA9-7EC6-B4B5-B4E5-9046C9111E5A}" dt="2022-04-26T13:04:27.258" v="119"/>
          <ac:picMkLst>
            <pc:docMk/>
            <pc:sldMk cId="3458371676" sldId="322"/>
            <ac:picMk id="9" creationId="{6A4D4D80-87C0-F717-32C4-BB258436F9CF}"/>
          </ac:picMkLst>
        </pc:picChg>
        <pc:picChg chg="del">
          <ac:chgData name="Rhys Davies" userId="S::152694@pembrokeshire.ac.uk::b25a2290-a072-4001-8d8a-13b8706e41d7" providerId="AD" clId="Web-{E13DAEA9-7EC6-B4B5-B4E5-9046C9111E5A}" dt="2022-04-26T13:04:29.399" v="120"/>
          <ac:picMkLst>
            <pc:docMk/>
            <pc:sldMk cId="3458371676" sldId="322"/>
            <ac:picMk id="10" creationId="{EBCF44D2-8218-C063-BE9F-40C8AA7A4C68}"/>
          </ac:picMkLst>
        </pc:picChg>
      </pc:sldChg>
      <pc:sldChg chg="addSp delSp modSp add replId">
        <pc:chgData name="Rhys Davies" userId="S::152694@pembrokeshire.ac.uk::b25a2290-a072-4001-8d8a-13b8706e41d7" providerId="AD" clId="Web-{E13DAEA9-7EC6-B4B5-B4E5-9046C9111E5A}" dt="2022-04-26T13:10:22.159" v="159" actId="1076"/>
        <pc:sldMkLst>
          <pc:docMk/>
          <pc:sldMk cId="2585615875" sldId="323"/>
        </pc:sldMkLst>
        <pc:spChg chg="mod">
          <ac:chgData name="Rhys Davies" userId="S::152694@pembrokeshire.ac.uk::b25a2290-a072-4001-8d8a-13b8706e41d7" providerId="AD" clId="Web-{E13DAEA9-7EC6-B4B5-B4E5-9046C9111E5A}" dt="2022-04-26T13:09:22.267" v="156" actId="20577"/>
          <ac:spMkLst>
            <pc:docMk/>
            <pc:sldMk cId="2585615875" sldId="323"/>
            <ac:spMk id="2" creationId="{4B843206-B198-94FE-3DE2-DB79AD738EFC}"/>
          </ac:spMkLst>
        </pc:spChg>
        <pc:picChg chg="del">
          <ac:chgData name="Rhys Davies" userId="S::152694@pembrokeshire.ac.uk::b25a2290-a072-4001-8d8a-13b8706e41d7" providerId="AD" clId="Web-{E13DAEA9-7EC6-B4B5-B4E5-9046C9111E5A}" dt="2022-04-26T13:09:11.595" v="148"/>
          <ac:picMkLst>
            <pc:docMk/>
            <pc:sldMk cId="2585615875" sldId="323"/>
            <ac:picMk id="3" creationId="{ACBEBC92-DFF9-DEF6-F44A-786A9112F352}"/>
          </ac:picMkLst>
        </pc:picChg>
        <pc:picChg chg="del">
          <ac:chgData name="Rhys Davies" userId="S::152694@pembrokeshire.ac.uk::b25a2290-a072-4001-8d8a-13b8706e41d7" providerId="AD" clId="Web-{E13DAEA9-7EC6-B4B5-B4E5-9046C9111E5A}" dt="2022-04-26T13:09:13.032" v="149"/>
          <ac:picMkLst>
            <pc:docMk/>
            <pc:sldMk cId="2585615875" sldId="323"/>
            <ac:picMk id="4" creationId="{C796C270-BAAB-E586-E859-AD6033F7DF70}"/>
          </ac:picMkLst>
        </pc:picChg>
        <pc:picChg chg="del">
          <ac:chgData name="Rhys Davies" userId="S::152694@pembrokeshire.ac.uk::b25a2290-a072-4001-8d8a-13b8706e41d7" providerId="AD" clId="Web-{E13DAEA9-7EC6-B4B5-B4E5-9046C9111E5A}" dt="2022-04-26T13:09:14.454" v="150"/>
          <ac:picMkLst>
            <pc:docMk/>
            <pc:sldMk cId="2585615875" sldId="323"/>
            <ac:picMk id="5" creationId="{902F6629-876F-7E90-B51E-EFF9F9DBF241}"/>
          </ac:picMkLst>
        </pc:picChg>
        <pc:picChg chg="del">
          <ac:chgData name="Rhys Davies" userId="S::152694@pembrokeshire.ac.uk::b25a2290-a072-4001-8d8a-13b8706e41d7" providerId="AD" clId="Web-{E13DAEA9-7EC6-B4B5-B4E5-9046C9111E5A}" dt="2022-04-26T13:09:16.657" v="151"/>
          <ac:picMkLst>
            <pc:docMk/>
            <pc:sldMk cId="2585615875" sldId="323"/>
            <ac:picMk id="6" creationId="{0A0D574E-F1E1-6B74-65CA-23DEBA6D27B5}"/>
          </ac:picMkLst>
        </pc:picChg>
        <pc:picChg chg="add mod">
          <ac:chgData name="Rhys Davies" userId="S::152694@pembrokeshire.ac.uk::b25a2290-a072-4001-8d8a-13b8706e41d7" providerId="AD" clId="Web-{E13DAEA9-7EC6-B4B5-B4E5-9046C9111E5A}" dt="2022-04-26T13:10:22.159" v="159" actId="1076"/>
          <ac:picMkLst>
            <pc:docMk/>
            <pc:sldMk cId="2585615875" sldId="323"/>
            <ac:picMk id="8" creationId="{BA63F4FA-8841-039A-0A11-C26258D50758}"/>
          </ac:picMkLst>
        </pc:picChg>
      </pc:sldChg>
    </pc:docChg>
  </pc:docChgLst>
  <pc:docChgLst>
    <pc:chgData name="Rhys Davies" userId="S::152694@pembrokeshire.ac.uk::b25a2290-a072-4001-8d8a-13b8706e41d7" providerId="AD" clId="Web-{6B368CC7-1E4E-64E4-C880-FF2FAF7A974E}"/>
    <pc:docChg chg="addSld delSld modSld">
      <pc:chgData name="Rhys Davies" userId="S::152694@pembrokeshire.ac.uk::b25a2290-a072-4001-8d8a-13b8706e41d7" providerId="AD" clId="Web-{6B368CC7-1E4E-64E4-C880-FF2FAF7A974E}" dt="2022-01-04T11:59:33.051" v="1044"/>
      <pc:docMkLst>
        <pc:docMk/>
      </pc:docMkLst>
      <pc:sldChg chg="addSp delSp modSp modTransition">
        <pc:chgData name="Rhys Davies" userId="S::152694@pembrokeshire.ac.uk::b25a2290-a072-4001-8d8a-13b8706e41d7" providerId="AD" clId="Web-{6B368CC7-1E4E-64E4-C880-FF2FAF7A974E}" dt="2022-01-04T11:59:33.051" v="1044"/>
        <pc:sldMkLst>
          <pc:docMk/>
          <pc:sldMk cId="3709870746" sldId="258"/>
        </pc:sldMkLst>
        <pc:spChg chg="mod">
          <ac:chgData name="Rhys Davies" userId="S::152694@pembrokeshire.ac.uk::b25a2290-a072-4001-8d8a-13b8706e41d7" providerId="AD" clId="Web-{6B368CC7-1E4E-64E4-C880-FF2FAF7A974E}" dt="2022-01-04T10:36:45.268" v="548" actId="20577"/>
          <ac:spMkLst>
            <pc:docMk/>
            <pc:sldMk cId="3709870746" sldId="258"/>
            <ac:spMk id="3" creationId="{5605539F-4785-4E7B-9BAC-D6F25FD8DD67}"/>
          </ac:spMkLst>
        </pc:spChg>
        <pc:spChg chg="add mod">
          <ac:chgData name="Rhys Davies" userId="S::152694@pembrokeshire.ac.uk::b25a2290-a072-4001-8d8a-13b8706e41d7" providerId="AD" clId="Web-{6B368CC7-1E4E-64E4-C880-FF2FAF7A974E}" dt="2022-01-04T10:21:20.619" v="462" actId="20577"/>
          <ac:spMkLst>
            <pc:docMk/>
            <pc:sldMk cId="3709870746" sldId="258"/>
            <ac:spMk id="9" creationId="{E32CAFA1-FC4C-41EB-A8D5-319C69866A0D}"/>
          </ac:spMkLst>
        </pc:spChg>
        <pc:spChg chg="mod">
          <ac:chgData name="Rhys Davies" userId="S::152694@pembrokeshire.ac.uk::b25a2290-a072-4001-8d8a-13b8706e41d7" providerId="AD" clId="Web-{6B368CC7-1E4E-64E4-C880-FF2FAF7A974E}" dt="2022-01-04T10:38:50.302" v="549" actId="20577"/>
          <ac:spMkLst>
            <pc:docMk/>
            <pc:sldMk cId="3709870746" sldId="258"/>
            <ac:spMk id="10" creationId="{FBF527B5-89F3-C24F-B571-1D38DBA38F82}"/>
          </ac:spMkLst>
        </pc:spChg>
        <pc:spChg chg="add mod">
          <ac:chgData name="Rhys Davies" userId="S::152694@pembrokeshire.ac.uk::b25a2290-a072-4001-8d8a-13b8706e41d7" providerId="AD" clId="Web-{6B368CC7-1E4E-64E4-C880-FF2FAF7A974E}" dt="2022-01-04T10:26:52.112" v="532" actId="20577"/>
          <ac:spMkLst>
            <pc:docMk/>
            <pc:sldMk cId="3709870746" sldId="258"/>
            <ac:spMk id="11" creationId="{CC7DB1FF-247A-44BB-BDE4-51E0E63CEA2F}"/>
          </ac:spMkLst>
        </pc:spChg>
        <pc:spChg chg="add mod">
          <ac:chgData name="Rhys Davies" userId="S::152694@pembrokeshire.ac.uk::b25a2290-a072-4001-8d8a-13b8706e41d7" providerId="AD" clId="Web-{6B368CC7-1E4E-64E4-C880-FF2FAF7A974E}" dt="2022-01-04T10:29:57.085" v="544" actId="1076"/>
          <ac:spMkLst>
            <pc:docMk/>
            <pc:sldMk cId="3709870746" sldId="258"/>
            <ac:spMk id="14" creationId="{D6D3F8A7-6861-4047-A328-E3D29D5005B7}"/>
          </ac:spMkLst>
        </pc:spChg>
        <pc:graphicFrameChg chg="add mod modGraphic">
          <ac:chgData name="Rhys Davies" userId="S::152694@pembrokeshire.ac.uk::b25a2290-a072-4001-8d8a-13b8706e41d7" providerId="AD" clId="Web-{6B368CC7-1E4E-64E4-C880-FF2FAF7A974E}" dt="2022-01-04T10:15:24.563" v="364"/>
          <ac:graphicFrameMkLst>
            <pc:docMk/>
            <pc:sldMk cId="3709870746" sldId="258"/>
            <ac:graphicFrameMk id="7" creationId="{D7205128-014E-425D-A7E4-58A6D7061F08}"/>
          </ac:graphicFrameMkLst>
        </pc:graphicFrameChg>
        <pc:picChg chg="add mod modCrop">
          <ac:chgData name="Rhys Davies" userId="S::152694@pembrokeshire.ac.uk::b25a2290-a072-4001-8d8a-13b8706e41d7" providerId="AD" clId="Web-{6B368CC7-1E4E-64E4-C880-FF2FAF7A974E}" dt="2022-01-04T10:13:09.809" v="251" actId="1076"/>
          <ac:picMkLst>
            <pc:docMk/>
            <pc:sldMk cId="3709870746" sldId="258"/>
            <ac:picMk id="4" creationId="{25C2E0BD-3A94-44A0-8A17-085C25D2EF62}"/>
          </ac:picMkLst>
        </pc:picChg>
        <pc:picChg chg="add del mod modCrop">
          <ac:chgData name="Rhys Davies" userId="S::152694@pembrokeshire.ac.uk::b25a2290-a072-4001-8d8a-13b8706e41d7" providerId="AD" clId="Web-{6B368CC7-1E4E-64E4-C880-FF2FAF7A974E}" dt="2022-01-04T10:07:27.285" v="218"/>
          <ac:picMkLst>
            <pc:docMk/>
            <pc:sldMk cId="3709870746" sldId="258"/>
            <ac:picMk id="5" creationId="{6263CDCF-77AE-402A-B075-10F66DFD42C5}"/>
          </ac:picMkLst>
        </pc:picChg>
        <pc:picChg chg="add del mod modCrop">
          <ac:chgData name="Rhys Davies" userId="S::152694@pembrokeshire.ac.uk::b25a2290-a072-4001-8d8a-13b8706e41d7" providerId="AD" clId="Web-{6B368CC7-1E4E-64E4-C880-FF2FAF7A974E}" dt="2022-01-04T09:55:43.876" v="32"/>
          <ac:picMkLst>
            <pc:docMk/>
            <pc:sldMk cId="3709870746" sldId="258"/>
            <ac:picMk id="8" creationId="{CC1C7D7E-077D-44FB-AFD4-868F12BC0B70}"/>
          </ac:picMkLst>
        </pc:picChg>
        <pc:picChg chg="mod">
          <ac:chgData name="Rhys Davies" userId="S::152694@pembrokeshire.ac.uk::b25a2290-a072-4001-8d8a-13b8706e41d7" providerId="AD" clId="Web-{6B368CC7-1E4E-64E4-C880-FF2FAF7A974E}" dt="2022-01-04T10:17:25.754" v="377" actId="1076"/>
          <ac:picMkLst>
            <pc:docMk/>
            <pc:sldMk cId="3709870746" sldId="258"/>
            <ac:picMk id="27" creationId="{D2F9D438-E530-44E2-9D69-9FAC9E11B9FE}"/>
          </ac:picMkLst>
        </pc:picChg>
      </pc:sldChg>
      <pc:sldChg chg="addSp delSp modSp">
        <pc:chgData name="Rhys Davies" userId="S::152694@pembrokeshire.ac.uk::b25a2290-a072-4001-8d8a-13b8706e41d7" providerId="AD" clId="Web-{6B368CC7-1E4E-64E4-C880-FF2FAF7A974E}" dt="2022-01-04T11:40:26.084" v="1043" actId="1076"/>
        <pc:sldMkLst>
          <pc:docMk/>
          <pc:sldMk cId="2788244896" sldId="278"/>
        </pc:sldMkLst>
        <pc:spChg chg="mod">
          <ac:chgData name="Rhys Davies" userId="S::152694@pembrokeshire.ac.uk::b25a2290-a072-4001-8d8a-13b8706e41d7" providerId="AD" clId="Web-{6B368CC7-1E4E-64E4-C880-FF2FAF7A974E}" dt="2022-01-04T11:06:39.532" v="583" actId="20577"/>
          <ac:spMkLst>
            <pc:docMk/>
            <pc:sldMk cId="2788244896" sldId="278"/>
            <ac:spMk id="2" creationId="{E13C152E-454D-3745-8C3A-1DC1D1AFC199}"/>
          </ac:spMkLst>
        </pc:spChg>
        <pc:spChg chg="add del mod">
          <ac:chgData name="Rhys Davies" userId="S::152694@pembrokeshire.ac.uk::b25a2290-a072-4001-8d8a-13b8706e41d7" providerId="AD" clId="Web-{6B368CC7-1E4E-64E4-C880-FF2FAF7A974E}" dt="2022-01-04T11:06:03.187" v="573"/>
          <ac:spMkLst>
            <pc:docMk/>
            <pc:sldMk cId="2788244896" sldId="278"/>
            <ac:spMk id="4" creationId="{DC506BD8-29B6-41AB-92B2-294766AFCE74}"/>
          </ac:spMkLst>
        </pc:spChg>
        <pc:spChg chg="add mod">
          <ac:chgData name="Rhys Davies" userId="S::152694@pembrokeshire.ac.uk::b25a2290-a072-4001-8d8a-13b8706e41d7" providerId="AD" clId="Web-{6B368CC7-1E4E-64E4-C880-FF2FAF7A974E}" dt="2022-01-04T11:40:14.693" v="1039" actId="14100"/>
          <ac:spMkLst>
            <pc:docMk/>
            <pc:sldMk cId="2788244896" sldId="278"/>
            <ac:spMk id="7" creationId="{4569712B-96AC-4A17-85D8-6CF0C0565CD8}"/>
          </ac:spMkLst>
        </pc:spChg>
        <pc:picChg chg="add mod">
          <ac:chgData name="Rhys Davies" userId="S::152694@pembrokeshire.ac.uk::b25a2290-a072-4001-8d8a-13b8706e41d7" providerId="AD" clId="Web-{6B368CC7-1E4E-64E4-C880-FF2FAF7A974E}" dt="2022-01-04T11:39:37.817" v="1019" actId="1076"/>
          <ac:picMkLst>
            <pc:docMk/>
            <pc:sldMk cId="2788244896" sldId="278"/>
            <ac:picMk id="3" creationId="{EE51FAD1-44A8-4A35-979B-05B65E8D6F53}"/>
          </ac:picMkLst>
        </pc:picChg>
        <pc:picChg chg="del">
          <ac:chgData name="Rhys Davies" userId="S::152694@pembrokeshire.ac.uk::b25a2290-a072-4001-8d8a-13b8706e41d7" providerId="AD" clId="Web-{6B368CC7-1E4E-64E4-C880-FF2FAF7A974E}" dt="2022-01-04T10:58:55.942" v="550"/>
          <ac:picMkLst>
            <pc:docMk/>
            <pc:sldMk cId="2788244896" sldId="278"/>
            <ac:picMk id="5" creationId="{D01D95FA-B349-E847-AA7D-C0A26D6F8126}"/>
          </ac:picMkLst>
        </pc:picChg>
        <pc:picChg chg="add del mod">
          <ac:chgData name="Rhys Davies" userId="S::152694@pembrokeshire.ac.uk::b25a2290-a072-4001-8d8a-13b8706e41d7" providerId="AD" clId="Web-{6B368CC7-1E4E-64E4-C880-FF2FAF7A974E}" dt="2022-01-04T11:33:47.495" v="927"/>
          <ac:picMkLst>
            <pc:docMk/>
            <pc:sldMk cId="2788244896" sldId="278"/>
            <ac:picMk id="8" creationId="{82659367-5882-49A0-A288-D45723463E28}"/>
          </ac:picMkLst>
        </pc:picChg>
        <pc:picChg chg="add mod">
          <ac:chgData name="Rhys Davies" userId="S::152694@pembrokeshire.ac.uk::b25a2290-a072-4001-8d8a-13b8706e41d7" providerId="AD" clId="Web-{6B368CC7-1E4E-64E4-C880-FF2FAF7A974E}" dt="2022-01-04T11:40:26.084" v="1043" actId="1076"/>
          <ac:picMkLst>
            <pc:docMk/>
            <pc:sldMk cId="2788244896" sldId="278"/>
            <ac:picMk id="9" creationId="{6B51826D-12FE-4890-8E83-D7E6A516E908}"/>
          </ac:picMkLst>
        </pc:picChg>
      </pc:sldChg>
      <pc:sldChg chg="add del replId">
        <pc:chgData name="Rhys Davies" userId="S::152694@pembrokeshire.ac.uk::b25a2290-a072-4001-8d8a-13b8706e41d7" providerId="AD" clId="Web-{6B368CC7-1E4E-64E4-C880-FF2FAF7A974E}" dt="2022-01-04T09:56:19.862" v="36"/>
        <pc:sldMkLst>
          <pc:docMk/>
          <pc:sldMk cId="592057311" sldId="284"/>
        </pc:sldMkLst>
      </pc:sldChg>
      <pc:sldChg chg="delSp modSp add replId">
        <pc:chgData name="Rhys Davies" userId="S::152694@pembrokeshire.ac.uk::b25a2290-a072-4001-8d8a-13b8706e41d7" providerId="AD" clId="Web-{6B368CC7-1E4E-64E4-C880-FF2FAF7A974E}" dt="2022-01-04T11:40:03.083" v="1038" actId="20577"/>
        <pc:sldMkLst>
          <pc:docMk/>
          <pc:sldMk cId="2703851901" sldId="284"/>
        </pc:sldMkLst>
        <pc:spChg chg="mod">
          <ac:chgData name="Rhys Davies" userId="S::152694@pembrokeshire.ac.uk::b25a2290-a072-4001-8d8a-13b8706e41d7" providerId="AD" clId="Web-{6B368CC7-1E4E-64E4-C880-FF2FAF7A974E}" dt="2022-01-04T11:38:58.082" v="1017" actId="20577"/>
          <ac:spMkLst>
            <pc:docMk/>
            <pc:sldMk cId="2703851901" sldId="284"/>
            <ac:spMk id="2" creationId="{E13C152E-454D-3745-8C3A-1DC1D1AFC199}"/>
          </ac:spMkLst>
        </pc:spChg>
        <pc:spChg chg="mod">
          <ac:chgData name="Rhys Davies" userId="S::152694@pembrokeshire.ac.uk::b25a2290-a072-4001-8d8a-13b8706e41d7" providerId="AD" clId="Web-{6B368CC7-1E4E-64E4-C880-FF2FAF7A974E}" dt="2022-01-04T11:40:03.083" v="1038" actId="20577"/>
          <ac:spMkLst>
            <pc:docMk/>
            <pc:sldMk cId="2703851901" sldId="284"/>
            <ac:spMk id="7" creationId="{4569712B-96AC-4A17-85D8-6CF0C0565CD8}"/>
          </ac:spMkLst>
        </pc:spChg>
        <pc:picChg chg="del">
          <ac:chgData name="Rhys Davies" userId="S::152694@pembrokeshire.ac.uk::b25a2290-a072-4001-8d8a-13b8706e41d7" providerId="AD" clId="Web-{6B368CC7-1E4E-64E4-C880-FF2FAF7A974E}" dt="2022-01-04T11:38:42.456" v="1014"/>
          <ac:picMkLst>
            <pc:docMk/>
            <pc:sldMk cId="2703851901" sldId="284"/>
            <ac:picMk id="9" creationId="{6B51826D-12FE-4890-8E83-D7E6A516E908}"/>
          </ac:picMkLst>
        </pc:picChg>
      </pc:sldChg>
      <pc:sldChg chg="add del replId">
        <pc:chgData name="Rhys Davies" userId="S::152694@pembrokeshire.ac.uk::b25a2290-a072-4001-8d8a-13b8706e41d7" providerId="AD" clId="Web-{6B368CC7-1E4E-64E4-C880-FF2FAF7A974E}" dt="2022-01-04T09:56:11.627" v="34"/>
        <pc:sldMkLst>
          <pc:docMk/>
          <pc:sldMk cId="4046484041" sldId="284"/>
        </pc:sldMkLst>
      </pc:sldChg>
    </pc:docChg>
  </pc:docChgLst>
  <pc:docChgLst>
    <pc:chgData name="Samuel Kelly" userId="S::173943@pembrokeshire.ac.uk::214ba62e-c0e7-451c-ab7f-029a349b6fd9" providerId="AD" clId="Web-{64549D4C-38BB-F799-B7E9-9169B204780D}"/>
    <pc:docChg chg="addSld modSld sldOrd">
      <pc:chgData name="Samuel Kelly" userId="S::173943@pembrokeshire.ac.uk::214ba62e-c0e7-451c-ab7f-029a349b6fd9" providerId="AD" clId="Web-{64549D4C-38BB-F799-B7E9-9169B204780D}" dt="2022-04-20T20:45:39.556" v="481" actId="20577"/>
      <pc:docMkLst>
        <pc:docMk/>
      </pc:docMkLst>
      <pc:sldChg chg="modSp">
        <pc:chgData name="Samuel Kelly" userId="S::173943@pembrokeshire.ac.uk::214ba62e-c0e7-451c-ab7f-029a349b6fd9" providerId="AD" clId="Web-{64549D4C-38BB-F799-B7E9-9169B204780D}" dt="2022-04-20T20:45:39.556" v="481" actId="20577"/>
        <pc:sldMkLst>
          <pc:docMk/>
          <pc:sldMk cId="4269939305" sldId="271"/>
        </pc:sldMkLst>
        <pc:spChg chg="mod">
          <ac:chgData name="Samuel Kelly" userId="S::173943@pembrokeshire.ac.uk::214ba62e-c0e7-451c-ab7f-029a349b6fd9" providerId="AD" clId="Web-{64549D4C-38BB-F799-B7E9-9169B204780D}" dt="2022-04-20T20:45:39.556" v="481" actId="20577"/>
          <ac:spMkLst>
            <pc:docMk/>
            <pc:sldMk cId="4269939305" sldId="271"/>
            <ac:spMk id="2" creationId="{0CB3C468-6193-C343-BBE7-EEEF51B5D5F8}"/>
          </ac:spMkLst>
        </pc:spChg>
      </pc:sldChg>
      <pc:sldChg chg="addSp modSp">
        <pc:chgData name="Samuel Kelly" userId="S::173943@pembrokeshire.ac.uk::214ba62e-c0e7-451c-ab7f-029a349b6fd9" providerId="AD" clId="Web-{64549D4C-38BB-F799-B7E9-9169B204780D}" dt="2022-04-20T18:10:07.162" v="5" actId="20577"/>
        <pc:sldMkLst>
          <pc:docMk/>
          <pc:sldMk cId="3800728460" sldId="276"/>
        </pc:sldMkLst>
        <pc:spChg chg="mod">
          <ac:chgData name="Samuel Kelly" userId="S::173943@pembrokeshire.ac.uk::214ba62e-c0e7-451c-ab7f-029a349b6fd9" providerId="AD" clId="Web-{64549D4C-38BB-F799-B7E9-9169B204780D}" dt="2022-04-20T18:10:07.162" v="5" actId="20577"/>
          <ac:spMkLst>
            <pc:docMk/>
            <pc:sldMk cId="3800728460" sldId="276"/>
            <ac:spMk id="2" creationId="{E13C152E-454D-3745-8C3A-1DC1D1AFC199}"/>
          </ac:spMkLst>
        </pc:spChg>
        <pc:spChg chg="add">
          <ac:chgData name="Samuel Kelly" userId="S::173943@pembrokeshire.ac.uk::214ba62e-c0e7-451c-ab7f-029a349b6fd9" providerId="AD" clId="Web-{64549D4C-38BB-F799-B7E9-9169B204780D}" dt="2022-04-20T18:10:02.740" v="0"/>
          <ac:spMkLst>
            <pc:docMk/>
            <pc:sldMk cId="3800728460" sldId="276"/>
            <ac:spMk id="3" creationId="{CD521253-4AB2-3B09-DAE0-6E499E082631}"/>
          </ac:spMkLst>
        </pc:spChg>
      </pc:sldChg>
      <pc:sldChg chg="addSp delSp modSp new mod setBg">
        <pc:chgData name="Samuel Kelly" userId="S::173943@pembrokeshire.ac.uk::214ba62e-c0e7-451c-ab7f-029a349b6fd9" providerId="AD" clId="Web-{64549D4C-38BB-F799-B7E9-9169B204780D}" dt="2022-04-20T18:11:27.601" v="19"/>
        <pc:sldMkLst>
          <pc:docMk/>
          <pc:sldMk cId="540357984" sldId="303"/>
        </pc:sldMkLst>
        <pc:spChg chg="mod ord">
          <ac:chgData name="Samuel Kelly" userId="S::173943@pembrokeshire.ac.uk::214ba62e-c0e7-451c-ab7f-029a349b6fd9" providerId="AD" clId="Web-{64549D4C-38BB-F799-B7E9-9169B204780D}" dt="2022-04-20T18:11:01.944" v="18"/>
          <ac:spMkLst>
            <pc:docMk/>
            <pc:sldMk cId="540357984" sldId="303"/>
            <ac:spMk id="2" creationId="{A1009BEA-612A-95E7-F7CB-331BE3D4F998}"/>
          </ac:spMkLst>
        </pc:spChg>
        <pc:spChg chg="del mod">
          <ac:chgData name="Samuel Kelly" userId="S::173943@pembrokeshire.ac.uk::214ba62e-c0e7-451c-ab7f-029a349b6fd9" providerId="AD" clId="Web-{64549D4C-38BB-F799-B7E9-9169B204780D}" dt="2022-04-20T18:10:48.663" v="11"/>
          <ac:spMkLst>
            <pc:docMk/>
            <pc:sldMk cId="540357984" sldId="303"/>
            <ac:spMk id="3" creationId="{8DFEFAE7-89C5-E96B-1EAF-38620C480321}"/>
          </ac:spMkLst>
        </pc:spChg>
        <pc:spChg chg="add">
          <ac:chgData name="Samuel Kelly" userId="S::173943@pembrokeshire.ac.uk::214ba62e-c0e7-451c-ab7f-029a349b6fd9" providerId="AD" clId="Web-{64549D4C-38BB-F799-B7E9-9169B204780D}" dt="2022-04-20T18:11:27.601" v="19"/>
          <ac:spMkLst>
            <pc:docMk/>
            <pc:sldMk cId="540357984" sldId="303"/>
            <ac:spMk id="5" creationId="{48241E44-E45E-BEC9-098D-CC0A49B6A6F7}"/>
          </ac:spMkLst>
        </pc:spChg>
        <pc:spChg chg="add">
          <ac:chgData name="Samuel Kelly" userId="S::173943@pembrokeshire.ac.uk::214ba62e-c0e7-451c-ab7f-029a349b6fd9" providerId="AD" clId="Web-{64549D4C-38BB-F799-B7E9-9169B204780D}" dt="2022-04-20T18:11:01.944" v="18"/>
          <ac:spMkLst>
            <pc:docMk/>
            <pc:sldMk cId="540357984" sldId="303"/>
            <ac:spMk id="9" creationId="{2D03A0B2-4A2F-D846-A5E6-FB7CB9A031F7}"/>
          </ac:spMkLst>
        </pc:spChg>
        <pc:spChg chg="add">
          <ac:chgData name="Samuel Kelly" userId="S::173943@pembrokeshire.ac.uk::214ba62e-c0e7-451c-ab7f-029a349b6fd9" providerId="AD" clId="Web-{64549D4C-38BB-F799-B7E9-9169B204780D}" dt="2022-04-20T18:11:01.944" v="18"/>
          <ac:spMkLst>
            <pc:docMk/>
            <pc:sldMk cId="540357984" sldId="303"/>
            <ac:spMk id="11" creationId="{7F573F1D-73A7-FB41-BCAD-FC9AA7DEF4F5}"/>
          </ac:spMkLst>
        </pc:spChg>
        <pc:spChg chg="add">
          <ac:chgData name="Samuel Kelly" userId="S::173943@pembrokeshire.ac.uk::214ba62e-c0e7-451c-ab7f-029a349b6fd9" providerId="AD" clId="Web-{64549D4C-38BB-F799-B7E9-9169B204780D}" dt="2022-04-20T18:11:01.944" v="18"/>
          <ac:spMkLst>
            <pc:docMk/>
            <pc:sldMk cId="540357984" sldId="303"/>
            <ac:spMk id="13" creationId="{A88F843D-1C1B-C740-AC27-E3238D0F5F47}"/>
          </ac:spMkLst>
        </pc:spChg>
        <pc:spChg chg="add">
          <ac:chgData name="Samuel Kelly" userId="S::173943@pembrokeshire.ac.uk::214ba62e-c0e7-451c-ab7f-029a349b6fd9" providerId="AD" clId="Web-{64549D4C-38BB-F799-B7E9-9169B204780D}" dt="2022-04-20T18:11:01.944" v="18"/>
          <ac:spMkLst>
            <pc:docMk/>
            <pc:sldMk cId="540357984" sldId="303"/>
            <ac:spMk id="15" creationId="{44037D61-FFBD-0342-90C5-D1AD7C899B44}"/>
          </ac:spMkLst>
        </pc:spChg>
        <pc:spChg chg="add">
          <ac:chgData name="Samuel Kelly" userId="S::173943@pembrokeshire.ac.uk::214ba62e-c0e7-451c-ab7f-029a349b6fd9" providerId="AD" clId="Web-{64549D4C-38BB-F799-B7E9-9169B204780D}" dt="2022-04-20T18:11:01.944" v="18"/>
          <ac:spMkLst>
            <pc:docMk/>
            <pc:sldMk cId="540357984" sldId="303"/>
            <ac:spMk id="17" creationId="{A21C8291-E3D5-4240-8FF4-E5213CBCC453}"/>
          </ac:spMkLst>
        </pc:spChg>
        <pc:spChg chg="add">
          <ac:chgData name="Samuel Kelly" userId="S::173943@pembrokeshire.ac.uk::214ba62e-c0e7-451c-ab7f-029a349b6fd9" providerId="AD" clId="Web-{64549D4C-38BB-F799-B7E9-9169B204780D}" dt="2022-04-20T18:11:01.944" v="18"/>
          <ac:spMkLst>
            <pc:docMk/>
            <pc:sldMk cId="540357984" sldId="303"/>
            <ac:spMk id="19" creationId="{08B44AFE-C181-7047-8CC9-CA00BD385EEA}"/>
          </ac:spMkLst>
        </pc:spChg>
        <pc:picChg chg="add mod">
          <ac:chgData name="Samuel Kelly" userId="S::173943@pembrokeshire.ac.uk::214ba62e-c0e7-451c-ab7f-029a349b6fd9" providerId="AD" clId="Web-{64549D4C-38BB-F799-B7E9-9169B204780D}" dt="2022-04-20T18:11:01.944" v="18"/>
          <ac:picMkLst>
            <pc:docMk/>
            <pc:sldMk cId="540357984" sldId="303"/>
            <ac:picMk id="4" creationId="{519824F9-2E88-DB9A-7EEA-9BDB4F7CD624}"/>
          </ac:picMkLst>
        </pc:picChg>
      </pc:sldChg>
      <pc:sldChg chg="addSp modSp new">
        <pc:chgData name="Samuel Kelly" userId="S::173943@pembrokeshire.ac.uk::214ba62e-c0e7-451c-ab7f-029a349b6fd9" providerId="AD" clId="Web-{64549D4C-38BB-F799-B7E9-9169B204780D}" dt="2022-04-20T20:20:51.810" v="172" actId="1076"/>
        <pc:sldMkLst>
          <pc:docMk/>
          <pc:sldMk cId="2958429318" sldId="304"/>
        </pc:sldMkLst>
        <pc:spChg chg="mod">
          <ac:chgData name="Samuel Kelly" userId="S::173943@pembrokeshire.ac.uk::214ba62e-c0e7-451c-ab7f-029a349b6fd9" providerId="AD" clId="Web-{64549D4C-38BB-F799-B7E9-9169B204780D}" dt="2022-04-20T18:59:33.843" v="26" actId="20577"/>
          <ac:spMkLst>
            <pc:docMk/>
            <pc:sldMk cId="2958429318" sldId="304"/>
            <ac:spMk id="2" creationId="{F3ADDE6D-CAF3-8ABC-D18B-07CB10344316}"/>
          </ac:spMkLst>
        </pc:spChg>
        <pc:spChg chg="mod">
          <ac:chgData name="Samuel Kelly" userId="S::173943@pembrokeshire.ac.uk::214ba62e-c0e7-451c-ab7f-029a349b6fd9" providerId="AD" clId="Web-{64549D4C-38BB-F799-B7E9-9169B204780D}" dt="2022-04-20T19:39:38.771" v="106" actId="20577"/>
          <ac:spMkLst>
            <pc:docMk/>
            <pc:sldMk cId="2958429318" sldId="304"/>
            <ac:spMk id="3" creationId="{471CAE11-78AC-C69E-9125-996089026947}"/>
          </ac:spMkLst>
        </pc:spChg>
        <pc:spChg chg="add mod">
          <ac:chgData name="Samuel Kelly" userId="S::173943@pembrokeshire.ac.uk::214ba62e-c0e7-451c-ab7f-029a349b6fd9" providerId="AD" clId="Web-{64549D4C-38BB-F799-B7E9-9169B204780D}" dt="2022-04-20T20:20:51.810" v="172" actId="1076"/>
          <ac:spMkLst>
            <pc:docMk/>
            <pc:sldMk cId="2958429318" sldId="304"/>
            <ac:spMk id="5" creationId="{306E2EF2-8940-DCEB-D1EC-92C7EB3D01FC}"/>
          </ac:spMkLst>
        </pc:spChg>
        <pc:picChg chg="add mod">
          <ac:chgData name="Samuel Kelly" userId="S::173943@pembrokeshire.ac.uk::214ba62e-c0e7-451c-ab7f-029a349b6fd9" providerId="AD" clId="Web-{64549D4C-38BB-F799-B7E9-9169B204780D}" dt="2022-04-20T19:39:42.224" v="107" actId="14100"/>
          <ac:picMkLst>
            <pc:docMk/>
            <pc:sldMk cId="2958429318" sldId="304"/>
            <ac:picMk id="4" creationId="{D03F4CC3-D565-BA1D-7FE3-29EC1561185F}"/>
          </ac:picMkLst>
        </pc:picChg>
      </pc:sldChg>
      <pc:sldChg chg="addSp delSp modSp new mod ord setBg">
        <pc:chgData name="Samuel Kelly" userId="S::173943@pembrokeshire.ac.uk::214ba62e-c0e7-451c-ab7f-029a349b6fd9" providerId="AD" clId="Web-{64549D4C-38BB-F799-B7E9-9169B204780D}" dt="2022-04-20T20:20:42.951" v="168" actId="1076"/>
        <pc:sldMkLst>
          <pc:docMk/>
          <pc:sldMk cId="713957367" sldId="305"/>
        </pc:sldMkLst>
        <pc:spChg chg="mod">
          <ac:chgData name="Samuel Kelly" userId="S::173943@pembrokeshire.ac.uk::214ba62e-c0e7-451c-ab7f-029a349b6fd9" providerId="AD" clId="Web-{64549D4C-38BB-F799-B7E9-9169B204780D}" dt="2022-04-20T20:18:26.104" v="119"/>
          <ac:spMkLst>
            <pc:docMk/>
            <pc:sldMk cId="713957367" sldId="305"/>
            <ac:spMk id="2" creationId="{9A48DF70-17D4-B94C-C860-1470DC362705}"/>
          </ac:spMkLst>
        </pc:spChg>
        <pc:spChg chg="del mod">
          <ac:chgData name="Samuel Kelly" userId="S::173943@pembrokeshire.ac.uk::214ba62e-c0e7-451c-ab7f-029a349b6fd9" providerId="AD" clId="Web-{64549D4C-38BB-F799-B7E9-9169B204780D}" dt="2022-04-20T20:18:08.056" v="113"/>
          <ac:spMkLst>
            <pc:docMk/>
            <pc:sldMk cId="713957367" sldId="305"/>
            <ac:spMk id="3" creationId="{12655038-00E9-D784-B19A-0DA4804F5644}"/>
          </ac:spMkLst>
        </pc:spChg>
        <pc:spChg chg="add mod">
          <ac:chgData name="Samuel Kelly" userId="S::173943@pembrokeshire.ac.uk::214ba62e-c0e7-451c-ab7f-029a349b6fd9" providerId="AD" clId="Web-{64549D4C-38BB-F799-B7E9-9169B204780D}" dt="2022-04-20T20:20:42.951" v="168" actId="1076"/>
          <ac:spMkLst>
            <pc:docMk/>
            <pc:sldMk cId="713957367" sldId="305"/>
            <ac:spMk id="7" creationId="{80EBEA69-7E91-2649-D9BA-8164857F65B2}"/>
          </ac:spMkLst>
        </pc:spChg>
        <pc:spChg chg="add mod">
          <ac:chgData name="Samuel Kelly" userId="S::173943@pembrokeshire.ac.uk::214ba62e-c0e7-451c-ab7f-029a349b6fd9" providerId="AD" clId="Web-{64549D4C-38BB-F799-B7E9-9169B204780D}" dt="2022-04-20T20:20:14.794" v="160" actId="20577"/>
          <ac:spMkLst>
            <pc:docMk/>
            <pc:sldMk cId="713957367" sldId="305"/>
            <ac:spMk id="9" creationId="{25B27CEB-2D8F-51F0-79D5-2A71F33B6A5E}"/>
          </ac:spMkLst>
        </pc:spChg>
        <pc:spChg chg="add">
          <ac:chgData name="Samuel Kelly" userId="S::173943@pembrokeshire.ac.uk::214ba62e-c0e7-451c-ab7f-029a349b6fd9" providerId="AD" clId="Web-{64549D4C-38BB-F799-B7E9-9169B204780D}" dt="2022-04-20T20:18:26.104" v="119"/>
          <ac:spMkLst>
            <pc:docMk/>
            <pc:sldMk cId="713957367" sldId="305"/>
            <ac:spMk id="12" creationId="{23BB7E73-E730-42EA-AACE-D1E323EA547E}"/>
          </ac:spMkLst>
        </pc:spChg>
        <pc:spChg chg="add">
          <ac:chgData name="Samuel Kelly" userId="S::173943@pembrokeshire.ac.uk::214ba62e-c0e7-451c-ab7f-029a349b6fd9" providerId="AD" clId="Web-{64549D4C-38BB-F799-B7E9-9169B204780D}" dt="2022-04-20T20:18:26.104" v="119"/>
          <ac:spMkLst>
            <pc:docMk/>
            <pc:sldMk cId="713957367" sldId="305"/>
            <ac:spMk id="14" creationId="{F1F6C2E9-B316-4410-88E5-74F044FC3575}"/>
          </ac:spMkLst>
        </pc:spChg>
        <pc:spChg chg="add">
          <ac:chgData name="Samuel Kelly" userId="S::173943@pembrokeshire.ac.uk::214ba62e-c0e7-451c-ab7f-029a349b6fd9" providerId="AD" clId="Web-{64549D4C-38BB-F799-B7E9-9169B204780D}" dt="2022-04-20T20:18:26.104" v="119"/>
          <ac:spMkLst>
            <pc:docMk/>
            <pc:sldMk cId="713957367" sldId="305"/>
            <ac:spMk id="16" creationId="{83D07262-43A6-451F-9B19-77B943C6399D}"/>
          </ac:spMkLst>
        </pc:spChg>
        <pc:picChg chg="add mod ord">
          <ac:chgData name="Samuel Kelly" userId="S::173943@pembrokeshire.ac.uk::214ba62e-c0e7-451c-ab7f-029a349b6fd9" providerId="AD" clId="Web-{64549D4C-38BB-F799-B7E9-9169B204780D}" dt="2022-04-20T20:18:49.136" v="126" actId="14100"/>
          <ac:picMkLst>
            <pc:docMk/>
            <pc:sldMk cId="713957367" sldId="305"/>
            <ac:picMk id="4" creationId="{B140D0E8-BA72-F3A8-3D6C-309FB85F5DA9}"/>
          </ac:picMkLst>
        </pc:picChg>
        <pc:picChg chg="add mod">
          <ac:chgData name="Samuel Kelly" userId="S::173943@pembrokeshire.ac.uk::214ba62e-c0e7-451c-ab7f-029a349b6fd9" providerId="AD" clId="Web-{64549D4C-38BB-F799-B7E9-9169B204780D}" dt="2022-04-20T20:18:40.104" v="122" actId="1076"/>
          <ac:picMkLst>
            <pc:docMk/>
            <pc:sldMk cId="713957367" sldId="305"/>
            <ac:picMk id="5" creationId="{41DB8E1E-0F83-BF78-129F-1550E74A67A4}"/>
          </ac:picMkLst>
        </pc:picChg>
        <pc:picChg chg="add del mod">
          <ac:chgData name="Samuel Kelly" userId="S::173943@pembrokeshire.ac.uk::214ba62e-c0e7-451c-ab7f-029a349b6fd9" providerId="AD" clId="Web-{64549D4C-38BB-F799-B7E9-9169B204780D}" dt="2022-04-20T20:20:29.247" v="163"/>
          <ac:picMkLst>
            <pc:docMk/>
            <pc:sldMk cId="713957367" sldId="305"/>
            <ac:picMk id="6" creationId="{8A7235C1-B95F-4029-1E46-A560C6070B0F}"/>
          </ac:picMkLst>
        </pc:picChg>
      </pc:sldChg>
      <pc:sldChg chg="addSp modSp new">
        <pc:chgData name="Samuel Kelly" userId="S::173943@pembrokeshire.ac.uk::214ba62e-c0e7-451c-ab7f-029a349b6fd9" providerId="AD" clId="Web-{64549D4C-38BB-F799-B7E9-9169B204780D}" dt="2022-04-20T20:44:31.023" v="471" actId="1076"/>
        <pc:sldMkLst>
          <pc:docMk/>
          <pc:sldMk cId="3070177750" sldId="306"/>
        </pc:sldMkLst>
        <pc:spChg chg="mod">
          <ac:chgData name="Samuel Kelly" userId="S::173943@pembrokeshire.ac.uk::214ba62e-c0e7-451c-ab7f-029a349b6fd9" providerId="AD" clId="Web-{64549D4C-38BB-F799-B7E9-9169B204780D}" dt="2022-04-20T20:30:20.734" v="176" actId="20577"/>
          <ac:spMkLst>
            <pc:docMk/>
            <pc:sldMk cId="3070177750" sldId="306"/>
            <ac:spMk id="2" creationId="{B2331A6F-5C68-34D2-CB5D-379745767D41}"/>
          </ac:spMkLst>
        </pc:spChg>
        <pc:spChg chg="mod">
          <ac:chgData name="Samuel Kelly" userId="S::173943@pembrokeshire.ac.uk::214ba62e-c0e7-451c-ab7f-029a349b6fd9" providerId="AD" clId="Web-{64549D4C-38BB-F799-B7E9-9169B204780D}" dt="2022-04-20T20:36:25.337" v="331" actId="1076"/>
          <ac:spMkLst>
            <pc:docMk/>
            <pc:sldMk cId="3070177750" sldId="306"/>
            <ac:spMk id="3" creationId="{C765F38C-81B8-D99D-6212-1FC558B8D7B7}"/>
          </ac:spMkLst>
        </pc:spChg>
        <pc:spChg chg="add mod">
          <ac:chgData name="Samuel Kelly" userId="S::173943@pembrokeshire.ac.uk::214ba62e-c0e7-451c-ab7f-029a349b6fd9" providerId="AD" clId="Web-{64549D4C-38BB-F799-B7E9-9169B204780D}" dt="2022-04-20T20:36:18.024" v="330" actId="1076"/>
          <ac:spMkLst>
            <pc:docMk/>
            <pc:sldMk cId="3070177750" sldId="306"/>
            <ac:spMk id="5" creationId="{1AB2AD22-31BC-97D9-3BCE-A2C9FAF1CEC6}"/>
          </ac:spMkLst>
        </pc:spChg>
        <pc:spChg chg="add mod">
          <ac:chgData name="Samuel Kelly" userId="S::173943@pembrokeshire.ac.uk::214ba62e-c0e7-451c-ab7f-029a349b6fd9" providerId="AD" clId="Web-{64549D4C-38BB-F799-B7E9-9169B204780D}" dt="2022-04-20T20:44:31.023" v="471" actId="1076"/>
          <ac:spMkLst>
            <pc:docMk/>
            <pc:sldMk cId="3070177750" sldId="306"/>
            <ac:spMk id="6" creationId="{C86A59C3-4C41-E917-BAA9-9EEC1DC33CC3}"/>
          </ac:spMkLst>
        </pc:spChg>
        <pc:picChg chg="add mod">
          <ac:chgData name="Samuel Kelly" userId="S::173943@pembrokeshire.ac.uk::214ba62e-c0e7-451c-ab7f-029a349b6fd9" providerId="AD" clId="Web-{64549D4C-38BB-F799-B7E9-9169B204780D}" dt="2022-04-20T20:35:29.382" v="296" actId="14100"/>
          <ac:picMkLst>
            <pc:docMk/>
            <pc:sldMk cId="3070177750" sldId="306"/>
            <ac:picMk id="4" creationId="{9ED4D955-90DC-66B0-ADC1-4EA663248749}"/>
          </ac:picMkLst>
        </pc:picChg>
      </pc:sldChg>
      <pc:sldChg chg="addSp modSp new">
        <pc:chgData name="Samuel Kelly" userId="S::173943@pembrokeshire.ac.uk::214ba62e-c0e7-451c-ab7f-029a349b6fd9" providerId="AD" clId="Web-{64549D4C-38BB-F799-B7E9-9169B204780D}" dt="2022-04-20T20:44:37.945" v="475" actId="1076"/>
        <pc:sldMkLst>
          <pc:docMk/>
          <pc:sldMk cId="855609960" sldId="307"/>
        </pc:sldMkLst>
        <pc:spChg chg="mod">
          <ac:chgData name="Samuel Kelly" userId="S::173943@pembrokeshire.ac.uk::214ba62e-c0e7-451c-ab7f-029a349b6fd9" providerId="AD" clId="Web-{64549D4C-38BB-F799-B7E9-9169B204780D}" dt="2022-04-20T20:42:15.364" v="341" actId="20577"/>
          <ac:spMkLst>
            <pc:docMk/>
            <pc:sldMk cId="855609960" sldId="307"/>
            <ac:spMk id="2" creationId="{BEF1C8CD-4F6B-3E5E-6EAF-00AC9E230EEA}"/>
          </ac:spMkLst>
        </pc:spChg>
        <pc:spChg chg="mod">
          <ac:chgData name="Samuel Kelly" userId="S::173943@pembrokeshire.ac.uk::214ba62e-c0e7-451c-ab7f-029a349b6fd9" providerId="AD" clId="Web-{64549D4C-38BB-F799-B7E9-9169B204780D}" dt="2022-04-20T20:44:20.085" v="467" actId="20577"/>
          <ac:spMkLst>
            <pc:docMk/>
            <pc:sldMk cId="855609960" sldId="307"/>
            <ac:spMk id="3" creationId="{6ECA20AA-95D3-F022-26E5-A9A6BC6E4699}"/>
          </ac:spMkLst>
        </pc:spChg>
        <pc:spChg chg="add mod">
          <ac:chgData name="Samuel Kelly" userId="S::173943@pembrokeshire.ac.uk::214ba62e-c0e7-451c-ab7f-029a349b6fd9" providerId="AD" clId="Web-{64549D4C-38BB-F799-B7E9-9169B204780D}" dt="2022-04-20T20:44:37.945" v="475" actId="1076"/>
          <ac:spMkLst>
            <pc:docMk/>
            <pc:sldMk cId="855609960" sldId="307"/>
            <ac:spMk id="4" creationId="{CB28FFFD-3968-262A-F5AE-A3821A83F312}"/>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2-05-09T14:51:44.093" idx="1">
    <p:pos x="10" y="10"/>
    <p:text>Work as part of a team to design and implement a practical solution and pitch a new business initiative.</p:text>
    <p:extLst>
      <p:ext uri="{C676402C-5697-4E1C-873F-D02D1690AC5C}">
        <p15:threadingInfo xmlns:p15="http://schemas.microsoft.com/office/powerpoint/2012/main" timeZoneBias="-60"/>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9A20D4-D3CB-477B-ACAD-45FA37112196}" type="datetimeFigureOut">
              <a:rPr lang="en-US"/>
              <a:t>5/9/2022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E93EEC2-BD02-4212-B3EC-E47584F2DDC0}" type="slidenum">
              <a:rPr lang="en-US"/>
              <a:t>‹#›</a:t>
            </a:fld>
            <a:endParaRPr lang="en-US"/>
          </a:p>
        </p:txBody>
      </p:sp>
    </p:spTree>
    <p:extLst>
      <p:ext uri="{BB962C8B-B14F-4D97-AF65-F5344CB8AC3E}">
        <p14:creationId xmlns:p14="http://schemas.microsoft.com/office/powerpoint/2010/main" val="35181193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universalclass.com/articles/business/basic-methods-and-calculations-of-financial-and-cost-analysis.htm"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www.universalclass.com/index.htm" TargetMode="Externa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universalclass.com/articles/business/basic-methods-and-calculations-of-financial-and-cost-analysis.htm"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universalclass.com/index.htm"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businesswales.gov.wales/businessfinance/finance-locator" TargetMode="External"/><Relationship Id="rId2" Type="http://schemas.openxmlformats.org/officeDocument/2006/relationships/slide" Target="../slides/slide11.xml"/><Relationship Id="rId1" Type="http://schemas.openxmlformats.org/officeDocument/2006/relationships/notesMaster" Target="../notesMasters/notesMaster1.xml"/><Relationship Id="rId6" Type="http://schemas.openxmlformats.org/officeDocument/2006/relationships/hyperlink" Target="https://ec.europa.eu/info/index_en" TargetMode="External"/><Relationship Id="rId5" Type="http://schemas.openxmlformats.org/officeDocument/2006/relationships/hyperlink" Target="https://ec.europa.eu/growth/access-finance/policy-areas/business-angels_en" TargetMode="External"/><Relationship Id="rId4" Type="http://schemas.openxmlformats.org/officeDocument/2006/relationships/hyperlink" Target="https://businesswales.gov.wales/"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diydeskpc.com/recommended-tools/"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iydeskpc.com/recommended-tools/"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visualstudio.microsoft.com/" TargetMode="External"/><Relationship Id="rId2" Type="http://schemas.openxmlformats.org/officeDocument/2006/relationships/slide" Target="../slides/slide15.xml"/><Relationship Id="rId1" Type="http://schemas.openxmlformats.org/officeDocument/2006/relationships/notesMaster" Target="../notesMasters/notesMaster1.xml"/><Relationship Id="rId5" Type="http://schemas.openxmlformats.org/officeDocument/2006/relationships/hyperlink" Target="https://web-engineering.info/book/WebApp2/" TargetMode="External"/><Relationship Id="rId4" Type="http://schemas.openxmlformats.org/officeDocument/2006/relationships/hyperlink" Target="https://www.programming-books.io/essential/html/"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 </a:t>
            </a:r>
            <a:r>
              <a:rPr lang="en-US"/>
              <a:t>Website Reference:</a:t>
            </a:r>
          </a:p>
          <a:p>
            <a:r>
              <a:rPr lang="en-US">
                <a:hlinkClick r:id="rId3"/>
              </a:rPr>
              <a:t>https://www.universalclass.com/articles/business/basic-methods-and-calculations-of-financial-and-cost-analysis.htm</a:t>
            </a:r>
            <a:r>
              <a:rPr lang="en-US"/>
              <a:t> </a:t>
            </a:r>
            <a:endParaRPr lang="en-US">
              <a:cs typeface="Calibri"/>
            </a:endParaRPr>
          </a:p>
          <a:p>
            <a:r>
              <a:rPr lang="en-US"/>
              <a:t>Publisher – Universal Class</a:t>
            </a:r>
            <a:endParaRPr lang="en-US">
              <a:cs typeface="Calibri" panose="020F0502020204030204"/>
            </a:endParaRPr>
          </a:p>
          <a:p>
            <a:r>
              <a:rPr lang="en-US"/>
              <a:t>Name – </a:t>
            </a:r>
            <a:r>
              <a:rPr lang="en-US">
                <a:hlinkClick r:id="rId4"/>
              </a:rPr>
              <a:t>https://www.universalclass.com/index.htm</a:t>
            </a:r>
            <a:r>
              <a:rPr lang="en-US"/>
              <a:t> </a:t>
            </a:r>
            <a:endParaRPr lang="en-US">
              <a:cs typeface="Calibri"/>
            </a:endParaRPr>
          </a:p>
          <a:p>
            <a:r>
              <a:rPr lang="en-US"/>
              <a:t>Accessed 24/04/2022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8</a:t>
            </a:fld>
            <a:endParaRPr lang="en-US"/>
          </a:p>
        </p:txBody>
      </p:sp>
    </p:spTree>
    <p:extLst>
      <p:ext uri="{BB962C8B-B14F-4D97-AF65-F5344CB8AC3E}">
        <p14:creationId xmlns:p14="http://schemas.microsoft.com/office/powerpoint/2010/main" val="4402963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[1] </a:t>
            </a:r>
            <a:r>
              <a:rPr lang="en-US"/>
              <a:t>Website Reference:</a:t>
            </a:r>
          </a:p>
          <a:p>
            <a:r>
              <a:rPr lang="en-US">
                <a:hlinkClick r:id="rId3"/>
              </a:rPr>
              <a:t>https://www.universalclass.com/articles/business/basic-methods-and-calculations-of-financial-and-cost-analysis.htm</a:t>
            </a:r>
            <a:r>
              <a:rPr lang="en-US"/>
              <a:t> </a:t>
            </a:r>
            <a:endParaRPr lang="en-US">
              <a:cs typeface="Calibri"/>
            </a:endParaRPr>
          </a:p>
          <a:p>
            <a:r>
              <a:rPr lang="en-US"/>
              <a:t>Publisher – Universal Class</a:t>
            </a:r>
            <a:endParaRPr lang="en-US">
              <a:cs typeface="Calibri" panose="020F0502020204030204"/>
            </a:endParaRPr>
          </a:p>
          <a:p>
            <a:r>
              <a:rPr lang="en-US"/>
              <a:t>Name – </a:t>
            </a:r>
            <a:r>
              <a:rPr lang="en-US">
                <a:hlinkClick r:id="rId4"/>
              </a:rPr>
              <a:t>https://www.universalclass.com/index.htm</a:t>
            </a:r>
            <a:r>
              <a:rPr lang="en-US"/>
              <a:t> </a:t>
            </a:r>
            <a:endParaRPr lang="en-US">
              <a:cs typeface="Calibri"/>
            </a:endParaRPr>
          </a:p>
          <a:p>
            <a:r>
              <a:rPr lang="en-US"/>
              <a:t>Accessed 24/04/2022</a:t>
            </a:r>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9</a:t>
            </a:fld>
            <a:endParaRPr lang="en-US"/>
          </a:p>
        </p:txBody>
      </p:sp>
    </p:spTree>
    <p:extLst>
      <p:ext uri="{BB962C8B-B14F-4D97-AF65-F5344CB8AC3E}">
        <p14:creationId xmlns:p14="http://schemas.microsoft.com/office/powerpoint/2010/main" val="34803370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a:r>
            <a:r>
              <a:rPr lang="en-US"/>
              <a:t>2] Website Reference:</a:t>
            </a:r>
          </a:p>
          <a:p>
            <a:r>
              <a:rPr lang="en-US">
                <a:hlinkClick r:id="rId3"/>
              </a:rPr>
              <a:t>https://businesswales.gov.wales/businessfinance/finance-locator</a:t>
            </a:r>
            <a:r>
              <a:rPr lang="en-US"/>
              <a:t> </a:t>
            </a:r>
            <a:endParaRPr lang="en-US">
              <a:cs typeface="Calibri"/>
            </a:endParaRPr>
          </a:p>
          <a:p>
            <a:r>
              <a:rPr lang="en-US"/>
              <a:t>Publisher – Welsh Government</a:t>
            </a:r>
          </a:p>
          <a:p>
            <a:r>
              <a:rPr lang="en-US"/>
              <a:t>Name – </a:t>
            </a:r>
            <a:r>
              <a:rPr lang="en-US">
                <a:hlinkClick r:id="rId4"/>
              </a:rPr>
              <a:t>https://businesswales.gov.wales/</a:t>
            </a:r>
            <a:r>
              <a:rPr lang="en-US"/>
              <a:t> </a:t>
            </a:r>
          </a:p>
          <a:p>
            <a:r>
              <a:rPr lang="en-US"/>
              <a:t>Accessed 25/04/2022</a:t>
            </a:r>
          </a:p>
          <a:p>
            <a:endParaRPr lang="en-US"/>
          </a:p>
          <a:p>
            <a:r>
              <a:rPr lang="en-US">
                <a:cs typeface="Calibri"/>
              </a:rPr>
              <a:t>[3] Website Reference: </a:t>
            </a:r>
          </a:p>
          <a:p>
            <a:r>
              <a:rPr lang="en-US">
                <a:hlinkClick r:id="rId5"/>
              </a:rPr>
              <a:t>https://ec.europa.eu/growth/access-finance/policy-areas/business-angels_en</a:t>
            </a:r>
            <a:r>
              <a:rPr lang="en-US"/>
              <a:t> </a:t>
            </a:r>
            <a:endParaRPr lang="en-US">
              <a:cs typeface="Calibri"/>
            </a:endParaRPr>
          </a:p>
          <a:p>
            <a:r>
              <a:rPr lang="en-US"/>
              <a:t>Publisher – European Commission </a:t>
            </a:r>
            <a:endParaRPr lang="en-US">
              <a:cs typeface="Calibri" panose="020F0502020204030204"/>
            </a:endParaRPr>
          </a:p>
          <a:p>
            <a:r>
              <a:rPr lang="en-US"/>
              <a:t>Name – </a:t>
            </a:r>
            <a:r>
              <a:rPr lang="en-US">
                <a:hlinkClick r:id="rId6"/>
              </a:rPr>
              <a:t>https://ec.europa.eu/info/index_en</a:t>
            </a:r>
            <a:r>
              <a:rPr lang="en-US"/>
              <a:t> </a:t>
            </a:r>
            <a:endParaRPr lang="en-US">
              <a:cs typeface="Calibri"/>
            </a:endParaRPr>
          </a:p>
          <a:p>
            <a:r>
              <a:rPr lang="en-US"/>
              <a:t>Accessed 25/04/2022</a:t>
            </a:r>
            <a:endParaRPr lang="en-US">
              <a:cs typeface="Calibri"/>
            </a:endParaRPr>
          </a:p>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11</a:t>
            </a:fld>
            <a:endParaRPr lang="en-US"/>
          </a:p>
        </p:txBody>
      </p:sp>
    </p:spTree>
    <p:extLst>
      <p:ext uri="{BB962C8B-B14F-4D97-AF65-F5344CB8AC3E}">
        <p14:creationId xmlns:p14="http://schemas.microsoft.com/office/powerpoint/2010/main" val="228742346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12</a:t>
            </a:fld>
            <a:endParaRPr lang="en-US"/>
          </a:p>
        </p:txBody>
      </p:sp>
    </p:spTree>
    <p:extLst>
      <p:ext uri="{BB962C8B-B14F-4D97-AF65-F5344CB8AC3E}">
        <p14:creationId xmlns:p14="http://schemas.microsoft.com/office/powerpoint/2010/main" val="7845559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Website Reference:</a:t>
            </a:r>
          </a:p>
          <a:p>
            <a:r>
              <a:rPr lang="en-US">
                <a:hlinkClick r:id="rId3"/>
              </a:rPr>
              <a:t>https://diydeskpc.com/recommended-tools/</a:t>
            </a:r>
            <a:endParaRPr lang="en-GB"/>
          </a:p>
          <a:p>
            <a:r>
              <a:rPr lang="en-US"/>
              <a:t>Publisher – Paul ???</a:t>
            </a:r>
            <a:endParaRPr lang="en-US">
              <a:cs typeface="Calibri"/>
            </a:endParaRPr>
          </a:p>
          <a:p>
            <a:r>
              <a:rPr lang="en-US"/>
              <a:t>Name – https://diydeskpc.com/</a:t>
            </a:r>
            <a:endParaRPr lang="en-US">
              <a:cs typeface="Calibri"/>
            </a:endParaRPr>
          </a:p>
          <a:p>
            <a:r>
              <a:rPr lang="en-US"/>
              <a:t>Accessed 09/01/2022</a:t>
            </a:r>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13</a:t>
            </a:fld>
            <a:endParaRPr lang="en-US"/>
          </a:p>
        </p:txBody>
      </p:sp>
    </p:spTree>
    <p:extLst>
      <p:ext uri="{BB962C8B-B14F-4D97-AF65-F5344CB8AC3E}">
        <p14:creationId xmlns:p14="http://schemas.microsoft.com/office/powerpoint/2010/main" val="8474563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[1] Website Reference:</a:t>
            </a:r>
          </a:p>
          <a:p>
            <a:r>
              <a:rPr lang="en-US">
                <a:hlinkClick r:id="rId3"/>
              </a:rPr>
              <a:t>https://diydeskpc.com/recommended-tools/</a:t>
            </a:r>
            <a:endParaRPr lang="en-GB"/>
          </a:p>
          <a:p>
            <a:r>
              <a:rPr lang="en-US"/>
              <a:t>Publisher – Paul ???</a:t>
            </a:r>
            <a:endParaRPr lang="en-US">
              <a:cs typeface="Calibri"/>
            </a:endParaRPr>
          </a:p>
          <a:p>
            <a:r>
              <a:rPr lang="en-US"/>
              <a:t>Name – https://diydeskpc.com/</a:t>
            </a:r>
            <a:endParaRPr lang="en-US">
              <a:cs typeface="Calibri"/>
            </a:endParaRPr>
          </a:p>
          <a:p>
            <a:r>
              <a:rPr lang="en-US"/>
              <a:t>Accessed 09/01/2022</a:t>
            </a:r>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14</a:t>
            </a:fld>
            <a:endParaRPr lang="en-US"/>
          </a:p>
        </p:txBody>
      </p:sp>
    </p:spTree>
    <p:extLst>
      <p:ext uri="{BB962C8B-B14F-4D97-AF65-F5344CB8AC3E}">
        <p14:creationId xmlns:p14="http://schemas.microsoft.com/office/powerpoint/2010/main" val="35297145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[2] Website Reference:</a:t>
            </a:r>
          </a:p>
          <a:p>
            <a:r>
              <a:rPr lang="en-US">
                <a:hlinkClick r:id="rId3"/>
              </a:rPr>
              <a:t>https://visualstudio.microsoft.com/</a:t>
            </a:r>
            <a:endParaRPr lang="en-US"/>
          </a:p>
          <a:p>
            <a:r>
              <a:rPr lang="en-US"/>
              <a:t>Publisher - Microsoft</a:t>
            </a:r>
          </a:p>
          <a:p>
            <a:r>
              <a:rPr lang="en-US"/>
              <a:t>Name - </a:t>
            </a:r>
            <a:r>
              <a:rPr lang="en-US">
                <a:hlinkClick r:id="rId3"/>
              </a:rPr>
              <a:t>https://visualstudio.microsoft.com/</a:t>
            </a:r>
            <a:endParaRPr lang="en-US"/>
          </a:p>
          <a:p>
            <a:r>
              <a:rPr lang="en-US"/>
              <a:t>Accessed – 09/01/2022</a:t>
            </a:r>
          </a:p>
          <a:p>
            <a:endParaRPr lang="en-US"/>
          </a:p>
          <a:p>
            <a:r>
              <a:rPr lang="en-US"/>
              <a:t>[3] eBook:</a:t>
            </a:r>
          </a:p>
          <a:p>
            <a:r>
              <a:rPr lang="en-US">
                <a:hlinkClick r:id="rId4"/>
              </a:rPr>
              <a:t>https://www.programming-books.io/essential/html/</a:t>
            </a:r>
            <a:endParaRPr lang="en-US"/>
          </a:p>
          <a:p>
            <a:r>
              <a:rPr lang="en-US"/>
              <a:t>Title - Essential HTML</a:t>
            </a:r>
          </a:p>
          <a:p>
            <a:r>
              <a:rPr lang="en-US"/>
              <a:t>Publisher – Programming Books</a:t>
            </a:r>
          </a:p>
          <a:p>
            <a:r>
              <a:rPr lang="en-US"/>
              <a:t>Author- Krzysztof Kowalczyk</a:t>
            </a:r>
          </a:p>
          <a:p>
            <a:r>
              <a:rPr lang="en-US"/>
              <a:t>Accessed – 10/01/2022</a:t>
            </a:r>
          </a:p>
          <a:p>
            <a:endParaRPr lang="en-US"/>
          </a:p>
          <a:p>
            <a:r>
              <a:rPr lang="en-US"/>
              <a:t>[4] eBook:</a:t>
            </a:r>
          </a:p>
          <a:p>
            <a:r>
              <a:rPr lang="en-US">
                <a:hlinkClick r:id="rId5"/>
              </a:rPr>
              <a:t>https://web-engineering.info/book/WebApp2/</a:t>
            </a:r>
            <a:endParaRPr lang="en-US"/>
          </a:p>
          <a:p>
            <a:r>
              <a:rPr lang="en-US"/>
              <a:t>Title - Building Front-End Web Apps with Plain JavaScript</a:t>
            </a:r>
          </a:p>
          <a:p>
            <a:r>
              <a:rPr lang="en-US"/>
              <a:t>Publisher – web-engineering.info (2017)</a:t>
            </a:r>
          </a:p>
          <a:p>
            <a:r>
              <a:rPr lang="en-US"/>
              <a:t>Author- Gerd Wagner</a:t>
            </a:r>
          </a:p>
          <a:p>
            <a:r>
              <a:rPr lang="en-US"/>
              <a:t>Accessed – 10/01/2022</a:t>
            </a:r>
          </a:p>
          <a:p>
            <a:endParaRPr lang="en-US">
              <a:cs typeface="Calibri"/>
            </a:endParaRPr>
          </a:p>
        </p:txBody>
      </p:sp>
      <p:sp>
        <p:nvSpPr>
          <p:cNvPr id="4" name="Slide Number Placeholder 3"/>
          <p:cNvSpPr>
            <a:spLocks noGrp="1"/>
          </p:cNvSpPr>
          <p:nvPr>
            <p:ph type="sldNum" sz="quarter" idx="5"/>
          </p:nvPr>
        </p:nvSpPr>
        <p:spPr/>
        <p:txBody>
          <a:bodyPr/>
          <a:lstStyle/>
          <a:p>
            <a:fld id="{BE93EEC2-BD02-4212-B3EC-E47584F2DDC0}" type="slidenum">
              <a:rPr lang="en-US"/>
              <a:t>15</a:t>
            </a:fld>
            <a:endParaRPr lang="en-US"/>
          </a:p>
        </p:txBody>
      </p:sp>
    </p:spTree>
    <p:extLst>
      <p:ext uri="{BB962C8B-B14F-4D97-AF65-F5344CB8AC3E}">
        <p14:creationId xmlns:p14="http://schemas.microsoft.com/office/powerpoint/2010/main" val="3223648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503645-DCFE-47FC-8A66-F9A45A422ED9}"/>
              </a:ext>
            </a:extLst>
          </p:cNvPr>
          <p:cNvSpPr>
            <a:spLocks noGrp="1"/>
          </p:cNvSpPr>
          <p:nvPr>
            <p:ph type="ctrTitle"/>
          </p:nvPr>
        </p:nvSpPr>
        <p:spPr>
          <a:xfrm>
            <a:off x="3221150" y="1247140"/>
            <a:ext cx="7891760" cy="3450844"/>
          </a:xfrm>
        </p:spPr>
        <p:txBody>
          <a:bodyPr anchor="t"/>
          <a:lstStyle>
            <a:lvl1pPr algn="l">
              <a:defRPr sz="6000"/>
            </a:lvl1pPr>
          </a:lstStyle>
          <a:p>
            <a:r>
              <a:rPr lang="en-US"/>
              <a:t>Click to edit Master title style</a:t>
            </a:r>
          </a:p>
        </p:txBody>
      </p:sp>
      <p:sp>
        <p:nvSpPr>
          <p:cNvPr id="3" name="Subtitle 2">
            <a:extLst>
              <a:ext uri="{FF2B5EF4-FFF2-40B4-BE49-F238E27FC236}">
                <a16:creationId xmlns:a16="http://schemas.microsoft.com/office/drawing/2014/main" id="{2AD509FA-7BD7-4D45-998F-0E43038F179C}"/>
              </a:ext>
            </a:extLst>
          </p:cNvPr>
          <p:cNvSpPr>
            <a:spLocks noGrp="1"/>
          </p:cNvSpPr>
          <p:nvPr>
            <p:ph type="subTitle" idx="1"/>
          </p:nvPr>
        </p:nvSpPr>
        <p:spPr>
          <a:xfrm>
            <a:off x="3221150" y="4818126"/>
            <a:ext cx="7891760" cy="1268984"/>
          </a:xfrm>
        </p:spPr>
        <p:txBody>
          <a:bodyPr anchor="b"/>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9" name="Rectangle 8">
            <a:extLst>
              <a:ext uri="{FF2B5EF4-FFF2-40B4-BE49-F238E27FC236}">
                <a16:creationId xmlns:a16="http://schemas.microsoft.com/office/drawing/2014/main" id="{2D03A0B2-4A2F-D846-A5E6-FB7CB9A031F7}"/>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7F573F1D-73A7-FB41-BCAD-FC9AA7DEF4F5}"/>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7" name="Date Placeholder 6">
            <a:extLst>
              <a:ext uri="{FF2B5EF4-FFF2-40B4-BE49-F238E27FC236}">
                <a16:creationId xmlns:a16="http://schemas.microsoft.com/office/drawing/2014/main" id="{DDCFA51C-E4FE-4BF2-A2DD-E32DE57D8AD0}"/>
              </a:ext>
            </a:extLst>
          </p:cNvPr>
          <p:cNvSpPr>
            <a:spLocks noGrp="1"/>
          </p:cNvSpPr>
          <p:nvPr>
            <p:ph type="dt" sz="half" idx="10"/>
          </p:nvPr>
        </p:nvSpPr>
        <p:spPr/>
        <p:txBody>
          <a:bodyPr/>
          <a:lstStyle/>
          <a:p>
            <a:pPr algn="r"/>
            <a:fld id="{1449AA12-8195-4182-A7AC-2E7E59DFBDAF}" type="datetimeFigureOut">
              <a:rPr lang="en-US" smtClean="0"/>
              <a:pPr algn="r"/>
              <a:t>5/9/2022</a:t>
            </a:fld>
            <a:endParaRPr lang="en-US"/>
          </a:p>
        </p:txBody>
      </p:sp>
      <p:sp>
        <p:nvSpPr>
          <p:cNvPr id="8" name="Footer Placeholder 7">
            <a:extLst>
              <a:ext uri="{FF2B5EF4-FFF2-40B4-BE49-F238E27FC236}">
                <a16:creationId xmlns:a16="http://schemas.microsoft.com/office/drawing/2014/main" id="{5A438448-FC2D-4A2F-B7C0-04AC50311EAA}"/>
              </a:ext>
            </a:extLst>
          </p:cNvPr>
          <p:cNvSpPr>
            <a:spLocks noGrp="1"/>
          </p:cNvSpPr>
          <p:nvPr>
            <p:ph type="ftr" sz="quarter" idx="11"/>
          </p:nvPr>
        </p:nvSpPr>
        <p:spPr>
          <a:xfrm>
            <a:off x="3221150" y="6292850"/>
            <a:ext cx="4114800" cy="365125"/>
          </a:xfrm>
        </p:spPr>
        <p:txBody>
          <a:bodyPr/>
          <a:lstStyle/>
          <a:p>
            <a:pPr algn="l"/>
            <a:endParaRPr lang="en-US"/>
          </a:p>
        </p:txBody>
      </p:sp>
      <p:sp>
        <p:nvSpPr>
          <p:cNvPr id="11" name="Slide Number Placeholder 10">
            <a:extLst>
              <a:ext uri="{FF2B5EF4-FFF2-40B4-BE49-F238E27FC236}">
                <a16:creationId xmlns:a16="http://schemas.microsoft.com/office/drawing/2014/main" id="{3B07C67E-EAD9-47D8-9559-4E091BC03BA8}"/>
              </a:ext>
            </a:extLst>
          </p:cNvPr>
          <p:cNvSpPr>
            <a:spLocks noGrp="1"/>
          </p:cNvSpPr>
          <p:nvPr>
            <p:ph type="sldNum" sz="quarter" idx="12"/>
          </p:nvPr>
        </p:nvSpPr>
        <p:spPr/>
        <p:txBody>
          <a:bodyPr/>
          <a:lstStyle/>
          <a:p>
            <a:fld id="{14DFC975-2FD7-44A5-9E78-ECBA46156075}" type="slidenum">
              <a:rPr lang="en-US" smtClean="0"/>
              <a:t>‹#›</a:t>
            </a:fld>
            <a:endParaRPr lang="en-US"/>
          </a:p>
        </p:txBody>
      </p:sp>
    </p:spTree>
    <p:extLst>
      <p:ext uri="{BB962C8B-B14F-4D97-AF65-F5344CB8AC3E}">
        <p14:creationId xmlns:p14="http://schemas.microsoft.com/office/powerpoint/2010/main" val="2929314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BC5DD8-8608-4B55-96D8-0AB848C028C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8A3CC0B-7B21-422D-937D-FBD49EE939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0EAFA-89BC-43E9-8EB9-B6B3CD136E4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A3850944-70C2-487F-A102-58CDFB94C3C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177B7B8-A972-455E-9D8C-9B8026A5306D}"/>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51" name="Rectangle 50">
            <a:extLst>
              <a:ext uri="{FF2B5EF4-FFF2-40B4-BE49-F238E27FC236}">
                <a16:creationId xmlns:a16="http://schemas.microsoft.com/office/drawing/2014/main" id="{CCC95119-6D9D-3542-9E0E-4171B33DC9C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EFC92F19-7317-314C-81B7-43B8B687F4E4}"/>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866065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087F2-AA0E-4F0C-9AD6-2353021573D7}"/>
              </a:ext>
            </a:extLst>
          </p:cNvPr>
          <p:cNvSpPr>
            <a:spLocks noGrp="1"/>
          </p:cNvSpPr>
          <p:nvPr>
            <p:ph type="title"/>
          </p:nvPr>
        </p:nvSpPr>
        <p:spPr>
          <a:xfrm>
            <a:off x="3221150" y="1251674"/>
            <a:ext cx="7891760" cy="2914688"/>
          </a:xfrm>
        </p:spPr>
        <p:txBody>
          <a:bodyPr anchor="t"/>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E7937807-96B8-4061-A845-1287216BF53B}"/>
              </a:ext>
            </a:extLst>
          </p:cNvPr>
          <p:cNvSpPr>
            <a:spLocks noGrp="1"/>
          </p:cNvSpPr>
          <p:nvPr>
            <p:ph type="body" idx="1"/>
          </p:nvPr>
        </p:nvSpPr>
        <p:spPr>
          <a:xfrm>
            <a:off x="3221150" y="4818126"/>
            <a:ext cx="7891760" cy="1271524"/>
          </a:xfrm>
        </p:spPr>
        <p:txBody>
          <a:bodyPr anchor="b"/>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32AF346-9503-4767-BCB4-84B823E27419}"/>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5259605B-A39D-4BEE-B46F-16CF13FA0BA7}"/>
              </a:ext>
            </a:extLst>
          </p:cNvPr>
          <p:cNvSpPr>
            <a:spLocks noGrp="1"/>
          </p:cNvSpPr>
          <p:nvPr>
            <p:ph type="ftr" sz="quarter" idx="11"/>
          </p:nvPr>
        </p:nvSpPr>
        <p:spPr>
          <a:xfrm>
            <a:off x="3221150" y="6292850"/>
            <a:ext cx="4114800" cy="365125"/>
          </a:xfrm>
        </p:spPr>
        <p:txBody>
          <a:bodyPr/>
          <a:lstStyle/>
          <a:p>
            <a:endParaRPr lang="en-US"/>
          </a:p>
        </p:txBody>
      </p:sp>
      <p:sp>
        <p:nvSpPr>
          <p:cNvPr id="6" name="Slide Number Placeholder 5">
            <a:extLst>
              <a:ext uri="{FF2B5EF4-FFF2-40B4-BE49-F238E27FC236}">
                <a16:creationId xmlns:a16="http://schemas.microsoft.com/office/drawing/2014/main" id="{2575834A-942D-410B-A430-43F9E01FC5F9}"/>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4AD199D5-C485-D449-9804-F755E0907B51}"/>
              </a:ext>
            </a:extLst>
          </p:cNvPr>
          <p:cNvSpPr/>
          <p:nvPr/>
        </p:nvSpPr>
        <p:spPr>
          <a:xfrm>
            <a:off x="1" y="1375492"/>
            <a:ext cx="2770698" cy="5482505"/>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0" name="Rectangle 9">
            <a:extLst>
              <a:ext uri="{FF2B5EF4-FFF2-40B4-BE49-F238E27FC236}">
                <a16:creationId xmlns:a16="http://schemas.microsoft.com/office/drawing/2014/main" id="{4290D1A7-C550-2540-86C9-EB0FB2EB2E71}"/>
              </a:ext>
            </a:extLst>
          </p:cNvPr>
          <p:cNvSpPr/>
          <p:nvPr/>
        </p:nvSpPr>
        <p:spPr>
          <a:xfrm>
            <a:off x="0" y="-3"/>
            <a:ext cx="1373567"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Tree>
    <p:extLst>
      <p:ext uri="{BB962C8B-B14F-4D97-AF65-F5344CB8AC3E}">
        <p14:creationId xmlns:p14="http://schemas.microsoft.com/office/powerpoint/2010/main" val="1559131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5FCAD2-C321-4E81-AEBE-696A90E2D9A4}"/>
              </a:ext>
            </a:extLst>
          </p:cNvPr>
          <p:cNvSpPr>
            <a:spLocks noGrp="1"/>
          </p:cNvSpPr>
          <p:nvPr>
            <p:ph type="title"/>
          </p:nvPr>
        </p:nvSpPr>
        <p:spPr>
          <a:xfrm>
            <a:off x="1587710" y="455362"/>
            <a:ext cx="9486690" cy="1550419"/>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3EF20CD1-0E09-4415-911C-0F5B7341DD80}"/>
              </a:ext>
            </a:extLst>
          </p:cNvPr>
          <p:cNvSpPr>
            <a:spLocks noGrp="1"/>
          </p:cNvSpPr>
          <p:nvPr>
            <p:ph sz="half" idx="1"/>
          </p:nvPr>
        </p:nvSpPr>
        <p:spPr>
          <a:xfrm>
            <a:off x="1587709"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EA963EDD-031A-49CA-9130-067550BD0D55}"/>
              </a:ext>
            </a:extLst>
          </p:cNvPr>
          <p:cNvSpPr>
            <a:spLocks noGrp="1"/>
          </p:cNvSpPr>
          <p:nvPr>
            <p:ph sz="half" idx="2"/>
          </p:nvPr>
        </p:nvSpPr>
        <p:spPr>
          <a:xfrm>
            <a:off x="6648963" y="2160016"/>
            <a:ext cx="4425437" cy="39270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0808E79-A0BE-49F3-AE92-7EE5CC78F1A6}"/>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2898B87C-BF1E-47CF-9A4E-FD4BE32C05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AC06E71-46F6-469C-A9CA-E707EBE51B58}"/>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052659F6-6B3B-A545-A45F-FAD238210D47}"/>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B80637F8-15DE-2240-8BF8-D6E57A337B1A}"/>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515617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3B26D-64DE-4314-8BD2-25FD618FB46D}"/>
              </a:ext>
            </a:extLst>
          </p:cNvPr>
          <p:cNvSpPr>
            <a:spLocks noGrp="1"/>
          </p:cNvSpPr>
          <p:nvPr>
            <p:ph type="title"/>
          </p:nvPr>
        </p:nvSpPr>
        <p:spPr>
          <a:xfrm>
            <a:off x="1591056" y="457200"/>
            <a:ext cx="9521854" cy="1554480"/>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D77613-5CEE-4B05-A937-CD43EAAABF38}"/>
              </a:ext>
            </a:extLst>
          </p:cNvPr>
          <p:cNvSpPr>
            <a:spLocks noGrp="1"/>
          </p:cNvSpPr>
          <p:nvPr>
            <p:ph type="body" idx="1"/>
          </p:nvPr>
        </p:nvSpPr>
        <p:spPr>
          <a:xfrm>
            <a:off x="1591057"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43E4779-3B5A-4993-9C7F-FB19F1633F5D}"/>
              </a:ext>
            </a:extLst>
          </p:cNvPr>
          <p:cNvSpPr>
            <a:spLocks noGrp="1"/>
          </p:cNvSpPr>
          <p:nvPr>
            <p:ph sz="half" idx="2"/>
          </p:nvPr>
        </p:nvSpPr>
        <p:spPr>
          <a:xfrm>
            <a:off x="1591056" y="2988998"/>
            <a:ext cx="4425697"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AB51081A-685C-4C18-9AE9-425106A02F6B}"/>
              </a:ext>
            </a:extLst>
          </p:cNvPr>
          <p:cNvSpPr>
            <a:spLocks noGrp="1"/>
          </p:cNvSpPr>
          <p:nvPr>
            <p:ph type="body" sz="quarter" idx="3"/>
          </p:nvPr>
        </p:nvSpPr>
        <p:spPr>
          <a:xfrm>
            <a:off x="6687214" y="2165086"/>
            <a:ext cx="4425696" cy="823912"/>
          </a:xfrm>
        </p:spPr>
        <p:txBody>
          <a:bodyPr anchor="b">
            <a:normAutofit/>
          </a:bodyPr>
          <a:lstStyle>
            <a:lvl1pPr marL="0" indent="0">
              <a:buNone/>
              <a:defRPr sz="22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780F424-FE3A-4B7D-B60C-7AEA2118A585}"/>
              </a:ext>
            </a:extLst>
          </p:cNvPr>
          <p:cNvSpPr>
            <a:spLocks noGrp="1"/>
          </p:cNvSpPr>
          <p:nvPr>
            <p:ph sz="quarter" idx="4"/>
          </p:nvPr>
        </p:nvSpPr>
        <p:spPr>
          <a:xfrm>
            <a:off x="6687214" y="2988998"/>
            <a:ext cx="4425696" cy="3098112"/>
          </a:xfrm>
        </p:spPr>
        <p:txBody>
          <a:bodyPr/>
          <a:lstStyle>
            <a:lvl1pPr>
              <a:defRPr sz="2000"/>
            </a:lvl1pPr>
            <a:lvl2pPr>
              <a:defRPr sz="1800"/>
            </a:lvl2pPr>
            <a:lvl3pPr>
              <a:defRPr sz="1600"/>
            </a:lvl3pPr>
            <a:lvl4pPr>
              <a:defRPr sz="1400"/>
            </a:lvl4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4D2A96-CD7D-41BC-BDBE-5E29B7C0B32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8" name="Footer Placeholder 7">
            <a:extLst>
              <a:ext uri="{FF2B5EF4-FFF2-40B4-BE49-F238E27FC236}">
                <a16:creationId xmlns:a16="http://schemas.microsoft.com/office/drawing/2014/main" id="{2CD1471D-6DDE-4E56-84E9-48136966A93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CA3F451-CF28-4F57-B844-52A665440A0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2" name="Rectangle 11">
            <a:extLst>
              <a:ext uri="{FF2B5EF4-FFF2-40B4-BE49-F238E27FC236}">
                <a16:creationId xmlns:a16="http://schemas.microsoft.com/office/drawing/2014/main" id="{2D1FA03E-7A83-AB41-BB4B-25B04946559A}"/>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7702630-3C98-A142-9D04-1D852974DC2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37892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322D7A-4502-49C3-BAFB-6D46F7A2E27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CAB67EE-A167-43D1-9C58-7B736CF28B6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4" name="Footer Placeholder 3">
            <a:extLst>
              <a:ext uri="{FF2B5EF4-FFF2-40B4-BE49-F238E27FC236}">
                <a16:creationId xmlns:a16="http://schemas.microsoft.com/office/drawing/2014/main" id="{3C5605B7-599B-450E-9E8D-2A9AE3F30FF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75BD2B1-8C5F-430B-A0F2-CD5281AB75E2}"/>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8" name="Rectangle 7">
            <a:extLst>
              <a:ext uri="{FF2B5EF4-FFF2-40B4-BE49-F238E27FC236}">
                <a16:creationId xmlns:a16="http://schemas.microsoft.com/office/drawing/2014/main" id="{1DBA877B-B45A-BD48-8FC8-E752E7D7174F}"/>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BF3343D-2AFA-B544-B40A-315F5EC680B6}"/>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614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308016-71BA-4CD3-918D-51613F7F4DF5}"/>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3" name="Footer Placeholder 2">
            <a:extLst>
              <a:ext uri="{FF2B5EF4-FFF2-40B4-BE49-F238E27FC236}">
                <a16:creationId xmlns:a16="http://schemas.microsoft.com/office/drawing/2014/main" id="{95B24F46-0425-47C6-9FFB-F69AFFFE89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3CE7A99-1593-4189-A514-8209CC32A2EA}"/>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7" name="Rectangle 6">
            <a:extLst>
              <a:ext uri="{FF2B5EF4-FFF2-40B4-BE49-F238E27FC236}">
                <a16:creationId xmlns:a16="http://schemas.microsoft.com/office/drawing/2014/main" id="{11C15DFD-AB97-AB43-A6C9-2808708C91B4}"/>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a:extLst>
              <a:ext uri="{FF2B5EF4-FFF2-40B4-BE49-F238E27FC236}">
                <a16:creationId xmlns:a16="http://schemas.microsoft.com/office/drawing/2014/main" id="{4A05BA89-ECA6-2247-ABBB-3C67160202E9}"/>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959374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4E933B-3FC6-4B08-9FBE-2DD48307A4D4}"/>
              </a:ext>
            </a:extLst>
          </p:cNvPr>
          <p:cNvSpPr>
            <a:spLocks noGrp="1"/>
          </p:cNvSpPr>
          <p:nvPr>
            <p:ph type="title"/>
          </p:nvPr>
        </p:nvSpPr>
        <p:spPr>
          <a:xfrm>
            <a:off x="1587712" y="455362"/>
            <a:ext cx="4043440" cy="1584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7FBD4A-4514-4DCE-8F18-914DF3F4EED1}"/>
              </a:ext>
            </a:extLst>
          </p:cNvPr>
          <p:cNvSpPr>
            <a:spLocks noGrp="1"/>
          </p:cNvSpPr>
          <p:nvPr>
            <p:ph idx="1"/>
          </p:nvPr>
        </p:nvSpPr>
        <p:spPr>
          <a:xfrm>
            <a:off x="6271232" y="565151"/>
            <a:ext cx="5358384" cy="5521960"/>
          </a:xfrm>
        </p:spPr>
        <p:txBody>
          <a:bodyPr>
            <a:normAutofit/>
          </a:bodyPr>
          <a:lstStyle>
            <a:lvl1pPr>
              <a:defRPr sz="2200"/>
            </a:lvl1pPr>
            <a:lvl2pPr>
              <a:defRPr sz="1900"/>
            </a:lvl2pPr>
            <a:lvl3pPr>
              <a:defRPr sz="1700"/>
            </a:lvl3pPr>
            <a:lvl4pPr>
              <a:defRPr sz="1500"/>
            </a:lvl4pPr>
            <a:lvl5pPr>
              <a:defRPr sz="15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AF18C85-0675-4202-B796-352766854939}"/>
              </a:ext>
            </a:extLst>
          </p:cNvPr>
          <p:cNvSpPr>
            <a:spLocks noGrp="1"/>
          </p:cNvSpPr>
          <p:nvPr>
            <p:ph type="body" sz="half" idx="2"/>
          </p:nvPr>
        </p:nvSpPr>
        <p:spPr>
          <a:xfrm>
            <a:off x="1587712" y="2039874"/>
            <a:ext cx="4043440"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079E5-F934-4D04-866F-F7CB5B08ACC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E705FC94-7915-439A-B937-F02D1BB03A0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1B69B19-4156-4584-B1DC-4F42F200B915}"/>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DC1B6031-8ABE-F648-8E05-3D08D0D54B53}"/>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DABD855-35E6-BE4F-8B03-FD12DDB32E10}"/>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15684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E1F3B-090C-4BB5-84BE-8ED0FC5981A5}"/>
              </a:ext>
            </a:extLst>
          </p:cNvPr>
          <p:cNvSpPr>
            <a:spLocks noGrp="1"/>
          </p:cNvSpPr>
          <p:nvPr>
            <p:ph type="title"/>
          </p:nvPr>
        </p:nvSpPr>
        <p:spPr>
          <a:xfrm>
            <a:off x="1587711" y="455362"/>
            <a:ext cx="4043436" cy="1584512"/>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9397C49E-9426-4B24-B2A7-C54B89DA60A3}"/>
              </a:ext>
            </a:extLst>
          </p:cNvPr>
          <p:cNvSpPr>
            <a:spLocks noGrp="1"/>
          </p:cNvSpPr>
          <p:nvPr>
            <p:ph type="pic" idx="1"/>
          </p:nvPr>
        </p:nvSpPr>
        <p:spPr>
          <a:xfrm>
            <a:off x="6271232" y="565150"/>
            <a:ext cx="5355607" cy="552267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BC7F011-0A5F-44E9-88CD-C95A33351B45}"/>
              </a:ext>
            </a:extLst>
          </p:cNvPr>
          <p:cNvSpPr>
            <a:spLocks noGrp="1"/>
          </p:cNvSpPr>
          <p:nvPr>
            <p:ph type="body" sz="half" idx="2"/>
          </p:nvPr>
        </p:nvSpPr>
        <p:spPr>
          <a:xfrm>
            <a:off x="1587711" y="2039874"/>
            <a:ext cx="4043436" cy="38291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D721C85-27BB-4533-A21B-C379FE03A944}"/>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6" name="Footer Placeholder 5">
            <a:extLst>
              <a:ext uri="{FF2B5EF4-FFF2-40B4-BE49-F238E27FC236}">
                <a16:creationId xmlns:a16="http://schemas.microsoft.com/office/drawing/2014/main" id="{35018850-01F1-4247-9BFD-1DDC5DDDC38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6B365A9-4C28-480F-B370-2DFF234B73F7}"/>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10" name="Rectangle 9">
            <a:extLst>
              <a:ext uri="{FF2B5EF4-FFF2-40B4-BE49-F238E27FC236}">
                <a16:creationId xmlns:a16="http://schemas.microsoft.com/office/drawing/2014/main" id="{920EAFF3-0A84-F84B-90E4-A596F00B3DC2}"/>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392559-3C15-B249-93C9-B0F7E9E5DDD8}"/>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86132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EC53B0-59B2-4B39-93E0-DCFBB932C82A}"/>
              </a:ext>
            </a:extLst>
          </p:cNvPr>
          <p:cNvSpPr>
            <a:spLocks noGrp="1"/>
          </p:cNvSpPr>
          <p:nvPr>
            <p:ph type="title"/>
          </p:nvPr>
        </p:nvSpPr>
        <p:spPr>
          <a:xfrm>
            <a:off x="1587710" y="455362"/>
            <a:ext cx="9525200" cy="1550419"/>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18C5F7B-98AC-425B-80BD-6C6F3032D0CE}"/>
              </a:ext>
            </a:extLst>
          </p:cNvPr>
          <p:cNvSpPr>
            <a:spLocks noGrp="1"/>
          </p:cNvSpPr>
          <p:nvPr>
            <p:ph type="body" orient="vert" idx="1"/>
          </p:nvPr>
        </p:nvSpPr>
        <p:spPr>
          <a:xfrm>
            <a:off x="1587710" y="2160016"/>
            <a:ext cx="9525200" cy="392615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88C2EE-2433-424A-878C-24514FF5D44F}"/>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1FFEFD20-ADE2-40F3-A071-6D1E97F8FB3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B7D1D5-5E92-48E1-9475-EC122D3FE61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60FCF945-5CF3-5542-A36A-9CBB738E735E}"/>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7D61B-66C5-4341-8F2D-129A9E4D8283}"/>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092747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F47FBCF-6EDB-4883-92D4-612F4D1C5589}"/>
              </a:ext>
            </a:extLst>
          </p:cNvPr>
          <p:cNvSpPr>
            <a:spLocks noGrp="1"/>
          </p:cNvSpPr>
          <p:nvPr>
            <p:ph type="title" orient="vert"/>
          </p:nvPr>
        </p:nvSpPr>
        <p:spPr>
          <a:xfrm>
            <a:off x="8846380" y="565149"/>
            <a:ext cx="2266530" cy="561181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9D2DF8-B588-416F-AA11-9F3A0DDE6765}"/>
              </a:ext>
            </a:extLst>
          </p:cNvPr>
          <p:cNvSpPr>
            <a:spLocks noGrp="1"/>
          </p:cNvSpPr>
          <p:nvPr>
            <p:ph type="body" orient="vert" idx="1"/>
          </p:nvPr>
        </p:nvSpPr>
        <p:spPr>
          <a:xfrm>
            <a:off x="1587710" y="565149"/>
            <a:ext cx="7088929" cy="56118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2F7B1D-405D-4EE7-9A23-3F21916C9503}"/>
              </a:ext>
            </a:extLst>
          </p:cNvPr>
          <p:cNvSpPr>
            <a:spLocks noGrp="1"/>
          </p:cNvSpPr>
          <p:nvPr>
            <p:ph type="dt" sz="half" idx="10"/>
          </p:nvPr>
        </p:nvSpPr>
        <p:spPr/>
        <p:txBody>
          <a:bodyPr/>
          <a:lstStyle/>
          <a:p>
            <a:fld id="{1449AA12-8195-4182-A7AC-2E7E59DFBDAF}" type="datetimeFigureOut">
              <a:rPr lang="en-US" smtClean="0"/>
              <a:t>5/9/2022</a:t>
            </a:fld>
            <a:endParaRPr lang="en-US"/>
          </a:p>
        </p:txBody>
      </p:sp>
      <p:sp>
        <p:nvSpPr>
          <p:cNvPr id="5" name="Footer Placeholder 4">
            <a:extLst>
              <a:ext uri="{FF2B5EF4-FFF2-40B4-BE49-F238E27FC236}">
                <a16:creationId xmlns:a16="http://schemas.microsoft.com/office/drawing/2014/main" id="{D27B9304-686C-431A-8E7F-D9DD19F4DF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FA240B-DB2E-46ED-8AC6-744B2C1C70E3}"/>
              </a:ext>
            </a:extLst>
          </p:cNvPr>
          <p:cNvSpPr>
            <a:spLocks noGrp="1"/>
          </p:cNvSpPr>
          <p:nvPr>
            <p:ph type="sldNum" sz="quarter" idx="12"/>
          </p:nvPr>
        </p:nvSpPr>
        <p:spPr/>
        <p:txBody>
          <a:bodyPr/>
          <a:lstStyle/>
          <a:p>
            <a:fld id="{14DFC975-2FD7-44A5-9E78-ECBA46156075}" type="slidenum">
              <a:rPr lang="en-US" smtClean="0"/>
              <a:t>‹#›</a:t>
            </a:fld>
            <a:endParaRPr lang="en-US"/>
          </a:p>
        </p:txBody>
      </p:sp>
      <p:sp>
        <p:nvSpPr>
          <p:cNvPr id="9" name="Rectangle 8">
            <a:extLst>
              <a:ext uri="{FF2B5EF4-FFF2-40B4-BE49-F238E27FC236}">
                <a16:creationId xmlns:a16="http://schemas.microsoft.com/office/drawing/2014/main" id="{2F275F2C-778B-864A-8379-6D0726B18FDC}"/>
              </a:ext>
            </a:extLst>
          </p:cNvPr>
          <p:cNvSpPr/>
          <p:nvPr/>
        </p:nvSpPr>
        <p:spPr>
          <a:xfrm>
            <a:off x="0" y="565153"/>
            <a:ext cx="1133856" cy="6292847"/>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50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F70051C8-76B3-384B-BCF1-60BB80301FCD}"/>
              </a:ext>
            </a:extLst>
          </p:cNvPr>
          <p:cNvSpPr/>
          <p:nvPr/>
        </p:nvSpPr>
        <p:spPr>
          <a:xfrm>
            <a:off x="0" y="-3"/>
            <a:ext cx="565150" cy="6857999"/>
          </a:xfrm>
          <a:prstGeom prst="rect">
            <a:avLst/>
          </a:prstGeom>
          <a:gradFill flip="none" rotWithShape="1">
            <a:gsLst>
              <a:gs pos="0">
                <a:schemeClr val="accent1">
                  <a:alpha val="50000"/>
                </a:schemeClr>
              </a:gs>
              <a:gs pos="81000">
                <a:schemeClr val="accent4">
                  <a:alpha val="50000"/>
                </a:schemeClr>
              </a:gs>
              <a:gs pos="25000">
                <a:schemeClr val="accent2">
                  <a:alpha val="60000"/>
                </a:schemeClr>
              </a:gs>
              <a:gs pos="49000">
                <a:schemeClr val="accent3">
                  <a:alpha val="55000"/>
                </a:schemeClr>
              </a:gs>
              <a:gs pos="99000">
                <a:schemeClr val="accent5">
                  <a:alpha val="50000"/>
                </a:schemeClr>
              </a:gs>
            </a:gsLst>
            <a:path path="circle">
              <a:fillToRect r="100000" b="100000"/>
            </a:path>
            <a:tileRect l="-100000" t="-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2442288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7ACD69-D2F4-4938-B590-C414049017E0}"/>
              </a:ext>
            </a:extLst>
          </p:cNvPr>
          <p:cNvSpPr>
            <a:spLocks noGrp="1"/>
          </p:cNvSpPr>
          <p:nvPr>
            <p:ph type="title"/>
          </p:nvPr>
        </p:nvSpPr>
        <p:spPr>
          <a:xfrm>
            <a:off x="1587710" y="455362"/>
            <a:ext cx="9486690" cy="1550419"/>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2E762BD4-BA0F-4CA4-BAE3-DF2B5087C045}"/>
              </a:ext>
            </a:extLst>
          </p:cNvPr>
          <p:cNvSpPr>
            <a:spLocks noGrp="1"/>
          </p:cNvSpPr>
          <p:nvPr>
            <p:ph type="body" idx="1"/>
          </p:nvPr>
        </p:nvSpPr>
        <p:spPr>
          <a:xfrm>
            <a:off x="1587710" y="2160016"/>
            <a:ext cx="9486690" cy="392615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0B2FEE-249E-42F1-94D8-A8C0759EF471}"/>
              </a:ext>
            </a:extLst>
          </p:cNvPr>
          <p:cNvSpPr>
            <a:spLocks noGrp="1"/>
          </p:cNvSpPr>
          <p:nvPr>
            <p:ph type="dt" sz="half" idx="2"/>
          </p:nvPr>
        </p:nvSpPr>
        <p:spPr>
          <a:xfrm>
            <a:off x="8018632" y="6292850"/>
            <a:ext cx="3094278"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49AA12-8195-4182-A7AC-2E7E59DFBDAF}" type="datetimeFigureOut">
              <a:rPr lang="en-US" smtClean="0"/>
              <a:pPr/>
              <a:t>5/9/2022</a:t>
            </a:fld>
            <a:endParaRPr lang="en-US"/>
          </a:p>
        </p:txBody>
      </p:sp>
      <p:sp>
        <p:nvSpPr>
          <p:cNvPr id="5" name="Footer Placeholder 4">
            <a:extLst>
              <a:ext uri="{FF2B5EF4-FFF2-40B4-BE49-F238E27FC236}">
                <a16:creationId xmlns:a16="http://schemas.microsoft.com/office/drawing/2014/main" id="{8560C617-A890-4920-83B0-143C03349066}"/>
              </a:ext>
            </a:extLst>
          </p:cNvPr>
          <p:cNvSpPr>
            <a:spLocks noGrp="1"/>
          </p:cNvSpPr>
          <p:nvPr>
            <p:ph type="ftr" sz="quarter" idx="3"/>
          </p:nvPr>
        </p:nvSpPr>
        <p:spPr>
          <a:xfrm>
            <a:off x="1587711" y="6292850"/>
            <a:ext cx="4114800" cy="365125"/>
          </a:xfrm>
          <a:prstGeom prst="rect">
            <a:avLst/>
          </a:prstGeom>
        </p:spPr>
        <p:txBody>
          <a:bodyPr vert="horz" lIns="91440" tIns="45720" rIns="91440" bIns="45720" rtlCol="0" anchor="ctr"/>
          <a:lstStyle>
            <a:lvl1pPr algn="l">
              <a:defRPr sz="11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4F1B4F1-B06B-4BBE-BFFF-C0B386E2449E}"/>
              </a:ext>
            </a:extLst>
          </p:cNvPr>
          <p:cNvSpPr>
            <a:spLocks noGrp="1"/>
          </p:cNvSpPr>
          <p:nvPr>
            <p:ph type="sldNum" sz="quarter" idx="4"/>
          </p:nvPr>
        </p:nvSpPr>
        <p:spPr>
          <a:xfrm>
            <a:off x="11149574" y="6292850"/>
            <a:ext cx="813816" cy="365125"/>
          </a:xfrm>
          <a:prstGeom prst="rect">
            <a:avLst/>
          </a:prstGeom>
        </p:spPr>
        <p:txBody>
          <a:bodyPr vert="horz" lIns="91440" tIns="45720" rIns="91440" bIns="45720" rtlCol="0" anchor="ctr"/>
          <a:lstStyle>
            <a:lvl1pPr algn="r">
              <a:defRPr sz="1100">
                <a:solidFill>
                  <a:schemeClr val="tx1">
                    <a:tint val="75000"/>
                  </a:schemeClr>
                </a:solidFill>
              </a:defRPr>
            </a:lvl1pPr>
          </a:lstStyle>
          <a:p>
            <a:fld id="{14DFC975-2FD7-44A5-9E78-ECBA46156075}" type="slidenum">
              <a:rPr lang="en-US" smtClean="0"/>
              <a:pPr/>
              <a:t>‹#›</a:t>
            </a:fld>
            <a:endParaRPr lang="en-US"/>
          </a:p>
        </p:txBody>
      </p:sp>
    </p:spTree>
    <p:extLst>
      <p:ext uri="{BB962C8B-B14F-4D97-AF65-F5344CB8AC3E}">
        <p14:creationId xmlns:p14="http://schemas.microsoft.com/office/powerpoint/2010/main" val="77148347"/>
      </p:ext>
    </p:extLst>
  </p:cSld>
  <p:clrMap bg1="dk1" tx1="lt1" bg2="dk2" tx2="lt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txStyles>
    <p:titleStyle>
      <a:lvl1pPr algn="l" defTabSz="914400" rtl="0" eaLnBrk="1" latinLnBrk="0" hangingPunct="1">
        <a:lnSpc>
          <a:spcPct val="100000"/>
        </a:lnSpc>
        <a:spcBef>
          <a:spcPct val="0"/>
        </a:spcBef>
        <a:buNone/>
        <a:defRPr sz="4400" b="1"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200"/>
        </a:spcBef>
        <a:buClr>
          <a:schemeClr val="accent1"/>
        </a:buClr>
        <a:buFont typeface="Arial" panose="020B0604020202020204" pitchFamily="34" charset="0"/>
        <a:buChar char="•"/>
        <a:defRPr sz="2200" kern="1200">
          <a:solidFill>
            <a:schemeClr val="tx1"/>
          </a:solidFill>
          <a:latin typeface="+mn-lt"/>
          <a:ea typeface="+mn-ea"/>
          <a:cs typeface="+mn-cs"/>
        </a:defRPr>
      </a:lvl1pPr>
      <a:lvl2pPr marL="457200" indent="-228600" algn="l" defTabSz="914400" rtl="0" eaLnBrk="1" latinLnBrk="0" hangingPunct="1">
        <a:lnSpc>
          <a:spcPct val="110000"/>
        </a:lnSpc>
        <a:spcBef>
          <a:spcPts val="600"/>
        </a:spcBef>
        <a:buClr>
          <a:schemeClr val="accent1"/>
        </a:buClr>
        <a:buFont typeface="Arial" panose="020B0604020202020204" pitchFamily="34" charset="0"/>
        <a:buChar char="•"/>
        <a:defRPr sz="1900" kern="1200">
          <a:solidFill>
            <a:schemeClr val="tx1"/>
          </a:solidFill>
          <a:latin typeface="+mn-lt"/>
          <a:ea typeface="+mn-ea"/>
          <a:cs typeface="+mn-cs"/>
        </a:defRPr>
      </a:lvl2pPr>
      <a:lvl3pPr marL="685800" indent="-228600" algn="l" defTabSz="914400" rtl="0" eaLnBrk="1" latinLnBrk="0" hangingPunct="1">
        <a:lnSpc>
          <a:spcPct val="110000"/>
        </a:lnSpc>
        <a:spcBef>
          <a:spcPts val="600"/>
        </a:spcBef>
        <a:buClr>
          <a:schemeClr val="accent1"/>
        </a:buClr>
        <a:buFont typeface="Arial" panose="020B0604020202020204" pitchFamily="34" charset="0"/>
        <a:buChar char="•"/>
        <a:defRPr sz="1700" kern="1200">
          <a:solidFill>
            <a:schemeClr val="tx1"/>
          </a:solidFill>
          <a:latin typeface="+mn-lt"/>
          <a:ea typeface="+mn-ea"/>
          <a:cs typeface="+mn-cs"/>
        </a:defRPr>
      </a:lvl3pPr>
      <a:lvl4pPr marL="9144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4pPr>
      <a:lvl5pPr marL="1143000" indent="-228600" algn="l" defTabSz="914400" rtl="0" eaLnBrk="1" latinLnBrk="0" hangingPunct="1">
        <a:lnSpc>
          <a:spcPct val="110000"/>
        </a:lnSpc>
        <a:spcBef>
          <a:spcPts val="600"/>
        </a:spcBef>
        <a:buClr>
          <a:schemeClr val="accent1"/>
        </a:buClr>
        <a:buFont typeface="Arial" panose="020B0604020202020204" pitchFamily="34" charset="0"/>
        <a:buChar char="•"/>
        <a:defRPr sz="15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3" Type="http://schemas.openxmlformats.org/officeDocument/2006/relationships/hyperlink" Target="https://diydeskpc.com/recommended-tool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15.xml.rels><?xml version="1.0" encoding="UTF-8" standalone="yes"?>
<Relationships xmlns="http://schemas.openxmlformats.org/package/2006/relationships"><Relationship Id="rId3" Type="http://schemas.openxmlformats.org/officeDocument/2006/relationships/hyperlink" Target="https://visualstudio.microsoft.com/"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24.jpeg"/><Relationship Id="rId5" Type="http://schemas.openxmlformats.org/officeDocument/2006/relationships/hyperlink" Target="https://web-engineering.info/book/WebApp2/" TargetMode="External"/><Relationship Id="rId4" Type="http://schemas.openxmlformats.org/officeDocument/2006/relationships/hyperlink" Target="https://www.programming-books.io/essential/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Electronic circuit board">
            <a:extLst>
              <a:ext uri="{FF2B5EF4-FFF2-40B4-BE49-F238E27FC236}">
                <a16:creationId xmlns:a16="http://schemas.microsoft.com/office/drawing/2014/main" id="{CCC907B3-412A-4FAE-9A63-74D10692B410}"/>
              </a:ext>
            </a:extLst>
          </p:cNvPr>
          <p:cNvPicPr>
            <a:picLocks noChangeAspect="1"/>
          </p:cNvPicPr>
          <p:nvPr/>
        </p:nvPicPr>
        <p:blipFill rotWithShape="1">
          <a:blip r:embed="rId2"/>
          <a:srcRect t="15582" r="6" b="6"/>
          <a:stretch/>
        </p:blipFill>
        <p:spPr>
          <a:xfrm>
            <a:off x="20" y="10"/>
            <a:ext cx="12188932" cy="6857990"/>
          </a:xfrm>
          <a:prstGeom prst="rect">
            <a:avLst/>
          </a:prstGeom>
        </p:spPr>
      </p:pic>
      <p:sp>
        <p:nvSpPr>
          <p:cNvPr id="2" name="Title 1"/>
          <p:cNvSpPr>
            <a:spLocks noGrp="1"/>
          </p:cNvSpPr>
          <p:nvPr>
            <p:ph type="ctrTitle"/>
          </p:nvPr>
        </p:nvSpPr>
        <p:spPr>
          <a:xfrm>
            <a:off x="565151" y="1247140"/>
            <a:ext cx="3609982" cy="3450844"/>
          </a:xfrm>
        </p:spPr>
        <p:txBody>
          <a:bodyPr>
            <a:normAutofit/>
          </a:bodyPr>
          <a:lstStyle/>
          <a:p>
            <a:r>
              <a:rPr lang="en-US" sz="5400">
                <a:cs typeface="Calibri Light"/>
              </a:rPr>
              <a:t>PC IN DA DESK</a:t>
            </a:r>
            <a:endParaRPr lang="en-US" sz="5400"/>
          </a:p>
        </p:txBody>
      </p:sp>
      <p:sp>
        <p:nvSpPr>
          <p:cNvPr id="3" name="Subtitle 2"/>
          <p:cNvSpPr>
            <a:spLocks noGrp="1"/>
          </p:cNvSpPr>
          <p:nvPr>
            <p:ph type="subTitle" idx="1"/>
          </p:nvPr>
        </p:nvSpPr>
        <p:spPr>
          <a:xfrm>
            <a:off x="565151" y="4818126"/>
            <a:ext cx="3609982" cy="1268984"/>
          </a:xfrm>
        </p:spPr>
        <p:txBody>
          <a:bodyPr>
            <a:normAutofit/>
          </a:bodyPr>
          <a:lstStyle/>
          <a:p>
            <a:r>
              <a:rPr lang="en-US"/>
              <a:t>The boys</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with medium confidence">
            <a:extLst>
              <a:ext uri="{FF2B5EF4-FFF2-40B4-BE49-F238E27FC236}">
                <a16:creationId xmlns:a16="http://schemas.microsoft.com/office/drawing/2014/main" id="{BEDA4CF8-A62A-99E6-4FD0-A297F7E77CC4}"/>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87655" y="235131"/>
            <a:ext cx="5339853" cy="3337409"/>
          </a:xfrm>
          <a:prstGeom prst="rect">
            <a:avLst/>
          </a:prstGeom>
        </p:spPr>
      </p:pic>
      <p:pic>
        <p:nvPicPr>
          <p:cNvPr id="5" name="Picture 4" descr="Graphical user interface&#10;&#10;Description automatically generated">
            <a:extLst>
              <a:ext uri="{FF2B5EF4-FFF2-40B4-BE49-F238E27FC236}">
                <a16:creationId xmlns:a16="http://schemas.microsoft.com/office/drawing/2014/main" id="{EC1AB41B-676F-3BDB-DFD5-773B032BD1BC}"/>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096000" y="2976812"/>
            <a:ext cx="5673814" cy="3546134"/>
          </a:xfrm>
          <a:prstGeom prst="rect">
            <a:avLst/>
          </a:prstGeom>
        </p:spPr>
      </p:pic>
      <p:sp>
        <p:nvSpPr>
          <p:cNvPr id="6" name="TextBox 5">
            <a:extLst>
              <a:ext uri="{FF2B5EF4-FFF2-40B4-BE49-F238E27FC236}">
                <a16:creationId xmlns:a16="http://schemas.microsoft.com/office/drawing/2014/main" id="{06DC3563-A57E-6C05-112C-798BC98BA0BB}"/>
              </a:ext>
            </a:extLst>
          </p:cNvPr>
          <p:cNvSpPr txBox="1"/>
          <p:nvPr/>
        </p:nvSpPr>
        <p:spPr>
          <a:xfrm>
            <a:off x="1234535" y="5140041"/>
            <a:ext cx="1940312" cy="369332"/>
          </a:xfrm>
          <a:prstGeom prst="rect">
            <a:avLst/>
          </a:prstGeom>
          <a:noFill/>
          <a:ln>
            <a:solidFill>
              <a:srgbClr val="FF0000"/>
            </a:solidFill>
          </a:ln>
        </p:spPr>
        <p:txBody>
          <a:bodyPr wrap="square" rtlCol="0">
            <a:spAutoFit/>
          </a:bodyPr>
          <a:lstStyle/>
          <a:p>
            <a:r>
              <a:rPr lang="en-US"/>
              <a:t>HTML file </a:t>
            </a:r>
          </a:p>
        </p:txBody>
      </p:sp>
      <p:cxnSp>
        <p:nvCxnSpPr>
          <p:cNvPr id="7" name="Straight Arrow Connector 6">
            <a:extLst>
              <a:ext uri="{FF2B5EF4-FFF2-40B4-BE49-F238E27FC236}">
                <a16:creationId xmlns:a16="http://schemas.microsoft.com/office/drawing/2014/main" id="{32C52120-E271-480E-B50D-CBA2FC8B2EA8}"/>
              </a:ext>
            </a:extLst>
          </p:cNvPr>
          <p:cNvCxnSpPr>
            <a:cxnSpLocks/>
          </p:cNvCxnSpPr>
          <p:nvPr/>
        </p:nvCxnSpPr>
        <p:spPr>
          <a:xfrm flipV="1">
            <a:off x="1817649" y="4345272"/>
            <a:ext cx="211873" cy="686136"/>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
        <p:nvSpPr>
          <p:cNvPr id="8" name="TextBox 7">
            <a:extLst>
              <a:ext uri="{FF2B5EF4-FFF2-40B4-BE49-F238E27FC236}">
                <a16:creationId xmlns:a16="http://schemas.microsoft.com/office/drawing/2014/main" id="{B63B585D-D15E-277F-B399-8E77777E0088}"/>
              </a:ext>
            </a:extLst>
          </p:cNvPr>
          <p:cNvSpPr txBox="1"/>
          <p:nvPr/>
        </p:nvSpPr>
        <p:spPr>
          <a:xfrm>
            <a:off x="7306645" y="892003"/>
            <a:ext cx="3480418" cy="646331"/>
          </a:xfrm>
          <a:prstGeom prst="rect">
            <a:avLst/>
          </a:prstGeom>
          <a:solidFill>
            <a:schemeClr val="bg1"/>
          </a:solidFill>
          <a:ln>
            <a:solidFill>
              <a:srgbClr val="FF0000"/>
            </a:solidFill>
          </a:ln>
        </p:spPr>
        <p:txBody>
          <a:bodyPr wrap="square" rtlCol="0">
            <a:spAutoFit/>
          </a:bodyPr>
          <a:lstStyle/>
          <a:p>
            <a:r>
              <a:rPr lang="en-US"/>
              <a:t>JS for responsive navigation bar</a:t>
            </a:r>
          </a:p>
        </p:txBody>
      </p:sp>
      <p:cxnSp>
        <p:nvCxnSpPr>
          <p:cNvPr id="9" name="Straight Arrow Connector 8">
            <a:extLst>
              <a:ext uri="{FF2B5EF4-FFF2-40B4-BE49-F238E27FC236}">
                <a16:creationId xmlns:a16="http://schemas.microsoft.com/office/drawing/2014/main" id="{AFEBB353-1FB1-BD06-22B5-3E9A9F00CD4F}"/>
              </a:ext>
            </a:extLst>
          </p:cNvPr>
          <p:cNvCxnSpPr>
            <a:cxnSpLocks/>
          </p:cNvCxnSpPr>
          <p:nvPr/>
        </p:nvCxnSpPr>
        <p:spPr>
          <a:xfrm flipH="1">
            <a:off x="8586439" y="1987017"/>
            <a:ext cx="241610" cy="807038"/>
          </a:xfrm>
          <a:prstGeom prst="straightConnector1">
            <a:avLst/>
          </a:prstGeom>
          <a:ln>
            <a:solidFill>
              <a:srgbClr val="FF0000"/>
            </a:solidFill>
            <a:tailEnd type="triangle"/>
          </a:ln>
        </p:spPr>
        <p:style>
          <a:lnRef idx="3">
            <a:schemeClr val="dk1"/>
          </a:lnRef>
          <a:fillRef idx="0">
            <a:schemeClr val="dk1"/>
          </a:fillRef>
          <a:effectRef idx="2">
            <a:schemeClr val="dk1"/>
          </a:effectRef>
          <a:fontRef idx="minor">
            <a:schemeClr val="tx1"/>
          </a:fontRef>
        </p:style>
      </p:cxnSp>
    </p:spTree>
    <p:extLst>
      <p:ext uri="{BB962C8B-B14F-4D97-AF65-F5344CB8AC3E}">
        <p14:creationId xmlns:p14="http://schemas.microsoft.com/office/powerpoint/2010/main" val="3710275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with medium confidence">
            <a:extLst>
              <a:ext uri="{FF2B5EF4-FFF2-40B4-BE49-F238E27FC236}">
                <a16:creationId xmlns:a16="http://schemas.microsoft.com/office/drawing/2014/main" id="{F529C843-C7FE-5F39-E785-55E99225ED60}"/>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636" t="10719"/>
          <a:stretch/>
        </p:blipFill>
        <p:spPr>
          <a:xfrm>
            <a:off x="553397" y="2874158"/>
            <a:ext cx="5626500" cy="3224931"/>
          </a:xfrm>
          <a:prstGeom prst="rect">
            <a:avLst/>
          </a:prstGeom>
        </p:spPr>
      </p:pic>
      <p:pic>
        <p:nvPicPr>
          <p:cNvPr id="5" name="Picture 4" descr="A screenshot of a computer&#10;&#10;Description automatically generated with medium confidence">
            <a:extLst>
              <a:ext uri="{FF2B5EF4-FFF2-40B4-BE49-F238E27FC236}">
                <a16:creationId xmlns:a16="http://schemas.microsoft.com/office/drawing/2014/main" id="{634D3CC8-45DA-4F23-28E8-12F2703C1E97}"/>
              </a:ext>
            </a:extLst>
          </p:cNvPr>
          <p:cNvPicPr>
            <a:picLocks noChangeAspect="1"/>
          </p:cNvPicPr>
          <p:nvPr/>
        </p:nvPicPr>
        <p:blipFill rotWithShape="1">
          <a:blip r:embed="rId3" cstate="print">
            <a:extLst>
              <a:ext uri="{28A0092B-C50C-407E-A947-70E740481C1C}">
                <a14:useLocalDpi xmlns:a14="http://schemas.microsoft.com/office/drawing/2010/main" val="0"/>
              </a:ext>
            </a:extLst>
          </a:blip>
          <a:srcRect l="2636" t="10719"/>
          <a:stretch/>
        </p:blipFill>
        <p:spPr>
          <a:xfrm>
            <a:off x="6289288" y="2871439"/>
            <a:ext cx="5622485" cy="3222292"/>
          </a:xfrm>
          <a:prstGeom prst="rect">
            <a:avLst/>
          </a:prstGeom>
        </p:spPr>
      </p:pic>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lstStyle/>
          <a:p>
            <a:r>
              <a:rPr lang="en-US"/>
              <a:t>Development – Early Stages</a:t>
            </a:r>
          </a:p>
        </p:txBody>
      </p:sp>
    </p:spTree>
    <p:extLst>
      <p:ext uri="{BB962C8B-B14F-4D97-AF65-F5344CB8AC3E}">
        <p14:creationId xmlns:p14="http://schemas.microsoft.com/office/powerpoint/2010/main" val="1471076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fontScale="90000"/>
          </a:bodyPr>
          <a:lstStyle/>
          <a:p>
            <a:r>
              <a:rPr lang="en-US"/>
              <a:t>Demo – index page made by James, </a:t>
            </a:r>
            <a:r>
              <a:rPr lang="en-US" err="1"/>
              <a:t>css</a:t>
            </a:r>
            <a:r>
              <a:rPr lang="en-US"/>
              <a:t> by Sam, Designs by Rhys</a:t>
            </a:r>
          </a:p>
        </p:txBody>
      </p:sp>
      <p:pic>
        <p:nvPicPr>
          <p:cNvPr id="7" name="Picture 7" descr="Graphical user interface, text, application&#10;&#10;Description automatically generated">
            <a:extLst>
              <a:ext uri="{FF2B5EF4-FFF2-40B4-BE49-F238E27FC236}">
                <a16:creationId xmlns:a16="http://schemas.microsoft.com/office/drawing/2014/main" id="{87C0332C-AB4F-7F0A-4B74-70390CAF8710}"/>
              </a:ext>
            </a:extLst>
          </p:cNvPr>
          <p:cNvPicPr>
            <a:picLocks noChangeAspect="1"/>
          </p:cNvPicPr>
          <p:nvPr/>
        </p:nvPicPr>
        <p:blipFill>
          <a:blip r:embed="rId2"/>
          <a:stretch>
            <a:fillRect/>
          </a:stretch>
        </p:blipFill>
        <p:spPr>
          <a:xfrm>
            <a:off x="310551" y="2232546"/>
            <a:ext cx="2743200" cy="3830644"/>
          </a:xfrm>
          <a:prstGeom prst="rect">
            <a:avLst/>
          </a:prstGeom>
        </p:spPr>
      </p:pic>
      <p:pic>
        <p:nvPicPr>
          <p:cNvPr id="8" name="Picture 8">
            <a:extLst>
              <a:ext uri="{FF2B5EF4-FFF2-40B4-BE49-F238E27FC236}">
                <a16:creationId xmlns:a16="http://schemas.microsoft.com/office/drawing/2014/main" id="{9D11ED2D-BBD4-AE22-862C-F28EFA908755}"/>
              </a:ext>
            </a:extLst>
          </p:cNvPr>
          <p:cNvPicPr>
            <a:picLocks noChangeAspect="1"/>
          </p:cNvPicPr>
          <p:nvPr/>
        </p:nvPicPr>
        <p:blipFill>
          <a:blip r:embed="rId3"/>
          <a:stretch>
            <a:fillRect/>
          </a:stretch>
        </p:blipFill>
        <p:spPr>
          <a:xfrm>
            <a:off x="3200400" y="2232546"/>
            <a:ext cx="2743200" cy="3830644"/>
          </a:xfrm>
          <a:prstGeom prst="rect">
            <a:avLst/>
          </a:prstGeom>
        </p:spPr>
      </p:pic>
      <p:pic>
        <p:nvPicPr>
          <p:cNvPr id="9" name="Picture 9">
            <a:extLst>
              <a:ext uri="{FF2B5EF4-FFF2-40B4-BE49-F238E27FC236}">
                <a16:creationId xmlns:a16="http://schemas.microsoft.com/office/drawing/2014/main" id="{6A4D4D80-87C0-F717-32C4-BB258436F9CF}"/>
              </a:ext>
            </a:extLst>
          </p:cNvPr>
          <p:cNvPicPr>
            <a:picLocks noChangeAspect="1"/>
          </p:cNvPicPr>
          <p:nvPr/>
        </p:nvPicPr>
        <p:blipFill>
          <a:blip r:embed="rId4"/>
          <a:stretch>
            <a:fillRect/>
          </a:stretch>
        </p:blipFill>
        <p:spPr>
          <a:xfrm>
            <a:off x="6162136" y="2232546"/>
            <a:ext cx="2743200" cy="3830644"/>
          </a:xfrm>
          <a:prstGeom prst="rect">
            <a:avLst/>
          </a:prstGeom>
        </p:spPr>
      </p:pic>
      <p:pic>
        <p:nvPicPr>
          <p:cNvPr id="10" name="Picture 10" descr="Text&#10;&#10;Description automatically generated">
            <a:extLst>
              <a:ext uri="{FF2B5EF4-FFF2-40B4-BE49-F238E27FC236}">
                <a16:creationId xmlns:a16="http://schemas.microsoft.com/office/drawing/2014/main" id="{EBCF44D2-8218-C063-BE9F-40C8AA7A4C68}"/>
              </a:ext>
            </a:extLst>
          </p:cNvPr>
          <p:cNvPicPr>
            <a:picLocks noChangeAspect="1"/>
          </p:cNvPicPr>
          <p:nvPr/>
        </p:nvPicPr>
        <p:blipFill>
          <a:blip r:embed="rId5"/>
          <a:stretch>
            <a:fillRect/>
          </a:stretch>
        </p:blipFill>
        <p:spPr>
          <a:xfrm>
            <a:off x="9080740" y="2232546"/>
            <a:ext cx="2743200" cy="3830644"/>
          </a:xfrm>
          <a:prstGeom prst="rect">
            <a:avLst/>
          </a:prstGeom>
        </p:spPr>
      </p:pic>
    </p:spTree>
    <p:extLst>
      <p:ext uri="{BB962C8B-B14F-4D97-AF65-F5344CB8AC3E}">
        <p14:creationId xmlns:p14="http://schemas.microsoft.com/office/powerpoint/2010/main" val="34316214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a:bodyPr>
          <a:lstStyle/>
          <a:p>
            <a:r>
              <a:rPr lang="en-US"/>
              <a:t>Demo – About page made by Scott, </a:t>
            </a:r>
            <a:r>
              <a:rPr lang="en-US" err="1"/>
              <a:t>css</a:t>
            </a:r>
            <a:r>
              <a:rPr lang="en-US"/>
              <a:t> by Sam, Slogan by Rhys</a:t>
            </a:r>
          </a:p>
        </p:txBody>
      </p:sp>
      <p:pic>
        <p:nvPicPr>
          <p:cNvPr id="3" name="Picture 3" descr="Graphical user interface, application&#10;&#10;Description automatically generated">
            <a:extLst>
              <a:ext uri="{FF2B5EF4-FFF2-40B4-BE49-F238E27FC236}">
                <a16:creationId xmlns:a16="http://schemas.microsoft.com/office/drawing/2014/main" id="{ACBEBC92-DFF9-DEF6-F44A-786A9112F352}"/>
              </a:ext>
            </a:extLst>
          </p:cNvPr>
          <p:cNvPicPr>
            <a:picLocks noChangeAspect="1"/>
          </p:cNvPicPr>
          <p:nvPr/>
        </p:nvPicPr>
        <p:blipFill>
          <a:blip r:embed="rId2"/>
          <a:stretch>
            <a:fillRect/>
          </a:stretch>
        </p:blipFill>
        <p:spPr>
          <a:xfrm>
            <a:off x="224287" y="2232546"/>
            <a:ext cx="2743200" cy="3830644"/>
          </a:xfrm>
          <a:prstGeom prst="rect">
            <a:avLst/>
          </a:prstGeom>
        </p:spPr>
      </p:pic>
      <p:pic>
        <p:nvPicPr>
          <p:cNvPr id="4" name="Picture 4" descr="Text&#10;&#10;Description automatically generated">
            <a:extLst>
              <a:ext uri="{FF2B5EF4-FFF2-40B4-BE49-F238E27FC236}">
                <a16:creationId xmlns:a16="http://schemas.microsoft.com/office/drawing/2014/main" id="{C796C270-BAAB-E586-E859-AD6033F7DF70}"/>
              </a:ext>
            </a:extLst>
          </p:cNvPr>
          <p:cNvPicPr>
            <a:picLocks noChangeAspect="1"/>
          </p:cNvPicPr>
          <p:nvPr/>
        </p:nvPicPr>
        <p:blipFill>
          <a:blip r:embed="rId3"/>
          <a:stretch>
            <a:fillRect/>
          </a:stretch>
        </p:blipFill>
        <p:spPr>
          <a:xfrm>
            <a:off x="3099758" y="2232546"/>
            <a:ext cx="2743200" cy="3830644"/>
          </a:xfrm>
          <a:prstGeom prst="rect">
            <a:avLst/>
          </a:prstGeom>
        </p:spPr>
      </p:pic>
      <p:pic>
        <p:nvPicPr>
          <p:cNvPr id="5" name="Picture 5">
            <a:extLst>
              <a:ext uri="{FF2B5EF4-FFF2-40B4-BE49-F238E27FC236}">
                <a16:creationId xmlns:a16="http://schemas.microsoft.com/office/drawing/2014/main" id="{902F6629-876F-7E90-B51E-EFF9F9DBF241}"/>
              </a:ext>
            </a:extLst>
          </p:cNvPr>
          <p:cNvPicPr>
            <a:picLocks noChangeAspect="1"/>
          </p:cNvPicPr>
          <p:nvPr/>
        </p:nvPicPr>
        <p:blipFill>
          <a:blip r:embed="rId4"/>
          <a:stretch>
            <a:fillRect/>
          </a:stretch>
        </p:blipFill>
        <p:spPr>
          <a:xfrm>
            <a:off x="5960853" y="2232546"/>
            <a:ext cx="2743200" cy="3830644"/>
          </a:xfrm>
          <a:prstGeom prst="rect">
            <a:avLst/>
          </a:prstGeom>
        </p:spPr>
      </p:pic>
      <p:pic>
        <p:nvPicPr>
          <p:cNvPr id="6" name="Picture 10" descr="Graphical user interface, text, website&#10;&#10;Description automatically generated">
            <a:extLst>
              <a:ext uri="{FF2B5EF4-FFF2-40B4-BE49-F238E27FC236}">
                <a16:creationId xmlns:a16="http://schemas.microsoft.com/office/drawing/2014/main" id="{0A0D574E-F1E1-6B74-65CA-23DEBA6D27B5}"/>
              </a:ext>
            </a:extLst>
          </p:cNvPr>
          <p:cNvPicPr>
            <a:picLocks noChangeAspect="1"/>
          </p:cNvPicPr>
          <p:nvPr/>
        </p:nvPicPr>
        <p:blipFill>
          <a:blip r:embed="rId5"/>
          <a:stretch>
            <a:fillRect/>
          </a:stretch>
        </p:blipFill>
        <p:spPr>
          <a:xfrm>
            <a:off x="8821947" y="2232546"/>
            <a:ext cx="2743200" cy="3830644"/>
          </a:xfrm>
          <a:prstGeom prst="rect">
            <a:avLst/>
          </a:prstGeom>
        </p:spPr>
      </p:pic>
    </p:spTree>
    <p:extLst>
      <p:ext uri="{BB962C8B-B14F-4D97-AF65-F5344CB8AC3E}">
        <p14:creationId xmlns:p14="http://schemas.microsoft.com/office/powerpoint/2010/main" val="3458371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843206-B198-94FE-3DE2-DB79AD738EFC}"/>
              </a:ext>
            </a:extLst>
          </p:cNvPr>
          <p:cNvSpPr>
            <a:spLocks noGrp="1"/>
          </p:cNvSpPr>
          <p:nvPr>
            <p:ph type="title"/>
          </p:nvPr>
        </p:nvSpPr>
        <p:spPr>
          <a:xfrm>
            <a:off x="1587710" y="455362"/>
            <a:ext cx="9486690" cy="1550419"/>
          </a:xfrm>
        </p:spPr>
        <p:txBody>
          <a:bodyPr>
            <a:normAutofit/>
          </a:bodyPr>
          <a:lstStyle/>
          <a:p>
            <a:r>
              <a:rPr lang="en-US"/>
              <a:t>Demo – Desk Designer made by Jake</a:t>
            </a:r>
          </a:p>
        </p:txBody>
      </p:sp>
      <p:pic>
        <p:nvPicPr>
          <p:cNvPr id="8" name="Picture 4" descr="A picture containing rectangle&#10;&#10;Description automatically generated">
            <a:extLst>
              <a:ext uri="{FF2B5EF4-FFF2-40B4-BE49-F238E27FC236}">
                <a16:creationId xmlns:a16="http://schemas.microsoft.com/office/drawing/2014/main" id="{BA63F4FA-8841-039A-0A11-C26258D50758}"/>
              </a:ext>
            </a:extLst>
          </p:cNvPr>
          <p:cNvPicPr>
            <a:picLocks noChangeAspect="1"/>
          </p:cNvPicPr>
          <p:nvPr/>
        </p:nvPicPr>
        <p:blipFill>
          <a:blip r:embed="rId2"/>
          <a:stretch>
            <a:fillRect/>
          </a:stretch>
        </p:blipFill>
        <p:spPr>
          <a:xfrm>
            <a:off x="3435456" y="1819168"/>
            <a:ext cx="6721344" cy="4439893"/>
          </a:xfrm>
          <a:prstGeom prst="rect">
            <a:avLst/>
          </a:prstGeom>
        </p:spPr>
      </p:pic>
    </p:spTree>
    <p:extLst>
      <p:ext uri="{BB962C8B-B14F-4D97-AF65-F5344CB8AC3E}">
        <p14:creationId xmlns:p14="http://schemas.microsoft.com/office/powerpoint/2010/main" val="258561587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lstStyle/>
          <a:p>
            <a:r>
              <a:rPr lang="en-US"/>
              <a:t>Financial Overview:</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pic>
        <p:nvPicPr>
          <p:cNvPr id="5" name="Picture 6" descr="A picture containing text, clipart&#10;&#10;Description automatically generated">
            <a:extLst>
              <a:ext uri="{FF2B5EF4-FFF2-40B4-BE49-F238E27FC236}">
                <a16:creationId xmlns:a16="http://schemas.microsoft.com/office/drawing/2014/main" id="{F074F493-32F2-2C68-3C0F-DFB634ACAAF8}"/>
              </a:ext>
            </a:extLst>
          </p:cNvPr>
          <p:cNvPicPr>
            <a:picLocks noChangeAspect="1"/>
          </p:cNvPicPr>
          <p:nvPr/>
        </p:nvPicPr>
        <p:blipFill>
          <a:blip r:embed="rId2"/>
          <a:stretch>
            <a:fillRect/>
          </a:stretch>
        </p:blipFill>
        <p:spPr>
          <a:xfrm>
            <a:off x="3593307" y="2135505"/>
            <a:ext cx="5005387" cy="3515677"/>
          </a:xfrm>
          <a:prstGeom prst="rect">
            <a:avLst/>
          </a:prstGeom>
        </p:spPr>
      </p:pic>
    </p:spTree>
    <p:extLst>
      <p:ext uri="{BB962C8B-B14F-4D97-AF65-F5344CB8AC3E}">
        <p14:creationId xmlns:p14="http://schemas.microsoft.com/office/powerpoint/2010/main" val="21661428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Financial Overview – Introduction</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1231" y="1823854"/>
            <a:ext cx="9237784"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this project, I will be providing the relevant financial details. These include our business' sales/cost analysis, the start-up funding required and how we'll gain said funding. </a:t>
            </a:r>
          </a:p>
          <a:p>
            <a:endParaRPr lang="en-US"/>
          </a:p>
          <a:p>
            <a:r>
              <a:rPr lang="en-US"/>
              <a:t>As well as dealing with the financial information and the planning/production side of the business, I have also created the About Us webpage for our business' website. You might have seen it  already, if not, you will be shown the website afterward. </a:t>
            </a:r>
          </a:p>
        </p:txBody>
      </p:sp>
      <p:pic>
        <p:nvPicPr>
          <p:cNvPr id="5" name="Picture 7" descr="A picture containing text&#10;&#10;Description automatically generated">
            <a:extLst>
              <a:ext uri="{FF2B5EF4-FFF2-40B4-BE49-F238E27FC236}">
                <a16:creationId xmlns:a16="http://schemas.microsoft.com/office/drawing/2014/main" id="{9C1AA9C5-ADA6-784A-A665-45275CA4AA2A}"/>
              </a:ext>
            </a:extLst>
          </p:cNvPr>
          <p:cNvPicPr>
            <a:picLocks noChangeAspect="1"/>
          </p:cNvPicPr>
          <p:nvPr/>
        </p:nvPicPr>
        <p:blipFill>
          <a:blip r:embed="rId3"/>
          <a:stretch>
            <a:fillRect/>
          </a:stretch>
        </p:blipFill>
        <p:spPr>
          <a:xfrm>
            <a:off x="4554166" y="3940513"/>
            <a:ext cx="3553838" cy="2665378"/>
          </a:xfrm>
          <a:prstGeom prst="rect">
            <a:avLst/>
          </a:prstGeom>
        </p:spPr>
      </p:pic>
    </p:spTree>
    <p:extLst>
      <p:ext uri="{BB962C8B-B14F-4D97-AF65-F5344CB8AC3E}">
        <p14:creationId xmlns:p14="http://schemas.microsoft.com/office/powerpoint/2010/main" val="36022732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Financial Overview – Sales/Cost Projections:</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1231" y="1823854"/>
            <a:ext cx="923778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On this slide, I will be showing off the overview I have created for the sales/cost projections of our product. I have shown our sales/cost projections for the first year of actively selling to customers. </a:t>
            </a:r>
          </a:p>
        </p:txBody>
      </p:sp>
      <p:pic>
        <p:nvPicPr>
          <p:cNvPr id="3" name="Picture 4" descr="A picture containing table&#10;&#10;Description automatically generated">
            <a:extLst>
              <a:ext uri="{FF2B5EF4-FFF2-40B4-BE49-F238E27FC236}">
                <a16:creationId xmlns:a16="http://schemas.microsoft.com/office/drawing/2014/main" id="{48DFD0EA-00A8-F5FA-92C3-2DE525FC9763}"/>
              </a:ext>
            </a:extLst>
          </p:cNvPr>
          <p:cNvPicPr>
            <a:picLocks noChangeAspect="1"/>
          </p:cNvPicPr>
          <p:nvPr/>
        </p:nvPicPr>
        <p:blipFill>
          <a:blip r:embed="rId3"/>
          <a:stretch>
            <a:fillRect/>
          </a:stretch>
        </p:blipFill>
        <p:spPr>
          <a:xfrm>
            <a:off x="1235869" y="2737195"/>
            <a:ext cx="10851354" cy="2181327"/>
          </a:xfrm>
          <a:prstGeom prst="rect">
            <a:avLst/>
          </a:prstGeom>
        </p:spPr>
      </p:pic>
      <p:sp>
        <p:nvSpPr>
          <p:cNvPr id="7" name="TextBox 6">
            <a:extLst>
              <a:ext uri="{FF2B5EF4-FFF2-40B4-BE49-F238E27FC236}">
                <a16:creationId xmlns:a16="http://schemas.microsoft.com/office/drawing/2014/main" id="{9A72DB5F-B3E1-FFF6-D440-47C9D849EF01}"/>
              </a:ext>
            </a:extLst>
          </p:cNvPr>
          <p:cNvSpPr txBox="1"/>
          <p:nvPr/>
        </p:nvSpPr>
        <p:spPr>
          <a:xfrm>
            <a:off x="1605511" y="4990917"/>
            <a:ext cx="9237784"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Each PC will cost around £500 to create and each desk will cost around £300 to create. The average PC and desk will sell for £1000. Prices can fluctuate because customers may ask for their desks to be made from cheaper or more expensive materials, so this sales/cost projection is based on average figures.</a:t>
            </a:r>
          </a:p>
        </p:txBody>
      </p:sp>
    </p:spTree>
    <p:extLst>
      <p:ext uri="{BB962C8B-B14F-4D97-AF65-F5344CB8AC3E}">
        <p14:creationId xmlns:p14="http://schemas.microsoft.com/office/powerpoint/2010/main" val="1402233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Financial Overview – Start-up Funding:</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1231" y="2145323"/>
            <a:ext cx="9237784"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On this slide, I will be detailing how much start-up funding our business will need in order to get off the ground running. </a:t>
            </a:r>
          </a:p>
          <a:p>
            <a:endParaRPr lang="en-US"/>
          </a:p>
          <a:p>
            <a:r>
              <a:rPr lang="en-US"/>
              <a:t>Looking at our business, we will be making computers and desks that are tailored to the customer's choice. This means we cannot put an exact number on how much start-up funding we'd need. That being said, our business would require an estimated figure around £10,000 to get us going. This would cover our first 10 desk PCs and enough payment for our staff (currently us). </a:t>
            </a:r>
          </a:p>
          <a:p>
            <a:endParaRPr lang="en-US"/>
          </a:p>
          <a:p>
            <a:endParaRPr lang="en-US"/>
          </a:p>
        </p:txBody>
      </p:sp>
      <p:pic>
        <p:nvPicPr>
          <p:cNvPr id="7" name="Picture 7">
            <a:extLst>
              <a:ext uri="{FF2B5EF4-FFF2-40B4-BE49-F238E27FC236}">
                <a16:creationId xmlns:a16="http://schemas.microsoft.com/office/drawing/2014/main" id="{FEB7EC23-E6F7-E7A5-065D-D350D12BBB56}"/>
              </a:ext>
            </a:extLst>
          </p:cNvPr>
          <p:cNvPicPr>
            <a:picLocks noChangeAspect="1"/>
          </p:cNvPicPr>
          <p:nvPr/>
        </p:nvPicPr>
        <p:blipFill>
          <a:blip r:embed="rId2"/>
          <a:stretch>
            <a:fillRect/>
          </a:stretch>
        </p:blipFill>
        <p:spPr>
          <a:xfrm>
            <a:off x="4332128" y="4479061"/>
            <a:ext cx="3996667" cy="2250943"/>
          </a:xfrm>
          <a:prstGeom prst="rect">
            <a:avLst/>
          </a:prstGeom>
        </p:spPr>
      </p:pic>
    </p:spTree>
    <p:extLst>
      <p:ext uri="{BB962C8B-B14F-4D97-AF65-F5344CB8AC3E}">
        <p14:creationId xmlns:p14="http://schemas.microsoft.com/office/powerpoint/2010/main" val="1889226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Financial Overview – How To Obtain The Start-up Funding:</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1231" y="2145323"/>
            <a:ext cx="9237784" cy="412420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On this slide, I will be detailing how the start-up funding will be obtained. </a:t>
            </a:r>
          </a:p>
          <a:p>
            <a:endParaRPr lang="en-US" sz="1400"/>
          </a:p>
          <a:p>
            <a:r>
              <a:rPr lang="en-US" sz="1600">
                <a:ea typeface="+mn-lt"/>
                <a:cs typeface="+mn-lt"/>
              </a:rPr>
              <a:t>I have researched several different ways to receive start-up funding, these include bank loans, business angels and something called Finance Locator. Banks will not loan to our business considering the business has no record of making money or even selling products to customers. I then used the Finance Locator which allows you to enter the business' location, staff count, and industry. The Finance Locator claimed that our business would only be eligible for £80. That small amount of money is nowhere near the amount of money we'd need to get our business up and running. The last option would be gaining our start-up funding from a business angel. Business angels can give out around £10,000 to £750,000 to small business' as start-up funding. This is perfect for our business considering we'd need an estimated amount of around £10,000 to start-up. Our business will seek out the help of a business angel to help the business start-up. </a:t>
            </a:r>
          </a:p>
          <a:p>
            <a:endParaRPr lang="en-US"/>
          </a:p>
          <a:p>
            <a:endParaRPr lang="en-US"/>
          </a:p>
          <a:p>
            <a:endParaRPr lang="en-US"/>
          </a:p>
        </p:txBody>
      </p:sp>
      <p:pic>
        <p:nvPicPr>
          <p:cNvPr id="3" name="Picture 4" descr="A picture containing person&#10;&#10;Description automatically generated">
            <a:extLst>
              <a:ext uri="{FF2B5EF4-FFF2-40B4-BE49-F238E27FC236}">
                <a16:creationId xmlns:a16="http://schemas.microsoft.com/office/drawing/2014/main" id="{2522FA51-537B-E4C4-1F74-925731313504}"/>
              </a:ext>
            </a:extLst>
          </p:cNvPr>
          <p:cNvPicPr>
            <a:picLocks noChangeAspect="1"/>
          </p:cNvPicPr>
          <p:nvPr/>
        </p:nvPicPr>
        <p:blipFill>
          <a:blip r:embed="rId3"/>
          <a:stretch>
            <a:fillRect/>
          </a:stretch>
        </p:blipFill>
        <p:spPr>
          <a:xfrm>
            <a:off x="4763946" y="5172479"/>
            <a:ext cx="3003886" cy="1619414"/>
          </a:xfrm>
          <a:prstGeom prst="rect">
            <a:avLst/>
          </a:prstGeom>
        </p:spPr>
      </p:pic>
    </p:spTree>
    <p:extLst>
      <p:ext uri="{BB962C8B-B14F-4D97-AF65-F5344CB8AC3E}">
        <p14:creationId xmlns:p14="http://schemas.microsoft.com/office/powerpoint/2010/main" val="2613924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ea typeface="+mj-lt"/>
                <a:cs typeface="+mj-lt"/>
              </a:rPr>
              <a:t>Planning and Production </a:t>
            </a:r>
          </a:p>
          <a:p>
            <a:endParaRPr lang="en-US" sz="4200"/>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pic>
        <p:nvPicPr>
          <p:cNvPr id="8" name="Picture 8" descr="Diagram&#10;&#10;Description automatically generated">
            <a:extLst>
              <a:ext uri="{FF2B5EF4-FFF2-40B4-BE49-F238E27FC236}">
                <a16:creationId xmlns:a16="http://schemas.microsoft.com/office/drawing/2014/main" id="{EE6A68CE-5344-B304-72C1-CC05C6D105E1}"/>
              </a:ext>
            </a:extLst>
          </p:cNvPr>
          <p:cNvPicPr>
            <a:picLocks noChangeAspect="1"/>
          </p:cNvPicPr>
          <p:nvPr/>
        </p:nvPicPr>
        <p:blipFill>
          <a:blip r:embed="rId3"/>
          <a:stretch>
            <a:fillRect/>
          </a:stretch>
        </p:blipFill>
        <p:spPr>
          <a:xfrm>
            <a:off x="3652837" y="2005855"/>
            <a:ext cx="5374481" cy="3203476"/>
          </a:xfrm>
          <a:prstGeom prst="rect">
            <a:avLst/>
          </a:prstGeom>
        </p:spPr>
      </p:pic>
    </p:spTree>
    <p:extLst>
      <p:ext uri="{BB962C8B-B14F-4D97-AF65-F5344CB8AC3E}">
        <p14:creationId xmlns:p14="http://schemas.microsoft.com/office/powerpoint/2010/main" val="24614752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ea typeface="+mj-lt"/>
                <a:cs typeface="+mj-lt"/>
              </a:rPr>
              <a:t>Planning and Production - Introduction</a:t>
            </a:r>
            <a:endParaRPr lang="en-US" sz="4200" b="0">
              <a:ea typeface="+mj-lt"/>
              <a:cs typeface="+mj-lt"/>
            </a:endParaRPr>
          </a:p>
          <a:p>
            <a:endParaRPr lang="en-US" sz="4200"/>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3115" y="2003398"/>
            <a:ext cx="9237784"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My role in the team is to also plan what we will need resource wise to create the project idea (desk PCs) and who will be involved in the creation process.</a:t>
            </a:r>
          </a:p>
          <a:p>
            <a:endParaRPr lang="en-US">
              <a:ea typeface="+mn-lt"/>
              <a:cs typeface="+mn-lt"/>
            </a:endParaRPr>
          </a:p>
          <a:p>
            <a:r>
              <a:rPr lang="en-US">
                <a:ea typeface="+mn-lt"/>
                <a:cs typeface="+mn-lt"/>
              </a:rPr>
              <a:t>This project idea is focused half on hardware and half on software. The hardware consists of building a desk that will be able to contain a PC inside of it. The software consists of a web app that will be used by customers to design both the desk and the PC before it is physically created. (*IMAGES ARE NOT ACTUAL REPRESENTATIONS OF THE FINAL PRODUCTS*)</a:t>
            </a:r>
          </a:p>
          <a:p>
            <a:endParaRPr lang="en-US">
              <a:ea typeface="+mn-lt"/>
              <a:cs typeface="+mn-lt"/>
            </a:endParaRPr>
          </a:p>
        </p:txBody>
      </p:sp>
      <p:pic>
        <p:nvPicPr>
          <p:cNvPr id="5" name="Picture 6" descr="A picture containing text, floor, table, indoor&#10;&#10;Description automatically generated">
            <a:extLst>
              <a:ext uri="{FF2B5EF4-FFF2-40B4-BE49-F238E27FC236}">
                <a16:creationId xmlns:a16="http://schemas.microsoft.com/office/drawing/2014/main" id="{1967B3B3-22EA-D92E-5CBC-AF1E54605181}"/>
              </a:ext>
            </a:extLst>
          </p:cNvPr>
          <p:cNvPicPr>
            <a:picLocks noChangeAspect="1"/>
          </p:cNvPicPr>
          <p:nvPr/>
        </p:nvPicPr>
        <p:blipFill>
          <a:blip r:embed="rId3"/>
          <a:stretch>
            <a:fillRect/>
          </a:stretch>
        </p:blipFill>
        <p:spPr>
          <a:xfrm>
            <a:off x="2503251" y="4655991"/>
            <a:ext cx="2743200" cy="1826187"/>
          </a:xfrm>
          <a:prstGeom prst="rect">
            <a:avLst/>
          </a:prstGeom>
        </p:spPr>
      </p:pic>
      <p:pic>
        <p:nvPicPr>
          <p:cNvPr id="7" name="Picture 7" descr="Graphical user interface&#10;&#10;Description automatically generated">
            <a:extLst>
              <a:ext uri="{FF2B5EF4-FFF2-40B4-BE49-F238E27FC236}">
                <a16:creationId xmlns:a16="http://schemas.microsoft.com/office/drawing/2014/main" id="{36016AC7-CA4E-3E47-7EBF-68316CE10809}"/>
              </a:ext>
            </a:extLst>
          </p:cNvPr>
          <p:cNvPicPr>
            <a:picLocks noChangeAspect="1"/>
          </p:cNvPicPr>
          <p:nvPr/>
        </p:nvPicPr>
        <p:blipFill>
          <a:blip r:embed="rId4"/>
          <a:stretch>
            <a:fillRect/>
          </a:stretch>
        </p:blipFill>
        <p:spPr>
          <a:xfrm>
            <a:off x="6259141" y="4593887"/>
            <a:ext cx="2073209" cy="1901758"/>
          </a:xfrm>
          <a:prstGeom prst="rect">
            <a:avLst/>
          </a:prstGeom>
        </p:spPr>
      </p:pic>
    </p:spTree>
    <p:extLst>
      <p:ext uri="{BB962C8B-B14F-4D97-AF65-F5344CB8AC3E}">
        <p14:creationId xmlns:p14="http://schemas.microsoft.com/office/powerpoint/2010/main" val="31432211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t>Planning and Production – Desk PC</a:t>
            </a:r>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3115" y="1330569"/>
            <a:ext cx="923778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In order to create the actual desk PC, the team will need several different tools (such as saws, screwdrivers, chisels, drills and hammers), sandpaper, an adhesive (glue) and of course a workstation to build both the desk and the PC. We'll probably need a couple bits and bobs such as screws too and the of course the materials to make the desk.</a:t>
            </a:r>
          </a:p>
          <a:p>
            <a:r>
              <a:rPr lang="en-US"/>
              <a:t>Luckily for the group, during a group meeting, Jake mentioned that he already has all of the tools and a suitable workstation to create both the desk and the PC. </a:t>
            </a:r>
          </a:p>
          <a:p>
            <a:r>
              <a:rPr lang="en-US"/>
              <a:t>The creation of the desk PC will be completed by myself, Jake and James.</a:t>
            </a:r>
          </a:p>
          <a:p>
            <a:endParaRPr lang="en-US"/>
          </a:p>
          <a:p>
            <a:r>
              <a:rPr lang="en-US"/>
              <a:t>For a full list of the tools needed to create a desk PC, I found a website that details a lot of the essential tools needed to create a DIY desk PC. Since there are too many different tools to mention, and it'd take up way too much time, you can find the full list of tools here: [1] </a:t>
            </a:r>
            <a:r>
              <a:rPr lang="en-US">
                <a:ea typeface="+mn-lt"/>
                <a:cs typeface="+mn-lt"/>
                <a:hlinkClick r:id="rId3"/>
              </a:rPr>
              <a:t>https://diydeskpc.com/recommended-tools/</a:t>
            </a:r>
          </a:p>
        </p:txBody>
      </p:sp>
      <p:pic>
        <p:nvPicPr>
          <p:cNvPr id="3" name="Picture 4" descr="A picture containing calendar&#10;&#10;Description automatically generated">
            <a:extLst>
              <a:ext uri="{FF2B5EF4-FFF2-40B4-BE49-F238E27FC236}">
                <a16:creationId xmlns:a16="http://schemas.microsoft.com/office/drawing/2014/main" id="{DC3C061B-FBBB-43F3-A62C-F370B918A19C}"/>
              </a:ext>
            </a:extLst>
          </p:cNvPr>
          <p:cNvPicPr>
            <a:picLocks noChangeAspect="1"/>
          </p:cNvPicPr>
          <p:nvPr/>
        </p:nvPicPr>
        <p:blipFill>
          <a:blip r:embed="rId4"/>
          <a:stretch>
            <a:fillRect/>
          </a:stretch>
        </p:blipFill>
        <p:spPr>
          <a:xfrm>
            <a:off x="4421081" y="4988947"/>
            <a:ext cx="3355521" cy="1869621"/>
          </a:xfrm>
          <a:prstGeom prst="rect">
            <a:avLst/>
          </a:prstGeom>
        </p:spPr>
      </p:pic>
    </p:spTree>
    <p:extLst>
      <p:ext uri="{BB962C8B-B14F-4D97-AF65-F5344CB8AC3E}">
        <p14:creationId xmlns:p14="http://schemas.microsoft.com/office/powerpoint/2010/main" val="14802227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3C152E-454D-3745-8C3A-1DC1D1AFC199}"/>
              </a:ext>
            </a:extLst>
          </p:cNvPr>
          <p:cNvSpPr>
            <a:spLocks noGrp="1"/>
          </p:cNvSpPr>
          <p:nvPr>
            <p:ph type="title"/>
          </p:nvPr>
        </p:nvSpPr>
        <p:spPr/>
        <p:txBody>
          <a:bodyPr>
            <a:normAutofit/>
          </a:bodyPr>
          <a:lstStyle/>
          <a:p>
            <a:r>
              <a:rPr lang="en-US" sz="4200">
                <a:ea typeface="+mj-lt"/>
                <a:cs typeface="+mj-lt"/>
              </a:rPr>
              <a:t>Planning and Production – Software</a:t>
            </a:r>
            <a:endParaRPr lang="en-US" sz="4200" b="0">
              <a:ea typeface="+mj-lt"/>
              <a:cs typeface="+mj-lt"/>
            </a:endParaRPr>
          </a:p>
          <a:p>
            <a:endParaRPr lang="en-US" sz="4200"/>
          </a:p>
        </p:txBody>
      </p:sp>
      <p:sp>
        <p:nvSpPr>
          <p:cNvPr id="6" name="TextBox 5">
            <a:extLst>
              <a:ext uri="{FF2B5EF4-FFF2-40B4-BE49-F238E27FC236}">
                <a16:creationId xmlns:a16="http://schemas.microsoft.com/office/drawing/2014/main" id="{A279B796-9E17-514D-9AB3-F97F232FA679}"/>
              </a:ext>
            </a:extLst>
          </p:cNvPr>
          <p:cNvSpPr txBox="1"/>
          <p:nvPr/>
        </p:nvSpPr>
        <p:spPr>
          <a:xfrm>
            <a:off x="9122735" y="6425741"/>
            <a:ext cx="2936317" cy="369332"/>
          </a:xfrm>
          <a:prstGeom prst="rect">
            <a:avLst/>
          </a:prstGeom>
          <a:noFill/>
        </p:spPr>
        <p:txBody>
          <a:bodyPr wrap="none" rtlCol="0">
            <a:spAutoFit/>
          </a:bodyPr>
          <a:lstStyle/>
          <a:p>
            <a:r>
              <a:rPr lang="en-US"/>
              <a:t>Scott’s side of the project</a:t>
            </a:r>
          </a:p>
        </p:txBody>
      </p:sp>
      <p:sp>
        <p:nvSpPr>
          <p:cNvPr id="4" name="TextBox 3">
            <a:extLst>
              <a:ext uri="{FF2B5EF4-FFF2-40B4-BE49-F238E27FC236}">
                <a16:creationId xmlns:a16="http://schemas.microsoft.com/office/drawing/2014/main" id="{27C4A2D5-4BA3-42F7-BED8-8F36D70CABC9}"/>
              </a:ext>
            </a:extLst>
          </p:cNvPr>
          <p:cNvSpPr txBox="1"/>
          <p:nvPr/>
        </p:nvSpPr>
        <p:spPr>
          <a:xfrm>
            <a:off x="1643115" y="1330569"/>
            <a:ext cx="9237784" cy="397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The software web application will be used by customers to design their own personalized desk, as well as their own personalized PC to fit inside the desk. </a:t>
            </a:r>
          </a:p>
          <a:p>
            <a:endParaRPr lang="en-US">
              <a:ea typeface="+mn-lt"/>
              <a:cs typeface="+mn-lt"/>
            </a:endParaRPr>
          </a:p>
          <a:p>
            <a:r>
              <a:rPr lang="en-US">
                <a:ea typeface="+mn-lt"/>
                <a:cs typeface="+mn-lt"/>
              </a:rPr>
              <a:t>The web application will be created on Visual Studio 2019 using both HTML and JavaScript because most of the group is already familiarized with the program and these programming languages. Rhys has already requested to work on the application alongside Sam who will help with the programming.</a:t>
            </a:r>
          </a:p>
          <a:p>
            <a:endParaRPr lang="en-US">
              <a:ea typeface="+mn-lt"/>
              <a:cs typeface="+mn-lt"/>
            </a:endParaRPr>
          </a:p>
          <a:p>
            <a:r>
              <a:rPr lang="en-US">
                <a:ea typeface="+mn-lt"/>
                <a:cs typeface="+mn-lt"/>
              </a:rPr>
              <a:t>These three links refer to Visual Studio 2019 and the two programming languages.</a:t>
            </a:r>
          </a:p>
          <a:p>
            <a:r>
              <a:rPr lang="en-US">
                <a:ea typeface="+mn-lt"/>
                <a:cs typeface="+mn-lt"/>
              </a:rPr>
              <a:t>[2] </a:t>
            </a:r>
            <a:r>
              <a:rPr lang="en-US">
                <a:ea typeface="+mn-lt"/>
                <a:cs typeface="+mn-lt"/>
                <a:hlinkClick r:id="rId3"/>
              </a:rPr>
              <a:t>https://visualstudio.microsoft.com/</a:t>
            </a:r>
          </a:p>
          <a:p>
            <a:r>
              <a:rPr lang="en-US">
                <a:ea typeface="+mn-lt"/>
                <a:cs typeface="+mn-lt"/>
              </a:rPr>
              <a:t>[3] </a:t>
            </a:r>
            <a:r>
              <a:rPr lang="en-US">
                <a:ea typeface="+mn-lt"/>
                <a:cs typeface="+mn-lt"/>
                <a:hlinkClick r:id="rId4"/>
              </a:rPr>
              <a:t>https://www.programming-books.io/essential/html/</a:t>
            </a:r>
            <a:endParaRPr lang="en-US">
              <a:ea typeface="+mn-lt"/>
              <a:cs typeface="+mn-lt"/>
            </a:endParaRPr>
          </a:p>
          <a:p>
            <a:r>
              <a:rPr lang="en-US">
                <a:ea typeface="+mn-lt"/>
                <a:cs typeface="+mn-lt"/>
              </a:rPr>
              <a:t>[4] </a:t>
            </a:r>
            <a:r>
              <a:rPr lang="en-US">
                <a:ea typeface="+mn-lt"/>
                <a:cs typeface="+mn-lt"/>
                <a:hlinkClick r:id="rId5"/>
              </a:rPr>
              <a:t>https://web-engineering.info/book/WebApp2/</a:t>
            </a:r>
          </a:p>
          <a:p>
            <a:endParaRPr lang="en-US">
              <a:ea typeface="+mn-lt"/>
              <a:cs typeface="+mn-lt"/>
            </a:endParaRPr>
          </a:p>
        </p:txBody>
      </p:sp>
      <p:pic>
        <p:nvPicPr>
          <p:cNvPr id="5" name="Picture 6" descr="Graphical user interface, application, website&#10;&#10;Description automatically generated">
            <a:extLst>
              <a:ext uri="{FF2B5EF4-FFF2-40B4-BE49-F238E27FC236}">
                <a16:creationId xmlns:a16="http://schemas.microsoft.com/office/drawing/2014/main" id="{01DE5A17-7341-4855-B994-BAA74D5B5940}"/>
              </a:ext>
            </a:extLst>
          </p:cNvPr>
          <p:cNvPicPr>
            <a:picLocks noChangeAspect="1"/>
          </p:cNvPicPr>
          <p:nvPr/>
        </p:nvPicPr>
        <p:blipFill>
          <a:blip r:embed="rId6"/>
          <a:stretch>
            <a:fillRect/>
          </a:stretch>
        </p:blipFill>
        <p:spPr>
          <a:xfrm>
            <a:off x="4724400" y="4947286"/>
            <a:ext cx="3231356" cy="1916429"/>
          </a:xfrm>
          <a:prstGeom prst="rect">
            <a:avLst/>
          </a:prstGeom>
        </p:spPr>
      </p:pic>
    </p:spTree>
    <p:extLst>
      <p:ext uri="{BB962C8B-B14F-4D97-AF65-F5344CB8AC3E}">
        <p14:creationId xmlns:p14="http://schemas.microsoft.com/office/powerpoint/2010/main" val="2484354306"/>
      </p:ext>
    </p:extLst>
  </p:cSld>
  <p:clrMapOvr>
    <a:masterClrMapping/>
  </p:clrMapOvr>
</p:sld>
</file>

<file path=ppt/theme/theme1.xml><?xml version="1.0" encoding="utf-8"?>
<a:theme xmlns:a="http://schemas.openxmlformats.org/drawingml/2006/main" name="InterweaveVTI">
  <a:themeElements>
    <a:clrScheme name="AnalogousFromLightSeedLeftStep">
      <a:dk1>
        <a:srgbClr val="000000"/>
      </a:dk1>
      <a:lt1>
        <a:srgbClr val="FFFFFF"/>
      </a:lt1>
      <a:dk2>
        <a:srgbClr val="243741"/>
      </a:dk2>
      <a:lt2>
        <a:srgbClr val="E8E7E2"/>
      </a:lt2>
      <a:accent1>
        <a:srgbClr val="96A2C6"/>
      </a:accent1>
      <a:accent2>
        <a:srgbClr val="7FA6BA"/>
      </a:accent2>
      <a:accent3>
        <a:srgbClr val="82ACA8"/>
      </a:accent3>
      <a:accent4>
        <a:srgbClr val="77AE92"/>
      </a:accent4>
      <a:accent5>
        <a:srgbClr val="83AF87"/>
      </a:accent5>
      <a:accent6>
        <a:srgbClr val="8AAF77"/>
      </a:accent6>
      <a:hlink>
        <a:srgbClr val="908257"/>
      </a:hlink>
      <a:folHlink>
        <a:srgbClr val="7F7F7F"/>
      </a:folHlink>
    </a:clrScheme>
    <a:fontScheme name="Interweave">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InterweaveVTI" id="{2A5AE21D-FC75-4AD0-BC12-FA563BC24905}" vid="{9A4A41B8-EB69-44BB-8E15-B517E25CF8C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1446</Words>
  <Application>Microsoft Office PowerPoint</Application>
  <PresentationFormat>Widescreen</PresentationFormat>
  <Paragraphs>111</Paragraphs>
  <Slides>15</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Calibri</vt:lpstr>
      <vt:lpstr>Calibri Light</vt:lpstr>
      <vt:lpstr>Neue Haas Grotesk Text Pro</vt:lpstr>
      <vt:lpstr>InterweaveVTI</vt:lpstr>
      <vt:lpstr>PC IN DA DESK</vt:lpstr>
      <vt:lpstr>PowerPoint Presentation</vt:lpstr>
      <vt:lpstr>Development – Early Stages</vt:lpstr>
      <vt:lpstr>Demo – index page made by James, css by Sam, Designs by Rhys</vt:lpstr>
      <vt:lpstr>Demo – About page made by Scott, css by Sam, Slogan by Rhys</vt:lpstr>
      <vt:lpstr>Demo – Desk Designer made by Jake</vt:lpstr>
      <vt:lpstr>Financial Overview:</vt:lpstr>
      <vt:lpstr>Financial Overview – Introduction</vt:lpstr>
      <vt:lpstr>Financial Overview – Sales/Cost Projections:</vt:lpstr>
      <vt:lpstr>Financial Overview – Start-up Funding:</vt:lpstr>
      <vt:lpstr>Financial Overview – How To Obtain The Start-up Funding:</vt:lpstr>
      <vt:lpstr>Planning and Production  </vt:lpstr>
      <vt:lpstr>Planning and Production - Introduction </vt:lpstr>
      <vt:lpstr>Planning and Production – Desk PC</vt:lpstr>
      <vt:lpstr>Planning and Production – Software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Lesley Grimbaldeston</dc:creator>
  <cp:lastModifiedBy>Lesley Grimbaldeston</cp:lastModifiedBy>
  <cp:revision>3</cp:revision>
  <dcterms:created xsi:type="dcterms:W3CDTF">2021-12-07T13:26:00Z</dcterms:created>
  <dcterms:modified xsi:type="dcterms:W3CDTF">2022-05-09T13:51:53Z</dcterms:modified>
</cp:coreProperties>
</file>