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74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5D155-D0D4-537A-44ED-36C54DE101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E66401-C01B-0A59-CABB-3B19267000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7578E-D4B9-E46C-D1C6-5A1A00D80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E6568-B12A-42E7-809A-4381ABAC305C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DB3B6-29CC-7B56-04EA-93D76D26F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23BA37-CD6F-A8EC-586A-62A882CA7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F22ED-E6FD-4FB0-AA04-6B39633EC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33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4C12B-1B26-DD35-FB46-6257D8687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E560B-D33A-38ED-B930-0F301AC0DB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0A56DE-C9FF-033E-ACE7-CFDB15662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E6568-B12A-42E7-809A-4381ABAC305C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B85CE2-B08A-F4F7-7210-ED75FD0E3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3B2751-78D7-B837-153B-0971731EE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F22ED-E6FD-4FB0-AA04-6B39633EC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255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11865-3583-4851-B68F-4EDEB676A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FEA5AE-5A27-71FF-F0AD-19AD2CF09C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D4E5C-2A61-E9A8-1BDE-B181F860D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E6568-B12A-42E7-809A-4381ABAC305C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E834EE-538E-2F89-4111-E5F22E971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5A03C-B848-A1F1-D3F6-832F7E13C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F22ED-E6FD-4FB0-AA04-6B39633EC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394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D0C27-4F26-168A-A652-50E2452ED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3500B-EFE4-941C-DC9D-D08FB1D8AE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1936AC-38C2-0C31-C81C-9850ED893D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FF6A0A-A95E-7ACC-5CFC-09EDD95CB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E6568-B12A-42E7-809A-4381ABAC305C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A5334-28B6-EB1B-E22B-BCAE786A2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353158-AF0E-C652-2CC5-C4FF7546A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F22ED-E6FD-4FB0-AA04-6B39633EC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918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0A8F8-4A8E-6F19-5D5B-93B6B2A5A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62A69B-4E5D-1645-576F-6D5BD8D1C9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509358-0F36-1CD9-3F39-4E3BA13BB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CED729-C7CE-22A7-6876-131E17E120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BBA82E-C311-D11F-2F1C-BFDAD4E29A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0BC556-4D2C-717B-7404-E386A401C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E6568-B12A-42E7-809A-4381ABAC305C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3D0048-0179-EE64-3311-F44A8D75D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A92EBB-64F4-3357-CB20-D91953A49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F22ED-E6FD-4FB0-AA04-6B39633EC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736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77944-9150-1A6F-2399-67B2DB81B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B0C18B-8671-2556-F8BB-A8BBC6A1D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E6568-B12A-42E7-809A-4381ABAC305C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DC2F8-1127-B76A-104C-8972E4E8C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6699E-159D-6469-43DF-811E7862D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F22ED-E6FD-4FB0-AA04-6B39633EC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68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1BEEC8-F44F-66B0-505A-AE94524AB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E6568-B12A-42E7-809A-4381ABAC305C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A3963A-9E5F-06D1-9210-3CA57B4B8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8BD996-4F58-AD74-C942-36024C214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F22ED-E6FD-4FB0-AA04-6B39633EC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655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D5358-FF17-184A-665B-96BC6EE45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12712-6A05-4C8B-AEB2-8D6270B64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38FD87-4A01-C332-D1BC-4CC0CF6661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09F355-9467-DB74-FDF0-7EE7E8379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E6568-B12A-42E7-809A-4381ABAC305C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364F97-918B-DF71-3A28-DDD263ED9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9FF53D-F7A7-D054-6B4A-096E0ABAA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F22ED-E6FD-4FB0-AA04-6B39633EC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317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F3C2-2C2C-B814-E468-D6C4F3F64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F28C53-2927-302C-56FC-05F1AA4154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05F65A-CF21-8D68-4ABE-6BF698FA3E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D8E1CF-2193-9635-3505-4662D681C8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E6568-B12A-42E7-809A-4381ABAC305C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4D2F4B-2C3F-0118-B395-AAF2B478D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7A4DCB-F803-AC48-D718-0C30925FB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F22ED-E6FD-4FB0-AA04-6B39633EC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427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56D38-6FBD-6B9C-FFB8-2AE05EB7B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800055-3FE3-7ED4-4288-80308F6F09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775726-A18C-05D0-6421-1695B24A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E6568-B12A-42E7-809A-4381ABAC305C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6EB40-A712-160E-35F3-4B4D29336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51587D-C019-6D5C-B2A6-01EFE09CB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F22ED-E6FD-4FB0-AA04-6B39633EC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514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205E6D-ADED-E59E-71D0-D0C2C4F7B7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95A6CF-4985-89F3-5894-4F5CA899C1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783FDF-9551-843F-8657-EBB24F456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E6568-B12A-42E7-809A-4381ABAC305C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18B447-19EA-B699-5139-0C26FBB85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7B3977-659C-CA02-2CE1-453F5181C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F22ED-E6FD-4FB0-AA04-6B39633EC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857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A7BE1D-2572-ACBA-7F53-2D0D069C5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28D7A4-B367-9FF7-537E-FF67D5B84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0E9F7-85CD-D2BA-D527-B220FA1135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9E6568-B12A-42E7-809A-4381ABAC305C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B4486E-CCB9-8515-E634-713632D8BA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9A18F-43D4-4FE8-7AE6-27660A9E45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0F22ED-E6FD-4FB0-AA04-6B39633EC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192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6E216-9EAB-6C03-B3BF-A8BC823C4A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6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Foreign Language – Spanish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CAUTION SIGN</a:t>
            </a:r>
            <a:endParaRPr lang="en-GB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01415E-A286-19AF-9CDE-3BBB4B139B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442720" y="4221798"/>
            <a:ext cx="9144000" cy="165576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Student: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Adrian Iordache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2025108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Lecturer: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Rodrigo Aguilera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F774344A-3A5C-0D6F-DC3D-16802611C1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1280" y="4134485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673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8E059-9BB0-76CB-538B-D7A923D97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dirty="0"/>
              <a:t>CAUTION   </a:t>
            </a:r>
            <a:r>
              <a:rPr lang="en-GB" dirty="0"/>
              <a:t>                        </a:t>
            </a:r>
            <a:r>
              <a:rPr lang="en-GB" sz="6000" dirty="0"/>
              <a:t>PRECAUCION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7BE807-3121-C3A8-79F7-BE213C2BE6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1681163"/>
            <a:ext cx="5083175" cy="747712"/>
          </a:xfrm>
        </p:spPr>
        <p:txBody>
          <a:bodyPr>
            <a:normAutofit/>
          </a:bodyPr>
          <a:lstStyle/>
          <a:p>
            <a:r>
              <a:rPr lang="en-GB" sz="3200" dirty="0"/>
              <a:t>HOT SURFACE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D501B5-C9E9-9709-4407-DE9F5098F93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DO NOT TOUCH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C5FDBE-3EBC-BC2B-E042-1ECF9BDE9B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     SUPERFICIE CALIENTE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D3B374-690A-63B9-ADF4-497CE07694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3163" y="2705100"/>
            <a:ext cx="5183188" cy="312304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sz="1000" b="1" dirty="0"/>
              <a:t>                                            </a:t>
            </a:r>
            <a:r>
              <a:rPr lang="en-GB" b="1" dirty="0"/>
              <a:t>NO </a:t>
            </a:r>
            <a:r>
              <a:rPr lang="en-GB" sz="1000" b="1" dirty="0"/>
              <a:t> </a:t>
            </a:r>
            <a:r>
              <a:rPr lang="en-GB" b="1" dirty="0"/>
              <a:t>TOQUE</a:t>
            </a:r>
            <a:endParaRPr lang="en-GB" sz="1000" b="1" dirty="0"/>
          </a:p>
        </p:txBody>
      </p:sp>
      <p:pic>
        <p:nvPicPr>
          <p:cNvPr id="8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9A487F6-C785-B224-9526-432329FD95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8137" y="83344"/>
            <a:ext cx="2143125" cy="2143125"/>
          </a:xfrm>
          <a:prstGeom prst="rect">
            <a:avLst/>
          </a:prstGeom>
        </p:spPr>
      </p:pic>
      <p:pic>
        <p:nvPicPr>
          <p:cNvPr id="10" name="Picture 9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D2B16033-441F-2EA8-F5C2-728FA053E6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125" y="2951164"/>
            <a:ext cx="2190750" cy="2095500"/>
          </a:xfrm>
          <a:prstGeom prst="rect">
            <a:avLst/>
          </a:prstGeom>
        </p:spPr>
      </p:pic>
      <p:pic>
        <p:nvPicPr>
          <p:cNvPr id="12" name="Picture 11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9332544C-0F3C-D335-7DCB-0AC447165C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5887" y="2951164"/>
            <a:ext cx="2190750" cy="20955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C19AC77-82B9-26F1-F048-97426D911A4E}"/>
              </a:ext>
            </a:extLst>
          </p:cNvPr>
          <p:cNvSpPr txBox="1"/>
          <p:nvPr/>
        </p:nvSpPr>
        <p:spPr>
          <a:xfrm>
            <a:off x="3048000" y="324664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3858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34</Words>
  <Application>Microsoft Office PowerPoint</Application>
  <PresentationFormat>Widescreen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Foreign Language – Spanish CAUTION SIGN</vt:lpstr>
      <vt:lpstr>CAUTION                           PRECAUCION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Adrian Iordache</dc:creator>
  <cp:lastModifiedBy>Adrian Iordache</cp:lastModifiedBy>
  <cp:revision>2</cp:revision>
  <dcterms:created xsi:type="dcterms:W3CDTF">2022-06-24T19:07:38Z</dcterms:created>
  <dcterms:modified xsi:type="dcterms:W3CDTF">2022-06-24T19:33:31Z</dcterms:modified>
</cp:coreProperties>
</file>