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6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8ECFF4-C9C7-4BCB-9A86-6F682600A811}" v="375" dt="2026-10-11T18:54:24.7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286" autoAdjust="0"/>
    <p:restoredTop sz="94660"/>
  </p:normalViewPr>
  <p:slideViewPr>
    <p:cSldViewPr snapToGrid="0">
      <p:cViewPr>
        <p:scale>
          <a:sx n="66" d="100"/>
          <a:sy n="66" d="100"/>
        </p:scale>
        <p:origin x="544" y="-76"/>
      </p:cViewPr>
      <p:guideLst/>
    </p:cSldViewPr>
  </p:slideViewPr>
  <p:notesTextViewPr>
    <p:cViewPr>
      <p:scale>
        <a:sx n="1" d="1"/>
        <a:sy n="1" d="1"/>
      </p:scale>
      <p:origin x="0" y="0"/>
    </p:cViewPr>
  </p:notesTextViewPr>
  <p:sorterViewPr>
    <p:cViewPr>
      <p:scale>
        <a:sx n="100" d="100"/>
        <a:sy n="100" d="100"/>
      </p:scale>
      <p:origin x="0" y="-10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eema khan" userId="f959c1cd64da496f" providerId="LiveId" clId="{6A64EB21-7EE7-4279-910A-8E9BEBA7BEC8}"/>
    <pc:docChg chg="undo custSel addSld modSld sldOrd">
      <pc:chgData name="haleema khan" userId="f959c1cd64da496f" providerId="LiveId" clId="{6A64EB21-7EE7-4279-910A-8E9BEBA7BEC8}" dt="2026-10-11T18:54:24.712" v="4060"/>
      <pc:docMkLst>
        <pc:docMk/>
      </pc:docMkLst>
      <pc:sldChg chg="addSp delSp modSp mod delAnim modAnim">
        <pc:chgData name="haleema khan" userId="f959c1cd64da496f" providerId="LiveId" clId="{6A64EB21-7EE7-4279-910A-8E9BEBA7BEC8}" dt="2026-10-11T18:00:46.327" v="3916" actId="20577"/>
        <pc:sldMkLst>
          <pc:docMk/>
          <pc:sldMk cId="3826272919" sldId="257"/>
        </pc:sldMkLst>
        <pc:spChg chg="mod">
          <ac:chgData name="haleema khan" userId="f959c1cd64da496f" providerId="LiveId" clId="{6A64EB21-7EE7-4279-910A-8E9BEBA7BEC8}" dt="2026-10-11T18:00:46.327" v="3916" actId="20577"/>
          <ac:spMkLst>
            <pc:docMk/>
            <pc:sldMk cId="3826272919" sldId="257"/>
            <ac:spMk id="3" creationId="{B3E848E4-A3C6-2572-463C-5E4BC4F9EBA7}"/>
          </ac:spMkLst>
        </pc:spChg>
        <pc:spChg chg="add del mod">
          <ac:chgData name="haleema khan" userId="f959c1cd64da496f" providerId="LiveId" clId="{6A64EB21-7EE7-4279-910A-8E9BEBA7BEC8}" dt="2026-10-11T17:43:57.195" v="3842"/>
          <ac:spMkLst>
            <pc:docMk/>
            <pc:sldMk cId="3826272919" sldId="257"/>
            <ac:spMk id="4" creationId="{DC78E42B-5781-A51A-83CA-400B3A6F725C}"/>
          </ac:spMkLst>
        </pc:spChg>
        <pc:picChg chg="mod">
          <ac:chgData name="haleema khan" userId="f959c1cd64da496f" providerId="LiveId" clId="{6A64EB21-7EE7-4279-910A-8E9BEBA7BEC8}" dt="2026-10-09T19:55:30.162" v="215" actId="14100"/>
          <ac:picMkLst>
            <pc:docMk/>
            <pc:sldMk cId="3826272919" sldId="257"/>
            <ac:picMk id="8" creationId="{EE66E7AE-3E31-33DE-E397-9B4F8322D4EE}"/>
          </ac:picMkLst>
        </pc:picChg>
      </pc:sldChg>
      <pc:sldChg chg="addSp modSp mod ord modAnim">
        <pc:chgData name="haleema khan" userId="f959c1cd64da496f" providerId="LiveId" clId="{6A64EB21-7EE7-4279-910A-8E9BEBA7BEC8}" dt="2026-10-11T18:00:28.822" v="3896" actId="1076"/>
        <pc:sldMkLst>
          <pc:docMk/>
          <pc:sldMk cId="1947937756" sldId="258"/>
        </pc:sldMkLst>
        <pc:spChg chg="add mod">
          <ac:chgData name="haleema khan" userId="f959c1cd64da496f" providerId="LiveId" clId="{6A64EB21-7EE7-4279-910A-8E9BEBA7BEC8}" dt="2026-10-09T20:26:22.612" v="1396" actId="1076"/>
          <ac:spMkLst>
            <pc:docMk/>
            <pc:sldMk cId="1947937756" sldId="258"/>
            <ac:spMk id="8" creationId="{E2839F85-5889-CC05-207C-0497A7A4142B}"/>
          </ac:spMkLst>
        </pc:spChg>
        <pc:graphicFrameChg chg="add mod modGraphic">
          <ac:chgData name="haleema khan" userId="f959c1cd64da496f" providerId="LiveId" clId="{6A64EB21-7EE7-4279-910A-8E9BEBA7BEC8}" dt="2026-10-09T20:18:16.215" v="1079" actId="313"/>
          <ac:graphicFrameMkLst>
            <pc:docMk/>
            <pc:sldMk cId="1947937756" sldId="258"/>
            <ac:graphicFrameMk id="2" creationId="{F690C311-A12B-C4DA-29EC-3A8E2F2AA53F}"/>
          </ac:graphicFrameMkLst>
        </pc:graphicFrameChg>
        <pc:graphicFrameChg chg="add mod modGraphic">
          <ac:chgData name="haleema khan" userId="f959c1cd64da496f" providerId="LiveId" clId="{6A64EB21-7EE7-4279-910A-8E9BEBA7BEC8}" dt="2026-10-09T20:17:28.526" v="1070" actId="1076"/>
          <ac:graphicFrameMkLst>
            <pc:docMk/>
            <pc:sldMk cId="1947937756" sldId="258"/>
            <ac:graphicFrameMk id="4" creationId="{20F5900C-E257-4048-F92D-6AB50CA730C1}"/>
          </ac:graphicFrameMkLst>
        </pc:graphicFrameChg>
        <pc:graphicFrameChg chg="add mod modGraphic">
          <ac:chgData name="haleema khan" userId="f959c1cd64da496f" providerId="LiveId" clId="{6A64EB21-7EE7-4279-910A-8E9BEBA7BEC8}" dt="2026-10-09T20:25:30.593" v="1392" actId="20577"/>
          <ac:graphicFrameMkLst>
            <pc:docMk/>
            <pc:sldMk cId="1947937756" sldId="258"/>
            <ac:graphicFrameMk id="5" creationId="{EA410471-C29B-07AF-2390-A30F3BA88893}"/>
          </ac:graphicFrameMkLst>
        </pc:graphicFrameChg>
        <pc:picChg chg="add mod">
          <ac:chgData name="haleema khan" userId="f959c1cd64da496f" providerId="LiveId" clId="{6A64EB21-7EE7-4279-910A-8E9BEBA7BEC8}" dt="2026-10-11T18:00:28.822" v="3896" actId="1076"/>
          <ac:picMkLst>
            <pc:docMk/>
            <pc:sldMk cId="1947937756" sldId="258"/>
            <ac:picMk id="7" creationId="{EE77FAF0-998E-FA4D-F867-E10FB66B6D8E}"/>
          </ac:picMkLst>
        </pc:picChg>
      </pc:sldChg>
      <pc:sldChg chg="addSp delSp modSp new mod setBg modAnim">
        <pc:chgData name="haleema khan" userId="f959c1cd64da496f" providerId="LiveId" clId="{6A64EB21-7EE7-4279-910A-8E9BEBA7BEC8}" dt="2026-10-11T18:02:01.459" v="3920" actId="20577"/>
        <pc:sldMkLst>
          <pc:docMk/>
          <pc:sldMk cId="3983836290" sldId="259"/>
        </pc:sldMkLst>
        <pc:spChg chg="add del mod ord">
          <ac:chgData name="haleema khan" userId="f959c1cd64da496f" providerId="LiveId" clId="{6A64EB21-7EE7-4279-910A-8E9BEBA7BEC8}" dt="2026-10-09T20:52:22.748" v="1429" actId="26606"/>
          <ac:spMkLst>
            <pc:docMk/>
            <pc:sldMk cId="3983836290" sldId="259"/>
            <ac:spMk id="4" creationId="{0C41934D-1606-C256-5FB7-62005AD1117B}"/>
          </ac:spMkLst>
        </pc:spChg>
        <pc:spChg chg="add mod">
          <ac:chgData name="haleema khan" userId="f959c1cd64da496f" providerId="LiveId" clId="{6A64EB21-7EE7-4279-910A-8E9BEBA7BEC8}" dt="2026-10-09T20:52:22.748" v="1429" actId="26606"/>
          <ac:spMkLst>
            <pc:docMk/>
            <pc:sldMk cId="3983836290" sldId="259"/>
            <ac:spMk id="8" creationId="{2B128407-39DB-FAD7-BD7D-E132A2A9A4D5}"/>
          </ac:spMkLst>
        </pc:spChg>
        <pc:spChg chg="add">
          <ac:chgData name="haleema khan" userId="f959c1cd64da496f" providerId="LiveId" clId="{6A64EB21-7EE7-4279-910A-8E9BEBA7BEC8}" dt="2026-10-09T20:52:22.748" v="1429" actId="26606"/>
          <ac:spMkLst>
            <pc:docMk/>
            <pc:sldMk cId="3983836290" sldId="259"/>
            <ac:spMk id="22" creationId="{5A0118C5-4F8D-4CF4-BADD-53FEACC6C42A}"/>
          </ac:spMkLst>
        </pc:spChg>
        <pc:spChg chg="add">
          <ac:chgData name="haleema khan" userId="f959c1cd64da496f" providerId="LiveId" clId="{6A64EB21-7EE7-4279-910A-8E9BEBA7BEC8}" dt="2026-10-09T20:52:22.748" v="1429" actId="26606"/>
          <ac:spMkLst>
            <pc:docMk/>
            <pc:sldMk cId="3983836290" sldId="259"/>
            <ac:spMk id="23" creationId="{FFFEB18F-F81F-4CED-BE64-EB888A77C3B8}"/>
          </ac:spMkLst>
        </pc:spChg>
        <pc:spChg chg="add">
          <ac:chgData name="haleema khan" userId="f959c1cd64da496f" providerId="LiveId" clId="{6A64EB21-7EE7-4279-910A-8E9BEBA7BEC8}" dt="2026-10-09T20:52:22.748" v="1429" actId="26606"/>
          <ac:spMkLst>
            <pc:docMk/>
            <pc:sldMk cId="3983836290" sldId="259"/>
            <ac:spMk id="24" creationId="{EAED1919-54A1-41C9-B30B-A3FF3F58E38B}"/>
          </ac:spMkLst>
        </pc:spChg>
        <pc:spChg chg="add mod">
          <ac:chgData name="haleema khan" userId="f959c1cd64da496f" providerId="LiveId" clId="{6A64EB21-7EE7-4279-910A-8E9BEBA7BEC8}" dt="2026-10-11T18:02:01.459" v="3920" actId="20577"/>
          <ac:spMkLst>
            <pc:docMk/>
            <pc:sldMk cId="3983836290" sldId="259"/>
            <ac:spMk id="28" creationId="{D8DAC843-2399-04F5-CBFD-DDC13BA1C73E}"/>
          </ac:spMkLst>
        </pc:spChg>
        <pc:grpChg chg="add">
          <ac:chgData name="haleema khan" userId="f959c1cd64da496f" providerId="LiveId" clId="{6A64EB21-7EE7-4279-910A-8E9BEBA7BEC8}" dt="2026-10-09T20:52:22.748" v="1429" actId="26606"/>
          <ac:grpSpMkLst>
            <pc:docMk/>
            <pc:sldMk cId="3983836290" sldId="259"/>
            <ac:grpSpMk id="19" creationId="{C4751043-2EE3-4222-9979-8E61D93DA8DC}"/>
          </ac:grpSpMkLst>
        </pc:grpChg>
        <pc:grpChg chg="add">
          <ac:chgData name="haleema khan" userId="f959c1cd64da496f" providerId="LiveId" clId="{6A64EB21-7EE7-4279-910A-8E9BEBA7BEC8}" dt="2026-10-09T20:52:22.748" v="1429" actId="26606"/>
          <ac:grpSpMkLst>
            <pc:docMk/>
            <pc:sldMk cId="3983836290" sldId="259"/>
            <ac:grpSpMk id="25" creationId="{00E015F5-1A99-4E40-BC3D-7707802996B5}"/>
          </ac:grpSpMkLst>
        </pc:grpChg>
        <pc:grpChg chg="add">
          <ac:chgData name="haleema khan" userId="f959c1cd64da496f" providerId="LiveId" clId="{6A64EB21-7EE7-4279-910A-8E9BEBA7BEC8}" dt="2026-10-09T20:52:22.748" v="1429" actId="26606"/>
          <ac:grpSpMkLst>
            <pc:docMk/>
            <pc:sldMk cId="3983836290" sldId="259"/>
            <ac:grpSpMk id="29" creationId="{5468B3A9-705E-43C3-A742-0619B0D8F2EE}"/>
          </ac:grpSpMkLst>
        </pc:grpChg>
        <pc:picChg chg="add mod ord">
          <ac:chgData name="haleema khan" userId="f959c1cd64da496f" providerId="LiveId" clId="{6A64EB21-7EE7-4279-910A-8E9BEBA7BEC8}" dt="2026-10-09T20:52:22.748" v="1429" actId="26606"/>
          <ac:picMkLst>
            <pc:docMk/>
            <pc:sldMk cId="3983836290" sldId="259"/>
            <ac:picMk id="7" creationId="{7BAC2075-5AB9-0730-07A5-D1079C89D88E}"/>
          </ac:picMkLst>
        </pc:picChg>
      </pc:sldChg>
      <pc:sldChg chg="addSp delSp modSp new mod ord addAnim delAnim modAnim modNotesTx">
        <pc:chgData name="haleema khan" userId="f959c1cd64da496f" providerId="LiveId" clId="{6A64EB21-7EE7-4279-910A-8E9BEBA7BEC8}" dt="2026-10-11T18:15:06.619" v="3939" actId="255"/>
        <pc:sldMkLst>
          <pc:docMk/>
          <pc:sldMk cId="2987712402" sldId="260"/>
        </pc:sldMkLst>
        <pc:spChg chg="add mod">
          <ac:chgData name="haleema khan" userId="f959c1cd64da496f" providerId="LiveId" clId="{6A64EB21-7EE7-4279-910A-8E9BEBA7BEC8}" dt="2026-10-10T17:18:21.449" v="2482" actId="1076"/>
          <ac:spMkLst>
            <pc:docMk/>
            <pc:sldMk cId="2987712402" sldId="260"/>
            <ac:spMk id="2" creationId="{F64D4D8B-4638-12D9-578F-0D07E921C22D}"/>
          </ac:spMkLst>
        </pc:spChg>
        <pc:spChg chg="add del mod">
          <ac:chgData name="haleema khan" userId="f959c1cd64da496f" providerId="LiveId" clId="{6A64EB21-7EE7-4279-910A-8E9BEBA7BEC8}" dt="2026-10-11T18:10:57.806" v="3932"/>
          <ac:spMkLst>
            <pc:docMk/>
            <pc:sldMk cId="2987712402" sldId="260"/>
            <ac:spMk id="7" creationId="{BB686022-145B-E5BF-C4B0-218899DB8F87}"/>
          </ac:spMkLst>
        </pc:spChg>
        <pc:spChg chg="add del mod">
          <ac:chgData name="haleema khan" userId="f959c1cd64da496f" providerId="LiveId" clId="{6A64EB21-7EE7-4279-910A-8E9BEBA7BEC8}" dt="2026-10-11T18:05:43.198" v="3929" actId="478"/>
          <ac:spMkLst>
            <pc:docMk/>
            <pc:sldMk cId="2987712402" sldId="260"/>
            <ac:spMk id="9" creationId="{B1A40C57-5C0D-EB34-D661-06F51ED04E7B}"/>
          </ac:spMkLst>
        </pc:spChg>
        <pc:spChg chg="add mod">
          <ac:chgData name="haleema khan" userId="f959c1cd64da496f" providerId="LiveId" clId="{6A64EB21-7EE7-4279-910A-8E9BEBA7BEC8}" dt="2026-10-11T18:15:06.619" v="3939" actId="255"/>
          <ac:spMkLst>
            <pc:docMk/>
            <pc:sldMk cId="2987712402" sldId="260"/>
            <ac:spMk id="10" creationId="{08AE1DE5-91D9-5A5C-394C-B6262A3B858C}"/>
          </ac:spMkLst>
        </pc:spChg>
        <pc:graphicFrameChg chg="add del mod modGraphic">
          <ac:chgData name="haleema khan" userId="f959c1cd64da496f" providerId="LiveId" clId="{6A64EB21-7EE7-4279-910A-8E9BEBA7BEC8}" dt="2026-10-10T16:34:15.377" v="1473" actId="478"/>
          <ac:graphicFrameMkLst>
            <pc:docMk/>
            <pc:sldMk cId="2987712402" sldId="260"/>
            <ac:graphicFrameMk id="2" creationId="{8ADF6C0B-DB96-B808-CFD0-A886C830FD8F}"/>
          </ac:graphicFrameMkLst>
        </pc:graphicFrameChg>
        <pc:graphicFrameChg chg="add mod modGraphic">
          <ac:chgData name="haleema khan" userId="f959c1cd64da496f" providerId="LiveId" clId="{6A64EB21-7EE7-4279-910A-8E9BEBA7BEC8}" dt="2026-10-11T18:05:00.673" v="3922" actId="947"/>
          <ac:graphicFrameMkLst>
            <pc:docMk/>
            <pc:sldMk cId="2987712402" sldId="260"/>
            <ac:graphicFrameMk id="3" creationId="{F2B8F1B0-8171-1DA6-C653-A1EBDF8401E7}"/>
          </ac:graphicFrameMkLst>
        </pc:graphicFrameChg>
        <pc:graphicFrameChg chg="add mod modGraphic">
          <ac:chgData name="haleema khan" userId="f959c1cd64da496f" providerId="LiveId" clId="{6A64EB21-7EE7-4279-910A-8E9BEBA7BEC8}" dt="2026-10-11T18:11:46.042" v="3936" actId="20577"/>
          <ac:graphicFrameMkLst>
            <pc:docMk/>
            <pc:sldMk cId="2987712402" sldId="260"/>
            <ac:graphicFrameMk id="4" creationId="{47580B98-D1E8-49E5-FC66-1B4900AC5DB0}"/>
          </ac:graphicFrameMkLst>
        </pc:graphicFrameChg>
        <pc:graphicFrameChg chg="add mod modGraphic">
          <ac:chgData name="haleema khan" userId="f959c1cd64da496f" providerId="LiveId" clId="{6A64EB21-7EE7-4279-910A-8E9BEBA7BEC8}" dt="2026-10-10T16:57:57.589" v="2123" actId="1076"/>
          <ac:graphicFrameMkLst>
            <pc:docMk/>
            <pc:sldMk cId="2987712402" sldId="260"/>
            <ac:graphicFrameMk id="5" creationId="{09A9CE1C-1404-B3D6-70E4-E4D238061EC3}"/>
          </ac:graphicFrameMkLst>
        </pc:graphicFrameChg>
        <pc:graphicFrameChg chg="add mod modGraphic">
          <ac:chgData name="haleema khan" userId="f959c1cd64da496f" providerId="LiveId" clId="{6A64EB21-7EE7-4279-910A-8E9BEBA7BEC8}" dt="2026-10-10T17:19:39.938" v="2488" actId="313"/>
          <ac:graphicFrameMkLst>
            <pc:docMk/>
            <pc:sldMk cId="2987712402" sldId="260"/>
            <ac:graphicFrameMk id="6" creationId="{6E193740-2E54-E8F9-980F-5D04BCF5B808}"/>
          </ac:graphicFrameMkLst>
        </pc:graphicFrameChg>
        <pc:picChg chg="add mod">
          <ac:chgData name="haleema khan" userId="f959c1cd64da496f" providerId="LiveId" clId="{6A64EB21-7EE7-4279-910A-8E9BEBA7BEC8}" dt="2026-10-11T12:50:45.758" v="3453" actId="14100"/>
          <ac:picMkLst>
            <pc:docMk/>
            <pc:sldMk cId="2987712402" sldId="260"/>
            <ac:picMk id="8" creationId="{634D6DE2-2303-F3E0-85F3-0D6D7A32E3A9}"/>
          </ac:picMkLst>
        </pc:picChg>
      </pc:sldChg>
      <pc:sldChg chg="addSp delSp modSp new mod modAnim">
        <pc:chgData name="haleema khan" userId="f959c1cd64da496f" providerId="LiveId" clId="{6A64EB21-7EE7-4279-910A-8E9BEBA7BEC8}" dt="2026-10-11T12:22:57.007" v="3084" actId="1076"/>
        <pc:sldMkLst>
          <pc:docMk/>
          <pc:sldMk cId="411022845" sldId="261"/>
        </pc:sldMkLst>
        <pc:spChg chg="add mod">
          <ac:chgData name="haleema khan" userId="f959c1cd64da496f" providerId="LiveId" clId="{6A64EB21-7EE7-4279-910A-8E9BEBA7BEC8}" dt="2026-10-11T12:22:57.007" v="3084" actId="1076"/>
          <ac:spMkLst>
            <pc:docMk/>
            <pc:sldMk cId="411022845" sldId="261"/>
            <ac:spMk id="2" creationId="{050C80E1-39D0-0702-2F19-7C080C421FD1}"/>
          </ac:spMkLst>
        </pc:spChg>
        <pc:spChg chg="add del mod">
          <ac:chgData name="haleema khan" userId="f959c1cd64da496f" providerId="LiveId" clId="{6A64EB21-7EE7-4279-910A-8E9BEBA7BEC8}" dt="2026-10-11T12:14:03.362" v="3016"/>
          <ac:spMkLst>
            <pc:docMk/>
            <pc:sldMk cId="411022845" sldId="261"/>
            <ac:spMk id="9" creationId="{7AA55396-7EC2-B1F5-A9C2-35007FA49E0D}"/>
          </ac:spMkLst>
        </pc:spChg>
        <pc:spChg chg="add del mod">
          <ac:chgData name="haleema khan" userId="f959c1cd64da496f" providerId="LiveId" clId="{6A64EB21-7EE7-4279-910A-8E9BEBA7BEC8}" dt="2026-10-11T12:16:30.294" v="3048" actId="21"/>
          <ac:spMkLst>
            <pc:docMk/>
            <pc:sldMk cId="411022845" sldId="261"/>
            <ac:spMk id="10" creationId="{1A4F993B-2C3D-4893-7516-71430447B362}"/>
          </ac:spMkLst>
        </pc:spChg>
        <pc:spChg chg="add mod">
          <ac:chgData name="haleema khan" userId="f959c1cd64da496f" providerId="LiveId" clId="{6A64EB21-7EE7-4279-910A-8E9BEBA7BEC8}" dt="2026-10-11T12:16:19.583" v="3047" actId="20577"/>
          <ac:spMkLst>
            <pc:docMk/>
            <pc:sldMk cId="411022845" sldId="261"/>
            <ac:spMk id="11" creationId="{DDEEB21B-AF3E-FB85-F344-80BFA1FCC12B}"/>
          </ac:spMkLst>
        </pc:spChg>
        <pc:spChg chg="add del">
          <ac:chgData name="haleema khan" userId="f959c1cd64da496f" providerId="LiveId" clId="{6A64EB21-7EE7-4279-910A-8E9BEBA7BEC8}" dt="2026-10-11T12:16:42.377" v="3050" actId="478"/>
          <ac:spMkLst>
            <pc:docMk/>
            <pc:sldMk cId="411022845" sldId="261"/>
            <ac:spMk id="12" creationId="{86C74925-060C-2D69-2598-E83E24BBD9FC}"/>
          </ac:spMkLst>
        </pc:spChg>
        <pc:spChg chg="add mod">
          <ac:chgData name="haleema khan" userId="f959c1cd64da496f" providerId="LiveId" clId="{6A64EB21-7EE7-4279-910A-8E9BEBA7BEC8}" dt="2026-10-11T12:19:04.892" v="3073" actId="20577"/>
          <ac:spMkLst>
            <pc:docMk/>
            <pc:sldMk cId="411022845" sldId="261"/>
            <ac:spMk id="13" creationId="{930C9C7B-B541-1409-7BFE-C4F3BAA6EB1C}"/>
          </ac:spMkLst>
        </pc:spChg>
        <pc:spChg chg="add mod ord">
          <ac:chgData name="haleema khan" userId="f959c1cd64da496f" providerId="LiveId" clId="{6A64EB21-7EE7-4279-910A-8E9BEBA7BEC8}" dt="2026-10-11T12:22:50.748" v="3083" actId="1076"/>
          <ac:spMkLst>
            <pc:docMk/>
            <pc:sldMk cId="411022845" sldId="261"/>
            <ac:spMk id="16" creationId="{40E4D53C-9E1D-12B0-E67F-D03A13E71165}"/>
          </ac:spMkLst>
        </pc:spChg>
        <pc:graphicFrameChg chg="add mod modGraphic">
          <ac:chgData name="haleema khan" userId="f959c1cd64da496f" providerId="LiveId" clId="{6A64EB21-7EE7-4279-910A-8E9BEBA7BEC8}" dt="2026-10-10T17:05:27.824" v="2325" actId="20577"/>
          <ac:graphicFrameMkLst>
            <pc:docMk/>
            <pc:sldMk cId="411022845" sldId="261"/>
            <ac:graphicFrameMk id="3" creationId="{10701FCD-4B4A-5D43-B8D1-DDB2D3E84D87}"/>
          </ac:graphicFrameMkLst>
        </pc:graphicFrameChg>
        <pc:graphicFrameChg chg="add mod modGraphic">
          <ac:chgData name="haleema khan" userId="f959c1cd64da496f" providerId="LiveId" clId="{6A64EB21-7EE7-4279-910A-8E9BEBA7BEC8}" dt="2026-10-10T17:09:07.588" v="2385" actId="14100"/>
          <ac:graphicFrameMkLst>
            <pc:docMk/>
            <pc:sldMk cId="411022845" sldId="261"/>
            <ac:graphicFrameMk id="4" creationId="{C4AE6F7E-FF1D-C2BC-D83C-154BDC00D487}"/>
          </ac:graphicFrameMkLst>
        </pc:graphicFrameChg>
        <pc:graphicFrameChg chg="add mod modGraphic">
          <ac:chgData name="haleema khan" userId="f959c1cd64da496f" providerId="LiveId" clId="{6A64EB21-7EE7-4279-910A-8E9BEBA7BEC8}" dt="2026-10-10T17:08:37.303" v="2382" actId="14100"/>
          <ac:graphicFrameMkLst>
            <pc:docMk/>
            <pc:sldMk cId="411022845" sldId="261"/>
            <ac:graphicFrameMk id="5" creationId="{629AB9FD-52D7-9EFD-5288-E41CDD227F8E}"/>
          </ac:graphicFrameMkLst>
        </pc:graphicFrameChg>
        <pc:graphicFrameChg chg="add mod modGraphic">
          <ac:chgData name="haleema khan" userId="f959c1cd64da496f" providerId="LiveId" clId="{6A64EB21-7EE7-4279-910A-8E9BEBA7BEC8}" dt="2026-10-10T17:12:29.013" v="2443" actId="255"/>
          <ac:graphicFrameMkLst>
            <pc:docMk/>
            <pc:sldMk cId="411022845" sldId="261"/>
            <ac:graphicFrameMk id="6" creationId="{03FC615D-0EA2-33D0-8C45-F2DE2F023202}"/>
          </ac:graphicFrameMkLst>
        </pc:graphicFrameChg>
        <pc:graphicFrameChg chg="add mod modGraphic">
          <ac:chgData name="haleema khan" userId="f959c1cd64da496f" providerId="LiveId" clId="{6A64EB21-7EE7-4279-910A-8E9BEBA7BEC8}" dt="2026-10-10T17:12:37.019" v="2444" actId="255"/>
          <ac:graphicFrameMkLst>
            <pc:docMk/>
            <pc:sldMk cId="411022845" sldId="261"/>
            <ac:graphicFrameMk id="7" creationId="{A850A27B-0E00-D891-C914-58F617F155B8}"/>
          </ac:graphicFrameMkLst>
        </pc:graphicFrameChg>
        <pc:graphicFrameChg chg="add mod modGraphic">
          <ac:chgData name="haleema khan" userId="f959c1cd64da496f" providerId="LiveId" clId="{6A64EB21-7EE7-4279-910A-8E9BEBA7BEC8}" dt="2026-10-11T12:19:18.904" v="3074" actId="14100"/>
          <ac:graphicFrameMkLst>
            <pc:docMk/>
            <pc:sldMk cId="411022845" sldId="261"/>
            <ac:graphicFrameMk id="8" creationId="{19E49718-EC82-AB15-9821-5F2A86B09013}"/>
          </ac:graphicFrameMkLst>
        </pc:graphicFrameChg>
        <pc:cxnChg chg="add del mod">
          <ac:chgData name="haleema khan" userId="f959c1cd64da496f" providerId="LiveId" clId="{6A64EB21-7EE7-4279-910A-8E9BEBA7BEC8}" dt="2026-10-10T17:14:00.309" v="2464" actId="11529"/>
          <ac:cxnSpMkLst>
            <pc:docMk/>
            <pc:sldMk cId="411022845" sldId="261"/>
            <ac:cxnSpMk id="10" creationId="{977BB83C-15E5-906F-0A1D-16168233ABC0}"/>
          </ac:cxnSpMkLst>
        </pc:cxnChg>
        <pc:cxnChg chg="add del mod">
          <ac:chgData name="haleema khan" userId="f959c1cd64da496f" providerId="LiveId" clId="{6A64EB21-7EE7-4279-910A-8E9BEBA7BEC8}" dt="2026-10-10T17:13:58.654" v="2461" actId="11529"/>
          <ac:cxnSpMkLst>
            <pc:docMk/>
            <pc:sldMk cId="411022845" sldId="261"/>
            <ac:cxnSpMk id="12" creationId="{DE0D3DA4-0A9B-7103-B54B-6FC94D5FC438}"/>
          </ac:cxnSpMkLst>
        </pc:cxnChg>
        <pc:cxnChg chg="add del mod">
          <ac:chgData name="haleema khan" userId="f959c1cd64da496f" providerId="LiveId" clId="{6A64EB21-7EE7-4279-910A-8E9BEBA7BEC8}" dt="2026-10-10T17:13:57.828" v="2459" actId="11529"/>
          <ac:cxnSpMkLst>
            <pc:docMk/>
            <pc:sldMk cId="411022845" sldId="261"/>
            <ac:cxnSpMk id="14" creationId="{C65C0081-C43F-D773-106C-C9119F3BB873}"/>
          </ac:cxnSpMkLst>
        </pc:cxnChg>
      </pc:sldChg>
      <pc:sldChg chg="addSp delSp modSp new mod modAnim">
        <pc:chgData name="haleema khan" userId="f959c1cd64da496f" providerId="LiveId" clId="{6A64EB21-7EE7-4279-910A-8E9BEBA7BEC8}" dt="2026-10-11T18:54:04.669" v="4057"/>
        <pc:sldMkLst>
          <pc:docMk/>
          <pc:sldMk cId="3042655078" sldId="262"/>
        </pc:sldMkLst>
        <pc:spChg chg="add mod">
          <ac:chgData name="haleema khan" userId="f959c1cd64da496f" providerId="LiveId" clId="{6A64EB21-7EE7-4279-910A-8E9BEBA7BEC8}" dt="2026-10-10T21:28:07" v="2551" actId="1076"/>
          <ac:spMkLst>
            <pc:docMk/>
            <pc:sldMk cId="3042655078" sldId="262"/>
            <ac:spMk id="2" creationId="{FB1A16DF-5794-F067-5EF2-126E21DF1BB0}"/>
          </ac:spMkLst>
        </pc:spChg>
        <pc:spChg chg="add mod">
          <ac:chgData name="haleema khan" userId="f959c1cd64da496f" providerId="LiveId" clId="{6A64EB21-7EE7-4279-910A-8E9BEBA7BEC8}" dt="2026-10-11T18:23:48.151" v="3962" actId="1076"/>
          <ac:spMkLst>
            <pc:docMk/>
            <pc:sldMk cId="3042655078" sldId="262"/>
            <ac:spMk id="4" creationId="{4ED427B3-67CE-E816-D263-3F347F343931}"/>
          </ac:spMkLst>
        </pc:spChg>
        <pc:spChg chg="add del mod">
          <ac:chgData name="haleema khan" userId="f959c1cd64da496f" providerId="LiveId" clId="{6A64EB21-7EE7-4279-910A-8E9BEBA7BEC8}" dt="2026-10-11T10:12:40.398" v="2764" actId="21"/>
          <ac:spMkLst>
            <pc:docMk/>
            <pc:sldMk cId="3042655078" sldId="262"/>
            <ac:spMk id="6" creationId="{2960F06A-5EAE-564F-9916-A6601F4A362A}"/>
          </ac:spMkLst>
        </pc:spChg>
        <pc:spChg chg="add del mod">
          <ac:chgData name="haleema khan" userId="f959c1cd64da496f" providerId="LiveId" clId="{6A64EB21-7EE7-4279-910A-8E9BEBA7BEC8}" dt="2026-10-11T10:12:40.398" v="2764" actId="21"/>
          <ac:spMkLst>
            <pc:docMk/>
            <pc:sldMk cId="3042655078" sldId="262"/>
            <ac:spMk id="9" creationId="{C9002D52-0970-BA81-1708-B16E3159CBCB}"/>
          </ac:spMkLst>
        </pc:spChg>
        <pc:spChg chg="add del mod ord">
          <ac:chgData name="haleema khan" userId="f959c1cd64da496f" providerId="LiveId" clId="{6A64EB21-7EE7-4279-910A-8E9BEBA7BEC8}" dt="2026-10-11T10:13:58.556" v="2774" actId="478"/>
          <ac:spMkLst>
            <pc:docMk/>
            <pc:sldMk cId="3042655078" sldId="262"/>
            <ac:spMk id="12" creationId="{521AF60D-CB51-1295-AF84-16DB4EC4077C}"/>
          </ac:spMkLst>
        </pc:spChg>
        <pc:spChg chg="add del mod">
          <ac:chgData name="haleema khan" userId="f959c1cd64da496f" providerId="LiveId" clId="{6A64EB21-7EE7-4279-910A-8E9BEBA7BEC8}" dt="2026-10-11T10:14:55.766" v="2779" actId="21"/>
          <ac:spMkLst>
            <pc:docMk/>
            <pc:sldMk cId="3042655078" sldId="262"/>
            <ac:spMk id="17" creationId="{8F07D73E-60BD-F1A8-CBD3-3C666CF2C4B5}"/>
          </ac:spMkLst>
        </pc:spChg>
        <pc:graphicFrameChg chg="add mod modGraphic">
          <ac:chgData name="haleema khan" userId="f959c1cd64da496f" providerId="LiveId" clId="{6A64EB21-7EE7-4279-910A-8E9BEBA7BEC8}" dt="2026-10-11T18:21:43.165" v="3955" actId="1076"/>
          <ac:graphicFrameMkLst>
            <pc:docMk/>
            <pc:sldMk cId="3042655078" sldId="262"/>
            <ac:graphicFrameMk id="3" creationId="{E47A2702-7A7F-EFDF-2079-F5D765ED2E85}"/>
          </ac:graphicFrameMkLst>
        </pc:graphicFrameChg>
        <pc:picChg chg="add del mod">
          <ac:chgData name="haleema khan" userId="f959c1cd64da496f" providerId="LiveId" clId="{6A64EB21-7EE7-4279-910A-8E9BEBA7BEC8}" dt="2026-10-11T10:12:40.398" v="2764" actId="21"/>
          <ac:picMkLst>
            <pc:docMk/>
            <pc:sldMk cId="3042655078" sldId="262"/>
            <ac:picMk id="5" creationId="{4DB87424-55F9-52DC-21C9-36432DBC8E8F}"/>
          </ac:picMkLst>
        </pc:picChg>
        <pc:picChg chg="add del mod">
          <ac:chgData name="haleema khan" userId="f959c1cd64da496f" providerId="LiveId" clId="{6A64EB21-7EE7-4279-910A-8E9BEBA7BEC8}" dt="2026-10-11T10:12:40.398" v="2764" actId="21"/>
          <ac:picMkLst>
            <pc:docMk/>
            <pc:sldMk cId="3042655078" sldId="262"/>
            <ac:picMk id="8" creationId="{45ADC4E6-DB8F-4094-F6FD-C3E19519F456}"/>
          </ac:picMkLst>
        </pc:picChg>
        <pc:picChg chg="add del mod ord">
          <ac:chgData name="haleema khan" userId="f959c1cd64da496f" providerId="LiveId" clId="{6A64EB21-7EE7-4279-910A-8E9BEBA7BEC8}" dt="2026-10-11T10:13:58.556" v="2774" actId="478"/>
          <ac:picMkLst>
            <pc:docMk/>
            <pc:sldMk cId="3042655078" sldId="262"/>
            <ac:picMk id="11" creationId="{9DBC9978-6A6B-8A2C-2229-4D7CDA47BB0B}"/>
          </ac:picMkLst>
        </pc:picChg>
        <pc:picChg chg="add del mod ord">
          <ac:chgData name="haleema khan" userId="f959c1cd64da496f" providerId="LiveId" clId="{6A64EB21-7EE7-4279-910A-8E9BEBA7BEC8}" dt="2026-10-11T10:13:58.556" v="2774" actId="478"/>
          <ac:picMkLst>
            <pc:docMk/>
            <pc:sldMk cId="3042655078" sldId="262"/>
            <ac:picMk id="14" creationId="{7B4E3681-EE28-4FB2-F843-52D5AC028902}"/>
          </ac:picMkLst>
        </pc:picChg>
        <pc:picChg chg="add mod">
          <ac:chgData name="haleema khan" userId="f959c1cd64da496f" providerId="LiveId" clId="{6A64EB21-7EE7-4279-910A-8E9BEBA7BEC8}" dt="2026-10-11T10:15:14.488" v="2784" actId="1076"/>
          <ac:picMkLst>
            <pc:docMk/>
            <pc:sldMk cId="3042655078" sldId="262"/>
            <ac:picMk id="16" creationId="{298B2647-33A4-D682-02D8-EAD72AA49997}"/>
          </ac:picMkLst>
        </pc:picChg>
        <pc:picChg chg="add mod">
          <ac:chgData name="haleema khan" userId="f959c1cd64da496f" providerId="LiveId" clId="{6A64EB21-7EE7-4279-910A-8E9BEBA7BEC8}" dt="2026-10-11T10:16:59.918" v="2787" actId="1076"/>
          <ac:picMkLst>
            <pc:docMk/>
            <pc:sldMk cId="3042655078" sldId="262"/>
            <ac:picMk id="19" creationId="{9CD86F5D-5F18-DD60-7624-5A106EECD24C}"/>
          </ac:picMkLst>
        </pc:picChg>
      </pc:sldChg>
      <pc:sldChg chg="addSp delSp modSp new mod modAnim">
        <pc:chgData name="haleema khan" userId="f959c1cd64da496f" providerId="LiveId" clId="{6A64EB21-7EE7-4279-910A-8E9BEBA7BEC8}" dt="2026-10-11T18:54:24.712" v="4060"/>
        <pc:sldMkLst>
          <pc:docMk/>
          <pc:sldMk cId="1541221930" sldId="263"/>
        </pc:sldMkLst>
        <pc:spChg chg="add del mod">
          <ac:chgData name="haleema khan" userId="f959c1cd64da496f" providerId="LiveId" clId="{6A64EB21-7EE7-4279-910A-8E9BEBA7BEC8}" dt="2026-10-11T10:58:53.365" v="2799" actId="478"/>
          <ac:spMkLst>
            <pc:docMk/>
            <pc:sldMk cId="1541221930" sldId="263"/>
            <ac:spMk id="4" creationId="{88A64A4D-C0B1-1341-109C-A092E4D409A3}"/>
          </ac:spMkLst>
        </pc:spChg>
        <pc:graphicFrameChg chg="add mod modGraphic">
          <ac:chgData name="haleema khan" userId="f959c1cd64da496f" providerId="LiveId" clId="{6A64EB21-7EE7-4279-910A-8E9BEBA7BEC8}" dt="2026-10-11T11:08:19.821" v="2990" actId="313"/>
          <ac:graphicFrameMkLst>
            <pc:docMk/>
            <pc:sldMk cId="1541221930" sldId="263"/>
            <ac:graphicFrameMk id="5" creationId="{FD899984-6EEC-6134-FFEC-FC120DAB4A0D}"/>
          </ac:graphicFrameMkLst>
        </pc:graphicFrameChg>
        <pc:picChg chg="add del mod">
          <ac:chgData name="haleema khan" userId="f959c1cd64da496f" providerId="LiveId" clId="{6A64EB21-7EE7-4279-910A-8E9BEBA7BEC8}" dt="2026-10-11T10:58:48.859" v="2798" actId="1076"/>
          <ac:picMkLst>
            <pc:docMk/>
            <pc:sldMk cId="1541221930" sldId="263"/>
            <ac:picMk id="3" creationId="{5446358A-68FB-233F-AFB1-C6762A59EAE4}"/>
          </ac:picMkLst>
        </pc:picChg>
      </pc:sldChg>
      <pc:sldChg chg="addSp delSp modSp new mod setBg modAnim">
        <pc:chgData name="haleema khan" userId="f959c1cd64da496f" providerId="LiveId" clId="{6A64EB21-7EE7-4279-910A-8E9BEBA7BEC8}" dt="2026-10-11T18:48:41.047" v="4046" actId="1076"/>
        <pc:sldMkLst>
          <pc:docMk/>
          <pc:sldMk cId="3605679131" sldId="264"/>
        </pc:sldMkLst>
        <pc:spChg chg="add del mod">
          <ac:chgData name="haleema khan" userId="f959c1cd64da496f" providerId="LiveId" clId="{6A64EB21-7EE7-4279-910A-8E9BEBA7BEC8}" dt="2026-10-11T11:22:39.508" v="2993" actId="478"/>
          <ac:spMkLst>
            <pc:docMk/>
            <pc:sldMk cId="3605679131" sldId="264"/>
            <ac:spMk id="2" creationId="{B768FAC8-3EAE-C922-C524-EB7FCFF6C5DE}"/>
          </ac:spMkLst>
        </pc:spChg>
        <pc:spChg chg="add mod">
          <ac:chgData name="haleema khan" userId="f959c1cd64da496f" providerId="LiveId" clId="{6A64EB21-7EE7-4279-910A-8E9BEBA7BEC8}" dt="2026-10-11T18:48:41.047" v="4046" actId="1076"/>
          <ac:spMkLst>
            <pc:docMk/>
            <pc:sldMk cId="3605679131" sldId="264"/>
            <ac:spMk id="2" creationId="{C81E3BD6-1796-B673-3647-459261D764E0}"/>
          </ac:spMkLst>
        </pc:spChg>
        <pc:spChg chg="add del mod">
          <ac:chgData name="haleema khan" userId="f959c1cd64da496f" providerId="LiveId" clId="{6A64EB21-7EE7-4279-910A-8E9BEBA7BEC8}" dt="2026-10-11T12:20:22.985" v="3082" actId="478"/>
          <ac:spMkLst>
            <pc:docMk/>
            <pc:sldMk cId="3605679131" sldId="264"/>
            <ac:spMk id="3" creationId="{D127A570-944B-9BBB-4EE3-3FBA190D800C}"/>
          </ac:spMkLst>
        </pc:spChg>
        <pc:spChg chg="add del mod">
          <ac:chgData name="haleema khan" userId="f959c1cd64da496f" providerId="LiveId" clId="{6A64EB21-7EE7-4279-910A-8E9BEBA7BEC8}" dt="2026-10-11T12:24:27.954" v="3094" actId="478"/>
          <ac:spMkLst>
            <pc:docMk/>
            <pc:sldMk cId="3605679131" sldId="264"/>
            <ac:spMk id="6" creationId="{0109E72C-0EAB-2318-0C1F-FAFE16E33E46}"/>
          </ac:spMkLst>
        </pc:spChg>
        <pc:spChg chg="add mod ord">
          <ac:chgData name="haleema khan" userId="f959c1cd64da496f" providerId="LiveId" clId="{6A64EB21-7EE7-4279-910A-8E9BEBA7BEC8}" dt="2026-10-11T18:47:53.598" v="4042" actId="20577"/>
          <ac:spMkLst>
            <pc:docMk/>
            <pc:sldMk cId="3605679131" sldId="264"/>
            <ac:spMk id="7" creationId="{F493AD04-B6EA-530E-9C06-EF81F2618983}"/>
          </ac:spMkLst>
        </pc:spChg>
        <pc:spChg chg="add del">
          <ac:chgData name="haleema khan" userId="f959c1cd64da496f" providerId="LiveId" clId="{6A64EB21-7EE7-4279-910A-8E9BEBA7BEC8}" dt="2026-10-11T12:30:00.757" v="3098" actId="26606"/>
          <ac:spMkLst>
            <pc:docMk/>
            <pc:sldMk cId="3605679131" sldId="264"/>
            <ac:spMk id="10" creationId="{6680F1D3-7650-4307-A001-0163AD371D29}"/>
          </ac:spMkLst>
        </pc:spChg>
        <pc:spChg chg="add mod">
          <ac:chgData name="haleema khan" userId="f959c1cd64da496f" providerId="LiveId" clId="{6A64EB21-7EE7-4279-910A-8E9BEBA7BEC8}" dt="2026-10-11T12:35:52.781" v="3276" actId="26606"/>
          <ac:spMkLst>
            <pc:docMk/>
            <pc:sldMk cId="3605679131" sldId="264"/>
            <ac:spMk id="11" creationId="{ECF881AF-9686-C998-A693-EE3F09A3A27C}"/>
          </ac:spMkLst>
        </pc:spChg>
        <pc:spChg chg="add del">
          <ac:chgData name="haleema khan" userId="f959c1cd64da496f" providerId="LiveId" clId="{6A64EB21-7EE7-4279-910A-8E9BEBA7BEC8}" dt="2026-10-11T12:35:52.781" v="3276" actId="26606"/>
          <ac:spMkLst>
            <pc:docMk/>
            <pc:sldMk cId="3605679131" sldId="264"/>
            <ac:spMk id="15" creationId="{7742A528-B5BC-48B8-92DE-9C2B44451A96}"/>
          </ac:spMkLst>
        </pc:spChg>
        <pc:spChg chg="add">
          <ac:chgData name="haleema khan" userId="f959c1cd64da496f" providerId="LiveId" clId="{6A64EB21-7EE7-4279-910A-8E9BEBA7BEC8}" dt="2026-10-11T12:35:52.781" v="3276" actId="26606"/>
          <ac:spMkLst>
            <pc:docMk/>
            <pc:sldMk cId="3605679131" sldId="264"/>
            <ac:spMk id="20" creationId="{7E6D2D34-4BB4-460B-8844-027610FB21F5}"/>
          </ac:spMkLst>
        </pc:spChg>
        <pc:grpChg chg="add">
          <ac:chgData name="haleema khan" userId="f959c1cd64da496f" providerId="LiveId" clId="{6A64EB21-7EE7-4279-910A-8E9BEBA7BEC8}" dt="2026-10-11T12:35:52.781" v="3276" actId="26606"/>
          <ac:grpSpMkLst>
            <pc:docMk/>
            <pc:sldMk cId="3605679131" sldId="264"/>
            <ac:grpSpMk id="22" creationId="{C5314570-9B06-4D37-8CBD-EDD67C2FA205}"/>
          </ac:grpSpMkLst>
        </pc:grpChg>
        <pc:picChg chg="add mod">
          <ac:chgData name="haleema khan" userId="f959c1cd64da496f" providerId="LiveId" clId="{6A64EB21-7EE7-4279-910A-8E9BEBA7BEC8}" dt="2026-10-11T12:35:52.781" v="3276" actId="26606"/>
          <ac:picMkLst>
            <pc:docMk/>
            <pc:sldMk cId="3605679131" sldId="264"/>
            <ac:picMk id="5" creationId="{6662FD8E-658F-D25B-EE5F-8C7ED3D999E2}"/>
          </ac:picMkLst>
        </pc:picChg>
        <pc:picChg chg="add mod">
          <ac:chgData name="haleema khan" userId="f959c1cd64da496f" providerId="LiveId" clId="{6A64EB21-7EE7-4279-910A-8E9BEBA7BEC8}" dt="2026-10-11T12:35:52.781" v="3276" actId="26606"/>
          <ac:picMkLst>
            <pc:docMk/>
            <pc:sldMk cId="3605679131" sldId="264"/>
            <ac:picMk id="9" creationId="{2D04C197-2503-A3BE-E011-A389D1F83D48}"/>
          </ac:picMkLst>
        </pc:picChg>
      </pc:sldChg>
      <pc:sldChg chg="addSp delSp modSp new mod modAnim">
        <pc:chgData name="haleema khan" userId="f959c1cd64da496f" providerId="LiveId" clId="{6A64EB21-7EE7-4279-910A-8E9BEBA7BEC8}" dt="2026-10-11T18:48:48.192" v="4047" actId="20577"/>
        <pc:sldMkLst>
          <pc:docMk/>
          <pc:sldMk cId="4033916330" sldId="265"/>
        </pc:sldMkLst>
        <pc:spChg chg="add del mod">
          <ac:chgData name="haleema khan" userId="f959c1cd64da496f" providerId="LiveId" clId="{6A64EB21-7EE7-4279-910A-8E9BEBA7BEC8}" dt="2026-10-11T18:40:44.767" v="4040" actId="478"/>
          <ac:spMkLst>
            <pc:docMk/>
            <pc:sldMk cId="4033916330" sldId="265"/>
            <ac:spMk id="3" creationId="{D56F2FBD-6639-B7DA-88D0-18DE344441C8}"/>
          </ac:spMkLst>
        </pc:spChg>
        <pc:spChg chg="add mod">
          <ac:chgData name="haleema khan" userId="f959c1cd64da496f" providerId="LiveId" clId="{6A64EB21-7EE7-4279-910A-8E9BEBA7BEC8}" dt="2026-10-11T12:57:38.042" v="3551" actId="1076"/>
          <ac:spMkLst>
            <pc:docMk/>
            <pc:sldMk cId="4033916330" sldId="265"/>
            <ac:spMk id="6" creationId="{7DFB167E-317E-6FD9-EC62-10A6A500DBF5}"/>
          </ac:spMkLst>
        </pc:spChg>
        <pc:spChg chg="add del mod">
          <ac:chgData name="haleema khan" userId="f959c1cd64da496f" providerId="LiveId" clId="{6A64EB21-7EE7-4279-910A-8E9BEBA7BEC8}" dt="2026-10-11T12:57:28.592" v="3548" actId="21"/>
          <ac:spMkLst>
            <pc:docMk/>
            <pc:sldMk cId="4033916330" sldId="265"/>
            <ac:spMk id="9" creationId="{EBAD184E-80D0-1E37-252B-D9569C59046E}"/>
          </ac:spMkLst>
        </pc:spChg>
        <pc:graphicFrameChg chg="add mod modGraphic">
          <ac:chgData name="haleema khan" userId="f959c1cd64da496f" providerId="LiveId" clId="{6A64EB21-7EE7-4279-910A-8E9BEBA7BEC8}" dt="2026-10-11T18:48:48.192" v="4047" actId="20577"/>
          <ac:graphicFrameMkLst>
            <pc:docMk/>
            <pc:sldMk cId="4033916330" sldId="265"/>
            <ac:graphicFrameMk id="2" creationId="{63631547-EB45-679A-596D-B5A9BEB56687}"/>
          </ac:graphicFrameMkLst>
        </pc:graphicFrameChg>
        <pc:graphicFrameChg chg="add del modGraphic">
          <ac:chgData name="haleema khan" userId="f959c1cd64da496f" providerId="LiveId" clId="{6A64EB21-7EE7-4279-910A-8E9BEBA7BEC8}" dt="2026-10-11T12:56:12.978" v="3456" actId="478"/>
          <ac:graphicFrameMkLst>
            <pc:docMk/>
            <pc:sldMk cId="4033916330" sldId="265"/>
            <ac:graphicFrameMk id="5" creationId="{FB12F78C-0750-CE7C-CDC9-405FBD696241}"/>
          </ac:graphicFrameMkLst>
        </pc:graphicFrameChg>
        <pc:picChg chg="add mod">
          <ac:chgData name="haleema khan" userId="f959c1cd64da496f" providerId="LiveId" clId="{6A64EB21-7EE7-4279-910A-8E9BEBA7BEC8}" dt="2026-10-11T12:58:01.182" v="3553" actId="14100"/>
          <ac:picMkLst>
            <pc:docMk/>
            <pc:sldMk cId="4033916330" sldId="265"/>
            <ac:picMk id="4" creationId="{A722F5A2-FA6C-D720-9EF6-866F0B0114BE}"/>
          </ac:picMkLst>
        </pc:picChg>
        <pc:picChg chg="add del mod">
          <ac:chgData name="haleema khan" userId="f959c1cd64da496f" providerId="LiveId" clId="{6A64EB21-7EE7-4279-910A-8E9BEBA7BEC8}" dt="2026-10-11T12:57:32.182" v="3550" actId="1076"/>
          <ac:picMkLst>
            <pc:docMk/>
            <pc:sldMk cId="4033916330" sldId="265"/>
            <ac:picMk id="8" creationId="{AF5BD862-06F1-1ED6-12B1-0F952FCFFB30}"/>
          </ac:picMkLst>
        </pc:picChg>
      </pc:sldChg>
      <pc:sldChg chg="addSp delSp modSp new mod">
        <pc:chgData name="haleema khan" userId="f959c1cd64da496f" providerId="LiveId" clId="{6A64EB21-7EE7-4279-910A-8E9BEBA7BEC8}" dt="2026-10-11T18:50:39.221" v="4055" actId="255"/>
        <pc:sldMkLst>
          <pc:docMk/>
          <pc:sldMk cId="1003293204" sldId="266"/>
        </pc:sldMkLst>
        <pc:spChg chg="add mod">
          <ac:chgData name="haleema khan" userId="f959c1cd64da496f" providerId="LiveId" clId="{6A64EB21-7EE7-4279-910A-8E9BEBA7BEC8}" dt="2026-10-11T18:24:41.736" v="3966" actId="255"/>
          <ac:spMkLst>
            <pc:docMk/>
            <pc:sldMk cId="1003293204" sldId="266"/>
            <ac:spMk id="6" creationId="{C4EB787D-8ADD-62A1-E95C-8C46E1718617}"/>
          </ac:spMkLst>
        </pc:spChg>
        <pc:spChg chg="add del mod">
          <ac:chgData name="haleema khan" userId="f959c1cd64da496f" providerId="LiveId" clId="{6A64EB21-7EE7-4279-910A-8E9BEBA7BEC8}" dt="2026-10-11T17:51:34.010" v="3876" actId="478"/>
          <ac:spMkLst>
            <pc:docMk/>
            <pc:sldMk cId="1003293204" sldId="266"/>
            <ac:spMk id="8" creationId="{46374242-7428-890D-BA79-DBE756381B38}"/>
          </ac:spMkLst>
        </pc:spChg>
        <pc:spChg chg="add mod">
          <ac:chgData name="haleema khan" userId="f959c1cd64da496f" providerId="LiveId" clId="{6A64EB21-7EE7-4279-910A-8E9BEBA7BEC8}" dt="2026-10-11T18:24:48.840" v="3967" actId="255"/>
          <ac:spMkLst>
            <pc:docMk/>
            <pc:sldMk cId="1003293204" sldId="266"/>
            <ac:spMk id="10" creationId="{3042CA0C-66EB-640A-9CF9-5419D033963C}"/>
          </ac:spMkLst>
        </pc:spChg>
        <pc:spChg chg="add mod">
          <ac:chgData name="haleema khan" userId="f959c1cd64da496f" providerId="LiveId" clId="{6A64EB21-7EE7-4279-910A-8E9BEBA7BEC8}" dt="2026-10-11T18:50:28.524" v="4054" actId="255"/>
          <ac:spMkLst>
            <pc:docMk/>
            <pc:sldMk cId="1003293204" sldId="266"/>
            <ac:spMk id="11" creationId="{BAACB995-7AC4-FB7C-A622-8578CA53B752}"/>
          </ac:spMkLst>
        </pc:spChg>
        <pc:spChg chg="add mod">
          <ac:chgData name="haleema khan" userId="f959c1cd64da496f" providerId="LiveId" clId="{6A64EB21-7EE7-4279-910A-8E9BEBA7BEC8}" dt="2026-10-11T18:50:39.221" v="4055" actId="255"/>
          <ac:spMkLst>
            <pc:docMk/>
            <pc:sldMk cId="1003293204" sldId="266"/>
            <ac:spMk id="12" creationId="{6E2EC1E4-090A-F27E-38D8-5BB46C94D663}"/>
          </ac:spMkLst>
        </pc:spChg>
        <pc:graphicFrameChg chg="add mod modGraphic">
          <ac:chgData name="haleema khan" userId="f959c1cd64da496f" providerId="LiveId" clId="{6A64EB21-7EE7-4279-910A-8E9BEBA7BEC8}" dt="2026-10-11T12:49:44.287" v="3449" actId="1076"/>
          <ac:graphicFrameMkLst>
            <pc:docMk/>
            <pc:sldMk cId="1003293204" sldId="266"/>
            <ac:graphicFrameMk id="2" creationId="{7B821687-28E9-8F05-7E08-B5C51A7151F6}"/>
          </ac:graphicFrameMkLst>
        </pc:graphicFrameChg>
        <pc:graphicFrameChg chg="add mod modGraphic">
          <ac:chgData name="haleema khan" userId="f959c1cd64da496f" providerId="LiveId" clId="{6A64EB21-7EE7-4279-910A-8E9BEBA7BEC8}" dt="2026-10-11T18:25:00.772" v="3969" actId="1076"/>
          <ac:graphicFrameMkLst>
            <pc:docMk/>
            <pc:sldMk cId="1003293204" sldId="266"/>
            <ac:graphicFrameMk id="3" creationId="{B796C501-F81E-328A-13D4-371CF505B3CD}"/>
          </ac:graphicFrameMkLst>
        </pc:graphicFrameChg>
        <pc:graphicFrameChg chg="add del mod modGraphic">
          <ac:chgData name="haleema khan" userId="f959c1cd64da496f" providerId="LiveId" clId="{6A64EB21-7EE7-4279-910A-8E9BEBA7BEC8}" dt="2026-10-11T17:50:26.448" v="3858" actId="478"/>
          <ac:graphicFrameMkLst>
            <pc:docMk/>
            <pc:sldMk cId="1003293204" sldId="266"/>
            <ac:graphicFrameMk id="4" creationId="{C7D9ED13-4D6C-2743-3E67-0B5363347CC1}"/>
          </ac:graphicFrameMkLst>
        </pc:graphicFrameChg>
      </pc:sldChg>
      <pc:sldChg chg="addSp delSp modSp new mod setBg">
        <pc:chgData name="haleema khan" userId="f959c1cd64da496f" providerId="LiveId" clId="{6A64EB21-7EE7-4279-910A-8E9BEBA7BEC8}" dt="2026-10-11T18:01:09.247" v="3917" actId="255"/>
        <pc:sldMkLst>
          <pc:docMk/>
          <pc:sldMk cId="1004791804" sldId="267"/>
        </pc:sldMkLst>
        <pc:spChg chg="add mod ord">
          <ac:chgData name="haleema khan" userId="f959c1cd64da496f" providerId="LiveId" clId="{6A64EB21-7EE7-4279-910A-8E9BEBA7BEC8}" dt="2026-10-11T17:49:29.869" v="3852" actId="947"/>
          <ac:spMkLst>
            <pc:docMk/>
            <pc:sldMk cId="1004791804" sldId="267"/>
            <ac:spMk id="3" creationId="{BB28F30B-27B5-4468-B4CA-FE656099C05A}"/>
          </ac:spMkLst>
        </pc:spChg>
        <pc:spChg chg="add mod">
          <ac:chgData name="haleema khan" userId="f959c1cd64da496f" providerId="LiveId" clId="{6A64EB21-7EE7-4279-910A-8E9BEBA7BEC8}" dt="2026-10-11T18:01:09.247" v="3917" actId="255"/>
          <ac:spMkLst>
            <pc:docMk/>
            <pc:sldMk cId="1004791804" sldId="267"/>
            <ac:spMk id="6" creationId="{6293B881-ED84-D634-DA0E-CE721BED7396}"/>
          </ac:spMkLst>
        </pc:spChg>
        <pc:spChg chg="add del">
          <ac:chgData name="haleema khan" userId="f959c1cd64da496f" providerId="LiveId" clId="{6A64EB21-7EE7-4279-910A-8E9BEBA7BEC8}" dt="2026-10-11T17:21:18.291" v="3568" actId="26606"/>
          <ac:spMkLst>
            <pc:docMk/>
            <pc:sldMk cId="1004791804" sldId="267"/>
            <ac:spMk id="10" creationId="{C0763A76-9F1C-4FC5-82B7-DD475DA461B2}"/>
          </ac:spMkLst>
        </pc:spChg>
        <pc:spChg chg="add del">
          <ac:chgData name="haleema khan" userId="f959c1cd64da496f" providerId="LiveId" clId="{6A64EB21-7EE7-4279-910A-8E9BEBA7BEC8}" dt="2026-10-11T17:21:18.291" v="3568" actId="26606"/>
          <ac:spMkLst>
            <pc:docMk/>
            <pc:sldMk cId="1004791804" sldId="267"/>
            <ac:spMk id="12" creationId="{E81BF4F6-F2CF-4984-9D14-D6966D92F99F}"/>
          </ac:spMkLst>
        </pc:spChg>
        <pc:spChg chg="add del">
          <ac:chgData name="haleema khan" userId="f959c1cd64da496f" providerId="LiveId" clId="{6A64EB21-7EE7-4279-910A-8E9BEBA7BEC8}" dt="2026-10-11T17:21:26.197" v="3570" actId="26606"/>
          <ac:spMkLst>
            <pc:docMk/>
            <pc:sldMk cId="1004791804" sldId="267"/>
            <ac:spMk id="14" creationId="{F13C74B1-5B17-4795-BED0-7140497B445A}"/>
          </ac:spMkLst>
        </pc:spChg>
        <pc:spChg chg="add del">
          <ac:chgData name="haleema khan" userId="f959c1cd64da496f" providerId="LiveId" clId="{6A64EB21-7EE7-4279-910A-8E9BEBA7BEC8}" dt="2026-10-11T17:21:26.197" v="3570" actId="26606"/>
          <ac:spMkLst>
            <pc:docMk/>
            <pc:sldMk cId="1004791804" sldId="267"/>
            <ac:spMk id="15" creationId="{D4974D33-8DC5-464E-8C6D-BE58F0669C17}"/>
          </ac:spMkLst>
        </pc:spChg>
        <pc:spChg chg="add">
          <ac:chgData name="haleema khan" userId="f959c1cd64da496f" providerId="LiveId" clId="{6A64EB21-7EE7-4279-910A-8E9BEBA7BEC8}" dt="2026-10-11T17:21:26.222" v="3571" actId="26606"/>
          <ac:spMkLst>
            <pc:docMk/>
            <pc:sldMk cId="1004791804" sldId="267"/>
            <ac:spMk id="17" creationId="{04812C46-200A-4DEB-A05E-3ED6C68C2387}"/>
          </ac:spMkLst>
        </pc:spChg>
        <pc:spChg chg="add">
          <ac:chgData name="haleema khan" userId="f959c1cd64da496f" providerId="LiveId" clId="{6A64EB21-7EE7-4279-910A-8E9BEBA7BEC8}" dt="2026-10-11T17:21:26.222" v="3571" actId="26606"/>
          <ac:spMkLst>
            <pc:docMk/>
            <pc:sldMk cId="1004791804" sldId="267"/>
            <ac:spMk id="18" creationId="{D1EA859B-E555-4109-94F3-6700E046E008}"/>
          </ac:spMkLst>
        </pc:spChg>
        <pc:picChg chg="add mod">
          <ac:chgData name="haleema khan" userId="f959c1cd64da496f" providerId="LiveId" clId="{6A64EB21-7EE7-4279-910A-8E9BEBA7BEC8}" dt="2026-10-11T17:21:26.222" v="3571" actId="26606"/>
          <ac:picMkLst>
            <pc:docMk/>
            <pc:sldMk cId="1004791804" sldId="267"/>
            <ac:picMk id="5" creationId="{2C1BDE5E-2050-71F2-0BE8-5CB9090E49D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EDCC7F-3F59-4699-8B4E-2BEAAAEDB8AF}" type="datetimeFigureOut">
              <a:rPr lang="en-GB" smtClean="0"/>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1B8C80-D53F-4F3B-9F38-74CB537123A9}" type="slidenum">
              <a:rPr lang="en-GB" smtClean="0"/>
              <a:t>‹#›</a:t>
            </a:fld>
            <a:endParaRPr lang="en-GB"/>
          </a:p>
        </p:txBody>
      </p:sp>
    </p:spTree>
    <p:extLst>
      <p:ext uri="{BB962C8B-B14F-4D97-AF65-F5344CB8AC3E}">
        <p14:creationId xmlns:p14="http://schemas.microsoft.com/office/powerpoint/2010/main" val="5379650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1B8C80-D53F-4F3B-9F38-74CB537123A9}" type="slidenum">
              <a:rPr lang="en-GB" smtClean="0"/>
              <a:t>2</a:t>
            </a:fld>
            <a:endParaRPr lang="en-GB"/>
          </a:p>
        </p:txBody>
      </p:sp>
    </p:spTree>
    <p:extLst>
      <p:ext uri="{BB962C8B-B14F-4D97-AF65-F5344CB8AC3E}">
        <p14:creationId xmlns:p14="http://schemas.microsoft.com/office/powerpoint/2010/main" val="10931042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1B8C80-D53F-4F3B-9F38-74CB537123A9}" type="slidenum">
              <a:rPr lang="en-GB" smtClean="0"/>
              <a:t>6</a:t>
            </a:fld>
            <a:endParaRPr lang="en-GB"/>
          </a:p>
        </p:txBody>
      </p:sp>
    </p:spTree>
    <p:extLst>
      <p:ext uri="{BB962C8B-B14F-4D97-AF65-F5344CB8AC3E}">
        <p14:creationId xmlns:p14="http://schemas.microsoft.com/office/powerpoint/2010/main" val="35510608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1B8C80-D53F-4F3B-9F38-74CB537123A9}" type="slidenum">
              <a:rPr lang="en-GB" smtClean="0"/>
              <a:t>8</a:t>
            </a:fld>
            <a:endParaRPr lang="en-GB"/>
          </a:p>
        </p:txBody>
      </p:sp>
    </p:spTree>
    <p:extLst>
      <p:ext uri="{BB962C8B-B14F-4D97-AF65-F5344CB8AC3E}">
        <p14:creationId xmlns:p14="http://schemas.microsoft.com/office/powerpoint/2010/main" val="23229384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F6E9E-308F-A90C-7CBC-965CC89E51A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8C1D6C5-4EF2-ED40-09BD-92D9E78D33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32583A2-77DD-EF9A-AA9E-5EC657325866}"/>
              </a:ext>
            </a:extLst>
          </p:cNvPr>
          <p:cNvSpPr>
            <a:spLocks noGrp="1"/>
          </p:cNvSpPr>
          <p:nvPr>
            <p:ph type="dt" sz="half" idx="10"/>
          </p:nvPr>
        </p:nvSpPr>
        <p:spPr/>
        <p:txBody>
          <a:bodyPr/>
          <a:lstStyle/>
          <a:p>
            <a:fld id="{61DBA4FB-71A9-429C-9A16-5DA97F63B9B1}" type="datetimeFigureOut">
              <a:rPr lang="en-GB" smtClean="0"/>
              <a:t>11/10/2026</a:t>
            </a:fld>
            <a:endParaRPr lang="en-GB"/>
          </a:p>
        </p:txBody>
      </p:sp>
      <p:sp>
        <p:nvSpPr>
          <p:cNvPr id="5" name="Footer Placeholder 4">
            <a:extLst>
              <a:ext uri="{FF2B5EF4-FFF2-40B4-BE49-F238E27FC236}">
                <a16:creationId xmlns:a16="http://schemas.microsoft.com/office/drawing/2014/main" id="{E347ACE6-DB04-7119-19B6-AB4B6C446D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C7440A-CDBE-F892-AEAC-EF20E7325721}"/>
              </a:ext>
            </a:extLst>
          </p:cNvPr>
          <p:cNvSpPr>
            <a:spLocks noGrp="1"/>
          </p:cNvSpPr>
          <p:nvPr>
            <p:ph type="sldNum" sz="quarter" idx="12"/>
          </p:nvPr>
        </p:nvSpPr>
        <p:spPr/>
        <p:txBody>
          <a:bodyPr/>
          <a:lstStyle/>
          <a:p>
            <a:fld id="{0819745E-CD7B-4517-B477-172698797837}" type="slidenum">
              <a:rPr lang="en-GB" smtClean="0"/>
              <a:t>‹#›</a:t>
            </a:fld>
            <a:endParaRPr lang="en-GB"/>
          </a:p>
        </p:txBody>
      </p:sp>
    </p:spTree>
    <p:extLst>
      <p:ext uri="{BB962C8B-B14F-4D97-AF65-F5344CB8AC3E}">
        <p14:creationId xmlns:p14="http://schemas.microsoft.com/office/powerpoint/2010/main" val="7268092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DB326-5B81-920A-66C7-026C624B518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1CD8E65-9040-7AAA-6C4D-B837D607DC5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C785B71-3D8D-E0B8-590E-A51A698AC34E}"/>
              </a:ext>
            </a:extLst>
          </p:cNvPr>
          <p:cNvSpPr>
            <a:spLocks noGrp="1"/>
          </p:cNvSpPr>
          <p:nvPr>
            <p:ph type="dt" sz="half" idx="10"/>
          </p:nvPr>
        </p:nvSpPr>
        <p:spPr/>
        <p:txBody>
          <a:bodyPr/>
          <a:lstStyle/>
          <a:p>
            <a:fld id="{61DBA4FB-71A9-429C-9A16-5DA97F63B9B1}" type="datetimeFigureOut">
              <a:rPr lang="en-GB" smtClean="0"/>
              <a:t>11/10/2026</a:t>
            </a:fld>
            <a:endParaRPr lang="en-GB"/>
          </a:p>
        </p:txBody>
      </p:sp>
      <p:sp>
        <p:nvSpPr>
          <p:cNvPr id="5" name="Footer Placeholder 4">
            <a:extLst>
              <a:ext uri="{FF2B5EF4-FFF2-40B4-BE49-F238E27FC236}">
                <a16:creationId xmlns:a16="http://schemas.microsoft.com/office/drawing/2014/main" id="{620C7B0D-A547-8F8C-7038-A94561F047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8B3E39-560A-A7CA-C664-D16B0BF9758A}"/>
              </a:ext>
            </a:extLst>
          </p:cNvPr>
          <p:cNvSpPr>
            <a:spLocks noGrp="1"/>
          </p:cNvSpPr>
          <p:nvPr>
            <p:ph type="sldNum" sz="quarter" idx="12"/>
          </p:nvPr>
        </p:nvSpPr>
        <p:spPr/>
        <p:txBody>
          <a:bodyPr/>
          <a:lstStyle/>
          <a:p>
            <a:fld id="{0819745E-CD7B-4517-B477-172698797837}" type="slidenum">
              <a:rPr lang="en-GB" smtClean="0"/>
              <a:t>‹#›</a:t>
            </a:fld>
            <a:endParaRPr lang="en-GB"/>
          </a:p>
        </p:txBody>
      </p:sp>
    </p:spTree>
    <p:extLst>
      <p:ext uri="{BB962C8B-B14F-4D97-AF65-F5344CB8AC3E}">
        <p14:creationId xmlns:p14="http://schemas.microsoft.com/office/powerpoint/2010/main" val="4144243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AF36F-CC7E-AA6E-E2B4-B72D8CE1AA3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AB4B7D9-360C-A8E5-5516-3788AA5A323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8ADE345-276C-F570-D377-632AE6BAACBD}"/>
              </a:ext>
            </a:extLst>
          </p:cNvPr>
          <p:cNvSpPr>
            <a:spLocks noGrp="1"/>
          </p:cNvSpPr>
          <p:nvPr>
            <p:ph type="dt" sz="half" idx="10"/>
          </p:nvPr>
        </p:nvSpPr>
        <p:spPr/>
        <p:txBody>
          <a:bodyPr/>
          <a:lstStyle/>
          <a:p>
            <a:fld id="{61DBA4FB-71A9-429C-9A16-5DA97F63B9B1}" type="datetimeFigureOut">
              <a:rPr lang="en-GB" smtClean="0"/>
              <a:t>11/10/2026</a:t>
            </a:fld>
            <a:endParaRPr lang="en-GB"/>
          </a:p>
        </p:txBody>
      </p:sp>
      <p:sp>
        <p:nvSpPr>
          <p:cNvPr id="5" name="Footer Placeholder 4">
            <a:extLst>
              <a:ext uri="{FF2B5EF4-FFF2-40B4-BE49-F238E27FC236}">
                <a16:creationId xmlns:a16="http://schemas.microsoft.com/office/drawing/2014/main" id="{405EBF8D-AFB5-B722-2DE8-5D3F52C2D9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70F520-46DF-3F98-5D48-B503B0E83E48}"/>
              </a:ext>
            </a:extLst>
          </p:cNvPr>
          <p:cNvSpPr>
            <a:spLocks noGrp="1"/>
          </p:cNvSpPr>
          <p:nvPr>
            <p:ph type="sldNum" sz="quarter" idx="12"/>
          </p:nvPr>
        </p:nvSpPr>
        <p:spPr/>
        <p:txBody>
          <a:bodyPr/>
          <a:lstStyle/>
          <a:p>
            <a:fld id="{0819745E-CD7B-4517-B477-172698797837}" type="slidenum">
              <a:rPr lang="en-GB" smtClean="0"/>
              <a:t>‹#›</a:t>
            </a:fld>
            <a:endParaRPr lang="en-GB"/>
          </a:p>
        </p:txBody>
      </p:sp>
    </p:spTree>
    <p:extLst>
      <p:ext uri="{BB962C8B-B14F-4D97-AF65-F5344CB8AC3E}">
        <p14:creationId xmlns:p14="http://schemas.microsoft.com/office/powerpoint/2010/main" val="590193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4C101-C9BC-A136-6CD4-C9708B672A7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7080C3B-3686-82F3-A2A3-1F16AE6B1F3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0CC50BD-CAE1-452C-0C8A-FF008F7CC2D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E3008C4-02C1-0968-E309-3D84B3DE5DFA}"/>
              </a:ext>
            </a:extLst>
          </p:cNvPr>
          <p:cNvSpPr>
            <a:spLocks noGrp="1"/>
          </p:cNvSpPr>
          <p:nvPr>
            <p:ph type="dt" sz="half" idx="10"/>
          </p:nvPr>
        </p:nvSpPr>
        <p:spPr/>
        <p:txBody>
          <a:bodyPr/>
          <a:lstStyle/>
          <a:p>
            <a:fld id="{61DBA4FB-71A9-429C-9A16-5DA97F63B9B1}" type="datetimeFigureOut">
              <a:rPr lang="en-GB" smtClean="0"/>
              <a:t>11/10/2026</a:t>
            </a:fld>
            <a:endParaRPr lang="en-GB"/>
          </a:p>
        </p:txBody>
      </p:sp>
      <p:sp>
        <p:nvSpPr>
          <p:cNvPr id="6" name="Footer Placeholder 5">
            <a:extLst>
              <a:ext uri="{FF2B5EF4-FFF2-40B4-BE49-F238E27FC236}">
                <a16:creationId xmlns:a16="http://schemas.microsoft.com/office/drawing/2014/main" id="{62AACA66-A54C-0C0F-A11A-2BBDDE1903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6B16F5-E298-70B7-EE8B-6431086F5948}"/>
              </a:ext>
            </a:extLst>
          </p:cNvPr>
          <p:cNvSpPr>
            <a:spLocks noGrp="1"/>
          </p:cNvSpPr>
          <p:nvPr>
            <p:ph type="sldNum" sz="quarter" idx="12"/>
          </p:nvPr>
        </p:nvSpPr>
        <p:spPr/>
        <p:txBody>
          <a:bodyPr/>
          <a:lstStyle/>
          <a:p>
            <a:fld id="{0819745E-CD7B-4517-B477-172698797837}" type="slidenum">
              <a:rPr lang="en-GB" smtClean="0"/>
              <a:t>‹#›</a:t>
            </a:fld>
            <a:endParaRPr lang="en-GB"/>
          </a:p>
        </p:txBody>
      </p:sp>
    </p:spTree>
    <p:extLst>
      <p:ext uri="{BB962C8B-B14F-4D97-AF65-F5344CB8AC3E}">
        <p14:creationId xmlns:p14="http://schemas.microsoft.com/office/powerpoint/2010/main" val="3157325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54239-3475-B31C-7D53-6DC7C5D538D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6AEF177-EAC7-E13C-0C3A-9491C46F92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E9F0A22-CDAD-F9DD-ECDC-7D57FC807A1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D7FE117-EF33-F073-584F-87439160A27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4A95581-148F-78A1-D117-F904397CE7B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3598CCF-1F0C-0A33-1EBC-57681EA538DD}"/>
              </a:ext>
            </a:extLst>
          </p:cNvPr>
          <p:cNvSpPr>
            <a:spLocks noGrp="1"/>
          </p:cNvSpPr>
          <p:nvPr>
            <p:ph type="dt" sz="half" idx="10"/>
          </p:nvPr>
        </p:nvSpPr>
        <p:spPr/>
        <p:txBody>
          <a:bodyPr/>
          <a:lstStyle/>
          <a:p>
            <a:fld id="{61DBA4FB-71A9-429C-9A16-5DA97F63B9B1}" type="datetimeFigureOut">
              <a:rPr lang="en-GB" smtClean="0"/>
              <a:t>11/10/2026</a:t>
            </a:fld>
            <a:endParaRPr lang="en-GB"/>
          </a:p>
        </p:txBody>
      </p:sp>
      <p:sp>
        <p:nvSpPr>
          <p:cNvPr id="8" name="Footer Placeholder 7">
            <a:extLst>
              <a:ext uri="{FF2B5EF4-FFF2-40B4-BE49-F238E27FC236}">
                <a16:creationId xmlns:a16="http://schemas.microsoft.com/office/drawing/2014/main" id="{841407A4-8788-BEF2-CC3C-36D9FC77268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6683680-2C41-C2D9-0125-23C776AB44E4}"/>
              </a:ext>
            </a:extLst>
          </p:cNvPr>
          <p:cNvSpPr>
            <a:spLocks noGrp="1"/>
          </p:cNvSpPr>
          <p:nvPr>
            <p:ph type="sldNum" sz="quarter" idx="12"/>
          </p:nvPr>
        </p:nvSpPr>
        <p:spPr/>
        <p:txBody>
          <a:bodyPr/>
          <a:lstStyle/>
          <a:p>
            <a:fld id="{0819745E-CD7B-4517-B477-172698797837}" type="slidenum">
              <a:rPr lang="en-GB" smtClean="0"/>
              <a:t>‹#›</a:t>
            </a:fld>
            <a:endParaRPr lang="en-GB"/>
          </a:p>
        </p:txBody>
      </p:sp>
    </p:spTree>
    <p:extLst>
      <p:ext uri="{BB962C8B-B14F-4D97-AF65-F5344CB8AC3E}">
        <p14:creationId xmlns:p14="http://schemas.microsoft.com/office/powerpoint/2010/main" val="37633776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C705C-3D52-1950-EF7C-19D1ADB2915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F096369-E7E9-A8CB-7D7F-D406E53615E3}"/>
              </a:ext>
            </a:extLst>
          </p:cNvPr>
          <p:cNvSpPr>
            <a:spLocks noGrp="1"/>
          </p:cNvSpPr>
          <p:nvPr>
            <p:ph type="dt" sz="half" idx="10"/>
          </p:nvPr>
        </p:nvSpPr>
        <p:spPr/>
        <p:txBody>
          <a:bodyPr/>
          <a:lstStyle/>
          <a:p>
            <a:fld id="{61DBA4FB-71A9-429C-9A16-5DA97F63B9B1}" type="datetimeFigureOut">
              <a:rPr lang="en-GB" smtClean="0"/>
              <a:t>11/10/2026</a:t>
            </a:fld>
            <a:endParaRPr lang="en-GB"/>
          </a:p>
        </p:txBody>
      </p:sp>
      <p:sp>
        <p:nvSpPr>
          <p:cNvPr id="4" name="Footer Placeholder 3">
            <a:extLst>
              <a:ext uri="{FF2B5EF4-FFF2-40B4-BE49-F238E27FC236}">
                <a16:creationId xmlns:a16="http://schemas.microsoft.com/office/drawing/2014/main" id="{F25CB901-E180-5F55-F512-F1347B2946A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191366E-D7DD-2B2E-CACC-89695B5B0DB8}"/>
              </a:ext>
            </a:extLst>
          </p:cNvPr>
          <p:cNvSpPr>
            <a:spLocks noGrp="1"/>
          </p:cNvSpPr>
          <p:nvPr>
            <p:ph type="sldNum" sz="quarter" idx="12"/>
          </p:nvPr>
        </p:nvSpPr>
        <p:spPr/>
        <p:txBody>
          <a:bodyPr/>
          <a:lstStyle/>
          <a:p>
            <a:fld id="{0819745E-CD7B-4517-B477-172698797837}" type="slidenum">
              <a:rPr lang="en-GB" smtClean="0"/>
              <a:t>‹#›</a:t>
            </a:fld>
            <a:endParaRPr lang="en-GB"/>
          </a:p>
        </p:txBody>
      </p:sp>
    </p:spTree>
    <p:extLst>
      <p:ext uri="{BB962C8B-B14F-4D97-AF65-F5344CB8AC3E}">
        <p14:creationId xmlns:p14="http://schemas.microsoft.com/office/powerpoint/2010/main" val="39403325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E7D1A7-679E-EC0C-5E6B-5726F8AA9861}"/>
              </a:ext>
            </a:extLst>
          </p:cNvPr>
          <p:cNvSpPr>
            <a:spLocks noGrp="1"/>
          </p:cNvSpPr>
          <p:nvPr>
            <p:ph type="dt" sz="half" idx="10"/>
          </p:nvPr>
        </p:nvSpPr>
        <p:spPr/>
        <p:txBody>
          <a:bodyPr/>
          <a:lstStyle/>
          <a:p>
            <a:fld id="{61DBA4FB-71A9-429C-9A16-5DA97F63B9B1}" type="datetimeFigureOut">
              <a:rPr lang="en-GB" smtClean="0"/>
              <a:t>11/10/2026</a:t>
            </a:fld>
            <a:endParaRPr lang="en-GB"/>
          </a:p>
        </p:txBody>
      </p:sp>
      <p:sp>
        <p:nvSpPr>
          <p:cNvPr id="3" name="Footer Placeholder 2">
            <a:extLst>
              <a:ext uri="{FF2B5EF4-FFF2-40B4-BE49-F238E27FC236}">
                <a16:creationId xmlns:a16="http://schemas.microsoft.com/office/drawing/2014/main" id="{4196F7EB-15CC-0D10-23B3-538AF9A0F2E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4791237-B4ED-F561-55F0-F145DAD938AA}"/>
              </a:ext>
            </a:extLst>
          </p:cNvPr>
          <p:cNvSpPr>
            <a:spLocks noGrp="1"/>
          </p:cNvSpPr>
          <p:nvPr>
            <p:ph type="sldNum" sz="quarter" idx="12"/>
          </p:nvPr>
        </p:nvSpPr>
        <p:spPr/>
        <p:txBody>
          <a:bodyPr/>
          <a:lstStyle/>
          <a:p>
            <a:fld id="{0819745E-CD7B-4517-B477-172698797837}" type="slidenum">
              <a:rPr lang="en-GB" smtClean="0"/>
              <a:t>‹#›</a:t>
            </a:fld>
            <a:endParaRPr lang="en-GB"/>
          </a:p>
        </p:txBody>
      </p:sp>
    </p:spTree>
    <p:extLst>
      <p:ext uri="{BB962C8B-B14F-4D97-AF65-F5344CB8AC3E}">
        <p14:creationId xmlns:p14="http://schemas.microsoft.com/office/powerpoint/2010/main" val="13912505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E8BA1-833C-D1EA-D543-4C943C611FA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5A201B6-DC08-9EBE-470F-C9C74D088C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BB55E28-5FEF-2D76-4BFF-BD2C9C4855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8316573-9099-CC1C-D045-7EC09BE8B5F8}"/>
              </a:ext>
            </a:extLst>
          </p:cNvPr>
          <p:cNvSpPr>
            <a:spLocks noGrp="1"/>
          </p:cNvSpPr>
          <p:nvPr>
            <p:ph type="dt" sz="half" idx="10"/>
          </p:nvPr>
        </p:nvSpPr>
        <p:spPr/>
        <p:txBody>
          <a:bodyPr/>
          <a:lstStyle/>
          <a:p>
            <a:fld id="{61DBA4FB-71A9-429C-9A16-5DA97F63B9B1}" type="datetimeFigureOut">
              <a:rPr lang="en-GB" smtClean="0"/>
              <a:t>11/10/2026</a:t>
            </a:fld>
            <a:endParaRPr lang="en-GB"/>
          </a:p>
        </p:txBody>
      </p:sp>
      <p:sp>
        <p:nvSpPr>
          <p:cNvPr id="6" name="Footer Placeholder 5">
            <a:extLst>
              <a:ext uri="{FF2B5EF4-FFF2-40B4-BE49-F238E27FC236}">
                <a16:creationId xmlns:a16="http://schemas.microsoft.com/office/drawing/2014/main" id="{2F78243A-50FD-4156-348B-2427A83923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A9B151-B1D6-4672-FCA7-2B1976CA360C}"/>
              </a:ext>
            </a:extLst>
          </p:cNvPr>
          <p:cNvSpPr>
            <a:spLocks noGrp="1"/>
          </p:cNvSpPr>
          <p:nvPr>
            <p:ph type="sldNum" sz="quarter" idx="12"/>
          </p:nvPr>
        </p:nvSpPr>
        <p:spPr/>
        <p:txBody>
          <a:bodyPr/>
          <a:lstStyle/>
          <a:p>
            <a:fld id="{0819745E-CD7B-4517-B477-172698797837}" type="slidenum">
              <a:rPr lang="en-GB" smtClean="0"/>
              <a:t>‹#›</a:t>
            </a:fld>
            <a:endParaRPr lang="en-GB"/>
          </a:p>
        </p:txBody>
      </p:sp>
    </p:spTree>
    <p:extLst>
      <p:ext uri="{BB962C8B-B14F-4D97-AF65-F5344CB8AC3E}">
        <p14:creationId xmlns:p14="http://schemas.microsoft.com/office/powerpoint/2010/main" val="37065097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BE571-CF8B-7CD9-CA3A-3908583FF25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88440E1-6FE1-EA31-D66D-D10E84F6D0B3}"/>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802058D-2850-0AB5-3B2B-EAAA9EF8F5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6A52984-CFDF-4D93-424F-C92D4DE9F065}"/>
              </a:ext>
            </a:extLst>
          </p:cNvPr>
          <p:cNvSpPr>
            <a:spLocks noGrp="1"/>
          </p:cNvSpPr>
          <p:nvPr>
            <p:ph type="dt" sz="half" idx="10"/>
          </p:nvPr>
        </p:nvSpPr>
        <p:spPr/>
        <p:txBody>
          <a:bodyPr/>
          <a:lstStyle/>
          <a:p>
            <a:fld id="{61DBA4FB-71A9-429C-9A16-5DA97F63B9B1}" type="datetimeFigureOut">
              <a:rPr lang="en-GB" smtClean="0"/>
              <a:t>11/10/2026</a:t>
            </a:fld>
            <a:endParaRPr lang="en-GB"/>
          </a:p>
        </p:txBody>
      </p:sp>
      <p:sp>
        <p:nvSpPr>
          <p:cNvPr id="6" name="Footer Placeholder 5">
            <a:extLst>
              <a:ext uri="{FF2B5EF4-FFF2-40B4-BE49-F238E27FC236}">
                <a16:creationId xmlns:a16="http://schemas.microsoft.com/office/drawing/2014/main" id="{48F6A60A-A364-BD9B-04C2-E8A3C18376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ACDD72-DA2E-714F-0072-96D24B705B7F}"/>
              </a:ext>
            </a:extLst>
          </p:cNvPr>
          <p:cNvSpPr>
            <a:spLocks noGrp="1"/>
          </p:cNvSpPr>
          <p:nvPr>
            <p:ph type="sldNum" sz="quarter" idx="12"/>
          </p:nvPr>
        </p:nvSpPr>
        <p:spPr/>
        <p:txBody>
          <a:bodyPr/>
          <a:lstStyle/>
          <a:p>
            <a:fld id="{0819745E-CD7B-4517-B477-172698797837}" type="slidenum">
              <a:rPr lang="en-GB" smtClean="0"/>
              <a:t>‹#›</a:t>
            </a:fld>
            <a:endParaRPr lang="en-GB"/>
          </a:p>
        </p:txBody>
      </p:sp>
    </p:spTree>
    <p:extLst>
      <p:ext uri="{BB962C8B-B14F-4D97-AF65-F5344CB8AC3E}">
        <p14:creationId xmlns:p14="http://schemas.microsoft.com/office/powerpoint/2010/main" val="8908431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882D3-3A35-98A2-D93F-D0FD78EAC1D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4132FA5-CBAB-0B52-4DD5-F5F59B39421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8B083E9-3D04-C2E7-CFB2-1515F9A9CA5D}"/>
              </a:ext>
            </a:extLst>
          </p:cNvPr>
          <p:cNvSpPr>
            <a:spLocks noGrp="1"/>
          </p:cNvSpPr>
          <p:nvPr>
            <p:ph type="dt" sz="half" idx="10"/>
          </p:nvPr>
        </p:nvSpPr>
        <p:spPr/>
        <p:txBody>
          <a:bodyPr/>
          <a:lstStyle/>
          <a:p>
            <a:fld id="{61DBA4FB-71A9-429C-9A16-5DA97F63B9B1}" type="datetimeFigureOut">
              <a:rPr lang="en-GB" smtClean="0"/>
              <a:t>11/10/2026</a:t>
            </a:fld>
            <a:endParaRPr lang="en-GB"/>
          </a:p>
        </p:txBody>
      </p:sp>
      <p:sp>
        <p:nvSpPr>
          <p:cNvPr id="5" name="Footer Placeholder 4">
            <a:extLst>
              <a:ext uri="{FF2B5EF4-FFF2-40B4-BE49-F238E27FC236}">
                <a16:creationId xmlns:a16="http://schemas.microsoft.com/office/drawing/2014/main" id="{EA9C80D6-2FCF-FC4E-A470-6735DFBACE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801B73-7A06-6C37-2B42-E4AA3EDA2DFB}"/>
              </a:ext>
            </a:extLst>
          </p:cNvPr>
          <p:cNvSpPr>
            <a:spLocks noGrp="1"/>
          </p:cNvSpPr>
          <p:nvPr>
            <p:ph type="sldNum" sz="quarter" idx="12"/>
          </p:nvPr>
        </p:nvSpPr>
        <p:spPr/>
        <p:txBody>
          <a:bodyPr/>
          <a:lstStyle/>
          <a:p>
            <a:fld id="{0819745E-CD7B-4517-B477-172698797837}" type="slidenum">
              <a:rPr lang="en-GB" smtClean="0"/>
              <a:t>‹#›</a:t>
            </a:fld>
            <a:endParaRPr lang="en-GB"/>
          </a:p>
        </p:txBody>
      </p:sp>
    </p:spTree>
    <p:extLst>
      <p:ext uri="{BB962C8B-B14F-4D97-AF65-F5344CB8AC3E}">
        <p14:creationId xmlns:p14="http://schemas.microsoft.com/office/powerpoint/2010/main" val="22320679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DD7239-9CDD-B6B6-3590-09CA0BDFEAC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6337E5B-6DAD-14E6-19C3-28EF67BE7FB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CF99673-82B2-05AB-76C2-C6D99E7F1758}"/>
              </a:ext>
            </a:extLst>
          </p:cNvPr>
          <p:cNvSpPr>
            <a:spLocks noGrp="1"/>
          </p:cNvSpPr>
          <p:nvPr>
            <p:ph type="dt" sz="half" idx="10"/>
          </p:nvPr>
        </p:nvSpPr>
        <p:spPr/>
        <p:txBody>
          <a:bodyPr/>
          <a:lstStyle/>
          <a:p>
            <a:fld id="{61DBA4FB-71A9-429C-9A16-5DA97F63B9B1}" type="datetimeFigureOut">
              <a:rPr lang="en-GB" smtClean="0"/>
              <a:t>11/10/2026</a:t>
            </a:fld>
            <a:endParaRPr lang="en-GB"/>
          </a:p>
        </p:txBody>
      </p:sp>
      <p:sp>
        <p:nvSpPr>
          <p:cNvPr id="5" name="Footer Placeholder 4">
            <a:extLst>
              <a:ext uri="{FF2B5EF4-FFF2-40B4-BE49-F238E27FC236}">
                <a16:creationId xmlns:a16="http://schemas.microsoft.com/office/drawing/2014/main" id="{D618D29F-367B-C197-B704-7C002A66A6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CA9E11-0E15-2E59-9D2F-0DE58FFBA8A6}"/>
              </a:ext>
            </a:extLst>
          </p:cNvPr>
          <p:cNvSpPr>
            <a:spLocks noGrp="1"/>
          </p:cNvSpPr>
          <p:nvPr>
            <p:ph type="sldNum" sz="quarter" idx="12"/>
          </p:nvPr>
        </p:nvSpPr>
        <p:spPr/>
        <p:txBody>
          <a:bodyPr/>
          <a:lstStyle/>
          <a:p>
            <a:fld id="{0819745E-CD7B-4517-B477-172698797837}" type="slidenum">
              <a:rPr lang="en-GB" smtClean="0"/>
              <a:t>‹#›</a:t>
            </a:fld>
            <a:endParaRPr lang="en-GB"/>
          </a:p>
        </p:txBody>
      </p:sp>
    </p:spTree>
    <p:extLst>
      <p:ext uri="{BB962C8B-B14F-4D97-AF65-F5344CB8AC3E}">
        <p14:creationId xmlns:p14="http://schemas.microsoft.com/office/powerpoint/2010/main" val="60685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4E4351-C4FB-C254-C4F0-586BAAEB67F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3CEEC2F-5796-1226-1535-494052AB0E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4CCE022-55E0-DA4A-D6C6-8A9353EA77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1DBA4FB-71A9-429C-9A16-5DA97F63B9B1}" type="datetimeFigureOut">
              <a:rPr lang="en-GB" smtClean="0"/>
              <a:t>11/10/2026</a:t>
            </a:fld>
            <a:endParaRPr lang="en-GB"/>
          </a:p>
        </p:txBody>
      </p:sp>
      <p:sp>
        <p:nvSpPr>
          <p:cNvPr id="5" name="Footer Placeholder 4">
            <a:extLst>
              <a:ext uri="{FF2B5EF4-FFF2-40B4-BE49-F238E27FC236}">
                <a16:creationId xmlns:a16="http://schemas.microsoft.com/office/drawing/2014/main" id="{5374DB97-9CC3-16C6-9B96-ABC7626FC3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AF8CC9B-8662-619F-9D65-1DF57EE065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819745E-CD7B-4517-B477-172698797837}" type="slidenum">
              <a:rPr lang="en-GB" smtClean="0"/>
              <a:t>‹#›</a:t>
            </a:fld>
            <a:endParaRPr lang="en-GB"/>
          </a:p>
        </p:txBody>
      </p:sp>
    </p:spTree>
    <p:extLst>
      <p:ext uri="{BB962C8B-B14F-4D97-AF65-F5344CB8AC3E}">
        <p14:creationId xmlns:p14="http://schemas.microsoft.com/office/powerpoint/2010/main" val="38112007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freepngimg.com/png/14605-presentation-png-image"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creativecommons.org/licenses/by-nc/3.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rawpixel.com/search/Clinical+Image%20hospital%20care"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rawpixel.com/image/414017/free-photo-image-laptop-meeting-business" TargetMode="External"/><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hyperlink" Target="https://lottie.org/care-guides/what-is-personal-care/"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successfulteaching.blogspot.com/2017/10/visual-schedules.html" TargetMode="External"/><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code.kx.com/q/interfaces/excel-client-for-q/" TargetMode="External"/><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s://marianocabrera.com/por-que-aprender-a-usar-excel/"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s://pixabay.com/en/wifi-communication-computer-button-149847/" TargetMode="External"/><Relationship Id="rId5" Type="http://schemas.openxmlformats.org/officeDocument/2006/relationships/image" Target="../media/image8.jpg"/><Relationship Id="rId4" Type="http://schemas.openxmlformats.org/officeDocument/2006/relationships/hyperlink" Target="https://flatworldknowledge.lardbucket.org/books/a-primer-on-communication-studies/s01-introduction-to-communication-.html"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picpedia.org/chalkboard/e/efficiency.html" TargetMode="External"/><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picpedia.org/highway-signs/l/limitation.html" TargetMode="External"/><Relationship Id="rId2" Type="http://schemas.openxmlformats.org/officeDocument/2006/relationships/image" Target="../media/image10.jpg"/><Relationship Id="rId1" Type="http://schemas.openxmlformats.org/officeDocument/2006/relationships/slideLayout" Target="../slideLayouts/slideLayout7.xml"/><Relationship Id="rId6" Type="http://schemas.openxmlformats.org/officeDocument/2006/relationships/hyperlink" Target="https://creativecommons.org/licenses/by-nc/3.0/" TargetMode="External"/><Relationship Id="rId5" Type="http://schemas.openxmlformats.org/officeDocument/2006/relationships/hyperlink" Target="https://www.newgrounds.com/art/view/aqua2201/technical-issues" TargetMode="Externa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hyperlink" Target="https://www.rawpixel.com/search/training?sort=curated&amp;premium=free&amp;page=1" TargetMode="External"/><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hyperlink" Target="https://www.picserver.org/c/changes.html" TargetMode="External"/><Relationship Id="rId4" Type="http://schemas.openxmlformats.org/officeDocument/2006/relationships/image" Target="../media/image13.jpg"/></Relationships>
</file>

<file path=ppt/slides/_rels/slide12.xml.rels><?xml version="1.0" encoding="UTF-8" standalone="yes"?>
<Relationships xmlns="http://schemas.openxmlformats.org/package/2006/relationships"><Relationship Id="rId3" Type="http://schemas.openxmlformats.org/officeDocument/2006/relationships/hyperlink" Target="https://lottie.org/care-guides/meaningful-activities-in-care-homes/" TargetMode="External"/><Relationship Id="rId2" Type="http://schemas.openxmlformats.org/officeDocument/2006/relationships/hyperlink" Target="https://www.geeksforgeeks.org/excel/importance-of-microsoft-excel-in-workplace%20/" TargetMode="External"/><Relationship Id="rId1" Type="http://schemas.openxmlformats.org/officeDocument/2006/relationships/slideLayout" Target="../slideLayouts/slideLayout7.xml"/><Relationship Id="rId6" Type="http://schemas.openxmlformats.org/officeDocument/2006/relationships/hyperlink" Target="https://support.microsoft.com/en-us/excel/excel-specifications-and-limits" TargetMode="External"/><Relationship Id="rId5" Type="http://schemas.openxmlformats.org/officeDocument/2006/relationships/hyperlink" Target="https://www.ihasco.co.uk/courses/detail/communication-skills-training?utm_source=SearchEngineBing&amp;utm_medium=Paid&amp;utm_campaign=DSA&amp;utm_keyword=https%3A%2F%2Fwww.ihasco.co.uk%2Fcourses%2Fdetail%2Fcommunication-skills-training&amp;msclkid=12c1e3713070184cbc7f89bae31dcfaf" TargetMode="External"/><Relationship Id="rId4" Type="http://schemas.openxmlformats.org/officeDocument/2006/relationships/hyperlink" Target="https://toolingant.com/difference-between-microsoft-excel-and-microsoft-excel-36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336A37E-DAC9-83A8-25EC-AD10B92517C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5116" b="1"/>
          <a:stretch>
            <a:fillRect/>
          </a:stretch>
        </p:blipFill>
        <p:spPr>
          <a:xfrm>
            <a:off x="3523488" y="10"/>
            <a:ext cx="8668512" cy="6857990"/>
          </a:xfrm>
          <a:prstGeom prst="rect">
            <a:avLst/>
          </a:prstGeom>
        </p:spPr>
      </p:pic>
      <p:sp>
        <p:nvSpPr>
          <p:cNvPr id="24" name="Rectangle 23">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E4D2A6-A1AC-6594-2AE6-2CB28163A06E}"/>
              </a:ext>
            </a:extLst>
          </p:cNvPr>
          <p:cNvSpPr>
            <a:spLocks noGrp="1"/>
          </p:cNvSpPr>
          <p:nvPr>
            <p:ph type="ctrTitle"/>
          </p:nvPr>
        </p:nvSpPr>
        <p:spPr>
          <a:xfrm>
            <a:off x="477981" y="1122363"/>
            <a:ext cx="4023360" cy="3204134"/>
          </a:xfrm>
        </p:spPr>
        <p:txBody>
          <a:bodyPr anchor="b">
            <a:normAutofit/>
          </a:bodyPr>
          <a:lstStyle/>
          <a:p>
            <a:pPr algn="l"/>
            <a:r>
              <a:rPr lang="en-GB" sz="3700">
                <a:solidFill>
                  <a:schemeClr val="bg1"/>
                </a:solidFill>
                <a:latin typeface="ADLaM Display" panose="02010000000000000000" pitchFamily="2" charset="0"/>
                <a:ea typeface="ADLaM Display" panose="02010000000000000000" pitchFamily="2" charset="0"/>
                <a:cs typeface="ADLaM Display" panose="02010000000000000000" pitchFamily="2" charset="0"/>
              </a:rPr>
              <a:t>Digital Skills and Research Methods</a:t>
            </a:r>
            <a:br>
              <a:rPr lang="en-GB" sz="3700">
                <a:solidFill>
                  <a:schemeClr val="bg1"/>
                </a:solidFill>
                <a:latin typeface="ADLaM Display" panose="02010000000000000000" pitchFamily="2" charset="0"/>
                <a:ea typeface="ADLaM Display" panose="02010000000000000000" pitchFamily="2" charset="0"/>
                <a:cs typeface="ADLaM Display" panose="02010000000000000000" pitchFamily="2" charset="0"/>
              </a:rPr>
            </a:br>
            <a:r>
              <a:rPr lang="en-GB" sz="3700">
                <a:solidFill>
                  <a:schemeClr val="bg1"/>
                </a:solidFill>
                <a:latin typeface="ADLaM Display" panose="02010000000000000000" pitchFamily="2" charset="0"/>
                <a:ea typeface="ADLaM Display" panose="02010000000000000000" pitchFamily="2" charset="0"/>
                <a:cs typeface="ADLaM Display" panose="02010000000000000000" pitchFamily="2" charset="0"/>
              </a:rPr>
              <a:t>LCHS4007_BIRM</a:t>
            </a:r>
          </a:p>
        </p:txBody>
      </p:sp>
      <p:sp>
        <p:nvSpPr>
          <p:cNvPr id="3" name="Subtitle 2">
            <a:extLst>
              <a:ext uri="{FF2B5EF4-FFF2-40B4-BE49-F238E27FC236}">
                <a16:creationId xmlns:a16="http://schemas.microsoft.com/office/drawing/2014/main" id="{F43CE52F-E63C-21F9-E278-B16093D9126A}"/>
              </a:ext>
            </a:extLst>
          </p:cNvPr>
          <p:cNvSpPr>
            <a:spLocks noGrp="1"/>
          </p:cNvSpPr>
          <p:nvPr>
            <p:ph type="subTitle" idx="1"/>
          </p:nvPr>
        </p:nvSpPr>
        <p:spPr>
          <a:xfrm>
            <a:off x="477980" y="4872922"/>
            <a:ext cx="4023359" cy="1208141"/>
          </a:xfrm>
        </p:spPr>
        <p:txBody>
          <a:bodyPr>
            <a:normAutofit/>
          </a:bodyPr>
          <a:lstStyle/>
          <a:p>
            <a:pPr algn="l"/>
            <a:r>
              <a:rPr lang="en-GB" sz="2000" b="1">
                <a:solidFill>
                  <a:schemeClr val="bg1"/>
                </a:solidFill>
              </a:rPr>
              <a:t>Bernadetta Ndungwani – 2612940</a:t>
            </a:r>
          </a:p>
          <a:p>
            <a:pPr algn="l"/>
            <a:r>
              <a:rPr lang="en-GB" sz="2000" b="1">
                <a:solidFill>
                  <a:schemeClr val="bg1"/>
                </a:solidFill>
              </a:rPr>
              <a:t>Haleema Taj - 2009781</a:t>
            </a:r>
          </a:p>
        </p:txBody>
      </p:sp>
      <p:sp>
        <p:nvSpPr>
          <p:cNvPr id="25" name="Rectangle 2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6" name="Rectangle 2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39F5405B-CEE2-9A4F-AE65-E1135A477DAD}"/>
              </a:ext>
            </a:extLst>
          </p:cNvPr>
          <p:cNvSpPr txBox="1"/>
          <p:nvPr/>
        </p:nvSpPr>
        <p:spPr>
          <a:xfrm>
            <a:off x="9737482" y="6657945"/>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freepngimg.com/png/14605-presentation-png-imag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2544316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79695-9E27-6DC2-4EE8-5DF1372339B3}"/>
              </a:ext>
            </a:extLst>
          </p:cNvPr>
          <p:cNvSpPr>
            <a:spLocks noGrp="1"/>
          </p:cNvSpPr>
          <p:nvPr>
            <p:ph type="title"/>
          </p:nvPr>
        </p:nvSpPr>
        <p:spPr/>
        <p:txBody>
          <a:bodyPr/>
          <a:lstStyle/>
          <a:p>
            <a:r>
              <a:rPr lang="en-GB" b="1" i="1" dirty="0">
                <a:solidFill>
                  <a:schemeClr val="accent5">
                    <a:lumMod val="75000"/>
                  </a:schemeClr>
                </a:solidFill>
              </a:rPr>
              <a:t>Ashford Community Care Service </a:t>
            </a:r>
          </a:p>
        </p:txBody>
      </p:sp>
      <p:sp>
        <p:nvSpPr>
          <p:cNvPr id="3" name="Content Placeholder 2">
            <a:extLst>
              <a:ext uri="{FF2B5EF4-FFF2-40B4-BE49-F238E27FC236}">
                <a16:creationId xmlns:a16="http://schemas.microsoft.com/office/drawing/2014/main" id="{B3E848E4-A3C6-2572-463C-5E4BC4F9EBA7}"/>
              </a:ext>
            </a:extLst>
          </p:cNvPr>
          <p:cNvSpPr>
            <a:spLocks noGrp="1"/>
          </p:cNvSpPr>
          <p:nvPr>
            <p:ph idx="1"/>
          </p:nvPr>
        </p:nvSpPr>
        <p:spPr>
          <a:xfrm>
            <a:off x="838200" y="1556657"/>
            <a:ext cx="10678886" cy="4936217"/>
          </a:xfrm>
        </p:spPr>
        <p:txBody>
          <a:bodyPr>
            <a:normAutofit/>
          </a:bodyPr>
          <a:lstStyle/>
          <a:p>
            <a:pPr marL="0" indent="0">
              <a:buNone/>
            </a:pPr>
            <a:r>
              <a:rPr lang="en-GB" sz="2000" dirty="0"/>
              <a:t> </a:t>
            </a:r>
          </a:p>
          <a:p>
            <a:pPr marL="0" indent="0">
              <a:buNone/>
            </a:pPr>
            <a:r>
              <a:rPr lang="en-GB" sz="2400" i="1" dirty="0">
                <a:solidFill>
                  <a:schemeClr val="accent5">
                    <a:lumMod val="75000"/>
                  </a:schemeClr>
                </a:solidFill>
              </a:rPr>
              <a:t>Ashford community care service supports Adults with physical disabilities and long term care needs, the company has a number of different workers such as support staff, management, nurses, administrative staff and more.</a:t>
            </a:r>
          </a:p>
          <a:p>
            <a:pPr marL="0" indent="0">
              <a:buNone/>
            </a:pPr>
            <a:endParaRPr lang="en-GB" sz="2400" dirty="0">
              <a:solidFill>
                <a:schemeClr val="accent5">
                  <a:lumMod val="75000"/>
                </a:schemeClr>
              </a:solidFill>
            </a:endParaRPr>
          </a:p>
          <a:p>
            <a:pPr marL="0" indent="0">
              <a:buNone/>
            </a:pPr>
            <a:r>
              <a:rPr lang="en-GB" sz="2400" i="1" dirty="0">
                <a:solidFill>
                  <a:schemeClr val="accent5">
                    <a:lumMod val="75000"/>
                  </a:schemeClr>
                </a:solidFill>
              </a:rPr>
              <a:t>Ashford have been running inefficiently due to the lack of knowledge of Microsoft 360 tools and how to correctly input information and sharing with staff members, we are now finding ways on how to correctly input information so the service can run smoothly.</a:t>
            </a:r>
            <a:endParaRPr lang="en-GB" sz="2000" baseline="30000" dirty="0"/>
          </a:p>
          <a:p>
            <a:pPr marL="0" indent="0">
              <a:buNone/>
            </a:pPr>
            <a:endParaRPr lang="en-GB" sz="2000" dirty="0"/>
          </a:p>
          <a:p>
            <a:pPr marL="0" indent="0">
              <a:buNone/>
            </a:pPr>
            <a:endParaRPr lang="en-GB" sz="2000" dirty="0"/>
          </a:p>
          <a:p>
            <a:pPr marL="0" indent="0">
              <a:buNone/>
            </a:pPr>
            <a:endParaRPr lang="en-GB" sz="1200" dirty="0"/>
          </a:p>
        </p:txBody>
      </p:sp>
      <p:pic>
        <p:nvPicPr>
          <p:cNvPr id="8" name="Picture 7">
            <a:extLst>
              <a:ext uri="{FF2B5EF4-FFF2-40B4-BE49-F238E27FC236}">
                <a16:creationId xmlns:a16="http://schemas.microsoft.com/office/drawing/2014/main" id="{EE66E7AE-3E31-33DE-E397-9B4F8322D4E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02748" y="4748100"/>
            <a:ext cx="2851051" cy="1931587"/>
          </a:xfrm>
          <a:prstGeom prst="rect">
            <a:avLst/>
          </a:prstGeom>
        </p:spPr>
      </p:pic>
    </p:spTree>
    <p:extLst>
      <p:ext uri="{BB962C8B-B14F-4D97-AF65-F5344CB8AC3E}">
        <p14:creationId xmlns:p14="http://schemas.microsoft.com/office/powerpoint/2010/main" val="3826272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C1BDE5E-2050-71F2-0BE8-5CB9090E49D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884" r="-1" b="-1"/>
          <a:stretch>
            <a:fillRect/>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BB28F30B-27B5-4468-B4CA-FE656099C05A}"/>
              </a:ext>
            </a:extLst>
          </p:cNvPr>
          <p:cNvSpPr txBox="1"/>
          <p:nvPr/>
        </p:nvSpPr>
        <p:spPr>
          <a:xfrm>
            <a:off x="838200" y="2434201"/>
            <a:ext cx="3822189"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1" i="1" dirty="0">
                <a:solidFill>
                  <a:schemeClr val="accent5">
                    <a:lumMod val="60000"/>
                    <a:lumOff val="40000"/>
                  </a:schemeClr>
                </a:solidFill>
                <a:effectLst/>
              </a:rPr>
              <a:t>In a care home, residents have a few different requirements that need to be met. Aside from </a:t>
            </a:r>
            <a:r>
              <a:rPr lang="en-US" sz="2000" b="1" i="1" u="sng" dirty="0">
                <a:solidFill>
                  <a:schemeClr val="accent5">
                    <a:lumMod val="60000"/>
                    <a:lumOff val="40000"/>
                  </a:schemeClr>
                </a:solidFill>
                <a:effectLst/>
                <a:hlinkClick r:id="rId4">
                  <a:extLst>
                    <a:ext uri="{A12FA001-AC4F-418D-AE19-62706E023703}">
                      <ahyp:hlinkClr xmlns:ahyp="http://schemas.microsoft.com/office/drawing/2018/hyperlinkcolor" val="tx"/>
                    </a:ext>
                  </a:extLst>
                </a:hlinkClick>
              </a:rPr>
              <a:t>personal care</a:t>
            </a:r>
            <a:r>
              <a:rPr lang="en-US" sz="2000" b="1" i="1" dirty="0">
                <a:solidFill>
                  <a:schemeClr val="accent5">
                    <a:lumMod val="60000"/>
                    <a:lumOff val="40000"/>
                  </a:schemeClr>
                </a:solidFill>
                <a:effectLst/>
              </a:rPr>
              <a:t>, it’s also important to look after social health and well being.</a:t>
            </a:r>
            <a:r>
              <a:rPr lang="en-US" sz="2000" b="1" i="1" baseline="30000" dirty="0">
                <a:solidFill>
                  <a:schemeClr val="accent5">
                    <a:lumMod val="60000"/>
                    <a:lumOff val="40000"/>
                  </a:schemeClr>
                </a:solidFill>
                <a:effectLst/>
              </a:rPr>
              <a:t>1</a:t>
            </a:r>
            <a:endParaRPr lang="en-US" sz="2000" baseline="30000" dirty="0">
              <a:solidFill>
                <a:schemeClr val="accent5">
                  <a:lumMod val="60000"/>
                  <a:lumOff val="40000"/>
                </a:schemeClr>
              </a:solidFill>
            </a:endParaRPr>
          </a:p>
        </p:txBody>
      </p:sp>
      <p:sp>
        <p:nvSpPr>
          <p:cNvPr id="6" name="TextBox 5">
            <a:extLst>
              <a:ext uri="{FF2B5EF4-FFF2-40B4-BE49-F238E27FC236}">
                <a16:creationId xmlns:a16="http://schemas.microsoft.com/office/drawing/2014/main" id="{6293B881-ED84-D634-DA0E-CE721BED7396}"/>
              </a:ext>
            </a:extLst>
          </p:cNvPr>
          <p:cNvSpPr txBox="1"/>
          <p:nvPr/>
        </p:nvSpPr>
        <p:spPr>
          <a:xfrm>
            <a:off x="733181" y="5534526"/>
            <a:ext cx="2125522" cy="276999"/>
          </a:xfrm>
          <a:prstGeom prst="rect">
            <a:avLst/>
          </a:prstGeom>
          <a:noFill/>
        </p:spPr>
        <p:txBody>
          <a:bodyPr wrap="square" rtlCol="0">
            <a:spAutoFit/>
          </a:bodyPr>
          <a:lstStyle/>
          <a:p>
            <a:r>
              <a:rPr lang="en-GB" sz="1200" dirty="0"/>
              <a:t>(Taylor-Jones, 2026)</a:t>
            </a:r>
          </a:p>
        </p:txBody>
      </p:sp>
    </p:spTree>
    <p:extLst>
      <p:ext uri="{BB962C8B-B14F-4D97-AF65-F5344CB8AC3E}">
        <p14:creationId xmlns:p14="http://schemas.microsoft.com/office/powerpoint/2010/main" val="10047918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A086636-D4E5-3110-0B57-DFB27F785389}"/>
              </a:ext>
            </a:extLst>
          </p:cNvPr>
          <p:cNvSpPr/>
          <p:nvPr/>
        </p:nvSpPr>
        <p:spPr>
          <a:xfrm>
            <a:off x="1574343" y="409193"/>
            <a:ext cx="8760283"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Scheduling, Rota and Visits</a:t>
            </a:r>
          </a:p>
        </p:txBody>
      </p:sp>
      <p:graphicFrame>
        <p:nvGraphicFramePr>
          <p:cNvPr id="2" name="Table 1">
            <a:extLst>
              <a:ext uri="{FF2B5EF4-FFF2-40B4-BE49-F238E27FC236}">
                <a16:creationId xmlns:a16="http://schemas.microsoft.com/office/drawing/2014/main" id="{F690C311-A12B-C4DA-29EC-3A8E2F2AA53F}"/>
              </a:ext>
            </a:extLst>
          </p:cNvPr>
          <p:cNvGraphicFramePr>
            <a:graphicFrameLocks noGrp="1"/>
          </p:cNvGraphicFramePr>
          <p:nvPr>
            <p:extLst>
              <p:ext uri="{D42A27DB-BD31-4B8C-83A1-F6EECF244321}">
                <p14:modId xmlns:p14="http://schemas.microsoft.com/office/powerpoint/2010/main" val="2959591509"/>
              </p:ext>
            </p:extLst>
          </p:nvPr>
        </p:nvGraphicFramePr>
        <p:xfrm>
          <a:off x="555171" y="1578427"/>
          <a:ext cx="3537857" cy="4604658"/>
        </p:xfrm>
        <a:graphic>
          <a:graphicData uri="http://schemas.openxmlformats.org/drawingml/2006/table">
            <a:tbl>
              <a:tblPr firstRow="1" bandRow="1">
                <a:tableStyleId>{2D5ABB26-0587-4C30-8999-92F81FD0307C}</a:tableStyleId>
              </a:tblPr>
              <a:tblGrid>
                <a:gridCol w="3537857">
                  <a:extLst>
                    <a:ext uri="{9D8B030D-6E8A-4147-A177-3AD203B41FA5}">
                      <a16:colId xmlns:a16="http://schemas.microsoft.com/office/drawing/2014/main" val="3795860475"/>
                    </a:ext>
                  </a:extLst>
                </a:gridCol>
              </a:tblGrid>
              <a:tr h="4604658">
                <a:tc>
                  <a:txBody>
                    <a:bodyPr/>
                    <a:lstStyle/>
                    <a:p>
                      <a:r>
                        <a:rPr lang="en-GB" b="1" i="1" dirty="0">
                          <a:solidFill>
                            <a:schemeClr val="accent5">
                              <a:lumMod val="60000"/>
                              <a:lumOff val="40000"/>
                            </a:schemeClr>
                          </a:solidFill>
                        </a:rPr>
                        <a:t>Schedules – are important in care establishments such as Ashford as they are tailored to individual preferences and needs of residents ensuring they feel valued and included. </a:t>
                      </a:r>
                    </a:p>
                    <a:p>
                      <a:endParaRPr lang="en-GB" b="1" i="1" dirty="0">
                        <a:solidFill>
                          <a:schemeClr val="accent5">
                            <a:lumMod val="60000"/>
                            <a:lumOff val="40000"/>
                          </a:schemeClr>
                        </a:solidFill>
                      </a:endParaRPr>
                    </a:p>
                    <a:p>
                      <a:r>
                        <a:rPr lang="en-GB" b="1" i="1" dirty="0">
                          <a:solidFill>
                            <a:schemeClr val="accent5">
                              <a:lumMod val="60000"/>
                              <a:lumOff val="40000"/>
                            </a:schemeClr>
                          </a:solidFill>
                        </a:rPr>
                        <a:t>They also allow staff to be prepared for shifts ahead.</a:t>
                      </a:r>
                    </a:p>
                    <a:p>
                      <a:endParaRPr lang="en-GB" dirty="0"/>
                    </a:p>
                    <a:p>
                      <a:pPr marL="285750" indent="-285750">
                        <a:buFont typeface="Arial" panose="020B0604020202020204" pitchFamily="34" charset="0"/>
                        <a:buChar char="•"/>
                      </a:pPr>
                      <a:r>
                        <a:rPr lang="en-GB" sz="2000" b="1" dirty="0">
                          <a:solidFill>
                            <a:schemeClr val="accent5">
                              <a:lumMod val="60000"/>
                              <a:lumOff val="40000"/>
                            </a:schemeClr>
                          </a:solidFill>
                        </a:rPr>
                        <a:t>Daily Routines</a:t>
                      </a:r>
                    </a:p>
                    <a:p>
                      <a:pPr marL="285750" indent="-285750">
                        <a:buFont typeface="Arial" panose="020B0604020202020204" pitchFamily="34" charset="0"/>
                        <a:buChar char="•"/>
                      </a:pPr>
                      <a:r>
                        <a:rPr lang="en-GB" sz="2000" b="1" dirty="0">
                          <a:solidFill>
                            <a:schemeClr val="accent5">
                              <a:lumMod val="60000"/>
                              <a:lumOff val="40000"/>
                            </a:schemeClr>
                          </a:solidFill>
                        </a:rPr>
                        <a:t>Indoor and outdoor activities</a:t>
                      </a:r>
                    </a:p>
                    <a:p>
                      <a:pPr marL="285750" indent="-285750">
                        <a:buFont typeface="Arial" panose="020B0604020202020204" pitchFamily="34" charset="0"/>
                        <a:buChar char="•"/>
                      </a:pPr>
                      <a:r>
                        <a:rPr lang="en-GB" sz="2000" b="1" dirty="0">
                          <a:solidFill>
                            <a:schemeClr val="accent5">
                              <a:lumMod val="60000"/>
                              <a:lumOff val="40000"/>
                            </a:schemeClr>
                          </a:solidFill>
                        </a:rPr>
                        <a:t>Appointments</a:t>
                      </a:r>
                    </a:p>
                    <a:p>
                      <a:pPr marL="285750" indent="-285750">
                        <a:buFont typeface="Arial" panose="020B0604020202020204" pitchFamily="34" charset="0"/>
                        <a:buChar char="•"/>
                      </a:pPr>
                      <a:endParaRPr lang="en-GB" dirty="0"/>
                    </a:p>
                    <a:p>
                      <a:endParaRPr lang="en-GB" dirty="0"/>
                    </a:p>
                  </a:txBody>
                  <a:tcPr/>
                </a:tc>
                <a:extLst>
                  <a:ext uri="{0D108BD9-81ED-4DB2-BD59-A6C34878D82A}">
                    <a16:rowId xmlns:a16="http://schemas.microsoft.com/office/drawing/2014/main" val="2105592712"/>
                  </a:ext>
                </a:extLst>
              </a:tr>
            </a:tbl>
          </a:graphicData>
        </a:graphic>
      </p:graphicFrame>
      <p:graphicFrame>
        <p:nvGraphicFramePr>
          <p:cNvPr id="4" name="Table 3">
            <a:extLst>
              <a:ext uri="{FF2B5EF4-FFF2-40B4-BE49-F238E27FC236}">
                <a16:creationId xmlns:a16="http://schemas.microsoft.com/office/drawing/2014/main" id="{20F5900C-E257-4048-F92D-6AB50CA730C1}"/>
              </a:ext>
            </a:extLst>
          </p:cNvPr>
          <p:cNvGraphicFramePr>
            <a:graphicFrameLocks noGrp="1"/>
          </p:cNvGraphicFramePr>
          <p:nvPr>
            <p:extLst>
              <p:ext uri="{D42A27DB-BD31-4B8C-83A1-F6EECF244321}">
                <p14:modId xmlns:p14="http://schemas.microsoft.com/office/powerpoint/2010/main" val="4221611813"/>
              </p:ext>
            </p:extLst>
          </p:nvPr>
        </p:nvGraphicFramePr>
        <p:xfrm>
          <a:off x="3951511" y="1578427"/>
          <a:ext cx="4005946" cy="4252423"/>
        </p:xfrm>
        <a:graphic>
          <a:graphicData uri="http://schemas.openxmlformats.org/drawingml/2006/table">
            <a:tbl>
              <a:tblPr firstRow="1" bandRow="1">
                <a:tableStyleId>{2D5ABB26-0587-4C30-8999-92F81FD0307C}</a:tableStyleId>
              </a:tblPr>
              <a:tblGrid>
                <a:gridCol w="4005946">
                  <a:extLst>
                    <a:ext uri="{9D8B030D-6E8A-4147-A177-3AD203B41FA5}">
                      <a16:colId xmlns:a16="http://schemas.microsoft.com/office/drawing/2014/main" val="1954459662"/>
                    </a:ext>
                  </a:extLst>
                </a:gridCol>
              </a:tblGrid>
              <a:tr h="4252423">
                <a:tc>
                  <a:txBody>
                    <a:bodyPr/>
                    <a:lstStyle/>
                    <a:p>
                      <a:r>
                        <a:rPr lang="en-GB" b="1" i="1" dirty="0">
                          <a:solidFill>
                            <a:schemeClr val="accent5">
                              <a:lumMod val="75000"/>
                            </a:schemeClr>
                          </a:solidFill>
                        </a:rPr>
                        <a:t>Rotas  -  help all staff in many ways some of these are:</a:t>
                      </a:r>
                    </a:p>
                    <a:p>
                      <a:endParaRPr lang="en-GB" b="1" i="1" dirty="0">
                        <a:solidFill>
                          <a:schemeClr val="accent5">
                            <a:lumMod val="75000"/>
                          </a:schemeClr>
                        </a:solidFill>
                      </a:endParaRPr>
                    </a:p>
                    <a:p>
                      <a:pPr marL="285750" indent="-285750">
                        <a:buFont typeface="Arial" panose="020B0604020202020204" pitchFamily="34" charset="0"/>
                        <a:buChar char="•"/>
                      </a:pPr>
                      <a:r>
                        <a:rPr lang="en-GB" b="1" i="1" dirty="0">
                          <a:solidFill>
                            <a:schemeClr val="accent5">
                              <a:lumMod val="75000"/>
                            </a:schemeClr>
                          </a:solidFill>
                        </a:rPr>
                        <a:t>Allowing staff to know exactly what day and time they are shifted for</a:t>
                      </a:r>
                    </a:p>
                    <a:p>
                      <a:pPr marL="285750" indent="-285750">
                        <a:buFont typeface="Arial" panose="020B0604020202020204" pitchFamily="34" charset="0"/>
                        <a:buChar char="•"/>
                      </a:pPr>
                      <a:r>
                        <a:rPr lang="en-GB" b="1" i="1" dirty="0">
                          <a:solidFill>
                            <a:schemeClr val="accent5">
                              <a:lumMod val="75000"/>
                            </a:schemeClr>
                          </a:solidFill>
                        </a:rPr>
                        <a:t>Let's staff know who they will be working along side and what residents they will be responsible for</a:t>
                      </a:r>
                    </a:p>
                    <a:p>
                      <a:pPr marL="285750" indent="-285750">
                        <a:buFont typeface="Arial" panose="020B0604020202020204" pitchFamily="34" charset="0"/>
                        <a:buChar char="•"/>
                      </a:pPr>
                      <a:r>
                        <a:rPr lang="en-GB" b="1" i="1" dirty="0">
                          <a:solidFill>
                            <a:schemeClr val="accent5">
                              <a:lumMod val="75000"/>
                            </a:schemeClr>
                          </a:solidFill>
                        </a:rPr>
                        <a:t>Allows staff to calculate their hours efficiently </a:t>
                      </a:r>
                    </a:p>
                  </a:txBody>
                  <a:tcPr/>
                </a:tc>
                <a:extLst>
                  <a:ext uri="{0D108BD9-81ED-4DB2-BD59-A6C34878D82A}">
                    <a16:rowId xmlns:a16="http://schemas.microsoft.com/office/drawing/2014/main" val="2699514038"/>
                  </a:ext>
                </a:extLst>
              </a:tr>
            </a:tbl>
          </a:graphicData>
        </a:graphic>
      </p:graphicFrame>
      <p:graphicFrame>
        <p:nvGraphicFramePr>
          <p:cNvPr id="5" name="Table 4">
            <a:extLst>
              <a:ext uri="{FF2B5EF4-FFF2-40B4-BE49-F238E27FC236}">
                <a16:creationId xmlns:a16="http://schemas.microsoft.com/office/drawing/2014/main" id="{EA410471-C29B-07AF-2390-A30F3BA88893}"/>
              </a:ext>
            </a:extLst>
          </p:cNvPr>
          <p:cNvGraphicFramePr>
            <a:graphicFrameLocks noGrp="1"/>
          </p:cNvGraphicFramePr>
          <p:nvPr>
            <p:extLst>
              <p:ext uri="{D42A27DB-BD31-4B8C-83A1-F6EECF244321}">
                <p14:modId xmlns:p14="http://schemas.microsoft.com/office/powerpoint/2010/main" val="2092689875"/>
              </p:ext>
            </p:extLst>
          </p:nvPr>
        </p:nvGraphicFramePr>
        <p:xfrm>
          <a:off x="8098974" y="1665514"/>
          <a:ext cx="3683000" cy="4027715"/>
        </p:xfrm>
        <a:graphic>
          <a:graphicData uri="http://schemas.openxmlformats.org/drawingml/2006/table">
            <a:tbl>
              <a:tblPr firstRow="1" bandRow="1">
                <a:tableStyleId>{2D5ABB26-0587-4C30-8999-92F81FD0307C}</a:tableStyleId>
              </a:tblPr>
              <a:tblGrid>
                <a:gridCol w="3683000">
                  <a:extLst>
                    <a:ext uri="{9D8B030D-6E8A-4147-A177-3AD203B41FA5}">
                      <a16:colId xmlns:a16="http://schemas.microsoft.com/office/drawing/2014/main" val="3698738304"/>
                    </a:ext>
                  </a:extLst>
                </a:gridCol>
              </a:tblGrid>
              <a:tr h="4027715">
                <a:tc>
                  <a:txBody>
                    <a:bodyPr/>
                    <a:lstStyle/>
                    <a:p>
                      <a:r>
                        <a:rPr lang="en-GB" b="1" i="1" dirty="0">
                          <a:solidFill>
                            <a:schemeClr val="accent5">
                              <a:lumMod val="60000"/>
                              <a:lumOff val="40000"/>
                            </a:schemeClr>
                          </a:solidFill>
                        </a:rPr>
                        <a:t>Visits –</a:t>
                      </a:r>
                      <a:r>
                        <a:rPr lang="en-GB" dirty="0"/>
                        <a:t> </a:t>
                      </a:r>
                      <a:r>
                        <a:rPr lang="en-GB" b="1" dirty="0">
                          <a:solidFill>
                            <a:schemeClr val="accent5">
                              <a:lumMod val="60000"/>
                              <a:lumOff val="40000"/>
                            </a:schemeClr>
                          </a:solidFill>
                        </a:rPr>
                        <a:t>having visits planned out and visibly seen can allow the service to run smooth as staff and residents can plan their days or weeks ahead.</a:t>
                      </a:r>
                    </a:p>
                    <a:p>
                      <a:endParaRPr lang="en-GB" b="1" dirty="0">
                        <a:solidFill>
                          <a:schemeClr val="accent5">
                            <a:lumMod val="60000"/>
                            <a:lumOff val="40000"/>
                          </a:schemeClr>
                        </a:solidFill>
                      </a:endParaRPr>
                    </a:p>
                    <a:p>
                      <a:pPr marL="285750" indent="-285750">
                        <a:buFont typeface="Arial" panose="020B0604020202020204" pitchFamily="34" charset="0"/>
                        <a:buChar char="•"/>
                      </a:pPr>
                      <a:r>
                        <a:rPr lang="en-GB" b="1" dirty="0">
                          <a:solidFill>
                            <a:schemeClr val="accent5">
                              <a:lumMod val="60000"/>
                              <a:lumOff val="40000"/>
                            </a:schemeClr>
                          </a:solidFill>
                        </a:rPr>
                        <a:t>Family and friends Visits</a:t>
                      </a:r>
                    </a:p>
                    <a:p>
                      <a:pPr marL="285750" indent="-285750">
                        <a:buFont typeface="Arial" panose="020B0604020202020204" pitchFamily="34" charset="0"/>
                        <a:buChar char="•"/>
                      </a:pPr>
                      <a:r>
                        <a:rPr lang="en-GB" b="1" dirty="0">
                          <a:solidFill>
                            <a:schemeClr val="accent5">
                              <a:lumMod val="60000"/>
                              <a:lumOff val="40000"/>
                            </a:schemeClr>
                          </a:solidFill>
                        </a:rPr>
                        <a:t>Home visits</a:t>
                      </a:r>
                    </a:p>
                    <a:p>
                      <a:pPr marL="0" indent="0">
                        <a:buFont typeface="Arial" panose="020B0604020202020204" pitchFamily="34" charset="0"/>
                        <a:buNone/>
                      </a:pPr>
                      <a:endParaRPr lang="en-GB" b="1" dirty="0">
                        <a:solidFill>
                          <a:schemeClr val="accent5">
                            <a:lumMod val="60000"/>
                            <a:lumOff val="40000"/>
                          </a:schemeClr>
                        </a:solidFill>
                      </a:endParaRPr>
                    </a:p>
                    <a:p>
                      <a:pPr marL="285750" indent="-285750">
                        <a:buFont typeface="Arial" panose="020B0604020202020204" pitchFamily="34" charset="0"/>
                        <a:buChar char="•"/>
                      </a:pPr>
                      <a:r>
                        <a:rPr lang="en-GB" b="1" dirty="0">
                          <a:solidFill>
                            <a:schemeClr val="accent5">
                              <a:lumMod val="60000"/>
                              <a:lumOff val="40000"/>
                            </a:schemeClr>
                          </a:solidFill>
                        </a:rPr>
                        <a:t>Changing schedules </a:t>
                      </a:r>
                    </a:p>
                    <a:p>
                      <a:pPr marL="285750" indent="-285750">
                        <a:buFont typeface="Arial" panose="020B0604020202020204" pitchFamily="34" charset="0"/>
                        <a:buChar char="•"/>
                      </a:pPr>
                      <a:r>
                        <a:rPr lang="en-GB" b="1" dirty="0">
                          <a:solidFill>
                            <a:schemeClr val="accent5">
                              <a:lumMod val="60000"/>
                              <a:lumOff val="40000"/>
                            </a:schemeClr>
                          </a:solidFill>
                        </a:rPr>
                        <a:t>Pack personal belongings</a:t>
                      </a:r>
                    </a:p>
                    <a:p>
                      <a:pPr marL="285750" indent="-285750">
                        <a:buFont typeface="Arial" panose="020B0604020202020204" pitchFamily="34" charset="0"/>
                        <a:buChar char="•"/>
                      </a:pPr>
                      <a:r>
                        <a:rPr lang="en-GB" b="1" dirty="0">
                          <a:solidFill>
                            <a:schemeClr val="accent5">
                              <a:lumMod val="60000"/>
                              <a:lumOff val="40000"/>
                            </a:schemeClr>
                          </a:solidFill>
                        </a:rPr>
                        <a:t>Pack the correct medication </a:t>
                      </a:r>
                    </a:p>
                    <a:p>
                      <a:pPr marL="285750" indent="-285750">
                        <a:buFont typeface="Arial" panose="020B0604020202020204" pitchFamily="34" charset="0"/>
                        <a:buChar char="•"/>
                      </a:pPr>
                      <a:r>
                        <a:rPr lang="en-GB" b="1" dirty="0">
                          <a:solidFill>
                            <a:schemeClr val="accent5">
                              <a:lumMod val="60000"/>
                              <a:lumOff val="40000"/>
                            </a:schemeClr>
                          </a:solidFill>
                        </a:rPr>
                        <a:t>Pack lunches </a:t>
                      </a:r>
                    </a:p>
                    <a:p>
                      <a:pPr marL="285750" indent="-285750">
                        <a:buFont typeface="Arial" panose="020B0604020202020204" pitchFamily="34" charset="0"/>
                        <a:buChar char="•"/>
                      </a:pPr>
                      <a:endParaRPr lang="en-GB" dirty="0"/>
                    </a:p>
                  </a:txBody>
                  <a:tcPr/>
                </a:tc>
                <a:extLst>
                  <a:ext uri="{0D108BD9-81ED-4DB2-BD59-A6C34878D82A}">
                    <a16:rowId xmlns:a16="http://schemas.microsoft.com/office/drawing/2014/main" val="1116730786"/>
                  </a:ext>
                </a:extLst>
              </a:tr>
            </a:tbl>
          </a:graphicData>
        </a:graphic>
      </p:graphicFrame>
      <p:pic>
        <p:nvPicPr>
          <p:cNvPr id="7" name="Picture 6">
            <a:extLst>
              <a:ext uri="{FF2B5EF4-FFF2-40B4-BE49-F238E27FC236}">
                <a16:creationId xmlns:a16="http://schemas.microsoft.com/office/drawing/2014/main" id="{EE77FAF0-998E-FA4D-F867-E10FB66B6D8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93683" y="4720853"/>
            <a:ext cx="1763774" cy="1355901"/>
          </a:xfrm>
          <a:prstGeom prst="rect">
            <a:avLst/>
          </a:prstGeom>
        </p:spPr>
      </p:pic>
      <p:sp>
        <p:nvSpPr>
          <p:cNvPr id="8" name="TextBox 7">
            <a:extLst>
              <a:ext uri="{FF2B5EF4-FFF2-40B4-BE49-F238E27FC236}">
                <a16:creationId xmlns:a16="http://schemas.microsoft.com/office/drawing/2014/main" id="{E2839F85-5889-CC05-207C-0497A7A4142B}"/>
              </a:ext>
            </a:extLst>
          </p:cNvPr>
          <p:cNvSpPr txBox="1"/>
          <p:nvPr/>
        </p:nvSpPr>
        <p:spPr>
          <a:xfrm>
            <a:off x="3102431" y="6852585"/>
            <a:ext cx="2264228" cy="369332"/>
          </a:xfrm>
          <a:prstGeom prst="rect">
            <a:avLst/>
          </a:prstGeom>
          <a:noFill/>
        </p:spPr>
        <p:txBody>
          <a:bodyPr wrap="square" rtlCol="0">
            <a:spAutoFit/>
          </a:bodyPr>
          <a:lstStyle/>
          <a:p>
            <a:r>
              <a:rPr lang="en-GB" sz="900">
                <a:hlinkClick r:id="rId3" tooltip="https://successfulteaching.blogspot.com/2017/10/visual-schedules.html"/>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1947937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3">
                                            <p:txEl>
                                              <p:pRg st="0" end="0"/>
                                            </p:txEl>
                                          </p:spTgt>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inVertic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31"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p:cTn id="22" dur="1000" fill="hold"/>
                                        <p:tgtEl>
                                          <p:spTgt spid="5"/>
                                        </p:tgtEl>
                                        <p:attrNameLst>
                                          <p:attrName>ppt_w</p:attrName>
                                        </p:attrNameLst>
                                      </p:cBhvr>
                                      <p:tavLst>
                                        <p:tav tm="0">
                                          <p:val>
                                            <p:fltVal val="0"/>
                                          </p:val>
                                        </p:tav>
                                        <p:tav tm="100000">
                                          <p:val>
                                            <p:strVal val="#ppt_w"/>
                                          </p:val>
                                        </p:tav>
                                      </p:tavLst>
                                    </p:anim>
                                    <p:anim calcmode="lin" valueType="num">
                                      <p:cBhvr>
                                        <p:cTn id="23" dur="1000" fill="hold"/>
                                        <p:tgtEl>
                                          <p:spTgt spid="5"/>
                                        </p:tgtEl>
                                        <p:attrNameLst>
                                          <p:attrName>ppt_h</p:attrName>
                                        </p:attrNameLst>
                                      </p:cBhvr>
                                      <p:tavLst>
                                        <p:tav tm="0">
                                          <p:val>
                                            <p:fltVal val="0"/>
                                          </p:val>
                                        </p:tav>
                                        <p:tav tm="100000">
                                          <p:val>
                                            <p:strVal val="#ppt_h"/>
                                          </p:val>
                                        </p:tav>
                                      </p:tavLst>
                                    </p:anim>
                                    <p:anim calcmode="lin" valueType="num">
                                      <p:cBhvr>
                                        <p:cTn id="24" dur="1000" fill="hold"/>
                                        <p:tgtEl>
                                          <p:spTgt spid="5"/>
                                        </p:tgtEl>
                                        <p:attrNameLst>
                                          <p:attrName>style.rotation</p:attrName>
                                        </p:attrNameLst>
                                      </p:cBhvr>
                                      <p:tavLst>
                                        <p:tav tm="0">
                                          <p:val>
                                            <p:fltVal val="90"/>
                                          </p:val>
                                        </p:tav>
                                        <p:tav tm="100000">
                                          <p:val>
                                            <p:fltVal val="0"/>
                                          </p:val>
                                        </p:tav>
                                      </p:tavLst>
                                    </p:anim>
                                    <p:animEffect transition="in" filter="fade">
                                      <p:cBhvr>
                                        <p:cTn id="25" dur="1000"/>
                                        <p:tgtEl>
                                          <p:spTgt spid="5"/>
                                        </p:tgtEl>
                                      </p:cBhvr>
                                    </p:animEffect>
                                  </p:childTnLst>
                                </p:cTn>
                              </p:par>
                            </p:childTnLst>
                          </p:cTn>
                        </p:par>
                      </p:childTnLst>
                    </p:cTn>
                  </p:par>
                  <p:par>
                    <p:cTn id="26" fill="hold">
                      <p:stCondLst>
                        <p:cond delay="indefinite"/>
                      </p:stCondLst>
                      <p:childTnLst>
                        <p:par>
                          <p:cTn id="27" fill="hold">
                            <p:stCondLst>
                              <p:cond delay="0"/>
                            </p:stCondLst>
                            <p:childTnLst>
                              <p:par>
                                <p:cTn id="28" presetID="21" presetClass="entr" presetSubtype="1" fill="hold" nodeType="click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wheel(1)">
                                      <p:cBhvr>
                                        <p:cTn id="30"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98104"/>
            <a:ext cx="4288094" cy="4288094"/>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7BAC2075-5AB9-0730-07A5-D1079C89D88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869471" y="941355"/>
            <a:ext cx="2601592" cy="2601592"/>
          </a:xfrm>
          <a:prstGeom prst="rect">
            <a:avLst/>
          </a:prstGeom>
        </p:spPr>
      </p:pic>
      <p:grpSp>
        <p:nvGrpSpPr>
          <p:cNvPr id="19" name="Group 18">
            <a:extLst>
              <a:ext uri="{FF2B5EF4-FFF2-40B4-BE49-F238E27FC236}">
                <a16:creationId xmlns:a16="http://schemas.microsoft.com/office/drawing/2014/main" id="{C4751043-2EE3-4222-9979-8E61D93DA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1848" y="2813300"/>
            <a:ext cx="3757487" cy="3757487"/>
            <a:chOff x="1881974" y="1174396"/>
            <a:chExt cx="5290997" cy="5290997"/>
          </a:xfrm>
        </p:grpSpPr>
        <p:sp>
          <p:nvSpPr>
            <p:cNvPr id="20" name="Oval 19">
              <a:extLst>
                <a:ext uri="{FF2B5EF4-FFF2-40B4-BE49-F238E27FC236}">
                  <a16:creationId xmlns:a16="http://schemas.microsoft.com/office/drawing/2014/main" id="{03FD8213-DB67-4E29-9615-984DB5991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84EDB257-28CF-422F-AE6A-B99E3FE81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3" name="Oval 22">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350" y="2762501"/>
            <a:ext cx="3744592" cy="3744592"/>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0C41934D-1606-C256-5FB7-62005AD1117B}"/>
              </a:ext>
            </a:extLst>
          </p:cNvPr>
          <p:cNvSpPr/>
          <p:nvPr/>
        </p:nvSpPr>
        <p:spPr>
          <a:xfrm>
            <a:off x="702591" y="3404608"/>
            <a:ext cx="3520789" cy="2666087"/>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rmAutofit/>
          </a:bodyPr>
          <a:lstStyle/>
          <a:p>
            <a:pPr algn="ctr">
              <a:lnSpc>
                <a:spcPct val="90000"/>
              </a:lnSpc>
              <a:spcBef>
                <a:spcPct val="0"/>
              </a:spcBef>
              <a:spcAft>
                <a:spcPts val="600"/>
              </a:spcAft>
            </a:pPr>
            <a:r>
              <a:rPr lang="en-US" sz="4400" b="1" kern="1200">
                <a:ln w="12700">
                  <a:solidFill>
                    <a:schemeClr val="accent3">
                      <a:lumMod val="50000"/>
                    </a:schemeClr>
                  </a:solidFill>
                  <a:prstDash val="solid"/>
                </a:ln>
                <a:solidFill>
                  <a:schemeClr val="bg1"/>
                </a:solidFill>
                <a:effectLst>
                  <a:innerShdw blurRad="177800">
                    <a:schemeClr val="accent3">
                      <a:lumMod val="50000"/>
                    </a:schemeClr>
                  </a:innerShdw>
                </a:effectLst>
                <a:latin typeface="+mj-lt"/>
                <a:ea typeface="+mj-ea"/>
                <a:cs typeface="+mj-cs"/>
              </a:rPr>
              <a:t>EXCEL</a:t>
            </a:r>
          </a:p>
        </p:txBody>
      </p:sp>
      <p:grpSp>
        <p:nvGrpSpPr>
          <p:cNvPr id="25"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26" name="Freeform: Shape 25">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29"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30" name="Freeform: Shape 29">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28" name="Content Placeholder 11">
            <a:extLst>
              <a:ext uri="{FF2B5EF4-FFF2-40B4-BE49-F238E27FC236}">
                <a16:creationId xmlns:a16="http://schemas.microsoft.com/office/drawing/2014/main" id="{D8DAC843-2399-04F5-CBFD-DDC13BA1C73E}"/>
              </a:ext>
            </a:extLst>
          </p:cNvPr>
          <p:cNvSpPr>
            <a:spLocks noGrp="1"/>
          </p:cNvSpPr>
          <p:nvPr>
            <p:ph idx="1"/>
          </p:nvPr>
        </p:nvSpPr>
        <p:spPr>
          <a:xfrm>
            <a:off x="6477270" y="1130846"/>
            <a:ext cx="4974771" cy="4351338"/>
          </a:xfrm>
        </p:spPr>
        <p:txBody>
          <a:bodyPr vert="horz" lIns="91440" tIns="45720" rIns="91440" bIns="45720" rtlCol="0">
            <a:normAutofit/>
          </a:bodyPr>
          <a:lstStyle/>
          <a:p>
            <a:pPr marL="0" indent="0">
              <a:buNone/>
            </a:pPr>
            <a:r>
              <a:rPr lang="en-US" dirty="0">
                <a:solidFill>
                  <a:schemeClr val="bg1"/>
                </a:solidFill>
              </a:rPr>
              <a:t>WHAT IS EXCEL?</a:t>
            </a:r>
          </a:p>
          <a:p>
            <a:pPr marL="0" indent="0">
              <a:buNone/>
            </a:pPr>
            <a:endParaRPr lang="en-US" dirty="0">
              <a:solidFill>
                <a:schemeClr val="bg1"/>
              </a:solidFill>
            </a:endParaRPr>
          </a:p>
          <a:p>
            <a:pPr marL="0" indent="0">
              <a:buNone/>
            </a:pPr>
            <a:r>
              <a:rPr lang="en-GB" dirty="0">
                <a:solidFill>
                  <a:schemeClr val="bg1"/>
                </a:solidFill>
              </a:rPr>
              <a:t>Microsoft Excel is a powerful spreadsheet program used to perform calculations, </a:t>
            </a:r>
            <a:r>
              <a:rPr lang="en-GB" dirty="0" err="1">
                <a:solidFill>
                  <a:schemeClr val="bg1"/>
                </a:solidFill>
              </a:rPr>
              <a:t>analyze</a:t>
            </a:r>
            <a:r>
              <a:rPr lang="en-GB" dirty="0">
                <a:solidFill>
                  <a:schemeClr val="bg1"/>
                </a:solidFill>
              </a:rPr>
              <a:t> data, and visualize data with charts and graphs.</a:t>
            </a:r>
            <a:r>
              <a:rPr lang="en-GB" baseline="30000" dirty="0">
                <a:solidFill>
                  <a:schemeClr val="bg1"/>
                </a:solidFill>
              </a:rPr>
              <a:t>2</a:t>
            </a:r>
          </a:p>
          <a:p>
            <a:pPr marL="0" indent="0">
              <a:buNone/>
            </a:pPr>
            <a:endParaRPr lang="en-GB" baseline="30000" dirty="0">
              <a:solidFill>
                <a:schemeClr val="bg1"/>
              </a:solidFill>
            </a:endParaRPr>
          </a:p>
          <a:p>
            <a:pPr marL="0" indent="0">
              <a:buNone/>
            </a:pPr>
            <a:endParaRPr lang="en-GB" sz="1200" dirty="0">
              <a:solidFill>
                <a:schemeClr val="bg1">
                  <a:lumMod val="95000"/>
                </a:schemeClr>
              </a:solidFill>
            </a:endParaRPr>
          </a:p>
          <a:p>
            <a:pPr marL="0" indent="0">
              <a:buNone/>
            </a:pPr>
            <a:endParaRPr lang="en-GB" sz="1200" dirty="0">
              <a:solidFill>
                <a:schemeClr val="bg1">
                  <a:lumMod val="95000"/>
                </a:schemeClr>
              </a:solidFill>
            </a:endParaRPr>
          </a:p>
          <a:p>
            <a:pPr marL="0" indent="0">
              <a:buNone/>
            </a:pPr>
            <a:r>
              <a:rPr lang="en-GB" sz="1200" dirty="0">
                <a:solidFill>
                  <a:schemeClr val="bg1">
                    <a:lumMod val="95000"/>
                  </a:schemeClr>
                </a:solidFill>
              </a:rPr>
              <a:t>(Wilson, 2023)</a:t>
            </a:r>
            <a:endParaRPr lang="en-GB" sz="1200" baseline="30000" dirty="0">
              <a:solidFill>
                <a:schemeClr val="bg1">
                  <a:lumMod val="95000"/>
                </a:schemeClr>
              </a:solidFill>
            </a:endParaRPr>
          </a:p>
          <a:p>
            <a:pPr marL="0" indent="0">
              <a:buNone/>
            </a:pPr>
            <a:endParaRPr lang="en-US" dirty="0">
              <a:solidFill>
                <a:schemeClr val="bg1"/>
              </a:solidFill>
            </a:endParaRPr>
          </a:p>
        </p:txBody>
      </p:sp>
      <p:sp>
        <p:nvSpPr>
          <p:cNvPr id="8" name="TextBox 7">
            <a:extLst>
              <a:ext uri="{FF2B5EF4-FFF2-40B4-BE49-F238E27FC236}">
                <a16:creationId xmlns:a16="http://schemas.microsoft.com/office/drawing/2014/main" id="{2B128407-39DB-FAD7-BD7D-E132A2A9A4D5}"/>
              </a:ext>
            </a:extLst>
          </p:cNvPr>
          <p:cNvSpPr txBox="1"/>
          <p:nvPr/>
        </p:nvSpPr>
        <p:spPr>
          <a:xfrm>
            <a:off x="3173639" y="3342892"/>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ode.kx.com/q/interfaces/excel-client-for-q/">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983836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8">
                                            <p:txEl>
                                              <p:pRg st="0" end="0"/>
                                            </p:txEl>
                                          </p:spTgt>
                                        </p:tgtEl>
                                        <p:attrNameLst>
                                          <p:attrName>style.visibility</p:attrName>
                                        </p:attrNameLst>
                                      </p:cBhvr>
                                      <p:to>
                                        <p:strVal val="visible"/>
                                      </p:to>
                                    </p:set>
                                    <p:animEffect transition="in" filter="barn(inVertical)">
                                      <p:cBhvr>
                                        <p:cTn id="7" dur="500"/>
                                        <p:tgtEl>
                                          <p:spTgt spid="2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28">
                                            <p:txEl>
                                              <p:pRg st="2" end="2"/>
                                            </p:txEl>
                                          </p:spTgt>
                                        </p:tgtEl>
                                        <p:attrNameLst>
                                          <p:attrName>style.visibility</p:attrName>
                                        </p:attrNameLst>
                                      </p:cBhvr>
                                      <p:to>
                                        <p:strVal val="visible"/>
                                      </p:to>
                                    </p:set>
                                    <p:anim calcmode="lin" valueType="num">
                                      <p:cBhvr>
                                        <p:cTn id="12" dur="1000" fill="hold"/>
                                        <p:tgtEl>
                                          <p:spTgt spid="28">
                                            <p:txEl>
                                              <p:pRg st="2" end="2"/>
                                            </p:txEl>
                                          </p:spTgt>
                                        </p:tgtEl>
                                        <p:attrNameLst>
                                          <p:attrName>ppt_w</p:attrName>
                                        </p:attrNameLst>
                                      </p:cBhvr>
                                      <p:tavLst>
                                        <p:tav tm="0">
                                          <p:val>
                                            <p:fltVal val="0"/>
                                          </p:val>
                                        </p:tav>
                                        <p:tav tm="100000">
                                          <p:val>
                                            <p:strVal val="#ppt_w"/>
                                          </p:val>
                                        </p:tav>
                                      </p:tavLst>
                                    </p:anim>
                                    <p:anim calcmode="lin" valueType="num">
                                      <p:cBhvr>
                                        <p:cTn id="13" dur="1000" fill="hold"/>
                                        <p:tgtEl>
                                          <p:spTgt spid="28">
                                            <p:txEl>
                                              <p:pRg st="2" end="2"/>
                                            </p:txEl>
                                          </p:spTgt>
                                        </p:tgtEl>
                                        <p:attrNameLst>
                                          <p:attrName>ppt_h</p:attrName>
                                        </p:attrNameLst>
                                      </p:cBhvr>
                                      <p:tavLst>
                                        <p:tav tm="0">
                                          <p:val>
                                            <p:fltVal val="0"/>
                                          </p:val>
                                        </p:tav>
                                        <p:tav tm="100000">
                                          <p:val>
                                            <p:strVal val="#ppt_h"/>
                                          </p:val>
                                        </p:tav>
                                      </p:tavLst>
                                    </p:anim>
                                    <p:anim calcmode="lin" valueType="num">
                                      <p:cBhvr>
                                        <p:cTn id="14" dur="1000" fill="hold"/>
                                        <p:tgtEl>
                                          <p:spTgt spid="28">
                                            <p:txEl>
                                              <p:pRg st="2" end="2"/>
                                            </p:txEl>
                                          </p:spTgt>
                                        </p:tgtEl>
                                        <p:attrNameLst>
                                          <p:attrName>style.rotation</p:attrName>
                                        </p:attrNameLst>
                                      </p:cBhvr>
                                      <p:tavLst>
                                        <p:tav tm="0">
                                          <p:val>
                                            <p:fltVal val="90"/>
                                          </p:val>
                                        </p:tav>
                                        <p:tav tm="100000">
                                          <p:val>
                                            <p:fltVal val="0"/>
                                          </p:val>
                                        </p:tav>
                                      </p:tavLst>
                                    </p:anim>
                                    <p:animEffect transition="in" filter="fade">
                                      <p:cBhvr>
                                        <p:cTn id="15" dur="1000"/>
                                        <p:tgtEl>
                                          <p:spTgt spid="28">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nodeType="clickEffect">
                                  <p:stCondLst>
                                    <p:cond delay="0"/>
                                  </p:stCondLst>
                                  <p:childTnLst>
                                    <p:set>
                                      <p:cBhvr>
                                        <p:cTn id="19" dur="1" fill="hold">
                                          <p:stCondLst>
                                            <p:cond delay="0"/>
                                          </p:stCondLst>
                                        </p:cTn>
                                        <p:tgtEl>
                                          <p:spTgt spid="28">
                                            <p:txEl>
                                              <p:pRg st="6" end="6"/>
                                            </p:txEl>
                                          </p:spTgt>
                                        </p:tgtEl>
                                        <p:attrNameLst>
                                          <p:attrName>style.visibility</p:attrName>
                                        </p:attrNameLst>
                                      </p:cBhvr>
                                      <p:to>
                                        <p:strVal val="visible"/>
                                      </p:to>
                                    </p:set>
                                    <p:anim calcmode="lin" valueType="num">
                                      <p:cBhvr>
                                        <p:cTn id="20" dur="1000" fill="hold"/>
                                        <p:tgtEl>
                                          <p:spTgt spid="28">
                                            <p:txEl>
                                              <p:pRg st="6" end="6"/>
                                            </p:txEl>
                                          </p:spTgt>
                                        </p:tgtEl>
                                        <p:attrNameLst>
                                          <p:attrName>ppt_w</p:attrName>
                                        </p:attrNameLst>
                                      </p:cBhvr>
                                      <p:tavLst>
                                        <p:tav tm="0">
                                          <p:val>
                                            <p:fltVal val="0"/>
                                          </p:val>
                                        </p:tav>
                                        <p:tav tm="100000">
                                          <p:val>
                                            <p:strVal val="#ppt_w"/>
                                          </p:val>
                                        </p:tav>
                                      </p:tavLst>
                                    </p:anim>
                                    <p:anim calcmode="lin" valueType="num">
                                      <p:cBhvr>
                                        <p:cTn id="21" dur="1000" fill="hold"/>
                                        <p:tgtEl>
                                          <p:spTgt spid="28">
                                            <p:txEl>
                                              <p:pRg st="6" end="6"/>
                                            </p:txEl>
                                          </p:spTgt>
                                        </p:tgtEl>
                                        <p:attrNameLst>
                                          <p:attrName>ppt_h</p:attrName>
                                        </p:attrNameLst>
                                      </p:cBhvr>
                                      <p:tavLst>
                                        <p:tav tm="0">
                                          <p:val>
                                            <p:fltVal val="0"/>
                                          </p:val>
                                        </p:tav>
                                        <p:tav tm="100000">
                                          <p:val>
                                            <p:strVal val="#ppt_h"/>
                                          </p:val>
                                        </p:tav>
                                      </p:tavLst>
                                    </p:anim>
                                    <p:anim calcmode="lin" valueType="num">
                                      <p:cBhvr>
                                        <p:cTn id="22" dur="1000" fill="hold"/>
                                        <p:tgtEl>
                                          <p:spTgt spid="28">
                                            <p:txEl>
                                              <p:pRg st="6" end="6"/>
                                            </p:txEl>
                                          </p:spTgt>
                                        </p:tgtEl>
                                        <p:attrNameLst>
                                          <p:attrName>style.rotation</p:attrName>
                                        </p:attrNameLst>
                                      </p:cBhvr>
                                      <p:tavLst>
                                        <p:tav tm="0">
                                          <p:val>
                                            <p:fltVal val="90"/>
                                          </p:val>
                                        </p:tav>
                                        <p:tav tm="100000">
                                          <p:val>
                                            <p:fltVal val="0"/>
                                          </p:val>
                                        </p:tav>
                                      </p:tavLst>
                                    </p:anim>
                                    <p:animEffect transition="in" filter="fade">
                                      <p:cBhvr>
                                        <p:cTn id="23" dur="1000"/>
                                        <p:tgtEl>
                                          <p:spTgt spid="2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64D4D8B-4638-12D9-578F-0D07E921C22D}"/>
              </a:ext>
            </a:extLst>
          </p:cNvPr>
          <p:cNvSpPr/>
          <p:nvPr/>
        </p:nvSpPr>
        <p:spPr>
          <a:xfrm>
            <a:off x="3578994" y="147935"/>
            <a:ext cx="4424416"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5400" b="1" cap="none" spc="0" dirty="0">
                <a:ln/>
                <a:solidFill>
                  <a:schemeClr val="accent3"/>
                </a:solidFill>
                <a:effectLst/>
              </a:rPr>
              <a:t>WHY EXCEL ?</a:t>
            </a:r>
          </a:p>
        </p:txBody>
      </p:sp>
      <p:graphicFrame>
        <p:nvGraphicFramePr>
          <p:cNvPr id="3" name="Table 2">
            <a:extLst>
              <a:ext uri="{FF2B5EF4-FFF2-40B4-BE49-F238E27FC236}">
                <a16:creationId xmlns:a16="http://schemas.microsoft.com/office/drawing/2014/main" id="{F2B8F1B0-8171-1DA6-C653-A1EBDF8401E7}"/>
              </a:ext>
            </a:extLst>
          </p:cNvPr>
          <p:cNvGraphicFramePr>
            <a:graphicFrameLocks noGrp="1"/>
          </p:cNvGraphicFramePr>
          <p:nvPr>
            <p:extLst>
              <p:ext uri="{D42A27DB-BD31-4B8C-83A1-F6EECF244321}">
                <p14:modId xmlns:p14="http://schemas.microsoft.com/office/powerpoint/2010/main" val="37081484"/>
              </p:ext>
            </p:extLst>
          </p:nvPr>
        </p:nvGraphicFramePr>
        <p:xfrm>
          <a:off x="500743" y="1071265"/>
          <a:ext cx="8244114" cy="1798320"/>
        </p:xfrm>
        <a:graphic>
          <a:graphicData uri="http://schemas.openxmlformats.org/drawingml/2006/table">
            <a:tbl>
              <a:tblPr firstRow="1" bandRow="1">
                <a:tableStyleId>{2D5ABB26-0587-4C30-8999-92F81FD0307C}</a:tableStyleId>
              </a:tblPr>
              <a:tblGrid>
                <a:gridCol w="8244114">
                  <a:extLst>
                    <a:ext uri="{9D8B030D-6E8A-4147-A177-3AD203B41FA5}">
                      <a16:colId xmlns:a16="http://schemas.microsoft.com/office/drawing/2014/main" val="218413487"/>
                    </a:ext>
                  </a:extLst>
                </a:gridCol>
              </a:tblGrid>
              <a:tr h="1392163">
                <a:tc>
                  <a:txBody>
                    <a:bodyPr/>
                    <a:lstStyle/>
                    <a:p>
                      <a:r>
                        <a:rPr lang="en-GB" sz="2800" dirty="0">
                          <a:solidFill>
                            <a:schemeClr val="accent6">
                              <a:lumMod val="75000"/>
                            </a:schemeClr>
                          </a:solidFill>
                        </a:rPr>
                        <a:t>Excel is a good tool for managing schedules, rotas and visits at Ashford as it will help staff organise their time, track information and ensure residents receive the care they need.</a:t>
                      </a:r>
                      <a:r>
                        <a:rPr lang="en-GB" sz="2800" baseline="30000" dirty="0">
                          <a:solidFill>
                            <a:schemeClr val="accent6">
                              <a:lumMod val="75000"/>
                            </a:schemeClr>
                          </a:solidFill>
                        </a:rPr>
                        <a:t>3</a:t>
                      </a:r>
                    </a:p>
                  </a:txBody>
                  <a:tcPr/>
                </a:tc>
                <a:extLst>
                  <a:ext uri="{0D108BD9-81ED-4DB2-BD59-A6C34878D82A}">
                    <a16:rowId xmlns:a16="http://schemas.microsoft.com/office/drawing/2014/main" val="1012349073"/>
                  </a:ext>
                </a:extLst>
              </a:tr>
            </a:tbl>
          </a:graphicData>
        </a:graphic>
      </p:graphicFrame>
      <p:graphicFrame>
        <p:nvGraphicFramePr>
          <p:cNvPr id="4" name="Table 3">
            <a:extLst>
              <a:ext uri="{FF2B5EF4-FFF2-40B4-BE49-F238E27FC236}">
                <a16:creationId xmlns:a16="http://schemas.microsoft.com/office/drawing/2014/main" id="{47580B98-D1E8-49E5-FC66-1B4900AC5DB0}"/>
              </a:ext>
            </a:extLst>
          </p:cNvPr>
          <p:cNvGraphicFramePr>
            <a:graphicFrameLocks noGrp="1"/>
          </p:cNvGraphicFramePr>
          <p:nvPr>
            <p:extLst>
              <p:ext uri="{D42A27DB-BD31-4B8C-83A1-F6EECF244321}">
                <p14:modId xmlns:p14="http://schemas.microsoft.com/office/powerpoint/2010/main" val="2555010500"/>
              </p:ext>
            </p:extLst>
          </p:nvPr>
        </p:nvGraphicFramePr>
        <p:xfrm>
          <a:off x="664030" y="3048000"/>
          <a:ext cx="2656114" cy="3537856"/>
        </p:xfrm>
        <a:graphic>
          <a:graphicData uri="http://schemas.openxmlformats.org/drawingml/2006/table">
            <a:tbl>
              <a:tblPr firstRow="1" bandRow="1">
                <a:tableStyleId>{2D5ABB26-0587-4C30-8999-92F81FD0307C}</a:tableStyleId>
              </a:tblPr>
              <a:tblGrid>
                <a:gridCol w="2656114">
                  <a:extLst>
                    <a:ext uri="{9D8B030D-6E8A-4147-A177-3AD203B41FA5}">
                      <a16:colId xmlns:a16="http://schemas.microsoft.com/office/drawing/2014/main" val="3914734886"/>
                    </a:ext>
                  </a:extLst>
                </a:gridCol>
              </a:tblGrid>
              <a:tr h="3537856">
                <a:tc>
                  <a:txBody>
                    <a:bodyPr/>
                    <a:lstStyle/>
                    <a:p>
                      <a:pPr marL="0" indent="0">
                        <a:buFont typeface="Arial" panose="020B0604020202020204" pitchFamily="34" charset="0"/>
                        <a:buNone/>
                      </a:pPr>
                      <a:r>
                        <a:rPr lang="en-GB" sz="2800" b="1" i="1" dirty="0">
                          <a:solidFill>
                            <a:schemeClr val="accent6">
                              <a:lumMod val="75000"/>
                            </a:schemeClr>
                          </a:solidFill>
                        </a:rPr>
                        <a:t>Schedules</a:t>
                      </a:r>
                    </a:p>
                    <a:p>
                      <a:pPr marL="0" indent="0">
                        <a:buFont typeface="Arial" panose="020B0604020202020204" pitchFamily="34" charset="0"/>
                        <a:buNone/>
                      </a:pPr>
                      <a:endParaRPr lang="en-GB" dirty="0">
                        <a:solidFill>
                          <a:schemeClr val="accent6">
                            <a:lumMod val="75000"/>
                          </a:schemeClr>
                        </a:solidFill>
                      </a:endParaRPr>
                    </a:p>
                    <a:p>
                      <a:pPr marL="285750" indent="-285750">
                        <a:buFont typeface="Arial" panose="020B0604020202020204" pitchFamily="34" charset="0"/>
                        <a:buChar char="•"/>
                      </a:pPr>
                      <a:r>
                        <a:rPr lang="en-GB" sz="2400" dirty="0">
                          <a:solidFill>
                            <a:schemeClr val="accent6">
                              <a:lumMod val="75000"/>
                            </a:schemeClr>
                          </a:solidFill>
                        </a:rPr>
                        <a:t>Daily Activities </a:t>
                      </a:r>
                    </a:p>
                    <a:p>
                      <a:pPr marL="285750" indent="-285750">
                        <a:buFont typeface="Arial" panose="020B0604020202020204" pitchFamily="34" charset="0"/>
                        <a:buChar char="•"/>
                      </a:pPr>
                      <a:r>
                        <a:rPr lang="en-GB" sz="2400" dirty="0">
                          <a:solidFill>
                            <a:schemeClr val="accent6">
                              <a:lumMod val="75000"/>
                            </a:schemeClr>
                          </a:solidFill>
                        </a:rPr>
                        <a:t>Meal times </a:t>
                      </a:r>
                    </a:p>
                    <a:p>
                      <a:pPr marL="285750" indent="-285750">
                        <a:buFont typeface="Arial" panose="020B0604020202020204" pitchFamily="34" charset="0"/>
                        <a:buChar char="•"/>
                      </a:pPr>
                      <a:r>
                        <a:rPr lang="en-GB" sz="2400" dirty="0">
                          <a:solidFill>
                            <a:schemeClr val="accent6">
                              <a:lumMod val="75000"/>
                            </a:schemeClr>
                          </a:solidFill>
                        </a:rPr>
                        <a:t>Medication times</a:t>
                      </a:r>
                    </a:p>
                    <a:p>
                      <a:pPr marL="285750" indent="-285750">
                        <a:buFont typeface="Arial" panose="020B0604020202020204" pitchFamily="34" charset="0"/>
                        <a:buChar char="•"/>
                      </a:pPr>
                      <a:r>
                        <a:rPr lang="en-GB" sz="2400" dirty="0">
                          <a:solidFill>
                            <a:schemeClr val="accent6">
                              <a:lumMod val="75000"/>
                            </a:schemeClr>
                          </a:solidFill>
                        </a:rPr>
                        <a:t>Personal care</a:t>
                      </a:r>
                    </a:p>
                    <a:p>
                      <a:pPr marL="285750" indent="-285750">
                        <a:buFont typeface="Arial" panose="020B0604020202020204" pitchFamily="34" charset="0"/>
                        <a:buChar char="•"/>
                      </a:pPr>
                      <a:r>
                        <a:rPr lang="en-GB" sz="2400" dirty="0">
                          <a:solidFill>
                            <a:schemeClr val="accent6">
                              <a:lumMod val="75000"/>
                            </a:schemeClr>
                          </a:solidFill>
                        </a:rPr>
                        <a:t>appointments</a:t>
                      </a:r>
                    </a:p>
                  </a:txBody>
                  <a:tcPr/>
                </a:tc>
                <a:extLst>
                  <a:ext uri="{0D108BD9-81ED-4DB2-BD59-A6C34878D82A}">
                    <a16:rowId xmlns:a16="http://schemas.microsoft.com/office/drawing/2014/main" val="3143316812"/>
                  </a:ext>
                </a:extLst>
              </a:tr>
            </a:tbl>
          </a:graphicData>
        </a:graphic>
      </p:graphicFrame>
      <p:graphicFrame>
        <p:nvGraphicFramePr>
          <p:cNvPr id="5" name="Table 4">
            <a:extLst>
              <a:ext uri="{FF2B5EF4-FFF2-40B4-BE49-F238E27FC236}">
                <a16:creationId xmlns:a16="http://schemas.microsoft.com/office/drawing/2014/main" id="{09A9CE1C-1404-B3D6-70E4-E4D238061EC3}"/>
              </a:ext>
            </a:extLst>
          </p:cNvPr>
          <p:cNvGraphicFramePr>
            <a:graphicFrameLocks noGrp="1"/>
          </p:cNvGraphicFramePr>
          <p:nvPr>
            <p:extLst>
              <p:ext uri="{D42A27DB-BD31-4B8C-83A1-F6EECF244321}">
                <p14:modId xmlns:p14="http://schemas.microsoft.com/office/powerpoint/2010/main" val="2032940755"/>
              </p:ext>
            </p:extLst>
          </p:nvPr>
        </p:nvGraphicFramePr>
        <p:xfrm>
          <a:off x="3898276" y="3048000"/>
          <a:ext cx="3460466" cy="4785360"/>
        </p:xfrm>
        <a:graphic>
          <a:graphicData uri="http://schemas.openxmlformats.org/drawingml/2006/table">
            <a:tbl>
              <a:tblPr firstRow="1" bandRow="1">
                <a:tableStyleId>{2D5ABB26-0587-4C30-8999-92F81FD0307C}</a:tableStyleId>
              </a:tblPr>
              <a:tblGrid>
                <a:gridCol w="3460466">
                  <a:extLst>
                    <a:ext uri="{9D8B030D-6E8A-4147-A177-3AD203B41FA5}">
                      <a16:colId xmlns:a16="http://schemas.microsoft.com/office/drawing/2014/main" val="1016919323"/>
                    </a:ext>
                  </a:extLst>
                </a:gridCol>
              </a:tblGrid>
              <a:tr h="2849306">
                <a:tc>
                  <a:txBody>
                    <a:bodyPr/>
                    <a:lstStyle/>
                    <a:p>
                      <a:r>
                        <a:rPr lang="en-GB" sz="2800" b="1" i="1" dirty="0">
                          <a:solidFill>
                            <a:schemeClr val="accent6">
                              <a:lumMod val="75000"/>
                            </a:schemeClr>
                          </a:solidFill>
                        </a:rPr>
                        <a:t>Rotas</a:t>
                      </a:r>
                    </a:p>
                    <a:p>
                      <a:pPr marL="457200" indent="-457200">
                        <a:buFont typeface="Arial" panose="020B0604020202020204" pitchFamily="34" charset="0"/>
                        <a:buChar char="•"/>
                      </a:pPr>
                      <a:endParaRPr lang="en-GB" sz="2800" b="1" i="1" dirty="0">
                        <a:solidFill>
                          <a:schemeClr val="accent6">
                            <a:lumMod val="75000"/>
                          </a:schemeClr>
                        </a:solidFill>
                      </a:endParaRPr>
                    </a:p>
                    <a:p>
                      <a:pPr marL="457200" indent="-457200">
                        <a:buFont typeface="Arial" panose="020B0604020202020204" pitchFamily="34" charset="0"/>
                        <a:buChar char="•"/>
                      </a:pPr>
                      <a:r>
                        <a:rPr lang="en-GB" sz="2400" b="0" i="0" dirty="0">
                          <a:solidFill>
                            <a:schemeClr val="accent6">
                              <a:lumMod val="75000"/>
                            </a:schemeClr>
                          </a:solidFill>
                        </a:rPr>
                        <a:t>Easy to plan staff shifts</a:t>
                      </a:r>
                    </a:p>
                    <a:p>
                      <a:pPr marL="457200" indent="-457200">
                        <a:buFont typeface="Arial" panose="020B0604020202020204" pitchFamily="34" charset="0"/>
                        <a:buChar char="•"/>
                      </a:pPr>
                      <a:r>
                        <a:rPr lang="en-GB" sz="2400" b="0" i="0" dirty="0">
                          <a:solidFill>
                            <a:schemeClr val="accent6">
                              <a:lumMod val="75000"/>
                            </a:schemeClr>
                          </a:solidFill>
                        </a:rPr>
                        <a:t>See who is working on each day</a:t>
                      </a:r>
                    </a:p>
                    <a:p>
                      <a:pPr marL="457200" indent="-457200">
                        <a:buFont typeface="Arial" panose="020B0604020202020204" pitchFamily="34" charset="0"/>
                        <a:buChar char="•"/>
                      </a:pPr>
                      <a:r>
                        <a:rPr lang="en-GB" sz="2400" b="0" i="0" dirty="0">
                          <a:solidFill>
                            <a:schemeClr val="accent6">
                              <a:lumMod val="75000"/>
                            </a:schemeClr>
                          </a:solidFill>
                        </a:rPr>
                        <a:t>Ensure there is enough staff to cover shifts</a:t>
                      </a:r>
                    </a:p>
                    <a:p>
                      <a:pPr marL="457200" indent="-457200">
                        <a:buFont typeface="Arial" panose="020B0604020202020204" pitchFamily="34" charset="0"/>
                        <a:buChar char="•"/>
                      </a:pPr>
                      <a:endParaRPr lang="en-GB" sz="2800" b="0" i="0" dirty="0">
                        <a:solidFill>
                          <a:schemeClr val="accent6">
                            <a:lumMod val="75000"/>
                          </a:schemeClr>
                        </a:solidFill>
                      </a:endParaRPr>
                    </a:p>
                    <a:p>
                      <a:endParaRPr lang="en-GB" sz="2800" b="1" i="1" dirty="0">
                        <a:solidFill>
                          <a:schemeClr val="accent6">
                            <a:lumMod val="75000"/>
                          </a:schemeClr>
                        </a:solidFill>
                      </a:endParaRPr>
                    </a:p>
                    <a:p>
                      <a:pPr marL="457200" indent="-457200">
                        <a:buFont typeface="Arial" panose="020B0604020202020204" pitchFamily="34" charset="0"/>
                        <a:buChar char="•"/>
                      </a:pPr>
                      <a:endParaRPr lang="en-GB" sz="2800" b="1" i="0" dirty="0">
                        <a:solidFill>
                          <a:schemeClr val="accent6">
                            <a:lumMod val="75000"/>
                          </a:schemeClr>
                        </a:solidFill>
                      </a:endParaRPr>
                    </a:p>
                  </a:txBody>
                  <a:tcPr/>
                </a:tc>
                <a:extLst>
                  <a:ext uri="{0D108BD9-81ED-4DB2-BD59-A6C34878D82A}">
                    <a16:rowId xmlns:a16="http://schemas.microsoft.com/office/drawing/2014/main" val="1877124884"/>
                  </a:ext>
                </a:extLst>
              </a:tr>
            </a:tbl>
          </a:graphicData>
        </a:graphic>
      </p:graphicFrame>
      <p:graphicFrame>
        <p:nvGraphicFramePr>
          <p:cNvPr id="6" name="Table 5">
            <a:extLst>
              <a:ext uri="{FF2B5EF4-FFF2-40B4-BE49-F238E27FC236}">
                <a16:creationId xmlns:a16="http://schemas.microsoft.com/office/drawing/2014/main" id="{6E193740-2E54-E8F9-980F-5D04BCF5B808}"/>
              </a:ext>
            </a:extLst>
          </p:cNvPr>
          <p:cNvGraphicFramePr>
            <a:graphicFrameLocks noGrp="1"/>
          </p:cNvGraphicFramePr>
          <p:nvPr>
            <p:extLst>
              <p:ext uri="{D42A27DB-BD31-4B8C-83A1-F6EECF244321}">
                <p14:modId xmlns:p14="http://schemas.microsoft.com/office/powerpoint/2010/main" val="569990348"/>
              </p:ext>
            </p:extLst>
          </p:nvPr>
        </p:nvGraphicFramePr>
        <p:xfrm>
          <a:off x="8240486" y="3048000"/>
          <a:ext cx="3287484" cy="2773680"/>
        </p:xfrm>
        <a:graphic>
          <a:graphicData uri="http://schemas.openxmlformats.org/drawingml/2006/table">
            <a:tbl>
              <a:tblPr firstRow="1" bandRow="1">
                <a:tableStyleId>{2D5ABB26-0587-4C30-8999-92F81FD0307C}</a:tableStyleId>
              </a:tblPr>
              <a:tblGrid>
                <a:gridCol w="3287484">
                  <a:extLst>
                    <a:ext uri="{9D8B030D-6E8A-4147-A177-3AD203B41FA5}">
                      <a16:colId xmlns:a16="http://schemas.microsoft.com/office/drawing/2014/main" val="2254734748"/>
                    </a:ext>
                  </a:extLst>
                </a:gridCol>
              </a:tblGrid>
              <a:tr h="1970314">
                <a:tc>
                  <a:txBody>
                    <a:bodyPr/>
                    <a:lstStyle/>
                    <a:p>
                      <a:r>
                        <a:rPr lang="en-GB" sz="2800" b="1" i="1" dirty="0">
                          <a:solidFill>
                            <a:schemeClr val="accent6">
                              <a:lumMod val="75000"/>
                            </a:schemeClr>
                          </a:solidFill>
                        </a:rPr>
                        <a:t>Visits</a:t>
                      </a:r>
                    </a:p>
                    <a:p>
                      <a:endParaRPr lang="en-GB" sz="2800" b="1" i="1" dirty="0">
                        <a:solidFill>
                          <a:schemeClr val="accent6">
                            <a:lumMod val="75000"/>
                          </a:schemeClr>
                        </a:solidFill>
                      </a:endParaRPr>
                    </a:p>
                    <a:p>
                      <a:pPr marL="457200" indent="-457200">
                        <a:buFont typeface="Arial" panose="020B0604020202020204" pitchFamily="34" charset="0"/>
                        <a:buChar char="•"/>
                      </a:pPr>
                      <a:r>
                        <a:rPr lang="en-GB" sz="2400" b="0" i="0" dirty="0">
                          <a:solidFill>
                            <a:schemeClr val="accent6">
                              <a:lumMod val="75000"/>
                            </a:schemeClr>
                          </a:solidFill>
                        </a:rPr>
                        <a:t>Record visitors</a:t>
                      </a:r>
                    </a:p>
                    <a:p>
                      <a:pPr marL="457200" indent="-457200">
                        <a:buFont typeface="Arial" panose="020B0604020202020204" pitchFamily="34" charset="0"/>
                        <a:buChar char="•"/>
                      </a:pPr>
                      <a:r>
                        <a:rPr lang="en-GB" sz="2400" b="0" i="0" dirty="0">
                          <a:solidFill>
                            <a:schemeClr val="accent6">
                              <a:lumMod val="75000"/>
                            </a:schemeClr>
                          </a:solidFill>
                        </a:rPr>
                        <a:t>Expect arrival times</a:t>
                      </a:r>
                    </a:p>
                    <a:p>
                      <a:pPr marL="457200" indent="-457200">
                        <a:buFont typeface="Arial" panose="020B0604020202020204" pitchFamily="34" charset="0"/>
                        <a:buChar char="•"/>
                      </a:pPr>
                      <a:r>
                        <a:rPr lang="en-GB" sz="2400" b="0" i="0" dirty="0">
                          <a:solidFill>
                            <a:schemeClr val="accent6">
                              <a:lumMod val="75000"/>
                            </a:schemeClr>
                          </a:solidFill>
                        </a:rPr>
                        <a:t>Know who to prepare for a visit or appointment</a:t>
                      </a:r>
                    </a:p>
                  </a:txBody>
                  <a:tcPr/>
                </a:tc>
                <a:extLst>
                  <a:ext uri="{0D108BD9-81ED-4DB2-BD59-A6C34878D82A}">
                    <a16:rowId xmlns:a16="http://schemas.microsoft.com/office/drawing/2014/main" val="2077185658"/>
                  </a:ext>
                </a:extLst>
              </a:tr>
            </a:tbl>
          </a:graphicData>
        </a:graphic>
      </p:graphicFrame>
      <p:pic>
        <p:nvPicPr>
          <p:cNvPr id="8" name="Picture 7">
            <a:extLst>
              <a:ext uri="{FF2B5EF4-FFF2-40B4-BE49-F238E27FC236}">
                <a16:creationId xmlns:a16="http://schemas.microsoft.com/office/drawing/2014/main" id="{634D6DE2-2303-F3E0-85F3-0D6D7A32E3A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900504" y="428787"/>
            <a:ext cx="3147060" cy="1798320"/>
          </a:xfrm>
          <a:prstGeom prst="rect">
            <a:avLst/>
          </a:prstGeom>
        </p:spPr>
      </p:pic>
      <p:sp>
        <p:nvSpPr>
          <p:cNvPr id="10" name="TextBox 9">
            <a:extLst>
              <a:ext uri="{FF2B5EF4-FFF2-40B4-BE49-F238E27FC236}">
                <a16:creationId xmlns:a16="http://schemas.microsoft.com/office/drawing/2014/main" id="{08AE1DE5-91D9-5A5C-394C-B6262A3B858C}"/>
              </a:ext>
            </a:extLst>
          </p:cNvPr>
          <p:cNvSpPr txBox="1"/>
          <p:nvPr/>
        </p:nvSpPr>
        <p:spPr>
          <a:xfrm>
            <a:off x="481263" y="6266046"/>
            <a:ext cx="3003082" cy="307777"/>
          </a:xfrm>
          <a:prstGeom prst="rect">
            <a:avLst/>
          </a:prstGeom>
          <a:noFill/>
        </p:spPr>
        <p:txBody>
          <a:bodyPr wrap="square" rtlCol="0">
            <a:spAutoFit/>
          </a:bodyPr>
          <a:lstStyle/>
          <a:p>
            <a:r>
              <a:rPr lang="en-GB" sz="1400" dirty="0"/>
              <a:t>(</a:t>
            </a:r>
            <a:r>
              <a:rPr lang="en-GB" sz="1400" dirty="0" err="1"/>
              <a:t>GeeksforGeeks</a:t>
            </a:r>
            <a:r>
              <a:rPr lang="en-GB" sz="1400" dirty="0"/>
              <a:t>, 2025)</a:t>
            </a:r>
          </a:p>
        </p:txBody>
      </p:sp>
    </p:spTree>
    <p:extLst>
      <p:ext uri="{BB962C8B-B14F-4D97-AF65-F5344CB8AC3E}">
        <p14:creationId xmlns:p14="http://schemas.microsoft.com/office/powerpoint/2010/main" val="2987712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2000"/>
                                        <p:tgtEl>
                                          <p:spTgt spid="2">
                                            <p:txEl>
                                              <p:pRg st="0" end="0"/>
                                            </p:txEl>
                                          </p:spTgt>
                                        </p:tgtEl>
                                      </p:cBhvr>
                                    </p:animEffect>
                                    <p:anim calcmode="lin" valueType="num">
                                      <p:cBhvr>
                                        <p:cTn id="8" dur="2000" fill="hold"/>
                                        <p:tgtEl>
                                          <p:spTgt spid="2">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2">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circle(in)">
                                      <p:cBhvr>
                                        <p:cTn id="14" dur="2000"/>
                                        <p:tgtEl>
                                          <p:spTgt spid="3"/>
                                        </p:tgtEl>
                                      </p:cBhvr>
                                    </p:animEffect>
                                  </p:childTnLst>
                                </p:cTn>
                              </p:par>
                            </p:childTnLst>
                          </p:cTn>
                        </p:par>
                      </p:childTnLst>
                    </p:cTn>
                  </p:par>
                  <p:par>
                    <p:cTn id="15" fill="hold">
                      <p:stCondLst>
                        <p:cond delay="indefinite"/>
                      </p:stCondLst>
                      <p:childTnLst>
                        <p:par>
                          <p:cTn id="16" fill="hold">
                            <p:stCondLst>
                              <p:cond delay="0"/>
                            </p:stCondLst>
                            <p:childTnLst>
                              <p:par>
                                <p:cTn id="17" presetID="26"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wipe(down)">
                                      <p:cBhvr>
                                        <p:cTn id="19" dur="580">
                                          <p:stCondLst>
                                            <p:cond delay="0"/>
                                          </p:stCondLst>
                                        </p:cTn>
                                        <p:tgtEl>
                                          <p:spTgt spid="4"/>
                                        </p:tgtEl>
                                      </p:cBhvr>
                                    </p:animEffect>
                                    <p:anim calcmode="lin" valueType="num">
                                      <p:cBhvr>
                                        <p:cTn id="20"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21"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22"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23"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24"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25" dur="26">
                                          <p:stCondLst>
                                            <p:cond delay="650"/>
                                          </p:stCondLst>
                                        </p:cTn>
                                        <p:tgtEl>
                                          <p:spTgt spid="4"/>
                                        </p:tgtEl>
                                      </p:cBhvr>
                                      <p:to x="100000" y="60000"/>
                                    </p:animScale>
                                    <p:animScale>
                                      <p:cBhvr>
                                        <p:cTn id="26" dur="166" decel="50000">
                                          <p:stCondLst>
                                            <p:cond delay="676"/>
                                          </p:stCondLst>
                                        </p:cTn>
                                        <p:tgtEl>
                                          <p:spTgt spid="4"/>
                                        </p:tgtEl>
                                      </p:cBhvr>
                                      <p:to x="100000" y="100000"/>
                                    </p:animScale>
                                    <p:animScale>
                                      <p:cBhvr>
                                        <p:cTn id="27" dur="26">
                                          <p:stCondLst>
                                            <p:cond delay="1312"/>
                                          </p:stCondLst>
                                        </p:cTn>
                                        <p:tgtEl>
                                          <p:spTgt spid="4"/>
                                        </p:tgtEl>
                                      </p:cBhvr>
                                      <p:to x="100000" y="80000"/>
                                    </p:animScale>
                                    <p:animScale>
                                      <p:cBhvr>
                                        <p:cTn id="28" dur="166" decel="50000">
                                          <p:stCondLst>
                                            <p:cond delay="1338"/>
                                          </p:stCondLst>
                                        </p:cTn>
                                        <p:tgtEl>
                                          <p:spTgt spid="4"/>
                                        </p:tgtEl>
                                      </p:cBhvr>
                                      <p:to x="100000" y="100000"/>
                                    </p:animScale>
                                    <p:animScale>
                                      <p:cBhvr>
                                        <p:cTn id="29" dur="26">
                                          <p:stCondLst>
                                            <p:cond delay="1642"/>
                                          </p:stCondLst>
                                        </p:cTn>
                                        <p:tgtEl>
                                          <p:spTgt spid="4"/>
                                        </p:tgtEl>
                                      </p:cBhvr>
                                      <p:to x="100000" y="90000"/>
                                    </p:animScale>
                                    <p:animScale>
                                      <p:cBhvr>
                                        <p:cTn id="30" dur="166" decel="50000">
                                          <p:stCondLst>
                                            <p:cond delay="1668"/>
                                          </p:stCondLst>
                                        </p:cTn>
                                        <p:tgtEl>
                                          <p:spTgt spid="4"/>
                                        </p:tgtEl>
                                      </p:cBhvr>
                                      <p:to x="100000" y="100000"/>
                                    </p:animScale>
                                    <p:animScale>
                                      <p:cBhvr>
                                        <p:cTn id="31" dur="26">
                                          <p:stCondLst>
                                            <p:cond delay="1808"/>
                                          </p:stCondLst>
                                        </p:cTn>
                                        <p:tgtEl>
                                          <p:spTgt spid="4"/>
                                        </p:tgtEl>
                                      </p:cBhvr>
                                      <p:to x="100000" y="95000"/>
                                    </p:animScale>
                                    <p:animScale>
                                      <p:cBhvr>
                                        <p:cTn id="32" dur="166" decel="50000">
                                          <p:stCondLst>
                                            <p:cond delay="1834"/>
                                          </p:stCondLst>
                                        </p:cTn>
                                        <p:tgtEl>
                                          <p:spTgt spid="4"/>
                                        </p:tgtEl>
                                      </p:cBhvr>
                                      <p:to x="100000" y="100000"/>
                                    </p:animScale>
                                  </p:childTnLst>
                                </p:cTn>
                              </p:par>
                            </p:childTnLst>
                          </p:cTn>
                        </p:par>
                      </p:childTnLst>
                    </p:cTn>
                  </p:par>
                  <p:par>
                    <p:cTn id="33" fill="hold">
                      <p:stCondLst>
                        <p:cond delay="indefinite"/>
                      </p:stCondLst>
                      <p:childTnLst>
                        <p:par>
                          <p:cTn id="34" fill="hold">
                            <p:stCondLst>
                              <p:cond delay="0"/>
                            </p:stCondLst>
                            <p:childTnLst>
                              <p:par>
                                <p:cTn id="35" presetID="26" presetClass="entr" presetSubtype="0"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wipe(down)">
                                      <p:cBhvr>
                                        <p:cTn id="37" dur="580">
                                          <p:stCondLst>
                                            <p:cond delay="0"/>
                                          </p:stCondLst>
                                        </p:cTn>
                                        <p:tgtEl>
                                          <p:spTgt spid="5"/>
                                        </p:tgtEl>
                                      </p:cBhvr>
                                    </p:animEffect>
                                    <p:anim calcmode="lin" valueType="num">
                                      <p:cBhvr>
                                        <p:cTn id="3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3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4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4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4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43" dur="26">
                                          <p:stCondLst>
                                            <p:cond delay="650"/>
                                          </p:stCondLst>
                                        </p:cTn>
                                        <p:tgtEl>
                                          <p:spTgt spid="5"/>
                                        </p:tgtEl>
                                      </p:cBhvr>
                                      <p:to x="100000" y="60000"/>
                                    </p:animScale>
                                    <p:animScale>
                                      <p:cBhvr>
                                        <p:cTn id="44" dur="166" decel="50000">
                                          <p:stCondLst>
                                            <p:cond delay="676"/>
                                          </p:stCondLst>
                                        </p:cTn>
                                        <p:tgtEl>
                                          <p:spTgt spid="5"/>
                                        </p:tgtEl>
                                      </p:cBhvr>
                                      <p:to x="100000" y="100000"/>
                                    </p:animScale>
                                    <p:animScale>
                                      <p:cBhvr>
                                        <p:cTn id="45" dur="26">
                                          <p:stCondLst>
                                            <p:cond delay="1312"/>
                                          </p:stCondLst>
                                        </p:cTn>
                                        <p:tgtEl>
                                          <p:spTgt spid="5"/>
                                        </p:tgtEl>
                                      </p:cBhvr>
                                      <p:to x="100000" y="80000"/>
                                    </p:animScale>
                                    <p:animScale>
                                      <p:cBhvr>
                                        <p:cTn id="46" dur="166" decel="50000">
                                          <p:stCondLst>
                                            <p:cond delay="1338"/>
                                          </p:stCondLst>
                                        </p:cTn>
                                        <p:tgtEl>
                                          <p:spTgt spid="5"/>
                                        </p:tgtEl>
                                      </p:cBhvr>
                                      <p:to x="100000" y="100000"/>
                                    </p:animScale>
                                    <p:animScale>
                                      <p:cBhvr>
                                        <p:cTn id="47" dur="26">
                                          <p:stCondLst>
                                            <p:cond delay="1642"/>
                                          </p:stCondLst>
                                        </p:cTn>
                                        <p:tgtEl>
                                          <p:spTgt spid="5"/>
                                        </p:tgtEl>
                                      </p:cBhvr>
                                      <p:to x="100000" y="90000"/>
                                    </p:animScale>
                                    <p:animScale>
                                      <p:cBhvr>
                                        <p:cTn id="48" dur="166" decel="50000">
                                          <p:stCondLst>
                                            <p:cond delay="1668"/>
                                          </p:stCondLst>
                                        </p:cTn>
                                        <p:tgtEl>
                                          <p:spTgt spid="5"/>
                                        </p:tgtEl>
                                      </p:cBhvr>
                                      <p:to x="100000" y="100000"/>
                                    </p:animScale>
                                    <p:animScale>
                                      <p:cBhvr>
                                        <p:cTn id="49" dur="26">
                                          <p:stCondLst>
                                            <p:cond delay="1808"/>
                                          </p:stCondLst>
                                        </p:cTn>
                                        <p:tgtEl>
                                          <p:spTgt spid="5"/>
                                        </p:tgtEl>
                                      </p:cBhvr>
                                      <p:to x="100000" y="95000"/>
                                    </p:animScale>
                                    <p:animScale>
                                      <p:cBhvr>
                                        <p:cTn id="50" dur="166" decel="50000">
                                          <p:stCondLst>
                                            <p:cond delay="1834"/>
                                          </p:stCondLst>
                                        </p:cTn>
                                        <p:tgtEl>
                                          <p:spTgt spid="5"/>
                                        </p:tgtEl>
                                      </p:cBhvr>
                                      <p:to x="100000" y="100000"/>
                                    </p:animScale>
                                  </p:childTnLst>
                                </p:cTn>
                              </p:par>
                            </p:childTnLst>
                          </p:cTn>
                        </p:par>
                      </p:childTnLst>
                    </p:cTn>
                  </p:par>
                  <p:par>
                    <p:cTn id="51" fill="hold">
                      <p:stCondLst>
                        <p:cond delay="indefinite"/>
                      </p:stCondLst>
                      <p:childTnLst>
                        <p:par>
                          <p:cTn id="52" fill="hold">
                            <p:stCondLst>
                              <p:cond delay="0"/>
                            </p:stCondLst>
                            <p:childTnLst>
                              <p:par>
                                <p:cTn id="53" presetID="26" presetClass="entr" presetSubtype="0" fill="hold" nodeType="clickEffect">
                                  <p:stCondLst>
                                    <p:cond delay="0"/>
                                  </p:stCondLst>
                                  <p:childTnLst>
                                    <p:set>
                                      <p:cBhvr>
                                        <p:cTn id="54" dur="1" fill="hold">
                                          <p:stCondLst>
                                            <p:cond delay="0"/>
                                          </p:stCondLst>
                                        </p:cTn>
                                        <p:tgtEl>
                                          <p:spTgt spid="6"/>
                                        </p:tgtEl>
                                        <p:attrNameLst>
                                          <p:attrName>style.visibility</p:attrName>
                                        </p:attrNameLst>
                                      </p:cBhvr>
                                      <p:to>
                                        <p:strVal val="visible"/>
                                      </p:to>
                                    </p:set>
                                    <p:animEffect transition="in" filter="wipe(down)">
                                      <p:cBhvr>
                                        <p:cTn id="55" dur="580">
                                          <p:stCondLst>
                                            <p:cond delay="0"/>
                                          </p:stCondLst>
                                        </p:cTn>
                                        <p:tgtEl>
                                          <p:spTgt spid="6"/>
                                        </p:tgtEl>
                                      </p:cBhvr>
                                    </p:animEffect>
                                    <p:anim calcmode="lin" valueType="num">
                                      <p:cBhvr>
                                        <p:cTn id="56"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61" dur="26">
                                          <p:stCondLst>
                                            <p:cond delay="650"/>
                                          </p:stCondLst>
                                        </p:cTn>
                                        <p:tgtEl>
                                          <p:spTgt spid="6"/>
                                        </p:tgtEl>
                                      </p:cBhvr>
                                      <p:to x="100000" y="60000"/>
                                    </p:animScale>
                                    <p:animScale>
                                      <p:cBhvr>
                                        <p:cTn id="62" dur="166" decel="50000">
                                          <p:stCondLst>
                                            <p:cond delay="676"/>
                                          </p:stCondLst>
                                        </p:cTn>
                                        <p:tgtEl>
                                          <p:spTgt spid="6"/>
                                        </p:tgtEl>
                                      </p:cBhvr>
                                      <p:to x="100000" y="100000"/>
                                    </p:animScale>
                                    <p:animScale>
                                      <p:cBhvr>
                                        <p:cTn id="63" dur="26">
                                          <p:stCondLst>
                                            <p:cond delay="1312"/>
                                          </p:stCondLst>
                                        </p:cTn>
                                        <p:tgtEl>
                                          <p:spTgt spid="6"/>
                                        </p:tgtEl>
                                      </p:cBhvr>
                                      <p:to x="100000" y="80000"/>
                                    </p:animScale>
                                    <p:animScale>
                                      <p:cBhvr>
                                        <p:cTn id="64" dur="166" decel="50000">
                                          <p:stCondLst>
                                            <p:cond delay="1338"/>
                                          </p:stCondLst>
                                        </p:cTn>
                                        <p:tgtEl>
                                          <p:spTgt spid="6"/>
                                        </p:tgtEl>
                                      </p:cBhvr>
                                      <p:to x="100000" y="100000"/>
                                    </p:animScale>
                                    <p:animScale>
                                      <p:cBhvr>
                                        <p:cTn id="65" dur="26">
                                          <p:stCondLst>
                                            <p:cond delay="1642"/>
                                          </p:stCondLst>
                                        </p:cTn>
                                        <p:tgtEl>
                                          <p:spTgt spid="6"/>
                                        </p:tgtEl>
                                      </p:cBhvr>
                                      <p:to x="100000" y="90000"/>
                                    </p:animScale>
                                    <p:animScale>
                                      <p:cBhvr>
                                        <p:cTn id="66" dur="166" decel="50000">
                                          <p:stCondLst>
                                            <p:cond delay="1668"/>
                                          </p:stCondLst>
                                        </p:cTn>
                                        <p:tgtEl>
                                          <p:spTgt spid="6"/>
                                        </p:tgtEl>
                                      </p:cBhvr>
                                      <p:to x="100000" y="100000"/>
                                    </p:animScale>
                                    <p:animScale>
                                      <p:cBhvr>
                                        <p:cTn id="67" dur="26">
                                          <p:stCondLst>
                                            <p:cond delay="1808"/>
                                          </p:stCondLst>
                                        </p:cTn>
                                        <p:tgtEl>
                                          <p:spTgt spid="6"/>
                                        </p:tgtEl>
                                      </p:cBhvr>
                                      <p:to x="100000" y="95000"/>
                                    </p:animScale>
                                    <p:animScale>
                                      <p:cBhvr>
                                        <p:cTn id="68" dur="166" decel="50000">
                                          <p:stCondLst>
                                            <p:cond delay="1834"/>
                                          </p:stCondLst>
                                        </p:cTn>
                                        <p:tgtEl>
                                          <p:spTgt spid="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Oval 15">
            <a:extLst>
              <a:ext uri="{FF2B5EF4-FFF2-40B4-BE49-F238E27FC236}">
                <a16:creationId xmlns:a16="http://schemas.microsoft.com/office/drawing/2014/main" id="{40E4D53C-9E1D-12B0-E67F-D03A13E71165}"/>
              </a:ext>
            </a:extLst>
          </p:cNvPr>
          <p:cNvSpPr/>
          <p:nvPr/>
        </p:nvSpPr>
        <p:spPr>
          <a:xfrm>
            <a:off x="4205845" y="2535163"/>
            <a:ext cx="2525486" cy="1284514"/>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050C80E1-39D0-0702-2F19-7C080C421FD1}"/>
              </a:ext>
            </a:extLst>
          </p:cNvPr>
          <p:cNvSpPr/>
          <p:nvPr/>
        </p:nvSpPr>
        <p:spPr>
          <a:xfrm>
            <a:off x="4339440" y="2715755"/>
            <a:ext cx="2258296" cy="923330"/>
          </a:xfrm>
          <a:prstGeom prst="rect">
            <a:avLst/>
          </a:prstGeom>
          <a:noFill/>
        </p:spPr>
        <p:txBody>
          <a:bodyPr wrap="square" lIns="91440" tIns="45720" rIns="91440" bIns="45720">
            <a:spAutoFit/>
          </a:bodyPr>
          <a:lstStyle/>
          <a:p>
            <a:pPr algn="ctr"/>
            <a:r>
              <a:rPr lang="en-GB"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Excel</a:t>
            </a:r>
          </a:p>
        </p:txBody>
      </p:sp>
      <p:graphicFrame>
        <p:nvGraphicFramePr>
          <p:cNvPr id="3" name="Table 2">
            <a:extLst>
              <a:ext uri="{FF2B5EF4-FFF2-40B4-BE49-F238E27FC236}">
                <a16:creationId xmlns:a16="http://schemas.microsoft.com/office/drawing/2014/main" id="{10701FCD-4B4A-5D43-B8D1-DDB2D3E84D87}"/>
              </a:ext>
            </a:extLst>
          </p:cNvPr>
          <p:cNvGraphicFramePr>
            <a:graphicFrameLocks noGrp="1"/>
          </p:cNvGraphicFramePr>
          <p:nvPr>
            <p:extLst>
              <p:ext uri="{D42A27DB-BD31-4B8C-83A1-F6EECF244321}">
                <p14:modId xmlns:p14="http://schemas.microsoft.com/office/powerpoint/2010/main" val="2963343080"/>
              </p:ext>
            </p:extLst>
          </p:nvPr>
        </p:nvGraphicFramePr>
        <p:xfrm>
          <a:off x="399143" y="402771"/>
          <a:ext cx="3062515" cy="1676400"/>
        </p:xfrm>
        <a:graphic>
          <a:graphicData uri="http://schemas.openxmlformats.org/drawingml/2006/table">
            <a:tbl>
              <a:tblPr firstRow="1" bandRow="1">
                <a:tableStyleId>{93296810-A885-4BE3-A3E7-6D5BEEA58F35}</a:tableStyleId>
              </a:tblPr>
              <a:tblGrid>
                <a:gridCol w="3062515">
                  <a:extLst>
                    <a:ext uri="{9D8B030D-6E8A-4147-A177-3AD203B41FA5}">
                      <a16:colId xmlns:a16="http://schemas.microsoft.com/office/drawing/2014/main" val="3599575740"/>
                    </a:ext>
                  </a:extLst>
                </a:gridCol>
              </a:tblGrid>
              <a:tr h="1676400">
                <a:tc>
                  <a:txBody>
                    <a:bodyPr/>
                    <a:lstStyle/>
                    <a:p>
                      <a:r>
                        <a:rPr lang="en-GB" sz="4000" dirty="0">
                          <a:solidFill>
                            <a:schemeClr val="bg1"/>
                          </a:solidFill>
                        </a:rPr>
                        <a:t>Saves Time</a:t>
                      </a:r>
                    </a:p>
                  </a:txBody>
                  <a:tcPr/>
                </a:tc>
                <a:extLst>
                  <a:ext uri="{0D108BD9-81ED-4DB2-BD59-A6C34878D82A}">
                    <a16:rowId xmlns:a16="http://schemas.microsoft.com/office/drawing/2014/main" val="3264277616"/>
                  </a:ext>
                </a:extLst>
              </a:tr>
            </a:tbl>
          </a:graphicData>
        </a:graphic>
      </p:graphicFrame>
      <p:graphicFrame>
        <p:nvGraphicFramePr>
          <p:cNvPr id="4" name="Table 3">
            <a:extLst>
              <a:ext uri="{FF2B5EF4-FFF2-40B4-BE49-F238E27FC236}">
                <a16:creationId xmlns:a16="http://schemas.microsoft.com/office/drawing/2014/main" id="{C4AE6F7E-FF1D-C2BC-D83C-154BDC00D487}"/>
              </a:ext>
            </a:extLst>
          </p:cNvPr>
          <p:cNvGraphicFramePr>
            <a:graphicFrameLocks noGrp="1"/>
          </p:cNvGraphicFramePr>
          <p:nvPr>
            <p:extLst>
              <p:ext uri="{D42A27DB-BD31-4B8C-83A1-F6EECF244321}">
                <p14:modId xmlns:p14="http://schemas.microsoft.com/office/powerpoint/2010/main" val="1950048572"/>
              </p:ext>
            </p:extLst>
          </p:nvPr>
        </p:nvGraphicFramePr>
        <p:xfrm>
          <a:off x="3837214" y="402771"/>
          <a:ext cx="3516087" cy="1676400"/>
        </p:xfrm>
        <a:graphic>
          <a:graphicData uri="http://schemas.openxmlformats.org/drawingml/2006/table">
            <a:tbl>
              <a:tblPr firstRow="1" bandRow="1">
                <a:tableStyleId>{93296810-A885-4BE3-A3E7-6D5BEEA58F35}</a:tableStyleId>
              </a:tblPr>
              <a:tblGrid>
                <a:gridCol w="3516087">
                  <a:extLst>
                    <a:ext uri="{9D8B030D-6E8A-4147-A177-3AD203B41FA5}">
                      <a16:colId xmlns:a16="http://schemas.microsoft.com/office/drawing/2014/main" val="1358624347"/>
                    </a:ext>
                  </a:extLst>
                </a:gridCol>
              </a:tblGrid>
              <a:tr h="1676400">
                <a:tc>
                  <a:txBody>
                    <a:bodyPr/>
                    <a:lstStyle/>
                    <a:p>
                      <a:r>
                        <a:rPr lang="en-GB" sz="4000" dirty="0">
                          <a:solidFill>
                            <a:schemeClr val="bg1"/>
                          </a:solidFill>
                        </a:rPr>
                        <a:t>Easy To Read</a:t>
                      </a:r>
                    </a:p>
                  </a:txBody>
                  <a:tcPr/>
                </a:tc>
                <a:extLst>
                  <a:ext uri="{0D108BD9-81ED-4DB2-BD59-A6C34878D82A}">
                    <a16:rowId xmlns:a16="http://schemas.microsoft.com/office/drawing/2014/main" val="493091893"/>
                  </a:ext>
                </a:extLst>
              </a:tr>
            </a:tbl>
          </a:graphicData>
        </a:graphic>
      </p:graphicFrame>
      <p:graphicFrame>
        <p:nvGraphicFramePr>
          <p:cNvPr id="5" name="Table 4">
            <a:extLst>
              <a:ext uri="{FF2B5EF4-FFF2-40B4-BE49-F238E27FC236}">
                <a16:creationId xmlns:a16="http://schemas.microsoft.com/office/drawing/2014/main" id="{629AB9FD-52D7-9EFD-5288-E41CDD227F8E}"/>
              </a:ext>
            </a:extLst>
          </p:cNvPr>
          <p:cNvGraphicFramePr>
            <a:graphicFrameLocks noGrp="1"/>
          </p:cNvGraphicFramePr>
          <p:nvPr>
            <p:extLst>
              <p:ext uri="{D42A27DB-BD31-4B8C-83A1-F6EECF244321}">
                <p14:modId xmlns:p14="http://schemas.microsoft.com/office/powerpoint/2010/main" val="431866288"/>
              </p:ext>
            </p:extLst>
          </p:nvPr>
        </p:nvGraphicFramePr>
        <p:xfrm>
          <a:off x="7728857" y="402771"/>
          <a:ext cx="4064000" cy="1676400"/>
        </p:xfrm>
        <a:graphic>
          <a:graphicData uri="http://schemas.openxmlformats.org/drawingml/2006/table">
            <a:tbl>
              <a:tblPr firstRow="1" bandRow="1">
                <a:tableStyleId>{93296810-A885-4BE3-A3E7-6D5BEEA58F35}</a:tableStyleId>
              </a:tblPr>
              <a:tblGrid>
                <a:gridCol w="4064000">
                  <a:extLst>
                    <a:ext uri="{9D8B030D-6E8A-4147-A177-3AD203B41FA5}">
                      <a16:colId xmlns:a16="http://schemas.microsoft.com/office/drawing/2014/main" val="2094048323"/>
                    </a:ext>
                  </a:extLst>
                </a:gridCol>
              </a:tblGrid>
              <a:tr h="1676400">
                <a:tc>
                  <a:txBody>
                    <a:bodyPr/>
                    <a:lstStyle/>
                    <a:p>
                      <a:r>
                        <a:rPr lang="en-GB" sz="4000" dirty="0">
                          <a:solidFill>
                            <a:schemeClr val="bg1"/>
                          </a:solidFill>
                        </a:rPr>
                        <a:t>Improves Communication</a:t>
                      </a:r>
                    </a:p>
                  </a:txBody>
                  <a:tcPr/>
                </a:tc>
                <a:extLst>
                  <a:ext uri="{0D108BD9-81ED-4DB2-BD59-A6C34878D82A}">
                    <a16:rowId xmlns:a16="http://schemas.microsoft.com/office/drawing/2014/main" val="1270966545"/>
                  </a:ext>
                </a:extLst>
              </a:tr>
            </a:tbl>
          </a:graphicData>
        </a:graphic>
      </p:graphicFrame>
      <p:graphicFrame>
        <p:nvGraphicFramePr>
          <p:cNvPr id="6" name="Table 5">
            <a:extLst>
              <a:ext uri="{FF2B5EF4-FFF2-40B4-BE49-F238E27FC236}">
                <a16:creationId xmlns:a16="http://schemas.microsoft.com/office/drawing/2014/main" id="{03FC615D-0EA2-33D0-8C45-F2DE2F023202}"/>
              </a:ext>
            </a:extLst>
          </p:cNvPr>
          <p:cNvGraphicFramePr>
            <a:graphicFrameLocks noGrp="1"/>
          </p:cNvGraphicFramePr>
          <p:nvPr>
            <p:extLst>
              <p:ext uri="{D42A27DB-BD31-4B8C-83A1-F6EECF244321}">
                <p14:modId xmlns:p14="http://schemas.microsoft.com/office/powerpoint/2010/main" val="4283947947"/>
              </p:ext>
            </p:extLst>
          </p:nvPr>
        </p:nvGraphicFramePr>
        <p:xfrm>
          <a:off x="7641770" y="4461935"/>
          <a:ext cx="4064000" cy="1676399"/>
        </p:xfrm>
        <a:graphic>
          <a:graphicData uri="http://schemas.openxmlformats.org/drawingml/2006/table">
            <a:tbl>
              <a:tblPr firstRow="1" bandRow="1">
                <a:tableStyleId>{93296810-A885-4BE3-A3E7-6D5BEEA58F35}</a:tableStyleId>
              </a:tblPr>
              <a:tblGrid>
                <a:gridCol w="4064000">
                  <a:extLst>
                    <a:ext uri="{9D8B030D-6E8A-4147-A177-3AD203B41FA5}">
                      <a16:colId xmlns:a16="http://schemas.microsoft.com/office/drawing/2014/main" val="2146524612"/>
                    </a:ext>
                  </a:extLst>
                </a:gridCol>
              </a:tblGrid>
              <a:tr h="1676399">
                <a:tc>
                  <a:txBody>
                    <a:bodyPr/>
                    <a:lstStyle/>
                    <a:p>
                      <a:r>
                        <a:rPr lang="en-GB" sz="4000" dirty="0"/>
                        <a:t>Easy to update</a:t>
                      </a:r>
                    </a:p>
                  </a:txBody>
                  <a:tcPr/>
                </a:tc>
                <a:extLst>
                  <a:ext uri="{0D108BD9-81ED-4DB2-BD59-A6C34878D82A}">
                    <a16:rowId xmlns:a16="http://schemas.microsoft.com/office/drawing/2014/main" val="1009266721"/>
                  </a:ext>
                </a:extLst>
              </a:tr>
            </a:tbl>
          </a:graphicData>
        </a:graphic>
      </p:graphicFrame>
      <p:graphicFrame>
        <p:nvGraphicFramePr>
          <p:cNvPr id="7" name="Table 6">
            <a:extLst>
              <a:ext uri="{FF2B5EF4-FFF2-40B4-BE49-F238E27FC236}">
                <a16:creationId xmlns:a16="http://schemas.microsoft.com/office/drawing/2014/main" id="{A850A27B-0E00-D891-C914-58F617F155B8}"/>
              </a:ext>
            </a:extLst>
          </p:cNvPr>
          <p:cNvGraphicFramePr>
            <a:graphicFrameLocks noGrp="1"/>
          </p:cNvGraphicFramePr>
          <p:nvPr>
            <p:extLst>
              <p:ext uri="{D42A27DB-BD31-4B8C-83A1-F6EECF244321}">
                <p14:modId xmlns:p14="http://schemas.microsoft.com/office/powerpoint/2010/main" val="3418862731"/>
              </p:ext>
            </p:extLst>
          </p:nvPr>
        </p:nvGraphicFramePr>
        <p:xfrm>
          <a:off x="3861462" y="4461935"/>
          <a:ext cx="3214252" cy="1676399"/>
        </p:xfrm>
        <a:graphic>
          <a:graphicData uri="http://schemas.openxmlformats.org/drawingml/2006/table">
            <a:tbl>
              <a:tblPr firstRow="1" bandRow="1">
                <a:tableStyleId>{93296810-A885-4BE3-A3E7-6D5BEEA58F35}</a:tableStyleId>
              </a:tblPr>
              <a:tblGrid>
                <a:gridCol w="3214252">
                  <a:extLst>
                    <a:ext uri="{9D8B030D-6E8A-4147-A177-3AD203B41FA5}">
                      <a16:colId xmlns:a16="http://schemas.microsoft.com/office/drawing/2014/main" val="4261967428"/>
                    </a:ext>
                  </a:extLst>
                </a:gridCol>
              </a:tblGrid>
              <a:tr h="1676399">
                <a:tc>
                  <a:txBody>
                    <a:bodyPr/>
                    <a:lstStyle/>
                    <a:p>
                      <a:r>
                        <a:rPr lang="en-GB" sz="4000" dirty="0"/>
                        <a:t>Affordable </a:t>
                      </a:r>
                    </a:p>
                  </a:txBody>
                  <a:tcPr/>
                </a:tc>
                <a:extLst>
                  <a:ext uri="{0D108BD9-81ED-4DB2-BD59-A6C34878D82A}">
                    <a16:rowId xmlns:a16="http://schemas.microsoft.com/office/drawing/2014/main" val="2794585080"/>
                  </a:ext>
                </a:extLst>
              </a:tr>
            </a:tbl>
          </a:graphicData>
        </a:graphic>
      </p:graphicFrame>
      <p:graphicFrame>
        <p:nvGraphicFramePr>
          <p:cNvPr id="8" name="Table 7">
            <a:extLst>
              <a:ext uri="{FF2B5EF4-FFF2-40B4-BE49-F238E27FC236}">
                <a16:creationId xmlns:a16="http://schemas.microsoft.com/office/drawing/2014/main" id="{19E49718-EC82-AB15-9821-5F2A86B09013}"/>
              </a:ext>
            </a:extLst>
          </p:cNvPr>
          <p:cNvGraphicFramePr>
            <a:graphicFrameLocks noGrp="1"/>
          </p:cNvGraphicFramePr>
          <p:nvPr>
            <p:extLst>
              <p:ext uri="{D42A27DB-BD31-4B8C-83A1-F6EECF244321}">
                <p14:modId xmlns:p14="http://schemas.microsoft.com/office/powerpoint/2010/main" val="859908525"/>
              </p:ext>
            </p:extLst>
          </p:nvPr>
        </p:nvGraphicFramePr>
        <p:xfrm>
          <a:off x="399143" y="4461935"/>
          <a:ext cx="3100038" cy="1676399"/>
        </p:xfrm>
        <a:graphic>
          <a:graphicData uri="http://schemas.openxmlformats.org/drawingml/2006/table">
            <a:tbl>
              <a:tblPr firstRow="1" bandRow="1">
                <a:tableStyleId>{93296810-A885-4BE3-A3E7-6D5BEEA58F35}</a:tableStyleId>
              </a:tblPr>
              <a:tblGrid>
                <a:gridCol w="3100038">
                  <a:extLst>
                    <a:ext uri="{9D8B030D-6E8A-4147-A177-3AD203B41FA5}">
                      <a16:colId xmlns:a16="http://schemas.microsoft.com/office/drawing/2014/main" val="3869158357"/>
                    </a:ext>
                  </a:extLst>
                </a:gridCol>
              </a:tblGrid>
              <a:tr h="1676399">
                <a:tc>
                  <a:txBody>
                    <a:bodyPr/>
                    <a:lstStyle/>
                    <a:p>
                      <a:r>
                        <a:rPr lang="en-GB" sz="4000" dirty="0"/>
                        <a:t>Flexible</a:t>
                      </a:r>
                    </a:p>
                  </a:txBody>
                  <a:tcPr/>
                </a:tc>
                <a:extLst>
                  <a:ext uri="{0D108BD9-81ED-4DB2-BD59-A6C34878D82A}">
                    <a16:rowId xmlns:a16="http://schemas.microsoft.com/office/drawing/2014/main" val="1911784625"/>
                  </a:ext>
                </a:extLst>
              </a:tr>
            </a:tbl>
          </a:graphicData>
        </a:graphic>
      </p:graphicFrame>
      <p:sp>
        <p:nvSpPr>
          <p:cNvPr id="11" name="Rectangle 10">
            <a:extLst>
              <a:ext uri="{FF2B5EF4-FFF2-40B4-BE49-F238E27FC236}">
                <a16:creationId xmlns:a16="http://schemas.microsoft.com/office/drawing/2014/main" id="{DDEEB21B-AF3E-FB85-F344-80BFA1FCC12B}"/>
              </a:ext>
            </a:extLst>
          </p:cNvPr>
          <p:cNvSpPr/>
          <p:nvPr/>
        </p:nvSpPr>
        <p:spPr>
          <a:xfrm>
            <a:off x="7728857" y="2558143"/>
            <a:ext cx="3976913" cy="1556657"/>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p>
            <a:pPr algn="ctr"/>
            <a:r>
              <a:rPr lang="en-GB" sz="4000" b="1" dirty="0"/>
              <a:t>Organises information</a:t>
            </a:r>
          </a:p>
        </p:txBody>
      </p:sp>
      <p:sp>
        <p:nvSpPr>
          <p:cNvPr id="13" name="Rectangle 12">
            <a:extLst>
              <a:ext uri="{FF2B5EF4-FFF2-40B4-BE49-F238E27FC236}">
                <a16:creationId xmlns:a16="http://schemas.microsoft.com/office/drawing/2014/main" id="{930C9C7B-B541-1409-7BFE-C4F3BAA6EB1C}"/>
              </a:ext>
            </a:extLst>
          </p:cNvPr>
          <p:cNvSpPr/>
          <p:nvPr/>
        </p:nvSpPr>
        <p:spPr>
          <a:xfrm>
            <a:off x="399143" y="2535163"/>
            <a:ext cx="3149600" cy="147078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p>
            <a:pPr algn="ctr"/>
            <a:r>
              <a:rPr lang="en-GB" sz="4000" b="1" dirty="0"/>
              <a:t>Reduces errors</a:t>
            </a:r>
          </a:p>
        </p:txBody>
      </p:sp>
    </p:spTree>
    <p:extLst>
      <p:ext uri="{BB962C8B-B14F-4D97-AF65-F5344CB8AC3E}">
        <p14:creationId xmlns:p14="http://schemas.microsoft.com/office/powerpoint/2010/main" val="411022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additive="base">
                                        <p:cTn id="24" dur="500" fill="hold"/>
                                        <p:tgtEl>
                                          <p:spTgt spid="5"/>
                                        </p:tgtEl>
                                        <p:attrNameLst>
                                          <p:attrName>ppt_x</p:attrName>
                                        </p:attrNameLst>
                                      </p:cBhvr>
                                      <p:tavLst>
                                        <p:tav tm="0">
                                          <p:val>
                                            <p:strVal val="#ppt_x"/>
                                          </p:val>
                                        </p:tav>
                                        <p:tav tm="100000">
                                          <p:val>
                                            <p:strVal val="#ppt_x"/>
                                          </p:val>
                                        </p:tav>
                                      </p:tavLst>
                                    </p:anim>
                                    <p:anim calcmode="lin" valueType="num">
                                      <p:cBhvr additive="base">
                                        <p:cTn id="2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8"/>
                                        </p:tgtEl>
                                        <p:attrNameLst>
                                          <p:attrName>style.visibility</p:attrName>
                                        </p:attrNameLst>
                                      </p:cBhvr>
                                      <p:to>
                                        <p:strVal val="visible"/>
                                      </p:to>
                                    </p:set>
                                    <p:anim calcmode="lin" valueType="num">
                                      <p:cBhvr additive="base">
                                        <p:cTn id="30" dur="500" fill="hold"/>
                                        <p:tgtEl>
                                          <p:spTgt spid="8"/>
                                        </p:tgtEl>
                                        <p:attrNameLst>
                                          <p:attrName>ppt_x</p:attrName>
                                        </p:attrNameLst>
                                      </p:cBhvr>
                                      <p:tavLst>
                                        <p:tav tm="0">
                                          <p:val>
                                            <p:strVal val="#ppt_x"/>
                                          </p:val>
                                        </p:tav>
                                        <p:tav tm="100000">
                                          <p:val>
                                            <p:strVal val="#ppt_x"/>
                                          </p:val>
                                        </p:tav>
                                      </p:tavLst>
                                    </p:anim>
                                    <p:anim calcmode="lin" valueType="num">
                                      <p:cBhvr additive="base">
                                        <p:cTn id="3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7"/>
                                        </p:tgtEl>
                                        <p:attrNameLst>
                                          <p:attrName>style.visibility</p:attrName>
                                        </p:attrNameLst>
                                      </p:cBhvr>
                                      <p:to>
                                        <p:strVal val="visible"/>
                                      </p:to>
                                    </p:set>
                                    <p:anim calcmode="lin" valueType="num">
                                      <p:cBhvr additive="base">
                                        <p:cTn id="36" dur="500" fill="hold"/>
                                        <p:tgtEl>
                                          <p:spTgt spid="7"/>
                                        </p:tgtEl>
                                        <p:attrNameLst>
                                          <p:attrName>ppt_x</p:attrName>
                                        </p:attrNameLst>
                                      </p:cBhvr>
                                      <p:tavLst>
                                        <p:tav tm="0">
                                          <p:val>
                                            <p:strVal val="#ppt_x"/>
                                          </p:val>
                                        </p:tav>
                                        <p:tav tm="100000">
                                          <p:val>
                                            <p:strVal val="#ppt_x"/>
                                          </p:val>
                                        </p:tav>
                                      </p:tavLst>
                                    </p:anim>
                                    <p:anim calcmode="lin" valueType="num">
                                      <p:cBhvr additive="base">
                                        <p:cTn id="37"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6"/>
                                        </p:tgtEl>
                                        <p:attrNameLst>
                                          <p:attrName>style.visibility</p:attrName>
                                        </p:attrNameLst>
                                      </p:cBhvr>
                                      <p:to>
                                        <p:strVal val="visible"/>
                                      </p:to>
                                    </p:set>
                                    <p:anim calcmode="lin" valueType="num">
                                      <p:cBhvr additive="base">
                                        <p:cTn id="42" dur="500" fill="hold"/>
                                        <p:tgtEl>
                                          <p:spTgt spid="6"/>
                                        </p:tgtEl>
                                        <p:attrNameLst>
                                          <p:attrName>ppt_x</p:attrName>
                                        </p:attrNameLst>
                                      </p:cBhvr>
                                      <p:tavLst>
                                        <p:tav tm="0">
                                          <p:val>
                                            <p:strVal val="#ppt_x"/>
                                          </p:val>
                                        </p:tav>
                                        <p:tav tm="100000">
                                          <p:val>
                                            <p:strVal val="#ppt_x"/>
                                          </p:val>
                                        </p:tav>
                                      </p:tavLst>
                                    </p:anim>
                                    <p:anim calcmode="lin" valueType="num">
                                      <p:cBhvr additive="base">
                                        <p:cTn id="4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13"/>
                                        </p:tgtEl>
                                        <p:attrNameLst>
                                          <p:attrName>style.visibility</p:attrName>
                                        </p:attrNameLst>
                                      </p:cBhvr>
                                      <p:to>
                                        <p:strVal val="visible"/>
                                      </p:to>
                                    </p:set>
                                    <p:anim calcmode="lin" valueType="num">
                                      <p:cBhvr additive="base">
                                        <p:cTn id="48" dur="500" fill="hold"/>
                                        <p:tgtEl>
                                          <p:spTgt spid="13"/>
                                        </p:tgtEl>
                                        <p:attrNameLst>
                                          <p:attrName>ppt_x</p:attrName>
                                        </p:attrNameLst>
                                      </p:cBhvr>
                                      <p:tavLst>
                                        <p:tav tm="0">
                                          <p:val>
                                            <p:strVal val="#ppt_x"/>
                                          </p:val>
                                        </p:tav>
                                        <p:tav tm="100000">
                                          <p:val>
                                            <p:strVal val="#ppt_x"/>
                                          </p:val>
                                        </p:tav>
                                      </p:tavLst>
                                    </p:anim>
                                    <p:anim calcmode="lin" valueType="num">
                                      <p:cBhvr additive="base">
                                        <p:cTn id="49"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11"/>
                                        </p:tgtEl>
                                        <p:attrNameLst>
                                          <p:attrName>style.visibility</p:attrName>
                                        </p:attrNameLst>
                                      </p:cBhvr>
                                      <p:to>
                                        <p:strVal val="visible"/>
                                      </p:to>
                                    </p:set>
                                    <p:anim calcmode="lin" valueType="num">
                                      <p:cBhvr additive="base">
                                        <p:cTn id="54" dur="500" fill="hold"/>
                                        <p:tgtEl>
                                          <p:spTgt spid="11"/>
                                        </p:tgtEl>
                                        <p:attrNameLst>
                                          <p:attrName>ppt_x</p:attrName>
                                        </p:attrNameLst>
                                      </p:cBhvr>
                                      <p:tavLst>
                                        <p:tav tm="0">
                                          <p:val>
                                            <p:strVal val="#ppt_x"/>
                                          </p:val>
                                        </p:tav>
                                        <p:tav tm="100000">
                                          <p:val>
                                            <p:strVal val="#ppt_x"/>
                                          </p:val>
                                        </p:tav>
                                      </p:tavLst>
                                    </p:anim>
                                    <p:anim calcmode="lin" valueType="num">
                                      <p:cBhvr additive="base">
                                        <p:cTn id="55"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animBg="1"/>
      <p:bldP spid="1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B1A16DF-5794-F067-5EF2-126E21DF1BB0}"/>
              </a:ext>
            </a:extLst>
          </p:cNvPr>
          <p:cNvSpPr/>
          <p:nvPr/>
        </p:nvSpPr>
        <p:spPr>
          <a:xfrm>
            <a:off x="2457705" y="507163"/>
            <a:ext cx="6849580" cy="923330"/>
          </a:xfrm>
          <a:prstGeom prst="rect">
            <a:avLst/>
          </a:prstGeom>
          <a:noFill/>
        </p:spPr>
        <p:txBody>
          <a:bodyPr wrap="square" lIns="91440" tIns="45720" rIns="91440" bIns="45720">
            <a:spAutoFit/>
          </a:bodyPr>
          <a:lstStyle/>
          <a:p>
            <a:pPr algn="ctr"/>
            <a:r>
              <a:rPr lang="en-GB" sz="5400" b="1" dirty="0">
                <a:ln w="12700">
                  <a:solidFill>
                    <a:schemeClr val="accent5"/>
                  </a:solidFill>
                  <a:prstDash val="solid"/>
                </a:ln>
                <a:pattFill prst="ltDnDiag">
                  <a:fgClr>
                    <a:schemeClr val="accent5">
                      <a:lumMod val="60000"/>
                      <a:lumOff val="40000"/>
                    </a:schemeClr>
                  </a:fgClr>
                  <a:bgClr>
                    <a:schemeClr val="bg1"/>
                  </a:bgClr>
                </a:pattFill>
              </a:rPr>
              <a:t>Communication</a:t>
            </a:r>
            <a:endParaRPr lang="en-GB" sz="5400" b="1" cap="none" spc="0" dirty="0">
              <a:ln w="12700">
                <a:solidFill>
                  <a:schemeClr val="accent5"/>
                </a:solidFill>
                <a:prstDash val="solid"/>
              </a:ln>
              <a:pattFill prst="ltDnDiag">
                <a:fgClr>
                  <a:schemeClr val="accent5">
                    <a:lumMod val="60000"/>
                    <a:lumOff val="40000"/>
                  </a:schemeClr>
                </a:fgClr>
                <a:bgClr>
                  <a:schemeClr val="bg1"/>
                </a:bgClr>
              </a:pattFill>
              <a:effectLst/>
            </a:endParaRPr>
          </a:p>
        </p:txBody>
      </p:sp>
      <p:graphicFrame>
        <p:nvGraphicFramePr>
          <p:cNvPr id="3" name="Table 2">
            <a:extLst>
              <a:ext uri="{FF2B5EF4-FFF2-40B4-BE49-F238E27FC236}">
                <a16:creationId xmlns:a16="http://schemas.microsoft.com/office/drawing/2014/main" id="{E47A2702-7A7F-EFDF-2079-F5D765ED2E85}"/>
              </a:ext>
            </a:extLst>
          </p:cNvPr>
          <p:cNvGraphicFramePr>
            <a:graphicFrameLocks noGrp="1"/>
          </p:cNvGraphicFramePr>
          <p:nvPr>
            <p:extLst>
              <p:ext uri="{D42A27DB-BD31-4B8C-83A1-F6EECF244321}">
                <p14:modId xmlns:p14="http://schemas.microsoft.com/office/powerpoint/2010/main" val="4193749403"/>
              </p:ext>
            </p:extLst>
          </p:nvPr>
        </p:nvGraphicFramePr>
        <p:xfrm>
          <a:off x="355448" y="1685224"/>
          <a:ext cx="4551390" cy="4480560"/>
        </p:xfrm>
        <a:graphic>
          <a:graphicData uri="http://schemas.openxmlformats.org/drawingml/2006/table">
            <a:tbl>
              <a:tblPr firstRow="1" bandRow="1">
                <a:tableStyleId>{2D5ABB26-0587-4C30-8999-92F81FD0307C}</a:tableStyleId>
              </a:tblPr>
              <a:tblGrid>
                <a:gridCol w="4551390">
                  <a:extLst>
                    <a:ext uri="{9D8B030D-6E8A-4147-A177-3AD203B41FA5}">
                      <a16:colId xmlns:a16="http://schemas.microsoft.com/office/drawing/2014/main" val="1535134350"/>
                    </a:ext>
                  </a:extLst>
                </a:gridCol>
              </a:tblGrid>
              <a:tr h="3386430">
                <a:tc>
                  <a:txBody>
                    <a:bodyPr/>
                    <a:lstStyle/>
                    <a:p>
                      <a:pPr marL="342900" indent="-342900">
                        <a:buFont typeface="Arial" panose="020B0604020202020204" pitchFamily="34" charset="0"/>
                        <a:buChar char="•"/>
                      </a:pPr>
                      <a:r>
                        <a:rPr lang="en-GB" sz="2800" b="1" dirty="0">
                          <a:solidFill>
                            <a:schemeClr val="accent5">
                              <a:lumMod val="75000"/>
                            </a:schemeClr>
                          </a:solidFill>
                        </a:rPr>
                        <a:t>Staff handovers </a:t>
                      </a:r>
                    </a:p>
                    <a:p>
                      <a:pPr marL="342900" indent="-342900">
                        <a:buFont typeface="Arial" panose="020B0604020202020204" pitchFamily="34" charset="0"/>
                        <a:buChar char="•"/>
                      </a:pPr>
                      <a:r>
                        <a:rPr lang="en-GB" sz="2800" b="1" dirty="0">
                          <a:solidFill>
                            <a:schemeClr val="accent5">
                              <a:lumMod val="75000"/>
                            </a:schemeClr>
                          </a:solidFill>
                        </a:rPr>
                        <a:t> Team communication</a:t>
                      </a:r>
                    </a:p>
                    <a:p>
                      <a:pPr marL="342900" indent="-342900">
                        <a:buFont typeface="Arial" panose="020B0604020202020204" pitchFamily="34" charset="0"/>
                        <a:buChar char="•"/>
                      </a:pPr>
                      <a:r>
                        <a:rPr lang="en-GB" sz="2800" b="1" dirty="0">
                          <a:solidFill>
                            <a:schemeClr val="accent5">
                              <a:lumMod val="75000"/>
                            </a:schemeClr>
                          </a:solidFill>
                        </a:rPr>
                        <a:t>Monitoring residents needs</a:t>
                      </a:r>
                    </a:p>
                    <a:p>
                      <a:pPr marL="342900" indent="-342900">
                        <a:buFont typeface="Arial" panose="020B0604020202020204" pitchFamily="34" charset="0"/>
                        <a:buChar char="•"/>
                      </a:pPr>
                      <a:r>
                        <a:rPr lang="en-GB" sz="2800" b="1" dirty="0">
                          <a:solidFill>
                            <a:schemeClr val="accent5">
                              <a:lumMod val="75000"/>
                            </a:schemeClr>
                          </a:solidFill>
                        </a:rPr>
                        <a:t>Reporting to Management</a:t>
                      </a:r>
                    </a:p>
                    <a:p>
                      <a:pPr marL="342900" indent="-342900">
                        <a:buFont typeface="Arial" panose="020B0604020202020204" pitchFamily="34" charset="0"/>
                        <a:buChar char="•"/>
                      </a:pPr>
                      <a:r>
                        <a:rPr lang="en-GB" sz="2800" b="1" dirty="0">
                          <a:solidFill>
                            <a:schemeClr val="accent5">
                              <a:lumMod val="75000"/>
                            </a:schemeClr>
                          </a:solidFill>
                        </a:rPr>
                        <a:t>Consistency of Information</a:t>
                      </a:r>
                      <a:r>
                        <a:rPr lang="en-GB" sz="2800" b="1" baseline="30000" dirty="0">
                          <a:solidFill>
                            <a:schemeClr val="accent5">
                              <a:lumMod val="75000"/>
                            </a:schemeClr>
                          </a:solidFill>
                        </a:rPr>
                        <a:t>4</a:t>
                      </a:r>
                    </a:p>
                    <a:p>
                      <a:pPr marL="342900" indent="-342900">
                        <a:buFont typeface="Arial" panose="020B0604020202020204" pitchFamily="34" charset="0"/>
                        <a:buChar char="•"/>
                      </a:pPr>
                      <a:endParaRPr lang="en-GB" sz="2000" b="0" dirty="0"/>
                    </a:p>
                    <a:p>
                      <a:endParaRPr lang="en-GB" sz="2800" b="1" dirty="0"/>
                    </a:p>
                    <a:p>
                      <a:endParaRPr lang="en-GB" sz="1600" b="1" dirty="0"/>
                    </a:p>
                  </a:txBody>
                  <a:tcPr/>
                </a:tc>
                <a:extLst>
                  <a:ext uri="{0D108BD9-81ED-4DB2-BD59-A6C34878D82A}">
                    <a16:rowId xmlns:a16="http://schemas.microsoft.com/office/drawing/2014/main" val="3679206562"/>
                  </a:ext>
                </a:extLst>
              </a:tr>
            </a:tbl>
          </a:graphicData>
        </a:graphic>
      </p:graphicFrame>
      <p:pic>
        <p:nvPicPr>
          <p:cNvPr id="16" name="Picture 15">
            <a:extLst>
              <a:ext uri="{FF2B5EF4-FFF2-40B4-BE49-F238E27FC236}">
                <a16:creationId xmlns:a16="http://schemas.microsoft.com/office/drawing/2014/main" id="{298B2647-33A4-D682-02D8-EAD72AA4999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0" y="2960979"/>
            <a:ext cx="5084788" cy="3389858"/>
          </a:xfrm>
          <a:prstGeom prst="rect">
            <a:avLst/>
          </a:prstGeom>
        </p:spPr>
      </p:pic>
      <p:pic>
        <p:nvPicPr>
          <p:cNvPr id="19" name="Picture 18">
            <a:extLst>
              <a:ext uri="{FF2B5EF4-FFF2-40B4-BE49-F238E27FC236}">
                <a16:creationId xmlns:a16="http://schemas.microsoft.com/office/drawing/2014/main" id="{9CD86F5D-5F18-DD60-7624-5A106EECD24C}"/>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941123" y="263979"/>
            <a:ext cx="1714500" cy="1714500"/>
          </a:xfrm>
          <a:prstGeom prst="rect">
            <a:avLst/>
          </a:prstGeom>
        </p:spPr>
      </p:pic>
      <p:sp>
        <p:nvSpPr>
          <p:cNvPr id="4" name="TextBox 3">
            <a:extLst>
              <a:ext uri="{FF2B5EF4-FFF2-40B4-BE49-F238E27FC236}">
                <a16:creationId xmlns:a16="http://schemas.microsoft.com/office/drawing/2014/main" id="{4ED427B3-67CE-E816-D263-3F347F343931}"/>
              </a:ext>
            </a:extLst>
          </p:cNvPr>
          <p:cNvSpPr txBox="1"/>
          <p:nvPr/>
        </p:nvSpPr>
        <p:spPr>
          <a:xfrm>
            <a:off x="355448" y="6165784"/>
            <a:ext cx="2162238" cy="461665"/>
          </a:xfrm>
          <a:prstGeom prst="rect">
            <a:avLst/>
          </a:prstGeom>
          <a:noFill/>
        </p:spPr>
        <p:txBody>
          <a:bodyPr wrap="square" rtlCol="0">
            <a:spAutoFit/>
          </a:bodyPr>
          <a:lstStyle/>
          <a:p>
            <a:r>
              <a:rPr lang="en-GB" sz="1200" dirty="0"/>
              <a:t>(Muhammad Arslan on 9 October 2026 et al., 2026)</a:t>
            </a:r>
          </a:p>
        </p:txBody>
      </p:sp>
    </p:spTree>
    <p:extLst>
      <p:ext uri="{BB962C8B-B14F-4D97-AF65-F5344CB8AC3E}">
        <p14:creationId xmlns:p14="http://schemas.microsoft.com/office/powerpoint/2010/main" val="3042655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mph" presetSubtype="0" fill="remove" nodeType="clickEffect">
                                  <p:stCondLst>
                                    <p:cond delay="0"/>
                                  </p:stCondLst>
                                  <p:childTnLst>
                                    <p:animClr clrSpc="rgb" dir="cw">
                                      <p:cBhvr override="childStyle">
                                        <p:cTn id="6" dur="250" autoRev="1" fill="remove"/>
                                        <p:tgtEl>
                                          <p:spTgt spid="2">
                                            <p:txEl>
                                              <p:pRg st="0" end="0"/>
                                            </p:txEl>
                                          </p:spTgt>
                                        </p:tgtEl>
                                        <p:attrNameLst>
                                          <p:attrName>style.color</p:attrName>
                                        </p:attrNameLst>
                                      </p:cBhvr>
                                      <p:to>
                                        <a:schemeClr val="bg1"/>
                                      </p:to>
                                    </p:animClr>
                                    <p:animClr clrSpc="rgb" dir="cw">
                                      <p:cBhvr>
                                        <p:cTn id="7" dur="250" autoRev="1" fill="remove"/>
                                        <p:tgtEl>
                                          <p:spTgt spid="2">
                                            <p:txEl>
                                              <p:pRg st="0" end="0"/>
                                            </p:txEl>
                                          </p:spTgt>
                                        </p:tgtEl>
                                        <p:attrNameLst>
                                          <p:attrName>fillcolor</p:attrName>
                                        </p:attrNameLst>
                                      </p:cBhvr>
                                      <p:to>
                                        <a:schemeClr val="bg1"/>
                                      </p:to>
                                    </p:animClr>
                                    <p:set>
                                      <p:cBhvr>
                                        <p:cTn id="8" dur="250" autoRev="1" fill="remove"/>
                                        <p:tgtEl>
                                          <p:spTgt spid="2">
                                            <p:txEl>
                                              <p:pRg st="0" end="0"/>
                                            </p:txEl>
                                          </p:spTgt>
                                        </p:tgtEl>
                                        <p:attrNameLst>
                                          <p:attrName>fill.type</p:attrName>
                                        </p:attrNameLst>
                                      </p:cBhvr>
                                      <p:to>
                                        <p:strVal val="solid"/>
                                      </p:to>
                                    </p:set>
                                    <p:set>
                                      <p:cBhvr>
                                        <p:cTn id="9" dur="250" autoRev="1" fill="remove"/>
                                        <p:tgtEl>
                                          <p:spTgt spid="2">
                                            <p:txEl>
                                              <p:pRg st="0" end="0"/>
                                            </p:txEl>
                                          </p:spTgt>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barn(inVertical)">
                                      <p:cBhvr>
                                        <p:cTn id="1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446358A-68FB-233F-AFB1-C6762A59EAE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81000" y="375364"/>
            <a:ext cx="4381500" cy="2921000"/>
          </a:xfrm>
          <a:prstGeom prst="rect">
            <a:avLst/>
          </a:prstGeom>
        </p:spPr>
      </p:pic>
      <p:graphicFrame>
        <p:nvGraphicFramePr>
          <p:cNvPr id="5" name="Table 4">
            <a:extLst>
              <a:ext uri="{FF2B5EF4-FFF2-40B4-BE49-F238E27FC236}">
                <a16:creationId xmlns:a16="http://schemas.microsoft.com/office/drawing/2014/main" id="{FD899984-6EEC-6134-FFEC-FC120DAB4A0D}"/>
              </a:ext>
            </a:extLst>
          </p:cNvPr>
          <p:cNvGraphicFramePr>
            <a:graphicFrameLocks noGrp="1"/>
          </p:cNvGraphicFramePr>
          <p:nvPr>
            <p:extLst>
              <p:ext uri="{D42A27DB-BD31-4B8C-83A1-F6EECF244321}">
                <p14:modId xmlns:p14="http://schemas.microsoft.com/office/powerpoint/2010/main" val="1831626154"/>
              </p:ext>
            </p:extLst>
          </p:nvPr>
        </p:nvGraphicFramePr>
        <p:xfrm>
          <a:off x="5225143" y="375365"/>
          <a:ext cx="5927272" cy="4785360"/>
        </p:xfrm>
        <a:graphic>
          <a:graphicData uri="http://schemas.openxmlformats.org/drawingml/2006/table">
            <a:tbl>
              <a:tblPr firstRow="1" bandRow="1">
                <a:tableStyleId>{2D5ABB26-0587-4C30-8999-92F81FD0307C}</a:tableStyleId>
              </a:tblPr>
              <a:tblGrid>
                <a:gridCol w="5927272">
                  <a:extLst>
                    <a:ext uri="{9D8B030D-6E8A-4147-A177-3AD203B41FA5}">
                      <a16:colId xmlns:a16="http://schemas.microsoft.com/office/drawing/2014/main" val="881602918"/>
                    </a:ext>
                  </a:extLst>
                </a:gridCol>
              </a:tblGrid>
              <a:tr h="3968035">
                <a:tc>
                  <a:txBody>
                    <a:bodyPr/>
                    <a:lstStyle/>
                    <a:p>
                      <a:pPr marL="171450" indent="-171450">
                        <a:buFont typeface="Arial" panose="020B0604020202020204" pitchFamily="34" charset="0"/>
                        <a:buChar char="•"/>
                      </a:pPr>
                      <a:r>
                        <a:rPr lang="en-GB" sz="2800" b="1" dirty="0">
                          <a:solidFill>
                            <a:schemeClr val="accent5">
                              <a:lumMod val="75000"/>
                            </a:schemeClr>
                          </a:solidFill>
                        </a:rPr>
                        <a:t>Staff Rotas</a:t>
                      </a:r>
                    </a:p>
                    <a:p>
                      <a:pPr marL="171450" indent="-171450">
                        <a:buFont typeface="Arial" panose="020B0604020202020204" pitchFamily="34" charset="0"/>
                        <a:buChar char="•"/>
                      </a:pPr>
                      <a:endParaRPr lang="en-GB" sz="2800" b="1" dirty="0">
                        <a:solidFill>
                          <a:schemeClr val="accent5">
                            <a:lumMod val="75000"/>
                          </a:schemeClr>
                        </a:solidFill>
                      </a:endParaRPr>
                    </a:p>
                    <a:p>
                      <a:pPr marL="171450" indent="-171450">
                        <a:buFont typeface="Arial" panose="020B0604020202020204" pitchFamily="34" charset="0"/>
                        <a:buChar char="•"/>
                      </a:pPr>
                      <a:r>
                        <a:rPr lang="en-GB" sz="2800" b="1" dirty="0">
                          <a:solidFill>
                            <a:schemeClr val="accent5">
                              <a:lumMod val="75000"/>
                            </a:schemeClr>
                          </a:solidFill>
                        </a:rPr>
                        <a:t>Care Planning</a:t>
                      </a:r>
                    </a:p>
                    <a:p>
                      <a:pPr marL="171450" indent="-171450">
                        <a:buFont typeface="Arial" panose="020B0604020202020204" pitchFamily="34" charset="0"/>
                        <a:buChar char="•"/>
                      </a:pPr>
                      <a:endParaRPr lang="en-GB" sz="2800" b="1" dirty="0">
                        <a:solidFill>
                          <a:schemeClr val="accent5">
                            <a:lumMod val="75000"/>
                          </a:schemeClr>
                        </a:solidFill>
                      </a:endParaRPr>
                    </a:p>
                    <a:p>
                      <a:pPr marL="171450" indent="-171450">
                        <a:buFont typeface="Arial" panose="020B0604020202020204" pitchFamily="34" charset="0"/>
                        <a:buChar char="•"/>
                      </a:pPr>
                      <a:r>
                        <a:rPr lang="en-GB" sz="2800" b="1" dirty="0">
                          <a:solidFill>
                            <a:schemeClr val="accent5">
                              <a:lumMod val="75000"/>
                            </a:schemeClr>
                          </a:solidFill>
                        </a:rPr>
                        <a:t>Stock Control</a:t>
                      </a:r>
                    </a:p>
                    <a:p>
                      <a:pPr marL="171450" indent="-171450">
                        <a:buFont typeface="Arial" panose="020B0604020202020204" pitchFamily="34" charset="0"/>
                        <a:buChar char="•"/>
                      </a:pPr>
                      <a:endParaRPr lang="en-GB" sz="2800" b="1" dirty="0">
                        <a:solidFill>
                          <a:schemeClr val="accent5">
                            <a:lumMod val="75000"/>
                          </a:schemeClr>
                        </a:solidFill>
                      </a:endParaRPr>
                    </a:p>
                    <a:p>
                      <a:pPr marL="171450" indent="-171450">
                        <a:buFont typeface="Arial" panose="020B0604020202020204" pitchFamily="34" charset="0"/>
                        <a:buChar char="•"/>
                      </a:pPr>
                      <a:r>
                        <a:rPr lang="en-GB" sz="2800" b="1" dirty="0">
                          <a:solidFill>
                            <a:schemeClr val="accent5">
                              <a:lumMod val="75000"/>
                            </a:schemeClr>
                          </a:solidFill>
                        </a:rPr>
                        <a:t>Monitoring appointments</a:t>
                      </a:r>
                    </a:p>
                    <a:p>
                      <a:pPr marL="171450" indent="-171450">
                        <a:buFont typeface="Arial" panose="020B0604020202020204" pitchFamily="34" charset="0"/>
                        <a:buChar char="•"/>
                      </a:pPr>
                      <a:endParaRPr lang="en-GB" sz="2800" b="1" dirty="0">
                        <a:solidFill>
                          <a:schemeClr val="accent5">
                            <a:lumMod val="75000"/>
                          </a:schemeClr>
                        </a:solidFill>
                      </a:endParaRPr>
                    </a:p>
                    <a:p>
                      <a:pPr marL="171450" indent="-171450">
                        <a:buFont typeface="Arial" panose="020B0604020202020204" pitchFamily="34" charset="0"/>
                        <a:buChar char="•"/>
                      </a:pPr>
                      <a:r>
                        <a:rPr lang="en-GB" sz="2800" b="1" dirty="0">
                          <a:solidFill>
                            <a:schemeClr val="accent5">
                              <a:lumMod val="75000"/>
                            </a:schemeClr>
                          </a:solidFill>
                        </a:rPr>
                        <a:t>Audits and inspections </a:t>
                      </a:r>
                    </a:p>
                    <a:p>
                      <a:pPr marL="171450" indent="-171450">
                        <a:buFont typeface="Arial" panose="020B0604020202020204" pitchFamily="34" charset="0"/>
                        <a:buChar char="•"/>
                      </a:pPr>
                      <a:endParaRPr lang="en-GB" sz="2800" b="1" dirty="0">
                        <a:solidFill>
                          <a:schemeClr val="accent5">
                            <a:lumMod val="75000"/>
                          </a:schemeClr>
                        </a:solidFill>
                      </a:endParaRPr>
                    </a:p>
                    <a:p>
                      <a:pPr marL="171450" indent="-171450">
                        <a:buFont typeface="Arial" panose="020B0604020202020204" pitchFamily="34" charset="0"/>
                        <a:buChar char="•"/>
                      </a:pPr>
                      <a:r>
                        <a:rPr lang="en-GB" sz="2800" b="1" dirty="0">
                          <a:solidFill>
                            <a:schemeClr val="accent5">
                              <a:lumMod val="75000"/>
                            </a:schemeClr>
                          </a:solidFill>
                        </a:rPr>
                        <a:t>Reducing repetitive work</a:t>
                      </a:r>
                    </a:p>
                  </a:txBody>
                  <a:tcPr/>
                </a:tc>
                <a:extLst>
                  <a:ext uri="{0D108BD9-81ED-4DB2-BD59-A6C34878D82A}">
                    <a16:rowId xmlns:a16="http://schemas.microsoft.com/office/drawing/2014/main" val="1012920687"/>
                  </a:ext>
                </a:extLst>
              </a:tr>
            </a:tbl>
          </a:graphicData>
        </a:graphic>
      </p:graphicFrame>
    </p:spTree>
    <p:extLst>
      <p:ext uri="{BB962C8B-B14F-4D97-AF65-F5344CB8AC3E}">
        <p14:creationId xmlns:p14="http://schemas.microsoft.com/office/powerpoint/2010/main" val="1541221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2000"/>
                                        <p:tgtEl>
                                          <p:spTgt spid="5"/>
                                        </p:tgtEl>
                                      </p:cBhvr>
                                    </p:animEffect>
                                    <p:anim calcmode="lin" valueType="num">
                                      <p:cBhvr>
                                        <p:cTn id="13" dur="2000" fill="hold"/>
                                        <p:tgtEl>
                                          <p:spTgt spid="5"/>
                                        </p:tgtEl>
                                        <p:attrNameLst>
                                          <p:attrName>ppt_w</p:attrName>
                                        </p:attrNameLst>
                                      </p:cBhvr>
                                      <p:tavLst>
                                        <p:tav tm="0" fmla="#ppt_w*sin(2.5*pi*$)">
                                          <p:val>
                                            <p:fltVal val="0"/>
                                          </p:val>
                                        </p:tav>
                                        <p:tav tm="100000">
                                          <p:val>
                                            <p:fltVal val="1"/>
                                          </p:val>
                                        </p:tav>
                                      </p:tavLst>
                                    </p:anim>
                                    <p:anim calcmode="lin" valueType="num">
                                      <p:cBhvr>
                                        <p:cTn id="14"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E6D2D34-4BB4-460B-8844-027610FB2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662FD8E-658F-D25B-EE5F-8C7ED3D999E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3463" r="-1" b="3463"/>
          <a:stretch>
            <a:fillRect/>
          </a:stretch>
        </p:blipFill>
        <p:spPr>
          <a:xfrm>
            <a:off x="804671" y="1042185"/>
            <a:ext cx="3759105" cy="2326644"/>
          </a:xfrm>
          <a:prstGeom prst="rect">
            <a:avLst/>
          </a:prstGeom>
        </p:spPr>
      </p:pic>
      <p:grpSp>
        <p:nvGrpSpPr>
          <p:cNvPr id="22" name="Group 21">
            <a:extLst>
              <a:ext uri="{FF2B5EF4-FFF2-40B4-BE49-F238E27FC236}">
                <a16:creationId xmlns:a16="http://schemas.microsoft.com/office/drawing/2014/main" id="{C5314570-9B06-4D37-8CBD-EDD67C2FA2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4155"/>
            <a:ext cx="2514948" cy="2174333"/>
            <a:chOff x="-305" y="-4155"/>
            <a:chExt cx="2514948" cy="2174333"/>
          </a:xfrm>
        </p:grpSpPr>
        <p:sp>
          <p:nvSpPr>
            <p:cNvPr id="23" name="Freeform: Shape 22">
              <a:extLst>
                <a:ext uri="{FF2B5EF4-FFF2-40B4-BE49-F238E27FC236}">
                  <a16:creationId xmlns:a16="http://schemas.microsoft.com/office/drawing/2014/main" id="{A204F55B-358D-4FB5-9979-6724C64154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C4F77C62-9DDF-48D3-A074-159A32767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DEB07022-F30B-49CA-B1DD-A826815C4A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6" name="Freeform: Shape 25">
              <a:extLst>
                <a:ext uri="{FF2B5EF4-FFF2-40B4-BE49-F238E27FC236}">
                  <a16:creationId xmlns:a16="http://schemas.microsoft.com/office/drawing/2014/main" id="{F7C47E16-167C-48BF-9FC9-08787D3489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9" name="Picture 8">
            <a:extLst>
              <a:ext uri="{FF2B5EF4-FFF2-40B4-BE49-F238E27FC236}">
                <a16:creationId xmlns:a16="http://schemas.microsoft.com/office/drawing/2014/main" id="{2D04C197-2503-A3BE-E011-A389D1F83D4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04672" y="3462198"/>
            <a:ext cx="3759105" cy="2474855"/>
          </a:xfrm>
          <a:prstGeom prst="rect">
            <a:avLst/>
          </a:prstGeom>
        </p:spPr>
      </p:pic>
      <p:sp>
        <p:nvSpPr>
          <p:cNvPr id="7" name="TextBox 6">
            <a:extLst>
              <a:ext uri="{FF2B5EF4-FFF2-40B4-BE49-F238E27FC236}">
                <a16:creationId xmlns:a16="http://schemas.microsoft.com/office/drawing/2014/main" id="{F493AD04-B6EA-530E-9C06-EF81F2618983}"/>
              </a:ext>
            </a:extLst>
          </p:cNvPr>
          <p:cNvSpPr txBox="1"/>
          <p:nvPr/>
        </p:nvSpPr>
        <p:spPr>
          <a:xfrm>
            <a:off x="5888946" y="1642553"/>
            <a:ext cx="4977578" cy="3639289"/>
          </a:xfrm>
          <a:prstGeom prst="rect">
            <a:avLst/>
          </a:prstGeom>
        </p:spPr>
        <p:txBody>
          <a:bodyPr vert="horz" lIns="91440" tIns="45720" rIns="91440" bIns="45720" rtlCol="0" anchor="ctr">
            <a:noAutofit/>
          </a:bodyPr>
          <a:lstStyle/>
          <a:p>
            <a:pPr marL="285750" indent="-228600">
              <a:lnSpc>
                <a:spcPct val="90000"/>
              </a:lnSpc>
              <a:spcAft>
                <a:spcPts val="600"/>
              </a:spcAft>
              <a:buFont typeface="Arial" panose="020B0604020202020204" pitchFamily="34" charset="0"/>
              <a:buChar char="•"/>
            </a:pPr>
            <a:r>
              <a:rPr lang="en-US" sz="3200" b="1" dirty="0">
                <a:solidFill>
                  <a:schemeClr val="accent6">
                    <a:lumMod val="75000"/>
                  </a:schemeClr>
                </a:solidFill>
              </a:rPr>
              <a:t>Confidentiality risks</a:t>
            </a:r>
          </a:p>
          <a:p>
            <a:pPr marL="285750" indent="-228600">
              <a:lnSpc>
                <a:spcPct val="90000"/>
              </a:lnSpc>
              <a:spcAft>
                <a:spcPts val="600"/>
              </a:spcAft>
              <a:buFont typeface="Arial" panose="020B0604020202020204" pitchFamily="34" charset="0"/>
              <a:buChar char="•"/>
            </a:pPr>
            <a:r>
              <a:rPr lang="en-US" sz="3200" b="1" dirty="0">
                <a:solidFill>
                  <a:schemeClr val="accent6">
                    <a:lumMod val="75000"/>
                  </a:schemeClr>
                </a:solidFill>
              </a:rPr>
              <a:t>Human Error</a:t>
            </a:r>
          </a:p>
          <a:p>
            <a:pPr marL="285750" indent="-228600">
              <a:lnSpc>
                <a:spcPct val="90000"/>
              </a:lnSpc>
              <a:spcAft>
                <a:spcPts val="600"/>
              </a:spcAft>
              <a:buFont typeface="Arial" panose="020B0604020202020204" pitchFamily="34" charset="0"/>
              <a:buChar char="•"/>
            </a:pPr>
            <a:r>
              <a:rPr lang="en-US" sz="3200" b="1" dirty="0">
                <a:solidFill>
                  <a:schemeClr val="accent6">
                    <a:lumMod val="75000"/>
                  </a:schemeClr>
                </a:solidFill>
              </a:rPr>
              <a:t>Limited real-time communication</a:t>
            </a:r>
          </a:p>
          <a:p>
            <a:pPr marL="285750" indent="-228600">
              <a:lnSpc>
                <a:spcPct val="90000"/>
              </a:lnSpc>
              <a:spcAft>
                <a:spcPts val="600"/>
              </a:spcAft>
              <a:buFont typeface="Arial" panose="020B0604020202020204" pitchFamily="34" charset="0"/>
              <a:buChar char="•"/>
            </a:pPr>
            <a:r>
              <a:rPr lang="en-US" sz="3200" b="1" dirty="0">
                <a:solidFill>
                  <a:schemeClr val="accent6">
                    <a:lumMod val="75000"/>
                  </a:schemeClr>
                </a:solidFill>
              </a:rPr>
              <a:t>Requires Training</a:t>
            </a:r>
          </a:p>
          <a:p>
            <a:pPr marL="285750" indent="-228600">
              <a:lnSpc>
                <a:spcPct val="90000"/>
              </a:lnSpc>
              <a:spcAft>
                <a:spcPts val="600"/>
              </a:spcAft>
              <a:buFont typeface="Arial" panose="020B0604020202020204" pitchFamily="34" charset="0"/>
              <a:buChar char="•"/>
            </a:pPr>
            <a:r>
              <a:rPr lang="en-US" sz="3200" b="1" dirty="0">
                <a:solidFill>
                  <a:schemeClr val="accent6">
                    <a:lumMod val="75000"/>
                  </a:schemeClr>
                </a:solidFill>
              </a:rPr>
              <a:t>Not designed for all care records</a:t>
            </a:r>
          </a:p>
          <a:p>
            <a:pPr marL="285750" indent="-228600">
              <a:lnSpc>
                <a:spcPct val="90000"/>
              </a:lnSpc>
              <a:spcAft>
                <a:spcPts val="600"/>
              </a:spcAft>
              <a:buFont typeface="Arial" panose="020B0604020202020204" pitchFamily="34" charset="0"/>
              <a:buChar char="•"/>
            </a:pPr>
            <a:r>
              <a:rPr lang="en-US" sz="3200" b="1" dirty="0">
                <a:solidFill>
                  <a:schemeClr val="accent6">
                    <a:lumMod val="75000"/>
                  </a:schemeClr>
                </a:solidFill>
              </a:rPr>
              <a:t>Technical problems</a:t>
            </a:r>
            <a:r>
              <a:rPr lang="en-US" sz="3200" b="1" baseline="30000" dirty="0">
                <a:solidFill>
                  <a:schemeClr val="accent6">
                    <a:lumMod val="75000"/>
                  </a:schemeClr>
                </a:solidFill>
              </a:rPr>
              <a:t>5</a:t>
            </a:r>
          </a:p>
        </p:txBody>
      </p:sp>
      <p:sp>
        <p:nvSpPr>
          <p:cNvPr id="11" name="TextBox 10">
            <a:extLst>
              <a:ext uri="{FF2B5EF4-FFF2-40B4-BE49-F238E27FC236}">
                <a16:creationId xmlns:a16="http://schemas.microsoft.com/office/drawing/2014/main" id="{ECF881AF-9686-C998-A693-EE3F09A3A27C}"/>
              </a:ext>
            </a:extLst>
          </p:cNvPr>
          <p:cNvSpPr txBox="1"/>
          <p:nvPr/>
        </p:nvSpPr>
        <p:spPr>
          <a:xfrm>
            <a:off x="2109259" y="5736998"/>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newgrounds.com/art/view/aqua2201/technical-issu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2" name="TextBox 1">
            <a:extLst>
              <a:ext uri="{FF2B5EF4-FFF2-40B4-BE49-F238E27FC236}">
                <a16:creationId xmlns:a16="http://schemas.microsoft.com/office/drawing/2014/main" id="{C81E3BD6-1796-B673-3647-459261D764E0}"/>
              </a:ext>
            </a:extLst>
          </p:cNvPr>
          <p:cNvSpPr txBox="1"/>
          <p:nvPr/>
        </p:nvSpPr>
        <p:spPr>
          <a:xfrm>
            <a:off x="308009" y="6307421"/>
            <a:ext cx="2454518" cy="276999"/>
          </a:xfrm>
          <a:prstGeom prst="rect">
            <a:avLst/>
          </a:prstGeom>
          <a:noFill/>
        </p:spPr>
        <p:txBody>
          <a:bodyPr wrap="square" rtlCol="0">
            <a:spAutoFit/>
          </a:bodyPr>
          <a:lstStyle/>
          <a:p>
            <a:r>
              <a:rPr lang="en-GB" sz="1200" dirty="0"/>
              <a:t>(</a:t>
            </a:r>
            <a:r>
              <a:rPr lang="en-GB" sz="1200" dirty="0" err="1"/>
              <a:t>AlexJerabek</a:t>
            </a:r>
            <a:r>
              <a:rPr lang="en-GB" sz="1200" dirty="0"/>
              <a:t>, 2026)</a:t>
            </a:r>
          </a:p>
        </p:txBody>
      </p:sp>
    </p:spTree>
    <p:extLst>
      <p:ext uri="{BB962C8B-B14F-4D97-AF65-F5344CB8AC3E}">
        <p14:creationId xmlns:p14="http://schemas.microsoft.com/office/powerpoint/2010/main" val="3605679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fade">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fade">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fade">
                                      <p:cBhvr>
                                        <p:cTn id="27" dur="500"/>
                                        <p:tgtEl>
                                          <p:spTgt spid="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Effect transition="in" filter="fade">
                                      <p:cBhvr>
                                        <p:cTn id="32" dur="500"/>
                                        <p:tgtEl>
                                          <p:spTgt spid="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63631547-EB45-679A-596D-B5A9BEB56687}"/>
              </a:ext>
            </a:extLst>
          </p:cNvPr>
          <p:cNvGraphicFramePr>
            <a:graphicFrameLocks noGrp="1"/>
          </p:cNvGraphicFramePr>
          <p:nvPr>
            <p:extLst>
              <p:ext uri="{D42A27DB-BD31-4B8C-83A1-F6EECF244321}">
                <p14:modId xmlns:p14="http://schemas.microsoft.com/office/powerpoint/2010/main" val="3363257193"/>
              </p:ext>
            </p:extLst>
          </p:nvPr>
        </p:nvGraphicFramePr>
        <p:xfrm>
          <a:off x="458776" y="1774839"/>
          <a:ext cx="7014031" cy="4389120"/>
        </p:xfrm>
        <a:graphic>
          <a:graphicData uri="http://schemas.openxmlformats.org/drawingml/2006/table">
            <a:tbl>
              <a:tblPr firstRow="1" bandRow="1">
                <a:tableStyleId>{2D5ABB26-0587-4C30-8999-92F81FD0307C}</a:tableStyleId>
              </a:tblPr>
              <a:tblGrid>
                <a:gridCol w="7014031">
                  <a:extLst>
                    <a:ext uri="{9D8B030D-6E8A-4147-A177-3AD203B41FA5}">
                      <a16:colId xmlns:a16="http://schemas.microsoft.com/office/drawing/2014/main" val="1740436531"/>
                    </a:ext>
                  </a:extLst>
                </a:gridCol>
              </a:tblGrid>
              <a:tr h="3895878">
                <a:tc>
                  <a:txBody>
                    <a:bodyPr/>
                    <a:lstStyle/>
                    <a:p>
                      <a:pPr marL="342900" indent="-342900">
                        <a:buFont typeface="+mj-lt"/>
                        <a:buAutoNum type="arabicPeriod"/>
                      </a:pPr>
                      <a:r>
                        <a:rPr lang="en-GB" sz="4400" dirty="0">
                          <a:solidFill>
                            <a:schemeClr val="accent6">
                              <a:lumMod val="75000"/>
                            </a:schemeClr>
                          </a:solidFill>
                        </a:rPr>
                        <a:t>Identify the needs</a:t>
                      </a:r>
                    </a:p>
                    <a:p>
                      <a:pPr marL="342900" indent="-342900">
                        <a:buFont typeface="+mj-lt"/>
                        <a:buAutoNum type="arabicPeriod"/>
                      </a:pPr>
                      <a:r>
                        <a:rPr lang="en-GB" sz="4400" dirty="0">
                          <a:solidFill>
                            <a:schemeClr val="accent6">
                              <a:lumMod val="75000"/>
                            </a:schemeClr>
                          </a:solidFill>
                        </a:rPr>
                        <a:t>Create suitable templates</a:t>
                      </a:r>
                    </a:p>
                    <a:p>
                      <a:pPr marL="342900" indent="-342900">
                        <a:buFont typeface="+mj-lt"/>
                        <a:buAutoNum type="arabicPeriod"/>
                      </a:pPr>
                      <a:r>
                        <a:rPr lang="en-GB" sz="4400" dirty="0">
                          <a:solidFill>
                            <a:schemeClr val="accent6">
                              <a:lumMod val="75000"/>
                            </a:schemeClr>
                          </a:solidFill>
                        </a:rPr>
                        <a:t>Train all staff </a:t>
                      </a:r>
                    </a:p>
                    <a:p>
                      <a:pPr marL="342900" indent="-342900">
                        <a:buFont typeface="+mj-lt"/>
                        <a:buAutoNum type="arabicPeriod"/>
                      </a:pPr>
                      <a:r>
                        <a:rPr lang="en-GB" sz="4400" dirty="0">
                          <a:solidFill>
                            <a:schemeClr val="accent6">
                              <a:lumMod val="75000"/>
                            </a:schemeClr>
                          </a:solidFill>
                        </a:rPr>
                        <a:t>Test the changes</a:t>
                      </a:r>
                    </a:p>
                    <a:p>
                      <a:pPr marL="342900" indent="-342900">
                        <a:buFont typeface="+mj-lt"/>
                        <a:buAutoNum type="arabicPeriod"/>
                      </a:pPr>
                      <a:r>
                        <a:rPr lang="en-GB" sz="4400" dirty="0">
                          <a:solidFill>
                            <a:schemeClr val="accent6">
                              <a:lumMod val="75000"/>
                            </a:schemeClr>
                          </a:solidFill>
                        </a:rPr>
                        <a:t>Review the results </a:t>
                      </a:r>
                    </a:p>
                    <a:p>
                      <a:pPr marL="342900" indent="-342900">
                        <a:buFont typeface="+mj-lt"/>
                        <a:buAutoNum type="arabicPeriod"/>
                      </a:pPr>
                      <a:r>
                        <a:rPr lang="en-GB" sz="4400" dirty="0">
                          <a:solidFill>
                            <a:schemeClr val="accent6">
                              <a:lumMod val="75000"/>
                            </a:schemeClr>
                          </a:solidFill>
                        </a:rPr>
                        <a:t>Policy and procedures</a:t>
                      </a:r>
                      <a:endParaRPr lang="en-GB" sz="4400" baseline="30000" dirty="0">
                        <a:solidFill>
                          <a:schemeClr val="accent6">
                            <a:lumMod val="75000"/>
                          </a:schemeClr>
                        </a:solidFill>
                      </a:endParaRPr>
                    </a:p>
                    <a:p>
                      <a:pPr marL="0" indent="0">
                        <a:buFont typeface="+mj-lt"/>
                        <a:buNone/>
                      </a:pPr>
                      <a:endParaRPr lang="en-GB" dirty="0"/>
                    </a:p>
                  </a:txBody>
                  <a:tcPr/>
                </a:tc>
                <a:extLst>
                  <a:ext uri="{0D108BD9-81ED-4DB2-BD59-A6C34878D82A}">
                    <a16:rowId xmlns:a16="http://schemas.microsoft.com/office/drawing/2014/main" val="3228024451"/>
                  </a:ext>
                </a:extLst>
              </a:tr>
            </a:tbl>
          </a:graphicData>
        </a:graphic>
      </p:graphicFrame>
      <p:pic>
        <p:nvPicPr>
          <p:cNvPr id="4" name="Picture 3">
            <a:extLst>
              <a:ext uri="{FF2B5EF4-FFF2-40B4-BE49-F238E27FC236}">
                <a16:creationId xmlns:a16="http://schemas.microsoft.com/office/drawing/2014/main" id="{A722F5A2-FA6C-D720-9EF6-866F0B0114B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72807" y="3429000"/>
            <a:ext cx="3895510" cy="2559350"/>
          </a:xfrm>
          <a:prstGeom prst="rect">
            <a:avLst/>
          </a:prstGeom>
        </p:spPr>
      </p:pic>
      <p:sp>
        <p:nvSpPr>
          <p:cNvPr id="6" name="Rectangle 5">
            <a:extLst>
              <a:ext uri="{FF2B5EF4-FFF2-40B4-BE49-F238E27FC236}">
                <a16:creationId xmlns:a16="http://schemas.microsoft.com/office/drawing/2014/main" id="{7DFB167E-317E-6FD9-EC62-10A6A500DBF5}"/>
              </a:ext>
            </a:extLst>
          </p:cNvPr>
          <p:cNvSpPr/>
          <p:nvPr/>
        </p:nvSpPr>
        <p:spPr>
          <a:xfrm>
            <a:off x="4252920" y="311221"/>
            <a:ext cx="5558509"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5400" b="1" dirty="0">
                <a:ln/>
                <a:solidFill>
                  <a:schemeClr val="accent3"/>
                </a:solidFill>
              </a:rPr>
              <a:t>Ashford Changes</a:t>
            </a:r>
            <a:endParaRPr lang="en-GB" sz="5400" b="1" cap="none" spc="0" dirty="0">
              <a:ln/>
              <a:solidFill>
                <a:schemeClr val="accent3"/>
              </a:solidFill>
              <a:effectLst/>
            </a:endParaRPr>
          </a:p>
        </p:txBody>
      </p:sp>
      <p:pic>
        <p:nvPicPr>
          <p:cNvPr id="8" name="Picture 7">
            <a:extLst>
              <a:ext uri="{FF2B5EF4-FFF2-40B4-BE49-F238E27FC236}">
                <a16:creationId xmlns:a16="http://schemas.microsoft.com/office/drawing/2014/main" id="{AF5BD862-06F1-1ED6-12B1-0F952FCFFB3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84229" y="142425"/>
            <a:ext cx="2505948" cy="1474333"/>
          </a:xfrm>
          <a:prstGeom prst="rect">
            <a:avLst/>
          </a:prstGeom>
        </p:spPr>
      </p:pic>
    </p:spTree>
    <p:extLst>
      <p:ext uri="{BB962C8B-B14F-4D97-AF65-F5344CB8AC3E}">
        <p14:creationId xmlns:p14="http://schemas.microsoft.com/office/powerpoint/2010/main" val="4033916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7B821687-28E9-8F05-7E08-B5C51A7151F6}"/>
              </a:ext>
            </a:extLst>
          </p:cNvPr>
          <p:cNvGraphicFramePr>
            <a:graphicFrameLocks noGrp="1"/>
          </p:cNvGraphicFramePr>
          <p:nvPr>
            <p:extLst>
              <p:ext uri="{D42A27DB-BD31-4B8C-83A1-F6EECF244321}">
                <p14:modId xmlns:p14="http://schemas.microsoft.com/office/powerpoint/2010/main" val="4076965338"/>
              </p:ext>
            </p:extLst>
          </p:nvPr>
        </p:nvGraphicFramePr>
        <p:xfrm>
          <a:off x="4590143" y="435429"/>
          <a:ext cx="4064000" cy="701040"/>
        </p:xfrm>
        <a:graphic>
          <a:graphicData uri="http://schemas.openxmlformats.org/drawingml/2006/table">
            <a:tbl>
              <a:tblPr firstRow="1" bandRow="1">
                <a:tableStyleId>{2D5ABB26-0587-4C30-8999-92F81FD0307C}</a:tableStyleId>
              </a:tblPr>
              <a:tblGrid>
                <a:gridCol w="4064000">
                  <a:extLst>
                    <a:ext uri="{9D8B030D-6E8A-4147-A177-3AD203B41FA5}">
                      <a16:colId xmlns:a16="http://schemas.microsoft.com/office/drawing/2014/main" val="2085724614"/>
                    </a:ext>
                  </a:extLst>
                </a:gridCol>
              </a:tblGrid>
              <a:tr h="685800">
                <a:tc>
                  <a:txBody>
                    <a:bodyPr/>
                    <a:lstStyle/>
                    <a:p>
                      <a:r>
                        <a:rPr lang="en-GB"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References </a:t>
                      </a:r>
                    </a:p>
                  </a:txBody>
                  <a:tcPr/>
                </a:tc>
                <a:extLst>
                  <a:ext uri="{0D108BD9-81ED-4DB2-BD59-A6C34878D82A}">
                    <a16:rowId xmlns:a16="http://schemas.microsoft.com/office/drawing/2014/main" val="3775776549"/>
                  </a:ext>
                </a:extLst>
              </a:tr>
            </a:tbl>
          </a:graphicData>
        </a:graphic>
      </p:graphicFrame>
      <p:graphicFrame>
        <p:nvGraphicFramePr>
          <p:cNvPr id="3" name="Table 2">
            <a:extLst>
              <a:ext uri="{FF2B5EF4-FFF2-40B4-BE49-F238E27FC236}">
                <a16:creationId xmlns:a16="http://schemas.microsoft.com/office/drawing/2014/main" id="{B796C501-F81E-328A-13D4-371CF505B3CD}"/>
              </a:ext>
            </a:extLst>
          </p:cNvPr>
          <p:cNvGraphicFramePr>
            <a:graphicFrameLocks noGrp="1"/>
          </p:cNvGraphicFramePr>
          <p:nvPr>
            <p:extLst>
              <p:ext uri="{D42A27DB-BD31-4B8C-83A1-F6EECF244321}">
                <p14:modId xmlns:p14="http://schemas.microsoft.com/office/powerpoint/2010/main" val="2754052282"/>
              </p:ext>
            </p:extLst>
          </p:nvPr>
        </p:nvGraphicFramePr>
        <p:xfrm>
          <a:off x="1056373" y="3322608"/>
          <a:ext cx="8463090" cy="1132650"/>
        </p:xfrm>
        <a:graphic>
          <a:graphicData uri="http://schemas.openxmlformats.org/drawingml/2006/table">
            <a:tbl>
              <a:tblPr firstRow="1" bandRow="1">
                <a:tableStyleId>{2D5ABB26-0587-4C30-8999-92F81FD0307C}</a:tableStyleId>
              </a:tblPr>
              <a:tblGrid>
                <a:gridCol w="8463090">
                  <a:extLst>
                    <a:ext uri="{9D8B030D-6E8A-4147-A177-3AD203B41FA5}">
                      <a16:colId xmlns:a16="http://schemas.microsoft.com/office/drawing/2014/main" val="1008147782"/>
                    </a:ext>
                  </a:extLst>
                </a:gridCol>
              </a:tblGrid>
              <a:tr h="113265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err="1">
                          <a:effectLst/>
                        </a:rPr>
                        <a:t>GeeksforGeeks</a:t>
                      </a:r>
                      <a:r>
                        <a:rPr lang="en-GB" sz="1200" dirty="0">
                          <a:effectLst/>
                        </a:rPr>
                        <a:t> (2025) </a:t>
                      </a:r>
                      <a:r>
                        <a:rPr lang="en-GB" sz="1200" i="1" dirty="0">
                          <a:effectLst/>
                        </a:rPr>
                        <a:t>Importance of Microsoft Excel in the workplace (with real-world examples)</a:t>
                      </a:r>
                      <a:r>
                        <a:rPr lang="en-GB" sz="1200" dirty="0">
                          <a:effectLst/>
                        </a:rPr>
                        <a:t>, </a:t>
                      </a:r>
                      <a:r>
                        <a:rPr lang="en-GB" sz="1200" i="1" dirty="0" err="1">
                          <a:effectLst/>
                        </a:rPr>
                        <a:t>GeeksforGeeks</a:t>
                      </a:r>
                      <a:r>
                        <a:rPr lang="en-GB" sz="1200" dirty="0">
                          <a:effectLst/>
                        </a:rPr>
                        <a:t>. Available at: </a:t>
                      </a:r>
                      <a:r>
                        <a:rPr lang="en-GB" sz="1200" dirty="0">
                          <a:effectLst/>
                          <a:hlinkClick r:id="rId2"/>
                        </a:rPr>
                        <a:t>https://www.geeksforgeeks.org/excel/importance-of-microsoft-excel-in-workplace /</a:t>
                      </a:r>
                      <a:r>
                        <a:rPr lang="en-GB" sz="1200" dirty="0">
                          <a:effectLst/>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rPr>
                        <a:t>(Accessed: 11 October 2026). </a:t>
                      </a:r>
                    </a:p>
                    <a:p>
                      <a:endParaRPr lang="en-GB" dirty="0"/>
                    </a:p>
                  </a:txBody>
                  <a:tcPr/>
                </a:tc>
                <a:extLst>
                  <a:ext uri="{0D108BD9-81ED-4DB2-BD59-A6C34878D82A}">
                    <a16:rowId xmlns:a16="http://schemas.microsoft.com/office/drawing/2014/main" val="3718497534"/>
                  </a:ext>
                </a:extLst>
              </a:tr>
            </a:tbl>
          </a:graphicData>
        </a:graphic>
      </p:graphicFrame>
      <p:sp>
        <p:nvSpPr>
          <p:cNvPr id="6" name="TextBox 5">
            <a:extLst>
              <a:ext uri="{FF2B5EF4-FFF2-40B4-BE49-F238E27FC236}">
                <a16:creationId xmlns:a16="http://schemas.microsoft.com/office/drawing/2014/main" id="{C4EB787D-8ADD-62A1-E95C-8C46E1718617}"/>
              </a:ext>
            </a:extLst>
          </p:cNvPr>
          <p:cNvSpPr txBox="1"/>
          <p:nvPr/>
        </p:nvSpPr>
        <p:spPr>
          <a:xfrm>
            <a:off x="1056373" y="1400630"/>
            <a:ext cx="9791299" cy="1292662"/>
          </a:xfrm>
          <a:prstGeom prst="rect">
            <a:avLst/>
          </a:prstGeom>
          <a:noFill/>
        </p:spPr>
        <p:txBody>
          <a:bodyPr wrap="square">
            <a:spAutoFit/>
          </a:bodyPr>
          <a:lstStyle/>
          <a:p>
            <a:pPr>
              <a:buNone/>
            </a:pPr>
            <a:r>
              <a:rPr lang="en-GB" sz="1400" dirty="0">
                <a:effectLst/>
              </a:rPr>
              <a:t>Taylor-Jones, E. (2026) </a:t>
            </a:r>
            <a:r>
              <a:rPr lang="en-GB" sz="1400" i="1" dirty="0">
                <a:effectLst/>
              </a:rPr>
              <a:t>The importance of meaningful activities in care homes</a:t>
            </a:r>
            <a:r>
              <a:rPr lang="en-GB" sz="1400" dirty="0">
                <a:effectLst/>
              </a:rPr>
              <a:t>, </a:t>
            </a:r>
            <a:r>
              <a:rPr lang="en-GB" sz="1400" i="1" dirty="0">
                <a:effectLst/>
              </a:rPr>
              <a:t>Lottie</a:t>
            </a:r>
            <a:r>
              <a:rPr lang="en-GB" sz="1400" dirty="0">
                <a:effectLst/>
              </a:rPr>
              <a:t>. Available at: </a:t>
            </a:r>
            <a:r>
              <a:rPr lang="en-GB" sz="1400" dirty="0">
                <a:effectLst/>
                <a:hlinkClick r:id="rId3"/>
              </a:rPr>
              <a:t>https://lottie.org/care-guides/meaningful-activities-in-care-homes/</a:t>
            </a:r>
            <a:r>
              <a:rPr lang="en-GB" sz="1400" dirty="0">
                <a:effectLst/>
              </a:rPr>
              <a:t> </a:t>
            </a:r>
          </a:p>
          <a:p>
            <a:pPr>
              <a:buNone/>
            </a:pPr>
            <a:r>
              <a:rPr lang="en-GB" sz="1400" dirty="0">
                <a:effectLst/>
              </a:rPr>
              <a:t> (Accessed: 11 October 2026). </a:t>
            </a:r>
          </a:p>
          <a:p>
            <a:pPr>
              <a:buNone/>
            </a:pPr>
            <a:endParaRPr lang="en-GB" dirty="0"/>
          </a:p>
          <a:p>
            <a:pPr>
              <a:buNone/>
            </a:pPr>
            <a:endParaRPr lang="en-GB" dirty="0">
              <a:effectLst/>
            </a:endParaRPr>
          </a:p>
        </p:txBody>
      </p:sp>
      <p:sp>
        <p:nvSpPr>
          <p:cNvPr id="10" name="TextBox 9">
            <a:extLst>
              <a:ext uri="{FF2B5EF4-FFF2-40B4-BE49-F238E27FC236}">
                <a16:creationId xmlns:a16="http://schemas.microsoft.com/office/drawing/2014/main" id="{3042CA0C-66EB-640A-9CF9-5419D033963C}"/>
              </a:ext>
            </a:extLst>
          </p:cNvPr>
          <p:cNvSpPr txBox="1"/>
          <p:nvPr/>
        </p:nvSpPr>
        <p:spPr>
          <a:xfrm>
            <a:off x="1056373" y="2419756"/>
            <a:ext cx="9695048" cy="646331"/>
          </a:xfrm>
          <a:prstGeom prst="rect">
            <a:avLst/>
          </a:prstGeom>
          <a:noFill/>
        </p:spPr>
        <p:txBody>
          <a:bodyPr wrap="square">
            <a:spAutoFit/>
          </a:bodyPr>
          <a:lstStyle/>
          <a:p>
            <a:pPr>
              <a:buNone/>
            </a:pPr>
            <a:r>
              <a:rPr lang="en-GB" sz="1200" dirty="0">
                <a:effectLst/>
              </a:rPr>
              <a:t>Wilson, J. (2023) </a:t>
            </a:r>
            <a:r>
              <a:rPr lang="en-GB" sz="1200" i="1" dirty="0">
                <a:effectLst/>
              </a:rPr>
              <a:t>What is the difference between Microsoft Excel and Microsoft Excel 365?</a:t>
            </a:r>
            <a:r>
              <a:rPr lang="en-GB" sz="1200" dirty="0">
                <a:effectLst/>
              </a:rPr>
              <a:t>, </a:t>
            </a:r>
            <a:r>
              <a:rPr lang="en-GB" sz="1200" i="1" dirty="0">
                <a:effectLst/>
              </a:rPr>
              <a:t>Tooling Ant</a:t>
            </a:r>
            <a:r>
              <a:rPr lang="en-GB" sz="1200" dirty="0">
                <a:effectLst/>
              </a:rPr>
              <a:t>. Available at: </a:t>
            </a:r>
            <a:r>
              <a:rPr lang="en-GB" sz="1200" dirty="0">
                <a:effectLst/>
                <a:hlinkClick r:id="rId4"/>
              </a:rPr>
              <a:t>https://toolingant.com/difference-between-microsoft-excel-and-microsoft-excel-365/</a:t>
            </a:r>
            <a:endParaRPr lang="en-GB" sz="1200" dirty="0">
              <a:effectLst/>
            </a:endParaRPr>
          </a:p>
          <a:p>
            <a:pPr>
              <a:buNone/>
            </a:pPr>
            <a:r>
              <a:rPr lang="en-GB" sz="1200" dirty="0">
                <a:effectLst/>
              </a:rPr>
              <a:t> (Accessed: 11 October 2026). </a:t>
            </a:r>
          </a:p>
        </p:txBody>
      </p:sp>
      <p:sp>
        <p:nvSpPr>
          <p:cNvPr id="11" name="TextBox 10">
            <a:extLst>
              <a:ext uri="{FF2B5EF4-FFF2-40B4-BE49-F238E27FC236}">
                <a16:creationId xmlns:a16="http://schemas.microsoft.com/office/drawing/2014/main" id="{BAACB995-7AC4-FB7C-A622-8578CA53B752}"/>
              </a:ext>
            </a:extLst>
          </p:cNvPr>
          <p:cNvSpPr txBox="1"/>
          <p:nvPr/>
        </p:nvSpPr>
        <p:spPr>
          <a:xfrm>
            <a:off x="1056373" y="4283088"/>
            <a:ext cx="8845617" cy="1015663"/>
          </a:xfrm>
          <a:prstGeom prst="rect">
            <a:avLst/>
          </a:prstGeom>
          <a:noFill/>
        </p:spPr>
        <p:txBody>
          <a:bodyPr wrap="square" rtlCol="0">
            <a:spAutoFit/>
          </a:bodyPr>
          <a:lstStyle/>
          <a:p>
            <a:r>
              <a:rPr lang="en-GB" sz="1200" dirty="0"/>
              <a:t>Muhammad Arslan  on  9 October 2026 </a:t>
            </a:r>
            <a:r>
              <a:rPr lang="en-GB" sz="1200" i="1" dirty="0"/>
              <a:t>et al.</a:t>
            </a:r>
            <a:r>
              <a:rPr lang="en-GB" sz="1200" dirty="0"/>
              <a:t> (2026) </a:t>
            </a:r>
            <a:r>
              <a:rPr lang="en-GB" sz="1200" i="1" dirty="0"/>
              <a:t>Communication skills training course</a:t>
            </a:r>
            <a:r>
              <a:rPr lang="en-GB" sz="1200" dirty="0"/>
              <a:t>, </a:t>
            </a:r>
            <a:r>
              <a:rPr lang="en-GB" sz="1200" i="1" dirty="0" err="1"/>
              <a:t>iHasco</a:t>
            </a:r>
            <a:r>
              <a:rPr lang="en-GB" sz="1200" dirty="0"/>
              <a:t>. Available at: </a:t>
            </a:r>
          </a:p>
          <a:p>
            <a:r>
              <a:rPr lang="en-GB" sz="1200" dirty="0">
                <a:hlinkClick r:id="rId5"/>
              </a:rPr>
              <a:t>https://www.ihasco.co.uk/courses/detail/communication-skills-training?utm_source=SearchEngineBing&amp;utm_medium=Paid&amp;utm_campaign=DSA&amp;utm_keyword=https%3A%2F%2Fwww.ihasco.co.uk%2Fcourses%2Fdetail%2Fcommunication-skills-training&amp;msclkid=12c1e3713070184cbc7f89bae31dcfaf</a:t>
            </a:r>
            <a:endParaRPr lang="en-GB" sz="1200" dirty="0"/>
          </a:p>
          <a:p>
            <a:r>
              <a:rPr lang="en-GB" sz="1200" dirty="0"/>
              <a:t>(Accessed: 11 October 2026). </a:t>
            </a:r>
            <a:endParaRPr lang="en-GB" sz="1200" dirty="0">
              <a:effectLst/>
            </a:endParaRPr>
          </a:p>
        </p:txBody>
      </p:sp>
      <p:sp>
        <p:nvSpPr>
          <p:cNvPr id="12" name="TextBox 11">
            <a:extLst>
              <a:ext uri="{FF2B5EF4-FFF2-40B4-BE49-F238E27FC236}">
                <a16:creationId xmlns:a16="http://schemas.microsoft.com/office/drawing/2014/main" id="{6E2EC1E4-090A-F27E-38D8-5BB46C94D663}"/>
              </a:ext>
            </a:extLst>
          </p:cNvPr>
          <p:cNvSpPr txBox="1"/>
          <p:nvPr/>
        </p:nvSpPr>
        <p:spPr>
          <a:xfrm>
            <a:off x="1056373" y="5611528"/>
            <a:ext cx="9242659" cy="738664"/>
          </a:xfrm>
          <a:prstGeom prst="rect">
            <a:avLst/>
          </a:prstGeom>
          <a:noFill/>
        </p:spPr>
        <p:txBody>
          <a:bodyPr wrap="square" rtlCol="0">
            <a:spAutoFit/>
          </a:bodyPr>
          <a:lstStyle/>
          <a:p>
            <a:r>
              <a:rPr lang="en-GB" sz="1400" dirty="0" err="1"/>
              <a:t>AlexJerabek</a:t>
            </a:r>
            <a:r>
              <a:rPr lang="en-GB" sz="1400" dirty="0"/>
              <a:t> (2026) </a:t>
            </a:r>
            <a:r>
              <a:rPr lang="en-GB" sz="1400" i="1" dirty="0"/>
              <a:t>Microsoft</a:t>
            </a:r>
            <a:r>
              <a:rPr lang="en-GB" sz="1400" dirty="0"/>
              <a:t>, </a:t>
            </a:r>
            <a:r>
              <a:rPr lang="en-GB" sz="1400" i="1" dirty="0"/>
              <a:t>Microsoft Support</a:t>
            </a:r>
            <a:r>
              <a:rPr lang="en-GB" sz="1400" dirty="0"/>
              <a:t>. Available at:</a:t>
            </a:r>
          </a:p>
          <a:p>
            <a:r>
              <a:rPr lang="en-GB" sz="1400" dirty="0">
                <a:hlinkClick r:id="rId6"/>
              </a:rPr>
              <a:t>https://support.microsoft.com/en-us/excel/excel-specifications-and-limits </a:t>
            </a:r>
            <a:endParaRPr lang="en-GB" sz="1400" dirty="0"/>
          </a:p>
          <a:p>
            <a:r>
              <a:rPr lang="en-GB" sz="1400" dirty="0"/>
              <a:t>(Accessed: 11 October 2026). </a:t>
            </a:r>
            <a:endParaRPr lang="en-GB" sz="1400" dirty="0">
              <a:effectLst/>
            </a:endParaRPr>
          </a:p>
        </p:txBody>
      </p:sp>
    </p:spTree>
    <p:extLst>
      <p:ext uri="{BB962C8B-B14F-4D97-AF65-F5344CB8AC3E}">
        <p14:creationId xmlns:p14="http://schemas.microsoft.com/office/powerpoint/2010/main" val="10032932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1940</TotalTime>
  <Words>800</Words>
  <Application>Microsoft Office PowerPoint</Application>
  <PresentationFormat>Widescreen</PresentationFormat>
  <Paragraphs>124</Paragraphs>
  <Slides>12</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ADLaM Display</vt:lpstr>
      <vt:lpstr>Aptos</vt:lpstr>
      <vt:lpstr>Aptos Display</vt:lpstr>
      <vt:lpstr>Arial</vt:lpstr>
      <vt:lpstr>Calibri</vt:lpstr>
      <vt:lpstr>Office Theme</vt:lpstr>
      <vt:lpstr>Digital Skills and Research Methods LCHS4007_BIRM</vt:lpstr>
      <vt:lpstr>Ashford Community Care Service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haleema khan</dc:creator>
  <cp:lastModifiedBy>haleema khan</cp:lastModifiedBy>
  <cp:revision>2</cp:revision>
  <dcterms:created xsi:type="dcterms:W3CDTF">2026-10-09T11:14:58Z</dcterms:created>
  <dcterms:modified xsi:type="dcterms:W3CDTF">2026-10-11T18:54:24Z</dcterms:modified>
</cp:coreProperties>
</file>