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848195-5991-5DD6-C7F7-7CF81C84F94D}" v="615" dt="2026-03-07T12:44:52.357"/>
    <p1510:client id="{BB25837B-005E-1224-B4F9-D740E7426014}" v="786" dt="2026-03-08T13:41:09.1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nelia-Gabriela Blidaru (2434642)" userId="S::2434642@student.uwtsd.ac.uk::38bc7827-2a6e-4780-9760-814e0284f8c8" providerId="AD" clId="Web-{81848195-5991-5DD6-C7F7-7CF81C84F94D}"/>
    <pc:docChg chg="addSld modSld">
      <pc:chgData name="Cornelia-Gabriela Blidaru (2434642)" userId="S::2434642@student.uwtsd.ac.uk::38bc7827-2a6e-4780-9760-814e0284f8c8" providerId="AD" clId="Web-{81848195-5991-5DD6-C7F7-7CF81C84F94D}" dt="2026-03-07T12:44:52.357" v="614" actId="20577"/>
      <pc:docMkLst>
        <pc:docMk/>
      </pc:docMkLst>
      <pc:sldChg chg="modSp">
        <pc:chgData name="Cornelia-Gabriela Blidaru (2434642)" userId="S::2434642@student.uwtsd.ac.uk::38bc7827-2a6e-4780-9760-814e0284f8c8" providerId="AD" clId="Web-{81848195-5991-5DD6-C7F7-7CF81C84F94D}" dt="2026-03-07T11:43:25.297" v="87" actId="20577"/>
        <pc:sldMkLst>
          <pc:docMk/>
          <pc:sldMk cId="109857222" sldId="256"/>
        </pc:sldMkLst>
        <pc:spChg chg="mod">
          <ac:chgData name="Cornelia-Gabriela Blidaru (2434642)" userId="S::2434642@student.uwtsd.ac.uk::38bc7827-2a6e-4780-9760-814e0284f8c8" providerId="AD" clId="Web-{81848195-5991-5DD6-C7F7-7CF81C84F94D}" dt="2026-03-07T11:43:25.297" v="8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 new mod setBg">
        <pc:chgData name="Cornelia-Gabriela Blidaru (2434642)" userId="S::2434642@student.uwtsd.ac.uk::38bc7827-2a6e-4780-9760-814e0284f8c8" providerId="AD" clId="Web-{81848195-5991-5DD6-C7F7-7CF81C84F94D}" dt="2026-03-07T12:16:49.617" v="382" actId="20577"/>
        <pc:sldMkLst>
          <pc:docMk/>
          <pc:sldMk cId="662243201" sldId="257"/>
        </pc:sldMkLst>
        <pc:spChg chg="mod">
          <ac:chgData name="Cornelia-Gabriela Blidaru (2434642)" userId="S::2434642@student.uwtsd.ac.uk::38bc7827-2a6e-4780-9760-814e0284f8c8" providerId="AD" clId="Web-{81848195-5991-5DD6-C7F7-7CF81C84F94D}" dt="2026-03-07T12:15:06.739" v="372" actId="20577"/>
          <ac:spMkLst>
            <pc:docMk/>
            <pc:sldMk cId="662243201" sldId="257"/>
            <ac:spMk id="2" creationId="{BD802265-6C36-E486-F758-8B25FDCCB8CA}"/>
          </ac:spMkLst>
        </pc:spChg>
        <pc:spChg chg="mod">
          <ac:chgData name="Cornelia-Gabriela Blidaru (2434642)" userId="S::2434642@student.uwtsd.ac.uk::38bc7827-2a6e-4780-9760-814e0284f8c8" providerId="AD" clId="Web-{81848195-5991-5DD6-C7F7-7CF81C84F94D}" dt="2026-03-07T12:16:49.617" v="382" actId="20577"/>
          <ac:spMkLst>
            <pc:docMk/>
            <pc:sldMk cId="662243201" sldId="257"/>
            <ac:spMk id="3" creationId="{33F56785-3753-29BD-45D0-1BF4AD65865D}"/>
          </ac:spMkLst>
        </pc:spChg>
        <pc:spChg chg="add">
          <ac:chgData name="Cornelia-Gabriela Blidaru (2434642)" userId="S::2434642@student.uwtsd.ac.uk::38bc7827-2a6e-4780-9760-814e0284f8c8" providerId="AD" clId="Web-{81848195-5991-5DD6-C7F7-7CF81C84F94D}" dt="2026-03-07T12:12:33.382" v="361"/>
          <ac:spMkLst>
            <pc:docMk/>
            <pc:sldMk cId="662243201" sldId="257"/>
            <ac:spMk id="9" creationId="{F13C74B1-5B17-4795-BED0-7140497B445A}"/>
          </ac:spMkLst>
        </pc:spChg>
        <pc:spChg chg="add">
          <ac:chgData name="Cornelia-Gabriela Blidaru (2434642)" userId="S::2434642@student.uwtsd.ac.uk::38bc7827-2a6e-4780-9760-814e0284f8c8" providerId="AD" clId="Web-{81848195-5991-5DD6-C7F7-7CF81C84F94D}" dt="2026-03-07T12:12:33.382" v="361"/>
          <ac:spMkLst>
            <pc:docMk/>
            <pc:sldMk cId="662243201" sldId="257"/>
            <ac:spMk id="11" creationId="{D4974D33-8DC5-464E-8C6D-BE58F0669C17}"/>
          </ac:spMkLst>
        </pc:spChg>
        <pc:picChg chg="add mod">
          <ac:chgData name="Cornelia-Gabriela Blidaru (2434642)" userId="S::2434642@student.uwtsd.ac.uk::38bc7827-2a6e-4780-9760-814e0284f8c8" providerId="AD" clId="Web-{81848195-5991-5DD6-C7F7-7CF81C84F94D}" dt="2026-03-07T12:12:33.382" v="361"/>
          <ac:picMkLst>
            <pc:docMk/>
            <pc:sldMk cId="662243201" sldId="257"/>
            <ac:picMk id="4" creationId="{69FEB28D-8506-7F2E-D24F-604028F89AC5}"/>
          </ac:picMkLst>
        </pc:picChg>
      </pc:sldChg>
      <pc:sldChg chg="modSp new">
        <pc:chgData name="Cornelia-Gabriela Blidaru (2434642)" userId="S::2434642@student.uwtsd.ac.uk::38bc7827-2a6e-4780-9760-814e0284f8c8" providerId="AD" clId="Web-{81848195-5991-5DD6-C7F7-7CF81C84F94D}" dt="2026-03-07T12:44:52.357" v="614" actId="20577"/>
        <pc:sldMkLst>
          <pc:docMk/>
          <pc:sldMk cId="722067482" sldId="258"/>
        </pc:sldMkLst>
        <pc:spChg chg="mod">
          <ac:chgData name="Cornelia-Gabriela Blidaru (2434642)" userId="S::2434642@student.uwtsd.ac.uk::38bc7827-2a6e-4780-9760-814e0284f8c8" providerId="AD" clId="Web-{81848195-5991-5DD6-C7F7-7CF81C84F94D}" dt="2026-03-07T12:17:50.072" v="405" actId="20577"/>
          <ac:spMkLst>
            <pc:docMk/>
            <pc:sldMk cId="722067482" sldId="258"/>
            <ac:spMk id="2" creationId="{3F8717E5-52A0-4E93-F37C-1E53A9D377B3}"/>
          </ac:spMkLst>
        </pc:spChg>
        <pc:spChg chg="mod">
          <ac:chgData name="Cornelia-Gabriela Blidaru (2434642)" userId="S::2434642@student.uwtsd.ac.uk::38bc7827-2a6e-4780-9760-814e0284f8c8" providerId="AD" clId="Web-{81848195-5991-5DD6-C7F7-7CF81C84F94D}" dt="2026-03-07T12:44:52.357" v="614" actId="20577"/>
          <ac:spMkLst>
            <pc:docMk/>
            <pc:sldMk cId="722067482" sldId="258"/>
            <ac:spMk id="3" creationId="{87D8E7EA-D417-E835-056C-F07CE8162DF1}"/>
          </ac:spMkLst>
        </pc:spChg>
      </pc:sldChg>
    </pc:docChg>
  </pc:docChgLst>
  <pc:docChgLst>
    <pc:chgData name="Cornelia-Gabriela Blidaru (2434642)" userId="S::2434642@student.uwtsd.ac.uk::38bc7827-2a6e-4780-9760-814e0284f8c8" providerId="AD" clId="Web-{BB25837B-005E-1224-B4F9-D740E7426014}"/>
    <pc:docChg chg="addSld modSld">
      <pc:chgData name="Cornelia-Gabriela Blidaru (2434642)" userId="S::2434642@student.uwtsd.ac.uk::38bc7827-2a6e-4780-9760-814e0284f8c8" providerId="AD" clId="Web-{BB25837B-005E-1224-B4F9-D740E7426014}" dt="2026-03-08T13:41:09.179" v="791" actId="20577"/>
      <pc:docMkLst>
        <pc:docMk/>
      </pc:docMkLst>
      <pc:sldChg chg="modSp">
        <pc:chgData name="Cornelia-Gabriela Blidaru (2434642)" userId="S::2434642@student.uwtsd.ac.uk::38bc7827-2a6e-4780-9760-814e0284f8c8" providerId="AD" clId="Web-{BB25837B-005E-1224-B4F9-D740E7426014}" dt="2026-03-08T13:36:40.176" v="773" actId="20577"/>
        <pc:sldMkLst>
          <pc:docMk/>
          <pc:sldMk cId="109857222" sldId="256"/>
        </pc:sldMkLst>
        <pc:spChg chg="mod">
          <ac:chgData name="Cornelia-Gabriela Blidaru (2434642)" userId="S::2434642@student.uwtsd.ac.uk::38bc7827-2a6e-4780-9760-814e0284f8c8" providerId="AD" clId="Web-{BB25837B-005E-1224-B4F9-D740E7426014}" dt="2026-03-08T13:36:40.176" v="773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Cornelia-Gabriela Blidaru (2434642)" userId="S::2434642@student.uwtsd.ac.uk::38bc7827-2a6e-4780-9760-814e0284f8c8" providerId="AD" clId="Web-{BB25837B-005E-1224-B4F9-D740E7426014}" dt="2026-03-08T13:38:21.343" v="786" actId="20577"/>
        <pc:sldMkLst>
          <pc:docMk/>
          <pc:sldMk cId="662243201" sldId="257"/>
        </pc:sldMkLst>
        <pc:spChg chg="mod">
          <ac:chgData name="Cornelia-Gabriela Blidaru (2434642)" userId="S::2434642@student.uwtsd.ac.uk::38bc7827-2a6e-4780-9760-814e0284f8c8" providerId="AD" clId="Web-{BB25837B-005E-1224-B4F9-D740E7426014}" dt="2026-03-08T13:38:21.343" v="786" actId="20577"/>
          <ac:spMkLst>
            <pc:docMk/>
            <pc:sldMk cId="662243201" sldId="257"/>
            <ac:spMk id="3" creationId="{33F56785-3753-29BD-45D0-1BF4AD65865D}"/>
          </ac:spMkLst>
        </pc:spChg>
      </pc:sldChg>
      <pc:sldChg chg="modSp">
        <pc:chgData name="Cornelia-Gabriela Blidaru (2434642)" userId="S::2434642@student.uwtsd.ac.uk::38bc7827-2a6e-4780-9760-814e0284f8c8" providerId="AD" clId="Web-{BB25837B-005E-1224-B4F9-D740E7426014}" dt="2026-03-08T13:39:55.474" v="788" actId="20577"/>
        <pc:sldMkLst>
          <pc:docMk/>
          <pc:sldMk cId="722067482" sldId="258"/>
        </pc:sldMkLst>
        <pc:spChg chg="mod">
          <ac:chgData name="Cornelia-Gabriela Blidaru (2434642)" userId="S::2434642@student.uwtsd.ac.uk::38bc7827-2a6e-4780-9760-814e0284f8c8" providerId="AD" clId="Web-{BB25837B-005E-1224-B4F9-D740E7426014}" dt="2026-03-08T13:39:55.474" v="788" actId="20577"/>
          <ac:spMkLst>
            <pc:docMk/>
            <pc:sldMk cId="722067482" sldId="258"/>
            <ac:spMk id="2" creationId="{3F8717E5-52A0-4E93-F37C-1E53A9D377B3}"/>
          </ac:spMkLst>
        </pc:spChg>
        <pc:spChg chg="mod">
          <ac:chgData name="Cornelia-Gabriela Blidaru (2434642)" userId="S::2434642@student.uwtsd.ac.uk::38bc7827-2a6e-4780-9760-814e0284f8c8" providerId="AD" clId="Web-{BB25837B-005E-1224-B4F9-D740E7426014}" dt="2026-03-08T13:39:29.816" v="787" actId="20577"/>
          <ac:spMkLst>
            <pc:docMk/>
            <pc:sldMk cId="722067482" sldId="258"/>
            <ac:spMk id="3" creationId="{87D8E7EA-D417-E835-056C-F07CE8162DF1}"/>
          </ac:spMkLst>
        </pc:spChg>
      </pc:sldChg>
      <pc:sldChg chg="modSp new">
        <pc:chgData name="Cornelia-Gabriela Blidaru (2434642)" userId="S::2434642@student.uwtsd.ac.uk::38bc7827-2a6e-4780-9760-814e0284f8c8" providerId="AD" clId="Web-{BB25837B-005E-1224-B4F9-D740E7426014}" dt="2026-03-08T13:41:09.179" v="791" actId="20577"/>
        <pc:sldMkLst>
          <pc:docMk/>
          <pc:sldMk cId="244067419" sldId="259"/>
        </pc:sldMkLst>
        <pc:spChg chg="mod">
          <ac:chgData name="Cornelia-Gabriela Blidaru (2434642)" userId="S::2434642@student.uwtsd.ac.uk::38bc7827-2a6e-4780-9760-814e0284f8c8" providerId="AD" clId="Web-{BB25837B-005E-1224-B4F9-D740E7426014}" dt="2026-03-08T13:41:09.179" v="791" actId="20577"/>
          <ac:spMkLst>
            <pc:docMk/>
            <pc:sldMk cId="244067419" sldId="259"/>
            <ac:spMk id="2" creationId="{148403CF-8254-75ED-6224-C69D00801480}"/>
          </ac:spMkLst>
        </pc:spChg>
        <pc:spChg chg="mod">
          <ac:chgData name="Cornelia-Gabriela Blidaru (2434642)" userId="S::2434642@student.uwtsd.ac.uk::38bc7827-2a6e-4780-9760-814e0284f8c8" providerId="AD" clId="Web-{BB25837B-005E-1224-B4F9-D740E7426014}" dt="2026-03-08T13:40:26.303" v="790" actId="20577"/>
          <ac:spMkLst>
            <pc:docMk/>
            <pc:sldMk cId="244067419" sldId="259"/>
            <ac:spMk id="3" creationId="{BC15544E-7EDE-751E-F05E-11B9DFF36D13}"/>
          </ac:spMkLst>
        </pc:spChg>
      </pc:sldChg>
      <pc:sldChg chg="addSp delSp modSp new">
        <pc:chgData name="Cornelia-Gabriela Blidaru (2434642)" userId="S::2434642@student.uwtsd.ac.uk::38bc7827-2a6e-4780-9760-814e0284f8c8" providerId="AD" clId="Web-{BB25837B-005E-1224-B4F9-D740E7426014}" dt="2026-03-08T13:32:00.747" v="772"/>
        <pc:sldMkLst>
          <pc:docMk/>
          <pc:sldMk cId="1634621350" sldId="260"/>
        </pc:sldMkLst>
        <pc:spChg chg="mod">
          <ac:chgData name="Cornelia-Gabriela Blidaru (2434642)" userId="S::2434642@student.uwtsd.ac.uk::38bc7827-2a6e-4780-9760-814e0284f8c8" providerId="AD" clId="Web-{BB25837B-005E-1224-B4F9-D740E7426014}" dt="2026-03-08T13:29:54.679" v="762" actId="20577"/>
          <ac:spMkLst>
            <pc:docMk/>
            <pc:sldMk cId="1634621350" sldId="260"/>
            <ac:spMk id="2" creationId="{4587FF88-051F-E115-E096-0A08DC9BAEBE}"/>
          </ac:spMkLst>
        </pc:spChg>
        <pc:spChg chg="del mod">
          <ac:chgData name="Cornelia-Gabriela Blidaru (2434642)" userId="S::2434642@student.uwtsd.ac.uk::38bc7827-2a6e-4780-9760-814e0284f8c8" providerId="AD" clId="Web-{BB25837B-005E-1224-B4F9-D740E7426014}" dt="2026-03-08T13:29:49.960" v="761"/>
          <ac:spMkLst>
            <pc:docMk/>
            <pc:sldMk cId="1634621350" sldId="260"/>
            <ac:spMk id="3" creationId="{FF90DAE6-6933-04ED-A3A3-4428E153D6EB}"/>
          </ac:spMkLst>
        </pc:spChg>
        <pc:spChg chg="add mod">
          <ac:chgData name="Cornelia-Gabriela Blidaru (2434642)" userId="S::2434642@student.uwtsd.ac.uk::38bc7827-2a6e-4780-9760-814e0284f8c8" providerId="AD" clId="Web-{BB25837B-005E-1224-B4F9-D740E7426014}" dt="2026-03-08T13:32:00.747" v="772"/>
          <ac:spMkLst>
            <pc:docMk/>
            <pc:sldMk cId="1634621350" sldId="260"/>
            <ac:spMk id="6" creationId="{C02DFB8F-8D5A-0869-F03F-8D0BDFC75444}"/>
          </ac:spMkLst>
        </pc:spChg>
        <pc:picChg chg="add del mod ord modCrop">
          <ac:chgData name="Cornelia-Gabriela Blidaru (2434642)" userId="S::2434642@student.uwtsd.ac.uk::38bc7827-2a6e-4780-9760-814e0284f8c8" providerId="AD" clId="Web-{BB25837B-005E-1224-B4F9-D740E7426014}" dt="2026-03-08T13:32:00.747" v="772"/>
          <ac:picMkLst>
            <pc:docMk/>
            <pc:sldMk cId="1634621350" sldId="260"/>
            <ac:picMk id="4" creationId="{F15253F5-4807-394E-4B3C-4419E9F2D37F}"/>
          </ac:picMkLst>
        </pc:picChg>
      </pc:sldChg>
      <pc:sldChg chg="new">
        <pc:chgData name="Cornelia-Gabriela Blidaru (2434642)" userId="S::2434642@student.uwtsd.ac.uk::38bc7827-2a6e-4780-9760-814e0284f8c8" providerId="AD" clId="Web-{BB25837B-005E-1224-B4F9-D740E7426014}" dt="2026-03-08T13:00:32.792" v="742"/>
        <pc:sldMkLst>
          <pc:docMk/>
          <pc:sldMk cId="1800469368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vert="horz" lIns="91440" tIns="45720" rIns="91440" bIns="45720" rtlCol="0" anchor="b">
            <a:noAutofit/>
          </a:bodyPr>
          <a:lstStyle/>
          <a:p>
            <a:endParaRPr lang="en-US" sz="3200" dirty="0">
              <a:latin typeface="Arial Nova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802265-6C36-E486-F758-8B25FDCCB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/>
            <a:r>
              <a:rPr lang="en-US" sz="3200" b="1" u="sng">
                <a:latin typeface="Arial Nova"/>
              </a:rPr>
              <a:t>Presentation Overview</a:t>
            </a:r>
            <a:endParaRPr lang="en-US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56785-3753-29BD-45D0-1BF4AD658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500" dirty="0"/>
          </a:p>
        </p:txBody>
      </p:sp>
      <p:pic>
        <p:nvPicPr>
          <p:cNvPr id="4" name="Picture 3" descr="A group of sunflowers in a bucket&#10;&#10;AI-generated content may be incorrect.">
            <a:extLst>
              <a:ext uri="{FF2B5EF4-FFF2-40B4-BE49-F238E27FC236}">
                <a16:creationId xmlns:a16="http://schemas.microsoft.com/office/drawing/2014/main" id="{69FEB28D-8506-7F2E-D24F-604028F89A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143" r="17630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62243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717E5-52A0-4E93-F37C-1E53A9D37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8E7EA-D417-E835-056C-F07CE8162D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2067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403CF-8254-75ED-6224-C69D00801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15544E-7EDE-751E-F05E-11B9DFF36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0674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7FF88-051F-E115-E096-0A08DC9BA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2DFB8F-8D5A-0869-F03F-8D0BDFC75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6213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85923-3934-D08D-0C07-FCF0381B8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00D6C-D18D-9E26-3589-D53AF294D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4693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Presentation Overview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210</cp:revision>
  <dcterms:created xsi:type="dcterms:W3CDTF">2026-03-07T11:39:10Z</dcterms:created>
  <dcterms:modified xsi:type="dcterms:W3CDTF">2026-03-08T13:41:14Z</dcterms:modified>
</cp:coreProperties>
</file>