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90" autoAdjust="0"/>
  </p:normalViewPr>
  <p:slideViewPr>
    <p:cSldViewPr snapToGrid="0">
      <p:cViewPr varScale="1">
        <p:scale>
          <a:sx n="81" d="100"/>
          <a:sy n="81" d="100"/>
        </p:scale>
        <p:origin x="754" y="5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injini Chatterjee" userId="44c85626f81a0879" providerId="LiveId" clId="{3BA6EC19-528B-4F09-9F8D-FD3766DA5401}"/>
    <pc:docChg chg="undo custSel addSld delSld modSld">
      <pc:chgData name="Shinjini Chatterjee" userId="44c85626f81a0879" providerId="LiveId" clId="{3BA6EC19-528B-4F09-9F8D-FD3766DA5401}" dt="2025-10-13T12:02:10.493" v="440" actId="1076"/>
      <pc:docMkLst>
        <pc:docMk/>
      </pc:docMkLst>
      <pc:sldChg chg="addSp delSp modSp mod modClrScheme chgLayout">
        <pc:chgData name="Shinjini Chatterjee" userId="44c85626f81a0879" providerId="LiveId" clId="{3BA6EC19-528B-4F09-9F8D-FD3766DA5401}" dt="2025-10-13T11:56:18.252" v="338" actId="2711"/>
        <pc:sldMkLst>
          <pc:docMk/>
          <pc:sldMk cId="3720211025" sldId="256"/>
        </pc:sldMkLst>
        <pc:spChg chg="del mod ord">
          <ac:chgData name="Shinjini Chatterjee" userId="44c85626f81a0879" providerId="LiveId" clId="{3BA6EC19-528B-4F09-9F8D-FD3766DA5401}" dt="2025-10-13T11:49:04.101" v="0" actId="700"/>
          <ac:spMkLst>
            <pc:docMk/>
            <pc:sldMk cId="3720211025" sldId="256"/>
            <ac:spMk id="2" creationId="{267F8EEC-B4A6-345C-977F-901E8DB1087E}"/>
          </ac:spMkLst>
        </pc:spChg>
        <pc:spChg chg="del mod ord">
          <ac:chgData name="Shinjini Chatterjee" userId="44c85626f81a0879" providerId="LiveId" clId="{3BA6EC19-528B-4F09-9F8D-FD3766DA5401}" dt="2025-10-13T11:49:04.101" v="0" actId="700"/>
          <ac:spMkLst>
            <pc:docMk/>
            <pc:sldMk cId="3720211025" sldId="256"/>
            <ac:spMk id="3" creationId="{71F54899-27B1-5B82-E199-310507A144DF}"/>
          </ac:spMkLst>
        </pc:spChg>
        <pc:spChg chg="add mod ord">
          <ac:chgData name="Shinjini Chatterjee" userId="44c85626f81a0879" providerId="LiveId" clId="{3BA6EC19-528B-4F09-9F8D-FD3766DA5401}" dt="2025-10-13T11:56:18.252" v="338" actId="2711"/>
          <ac:spMkLst>
            <pc:docMk/>
            <pc:sldMk cId="3720211025" sldId="256"/>
            <ac:spMk id="4" creationId="{498B7C13-F418-16EC-2B78-5B8FD422F24D}"/>
          </ac:spMkLst>
        </pc:spChg>
        <pc:spChg chg="add del mod ord">
          <ac:chgData name="Shinjini Chatterjee" userId="44c85626f81a0879" providerId="LiveId" clId="{3BA6EC19-528B-4F09-9F8D-FD3766DA5401}" dt="2025-10-13T11:52:12.280" v="115" actId="478"/>
          <ac:spMkLst>
            <pc:docMk/>
            <pc:sldMk cId="3720211025" sldId="256"/>
            <ac:spMk id="5" creationId="{3985F58D-C688-1CEB-929C-C8B4DDE8BA5E}"/>
          </ac:spMkLst>
        </pc:spChg>
        <pc:spChg chg="add del mod">
          <ac:chgData name="Shinjini Chatterjee" userId="44c85626f81a0879" providerId="LiveId" clId="{3BA6EC19-528B-4F09-9F8D-FD3766DA5401}" dt="2025-10-13T11:52:14.464" v="116" actId="478"/>
          <ac:spMkLst>
            <pc:docMk/>
            <pc:sldMk cId="3720211025" sldId="256"/>
            <ac:spMk id="7" creationId="{69135996-322F-51A9-C8C3-3FA448B10776}"/>
          </ac:spMkLst>
        </pc:spChg>
        <pc:picChg chg="add mod">
          <ac:chgData name="Shinjini Chatterjee" userId="44c85626f81a0879" providerId="LiveId" clId="{3BA6EC19-528B-4F09-9F8D-FD3766DA5401}" dt="2025-10-13T11:53:23.554" v="154" actId="1076"/>
          <ac:picMkLst>
            <pc:docMk/>
            <pc:sldMk cId="3720211025" sldId="256"/>
            <ac:picMk id="2050" creationId="{3EFBB670-44BA-6788-F157-C654985CEF6A}"/>
          </ac:picMkLst>
        </pc:picChg>
        <pc:picChg chg="add mod">
          <ac:chgData name="Shinjini Chatterjee" userId="44c85626f81a0879" providerId="LiveId" clId="{3BA6EC19-528B-4F09-9F8D-FD3766DA5401}" dt="2025-10-13T11:53:43.137" v="159" actId="1076"/>
          <ac:picMkLst>
            <pc:docMk/>
            <pc:sldMk cId="3720211025" sldId="256"/>
            <ac:picMk id="2052" creationId="{0F1F51E7-F3F0-30A5-2C7D-F544451033EC}"/>
          </ac:picMkLst>
        </pc:picChg>
      </pc:sldChg>
      <pc:sldChg chg="addSp modSp add del mod">
        <pc:chgData name="Shinjini Chatterjee" userId="44c85626f81a0879" providerId="LiveId" clId="{3BA6EC19-528B-4F09-9F8D-FD3766DA5401}" dt="2025-10-13T11:58:52.170" v="372" actId="14100"/>
        <pc:sldMkLst>
          <pc:docMk/>
          <pc:sldMk cId="1619698409" sldId="257"/>
        </pc:sldMkLst>
        <pc:spChg chg="mod">
          <ac:chgData name="Shinjini Chatterjee" userId="44c85626f81a0879" providerId="LiveId" clId="{3BA6EC19-528B-4F09-9F8D-FD3766DA5401}" dt="2025-10-13T11:56:18.252" v="338" actId="2711"/>
          <ac:spMkLst>
            <pc:docMk/>
            <pc:sldMk cId="1619698409" sldId="257"/>
            <ac:spMk id="4" creationId="{5DAF1FE8-D7F0-AB66-1298-F9826AA98EC0}"/>
          </ac:spMkLst>
        </pc:spChg>
        <pc:spChg chg="mod">
          <ac:chgData name="Shinjini Chatterjee" userId="44c85626f81a0879" providerId="LiveId" clId="{3BA6EC19-528B-4F09-9F8D-FD3766DA5401}" dt="2025-10-13T11:58:52.170" v="372" actId="14100"/>
          <ac:spMkLst>
            <pc:docMk/>
            <pc:sldMk cId="1619698409" sldId="257"/>
            <ac:spMk id="5" creationId="{258BAE02-FD2B-66D9-1D75-50DF61607F62}"/>
          </ac:spMkLst>
        </pc:spChg>
        <pc:picChg chg="add mod">
          <ac:chgData name="Shinjini Chatterjee" userId="44c85626f81a0879" providerId="LiveId" clId="{3BA6EC19-528B-4F09-9F8D-FD3766DA5401}" dt="2025-10-13T11:58:49.283" v="371" actId="14100"/>
          <ac:picMkLst>
            <pc:docMk/>
            <pc:sldMk cId="1619698409" sldId="257"/>
            <ac:picMk id="3074" creationId="{873B79D2-EE2E-1AA6-570F-CEF3C1C4C896}"/>
          </ac:picMkLst>
        </pc:picChg>
      </pc:sldChg>
      <pc:sldChg chg="addSp modSp add del mod">
        <pc:chgData name="Shinjini Chatterjee" userId="44c85626f81a0879" providerId="LiveId" clId="{3BA6EC19-528B-4F09-9F8D-FD3766DA5401}" dt="2025-10-13T12:00:10.349" v="397" actId="1076"/>
        <pc:sldMkLst>
          <pc:docMk/>
          <pc:sldMk cId="3919675035" sldId="258"/>
        </pc:sldMkLst>
        <pc:spChg chg="mod">
          <ac:chgData name="Shinjini Chatterjee" userId="44c85626f81a0879" providerId="LiveId" clId="{3BA6EC19-528B-4F09-9F8D-FD3766DA5401}" dt="2025-10-13T11:56:18.252" v="338" actId="2711"/>
          <ac:spMkLst>
            <pc:docMk/>
            <pc:sldMk cId="3919675035" sldId="258"/>
            <ac:spMk id="4" creationId="{4A06FB80-E42F-EB47-E2FA-5E1082E71E08}"/>
          </ac:spMkLst>
        </pc:spChg>
        <pc:spChg chg="mod">
          <ac:chgData name="Shinjini Chatterjee" userId="44c85626f81a0879" providerId="LiveId" clId="{3BA6EC19-528B-4F09-9F8D-FD3766DA5401}" dt="2025-10-13T11:58:56.818" v="373" actId="14100"/>
          <ac:spMkLst>
            <pc:docMk/>
            <pc:sldMk cId="3919675035" sldId="258"/>
            <ac:spMk id="5" creationId="{C73D6D66-9969-C7F1-DC42-F131AFD2B2CA}"/>
          </ac:spMkLst>
        </pc:spChg>
        <pc:picChg chg="add mod">
          <ac:chgData name="Shinjini Chatterjee" userId="44c85626f81a0879" providerId="LiveId" clId="{3BA6EC19-528B-4F09-9F8D-FD3766DA5401}" dt="2025-10-13T12:00:10.349" v="397" actId="1076"/>
          <ac:picMkLst>
            <pc:docMk/>
            <pc:sldMk cId="3919675035" sldId="258"/>
            <ac:picMk id="4098" creationId="{DE570E7E-6645-F6B6-E9F6-7DA919DE0135}"/>
          </ac:picMkLst>
        </pc:picChg>
      </pc:sldChg>
      <pc:sldChg chg="addSp modSp add del mod modNotesTx">
        <pc:chgData name="Shinjini Chatterjee" userId="44c85626f81a0879" providerId="LiveId" clId="{3BA6EC19-528B-4F09-9F8D-FD3766DA5401}" dt="2025-10-13T12:00:27.933" v="404" actId="14100"/>
        <pc:sldMkLst>
          <pc:docMk/>
          <pc:sldMk cId="2916393865" sldId="259"/>
        </pc:sldMkLst>
        <pc:spChg chg="mod">
          <ac:chgData name="Shinjini Chatterjee" userId="44c85626f81a0879" providerId="LiveId" clId="{3BA6EC19-528B-4F09-9F8D-FD3766DA5401}" dt="2025-10-13T11:56:18.252" v="338" actId="2711"/>
          <ac:spMkLst>
            <pc:docMk/>
            <pc:sldMk cId="2916393865" sldId="259"/>
            <ac:spMk id="4" creationId="{35ABB290-1076-41D4-85DA-5DDA73425A4E}"/>
          </ac:spMkLst>
        </pc:spChg>
        <pc:spChg chg="mod">
          <ac:chgData name="Shinjini Chatterjee" userId="44c85626f81a0879" providerId="LiveId" clId="{3BA6EC19-528B-4F09-9F8D-FD3766DA5401}" dt="2025-10-13T11:59:03.859" v="378" actId="1076"/>
          <ac:spMkLst>
            <pc:docMk/>
            <pc:sldMk cId="2916393865" sldId="259"/>
            <ac:spMk id="5" creationId="{F9399347-6160-D779-4CC2-6168444023FD}"/>
          </ac:spMkLst>
        </pc:spChg>
        <pc:picChg chg="add mod">
          <ac:chgData name="Shinjini Chatterjee" userId="44c85626f81a0879" providerId="LiveId" clId="{3BA6EC19-528B-4F09-9F8D-FD3766DA5401}" dt="2025-10-13T12:00:27.933" v="404" actId="14100"/>
          <ac:picMkLst>
            <pc:docMk/>
            <pc:sldMk cId="2916393865" sldId="259"/>
            <ac:picMk id="5122" creationId="{34FD8D2D-447F-9FD3-BC93-BCB09EFFBD46}"/>
          </ac:picMkLst>
        </pc:picChg>
      </pc:sldChg>
      <pc:sldChg chg="addSp modSp add del mod modNotesTx">
        <pc:chgData name="Shinjini Chatterjee" userId="44c85626f81a0879" providerId="LiveId" clId="{3BA6EC19-528B-4F09-9F8D-FD3766DA5401}" dt="2025-10-13T12:00:50.521" v="410" actId="1440"/>
        <pc:sldMkLst>
          <pc:docMk/>
          <pc:sldMk cId="3869237857" sldId="260"/>
        </pc:sldMkLst>
        <pc:spChg chg="mod">
          <ac:chgData name="Shinjini Chatterjee" userId="44c85626f81a0879" providerId="LiveId" clId="{3BA6EC19-528B-4F09-9F8D-FD3766DA5401}" dt="2025-10-13T11:56:18.252" v="338" actId="2711"/>
          <ac:spMkLst>
            <pc:docMk/>
            <pc:sldMk cId="3869237857" sldId="260"/>
            <ac:spMk id="4" creationId="{3181885B-BA58-9F71-E480-5B8DC951DD4A}"/>
          </ac:spMkLst>
        </pc:spChg>
        <pc:spChg chg="mod">
          <ac:chgData name="Shinjini Chatterjee" userId="44c85626f81a0879" providerId="LiveId" clId="{3BA6EC19-528B-4F09-9F8D-FD3766DA5401}" dt="2025-10-13T11:59:09.597" v="381" actId="1076"/>
          <ac:spMkLst>
            <pc:docMk/>
            <pc:sldMk cId="3869237857" sldId="260"/>
            <ac:spMk id="5" creationId="{CDDE2B9E-BCDA-D252-F3A9-38577B0FFEB8}"/>
          </ac:spMkLst>
        </pc:spChg>
        <pc:picChg chg="add mod">
          <ac:chgData name="Shinjini Chatterjee" userId="44c85626f81a0879" providerId="LiveId" clId="{3BA6EC19-528B-4F09-9F8D-FD3766DA5401}" dt="2025-10-13T12:00:50.521" v="410" actId="1440"/>
          <ac:picMkLst>
            <pc:docMk/>
            <pc:sldMk cId="3869237857" sldId="260"/>
            <ac:picMk id="6146" creationId="{67F06BC4-3CAB-3C01-DBCC-270EF4DBE930}"/>
          </ac:picMkLst>
        </pc:picChg>
      </pc:sldChg>
      <pc:sldChg chg="addSp modSp add del mod modNotesTx">
        <pc:chgData name="Shinjini Chatterjee" userId="44c85626f81a0879" providerId="LiveId" clId="{3BA6EC19-528B-4F09-9F8D-FD3766DA5401}" dt="2025-10-13T12:01:19.823" v="415" actId="14100"/>
        <pc:sldMkLst>
          <pc:docMk/>
          <pc:sldMk cId="4039503308" sldId="261"/>
        </pc:sldMkLst>
        <pc:spChg chg="mod">
          <ac:chgData name="Shinjini Chatterjee" userId="44c85626f81a0879" providerId="LiveId" clId="{3BA6EC19-528B-4F09-9F8D-FD3766DA5401}" dt="2025-10-13T11:56:18.252" v="338" actId="2711"/>
          <ac:spMkLst>
            <pc:docMk/>
            <pc:sldMk cId="4039503308" sldId="261"/>
            <ac:spMk id="4" creationId="{3D5D225F-518C-AB4F-ADE3-C455A65C20AB}"/>
          </ac:spMkLst>
        </pc:spChg>
        <pc:spChg chg="mod">
          <ac:chgData name="Shinjini Chatterjee" userId="44c85626f81a0879" providerId="LiveId" clId="{3BA6EC19-528B-4F09-9F8D-FD3766DA5401}" dt="2025-10-13T11:59:13.804" v="383" actId="1076"/>
          <ac:spMkLst>
            <pc:docMk/>
            <pc:sldMk cId="4039503308" sldId="261"/>
            <ac:spMk id="5" creationId="{623FFB17-66E9-20B8-DBBD-6A1CF1040DDE}"/>
          </ac:spMkLst>
        </pc:spChg>
        <pc:picChg chg="add mod">
          <ac:chgData name="Shinjini Chatterjee" userId="44c85626f81a0879" providerId="LiveId" clId="{3BA6EC19-528B-4F09-9F8D-FD3766DA5401}" dt="2025-10-13T12:01:19.823" v="415" actId="14100"/>
          <ac:picMkLst>
            <pc:docMk/>
            <pc:sldMk cId="4039503308" sldId="261"/>
            <ac:picMk id="7170" creationId="{5962189E-A18C-A882-4918-99E85AC63EB7}"/>
          </ac:picMkLst>
        </pc:picChg>
      </pc:sldChg>
      <pc:sldChg chg="addSp modSp add del mod modNotesTx">
        <pc:chgData name="Shinjini Chatterjee" userId="44c85626f81a0879" providerId="LiveId" clId="{3BA6EC19-528B-4F09-9F8D-FD3766DA5401}" dt="2025-10-13T12:02:10.493" v="440" actId="1076"/>
        <pc:sldMkLst>
          <pc:docMk/>
          <pc:sldMk cId="1628171531" sldId="262"/>
        </pc:sldMkLst>
        <pc:spChg chg="mod">
          <ac:chgData name="Shinjini Chatterjee" userId="44c85626f81a0879" providerId="LiveId" clId="{3BA6EC19-528B-4F09-9F8D-FD3766DA5401}" dt="2025-10-13T11:56:18.252" v="338" actId="2711"/>
          <ac:spMkLst>
            <pc:docMk/>
            <pc:sldMk cId="1628171531" sldId="262"/>
            <ac:spMk id="4" creationId="{00055044-3345-8BB0-DBDE-193FEB55BF6F}"/>
          </ac:spMkLst>
        </pc:spChg>
        <pc:spChg chg="mod">
          <ac:chgData name="Shinjini Chatterjee" userId="44c85626f81a0879" providerId="LiveId" clId="{3BA6EC19-528B-4F09-9F8D-FD3766DA5401}" dt="2025-10-13T11:59:20.220" v="388" actId="1076"/>
          <ac:spMkLst>
            <pc:docMk/>
            <pc:sldMk cId="1628171531" sldId="262"/>
            <ac:spMk id="5" creationId="{475F8DA5-6209-057A-4895-05161A8A872E}"/>
          </ac:spMkLst>
        </pc:spChg>
        <pc:picChg chg="add mod">
          <ac:chgData name="Shinjini Chatterjee" userId="44c85626f81a0879" providerId="LiveId" clId="{3BA6EC19-528B-4F09-9F8D-FD3766DA5401}" dt="2025-10-13T12:02:10.493" v="440" actId="1076"/>
          <ac:picMkLst>
            <pc:docMk/>
            <pc:sldMk cId="1628171531" sldId="262"/>
            <ac:picMk id="8194" creationId="{CC76FE5C-3CB5-10AA-510E-00D0EDDD8888}"/>
          </ac:picMkLst>
        </pc:picChg>
      </pc:sldChg>
      <pc:sldChg chg="modSp add del mod">
        <pc:chgData name="Shinjini Chatterjee" userId="44c85626f81a0879" providerId="LiveId" clId="{3BA6EC19-528B-4F09-9F8D-FD3766DA5401}" dt="2025-10-13T11:59:35.964" v="393" actId="1076"/>
        <pc:sldMkLst>
          <pc:docMk/>
          <pc:sldMk cId="1977847508" sldId="263"/>
        </pc:sldMkLst>
        <pc:spChg chg="mod">
          <ac:chgData name="Shinjini Chatterjee" userId="44c85626f81a0879" providerId="LiveId" clId="{3BA6EC19-528B-4F09-9F8D-FD3766DA5401}" dt="2025-10-13T11:56:18.252" v="338" actId="2711"/>
          <ac:spMkLst>
            <pc:docMk/>
            <pc:sldMk cId="1977847508" sldId="263"/>
            <ac:spMk id="4" creationId="{4DC3A011-2232-DDEE-B058-A7340ACF2243}"/>
          </ac:spMkLst>
        </pc:spChg>
        <pc:spChg chg="mod">
          <ac:chgData name="Shinjini Chatterjee" userId="44c85626f81a0879" providerId="LiveId" clId="{3BA6EC19-528B-4F09-9F8D-FD3766DA5401}" dt="2025-10-13T11:59:35.964" v="393" actId="1076"/>
          <ac:spMkLst>
            <pc:docMk/>
            <pc:sldMk cId="1977847508" sldId="263"/>
            <ac:spMk id="5" creationId="{6E727024-54DA-2449-E38A-8D4A38AB0C3D}"/>
          </ac:spMkLst>
        </pc:spChg>
      </pc:sldChg>
      <pc:sldChg chg="addSp delSp modSp new mod modClrScheme chgLayout">
        <pc:chgData name="Shinjini Chatterjee" userId="44c85626f81a0879" providerId="LiveId" clId="{3BA6EC19-528B-4F09-9F8D-FD3766DA5401}" dt="2025-10-13T11:51:25.401" v="57" actId="688"/>
        <pc:sldMkLst>
          <pc:docMk/>
          <pc:sldMk cId="2591666710" sldId="264"/>
        </pc:sldMkLst>
        <pc:spChg chg="del">
          <ac:chgData name="Shinjini Chatterjee" userId="44c85626f81a0879" providerId="LiveId" clId="{3BA6EC19-528B-4F09-9F8D-FD3766DA5401}" dt="2025-10-13T11:50:56" v="55" actId="700"/>
          <ac:spMkLst>
            <pc:docMk/>
            <pc:sldMk cId="2591666710" sldId="264"/>
            <ac:spMk id="2" creationId="{FAF9C026-A295-C04C-8E45-2AC54AB1AADE}"/>
          </ac:spMkLst>
        </pc:spChg>
        <pc:spChg chg="del">
          <ac:chgData name="Shinjini Chatterjee" userId="44c85626f81a0879" providerId="LiveId" clId="{3BA6EC19-528B-4F09-9F8D-FD3766DA5401}" dt="2025-10-13T11:50:56" v="55" actId="700"/>
          <ac:spMkLst>
            <pc:docMk/>
            <pc:sldMk cId="2591666710" sldId="264"/>
            <ac:spMk id="3" creationId="{34B8111E-2683-AA08-0556-0005926C519E}"/>
          </ac:spMkLst>
        </pc:spChg>
        <pc:picChg chg="add mod">
          <ac:chgData name="Shinjini Chatterjee" userId="44c85626f81a0879" providerId="LiveId" clId="{3BA6EC19-528B-4F09-9F8D-FD3766DA5401}" dt="2025-10-13T11:51:25.401" v="57" actId="688"/>
          <ac:picMkLst>
            <pc:docMk/>
            <pc:sldMk cId="2591666710" sldId="264"/>
            <ac:picMk id="1026" creationId="{E0F734D0-9E16-7ECC-ECED-EB1432B41E3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C27C78-92C2-4454-B345-EC534792D06E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AE79ED-D549-4F20-A506-6D9FEC20BD2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4915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the difficult part for me was time management, since I believe that paying attention to detail is a key requirement, which demands time. My research, although it did not change perspectives, developed a more analytical approach.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AE79ED-D549-4F20-A506-6D9FEC20BD2C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038032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However, the most difficult part of writing was the analysis of challenges that can be resolved in the long run, since I am not much capable of integrating solutions with particular issues.</a:t>
            </a: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AE79ED-D549-4F20-A506-6D9FEC20BD2C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867840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Successes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report has been completed with authentic research and attention to detail, of which I am proud. Following this, the key findings from the report helped gain in-depth knowledge regarding online classes.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AE79ED-D549-4F20-A506-6D9FEC20BD2C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304827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may change my approach to introducing a report and make it more interesting, although I may continue integrating sentences since it helped make the work analytical.</a:t>
            </a: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AE79ED-D549-4F20-A506-6D9FEC20BD2C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68606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2419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33706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4575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6438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8969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93417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61607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83528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3297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51325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289445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36913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460946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046911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782898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7730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7DFEB-AFFF-4D3B-A60C-D84B63256D05}" type="datetimeFigureOut">
              <a:rPr lang="en-IN" smtClean="0"/>
              <a:t>13-10-2025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1FCA846-EBE3-4E1D-A70C-B57B3C6117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89429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98B7C13-F418-16EC-2B78-5B8FD422F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041" y="292231"/>
            <a:ext cx="9296225" cy="1685303"/>
          </a:xfrm>
        </p:spPr>
        <p:txBody>
          <a:bodyPr>
            <a:noAutofit/>
          </a:bodyPr>
          <a:lstStyle/>
          <a:p>
            <a:pPr algn="ctr"/>
            <a:r>
              <a:rPr lang="en-GB" sz="5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Evidence of Learning </a:t>
            </a:r>
            <a:br>
              <a:rPr lang="en-IN" sz="5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(E-Portfolio) </a:t>
            </a:r>
            <a:endParaRPr lang="en-IN" sz="5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So How Do You Know They Got It? Showing Evidence of Learning (Opinion)">
            <a:extLst>
              <a:ext uri="{FF2B5EF4-FFF2-40B4-BE49-F238E27FC236}">
                <a16:creationId xmlns:a16="http://schemas.microsoft.com/office/drawing/2014/main" id="{3EFBB670-44BA-6788-F157-C654985CEF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564" y="2092751"/>
            <a:ext cx="3736298" cy="429390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esigning Learning Experiences in an Evidence-Informed Way – 3-Star learning  experiences">
            <a:extLst>
              <a:ext uri="{FF2B5EF4-FFF2-40B4-BE49-F238E27FC236}">
                <a16:creationId xmlns:a16="http://schemas.microsoft.com/office/drawing/2014/main" id="{0F1F51E7-F3F0-30A5-2C7D-F544451033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852" y="2409940"/>
            <a:ext cx="5493148" cy="36342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02110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E37063-59C5-597B-2339-B630715D17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AF1FE8-D7F0-AB66-1298-F9826AA98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IN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58BAE02-FD2B-66D9-1D75-50DF61607F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386833"/>
            <a:ext cx="6600159" cy="2767012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Slide 3: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Slides 4-6: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Reflecting on the Process</a:t>
            </a:r>
          </a:p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Slide 7: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Looking Forward</a:t>
            </a:r>
          </a:p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Slide 8: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How to Create a Table of Contents in Word">
            <a:extLst>
              <a:ext uri="{FF2B5EF4-FFF2-40B4-BE49-F238E27FC236}">
                <a16:creationId xmlns:a16="http://schemas.microsoft.com/office/drawing/2014/main" id="{873B79D2-EE2E-1AA6-570F-CEF3C1C4C8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493" y="2055839"/>
            <a:ext cx="4398396" cy="3429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9698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CE3374-0EEF-497D-11E2-8ACADDD2E6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A06FB80-E42F-EB47-E2FA-5E1082E71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Brief Overview</a:t>
            </a:r>
            <a:endParaRPr lang="en-IN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73D6D66-9969-C7F1-DC42-F131AFD2B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4347153" cy="3880773"/>
          </a:xfrm>
        </p:spPr>
        <p:txBody>
          <a:bodyPr>
            <a:normAutofit/>
          </a:bodyPr>
          <a:lstStyle/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report focused on the topic of integrating digital tools in the field of education, especially since online learning has evolved as a crucial trend. 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10 Examples Of Evidence-Based Instructional Strategies | ClickView">
            <a:extLst>
              <a:ext uri="{FF2B5EF4-FFF2-40B4-BE49-F238E27FC236}">
                <a16:creationId xmlns:a16="http://schemas.microsoft.com/office/drawing/2014/main" id="{DE570E7E-6645-F6B6-E9F6-7DA919DE01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0109" y="2074308"/>
            <a:ext cx="6174557" cy="34852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9675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A55CC7-8E75-6465-3924-3DC1E4F058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5ABB290-1076-41D4-85DA-5DDA73425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Reflecting on the Process </a:t>
            </a:r>
            <a:endParaRPr lang="en-IN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9399347-6160-D779-4CC2-616844402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748" y="1930400"/>
            <a:ext cx="5487796" cy="4193077"/>
          </a:xfrm>
        </p:spPr>
        <p:txBody>
          <a:bodyPr>
            <a:normAutofit/>
          </a:bodyPr>
          <a:lstStyle/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Research 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came across my sources with the help of Google Scholar, finding credible, authentic, reliable, and updated journals and websites. </a:t>
            </a: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One of the easiest aspects of this work was the topic itself, which was recent and trending, which, in turn, helped me derive a lot of relevant information. 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Evidence-based learning: it's time to show what works">
            <a:extLst>
              <a:ext uri="{FF2B5EF4-FFF2-40B4-BE49-F238E27FC236}">
                <a16:creationId xmlns:a16="http://schemas.microsoft.com/office/drawing/2014/main" id="{34FD8D2D-447F-9FD3-BC93-BCB09EFFBD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629" y="1696825"/>
            <a:ext cx="5236345" cy="44266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6393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BD5987-D55F-637F-78F0-E2B1FED578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81885B-BA58-9F71-E480-5B8DC951D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Reflecting on the Process </a:t>
            </a:r>
            <a:r>
              <a:rPr lang="en-I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(Continued..)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DDE2B9E-BCDA-D252-F3A9-38577B0FF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518807"/>
            <a:ext cx="3960654" cy="3880773"/>
          </a:xfrm>
        </p:spPr>
        <p:txBody>
          <a:bodyPr/>
          <a:lstStyle/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b="1" i="1" dirty="0"/>
              <a:t>Plann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ing &amp; Writing 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structured my work based on requirements, which were categorised through opportunities and challenges in education. </a:t>
            </a:r>
          </a:p>
        </p:txBody>
      </p:sp>
      <p:pic>
        <p:nvPicPr>
          <p:cNvPr id="6146" name="Picture 2" descr="Structural-learning | Cambridge">
            <a:extLst>
              <a:ext uri="{FF2B5EF4-FFF2-40B4-BE49-F238E27FC236}">
                <a16:creationId xmlns:a16="http://schemas.microsoft.com/office/drawing/2014/main" id="{67F06BC4-3CAB-3C01-DBCC-270EF4DBE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2143" y="2036926"/>
            <a:ext cx="6014351" cy="41101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92378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8EF380-4270-D7C6-1EA8-F6E076C847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D5D225F-518C-AB4F-ADE3-C455A65C2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Reflecting on the Process </a:t>
            </a:r>
            <a:r>
              <a:rPr lang="en-I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(Continued..)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23FFB17-66E9-20B8-DBBD-6A1CF1040D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367627"/>
            <a:ext cx="3979507" cy="3880773"/>
          </a:xfrm>
        </p:spPr>
        <p:txBody>
          <a:bodyPr/>
          <a:lstStyle/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Challenges 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biggest challenge in completing the report was time management, which I managed to overcome by prioritising the most essential tasks.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The role of evidence in teaching and learning">
            <a:extLst>
              <a:ext uri="{FF2B5EF4-FFF2-40B4-BE49-F238E27FC236}">
                <a16:creationId xmlns:a16="http://schemas.microsoft.com/office/drawing/2014/main" id="{5962189E-A18C-A882-4918-99E85AC63E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308" y="2205871"/>
            <a:ext cx="6313995" cy="41195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95033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77F8E8-4748-F815-57F6-08FA2EC253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0055044-3345-8BB0-DBDE-193FEB55B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Looking Forward</a:t>
            </a:r>
            <a:endParaRPr lang="en-IN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75F8DA5-6209-057A-4895-05161A8A8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0"/>
            <a:ext cx="4827920" cy="4087811"/>
          </a:xfrm>
        </p:spPr>
        <p:txBody>
          <a:bodyPr>
            <a:normAutofit/>
          </a:bodyPr>
          <a:lstStyle/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next time I am assigned an academic report, I may try and include more in-text citations and offer better subheadings to make it easier for the reader to understand. </a:t>
            </a: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Pomodoro Technique can help split tasks into 25-minute intervals (Gupta and Block, 2025).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Professional Judgment and Evidence of Learning">
            <a:extLst>
              <a:ext uri="{FF2B5EF4-FFF2-40B4-BE49-F238E27FC236}">
                <a16:creationId xmlns:a16="http://schemas.microsoft.com/office/drawing/2014/main" id="{CC76FE5C-3CB5-10AA-510E-00D0EDDD88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072" b="99103" l="9735" r="96018">
                        <a14:foregroundMark x1="29204" y1="25112" x2="29204" y2="25112"/>
                        <a14:foregroundMark x1="15487" y1="75785" x2="16814" y2="73543"/>
                        <a14:foregroundMark x1="26106" y1="21525" x2="15487" y2="41704"/>
                        <a14:foregroundMark x1="21239" y1="80269" x2="24336" y2="83408"/>
                        <a14:foregroundMark x1="67699" y1="89686" x2="68330" y2="89686"/>
                        <a14:foregroundMark x1="87611" y1="70852" x2="87611" y2="70852"/>
                        <a14:foregroundMark x1="64491" y1="86547" x2="54867" y2="93722"/>
                        <a14:foregroundMark x1="65290" y1="85951" x2="64491" y2="86547"/>
                        <a14:foregroundMark x1="68866" y1="83285" x2="68174" y2="83801"/>
                        <a14:foregroundMark x1="74488" y1="79094" x2="73777" y2="79624"/>
                        <a14:foregroundMark x1="93363" y1="65022" x2="77312" y2="76988"/>
                        <a14:foregroundMark x1="39823" y1="93274" x2="57080" y2="95964"/>
                        <a14:foregroundMark x1="11062" y1="48430" x2="16372" y2="60987"/>
                        <a14:foregroundMark x1="47345" y1="10762" x2="69027" y2="8520"/>
                        <a14:foregroundMark x1="95133" y1="43498" x2="96018" y2="54260"/>
                        <a14:foregroundMark x1="54867" y1="99103" x2="54867" y2="99103"/>
                        <a14:backgroundMark x1="72124" y1="81614" x2="72124" y2="81614"/>
                        <a14:backgroundMark x1="74336" y1="80269" x2="68584" y2="82960"/>
                        <a14:backgroundMark x1="68584" y1="84305" x2="65044" y2="85650"/>
                        <a14:backgroundMark x1="73894" y1="80269" x2="76106" y2="79372"/>
                        <a14:backgroundMark x1="63717" y1="86547" x2="63717" y2="865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520" y="1632652"/>
            <a:ext cx="4444558" cy="43855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8171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7FEB21-4B2F-6384-3BA3-EAC84AAB2E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DC3A011-2232-DDEE-B058-A7340ACF2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IN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E727024-54DA-2449-E38A-8D4A38AB0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450202"/>
            <a:ext cx="8596668" cy="2477399"/>
          </a:xfrm>
        </p:spPr>
        <p:txBody>
          <a:bodyPr>
            <a:normAutofit/>
          </a:bodyPr>
          <a:lstStyle/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Gupta, S. and Block, B.D. (2025)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Why the Pomodoro Technique Is the Productivity Booster You Need to Try.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https://www.verywellmind.com/pomodoro-technique-history-steps-benefits-and-drawbacks-6892111 (Accessed: 11 October 2025).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7847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ank you Vectors - Download Free High-Quality Vectors from Freepik |  Freepik">
            <a:extLst>
              <a:ext uri="{FF2B5EF4-FFF2-40B4-BE49-F238E27FC236}">
                <a16:creationId xmlns:a16="http://schemas.microsoft.com/office/drawing/2014/main" id="{E0F734D0-9E16-7ECC-ECED-EB1432B41E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18521">
            <a:off x="2571750" y="933450"/>
            <a:ext cx="7048500" cy="499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166671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</TotalTime>
  <Words>430</Words>
  <Application>Microsoft Office PowerPoint</Application>
  <PresentationFormat>Widescreen</PresentationFormat>
  <Paragraphs>32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Trebuchet MS</vt:lpstr>
      <vt:lpstr>Wingdings 3</vt:lpstr>
      <vt:lpstr>Facet</vt:lpstr>
      <vt:lpstr>Evidence of Learning  (E-Portfolio) </vt:lpstr>
      <vt:lpstr>Table of Contents</vt:lpstr>
      <vt:lpstr>Brief Overview</vt:lpstr>
      <vt:lpstr>Reflecting on the Process </vt:lpstr>
      <vt:lpstr>Reflecting on the Process (Continued..)</vt:lpstr>
      <vt:lpstr>Reflecting on the Process (Continued..)</vt:lpstr>
      <vt:lpstr>Looking Forward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1</cp:revision>
  <dcterms:created xsi:type="dcterms:W3CDTF">2025-10-13T11:42:01Z</dcterms:created>
  <dcterms:modified xsi:type="dcterms:W3CDTF">2025-10-13T12:02:13Z</dcterms:modified>
</cp:coreProperties>
</file>