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7" r:id="rId4"/>
  </p:sldMasterIdLst>
  <p:sldIdLst>
    <p:sldId id="256" r:id="rId5"/>
    <p:sldId id="257" r:id="rId6"/>
    <p:sldId id="258" r:id="rId7"/>
    <p:sldId id="259" r:id="rId8"/>
    <p:sldId id="260" r:id="rId9"/>
    <p:sldId id="268" r:id="rId10"/>
    <p:sldId id="267" r:id="rId11"/>
    <p:sldId id="272" r:id="rId12"/>
    <p:sldId id="262" r:id="rId13"/>
    <p:sldId id="264" r:id="rId14"/>
    <p:sldId id="265" r:id="rId15"/>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8977FF-9200-ADDE-424D-A901E2DDEE2E}" v="200" dt="2025-10-17T07:57:32.470"/>
    <p1510:client id="{BA251139-BB9A-0393-EDAC-4B43F8B1320E}" v="120" dt="2025-10-17T08:30:34.235"/>
    <p1510:client id="{CE392A00-2F0B-79AB-9319-003B524CBFC4}" v="585" dt="2025-10-17T10:16:21.426"/>
    <p1510:client id="{DB3BAE9C-29F2-82E5-A915-854CEB69F990}" v="2029" dt="2025-10-16T22:08:44.9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Fesenko (2422329)" userId="8bbcba73-14f7-471d-bfdd-837074d8c8b5" providerId="ADAL" clId="{289AAE95-8641-4208-87C8-062E7A21BBDF}"/>
    <pc:docChg chg="custSel modSld addMainMaster delMainMaster">
      <pc:chgData name="Maria Fesenko (2422329)" userId="8bbcba73-14f7-471d-bfdd-837074d8c8b5" providerId="ADAL" clId="{289AAE95-8641-4208-87C8-062E7A21BBDF}" dt="2025-10-10T02:36:55.564" v="10" actId="478"/>
      <pc:docMkLst>
        <pc:docMk/>
      </pc:docMkLst>
      <pc:sldChg chg="addSp delSp modSp mod modClrScheme addAnim setClrOvrMap chgLayout">
        <pc:chgData name="Maria Fesenko (2422329)" userId="8bbcba73-14f7-471d-bfdd-837074d8c8b5" providerId="ADAL" clId="{289AAE95-8641-4208-87C8-062E7A21BBDF}" dt="2025-10-10T02:36:55.564" v="10" actId="478"/>
        <pc:sldMkLst>
          <pc:docMk/>
          <pc:sldMk cId="4119328646" sldId="256"/>
        </pc:sldMkLst>
        <pc:spChg chg="mod">
          <ac:chgData name="Maria Fesenko (2422329)" userId="8bbcba73-14f7-471d-bfdd-837074d8c8b5" providerId="ADAL" clId="{289AAE95-8641-4208-87C8-062E7A21BBDF}" dt="2025-10-10T02:33:20.371" v="8" actId="26606"/>
          <ac:spMkLst>
            <pc:docMk/>
            <pc:sldMk cId="4119328646" sldId="256"/>
            <ac:spMk id="2" creationId="{F456D01F-28F5-554B-2B65-E52DA324D54C}"/>
          </ac:spMkLst>
        </pc:spChg>
        <pc:spChg chg="mod">
          <ac:chgData name="Maria Fesenko (2422329)" userId="8bbcba73-14f7-471d-bfdd-837074d8c8b5" providerId="ADAL" clId="{289AAE95-8641-4208-87C8-062E7A21BBDF}" dt="2025-10-10T02:33:20.371" v="8" actId="26606"/>
          <ac:spMkLst>
            <pc:docMk/>
            <pc:sldMk cId="4119328646" sldId="256"/>
            <ac:spMk id="3" creationId="{65776932-331E-C9FF-88C1-E7E8A582A321}"/>
          </ac:spMkLst>
        </pc:spChg>
      </pc:sldChg>
    </pc:docChg>
  </pc:docChgLst>
  <pc:docChgLst>
    <pc:chgData name="Maria Fesenko (2422329)" userId="S::2422329@student.uwtsd.ac.uk::8bbcba73-14f7-471d-bfdd-837074d8c8b5" providerId="AD" clId="Web-{0A3CBF2D-A80F-3CD8-11A7-20C1974BA07B}"/>
    <pc:docChg chg="addSld modSld">
      <pc:chgData name="Maria Fesenko (2422329)" userId="S::2422329@student.uwtsd.ac.uk::8bbcba73-14f7-471d-bfdd-837074d8c8b5" providerId="AD" clId="Web-{0A3CBF2D-A80F-3CD8-11A7-20C1974BA07B}" dt="2025-10-12T14:46:31.490" v="225" actId="20577"/>
      <pc:docMkLst>
        <pc:docMk/>
      </pc:docMkLst>
      <pc:sldChg chg="modSp new">
        <pc:chgData name="Maria Fesenko (2422329)" userId="S::2422329@student.uwtsd.ac.uk::8bbcba73-14f7-471d-bfdd-837074d8c8b5" providerId="AD" clId="Web-{0A3CBF2D-A80F-3CD8-11A7-20C1974BA07B}" dt="2025-10-12T14:46:31.490" v="225" actId="20577"/>
        <pc:sldMkLst>
          <pc:docMk/>
          <pc:sldMk cId="602792515" sldId="258"/>
        </pc:sldMkLst>
        <pc:spChg chg="mod">
          <ac:chgData name="Maria Fesenko (2422329)" userId="S::2422329@student.uwtsd.ac.uk::8bbcba73-14f7-471d-bfdd-837074d8c8b5" providerId="AD" clId="Web-{0A3CBF2D-A80F-3CD8-11A7-20C1974BA07B}" dt="2025-10-12T14:46:31.490" v="225" actId="20577"/>
          <ac:spMkLst>
            <pc:docMk/>
            <pc:sldMk cId="602792515" sldId="258"/>
            <ac:spMk id="3" creationId="{C609437C-AC7E-048A-E58B-FD4C7B8041B5}"/>
          </ac:spMkLst>
        </pc:spChg>
      </pc:sldChg>
    </pc:docChg>
  </pc:docChgLst>
  <pc:docChgLst>
    <pc:chgData name="Maria Fesenko (2422329)" userId="S::2422329@student.uwtsd.ac.uk::8bbcba73-14f7-471d-bfdd-837074d8c8b5" providerId="AD" clId="Web-{2B04F568-A197-D3C2-8383-C18FD7B6B944}"/>
    <pc:docChg chg="addSld modSld">
      <pc:chgData name="Maria Fesenko (2422329)" userId="S::2422329@student.uwtsd.ac.uk::8bbcba73-14f7-471d-bfdd-837074d8c8b5" providerId="AD" clId="Web-{2B04F568-A197-D3C2-8383-C18FD7B6B944}" dt="2025-10-14T20:07:42.628" v="222" actId="20577"/>
      <pc:docMkLst>
        <pc:docMk/>
      </pc:docMkLst>
      <pc:sldChg chg="modSp">
        <pc:chgData name="Maria Fesenko (2422329)" userId="S::2422329@student.uwtsd.ac.uk::8bbcba73-14f7-471d-bfdd-837074d8c8b5" providerId="AD" clId="Web-{2B04F568-A197-D3C2-8383-C18FD7B6B944}" dt="2025-10-14T19:53:09.831" v="87" actId="20577"/>
        <pc:sldMkLst>
          <pc:docMk/>
          <pc:sldMk cId="602792515" sldId="258"/>
        </pc:sldMkLst>
        <pc:spChg chg="mod">
          <ac:chgData name="Maria Fesenko (2422329)" userId="S::2422329@student.uwtsd.ac.uk::8bbcba73-14f7-471d-bfdd-837074d8c8b5" providerId="AD" clId="Web-{2B04F568-A197-D3C2-8383-C18FD7B6B944}" dt="2025-10-14T19:53:09.831" v="87" actId="20577"/>
          <ac:spMkLst>
            <pc:docMk/>
            <pc:sldMk cId="602792515" sldId="258"/>
            <ac:spMk id="3" creationId="{C609437C-AC7E-048A-E58B-FD4C7B8041B5}"/>
          </ac:spMkLst>
        </pc:spChg>
      </pc:sldChg>
      <pc:sldChg chg="modSp new">
        <pc:chgData name="Maria Fesenko (2422329)" userId="S::2422329@student.uwtsd.ac.uk::8bbcba73-14f7-471d-bfdd-837074d8c8b5" providerId="AD" clId="Web-{2B04F568-A197-D3C2-8383-C18FD7B6B944}" dt="2025-10-14T20:00:32.859" v="212" actId="20577"/>
        <pc:sldMkLst>
          <pc:docMk/>
          <pc:sldMk cId="1536573735" sldId="259"/>
        </pc:sldMkLst>
        <pc:spChg chg="mod">
          <ac:chgData name="Maria Fesenko (2422329)" userId="S::2422329@student.uwtsd.ac.uk::8bbcba73-14f7-471d-bfdd-837074d8c8b5" providerId="AD" clId="Web-{2B04F568-A197-D3C2-8383-C18FD7B6B944}" dt="2025-10-14T20:00:32.859" v="212" actId="20577"/>
          <ac:spMkLst>
            <pc:docMk/>
            <pc:sldMk cId="1536573735" sldId="259"/>
            <ac:spMk id="3" creationId="{C5A21416-1691-5C5D-D3A7-3C028CB887CE}"/>
          </ac:spMkLst>
        </pc:spChg>
      </pc:sldChg>
      <pc:sldChg chg="modSp new">
        <pc:chgData name="Maria Fesenko (2422329)" userId="S::2422329@student.uwtsd.ac.uk::8bbcba73-14f7-471d-bfdd-837074d8c8b5" providerId="AD" clId="Web-{2B04F568-A197-D3C2-8383-C18FD7B6B944}" dt="2025-10-14T20:07:42.628" v="222" actId="20577"/>
        <pc:sldMkLst>
          <pc:docMk/>
          <pc:sldMk cId="2565461272" sldId="260"/>
        </pc:sldMkLst>
        <pc:spChg chg="mod">
          <ac:chgData name="Maria Fesenko (2422329)" userId="S::2422329@student.uwtsd.ac.uk::8bbcba73-14f7-471d-bfdd-837074d8c8b5" providerId="AD" clId="Web-{2B04F568-A197-D3C2-8383-C18FD7B6B944}" dt="2025-10-14T20:07:42.628" v="222" actId="20577"/>
          <ac:spMkLst>
            <pc:docMk/>
            <pc:sldMk cId="2565461272" sldId="260"/>
            <ac:spMk id="3" creationId="{A86722B5-CEA3-A5AF-2504-9E5F765104A2}"/>
          </ac:spMkLst>
        </pc:spChg>
      </pc:sldChg>
    </pc:docChg>
  </pc:docChgLst>
  <pc:docChgLst>
    <pc:chgData name="Maria Fesenko (2422329)" userId="S::2422329@student.uwtsd.ac.uk::8bbcba73-14f7-471d-bfdd-837074d8c8b5" providerId="AD" clId="Web-{DB3BAE9C-29F2-82E5-A915-854CEB69F990}"/>
    <pc:docChg chg="addSld modSld">
      <pc:chgData name="Maria Fesenko (2422329)" userId="S::2422329@student.uwtsd.ac.uk::8bbcba73-14f7-471d-bfdd-837074d8c8b5" providerId="AD" clId="Web-{DB3BAE9C-29F2-82E5-A915-854CEB69F990}" dt="2025-10-16T22:08:44.957" v="2028" actId="20577"/>
      <pc:docMkLst>
        <pc:docMk/>
      </pc:docMkLst>
      <pc:sldChg chg="modSp">
        <pc:chgData name="Maria Fesenko (2422329)" userId="S::2422329@student.uwtsd.ac.uk::8bbcba73-14f7-471d-bfdd-837074d8c8b5" providerId="AD" clId="Web-{DB3BAE9C-29F2-82E5-A915-854CEB69F990}" dt="2025-10-16T19:00:17.019" v="201" actId="20577"/>
        <pc:sldMkLst>
          <pc:docMk/>
          <pc:sldMk cId="1536573735" sldId="259"/>
        </pc:sldMkLst>
        <pc:spChg chg="mod">
          <ac:chgData name="Maria Fesenko (2422329)" userId="S::2422329@student.uwtsd.ac.uk::8bbcba73-14f7-471d-bfdd-837074d8c8b5" providerId="AD" clId="Web-{DB3BAE9C-29F2-82E5-A915-854CEB69F990}" dt="2025-10-16T19:00:17.019" v="201" actId="20577"/>
          <ac:spMkLst>
            <pc:docMk/>
            <pc:sldMk cId="1536573735" sldId="259"/>
            <ac:spMk id="3" creationId="{C5A21416-1691-5C5D-D3A7-3C028CB887CE}"/>
          </ac:spMkLst>
        </pc:spChg>
      </pc:sldChg>
      <pc:sldChg chg="modSp">
        <pc:chgData name="Maria Fesenko (2422329)" userId="S::2422329@student.uwtsd.ac.uk::8bbcba73-14f7-471d-bfdd-837074d8c8b5" providerId="AD" clId="Web-{DB3BAE9C-29F2-82E5-A915-854CEB69F990}" dt="2025-10-16T13:33:32.811" v="199" actId="20577"/>
        <pc:sldMkLst>
          <pc:docMk/>
          <pc:sldMk cId="2565461272" sldId="260"/>
        </pc:sldMkLst>
        <pc:spChg chg="mod">
          <ac:chgData name="Maria Fesenko (2422329)" userId="S::2422329@student.uwtsd.ac.uk::8bbcba73-14f7-471d-bfdd-837074d8c8b5" providerId="AD" clId="Web-{DB3BAE9C-29F2-82E5-A915-854CEB69F990}" dt="2025-10-16T13:33:32.811" v="199" actId="20577"/>
          <ac:spMkLst>
            <pc:docMk/>
            <pc:sldMk cId="2565461272" sldId="260"/>
            <ac:spMk id="3" creationId="{A86722B5-CEA3-A5AF-2504-9E5F765104A2}"/>
          </ac:spMkLst>
        </pc:spChg>
      </pc:sldChg>
      <pc:sldChg chg="modSp new">
        <pc:chgData name="Maria Fesenko (2422329)" userId="S::2422329@student.uwtsd.ac.uk::8bbcba73-14f7-471d-bfdd-837074d8c8b5" providerId="AD" clId="Web-{DB3BAE9C-29F2-82E5-A915-854CEB69F990}" dt="2025-10-16T19:27:46.070" v="715" actId="20577"/>
        <pc:sldMkLst>
          <pc:docMk/>
          <pc:sldMk cId="2555801733" sldId="261"/>
        </pc:sldMkLst>
        <pc:spChg chg="mod">
          <ac:chgData name="Maria Fesenko (2422329)" userId="S::2422329@student.uwtsd.ac.uk::8bbcba73-14f7-471d-bfdd-837074d8c8b5" providerId="AD" clId="Web-{DB3BAE9C-29F2-82E5-A915-854CEB69F990}" dt="2025-10-16T19:27:46.070" v="715" actId="20577"/>
          <ac:spMkLst>
            <pc:docMk/>
            <pc:sldMk cId="2555801733" sldId="261"/>
            <ac:spMk id="3" creationId="{8440078F-7FA7-090C-3EC7-67B6A7EB4D7D}"/>
          </ac:spMkLst>
        </pc:spChg>
      </pc:sldChg>
      <pc:sldChg chg="modSp new">
        <pc:chgData name="Maria Fesenko (2422329)" userId="S::2422329@student.uwtsd.ac.uk::8bbcba73-14f7-471d-bfdd-837074d8c8b5" providerId="AD" clId="Web-{DB3BAE9C-29F2-82E5-A915-854CEB69F990}" dt="2025-10-16T19:51:26.617" v="1192" actId="20577"/>
        <pc:sldMkLst>
          <pc:docMk/>
          <pc:sldMk cId="2983330444" sldId="262"/>
        </pc:sldMkLst>
        <pc:spChg chg="mod">
          <ac:chgData name="Maria Fesenko (2422329)" userId="S::2422329@student.uwtsd.ac.uk::8bbcba73-14f7-471d-bfdd-837074d8c8b5" providerId="AD" clId="Web-{DB3BAE9C-29F2-82E5-A915-854CEB69F990}" dt="2025-10-16T19:51:26.617" v="1192" actId="20577"/>
          <ac:spMkLst>
            <pc:docMk/>
            <pc:sldMk cId="2983330444" sldId="262"/>
            <ac:spMk id="3" creationId="{44D23179-EBA3-3F79-1977-2208B11848EF}"/>
          </ac:spMkLst>
        </pc:spChg>
      </pc:sldChg>
      <pc:sldChg chg="modSp new">
        <pc:chgData name="Maria Fesenko (2422329)" userId="S::2422329@student.uwtsd.ac.uk::8bbcba73-14f7-471d-bfdd-837074d8c8b5" providerId="AD" clId="Web-{DB3BAE9C-29F2-82E5-A915-854CEB69F990}" dt="2025-10-16T21:57:45.801" v="1727" actId="20577"/>
        <pc:sldMkLst>
          <pc:docMk/>
          <pc:sldMk cId="2614260549" sldId="263"/>
        </pc:sldMkLst>
        <pc:spChg chg="mod">
          <ac:chgData name="Maria Fesenko (2422329)" userId="S::2422329@student.uwtsd.ac.uk::8bbcba73-14f7-471d-bfdd-837074d8c8b5" providerId="AD" clId="Web-{DB3BAE9C-29F2-82E5-A915-854CEB69F990}" dt="2025-10-16T21:57:45.801" v="1727" actId="20577"/>
          <ac:spMkLst>
            <pc:docMk/>
            <pc:sldMk cId="2614260549" sldId="263"/>
            <ac:spMk id="3" creationId="{C7091381-91B8-C8EB-2E0A-163DFC06E07C}"/>
          </ac:spMkLst>
        </pc:spChg>
      </pc:sldChg>
      <pc:sldChg chg="modSp new">
        <pc:chgData name="Maria Fesenko (2422329)" userId="S::2422329@student.uwtsd.ac.uk::8bbcba73-14f7-471d-bfdd-837074d8c8b5" providerId="AD" clId="Web-{DB3BAE9C-29F2-82E5-A915-854CEB69F990}" dt="2025-10-16T22:07:57.988" v="1989" actId="20577"/>
        <pc:sldMkLst>
          <pc:docMk/>
          <pc:sldMk cId="3385062387" sldId="264"/>
        </pc:sldMkLst>
        <pc:spChg chg="mod">
          <ac:chgData name="Maria Fesenko (2422329)" userId="S::2422329@student.uwtsd.ac.uk::8bbcba73-14f7-471d-bfdd-837074d8c8b5" providerId="AD" clId="Web-{DB3BAE9C-29F2-82E5-A915-854CEB69F990}" dt="2025-10-16T22:07:57.988" v="1989" actId="20577"/>
          <ac:spMkLst>
            <pc:docMk/>
            <pc:sldMk cId="3385062387" sldId="264"/>
            <ac:spMk id="3" creationId="{715FAD13-946F-1F7A-F2B4-2290A9453D26}"/>
          </ac:spMkLst>
        </pc:spChg>
      </pc:sldChg>
      <pc:sldChg chg="modSp new">
        <pc:chgData name="Maria Fesenko (2422329)" userId="S::2422329@student.uwtsd.ac.uk::8bbcba73-14f7-471d-bfdd-837074d8c8b5" providerId="AD" clId="Web-{DB3BAE9C-29F2-82E5-A915-854CEB69F990}" dt="2025-10-16T22:08:44.957" v="2028" actId="20577"/>
        <pc:sldMkLst>
          <pc:docMk/>
          <pc:sldMk cId="2501952848" sldId="265"/>
        </pc:sldMkLst>
        <pc:spChg chg="mod">
          <ac:chgData name="Maria Fesenko (2422329)" userId="S::2422329@student.uwtsd.ac.uk::8bbcba73-14f7-471d-bfdd-837074d8c8b5" providerId="AD" clId="Web-{DB3BAE9C-29F2-82E5-A915-854CEB69F990}" dt="2025-10-16T22:08:44.957" v="2028" actId="20577"/>
          <ac:spMkLst>
            <pc:docMk/>
            <pc:sldMk cId="2501952848" sldId="265"/>
            <ac:spMk id="3" creationId="{44E744F9-5C04-0FDD-556A-B1610615770F}"/>
          </ac:spMkLst>
        </pc:spChg>
      </pc:sldChg>
    </pc:docChg>
  </pc:docChgLst>
  <pc:docChgLst>
    <pc:chgData name="Maria Fesenko (2422329)" userId="S::2422329@student.uwtsd.ac.uk::8bbcba73-14f7-471d-bfdd-837074d8c8b5" providerId="AD" clId="Web-{67728E80-A2FF-6CCF-8465-FB57832A1C70}"/>
    <pc:docChg chg="addSld modSld addMainMaster delMainMaster">
      <pc:chgData name="Maria Fesenko (2422329)" userId="S::2422329@student.uwtsd.ac.uk::8bbcba73-14f7-471d-bfdd-837074d8c8b5" providerId="AD" clId="Web-{67728E80-A2FF-6CCF-8465-FB57832A1C70}" dt="2025-10-10T02:46:25.964" v="98"/>
      <pc:docMkLst>
        <pc:docMk/>
      </pc:docMkLst>
      <pc:sldChg chg="addSp delSp modSp mod modClrScheme setClrOvrMap chgLayout">
        <pc:chgData name="Maria Fesenko (2422329)" userId="S::2422329@student.uwtsd.ac.uk::8bbcba73-14f7-471d-bfdd-837074d8c8b5" providerId="AD" clId="Web-{67728E80-A2FF-6CCF-8465-FB57832A1C70}" dt="2025-10-10T02:45:15.524" v="95" actId="20577"/>
        <pc:sldMkLst>
          <pc:docMk/>
          <pc:sldMk cId="4119328646" sldId="256"/>
        </pc:sldMkLst>
        <pc:spChg chg="mod">
          <ac:chgData name="Maria Fesenko (2422329)" userId="S::2422329@student.uwtsd.ac.uk::8bbcba73-14f7-471d-bfdd-837074d8c8b5" providerId="AD" clId="Web-{67728E80-A2FF-6CCF-8465-FB57832A1C70}" dt="2025-10-10T02:45:15.524" v="95" actId="20577"/>
          <ac:spMkLst>
            <pc:docMk/>
            <pc:sldMk cId="4119328646" sldId="256"/>
            <ac:spMk id="2" creationId="{F456D01F-28F5-554B-2B65-E52DA324D54C}"/>
          </ac:spMkLst>
        </pc:spChg>
        <pc:spChg chg="mod">
          <ac:chgData name="Maria Fesenko (2422329)" userId="S::2422329@student.uwtsd.ac.uk::8bbcba73-14f7-471d-bfdd-837074d8c8b5" providerId="AD" clId="Web-{67728E80-A2FF-6CCF-8465-FB57832A1C70}" dt="2025-10-10T02:44:42.335" v="90"/>
          <ac:spMkLst>
            <pc:docMk/>
            <pc:sldMk cId="4119328646" sldId="256"/>
            <ac:spMk id="3" creationId="{65776932-331E-C9FF-88C1-E7E8A582A321}"/>
          </ac:spMkLst>
        </pc:spChg>
        <pc:picChg chg="add mod ord">
          <ac:chgData name="Maria Fesenko (2422329)" userId="S::2422329@student.uwtsd.ac.uk::8bbcba73-14f7-471d-bfdd-837074d8c8b5" providerId="AD" clId="Web-{67728E80-A2FF-6CCF-8465-FB57832A1C70}" dt="2025-10-10T02:44:42.335" v="90"/>
          <ac:picMkLst>
            <pc:docMk/>
            <pc:sldMk cId="4119328646" sldId="256"/>
            <ac:picMk id="4" creationId="{8425619B-56CC-E61A-33B1-9200D1BF2694}"/>
          </ac:picMkLst>
        </pc:picChg>
      </pc:sldChg>
      <pc:sldChg chg="addSp delSp modSp new mod setBg">
        <pc:chgData name="Maria Fesenko (2422329)" userId="S::2422329@student.uwtsd.ac.uk::8bbcba73-14f7-471d-bfdd-837074d8c8b5" providerId="AD" clId="Web-{67728E80-A2FF-6CCF-8465-FB57832A1C70}" dt="2025-10-10T02:46:25.964" v="98"/>
        <pc:sldMkLst>
          <pc:docMk/>
          <pc:sldMk cId="977954871" sldId="257"/>
        </pc:sldMkLst>
        <pc:spChg chg="mod">
          <ac:chgData name="Maria Fesenko (2422329)" userId="S::2422329@student.uwtsd.ac.uk::8bbcba73-14f7-471d-bfdd-837074d8c8b5" providerId="AD" clId="Web-{67728E80-A2FF-6CCF-8465-FB57832A1C70}" dt="2025-10-10T02:46:25.964" v="98"/>
          <ac:spMkLst>
            <pc:docMk/>
            <pc:sldMk cId="977954871" sldId="257"/>
            <ac:spMk id="2" creationId="{719A2314-31D0-D68D-E63D-63B67854BAE1}"/>
          </ac:spMkLst>
        </pc:spChg>
        <pc:spChg chg="add">
          <ac:chgData name="Maria Fesenko (2422329)" userId="S::2422329@student.uwtsd.ac.uk::8bbcba73-14f7-471d-bfdd-837074d8c8b5" providerId="AD" clId="Web-{67728E80-A2FF-6CCF-8465-FB57832A1C70}" dt="2025-10-10T02:46:25.964" v="98"/>
          <ac:spMkLst>
            <pc:docMk/>
            <pc:sldMk cId="977954871" sldId="257"/>
            <ac:spMk id="8" creationId="{9DC24246-5DBC-7F4D-882B-E916382DBE08}"/>
          </ac:spMkLst>
        </pc:spChg>
        <pc:picChg chg="add mod ord">
          <ac:chgData name="Maria Fesenko (2422329)" userId="S::2422329@student.uwtsd.ac.uk::8bbcba73-14f7-471d-bfdd-837074d8c8b5" providerId="AD" clId="Web-{67728E80-A2FF-6CCF-8465-FB57832A1C70}" dt="2025-10-10T02:46:25.964" v="98"/>
          <ac:picMkLst>
            <pc:docMk/>
            <pc:sldMk cId="977954871" sldId="257"/>
            <ac:picMk id="4" creationId="{3D56C915-03E6-3DA1-5A0A-DE5F91E6E0F9}"/>
          </ac:picMkLst>
        </pc:picChg>
      </pc:sldChg>
    </pc:docChg>
  </pc:docChgLst>
  <pc:docChgLst>
    <pc:chgData name="Maria Fesenko (2422329)" userId="S::2422329@student.uwtsd.ac.uk::8bbcba73-14f7-471d-bfdd-837074d8c8b5" providerId="AD" clId="Web-{D60D8724-367F-DC45-5100-E6E023368477}"/>
    <pc:docChg chg="modSld">
      <pc:chgData name="Maria Fesenko (2422329)" userId="S::2422329@student.uwtsd.ac.uk::8bbcba73-14f7-471d-bfdd-837074d8c8b5" providerId="AD" clId="Web-{D60D8724-367F-DC45-5100-E6E023368477}" dt="2025-10-11T19:23:32.242" v="506" actId="20577"/>
      <pc:docMkLst>
        <pc:docMk/>
      </pc:docMkLst>
      <pc:sldChg chg="modSp">
        <pc:chgData name="Maria Fesenko (2422329)" userId="S::2422329@student.uwtsd.ac.uk::8bbcba73-14f7-471d-bfdd-837074d8c8b5" providerId="AD" clId="Web-{D60D8724-367F-DC45-5100-E6E023368477}" dt="2025-10-11T19:23:32.242" v="506" actId="20577"/>
        <pc:sldMkLst>
          <pc:docMk/>
          <pc:sldMk cId="977954871" sldId="257"/>
        </pc:sldMkLst>
        <pc:spChg chg="mod">
          <ac:chgData name="Maria Fesenko (2422329)" userId="S::2422329@student.uwtsd.ac.uk::8bbcba73-14f7-471d-bfdd-837074d8c8b5" providerId="AD" clId="Web-{D60D8724-367F-DC45-5100-E6E023368477}" dt="2025-10-11T19:23:32.242" v="506" actId="20577"/>
          <ac:spMkLst>
            <pc:docMk/>
            <pc:sldMk cId="977954871" sldId="257"/>
            <ac:spMk id="8" creationId="{9DC24246-5DBC-7F4D-882B-E916382DBE08}"/>
          </ac:spMkLst>
        </pc:spChg>
      </pc:sldChg>
    </pc:docChg>
  </pc:docChgLst>
  <pc:docChgLst>
    <pc:chgData name="Maria Fesenko (2422329)" userId="S::2422329@student.uwtsd.ac.uk::8bbcba73-14f7-471d-bfdd-837074d8c8b5" providerId="AD" clId="Web-{218977FF-9200-ADDE-424D-A901E2DDEE2E}"/>
    <pc:docChg chg="modSld">
      <pc:chgData name="Maria Fesenko (2422329)" userId="S::2422329@student.uwtsd.ac.uk::8bbcba73-14f7-471d-bfdd-837074d8c8b5" providerId="AD" clId="Web-{218977FF-9200-ADDE-424D-A901E2DDEE2E}" dt="2025-10-17T07:57:32.470" v="199" actId="20577"/>
      <pc:docMkLst>
        <pc:docMk/>
      </pc:docMkLst>
      <pc:sldChg chg="modSp">
        <pc:chgData name="Maria Fesenko (2422329)" userId="S::2422329@student.uwtsd.ac.uk::8bbcba73-14f7-471d-bfdd-837074d8c8b5" providerId="AD" clId="Web-{218977FF-9200-ADDE-424D-A901E2DDEE2E}" dt="2025-10-17T07:57:32.470" v="199" actId="20577"/>
        <pc:sldMkLst>
          <pc:docMk/>
          <pc:sldMk cId="2501952848" sldId="265"/>
        </pc:sldMkLst>
        <pc:spChg chg="mod">
          <ac:chgData name="Maria Fesenko (2422329)" userId="S::2422329@student.uwtsd.ac.uk::8bbcba73-14f7-471d-bfdd-837074d8c8b5" providerId="AD" clId="Web-{218977FF-9200-ADDE-424D-A901E2DDEE2E}" dt="2025-10-17T07:57:32.470" v="199" actId="20577"/>
          <ac:spMkLst>
            <pc:docMk/>
            <pc:sldMk cId="2501952848" sldId="265"/>
            <ac:spMk id="3" creationId="{44E744F9-5C04-0FDD-556A-B1610615770F}"/>
          </ac:spMkLst>
        </pc:spChg>
      </pc:sldChg>
    </pc:docChg>
  </pc:docChgLst>
  <pc:docChgLst>
    <pc:chgData name="Maria Fesenko (2422329)" userId="S::2422329@student.uwtsd.ac.uk::8bbcba73-14f7-471d-bfdd-837074d8c8b5" providerId="AD" clId="Web-{BA251139-BB9A-0393-EDAC-4B43F8B1320E}"/>
    <pc:docChg chg="modSld">
      <pc:chgData name="Maria Fesenko (2422329)" userId="S::2422329@student.uwtsd.ac.uk::8bbcba73-14f7-471d-bfdd-837074d8c8b5" providerId="AD" clId="Web-{BA251139-BB9A-0393-EDAC-4B43F8B1320E}" dt="2025-10-17T08:30:34.235" v="118" actId="20577"/>
      <pc:docMkLst>
        <pc:docMk/>
      </pc:docMkLst>
      <pc:sldChg chg="modSp">
        <pc:chgData name="Maria Fesenko (2422329)" userId="S::2422329@student.uwtsd.ac.uk::8bbcba73-14f7-471d-bfdd-837074d8c8b5" providerId="AD" clId="Web-{BA251139-BB9A-0393-EDAC-4B43F8B1320E}" dt="2025-10-17T08:30:34.235" v="118" actId="20577"/>
        <pc:sldMkLst>
          <pc:docMk/>
          <pc:sldMk cId="602792515" sldId="258"/>
        </pc:sldMkLst>
        <pc:spChg chg="mod">
          <ac:chgData name="Maria Fesenko (2422329)" userId="S::2422329@student.uwtsd.ac.uk::8bbcba73-14f7-471d-bfdd-837074d8c8b5" providerId="AD" clId="Web-{BA251139-BB9A-0393-EDAC-4B43F8B1320E}" dt="2025-10-17T08:30:34.235" v="118" actId="20577"/>
          <ac:spMkLst>
            <pc:docMk/>
            <pc:sldMk cId="602792515" sldId="258"/>
            <ac:spMk id="3" creationId="{C609437C-AC7E-048A-E58B-FD4C7B8041B5}"/>
          </ac:spMkLst>
        </pc:spChg>
      </pc:sldChg>
      <pc:sldChg chg="modSp">
        <pc:chgData name="Maria Fesenko (2422329)" userId="S::2422329@student.uwtsd.ac.uk::8bbcba73-14f7-471d-bfdd-837074d8c8b5" providerId="AD" clId="Web-{BA251139-BB9A-0393-EDAC-4B43F8B1320E}" dt="2025-10-17T08:25:37.288" v="2" actId="20577"/>
        <pc:sldMkLst>
          <pc:docMk/>
          <pc:sldMk cId="1536573735" sldId="259"/>
        </pc:sldMkLst>
        <pc:spChg chg="mod">
          <ac:chgData name="Maria Fesenko (2422329)" userId="S::2422329@student.uwtsd.ac.uk::8bbcba73-14f7-471d-bfdd-837074d8c8b5" providerId="AD" clId="Web-{BA251139-BB9A-0393-EDAC-4B43F8B1320E}" dt="2025-10-17T08:25:37.288" v="2" actId="20577"/>
          <ac:spMkLst>
            <pc:docMk/>
            <pc:sldMk cId="1536573735" sldId="259"/>
            <ac:spMk id="3" creationId="{C5A21416-1691-5C5D-D3A7-3C028CB887CE}"/>
          </ac:spMkLst>
        </pc:spChg>
      </pc:sldChg>
    </pc:docChg>
  </pc:docChgLst>
  <pc:docChgLst>
    <pc:chgData name="Maria Fesenko (2422329)" userId="S::2422329@student.uwtsd.ac.uk::8bbcba73-14f7-471d-bfdd-837074d8c8b5" providerId="AD" clId="Web-{CE392A00-2F0B-79AB-9319-003B524CBFC4}"/>
    <pc:docChg chg="mod addSld delSld modSld addMainMaster delMainMaster">
      <pc:chgData name="Maria Fesenko (2422329)" userId="S::2422329@student.uwtsd.ac.uk::8bbcba73-14f7-471d-bfdd-837074d8c8b5" providerId="AD" clId="Web-{CE392A00-2F0B-79AB-9319-003B524CBFC4}" dt="2025-10-17T10:18:14.911" v="571"/>
      <pc:docMkLst>
        <pc:docMk/>
      </pc:docMkLst>
      <pc:sldChg chg="addSp delSp modSp mod setBg modClrScheme setClrOvrMap delDesignElem chgLayout">
        <pc:chgData name="Maria Fesenko (2422329)" userId="S::2422329@student.uwtsd.ac.uk::8bbcba73-14f7-471d-bfdd-837074d8c8b5" providerId="AD" clId="Web-{CE392A00-2F0B-79AB-9319-003B524CBFC4}" dt="2025-10-17T10:17:04.723" v="567"/>
        <pc:sldMkLst>
          <pc:docMk/>
          <pc:sldMk cId="4119328646" sldId="256"/>
        </pc:sldMkLst>
        <pc:spChg chg="mod ord">
          <ac:chgData name="Maria Fesenko (2422329)" userId="S::2422329@student.uwtsd.ac.uk::8bbcba73-14f7-471d-bfdd-837074d8c8b5" providerId="AD" clId="Web-{CE392A00-2F0B-79AB-9319-003B524CBFC4}" dt="2025-10-17T10:17:04.723" v="567"/>
          <ac:spMkLst>
            <pc:docMk/>
            <pc:sldMk cId="4119328646" sldId="256"/>
            <ac:spMk id="2" creationId="{F456D01F-28F5-554B-2B65-E52DA324D54C}"/>
          </ac:spMkLst>
        </pc:spChg>
        <pc:spChg chg="mod ord">
          <ac:chgData name="Maria Fesenko (2422329)" userId="S::2422329@student.uwtsd.ac.uk::8bbcba73-14f7-471d-bfdd-837074d8c8b5" providerId="AD" clId="Web-{CE392A00-2F0B-79AB-9319-003B524CBFC4}" dt="2025-10-17T10:17:04.723" v="567"/>
          <ac:spMkLst>
            <pc:docMk/>
            <pc:sldMk cId="4119328646" sldId="256"/>
            <ac:spMk id="3" creationId="{65776932-331E-C9FF-88C1-E7E8A582A321}"/>
          </ac:spMkLst>
        </pc:spChg>
        <pc:spChg chg="add">
          <ac:chgData name="Maria Fesenko (2422329)" userId="S::2422329@student.uwtsd.ac.uk::8bbcba73-14f7-471d-bfdd-837074d8c8b5" providerId="AD" clId="Web-{CE392A00-2F0B-79AB-9319-003B524CBFC4}" dt="2025-10-17T10:17:04.723" v="567"/>
          <ac:spMkLst>
            <pc:docMk/>
            <pc:sldMk cId="4119328646" sldId="256"/>
            <ac:spMk id="9" creationId="{9B347087-DEE1-4F23-8486-A2690AA195E5}"/>
          </ac:spMkLst>
        </pc:spChg>
        <pc:spChg chg="add">
          <ac:chgData name="Maria Fesenko (2422329)" userId="S::2422329@student.uwtsd.ac.uk::8bbcba73-14f7-471d-bfdd-837074d8c8b5" providerId="AD" clId="Web-{CE392A00-2F0B-79AB-9319-003B524CBFC4}" dt="2025-10-17T10:17:04.723" v="567"/>
          <ac:spMkLst>
            <pc:docMk/>
            <pc:sldMk cId="4119328646" sldId="256"/>
            <ac:spMk id="11" creationId="{44BB81AE-EE4A-4AA4-8941-104B6C943598}"/>
          </ac:spMkLst>
        </pc:spChg>
        <pc:spChg chg="add">
          <ac:chgData name="Maria Fesenko (2422329)" userId="S::2422329@student.uwtsd.ac.uk::8bbcba73-14f7-471d-bfdd-837074d8c8b5" providerId="AD" clId="Web-{CE392A00-2F0B-79AB-9319-003B524CBFC4}" dt="2025-10-17T10:17:04.723" v="567"/>
          <ac:spMkLst>
            <pc:docMk/>
            <pc:sldMk cId="4119328646" sldId="256"/>
            <ac:spMk id="15" creationId="{AAA2202F-2A68-464D-8E53-CEBE9303D848}"/>
          </ac:spMkLst>
        </pc:spChg>
        <pc:spChg chg="del">
          <ac:chgData name="Maria Fesenko (2422329)" userId="S::2422329@student.uwtsd.ac.uk::8bbcba73-14f7-471d-bfdd-837074d8c8b5" providerId="AD" clId="Web-{CE392A00-2F0B-79AB-9319-003B524CBFC4}" dt="2025-10-17T10:15:31.301" v="562"/>
          <ac:spMkLst>
            <pc:docMk/>
            <pc:sldMk cId="4119328646" sldId="256"/>
            <ac:spMk id="49" creationId="{8BEC44CD-E290-4D60-A056-5BA05B182AC3}"/>
          </ac:spMkLst>
        </pc:spChg>
        <pc:spChg chg="del">
          <ac:chgData name="Maria Fesenko (2422329)" userId="S::2422329@student.uwtsd.ac.uk::8bbcba73-14f7-471d-bfdd-837074d8c8b5" providerId="AD" clId="Web-{CE392A00-2F0B-79AB-9319-003B524CBFC4}" dt="2025-10-17T10:15:31.301" v="562"/>
          <ac:spMkLst>
            <pc:docMk/>
            <pc:sldMk cId="4119328646" sldId="256"/>
            <ac:spMk id="51" creationId="{B2C335F7-F61C-4EB4-80F2-4B1438FE66BB}"/>
          </ac:spMkLst>
        </pc:spChg>
        <pc:spChg chg="del">
          <ac:chgData name="Maria Fesenko (2422329)" userId="S::2422329@student.uwtsd.ac.uk::8bbcba73-14f7-471d-bfdd-837074d8c8b5" providerId="AD" clId="Web-{CE392A00-2F0B-79AB-9319-003B524CBFC4}" dt="2025-10-17T10:15:31.301" v="562"/>
          <ac:spMkLst>
            <pc:docMk/>
            <pc:sldMk cId="4119328646" sldId="256"/>
            <ac:spMk id="53" creationId="{F1189494-2B67-46D2-93D6-A122A09BF6B2}"/>
          </ac:spMkLst>
        </pc:spChg>
        <pc:grpChg chg="add">
          <ac:chgData name="Maria Fesenko (2422329)" userId="S::2422329@student.uwtsd.ac.uk::8bbcba73-14f7-471d-bfdd-837074d8c8b5" providerId="AD" clId="Web-{CE392A00-2F0B-79AB-9319-003B524CBFC4}" dt="2025-10-17T10:17:04.723" v="567"/>
          <ac:grpSpMkLst>
            <pc:docMk/>
            <pc:sldMk cId="4119328646" sldId="256"/>
            <ac:grpSpMk id="17" creationId="{5B129734-DF6D-46B8-A0E0-4F178B3AD2FC}"/>
          </ac:grpSpMkLst>
        </pc:grpChg>
        <pc:picChg chg="mod">
          <ac:chgData name="Maria Fesenko (2422329)" userId="S::2422329@student.uwtsd.ac.uk::8bbcba73-14f7-471d-bfdd-837074d8c8b5" providerId="AD" clId="Web-{CE392A00-2F0B-79AB-9319-003B524CBFC4}" dt="2025-10-17T10:17:04.723" v="567"/>
          <ac:picMkLst>
            <pc:docMk/>
            <pc:sldMk cId="4119328646" sldId="256"/>
            <ac:picMk id="4" creationId="{8425619B-56CC-E61A-33B1-9200D1BF2694}"/>
          </ac:picMkLst>
        </pc:picChg>
        <pc:cxnChg chg="add">
          <ac:chgData name="Maria Fesenko (2422329)" userId="S::2422329@student.uwtsd.ac.uk::8bbcba73-14f7-471d-bfdd-837074d8c8b5" providerId="AD" clId="Web-{CE392A00-2F0B-79AB-9319-003B524CBFC4}" dt="2025-10-17T10:17:04.723" v="567"/>
          <ac:cxnSpMkLst>
            <pc:docMk/>
            <pc:sldMk cId="4119328646" sldId="256"/>
            <ac:cxnSpMk id="13" creationId="{4AA791FC-1AEF-4561-93B5-6B9E981BBB74}"/>
          </ac:cxnSpMkLst>
        </pc:cxnChg>
      </pc:sldChg>
      <pc:sldChg chg="addSp delSp modSp mod setBg modClrScheme delDesignElem chgLayout">
        <pc:chgData name="Maria Fesenko (2422329)" userId="S::2422329@student.uwtsd.ac.uk::8bbcba73-14f7-471d-bfdd-837074d8c8b5" providerId="AD" clId="Web-{CE392A00-2F0B-79AB-9319-003B524CBFC4}" dt="2025-10-17T10:17:22.004" v="568"/>
        <pc:sldMkLst>
          <pc:docMk/>
          <pc:sldMk cId="977954871" sldId="257"/>
        </pc:sldMkLst>
        <pc:spChg chg="mod ord">
          <ac:chgData name="Maria Fesenko (2422329)" userId="S::2422329@student.uwtsd.ac.uk::8bbcba73-14f7-471d-bfdd-837074d8c8b5" providerId="AD" clId="Web-{CE392A00-2F0B-79AB-9319-003B524CBFC4}" dt="2025-10-17T10:17:22.004" v="568"/>
          <ac:spMkLst>
            <pc:docMk/>
            <pc:sldMk cId="977954871" sldId="257"/>
            <ac:spMk id="2" creationId="{719A2314-31D0-D68D-E63D-63B67854BAE1}"/>
          </ac:spMkLst>
        </pc:spChg>
        <pc:spChg chg="mod ord">
          <ac:chgData name="Maria Fesenko (2422329)" userId="S::2422329@student.uwtsd.ac.uk::8bbcba73-14f7-471d-bfdd-837074d8c8b5" providerId="AD" clId="Web-{CE392A00-2F0B-79AB-9319-003B524CBFC4}" dt="2025-10-17T10:17:22.004" v="568"/>
          <ac:spMkLst>
            <pc:docMk/>
            <pc:sldMk cId="977954871" sldId="257"/>
            <ac:spMk id="8" creationId="{9DC24246-5DBC-7F4D-882B-E916382DBE08}"/>
          </ac:spMkLst>
        </pc:spChg>
        <pc:spChg chg="add">
          <ac:chgData name="Maria Fesenko (2422329)" userId="S::2422329@student.uwtsd.ac.uk::8bbcba73-14f7-471d-bfdd-837074d8c8b5" providerId="AD" clId="Web-{CE392A00-2F0B-79AB-9319-003B524CBFC4}" dt="2025-10-17T10:17:22.004" v="568"/>
          <ac:spMkLst>
            <pc:docMk/>
            <pc:sldMk cId="977954871" sldId="257"/>
            <ac:spMk id="10" creationId="{7E61F402-3445-458A-9A2B-D28FD288390C}"/>
          </ac:spMkLst>
        </pc:spChg>
        <pc:spChg chg="del">
          <ac:chgData name="Maria Fesenko (2422329)" userId="S::2422329@student.uwtsd.ac.uk::8bbcba73-14f7-471d-bfdd-837074d8c8b5" providerId="AD" clId="Web-{CE392A00-2F0B-79AB-9319-003B524CBFC4}" dt="2025-10-17T10:15:31.301" v="562"/>
          <ac:spMkLst>
            <pc:docMk/>
            <pc:sldMk cId="977954871" sldId="257"/>
            <ac:spMk id="11" creationId="{34C0330F-1D4F-4552-B799-615DD237B6DE}"/>
          </ac:spMkLst>
        </pc:spChg>
        <pc:spChg chg="del">
          <ac:chgData name="Maria Fesenko (2422329)" userId="S::2422329@student.uwtsd.ac.uk::8bbcba73-14f7-471d-bfdd-837074d8c8b5" providerId="AD" clId="Web-{CE392A00-2F0B-79AB-9319-003B524CBFC4}" dt="2025-10-17T10:15:31.301" v="562"/>
          <ac:spMkLst>
            <pc:docMk/>
            <pc:sldMk cId="977954871" sldId="257"/>
            <ac:spMk id="13" creationId="{92BE0106-0C20-465B-A1BE-0BAC2737B1AD}"/>
          </ac:spMkLst>
        </pc:spChg>
        <pc:grpChg chg="add">
          <ac:chgData name="Maria Fesenko (2422329)" userId="S::2422329@student.uwtsd.ac.uk::8bbcba73-14f7-471d-bfdd-837074d8c8b5" providerId="AD" clId="Web-{CE392A00-2F0B-79AB-9319-003B524CBFC4}" dt="2025-10-17T10:17:22.004" v="568"/>
          <ac:grpSpMkLst>
            <pc:docMk/>
            <pc:sldMk cId="977954871" sldId="257"/>
            <ac:grpSpMk id="15" creationId="{A673C096-95AE-4644-B76C-1DF1B667DC44}"/>
          </ac:grpSpMkLst>
        </pc:grpChg>
        <pc:picChg chg="mod">
          <ac:chgData name="Maria Fesenko (2422329)" userId="S::2422329@student.uwtsd.ac.uk::8bbcba73-14f7-471d-bfdd-837074d8c8b5" providerId="AD" clId="Web-{CE392A00-2F0B-79AB-9319-003B524CBFC4}" dt="2025-10-17T10:17:22.004" v="568"/>
          <ac:picMkLst>
            <pc:docMk/>
            <pc:sldMk cId="977954871" sldId="257"/>
            <ac:picMk id="4" creationId="{3D56C915-03E6-3DA1-5A0A-DE5F91E6E0F9}"/>
          </ac:picMkLst>
        </pc:picChg>
        <pc:cxnChg chg="add">
          <ac:chgData name="Maria Fesenko (2422329)" userId="S::2422329@student.uwtsd.ac.uk::8bbcba73-14f7-471d-bfdd-837074d8c8b5" providerId="AD" clId="Web-{CE392A00-2F0B-79AB-9319-003B524CBFC4}" dt="2025-10-17T10:17:22.004" v="568"/>
          <ac:cxnSpMkLst>
            <pc:docMk/>
            <pc:sldMk cId="977954871" sldId="257"/>
            <ac:cxnSpMk id="21" creationId="{2BE880E9-2B86-4CDB-B5B7-308745CDD19D}"/>
          </ac:cxnSpMkLst>
        </pc:cxnChg>
      </pc:sldChg>
      <pc:sldChg chg="addSp delSp modSp mod setBg modClrScheme chgLayout">
        <pc:chgData name="Maria Fesenko (2422329)" userId="S::2422329@student.uwtsd.ac.uk::8bbcba73-14f7-471d-bfdd-837074d8c8b5" providerId="AD" clId="Web-{CE392A00-2F0B-79AB-9319-003B524CBFC4}" dt="2025-10-17T10:17:35.489" v="569"/>
        <pc:sldMkLst>
          <pc:docMk/>
          <pc:sldMk cId="602792515" sldId="258"/>
        </pc:sldMkLst>
        <pc:spChg chg="mod ord">
          <ac:chgData name="Maria Fesenko (2422329)" userId="S::2422329@student.uwtsd.ac.uk::8bbcba73-14f7-471d-bfdd-837074d8c8b5" providerId="AD" clId="Web-{CE392A00-2F0B-79AB-9319-003B524CBFC4}" dt="2025-10-17T10:17:35.489" v="569"/>
          <ac:spMkLst>
            <pc:docMk/>
            <pc:sldMk cId="602792515" sldId="258"/>
            <ac:spMk id="2" creationId="{9D006F26-61BF-B5F0-08DE-CFF0286E1A93}"/>
          </ac:spMkLst>
        </pc:spChg>
        <pc:spChg chg="del mod ord">
          <ac:chgData name="Maria Fesenko (2422329)" userId="S::2422329@student.uwtsd.ac.uk::8bbcba73-14f7-471d-bfdd-837074d8c8b5" providerId="AD" clId="Web-{CE392A00-2F0B-79AB-9319-003B524CBFC4}" dt="2025-10-17T10:17:35.489" v="569"/>
          <ac:spMkLst>
            <pc:docMk/>
            <pc:sldMk cId="602792515" sldId="258"/>
            <ac:spMk id="3" creationId="{C609437C-AC7E-048A-E58B-FD4C7B8041B5}"/>
          </ac:spMkLst>
        </pc:spChg>
        <pc:graphicFrameChg chg="add">
          <ac:chgData name="Maria Fesenko (2422329)" userId="S::2422329@student.uwtsd.ac.uk::8bbcba73-14f7-471d-bfdd-837074d8c8b5" providerId="AD" clId="Web-{CE392A00-2F0B-79AB-9319-003B524CBFC4}" dt="2025-10-17T10:17:35.489" v="569"/>
          <ac:graphicFrameMkLst>
            <pc:docMk/>
            <pc:sldMk cId="602792515" sldId="258"/>
            <ac:graphicFrameMk id="5" creationId="{C77CB64E-4C33-6EA0-43AE-0725B8B2B23F}"/>
          </ac:graphicFrameMkLst>
        </pc:graphicFrameChg>
      </pc:sldChg>
      <pc:sldChg chg="modSp mod modClrScheme chgLayout">
        <pc:chgData name="Maria Fesenko (2422329)" userId="S::2422329@student.uwtsd.ac.uk::8bbcba73-14f7-471d-bfdd-837074d8c8b5" providerId="AD" clId="Web-{CE392A00-2F0B-79AB-9319-003B524CBFC4}" dt="2025-10-17T10:16:21.426" v="566"/>
        <pc:sldMkLst>
          <pc:docMk/>
          <pc:sldMk cId="1536573735" sldId="259"/>
        </pc:sldMkLst>
        <pc:spChg chg="mod ord">
          <ac:chgData name="Maria Fesenko (2422329)" userId="S::2422329@student.uwtsd.ac.uk::8bbcba73-14f7-471d-bfdd-837074d8c8b5" providerId="AD" clId="Web-{CE392A00-2F0B-79AB-9319-003B524CBFC4}" dt="2025-10-17T10:16:21.426" v="566"/>
          <ac:spMkLst>
            <pc:docMk/>
            <pc:sldMk cId="1536573735" sldId="259"/>
            <ac:spMk id="2" creationId="{21D62E61-C917-FFC3-178E-88F3B29AA40E}"/>
          </ac:spMkLst>
        </pc:spChg>
        <pc:spChg chg="mod ord">
          <ac:chgData name="Maria Fesenko (2422329)" userId="S::2422329@student.uwtsd.ac.uk::8bbcba73-14f7-471d-bfdd-837074d8c8b5" providerId="AD" clId="Web-{CE392A00-2F0B-79AB-9319-003B524CBFC4}" dt="2025-10-17T10:16:21.426" v="566"/>
          <ac:spMkLst>
            <pc:docMk/>
            <pc:sldMk cId="1536573735" sldId="259"/>
            <ac:spMk id="3" creationId="{C5A21416-1691-5C5D-D3A7-3C028CB887CE}"/>
          </ac:spMkLst>
        </pc:spChg>
      </pc:sldChg>
      <pc:sldChg chg="modSp mod modClrScheme chgLayout">
        <pc:chgData name="Maria Fesenko (2422329)" userId="S::2422329@student.uwtsd.ac.uk::8bbcba73-14f7-471d-bfdd-837074d8c8b5" providerId="AD" clId="Web-{CE392A00-2F0B-79AB-9319-003B524CBFC4}" dt="2025-10-17T10:16:21.426" v="566"/>
        <pc:sldMkLst>
          <pc:docMk/>
          <pc:sldMk cId="2565461272" sldId="260"/>
        </pc:sldMkLst>
        <pc:spChg chg="mod ord">
          <ac:chgData name="Maria Fesenko (2422329)" userId="S::2422329@student.uwtsd.ac.uk::8bbcba73-14f7-471d-bfdd-837074d8c8b5" providerId="AD" clId="Web-{CE392A00-2F0B-79AB-9319-003B524CBFC4}" dt="2025-10-17T10:16:21.426" v="566"/>
          <ac:spMkLst>
            <pc:docMk/>
            <pc:sldMk cId="2565461272" sldId="260"/>
            <ac:spMk id="2" creationId="{CD1F0AC7-4FAB-9CD6-501C-0145F1198385}"/>
          </ac:spMkLst>
        </pc:spChg>
        <pc:spChg chg="mod ord">
          <ac:chgData name="Maria Fesenko (2422329)" userId="S::2422329@student.uwtsd.ac.uk::8bbcba73-14f7-471d-bfdd-837074d8c8b5" providerId="AD" clId="Web-{CE392A00-2F0B-79AB-9319-003B524CBFC4}" dt="2025-10-17T10:16:21.426" v="566"/>
          <ac:spMkLst>
            <pc:docMk/>
            <pc:sldMk cId="2565461272" sldId="260"/>
            <ac:spMk id="3" creationId="{A86722B5-CEA3-A5AF-2504-9E5F765104A2}"/>
          </ac:spMkLst>
        </pc:spChg>
      </pc:sldChg>
      <pc:sldChg chg="modSp del">
        <pc:chgData name="Maria Fesenko (2422329)" userId="S::2422329@student.uwtsd.ac.uk::8bbcba73-14f7-471d-bfdd-837074d8c8b5" providerId="AD" clId="Web-{CE392A00-2F0B-79AB-9319-003B524CBFC4}" dt="2025-10-17T09:39:21.652" v="282"/>
        <pc:sldMkLst>
          <pc:docMk/>
          <pc:sldMk cId="2555801733" sldId="261"/>
        </pc:sldMkLst>
        <pc:spChg chg="mod">
          <ac:chgData name="Maria Fesenko (2422329)" userId="S::2422329@student.uwtsd.ac.uk::8bbcba73-14f7-471d-bfdd-837074d8c8b5" providerId="AD" clId="Web-{CE392A00-2F0B-79AB-9319-003B524CBFC4}" dt="2025-10-17T09:36:51.099" v="277" actId="20577"/>
          <ac:spMkLst>
            <pc:docMk/>
            <pc:sldMk cId="2555801733" sldId="261"/>
            <ac:spMk id="3" creationId="{8440078F-7FA7-090C-3EC7-67B6A7EB4D7D}"/>
          </ac:spMkLst>
        </pc:spChg>
      </pc:sldChg>
      <pc:sldChg chg="addSp delSp modSp mod setBg modClrScheme chgLayout">
        <pc:chgData name="Maria Fesenko (2422329)" userId="S::2422329@student.uwtsd.ac.uk::8bbcba73-14f7-471d-bfdd-837074d8c8b5" providerId="AD" clId="Web-{CE392A00-2F0B-79AB-9319-003B524CBFC4}" dt="2025-10-17T10:18:14.911" v="571"/>
        <pc:sldMkLst>
          <pc:docMk/>
          <pc:sldMk cId="2983330444" sldId="262"/>
        </pc:sldMkLst>
        <pc:spChg chg="mod ord">
          <ac:chgData name="Maria Fesenko (2422329)" userId="S::2422329@student.uwtsd.ac.uk::8bbcba73-14f7-471d-bfdd-837074d8c8b5" providerId="AD" clId="Web-{CE392A00-2F0B-79AB-9319-003B524CBFC4}" dt="2025-10-17T10:18:14.911" v="571"/>
          <ac:spMkLst>
            <pc:docMk/>
            <pc:sldMk cId="2983330444" sldId="262"/>
            <ac:spMk id="2" creationId="{0C55C2FE-CC64-B370-144E-DECCC5567B86}"/>
          </ac:spMkLst>
        </pc:spChg>
        <pc:spChg chg="del mod ord">
          <ac:chgData name="Maria Fesenko (2422329)" userId="S::2422329@student.uwtsd.ac.uk::8bbcba73-14f7-471d-bfdd-837074d8c8b5" providerId="AD" clId="Web-{CE392A00-2F0B-79AB-9319-003B524CBFC4}" dt="2025-10-17T10:18:14.911" v="571"/>
          <ac:spMkLst>
            <pc:docMk/>
            <pc:sldMk cId="2983330444" sldId="262"/>
            <ac:spMk id="3" creationId="{44D23179-EBA3-3F79-1977-2208B11848EF}"/>
          </ac:spMkLst>
        </pc:spChg>
        <pc:graphicFrameChg chg="add">
          <ac:chgData name="Maria Fesenko (2422329)" userId="S::2422329@student.uwtsd.ac.uk::8bbcba73-14f7-471d-bfdd-837074d8c8b5" providerId="AD" clId="Web-{CE392A00-2F0B-79AB-9319-003B524CBFC4}" dt="2025-10-17T10:18:14.911" v="571"/>
          <ac:graphicFrameMkLst>
            <pc:docMk/>
            <pc:sldMk cId="2983330444" sldId="262"/>
            <ac:graphicFrameMk id="5" creationId="{61A0DDCF-1C9E-9360-6525-4D1A28E707B3}"/>
          </ac:graphicFrameMkLst>
        </pc:graphicFrameChg>
      </pc:sldChg>
      <pc:sldChg chg="del">
        <pc:chgData name="Maria Fesenko (2422329)" userId="S::2422329@student.uwtsd.ac.uk::8bbcba73-14f7-471d-bfdd-837074d8c8b5" providerId="AD" clId="Web-{CE392A00-2F0B-79AB-9319-003B524CBFC4}" dt="2025-10-17T09:49:36.072" v="371"/>
        <pc:sldMkLst>
          <pc:docMk/>
          <pc:sldMk cId="2614260549" sldId="263"/>
        </pc:sldMkLst>
      </pc:sldChg>
      <pc:sldChg chg="modSp mod modClrScheme chgLayout">
        <pc:chgData name="Maria Fesenko (2422329)" userId="S::2422329@student.uwtsd.ac.uk::8bbcba73-14f7-471d-bfdd-837074d8c8b5" providerId="AD" clId="Web-{CE392A00-2F0B-79AB-9319-003B524CBFC4}" dt="2025-10-17T10:16:21.426" v="566"/>
        <pc:sldMkLst>
          <pc:docMk/>
          <pc:sldMk cId="3385062387" sldId="264"/>
        </pc:sldMkLst>
        <pc:spChg chg="mod ord">
          <ac:chgData name="Maria Fesenko (2422329)" userId="S::2422329@student.uwtsd.ac.uk::8bbcba73-14f7-471d-bfdd-837074d8c8b5" providerId="AD" clId="Web-{CE392A00-2F0B-79AB-9319-003B524CBFC4}" dt="2025-10-17T10:16:21.426" v="566"/>
          <ac:spMkLst>
            <pc:docMk/>
            <pc:sldMk cId="3385062387" sldId="264"/>
            <ac:spMk id="2" creationId="{B258E267-B000-419C-9066-5BFCDD97C97C}"/>
          </ac:spMkLst>
        </pc:spChg>
        <pc:spChg chg="mod ord">
          <ac:chgData name="Maria Fesenko (2422329)" userId="S::2422329@student.uwtsd.ac.uk::8bbcba73-14f7-471d-bfdd-837074d8c8b5" providerId="AD" clId="Web-{CE392A00-2F0B-79AB-9319-003B524CBFC4}" dt="2025-10-17T10:16:21.426" v="566"/>
          <ac:spMkLst>
            <pc:docMk/>
            <pc:sldMk cId="3385062387" sldId="264"/>
            <ac:spMk id="3" creationId="{715FAD13-946F-1F7A-F2B4-2290A9453D26}"/>
          </ac:spMkLst>
        </pc:spChg>
      </pc:sldChg>
      <pc:sldChg chg="modSp mod modClrScheme chgLayout">
        <pc:chgData name="Maria Fesenko (2422329)" userId="S::2422329@student.uwtsd.ac.uk::8bbcba73-14f7-471d-bfdd-837074d8c8b5" providerId="AD" clId="Web-{CE392A00-2F0B-79AB-9319-003B524CBFC4}" dt="2025-10-17T10:16:21.426" v="566"/>
        <pc:sldMkLst>
          <pc:docMk/>
          <pc:sldMk cId="2501952848" sldId="265"/>
        </pc:sldMkLst>
        <pc:spChg chg="mod ord">
          <ac:chgData name="Maria Fesenko (2422329)" userId="S::2422329@student.uwtsd.ac.uk::8bbcba73-14f7-471d-bfdd-837074d8c8b5" providerId="AD" clId="Web-{CE392A00-2F0B-79AB-9319-003B524CBFC4}" dt="2025-10-17T10:16:21.426" v="566"/>
          <ac:spMkLst>
            <pc:docMk/>
            <pc:sldMk cId="2501952848" sldId="265"/>
            <ac:spMk id="2" creationId="{1A74767B-5F63-598D-6256-4ABDD7AF8348}"/>
          </ac:spMkLst>
        </pc:spChg>
        <pc:spChg chg="mod ord">
          <ac:chgData name="Maria Fesenko (2422329)" userId="S::2422329@student.uwtsd.ac.uk::8bbcba73-14f7-471d-bfdd-837074d8c8b5" providerId="AD" clId="Web-{CE392A00-2F0B-79AB-9319-003B524CBFC4}" dt="2025-10-17T10:16:21.426" v="566"/>
          <ac:spMkLst>
            <pc:docMk/>
            <pc:sldMk cId="2501952848" sldId="265"/>
            <ac:spMk id="3" creationId="{44E744F9-5C04-0FDD-556A-B1610615770F}"/>
          </ac:spMkLst>
        </pc:spChg>
      </pc:sldChg>
      <pc:sldChg chg="modSp new del">
        <pc:chgData name="Maria Fesenko (2422329)" userId="S::2422329@student.uwtsd.ac.uk::8bbcba73-14f7-471d-bfdd-837074d8c8b5" providerId="AD" clId="Web-{CE392A00-2F0B-79AB-9319-003B524CBFC4}" dt="2025-10-17T09:40:03.997" v="283"/>
        <pc:sldMkLst>
          <pc:docMk/>
          <pc:sldMk cId="1378582391" sldId="266"/>
        </pc:sldMkLst>
        <pc:spChg chg="mod">
          <ac:chgData name="Maria Fesenko (2422329)" userId="S::2422329@student.uwtsd.ac.uk::8bbcba73-14f7-471d-bfdd-837074d8c8b5" providerId="AD" clId="Web-{CE392A00-2F0B-79AB-9319-003B524CBFC4}" dt="2025-10-17T09:18:30.261" v="22" actId="20577"/>
          <ac:spMkLst>
            <pc:docMk/>
            <pc:sldMk cId="1378582391" sldId="266"/>
            <ac:spMk id="2" creationId="{1363A88C-4E8C-E005-E75B-53790A0FEB3F}"/>
          </ac:spMkLst>
        </pc:spChg>
        <pc:spChg chg="mod">
          <ac:chgData name="Maria Fesenko (2422329)" userId="S::2422329@student.uwtsd.ac.uk::8bbcba73-14f7-471d-bfdd-837074d8c8b5" providerId="AD" clId="Web-{CE392A00-2F0B-79AB-9319-003B524CBFC4}" dt="2025-10-17T09:27:36.249" v="170" actId="20577"/>
          <ac:spMkLst>
            <pc:docMk/>
            <pc:sldMk cId="1378582391" sldId="266"/>
            <ac:spMk id="3" creationId="{ACF6B3B8-71C4-E513-0DBB-8CC407514C59}"/>
          </ac:spMkLst>
        </pc:spChg>
      </pc:sldChg>
      <pc:sldChg chg="modSp new mod modClrScheme chgLayout">
        <pc:chgData name="Maria Fesenko (2422329)" userId="S::2422329@student.uwtsd.ac.uk::8bbcba73-14f7-471d-bfdd-837074d8c8b5" providerId="AD" clId="Web-{CE392A00-2F0B-79AB-9319-003B524CBFC4}" dt="2025-10-17T10:16:21.426" v="566"/>
        <pc:sldMkLst>
          <pc:docMk/>
          <pc:sldMk cId="2275725870" sldId="267"/>
        </pc:sldMkLst>
        <pc:spChg chg="mod ord">
          <ac:chgData name="Maria Fesenko (2422329)" userId="S::2422329@student.uwtsd.ac.uk::8bbcba73-14f7-471d-bfdd-837074d8c8b5" providerId="AD" clId="Web-{CE392A00-2F0B-79AB-9319-003B524CBFC4}" dt="2025-10-17T10:16:21.426" v="566"/>
          <ac:spMkLst>
            <pc:docMk/>
            <pc:sldMk cId="2275725870" sldId="267"/>
            <ac:spMk id="2" creationId="{93DD98BF-3198-311F-B1A4-D68E68CAA0C2}"/>
          </ac:spMkLst>
        </pc:spChg>
        <pc:spChg chg="mod ord">
          <ac:chgData name="Maria Fesenko (2422329)" userId="S::2422329@student.uwtsd.ac.uk::8bbcba73-14f7-471d-bfdd-837074d8c8b5" providerId="AD" clId="Web-{CE392A00-2F0B-79AB-9319-003B524CBFC4}" dt="2025-10-17T10:16:21.426" v="566"/>
          <ac:spMkLst>
            <pc:docMk/>
            <pc:sldMk cId="2275725870" sldId="267"/>
            <ac:spMk id="3" creationId="{F90C0100-94EB-D3CB-C769-59C832A8736E}"/>
          </ac:spMkLst>
        </pc:spChg>
      </pc:sldChg>
      <pc:sldChg chg="modSp add mod replId modClrScheme chgLayout">
        <pc:chgData name="Maria Fesenko (2422329)" userId="S::2422329@student.uwtsd.ac.uk::8bbcba73-14f7-471d-bfdd-837074d8c8b5" providerId="AD" clId="Web-{CE392A00-2F0B-79AB-9319-003B524CBFC4}" dt="2025-10-17T10:16:21.426" v="566"/>
        <pc:sldMkLst>
          <pc:docMk/>
          <pc:sldMk cId="2041471864" sldId="268"/>
        </pc:sldMkLst>
        <pc:spChg chg="mod ord">
          <ac:chgData name="Maria Fesenko (2422329)" userId="S::2422329@student.uwtsd.ac.uk::8bbcba73-14f7-471d-bfdd-837074d8c8b5" providerId="AD" clId="Web-{CE392A00-2F0B-79AB-9319-003B524CBFC4}" dt="2025-10-17T10:16:21.426" v="566"/>
          <ac:spMkLst>
            <pc:docMk/>
            <pc:sldMk cId="2041471864" sldId="268"/>
            <ac:spMk id="2" creationId="{82883053-3ACC-0123-FD08-ED774FEC115D}"/>
          </ac:spMkLst>
        </pc:spChg>
        <pc:spChg chg="mod ord">
          <ac:chgData name="Maria Fesenko (2422329)" userId="S::2422329@student.uwtsd.ac.uk::8bbcba73-14f7-471d-bfdd-837074d8c8b5" providerId="AD" clId="Web-{CE392A00-2F0B-79AB-9319-003B524CBFC4}" dt="2025-10-17T10:16:21.426" v="566"/>
          <ac:spMkLst>
            <pc:docMk/>
            <pc:sldMk cId="2041471864" sldId="268"/>
            <ac:spMk id="3" creationId="{3FE6F4DF-5675-F38E-26B2-3743835E94B1}"/>
          </ac:spMkLst>
        </pc:spChg>
      </pc:sldChg>
      <pc:sldChg chg="add del replId">
        <pc:chgData name="Maria Fesenko (2422329)" userId="S::2422329@student.uwtsd.ac.uk::8bbcba73-14f7-471d-bfdd-837074d8c8b5" providerId="AD" clId="Web-{CE392A00-2F0B-79AB-9319-003B524CBFC4}" dt="2025-10-17T09:38:47.932" v="281"/>
        <pc:sldMkLst>
          <pc:docMk/>
          <pc:sldMk cId="3276001819" sldId="269"/>
        </pc:sldMkLst>
      </pc:sldChg>
      <pc:sldChg chg="add del replId">
        <pc:chgData name="Maria Fesenko (2422329)" userId="S::2422329@student.uwtsd.ac.uk::8bbcba73-14f7-471d-bfdd-837074d8c8b5" providerId="AD" clId="Web-{CE392A00-2F0B-79AB-9319-003B524CBFC4}" dt="2025-10-17T09:47:12.008" v="370"/>
        <pc:sldMkLst>
          <pc:docMk/>
          <pc:sldMk cId="930592156" sldId="270"/>
        </pc:sldMkLst>
      </pc:sldChg>
      <pc:sldChg chg="modSp add del replId">
        <pc:chgData name="Maria Fesenko (2422329)" userId="S::2422329@student.uwtsd.ac.uk::8bbcba73-14f7-471d-bfdd-837074d8c8b5" providerId="AD" clId="Web-{CE392A00-2F0B-79AB-9319-003B524CBFC4}" dt="2025-10-17T09:46:34.956" v="369"/>
        <pc:sldMkLst>
          <pc:docMk/>
          <pc:sldMk cId="1071231324" sldId="271"/>
        </pc:sldMkLst>
        <pc:spChg chg="mod">
          <ac:chgData name="Maria Fesenko (2422329)" userId="S::2422329@student.uwtsd.ac.uk::8bbcba73-14f7-471d-bfdd-837074d8c8b5" providerId="AD" clId="Web-{CE392A00-2F0B-79AB-9319-003B524CBFC4}" dt="2025-10-17T09:45:13.677" v="362" actId="20577"/>
          <ac:spMkLst>
            <pc:docMk/>
            <pc:sldMk cId="1071231324" sldId="271"/>
            <ac:spMk id="3" creationId="{33A40092-FAF4-D4C7-335C-0DABDCEE63E1}"/>
          </ac:spMkLst>
        </pc:spChg>
      </pc:sldChg>
      <pc:sldChg chg="addSp modSp add mod replId setBg modClrScheme chgLayout">
        <pc:chgData name="Maria Fesenko (2422329)" userId="S::2422329@student.uwtsd.ac.uk::8bbcba73-14f7-471d-bfdd-837074d8c8b5" providerId="AD" clId="Web-{CE392A00-2F0B-79AB-9319-003B524CBFC4}" dt="2025-10-17T10:18:00.489" v="570"/>
        <pc:sldMkLst>
          <pc:docMk/>
          <pc:sldMk cId="2734604669" sldId="272"/>
        </pc:sldMkLst>
        <pc:spChg chg="mod ord">
          <ac:chgData name="Maria Fesenko (2422329)" userId="S::2422329@student.uwtsd.ac.uk::8bbcba73-14f7-471d-bfdd-837074d8c8b5" providerId="AD" clId="Web-{CE392A00-2F0B-79AB-9319-003B524CBFC4}" dt="2025-10-17T10:18:00.489" v="570"/>
          <ac:spMkLst>
            <pc:docMk/>
            <pc:sldMk cId="2734604669" sldId="272"/>
            <ac:spMk id="2" creationId="{8559A764-8125-A050-84C5-DD9DF2288996}"/>
          </ac:spMkLst>
        </pc:spChg>
        <pc:spChg chg="mod ord">
          <ac:chgData name="Maria Fesenko (2422329)" userId="S::2422329@student.uwtsd.ac.uk::8bbcba73-14f7-471d-bfdd-837074d8c8b5" providerId="AD" clId="Web-{CE392A00-2F0B-79AB-9319-003B524CBFC4}" dt="2025-10-17T10:18:00.489" v="570"/>
          <ac:spMkLst>
            <pc:docMk/>
            <pc:sldMk cId="2734604669" sldId="272"/>
            <ac:spMk id="3" creationId="{DA33CECE-2D05-F188-C981-041506D92B35}"/>
          </ac:spMkLst>
        </pc:spChg>
        <pc:spChg chg="add">
          <ac:chgData name="Maria Fesenko (2422329)" userId="S::2422329@student.uwtsd.ac.uk::8bbcba73-14f7-471d-bfdd-837074d8c8b5" providerId="AD" clId="Web-{CE392A00-2F0B-79AB-9319-003B524CBFC4}" dt="2025-10-17T10:18:00.489" v="570"/>
          <ac:spMkLst>
            <pc:docMk/>
            <pc:sldMk cId="2734604669" sldId="272"/>
            <ac:spMk id="10" creationId="{F5F01BD1-E3CB-4562-A77C-00A3ED24624B}"/>
          </ac:spMkLst>
        </pc:spChg>
        <pc:spChg chg="add">
          <ac:chgData name="Maria Fesenko (2422329)" userId="S::2422329@student.uwtsd.ac.uk::8bbcba73-14f7-471d-bfdd-837074d8c8b5" providerId="AD" clId="Web-{CE392A00-2F0B-79AB-9319-003B524CBFC4}" dt="2025-10-17T10:18:00.489" v="570"/>
          <ac:spMkLst>
            <pc:docMk/>
            <pc:sldMk cId="2734604669" sldId="272"/>
            <ac:spMk id="18" creationId="{75325209-1BB3-4A1C-97C2-17DCDC1659EE}"/>
          </ac:spMkLst>
        </pc:spChg>
        <pc:grpChg chg="add">
          <ac:chgData name="Maria Fesenko (2422329)" userId="S::2422329@student.uwtsd.ac.uk::8bbcba73-14f7-471d-bfdd-837074d8c8b5" providerId="AD" clId="Web-{CE392A00-2F0B-79AB-9319-003B524CBFC4}" dt="2025-10-17T10:18:00.489" v="570"/>
          <ac:grpSpMkLst>
            <pc:docMk/>
            <pc:sldMk cId="2734604669" sldId="272"/>
            <ac:grpSpMk id="12" creationId="{492030E9-8BC2-4840-8C6B-991B68C51E4B}"/>
          </ac:grpSpMkLst>
        </pc:grpChg>
        <pc:picChg chg="add">
          <ac:chgData name="Maria Fesenko (2422329)" userId="S::2422329@student.uwtsd.ac.uk::8bbcba73-14f7-471d-bfdd-837074d8c8b5" providerId="AD" clId="Web-{CE392A00-2F0B-79AB-9319-003B524CBFC4}" dt="2025-10-17T10:18:00.489" v="570"/>
          <ac:picMkLst>
            <pc:docMk/>
            <pc:sldMk cId="2734604669" sldId="272"/>
            <ac:picMk id="7" creationId="{D21948C4-8D64-87B5-CBD4-98A343A78B6C}"/>
          </ac:picMkLst>
        </pc:picChg>
        <pc:cxnChg chg="add">
          <ac:chgData name="Maria Fesenko (2422329)" userId="S::2422329@student.uwtsd.ac.uk::8bbcba73-14f7-471d-bfdd-837074d8c8b5" providerId="AD" clId="Web-{CE392A00-2F0B-79AB-9319-003B524CBFC4}" dt="2025-10-17T10:18:00.489" v="570"/>
          <ac:cxnSpMkLst>
            <pc:docMk/>
            <pc:sldMk cId="2734604669" sldId="272"/>
            <ac:cxnSpMk id="20" creationId="{043EE5F5-AF73-46E3-90B6-27EEFDAC3591}"/>
          </ac:cxnSpMkLst>
        </pc:cxnChg>
      </pc:sldChg>
      <pc:sldMasterChg chg="del delSldLayout">
        <pc:chgData name="Maria Fesenko (2422329)" userId="S::2422329@student.uwtsd.ac.uk::8bbcba73-14f7-471d-bfdd-837074d8c8b5" providerId="AD" clId="Web-{CE392A00-2F0B-79AB-9319-003B524CBFC4}" dt="2025-10-17T10:15:31.301" v="562"/>
        <pc:sldMasterMkLst>
          <pc:docMk/>
          <pc:sldMasterMk cId="599978092" sldId="2147483758"/>
        </pc:sldMasterMkLst>
        <pc:sldLayoutChg chg="del">
          <pc:chgData name="Maria Fesenko (2422329)" userId="S::2422329@student.uwtsd.ac.uk::8bbcba73-14f7-471d-bfdd-837074d8c8b5" providerId="AD" clId="Web-{CE392A00-2F0B-79AB-9319-003B524CBFC4}" dt="2025-10-17T10:15:31.301" v="562"/>
          <pc:sldLayoutMkLst>
            <pc:docMk/>
            <pc:sldMasterMk cId="599978092" sldId="2147483758"/>
            <pc:sldLayoutMk cId="4037069797" sldId="2147483747"/>
          </pc:sldLayoutMkLst>
        </pc:sldLayoutChg>
        <pc:sldLayoutChg chg="del">
          <pc:chgData name="Maria Fesenko (2422329)" userId="S::2422329@student.uwtsd.ac.uk::8bbcba73-14f7-471d-bfdd-837074d8c8b5" providerId="AD" clId="Web-{CE392A00-2F0B-79AB-9319-003B524CBFC4}" dt="2025-10-17T10:15:31.301" v="562"/>
          <pc:sldLayoutMkLst>
            <pc:docMk/>
            <pc:sldMasterMk cId="599978092" sldId="2147483758"/>
            <pc:sldLayoutMk cId="3154577426" sldId="2147483748"/>
          </pc:sldLayoutMkLst>
        </pc:sldLayoutChg>
        <pc:sldLayoutChg chg="del">
          <pc:chgData name="Maria Fesenko (2422329)" userId="S::2422329@student.uwtsd.ac.uk::8bbcba73-14f7-471d-bfdd-837074d8c8b5" providerId="AD" clId="Web-{CE392A00-2F0B-79AB-9319-003B524CBFC4}" dt="2025-10-17T10:15:31.301" v="562"/>
          <pc:sldLayoutMkLst>
            <pc:docMk/>
            <pc:sldMasterMk cId="599978092" sldId="2147483758"/>
            <pc:sldLayoutMk cId="2401607175" sldId="2147483749"/>
          </pc:sldLayoutMkLst>
        </pc:sldLayoutChg>
        <pc:sldLayoutChg chg="del">
          <pc:chgData name="Maria Fesenko (2422329)" userId="S::2422329@student.uwtsd.ac.uk::8bbcba73-14f7-471d-bfdd-837074d8c8b5" providerId="AD" clId="Web-{CE392A00-2F0B-79AB-9319-003B524CBFC4}" dt="2025-10-17T10:15:31.301" v="562"/>
          <pc:sldLayoutMkLst>
            <pc:docMk/>
            <pc:sldMasterMk cId="599978092" sldId="2147483758"/>
            <pc:sldLayoutMk cId="2864182861" sldId="2147483750"/>
          </pc:sldLayoutMkLst>
        </pc:sldLayoutChg>
        <pc:sldLayoutChg chg="del">
          <pc:chgData name="Maria Fesenko (2422329)" userId="S::2422329@student.uwtsd.ac.uk::8bbcba73-14f7-471d-bfdd-837074d8c8b5" providerId="AD" clId="Web-{CE392A00-2F0B-79AB-9319-003B524CBFC4}" dt="2025-10-17T10:15:31.301" v="562"/>
          <pc:sldLayoutMkLst>
            <pc:docMk/>
            <pc:sldMasterMk cId="599978092" sldId="2147483758"/>
            <pc:sldLayoutMk cId="1140651471" sldId="2147483751"/>
          </pc:sldLayoutMkLst>
        </pc:sldLayoutChg>
        <pc:sldLayoutChg chg="del">
          <pc:chgData name="Maria Fesenko (2422329)" userId="S::2422329@student.uwtsd.ac.uk::8bbcba73-14f7-471d-bfdd-837074d8c8b5" providerId="AD" clId="Web-{CE392A00-2F0B-79AB-9319-003B524CBFC4}" dt="2025-10-17T10:15:31.301" v="562"/>
          <pc:sldLayoutMkLst>
            <pc:docMk/>
            <pc:sldMasterMk cId="599978092" sldId="2147483758"/>
            <pc:sldLayoutMk cId="2663071075" sldId="2147483752"/>
          </pc:sldLayoutMkLst>
        </pc:sldLayoutChg>
        <pc:sldLayoutChg chg="del">
          <pc:chgData name="Maria Fesenko (2422329)" userId="S::2422329@student.uwtsd.ac.uk::8bbcba73-14f7-471d-bfdd-837074d8c8b5" providerId="AD" clId="Web-{CE392A00-2F0B-79AB-9319-003B524CBFC4}" dt="2025-10-17T10:15:31.301" v="562"/>
          <pc:sldLayoutMkLst>
            <pc:docMk/>
            <pc:sldMasterMk cId="599978092" sldId="2147483758"/>
            <pc:sldLayoutMk cId="2342042145" sldId="2147483753"/>
          </pc:sldLayoutMkLst>
        </pc:sldLayoutChg>
        <pc:sldLayoutChg chg="del">
          <pc:chgData name="Maria Fesenko (2422329)" userId="S::2422329@student.uwtsd.ac.uk::8bbcba73-14f7-471d-bfdd-837074d8c8b5" providerId="AD" clId="Web-{CE392A00-2F0B-79AB-9319-003B524CBFC4}" dt="2025-10-17T10:15:31.301" v="562"/>
          <pc:sldLayoutMkLst>
            <pc:docMk/>
            <pc:sldMasterMk cId="599978092" sldId="2147483758"/>
            <pc:sldLayoutMk cId="3703961558" sldId="2147483754"/>
          </pc:sldLayoutMkLst>
        </pc:sldLayoutChg>
        <pc:sldLayoutChg chg="del">
          <pc:chgData name="Maria Fesenko (2422329)" userId="S::2422329@student.uwtsd.ac.uk::8bbcba73-14f7-471d-bfdd-837074d8c8b5" providerId="AD" clId="Web-{CE392A00-2F0B-79AB-9319-003B524CBFC4}" dt="2025-10-17T10:15:31.301" v="562"/>
          <pc:sldLayoutMkLst>
            <pc:docMk/>
            <pc:sldMasterMk cId="599978092" sldId="2147483758"/>
            <pc:sldLayoutMk cId="1725440277" sldId="2147483755"/>
          </pc:sldLayoutMkLst>
        </pc:sldLayoutChg>
        <pc:sldLayoutChg chg="del">
          <pc:chgData name="Maria Fesenko (2422329)" userId="S::2422329@student.uwtsd.ac.uk::8bbcba73-14f7-471d-bfdd-837074d8c8b5" providerId="AD" clId="Web-{CE392A00-2F0B-79AB-9319-003B524CBFC4}" dt="2025-10-17T10:15:31.301" v="562"/>
          <pc:sldLayoutMkLst>
            <pc:docMk/>
            <pc:sldMasterMk cId="599978092" sldId="2147483758"/>
            <pc:sldLayoutMk cId="2599539639" sldId="2147483756"/>
          </pc:sldLayoutMkLst>
        </pc:sldLayoutChg>
        <pc:sldLayoutChg chg="del">
          <pc:chgData name="Maria Fesenko (2422329)" userId="S::2422329@student.uwtsd.ac.uk::8bbcba73-14f7-471d-bfdd-837074d8c8b5" providerId="AD" clId="Web-{CE392A00-2F0B-79AB-9319-003B524CBFC4}" dt="2025-10-17T10:15:31.301" v="562"/>
          <pc:sldLayoutMkLst>
            <pc:docMk/>
            <pc:sldMasterMk cId="599978092" sldId="2147483758"/>
            <pc:sldLayoutMk cId="329516288" sldId="2147483757"/>
          </pc:sldLayoutMkLst>
        </pc:sldLayoutChg>
      </pc:sldMasterChg>
      <pc:sldMasterChg chg="add del addSldLayout delSldLayout modSldLayout">
        <pc:chgData name="Maria Fesenko (2422329)" userId="S::2422329@student.uwtsd.ac.uk::8bbcba73-14f7-471d-bfdd-837074d8c8b5" providerId="AD" clId="Web-{CE392A00-2F0B-79AB-9319-003B524CBFC4}" dt="2025-10-17T10:15:33.879" v="563"/>
        <pc:sldMasterMkLst>
          <pc:docMk/>
          <pc:sldMasterMk cId="2035736605" sldId="2147483759"/>
        </pc:sldMasterMkLst>
        <pc:sldLayoutChg chg="add del mod replId">
          <pc:chgData name="Maria Fesenko (2422329)" userId="S::2422329@student.uwtsd.ac.uk::8bbcba73-14f7-471d-bfdd-837074d8c8b5" providerId="AD" clId="Web-{CE392A00-2F0B-79AB-9319-003B524CBFC4}" dt="2025-10-17T10:15:33.879" v="563"/>
          <pc:sldLayoutMkLst>
            <pc:docMk/>
            <pc:sldMasterMk cId="2035736605" sldId="2147483759"/>
            <pc:sldLayoutMk cId="94251502" sldId="2147483760"/>
          </pc:sldLayoutMkLst>
        </pc:sldLayoutChg>
        <pc:sldLayoutChg chg="add del mod replId">
          <pc:chgData name="Maria Fesenko (2422329)" userId="S::2422329@student.uwtsd.ac.uk::8bbcba73-14f7-471d-bfdd-837074d8c8b5" providerId="AD" clId="Web-{CE392A00-2F0B-79AB-9319-003B524CBFC4}" dt="2025-10-17T10:15:33.879" v="563"/>
          <pc:sldLayoutMkLst>
            <pc:docMk/>
            <pc:sldMasterMk cId="2035736605" sldId="2147483759"/>
            <pc:sldLayoutMk cId="1422433257" sldId="2147483761"/>
          </pc:sldLayoutMkLst>
        </pc:sldLayoutChg>
        <pc:sldLayoutChg chg="add del mod replId">
          <pc:chgData name="Maria Fesenko (2422329)" userId="S::2422329@student.uwtsd.ac.uk::8bbcba73-14f7-471d-bfdd-837074d8c8b5" providerId="AD" clId="Web-{CE392A00-2F0B-79AB-9319-003B524CBFC4}" dt="2025-10-17T10:15:33.879" v="563"/>
          <pc:sldLayoutMkLst>
            <pc:docMk/>
            <pc:sldMasterMk cId="2035736605" sldId="2147483759"/>
            <pc:sldLayoutMk cId="597886871" sldId="2147483762"/>
          </pc:sldLayoutMkLst>
        </pc:sldLayoutChg>
        <pc:sldLayoutChg chg="add del mod replId">
          <pc:chgData name="Maria Fesenko (2422329)" userId="S::2422329@student.uwtsd.ac.uk::8bbcba73-14f7-471d-bfdd-837074d8c8b5" providerId="AD" clId="Web-{CE392A00-2F0B-79AB-9319-003B524CBFC4}" dt="2025-10-17T10:15:33.879" v="563"/>
          <pc:sldLayoutMkLst>
            <pc:docMk/>
            <pc:sldMasterMk cId="2035736605" sldId="2147483759"/>
            <pc:sldLayoutMk cId="878115736" sldId="2147483763"/>
          </pc:sldLayoutMkLst>
        </pc:sldLayoutChg>
        <pc:sldLayoutChg chg="add del mod replId">
          <pc:chgData name="Maria Fesenko (2422329)" userId="S::2422329@student.uwtsd.ac.uk::8bbcba73-14f7-471d-bfdd-837074d8c8b5" providerId="AD" clId="Web-{CE392A00-2F0B-79AB-9319-003B524CBFC4}" dt="2025-10-17T10:15:33.879" v="563"/>
          <pc:sldLayoutMkLst>
            <pc:docMk/>
            <pc:sldMasterMk cId="2035736605" sldId="2147483759"/>
            <pc:sldLayoutMk cId="1172164769" sldId="2147483764"/>
          </pc:sldLayoutMkLst>
        </pc:sldLayoutChg>
        <pc:sldLayoutChg chg="add del mod replId">
          <pc:chgData name="Maria Fesenko (2422329)" userId="S::2422329@student.uwtsd.ac.uk::8bbcba73-14f7-471d-bfdd-837074d8c8b5" providerId="AD" clId="Web-{CE392A00-2F0B-79AB-9319-003B524CBFC4}" dt="2025-10-17T10:15:33.879" v="563"/>
          <pc:sldLayoutMkLst>
            <pc:docMk/>
            <pc:sldMasterMk cId="2035736605" sldId="2147483759"/>
            <pc:sldLayoutMk cId="1590886418" sldId="2147483765"/>
          </pc:sldLayoutMkLst>
        </pc:sldLayoutChg>
        <pc:sldLayoutChg chg="add del mod replId">
          <pc:chgData name="Maria Fesenko (2422329)" userId="S::2422329@student.uwtsd.ac.uk::8bbcba73-14f7-471d-bfdd-837074d8c8b5" providerId="AD" clId="Web-{CE392A00-2F0B-79AB-9319-003B524CBFC4}" dt="2025-10-17T10:15:33.879" v="563"/>
          <pc:sldLayoutMkLst>
            <pc:docMk/>
            <pc:sldMasterMk cId="2035736605" sldId="2147483759"/>
            <pc:sldLayoutMk cId="207577068" sldId="2147483766"/>
          </pc:sldLayoutMkLst>
        </pc:sldLayoutChg>
        <pc:sldLayoutChg chg="add del mod replId">
          <pc:chgData name="Maria Fesenko (2422329)" userId="S::2422329@student.uwtsd.ac.uk::8bbcba73-14f7-471d-bfdd-837074d8c8b5" providerId="AD" clId="Web-{CE392A00-2F0B-79AB-9319-003B524CBFC4}" dt="2025-10-17T10:15:33.879" v="563"/>
          <pc:sldLayoutMkLst>
            <pc:docMk/>
            <pc:sldMasterMk cId="2035736605" sldId="2147483759"/>
            <pc:sldLayoutMk cId="1353376704" sldId="2147483767"/>
          </pc:sldLayoutMkLst>
        </pc:sldLayoutChg>
        <pc:sldLayoutChg chg="add del mod replId">
          <pc:chgData name="Maria Fesenko (2422329)" userId="S::2422329@student.uwtsd.ac.uk::8bbcba73-14f7-471d-bfdd-837074d8c8b5" providerId="AD" clId="Web-{CE392A00-2F0B-79AB-9319-003B524CBFC4}" dt="2025-10-17T10:15:33.879" v="563"/>
          <pc:sldLayoutMkLst>
            <pc:docMk/>
            <pc:sldMasterMk cId="2035736605" sldId="2147483759"/>
            <pc:sldLayoutMk cId="1391342030" sldId="2147483768"/>
          </pc:sldLayoutMkLst>
        </pc:sldLayoutChg>
        <pc:sldLayoutChg chg="add del mod replId">
          <pc:chgData name="Maria Fesenko (2422329)" userId="S::2422329@student.uwtsd.ac.uk::8bbcba73-14f7-471d-bfdd-837074d8c8b5" providerId="AD" clId="Web-{CE392A00-2F0B-79AB-9319-003B524CBFC4}" dt="2025-10-17T10:15:33.879" v="563"/>
          <pc:sldLayoutMkLst>
            <pc:docMk/>
            <pc:sldMasterMk cId="2035736605" sldId="2147483759"/>
            <pc:sldLayoutMk cId="4213988041" sldId="2147483769"/>
          </pc:sldLayoutMkLst>
        </pc:sldLayoutChg>
        <pc:sldLayoutChg chg="add del mod replId">
          <pc:chgData name="Maria Fesenko (2422329)" userId="S::2422329@student.uwtsd.ac.uk::8bbcba73-14f7-471d-bfdd-837074d8c8b5" providerId="AD" clId="Web-{CE392A00-2F0B-79AB-9319-003B524CBFC4}" dt="2025-10-17T10:15:33.879" v="563"/>
          <pc:sldLayoutMkLst>
            <pc:docMk/>
            <pc:sldMasterMk cId="2035736605" sldId="2147483759"/>
            <pc:sldLayoutMk cId="2217338891" sldId="2147483770"/>
          </pc:sldLayoutMkLst>
        </pc:sldLayoutChg>
      </pc:sldMasterChg>
      <pc:sldMasterChg chg="add del addSldLayout delSldLayout modSldLayout">
        <pc:chgData name="Maria Fesenko (2422329)" userId="S::2422329@student.uwtsd.ac.uk::8bbcba73-14f7-471d-bfdd-837074d8c8b5" providerId="AD" clId="Web-{CE392A00-2F0B-79AB-9319-003B524CBFC4}" dt="2025-10-17T10:16:09.036" v="564"/>
        <pc:sldMasterMkLst>
          <pc:docMk/>
          <pc:sldMasterMk cId="2518133710" sldId="2147483771"/>
        </pc:sldMasterMkLst>
        <pc:sldLayoutChg chg="add del mod replId">
          <pc:chgData name="Maria Fesenko (2422329)" userId="S::2422329@student.uwtsd.ac.uk::8bbcba73-14f7-471d-bfdd-837074d8c8b5" providerId="AD" clId="Web-{CE392A00-2F0B-79AB-9319-003B524CBFC4}" dt="2025-10-17T10:16:09.036" v="564"/>
          <pc:sldLayoutMkLst>
            <pc:docMk/>
            <pc:sldMasterMk cId="2518133710" sldId="2147483771"/>
            <pc:sldLayoutMk cId="921387146" sldId="2147483772"/>
          </pc:sldLayoutMkLst>
        </pc:sldLayoutChg>
        <pc:sldLayoutChg chg="add del mod replId">
          <pc:chgData name="Maria Fesenko (2422329)" userId="S::2422329@student.uwtsd.ac.uk::8bbcba73-14f7-471d-bfdd-837074d8c8b5" providerId="AD" clId="Web-{CE392A00-2F0B-79AB-9319-003B524CBFC4}" dt="2025-10-17T10:16:09.036" v="564"/>
          <pc:sldLayoutMkLst>
            <pc:docMk/>
            <pc:sldMasterMk cId="2518133710" sldId="2147483771"/>
            <pc:sldLayoutMk cId="2736672579" sldId="2147483773"/>
          </pc:sldLayoutMkLst>
        </pc:sldLayoutChg>
        <pc:sldLayoutChg chg="add del mod replId">
          <pc:chgData name="Maria Fesenko (2422329)" userId="S::2422329@student.uwtsd.ac.uk::8bbcba73-14f7-471d-bfdd-837074d8c8b5" providerId="AD" clId="Web-{CE392A00-2F0B-79AB-9319-003B524CBFC4}" dt="2025-10-17T10:16:09.036" v="564"/>
          <pc:sldLayoutMkLst>
            <pc:docMk/>
            <pc:sldMasterMk cId="2518133710" sldId="2147483771"/>
            <pc:sldLayoutMk cId="3782242359" sldId="2147483774"/>
          </pc:sldLayoutMkLst>
        </pc:sldLayoutChg>
        <pc:sldLayoutChg chg="add del mod replId">
          <pc:chgData name="Maria Fesenko (2422329)" userId="S::2422329@student.uwtsd.ac.uk::8bbcba73-14f7-471d-bfdd-837074d8c8b5" providerId="AD" clId="Web-{CE392A00-2F0B-79AB-9319-003B524CBFC4}" dt="2025-10-17T10:16:09.036" v="564"/>
          <pc:sldLayoutMkLst>
            <pc:docMk/>
            <pc:sldMasterMk cId="2518133710" sldId="2147483771"/>
            <pc:sldLayoutMk cId="2886159999" sldId="2147483775"/>
          </pc:sldLayoutMkLst>
        </pc:sldLayoutChg>
        <pc:sldLayoutChg chg="add del mod replId">
          <pc:chgData name="Maria Fesenko (2422329)" userId="S::2422329@student.uwtsd.ac.uk::8bbcba73-14f7-471d-bfdd-837074d8c8b5" providerId="AD" clId="Web-{CE392A00-2F0B-79AB-9319-003B524CBFC4}" dt="2025-10-17T10:16:09.036" v="564"/>
          <pc:sldLayoutMkLst>
            <pc:docMk/>
            <pc:sldMasterMk cId="2518133710" sldId="2147483771"/>
            <pc:sldLayoutMk cId="2833233260" sldId="2147483776"/>
          </pc:sldLayoutMkLst>
        </pc:sldLayoutChg>
        <pc:sldLayoutChg chg="add del mod replId">
          <pc:chgData name="Maria Fesenko (2422329)" userId="S::2422329@student.uwtsd.ac.uk::8bbcba73-14f7-471d-bfdd-837074d8c8b5" providerId="AD" clId="Web-{CE392A00-2F0B-79AB-9319-003B524CBFC4}" dt="2025-10-17T10:16:09.036" v="564"/>
          <pc:sldLayoutMkLst>
            <pc:docMk/>
            <pc:sldMasterMk cId="2518133710" sldId="2147483771"/>
            <pc:sldLayoutMk cId="59699247" sldId="2147483777"/>
          </pc:sldLayoutMkLst>
        </pc:sldLayoutChg>
        <pc:sldLayoutChg chg="add del mod replId">
          <pc:chgData name="Maria Fesenko (2422329)" userId="S::2422329@student.uwtsd.ac.uk::8bbcba73-14f7-471d-bfdd-837074d8c8b5" providerId="AD" clId="Web-{CE392A00-2F0B-79AB-9319-003B524CBFC4}" dt="2025-10-17T10:16:09.036" v="564"/>
          <pc:sldLayoutMkLst>
            <pc:docMk/>
            <pc:sldMasterMk cId="2518133710" sldId="2147483771"/>
            <pc:sldLayoutMk cId="2015209357" sldId="2147483778"/>
          </pc:sldLayoutMkLst>
        </pc:sldLayoutChg>
        <pc:sldLayoutChg chg="add del mod replId">
          <pc:chgData name="Maria Fesenko (2422329)" userId="S::2422329@student.uwtsd.ac.uk::8bbcba73-14f7-471d-bfdd-837074d8c8b5" providerId="AD" clId="Web-{CE392A00-2F0B-79AB-9319-003B524CBFC4}" dt="2025-10-17T10:16:09.036" v="564"/>
          <pc:sldLayoutMkLst>
            <pc:docMk/>
            <pc:sldMasterMk cId="2518133710" sldId="2147483771"/>
            <pc:sldLayoutMk cId="3717147234" sldId="2147483779"/>
          </pc:sldLayoutMkLst>
        </pc:sldLayoutChg>
        <pc:sldLayoutChg chg="add del mod replId">
          <pc:chgData name="Maria Fesenko (2422329)" userId="S::2422329@student.uwtsd.ac.uk::8bbcba73-14f7-471d-bfdd-837074d8c8b5" providerId="AD" clId="Web-{CE392A00-2F0B-79AB-9319-003B524CBFC4}" dt="2025-10-17T10:16:09.036" v="564"/>
          <pc:sldLayoutMkLst>
            <pc:docMk/>
            <pc:sldMasterMk cId="2518133710" sldId="2147483771"/>
            <pc:sldLayoutMk cId="4234655218" sldId="2147483780"/>
          </pc:sldLayoutMkLst>
        </pc:sldLayoutChg>
        <pc:sldLayoutChg chg="add del mod replId">
          <pc:chgData name="Maria Fesenko (2422329)" userId="S::2422329@student.uwtsd.ac.uk::8bbcba73-14f7-471d-bfdd-837074d8c8b5" providerId="AD" clId="Web-{CE392A00-2F0B-79AB-9319-003B524CBFC4}" dt="2025-10-17T10:16:09.036" v="564"/>
          <pc:sldLayoutMkLst>
            <pc:docMk/>
            <pc:sldMasterMk cId="2518133710" sldId="2147483771"/>
            <pc:sldLayoutMk cId="1686667669" sldId="2147483781"/>
          </pc:sldLayoutMkLst>
        </pc:sldLayoutChg>
        <pc:sldLayoutChg chg="add del mod replId">
          <pc:chgData name="Maria Fesenko (2422329)" userId="S::2422329@student.uwtsd.ac.uk::8bbcba73-14f7-471d-bfdd-837074d8c8b5" providerId="AD" clId="Web-{CE392A00-2F0B-79AB-9319-003B524CBFC4}" dt="2025-10-17T10:16:09.036" v="564"/>
          <pc:sldLayoutMkLst>
            <pc:docMk/>
            <pc:sldMasterMk cId="2518133710" sldId="2147483771"/>
            <pc:sldLayoutMk cId="1239990234" sldId="2147483782"/>
          </pc:sldLayoutMkLst>
        </pc:sldLayoutChg>
      </pc:sldMasterChg>
      <pc:sldMasterChg chg="add del addSldLayout delSldLayout modSldLayout">
        <pc:chgData name="Maria Fesenko (2422329)" userId="S::2422329@student.uwtsd.ac.uk::8bbcba73-14f7-471d-bfdd-837074d8c8b5" providerId="AD" clId="Web-{CE392A00-2F0B-79AB-9319-003B524CBFC4}" dt="2025-10-17T10:16:12.676" v="565"/>
        <pc:sldMasterMkLst>
          <pc:docMk/>
          <pc:sldMasterMk cId="562088441" sldId="2147483783"/>
        </pc:sldMasterMkLst>
        <pc:sldLayoutChg chg="add del mod replId">
          <pc:chgData name="Maria Fesenko (2422329)" userId="S::2422329@student.uwtsd.ac.uk::8bbcba73-14f7-471d-bfdd-837074d8c8b5" providerId="AD" clId="Web-{CE392A00-2F0B-79AB-9319-003B524CBFC4}" dt="2025-10-17T10:16:12.676" v="565"/>
          <pc:sldLayoutMkLst>
            <pc:docMk/>
            <pc:sldMasterMk cId="562088441" sldId="2147483783"/>
            <pc:sldLayoutMk cId="2771553408" sldId="2147483784"/>
          </pc:sldLayoutMkLst>
        </pc:sldLayoutChg>
        <pc:sldLayoutChg chg="add del mod replId">
          <pc:chgData name="Maria Fesenko (2422329)" userId="S::2422329@student.uwtsd.ac.uk::8bbcba73-14f7-471d-bfdd-837074d8c8b5" providerId="AD" clId="Web-{CE392A00-2F0B-79AB-9319-003B524CBFC4}" dt="2025-10-17T10:16:12.676" v="565"/>
          <pc:sldLayoutMkLst>
            <pc:docMk/>
            <pc:sldMasterMk cId="562088441" sldId="2147483783"/>
            <pc:sldLayoutMk cId="3734492859" sldId="2147483785"/>
          </pc:sldLayoutMkLst>
        </pc:sldLayoutChg>
        <pc:sldLayoutChg chg="add del mod replId">
          <pc:chgData name="Maria Fesenko (2422329)" userId="S::2422329@student.uwtsd.ac.uk::8bbcba73-14f7-471d-bfdd-837074d8c8b5" providerId="AD" clId="Web-{CE392A00-2F0B-79AB-9319-003B524CBFC4}" dt="2025-10-17T10:16:12.676" v="565"/>
          <pc:sldLayoutMkLst>
            <pc:docMk/>
            <pc:sldMasterMk cId="562088441" sldId="2147483783"/>
            <pc:sldLayoutMk cId="230473111" sldId="2147483786"/>
          </pc:sldLayoutMkLst>
        </pc:sldLayoutChg>
        <pc:sldLayoutChg chg="add del mod replId">
          <pc:chgData name="Maria Fesenko (2422329)" userId="S::2422329@student.uwtsd.ac.uk::8bbcba73-14f7-471d-bfdd-837074d8c8b5" providerId="AD" clId="Web-{CE392A00-2F0B-79AB-9319-003B524CBFC4}" dt="2025-10-17T10:16:12.676" v="565"/>
          <pc:sldLayoutMkLst>
            <pc:docMk/>
            <pc:sldMasterMk cId="562088441" sldId="2147483783"/>
            <pc:sldLayoutMk cId="3256357244" sldId="2147483787"/>
          </pc:sldLayoutMkLst>
        </pc:sldLayoutChg>
        <pc:sldLayoutChg chg="add del mod replId">
          <pc:chgData name="Maria Fesenko (2422329)" userId="S::2422329@student.uwtsd.ac.uk::8bbcba73-14f7-471d-bfdd-837074d8c8b5" providerId="AD" clId="Web-{CE392A00-2F0B-79AB-9319-003B524CBFC4}" dt="2025-10-17T10:16:12.676" v="565"/>
          <pc:sldLayoutMkLst>
            <pc:docMk/>
            <pc:sldMasterMk cId="562088441" sldId="2147483783"/>
            <pc:sldLayoutMk cId="3304340920" sldId="2147483788"/>
          </pc:sldLayoutMkLst>
        </pc:sldLayoutChg>
        <pc:sldLayoutChg chg="add del mod replId">
          <pc:chgData name="Maria Fesenko (2422329)" userId="S::2422329@student.uwtsd.ac.uk::8bbcba73-14f7-471d-bfdd-837074d8c8b5" providerId="AD" clId="Web-{CE392A00-2F0B-79AB-9319-003B524CBFC4}" dt="2025-10-17T10:16:12.676" v="565"/>
          <pc:sldLayoutMkLst>
            <pc:docMk/>
            <pc:sldMasterMk cId="562088441" sldId="2147483783"/>
            <pc:sldLayoutMk cId="1847571205" sldId="2147483789"/>
          </pc:sldLayoutMkLst>
        </pc:sldLayoutChg>
        <pc:sldLayoutChg chg="add del mod replId">
          <pc:chgData name="Maria Fesenko (2422329)" userId="S::2422329@student.uwtsd.ac.uk::8bbcba73-14f7-471d-bfdd-837074d8c8b5" providerId="AD" clId="Web-{CE392A00-2F0B-79AB-9319-003B524CBFC4}" dt="2025-10-17T10:16:12.676" v="565"/>
          <pc:sldLayoutMkLst>
            <pc:docMk/>
            <pc:sldMasterMk cId="562088441" sldId="2147483783"/>
            <pc:sldLayoutMk cId="2431246596" sldId="2147483790"/>
          </pc:sldLayoutMkLst>
        </pc:sldLayoutChg>
        <pc:sldLayoutChg chg="add del mod replId">
          <pc:chgData name="Maria Fesenko (2422329)" userId="S::2422329@student.uwtsd.ac.uk::8bbcba73-14f7-471d-bfdd-837074d8c8b5" providerId="AD" clId="Web-{CE392A00-2F0B-79AB-9319-003B524CBFC4}" dt="2025-10-17T10:16:12.676" v="565"/>
          <pc:sldLayoutMkLst>
            <pc:docMk/>
            <pc:sldMasterMk cId="562088441" sldId="2147483783"/>
            <pc:sldLayoutMk cId="4068906588" sldId="2147483791"/>
          </pc:sldLayoutMkLst>
        </pc:sldLayoutChg>
        <pc:sldLayoutChg chg="add del mod replId">
          <pc:chgData name="Maria Fesenko (2422329)" userId="S::2422329@student.uwtsd.ac.uk::8bbcba73-14f7-471d-bfdd-837074d8c8b5" providerId="AD" clId="Web-{CE392A00-2F0B-79AB-9319-003B524CBFC4}" dt="2025-10-17T10:16:12.676" v="565"/>
          <pc:sldLayoutMkLst>
            <pc:docMk/>
            <pc:sldMasterMk cId="562088441" sldId="2147483783"/>
            <pc:sldLayoutMk cId="4183212994" sldId="2147483792"/>
          </pc:sldLayoutMkLst>
        </pc:sldLayoutChg>
        <pc:sldLayoutChg chg="add del mod replId">
          <pc:chgData name="Maria Fesenko (2422329)" userId="S::2422329@student.uwtsd.ac.uk::8bbcba73-14f7-471d-bfdd-837074d8c8b5" providerId="AD" clId="Web-{CE392A00-2F0B-79AB-9319-003B524CBFC4}" dt="2025-10-17T10:16:12.676" v="565"/>
          <pc:sldLayoutMkLst>
            <pc:docMk/>
            <pc:sldMasterMk cId="562088441" sldId="2147483783"/>
            <pc:sldLayoutMk cId="282335148" sldId="2147483793"/>
          </pc:sldLayoutMkLst>
        </pc:sldLayoutChg>
        <pc:sldLayoutChg chg="add del mod replId">
          <pc:chgData name="Maria Fesenko (2422329)" userId="S::2422329@student.uwtsd.ac.uk::8bbcba73-14f7-471d-bfdd-837074d8c8b5" providerId="AD" clId="Web-{CE392A00-2F0B-79AB-9319-003B524CBFC4}" dt="2025-10-17T10:16:12.676" v="565"/>
          <pc:sldLayoutMkLst>
            <pc:docMk/>
            <pc:sldMasterMk cId="562088441" sldId="2147483783"/>
            <pc:sldLayoutMk cId="3578829669" sldId="2147483794"/>
          </pc:sldLayoutMkLst>
        </pc:sldLayoutChg>
      </pc:sldMasterChg>
      <pc:sldMasterChg chg="add del addSldLayout delSldLayout modSldLayout">
        <pc:chgData name="Maria Fesenko (2422329)" userId="S::2422329@student.uwtsd.ac.uk::8bbcba73-14f7-471d-bfdd-837074d8c8b5" providerId="AD" clId="Web-{CE392A00-2F0B-79AB-9319-003B524CBFC4}" dt="2025-10-17T10:16:21.426" v="566"/>
        <pc:sldMasterMkLst>
          <pc:docMk/>
          <pc:sldMasterMk cId="4177096944" sldId="2147483795"/>
        </pc:sldMasterMkLst>
        <pc:sldLayoutChg chg="add del mod replId">
          <pc:chgData name="Maria Fesenko (2422329)" userId="S::2422329@student.uwtsd.ac.uk::8bbcba73-14f7-471d-bfdd-837074d8c8b5" providerId="AD" clId="Web-{CE392A00-2F0B-79AB-9319-003B524CBFC4}" dt="2025-10-17T10:16:21.426" v="566"/>
          <pc:sldLayoutMkLst>
            <pc:docMk/>
            <pc:sldMasterMk cId="4177096944" sldId="2147483795"/>
            <pc:sldLayoutMk cId="3440638291" sldId="2147483796"/>
          </pc:sldLayoutMkLst>
        </pc:sldLayoutChg>
        <pc:sldLayoutChg chg="add del mod replId">
          <pc:chgData name="Maria Fesenko (2422329)" userId="S::2422329@student.uwtsd.ac.uk::8bbcba73-14f7-471d-bfdd-837074d8c8b5" providerId="AD" clId="Web-{CE392A00-2F0B-79AB-9319-003B524CBFC4}" dt="2025-10-17T10:16:21.426" v="566"/>
          <pc:sldLayoutMkLst>
            <pc:docMk/>
            <pc:sldMasterMk cId="4177096944" sldId="2147483795"/>
            <pc:sldLayoutMk cId="4003885722" sldId="2147483797"/>
          </pc:sldLayoutMkLst>
        </pc:sldLayoutChg>
        <pc:sldLayoutChg chg="add del mod replId">
          <pc:chgData name="Maria Fesenko (2422329)" userId="S::2422329@student.uwtsd.ac.uk::8bbcba73-14f7-471d-bfdd-837074d8c8b5" providerId="AD" clId="Web-{CE392A00-2F0B-79AB-9319-003B524CBFC4}" dt="2025-10-17T10:16:21.426" v="566"/>
          <pc:sldLayoutMkLst>
            <pc:docMk/>
            <pc:sldMasterMk cId="4177096944" sldId="2147483795"/>
            <pc:sldLayoutMk cId="3353473275" sldId="2147483798"/>
          </pc:sldLayoutMkLst>
        </pc:sldLayoutChg>
        <pc:sldLayoutChg chg="add del mod replId">
          <pc:chgData name="Maria Fesenko (2422329)" userId="S::2422329@student.uwtsd.ac.uk::8bbcba73-14f7-471d-bfdd-837074d8c8b5" providerId="AD" clId="Web-{CE392A00-2F0B-79AB-9319-003B524CBFC4}" dt="2025-10-17T10:16:21.426" v="566"/>
          <pc:sldLayoutMkLst>
            <pc:docMk/>
            <pc:sldMasterMk cId="4177096944" sldId="2147483795"/>
            <pc:sldLayoutMk cId="1795718650" sldId="2147483799"/>
          </pc:sldLayoutMkLst>
        </pc:sldLayoutChg>
        <pc:sldLayoutChg chg="add del mod replId">
          <pc:chgData name="Maria Fesenko (2422329)" userId="S::2422329@student.uwtsd.ac.uk::8bbcba73-14f7-471d-bfdd-837074d8c8b5" providerId="AD" clId="Web-{CE392A00-2F0B-79AB-9319-003B524CBFC4}" dt="2025-10-17T10:16:21.426" v="566"/>
          <pc:sldLayoutMkLst>
            <pc:docMk/>
            <pc:sldMasterMk cId="4177096944" sldId="2147483795"/>
            <pc:sldLayoutMk cId="1226530939" sldId="2147483800"/>
          </pc:sldLayoutMkLst>
        </pc:sldLayoutChg>
        <pc:sldLayoutChg chg="add del mod replId">
          <pc:chgData name="Maria Fesenko (2422329)" userId="S::2422329@student.uwtsd.ac.uk::8bbcba73-14f7-471d-bfdd-837074d8c8b5" providerId="AD" clId="Web-{CE392A00-2F0B-79AB-9319-003B524CBFC4}" dt="2025-10-17T10:16:21.426" v="566"/>
          <pc:sldLayoutMkLst>
            <pc:docMk/>
            <pc:sldMasterMk cId="4177096944" sldId="2147483795"/>
            <pc:sldLayoutMk cId="4229009432" sldId="2147483801"/>
          </pc:sldLayoutMkLst>
        </pc:sldLayoutChg>
        <pc:sldLayoutChg chg="add del mod replId">
          <pc:chgData name="Maria Fesenko (2422329)" userId="S::2422329@student.uwtsd.ac.uk::8bbcba73-14f7-471d-bfdd-837074d8c8b5" providerId="AD" clId="Web-{CE392A00-2F0B-79AB-9319-003B524CBFC4}" dt="2025-10-17T10:16:21.426" v="566"/>
          <pc:sldLayoutMkLst>
            <pc:docMk/>
            <pc:sldMasterMk cId="4177096944" sldId="2147483795"/>
            <pc:sldLayoutMk cId="1208033728" sldId="2147483802"/>
          </pc:sldLayoutMkLst>
        </pc:sldLayoutChg>
        <pc:sldLayoutChg chg="add del mod replId">
          <pc:chgData name="Maria Fesenko (2422329)" userId="S::2422329@student.uwtsd.ac.uk::8bbcba73-14f7-471d-bfdd-837074d8c8b5" providerId="AD" clId="Web-{CE392A00-2F0B-79AB-9319-003B524CBFC4}" dt="2025-10-17T10:16:21.426" v="566"/>
          <pc:sldLayoutMkLst>
            <pc:docMk/>
            <pc:sldMasterMk cId="4177096944" sldId="2147483795"/>
            <pc:sldLayoutMk cId="1707015813" sldId="2147483803"/>
          </pc:sldLayoutMkLst>
        </pc:sldLayoutChg>
        <pc:sldLayoutChg chg="add del mod replId">
          <pc:chgData name="Maria Fesenko (2422329)" userId="S::2422329@student.uwtsd.ac.uk::8bbcba73-14f7-471d-bfdd-837074d8c8b5" providerId="AD" clId="Web-{CE392A00-2F0B-79AB-9319-003B524CBFC4}" dt="2025-10-17T10:16:21.426" v="566"/>
          <pc:sldLayoutMkLst>
            <pc:docMk/>
            <pc:sldMasterMk cId="4177096944" sldId="2147483795"/>
            <pc:sldLayoutMk cId="818206270" sldId="2147483804"/>
          </pc:sldLayoutMkLst>
        </pc:sldLayoutChg>
        <pc:sldLayoutChg chg="add del mod replId">
          <pc:chgData name="Maria Fesenko (2422329)" userId="S::2422329@student.uwtsd.ac.uk::8bbcba73-14f7-471d-bfdd-837074d8c8b5" providerId="AD" clId="Web-{CE392A00-2F0B-79AB-9319-003B524CBFC4}" dt="2025-10-17T10:16:21.426" v="566"/>
          <pc:sldLayoutMkLst>
            <pc:docMk/>
            <pc:sldMasterMk cId="4177096944" sldId="2147483795"/>
            <pc:sldLayoutMk cId="1760779720" sldId="2147483805"/>
          </pc:sldLayoutMkLst>
        </pc:sldLayoutChg>
        <pc:sldLayoutChg chg="add del mod replId">
          <pc:chgData name="Maria Fesenko (2422329)" userId="S::2422329@student.uwtsd.ac.uk::8bbcba73-14f7-471d-bfdd-837074d8c8b5" providerId="AD" clId="Web-{CE392A00-2F0B-79AB-9319-003B524CBFC4}" dt="2025-10-17T10:16:21.426" v="566"/>
          <pc:sldLayoutMkLst>
            <pc:docMk/>
            <pc:sldMasterMk cId="4177096944" sldId="2147483795"/>
            <pc:sldLayoutMk cId="518306650" sldId="2147483806"/>
          </pc:sldLayoutMkLst>
        </pc:sldLayoutChg>
      </pc:sldMasterChg>
      <pc:sldMasterChg chg="add addSldLayout modSldLayout">
        <pc:chgData name="Maria Fesenko (2422329)" userId="S::2422329@student.uwtsd.ac.uk::8bbcba73-14f7-471d-bfdd-837074d8c8b5" providerId="AD" clId="Web-{CE392A00-2F0B-79AB-9319-003B524CBFC4}" dt="2025-10-17T10:16:21.426" v="566"/>
        <pc:sldMasterMkLst>
          <pc:docMk/>
          <pc:sldMasterMk cId="3525052042" sldId="2147483807"/>
        </pc:sldMasterMkLst>
        <pc:sldLayoutChg chg="add mod replId">
          <pc:chgData name="Maria Fesenko (2422329)" userId="S::2422329@student.uwtsd.ac.uk::8bbcba73-14f7-471d-bfdd-837074d8c8b5" providerId="AD" clId="Web-{CE392A00-2F0B-79AB-9319-003B524CBFC4}" dt="2025-10-17T10:16:21.426" v="566"/>
          <pc:sldLayoutMkLst>
            <pc:docMk/>
            <pc:sldMasterMk cId="3525052042" sldId="2147483807"/>
            <pc:sldLayoutMk cId="1247063314" sldId="2147483808"/>
          </pc:sldLayoutMkLst>
        </pc:sldLayoutChg>
        <pc:sldLayoutChg chg="add mod replId">
          <pc:chgData name="Maria Fesenko (2422329)" userId="S::2422329@student.uwtsd.ac.uk::8bbcba73-14f7-471d-bfdd-837074d8c8b5" providerId="AD" clId="Web-{CE392A00-2F0B-79AB-9319-003B524CBFC4}" dt="2025-10-17T10:16:21.426" v="566"/>
          <pc:sldLayoutMkLst>
            <pc:docMk/>
            <pc:sldMasterMk cId="3525052042" sldId="2147483807"/>
            <pc:sldLayoutMk cId="473365530" sldId="2147483809"/>
          </pc:sldLayoutMkLst>
        </pc:sldLayoutChg>
        <pc:sldLayoutChg chg="add mod replId">
          <pc:chgData name="Maria Fesenko (2422329)" userId="S::2422329@student.uwtsd.ac.uk::8bbcba73-14f7-471d-bfdd-837074d8c8b5" providerId="AD" clId="Web-{CE392A00-2F0B-79AB-9319-003B524CBFC4}" dt="2025-10-17T10:16:21.426" v="566"/>
          <pc:sldLayoutMkLst>
            <pc:docMk/>
            <pc:sldMasterMk cId="3525052042" sldId="2147483807"/>
            <pc:sldLayoutMk cId="1105329544" sldId="2147483810"/>
          </pc:sldLayoutMkLst>
        </pc:sldLayoutChg>
        <pc:sldLayoutChg chg="add mod replId">
          <pc:chgData name="Maria Fesenko (2422329)" userId="S::2422329@student.uwtsd.ac.uk::8bbcba73-14f7-471d-bfdd-837074d8c8b5" providerId="AD" clId="Web-{CE392A00-2F0B-79AB-9319-003B524CBFC4}" dt="2025-10-17T10:16:21.426" v="566"/>
          <pc:sldLayoutMkLst>
            <pc:docMk/>
            <pc:sldMasterMk cId="3525052042" sldId="2147483807"/>
            <pc:sldLayoutMk cId="587998641" sldId="2147483811"/>
          </pc:sldLayoutMkLst>
        </pc:sldLayoutChg>
        <pc:sldLayoutChg chg="add mod replId">
          <pc:chgData name="Maria Fesenko (2422329)" userId="S::2422329@student.uwtsd.ac.uk::8bbcba73-14f7-471d-bfdd-837074d8c8b5" providerId="AD" clId="Web-{CE392A00-2F0B-79AB-9319-003B524CBFC4}" dt="2025-10-17T10:16:21.426" v="566"/>
          <pc:sldLayoutMkLst>
            <pc:docMk/>
            <pc:sldMasterMk cId="3525052042" sldId="2147483807"/>
            <pc:sldLayoutMk cId="1996834036" sldId="2147483812"/>
          </pc:sldLayoutMkLst>
        </pc:sldLayoutChg>
        <pc:sldLayoutChg chg="add mod replId">
          <pc:chgData name="Maria Fesenko (2422329)" userId="S::2422329@student.uwtsd.ac.uk::8bbcba73-14f7-471d-bfdd-837074d8c8b5" providerId="AD" clId="Web-{CE392A00-2F0B-79AB-9319-003B524CBFC4}" dt="2025-10-17T10:16:21.426" v="566"/>
          <pc:sldLayoutMkLst>
            <pc:docMk/>
            <pc:sldMasterMk cId="3525052042" sldId="2147483807"/>
            <pc:sldLayoutMk cId="2723741398" sldId="2147483813"/>
          </pc:sldLayoutMkLst>
        </pc:sldLayoutChg>
        <pc:sldLayoutChg chg="add mod replId">
          <pc:chgData name="Maria Fesenko (2422329)" userId="S::2422329@student.uwtsd.ac.uk::8bbcba73-14f7-471d-bfdd-837074d8c8b5" providerId="AD" clId="Web-{CE392A00-2F0B-79AB-9319-003B524CBFC4}" dt="2025-10-17T10:16:21.426" v="566"/>
          <pc:sldLayoutMkLst>
            <pc:docMk/>
            <pc:sldMasterMk cId="3525052042" sldId="2147483807"/>
            <pc:sldLayoutMk cId="1808916184" sldId="2147483814"/>
          </pc:sldLayoutMkLst>
        </pc:sldLayoutChg>
        <pc:sldLayoutChg chg="add mod replId">
          <pc:chgData name="Maria Fesenko (2422329)" userId="S::2422329@student.uwtsd.ac.uk::8bbcba73-14f7-471d-bfdd-837074d8c8b5" providerId="AD" clId="Web-{CE392A00-2F0B-79AB-9319-003B524CBFC4}" dt="2025-10-17T10:16:21.426" v="566"/>
          <pc:sldLayoutMkLst>
            <pc:docMk/>
            <pc:sldMasterMk cId="3525052042" sldId="2147483807"/>
            <pc:sldLayoutMk cId="1409468189" sldId="2147483815"/>
          </pc:sldLayoutMkLst>
        </pc:sldLayoutChg>
        <pc:sldLayoutChg chg="add mod replId">
          <pc:chgData name="Maria Fesenko (2422329)" userId="S::2422329@student.uwtsd.ac.uk::8bbcba73-14f7-471d-bfdd-837074d8c8b5" providerId="AD" clId="Web-{CE392A00-2F0B-79AB-9319-003B524CBFC4}" dt="2025-10-17T10:16:21.426" v="566"/>
          <pc:sldLayoutMkLst>
            <pc:docMk/>
            <pc:sldMasterMk cId="3525052042" sldId="2147483807"/>
            <pc:sldLayoutMk cId="3720793137" sldId="2147483816"/>
          </pc:sldLayoutMkLst>
        </pc:sldLayoutChg>
        <pc:sldLayoutChg chg="add mod replId">
          <pc:chgData name="Maria Fesenko (2422329)" userId="S::2422329@student.uwtsd.ac.uk::8bbcba73-14f7-471d-bfdd-837074d8c8b5" providerId="AD" clId="Web-{CE392A00-2F0B-79AB-9319-003B524CBFC4}" dt="2025-10-17T10:16:21.426" v="566"/>
          <pc:sldLayoutMkLst>
            <pc:docMk/>
            <pc:sldMasterMk cId="3525052042" sldId="2147483807"/>
            <pc:sldLayoutMk cId="3489426108" sldId="2147483817"/>
          </pc:sldLayoutMkLst>
        </pc:sldLayoutChg>
        <pc:sldLayoutChg chg="add mod replId">
          <pc:chgData name="Maria Fesenko (2422329)" userId="S::2422329@student.uwtsd.ac.uk::8bbcba73-14f7-471d-bfdd-837074d8c8b5" providerId="AD" clId="Web-{CE392A00-2F0B-79AB-9319-003B524CBFC4}" dt="2025-10-17T10:16:21.426" v="566"/>
          <pc:sldLayoutMkLst>
            <pc:docMk/>
            <pc:sldMasterMk cId="3525052042" sldId="2147483807"/>
            <pc:sldLayoutMk cId="114142814" sldId="2147483818"/>
          </pc:sldLayoutMkLst>
        </pc:sldLayoutChg>
        <pc:sldLayoutChg chg="add mod replId">
          <pc:chgData name="Maria Fesenko (2422329)" userId="S::2422329@student.uwtsd.ac.uk::8bbcba73-14f7-471d-bfdd-837074d8c8b5" providerId="AD" clId="Web-{CE392A00-2F0B-79AB-9319-003B524CBFC4}" dt="2025-10-17T10:16:21.426" v="566"/>
          <pc:sldLayoutMkLst>
            <pc:docMk/>
            <pc:sldMasterMk cId="3525052042" sldId="2147483807"/>
            <pc:sldLayoutMk cId="4001074408" sldId="2147483819"/>
          </pc:sldLayoutMkLst>
        </pc:sldLayoutChg>
        <pc:sldLayoutChg chg="add mod replId">
          <pc:chgData name="Maria Fesenko (2422329)" userId="S::2422329@student.uwtsd.ac.uk::8bbcba73-14f7-471d-bfdd-837074d8c8b5" providerId="AD" clId="Web-{CE392A00-2F0B-79AB-9319-003B524CBFC4}" dt="2025-10-17T10:16:21.426" v="566"/>
          <pc:sldLayoutMkLst>
            <pc:docMk/>
            <pc:sldMasterMk cId="3525052042" sldId="2147483807"/>
            <pc:sldLayoutMk cId="3529941724" sldId="2147483820"/>
          </pc:sldLayoutMkLst>
        </pc:sldLayoutChg>
        <pc:sldLayoutChg chg="add mod replId">
          <pc:chgData name="Maria Fesenko (2422329)" userId="S::2422329@student.uwtsd.ac.uk::8bbcba73-14f7-471d-bfdd-837074d8c8b5" providerId="AD" clId="Web-{CE392A00-2F0B-79AB-9319-003B524CBFC4}" dt="2025-10-17T10:16:21.426" v="566"/>
          <pc:sldLayoutMkLst>
            <pc:docMk/>
            <pc:sldMasterMk cId="3525052042" sldId="2147483807"/>
            <pc:sldLayoutMk cId="2102811881" sldId="2147483821"/>
          </pc:sldLayoutMkLst>
        </pc:sldLayoutChg>
        <pc:sldLayoutChg chg="add mod replId">
          <pc:chgData name="Maria Fesenko (2422329)" userId="S::2422329@student.uwtsd.ac.uk::8bbcba73-14f7-471d-bfdd-837074d8c8b5" providerId="AD" clId="Web-{CE392A00-2F0B-79AB-9319-003B524CBFC4}" dt="2025-10-17T10:16:21.426" v="566"/>
          <pc:sldLayoutMkLst>
            <pc:docMk/>
            <pc:sldMasterMk cId="3525052042" sldId="2147483807"/>
            <pc:sldLayoutMk cId="3874042162" sldId="2147483822"/>
          </pc:sldLayoutMkLst>
        </pc:sldLayoutChg>
        <pc:sldLayoutChg chg="add mod replId">
          <pc:chgData name="Maria Fesenko (2422329)" userId="S::2422329@student.uwtsd.ac.uk::8bbcba73-14f7-471d-bfdd-837074d8c8b5" providerId="AD" clId="Web-{CE392A00-2F0B-79AB-9319-003B524CBFC4}" dt="2025-10-17T10:16:21.426" v="566"/>
          <pc:sldLayoutMkLst>
            <pc:docMk/>
            <pc:sldMasterMk cId="3525052042" sldId="2147483807"/>
            <pc:sldLayoutMk cId="578164644" sldId="2147483823"/>
          </pc:sldLayoutMkLst>
        </pc:sldLayoutChg>
        <pc:sldLayoutChg chg="add mod replId">
          <pc:chgData name="Maria Fesenko (2422329)" userId="S::2422329@student.uwtsd.ac.uk::8bbcba73-14f7-471d-bfdd-837074d8c8b5" providerId="AD" clId="Web-{CE392A00-2F0B-79AB-9319-003B524CBFC4}" dt="2025-10-17T10:16:21.426" v="566"/>
          <pc:sldLayoutMkLst>
            <pc:docMk/>
            <pc:sldMasterMk cId="3525052042" sldId="2147483807"/>
            <pc:sldLayoutMk cId="2356408914" sldId="2147483824"/>
          </pc:sldLayoutMkLst>
        </pc:sldLayoutChg>
      </pc:sldMaster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E51671-E19E-4EA1-B208-9E15CA2EC46C}"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4466234B-00A3-4976-9BD5-248FA184BD4A}">
      <dgm:prSet/>
      <dgm:spPr/>
      <dgm:t>
        <a:bodyPr/>
        <a:lstStyle/>
        <a:p>
          <a:r>
            <a:rPr lang="en-GB"/>
            <a:t>In the future, I plan to become a Social Care Manager. To do this, I will need the following skills:</a:t>
          </a:r>
          <a:endParaRPr lang="en-US"/>
        </a:p>
      </dgm:t>
    </dgm:pt>
    <dgm:pt modelId="{3665AF24-672D-4402-8B95-8B27B86DADDB}" type="parTrans" cxnId="{25BAC3B2-AAB4-4CE5-93FC-4B97360C2F12}">
      <dgm:prSet/>
      <dgm:spPr/>
      <dgm:t>
        <a:bodyPr/>
        <a:lstStyle/>
        <a:p>
          <a:endParaRPr lang="en-US"/>
        </a:p>
      </dgm:t>
    </dgm:pt>
    <dgm:pt modelId="{17DD9FFB-6771-4859-B47A-0ED4CE9CB742}" type="sibTrans" cxnId="{25BAC3B2-AAB4-4CE5-93FC-4B97360C2F12}">
      <dgm:prSet/>
      <dgm:spPr/>
      <dgm:t>
        <a:bodyPr/>
        <a:lstStyle/>
        <a:p>
          <a:endParaRPr lang="en-US"/>
        </a:p>
      </dgm:t>
    </dgm:pt>
    <dgm:pt modelId="{780B5823-AA6F-4F8D-A72D-EE4F3CBA646F}">
      <dgm:prSet/>
      <dgm:spPr/>
      <dgm:t>
        <a:bodyPr/>
        <a:lstStyle/>
        <a:p>
          <a:r>
            <a:rPr lang="en-GB"/>
            <a:t>-Leadership and management skills;</a:t>
          </a:r>
          <a:endParaRPr lang="en-US"/>
        </a:p>
      </dgm:t>
    </dgm:pt>
    <dgm:pt modelId="{742E7154-BCC9-47AB-B9D8-72A311958953}" type="parTrans" cxnId="{5A405AD8-0499-4620-8380-E9B59712506A}">
      <dgm:prSet/>
      <dgm:spPr/>
      <dgm:t>
        <a:bodyPr/>
        <a:lstStyle/>
        <a:p>
          <a:endParaRPr lang="en-US"/>
        </a:p>
      </dgm:t>
    </dgm:pt>
    <dgm:pt modelId="{BA3C609E-FE15-4F7D-AF70-C7346A1AEE87}" type="sibTrans" cxnId="{5A405AD8-0499-4620-8380-E9B59712506A}">
      <dgm:prSet/>
      <dgm:spPr/>
      <dgm:t>
        <a:bodyPr/>
        <a:lstStyle/>
        <a:p>
          <a:endParaRPr lang="en-US"/>
        </a:p>
      </dgm:t>
    </dgm:pt>
    <dgm:pt modelId="{D7D5D190-D830-41CE-85D5-4ECBAFB8D8B9}">
      <dgm:prSet/>
      <dgm:spPr/>
      <dgm:t>
        <a:bodyPr/>
        <a:lstStyle/>
        <a:p>
          <a:r>
            <a:rPr lang="en-GB"/>
            <a:t>-Teamwork organization skills;</a:t>
          </a:r>
          <a:endParaRPr lang="en-US"/>
        </a:p>
      </dgm:t>
    </dgm:pt>
    <dgm:pt modelId="{0D07CF08-AB85-43B2-90D2-004C470F487D}" type="parTrans" cxnId="{89F80449-1A0D-4DF9-8D82-86E8CB96098F}">
      <dgm:prSet/>
      <dgm:spPr/>
      <dgm:t>
        <a:bodyPr/>
        <a:lstStyle/>
        <a:p>
          <a:endParaRPr lang="en-US"/>
        </a:p>
      </dgm:t>
    </dgm:pt>
    <dgm:pt modelId="{7A859D5D-91F5-4B4A-8787-DF8D9A89D455}" type="sibTrans" cxnId="{89F80449-1A0D-4DF9-8D82-86E8CB96098F}">
      <dgm:prSet/>
      <dgm:spPr/>
      <dgm:t>
        <a:bodyPr/>
        <a:lstStyle/>
        <a:p>
          <a:endParaRPr lang="en-US"/>
        </a:p>
      </dgm:t>
    </dgm:pt>
    <dgm:pt modelId="{9D417898-ADEA-4C16-8B40-664910AD3676}">
      <dgm:prSet/>
      <dgm:spPr/>
      <dgm:t>
        <a:bodyPr/>
        <a:lstStyle/>
        <a:p>
          <a:r>
            <a:rPr lang="en-GB"/>
            <a:t>-Knowledge of social protection legislation;</a:t>
          </a:r>
          <a:endParaRPr lang="en-US"/>
        </a:p>
      </dgm:t>
    </dgm:pt>
    <dgm:pt modelId="{866A7542-CEA7-4508-9576-A75A200B00D4}" type="parTrans" cxnId="{ABBDC19D-F920-4405-AD00-C19A855AA5EA}">
      <dgm:prSet/>
      <dgm:spPr/>
      <dgm:t>
        <a:bodyPr/>
        <a:lstStyle/>
        <a:p>
          <a:endParaRPr lang="en-US"/>
        </a:p>
      </dgm:t>
    </dgm:pt>
    <dgm:pt modelId="{F14042CD-C36B-4E39-A51D-C3EC96063EBF}" type="sibTrans" cxnId="{ABBDC19D-F920-4405-AD00-C19A855AA5EA}">
      <dgm:prSet/>
      <dgm:spPr/>
      <dgm:t>
        <a:bodyPr/>
        <a:lstStyle/>
        <a:p>
          <a:endParaRPr lang="en-US"/>
        </a:p>
      </dgm:t>
    </dgm:pt>
    <dgm:pt modelId="{199E3EA3-58FF-4798-80E4-D761BC14A693}">
      <dgm:prSet/>
      <dgm:spPr/>
      <dgm:t>
        <a:bodyPr/>
        <a:lstStyle/>
        <a:p>
          <a:r>
            <a:rPr lang="en-GB"/>
            <a:t>-Communication skills, stress resistance, and responsibility.</a:t>
          </a:r>
          <a:endParaRPr lang="en-US"/>
        </a:p>
      </dgm:t>
    </dgm:pt>
    <dgm:pt modelId="{4C80C3C5-B184-461A-89BD-5B2CF548B2C0}" type="parTrans" cxnId="{6501A7FA-1CC5-488E-91F7-A5A1FD6BAF41}">
      <dgm:prSet/>
      <dgm:spPr/>
      <dgm:t>
        <a:bodyPr/>
        <a:lstStyle/>
        <a:p>
          <a:endParaRPr lang="en-US"/>
        </a:p>
      </dgm:t>
    </dgm:pt>
    <dgm:pt modelId="{49DE81E9-C8F1-4973-A4B0-1C262F994A57}" type="sibTrans" cxnId="{6501A7FA-1CC5-488E-91F7-A5A1FD6BAF41}">
      <dgm:prSet/>
      <dgm:spPr/>
      <dgm:t>
        <a:bodyPr/>
        <a:lstStyle/>
        <a:p>
          <a:endParaRPr lang="en-US"/>
        </a:p>
      </dgm:t>
    </dgm:pt>
    <dgm:pt modelId="{6C3F2264-2200-4EB6-9B74-9C8F5145C6B1}">
      <dgm:prSet/>
      <dgm:spPr/>
      <dgm:t>
        <a:bodyPr/>
        <a:lstStyle/>
        <a:p>
          <a:r>
            <a:rPr lang="en-GB"/>
            <a:t>To do this, I must clearly understand my strengths and weaknesses in order to plan my development , improvement and leadership.</a:t>
          </a:r>
          <a:endParaRPr lang="en-US"/>
        </a:p>
      </dgm:t>
    </dgm:pt>
    <dgm:pt modelId="{6BB6F61E-1410-479A-870E-758B9E74BB64}" type="parTrans" cxnId="{9CBBB342-5BAC-4C7B-9B89-323A6426FDC4}">
      <dgm:prSet/>
      <dgm:spPr/>
      <dgm:t>
        <a:bodyPr/>
        <a:lstStyle/>
        <a:p>
          <a:endParaRPr lang="en-US"/>
        </a:p>
      </dgm:t>
    </dgm:pt>
    <dgm:pt modelId="{F62433AF-F053-42F5-B3E4-7E15E777E57A}" type="sibTrans" cxnId="{9CBBB342-5BAC-4C7B-9B89-323A6426FDC4}">
      <dgm:prSet/>
      <dgm:spPr/>
      <dgm:t>
        <a:bodyPr/>
        <a:lstStyle/>
        <a:p>
          <a:endParaRPr lang="en-US"/>
        </a:p>
      </dgm:t>
    </dgm:pt>
    <dgm:pt modelId="{D22D7AC3-42F1-4309-830D-EB93E5E47332}">
      <dgm:prSet/>
      <dgm:spPr/>
      <dgm:t>
        <a:bodyPr/>
        <a:lstStyle/>
        <a:p>
          <a:r>
            <a:rPr lang="en-GB"/>
            <a:t>My personal SWOT analysis shows my strengths, weaknesses, opportunities and threats.</a:t>
          </a:r>
          <a:endParaRPr lang="en-US"/>
        </a:p>
      </dgm:t>
    </dgm:pt>
    <dgm:pt modelId="{4C04BE42-B818-42B4-9C38-D3DC05A5663F}" type="parTrans" cxnId="{7FD7423C-A0CC-4BEA-A970-D98FA6429096}">
      <dgm:prSet/>
      <dgm:spPr/>
      <dgm:t>
        <a:bodyPr/>
        <a:lstStyle/>
        <a:p>
          <a:endParaRPr lang="en-US"/>
        </a:p>
      </dgm:t>
    </dgm:pt>
    <dgm:pt modelId="{A5A8A86E-AA41-4C2F-903C-0DDEA485A209}" type="sibTrans" cxnId="{7FD7423C-A0CC-4BEA-A970-D98FA6429096}">
      <dgm:prSet/>
      <dgm:spPr/>
      <dgm:t>
        <a:bodyPr/>
        <a:lstStyle/>
        <a:p>
          <a:endParaRPr lang="en-US"/>
        </a:p>
      </dgm:t>
    </dgm:pt>
    <dgm:pt modelId="{FDBFA652-8737-4F96-BD62-946D64AD3123}" type="pres">
      <dgm:prSet presAssocID="{A4E51671-E19E-4EA1-B208-9E15CA2EC46C}" presName="diagram" presStyleCnt="0">
        <dgm:presLayoutVars>
          <dgm:dir/>
          <dgm:resizeHandles val="exact"/>
        </dgm:presLayoutVars>
      </dgm:prSet>
      <dgm:spPr/>
    </dgm:pt>
    <dgm:pt modelId="{500CD726-0291-41DC-8366-B7DE27F13D92}" type="pres">
      <dgm:prSet presAssocID="{4466234B-00A3-4976-9BD5-248FA184BD4A}" presName="node" presStyleLbl="node1" presStyleIdx="0" presStyleCnt="7">
        <dgm:presLayoutVars>
          <dgm:bulletEnabled val="1"/>
        </dgm:presLayoutVars>
      </dgm:prSet>
      <dgm:spPr/>
    </dgm:pt>
    <dgm:pt modelId="{FCBB3AD8-8369-40D0-8132-76A183DDDB5B}" type="pres">
      <dgm:prSet presAssocID="{17DD9FFB-6771-4859-B47A-0ED4CE9CB742}" presName="sibTrans" presStyleCnt="0"/>
      <dgm:spPr/>
    </dgm:pt>
    <dgm:pt modelId="{5E4839DB-C090-4B07-B93E-2A9CADD22E0F}" type="pres">
      <dgm:prSet presAssocID="{780B5823-AA6F-4F8D-A72D-EE4F3CBA646F}" presName="node" presStyleLbl="node1" presStyleIdx="1" presStyleCnt="7">
        <dgm:presLayoutVars>
          <dgm:bulletEnabled val="1"/>
        </dgm:presLayoutVars>
      </dgm:prSet>
      <dgm:spPr/>
    </dgm:pt>
    <dgm:pt modelId="{5EA762C5-019D-4C02-9FED-545E85E0908C}" type="pres">
      <dgm:prSet presAssocID="{BA3C609E-FE15-4F7D-AF70-C7346A1AEE87}" presName="sibTrans" presStyleCnt="0"/>
      <dgm:spPr/>
    </dgm:pt>
    <dgm:pt modelId="{E1BD079B-3DC4-4185-9FE7-DAF96E5086EB}" type="pres">
      <dgm:prSet presAssocID="{D7D5D190-D830-41CE-85D5-4ECBAFB8D8B9}" presName="node" presStyleLbl="node1" presStyleIdx="2" presStyleCnt="7">
        <dgm:presLayoutVars>
          <dgm:bulletEnabled val="1"/>
        </dgm:presLayoutVars>
      </dgm:prSet>
      <dgm:spPr/>
    </dgm:pt>
    <dgm:pt modelId="{27A25A97-D294-495E-A87B-999A7D5E752F}" type="pres">
      <dgm:prSet presAssocID="{7A859D5D-91F5-4B4A-8787-DF8D9A89D455}" presName="sibTrans" presStyleCnt="0"/>
      <dgm:spPr/>
    </dgm:pt>
    <dgm:pt modelId="{065BB770-E590-435A-AA21-73846F4AF4BE}" type="pres">
      <dgm:prSet presAssocID="{9D417898-ADEA-4C16-8B40-664910AD3676}" presName="node" presStyleLbl="node1" presStyleIdx="3" presStyleCnt="7">
        <dgm:presLayoutVars>
          <dgm:bulletEnabled val="1"/>
        </dgm:presLayoutVars>
      </dgm:prSet>
      <dgm:spPr/>
    </dgm:pt>
    <dgm:pt modelId="{DDDEB446-179B-4B5E-9B4B-8480329408BD}" type="pres">
      <dgm:prSet presAssocID="{F14042CD-C36B-4E39-A51D-C3EC96063EBF}" presName="sibTrans" presStyleCnt="0"/>
      <dgm:spPr/>
    </dgm:pt>
    <dgm:pt modelId="{1487D002-3B54-49B1-97E3-9FB0A32F7EBE}" type="pres">
      <dgm:prSet presAssocID="{199E3EA3-58FF-4798-80E4-D761BC14A693}" presName="node" presStyleLbl="node1" presStyleIdx="4" presStyleCnt="7">
        <dgm:presLayoutVars>
          <dgm:bulletEnabled val="1"/>
        </dgm:presLayoutVars>
      </dgm:prSet>
      <dgm:spPr/>
    </dgm:pt>
    <dgm:pt modelId="{6F9FEFA7-7AE7-4A65-941D-A1FB01DD7D12}" type="pres">
      <dgm:prSet presAssocID="{49DE81E9-C8F1-4973-A4B0-1C262F994A57}" presName="sibTrans" presStyleCnt="0"/>
      <dgm:spPr/>
    </dgm:pt>
    <dgm:pt modelId="{AA57A3F9-FF7B-4D10-90EE-55A852F69111}" type="pres">
      <dgm:prSet presAssocID="{6C3F2264-2200-4EB6-9B74-9C8F5145C6B1}" presName="node" presStyleLbl="node1" presStyleIdx="5" presStyleCnt="7">
        <dgm:presLayoutVars>
          <dgm:bulletEnabled val="1"/>
        </dgm:presLayoutVars>
      </dgm:prSet>
      <dgm:spPr/>
    </dgm:pt>
    <dgm:pt modelId="{89B9557E-1751-4B7E-87AD-AEB5B46026FE}" type="pres">
      <dgm:prSet presAssocID="{F62433AF-F053-42F5-B3E4-7E15E777E57A}" presName="sibTrans" presStyleCnt="0"/>
      <dgm:spPr/>
    </dgm:pt>
    <dgm:pt modelId="{B56A576B-3FD6-408E-80A0-C8779E32A639}" type="pres">
      <dgm:prSet presAssocID="{D22D7AC3-42F1-4309-830D-EB93E5E47332}" presName="node" presStyleLbl="node1" presStyleIdx="6" presStyleCnt="7">
        <dgm:presLayoutVars>
          <dgm:bulletEnabled val="1"/>
        </dgm:presLayoutVars>
      </dgm:prSet>
      <dgm:spPr/>
    </dgm:pt>
  </dgm:ptLst>
  <dgm:cxnLst>
    <dgm:cxn modelId="{3C0C1933-82D4-4CA9-B889-850C8E9F70ED}" type="presOf" srcId="{A4E51671-E19E-4EA1-B208-9E15CA2EC46C}" destId="{FDBFA652-8737-4F96-BD62-946D64AD3123}" srcOrd="0" destOrd="0" presId="urn:microsoft.com/office/officeart/2005/8/layout/default"/>
    <dgm:cxn modelId="{7FD7423C-A0CC-4BEA-A970-D98FA6429096}" srcId="{A4E51671-E19E-4EA1-B208-9E15CA2EC46C}" destId="{D22D7AC3-42F1-4309-830D-EB93E5E47332}" srcOrd="6" destOrd="0" parTransId="{4C04BE42-B818-42B4-9C38-D3DC05A5663F}" sibTransId="{A5A8A86E-AA41-4C2F-903C-0DDEA485A209}"/>
    <dgm:cxn modelId="{9CBBB342-5BAC-4C7B-9B89-323A6426FDC4}" srcId="{A4E51671-E19E-4EA1-B208-9E15CA2EC46C}" destId="{6C3F2264-2200-4EB6-9B74-9C8F5145C6B1}" srcOrd="5" destOrd="0" parTransId="{6BB6F61E-1410-479A-870E-758B9E74BB64}" sibTransId="{F62433AF-F053-42F5-B3E4-7E15E777E57A}"/>
    <dgm:cxn modelId="{89F80449-1A0D-4DF9-8D82-86E8CB96098F}" srcId="{A4E51671-E19E-4EA1-B208-9E15CA2EC46C}" destId="{D7D5D190-D830-41CE-85D5-4ECBAFB8D8B9}" srcOrd="2" destOrd="0" parTransId="{0D07CF08-AB85-43B2-90D2-004C470F487D}" sibTransId="{7A859D5D-91F5-4B4A-8787-DF8D9A89D455}"/>
    <dgm:cxn modelId="{0167088F-6E0B-4EAE-9EF1-9BE665E29BB2}" type="presOf" srcId="{4466234B-00A3-4976-9BD5-248FA184BD4A}" destId="{500CD726-0291-41DC-8366-B7DE27F13D92}" srcOrd="0" destOrd="0" presId="urn:microsoft.com/office/officeart/2005/8/layout/default"/>
    <dgm:cxn modelId="{ABBDC19D-F920-4405-AD00-C19A855AA5EA}" srcId="{A4E51671-E19E-4EA1-B208-9E15CA2EC46C}" destId="{9D417898-ADEA-4C16-8B40-664910AD3676}" srcOrd="3" destOrd="0" parTransId="{866A7542-CEA7-4508-9576-A75A200B00D4}" sibTransId="{F14042CD-C36B-4E39-A51D-C3EC96063EBF}"/>
    <dgm:cxn modelId="{2AFEEDA6-EB4C-4D1E-86F3-E9789EAF5DC4}" type="presOf" srcId="{6C3F2264-2200-4EB6-9B74-9C8F5145C6B1}" destId="{AA57A3F9-FF7B-4D10-90EE-55A852F69111}" srcOrd="0" destOrd="0" presId="urn:microsoft.com/office/officeart/2005/8/layout/default"/>
    <dgm:cxn modelId="{951705AE-98AF-460A-A293-76843930E1B6}" type="presOf" srcId="{D22D7AC3-42F1-4309-830D-EB93E5E47332}" destId="{B56A576B-3FD6-408E-80A0-C8779E32A639}" srcOrd="0" destOrd="0" presId="urn:microsoft.com/office/officeart/2005/8/layout/default"/>
    <dgm:cxn modelId="{25BAC3B2-AAB4-4CE5-93FC-4B97360C2F12}" srcId="{A4E51671-E19E-4EA1-B208-9E15CA2EC46C}" destId="{4466234B-00A3-4976-9BD5-248FA184BD4A}" srcOrd="0" destOrd="0" parTransId="{3665AF24-672D-4402-8B95-8B27B86DADDB}" sibTransId="{17DD9FFB-6771-4859-B47A-0ED4CE9CB742}"/>
    <dgm:cxn modelId="{156E04B4-6AE0-445C-92BA-284A923B9223}" type="presOf" srcId="{D7D5D190-D830-41CE-85D5-4ECBAFB8D8B9}" destId="{E1BD079B-3DC4-4185-9FE7-DAF96E5086EB}" srcOrd="0" destOrd="0" presId="urn:microsoft.com/office/officeart/2005/8/layout/default"/>
    <dgm:cxn modelId="{027082BE-F604-48A7-B3C6-C4CF40CFCE89}" type="presOf" srcId="{780B5823-AA6F-4F8D-A72D-EE4F3CBA646F}" destId="{5E4839DB-C090-4B07-B93E-2A9CADD22E0F}" srcOrd="0" destOrd="0" presId="urn:microsoft.com/office/officeart/2005/8/layout/default"/>
    <dgm:cxn modelId="{DF62C6D1-3A7C-4178-A209-7D2BF606A0F8}" type="presOf" srcId="{9D417898-ADEA-4C16-8B40-664910AD3676}" destId="{065BB770-E590-435A-AA21-73846F4AF4BE}" srcOrd="0" destOrd="0" presId="urn:microsoft.com/office/officeart/2005/8/layout/default"/>
    <dgm:cxn modelId="{5A405AD8-0499-4620-8380-E9B59712506A}" srcId="{A4E51671-E19E-4EA1-B208-9E15CA2EC46C}" destId="{780B5823-AA6F-4F8D-A72D-EE4F3CBA646F}" srcOrd="1" destOrd="0" parTransId="{742E7154-BCC9-47AB-B9D8-72A311958953}" sibTransId="{BA3C609E-FE15-4F7D-AF70-C7346A1AEE87}"/>
    <dgm:cxn modelId="{8134CCED-4FB1-41D7-A638-37720E0719BD}" type="presOf" srcId="{199E3EA3-58FF-4798-80E4-D761BC14A693}" destId="{1487D002-3B54-49B1-97E3-9FB0A32F7EBE}" srcOrd="0" destOrd="0" presId="urn:microsoft.com/office/officeart/2005/8/layout/default"/>
    <dgm:cxn modelId="{6501A7FA-1CC5-488E-91F7-A5A1FD6BAF41}" srcId="{A4E51671-E19E-4EA1-B208-9E15CA2EC46C}" destId="{199E3EA3-58FF-4798-80E4-D761BC14A693}" srcOrd="4" destOrd="0" parTransId="{4C80C3C5-B184-461A-89BD-5B2CF548B2C0}" sibTransId="{49DE81E9-C8F1-4973-A4B0-1C262F994A57}"/>
    <dgm:cxn modelId="{33694E3C-8D92-4BF9-9E5A-758CF37A1527}" type="presParOf" srcId="{FDBFA652-8737-4F96-BD62-946D64AD3123}" destId="{500CD726-0291-41DC-8366-B7DE27F13D92}" srcOrd="0" destOrd="0" presId="urn:microsoft.com/office/officeart/2005/8/layout/default"/>
    <dgm:cxn modelId="{8C93B01C-40EE-4F2F-A604-A2FFDACD73CB}" type="presParOf" srcId="{FDBFA652-8737-4F96-BD62-946D64AD3123}" destId="{FCBB3AD8-8369-40D0-8132-76A183DDDB5B}" srcOrd="1" destOrd="0" presId="urn:microsoft.com/office/officeart/2005/8/layout/default"/>
    <dgm:cxn modelId="{305A3142-8200-4A76-9FC1-05D8CA3286D4}" type="presParOf" srcId="{FDBFA652-8737-4F96-BD62-946D64AD3123}" destId="{5E4839DB-C090-4B07-B93E-2A9CADD22E0F}" srcOrd="2" destOrd="0" presId="urn:microsoft.com/office/officeart/2005/8/layout/default"/>
    <dgm:cxn modelId="{FC6BEED3-9142-4F86-80C5-2CBF4CABC6A8}" type="presParOf" srcId="{FDBFA652-8737-4F96-BD62-946D64AD3123}" destId="{5EA762C5-019D-4C02-9FED-545E85E0908C}" srcOrd="3" destOrd="0" presId="urn:microsoft.com/office/officeart/2005/8/layout/default"/>
    <dgm:cxn modelId="{A468447C-9D6B-46AF-8C2A-95FC362FBAF4}" type="presParOf" srcId="{FDBFA652-8737-4F96-BD62-946D64AD3123}" destId="{E1BD079B-3DC4-4185-9FE7-DAF96E5086EB}" srcOrd="4" destOrd="0" presId="urn:microsoft.com/office/officeart/2005/8/layout/default"/>
    <dgm:cxn modelId="{31DD3837-3213-45D8-8DE9-EE92E7E1B67C}" type="presParOf" srcId="{FDBFA652-8737-4F96-BD62-946D64AD3123}" destId="{27A25A97-D294-495E-A87B-999A7D5E752F}" srcOrd="5" destOrd="0" presId="urn:microsoft.com/office/officeart/2005/8/layout/default"/>
    <dgm:cxn modelId="{02B6C5F2-F9D4-40E4-9733-01EDB3DFD4C7}" type="presParOf" srcId="{FDBFA652-8737-4F96-BD62-946D64AD3123}" destId="{065BB770-E590-435A-AA21-73846F4AF4BE}" srcOrd="6" destOrd="0" presId="urn:microsoft.com/office/officeart/2005/8/layout/default"/>
    <dgm:cxn modelId="{E238FFE2-2BF9-4509-9A6A-A52DDBD767F5}" type="presParOf" srcId="{FDBFA652-8737-4F96-BD62-946D64AD3123}" destId="{DDDEB446-179B-4B5E-9B4B-8480329408BD}" srcOrd="7" destOrd="0" presId="urn:microsoft.com/office/officeart/2005/8/layout/default"/>
    <dgm:cxn modelId="{C9E65CAF-BBAC-4CBF-ACF5-949F75055B70}" type="presParOf" srcId="{FDBFA652-8737-4F96-BD62-946D64AD3123}" destId="{1487D002-3B54-49B1-97E3-9FB0A32F7EBE}" srcOrd="8" destOrd="0" presId="urn:microsoft.com/office/officeart/2005/8/layout/default"/>
    <dgm:cxn modelId="{C2D1390E-AA6F-4468-942C-3361EADDB74B}" type="presParOf" srcId="{FDBFA652-8737-4F96-BD62-946D64AD3123}" destId="{6F9FEFA7-7AE7-4A65-941D-A1FB01DD7D12}" srcOrd="9" destOrd="0" presId="urn:microsoft.com/office/officeart/2005/8/layout/default"/>
    <dgm:cxn modelId="{17FD2515-2E67-4F08-8CAF-389DAE8F4F2C}" type="presParOf" srcId="{FDBFA652-8737-4F96-BD62-946D64AD3123}" destId="{AA57A3F9-FF7B-4D10-90EE-55A852F69111}" srcOrd="10" destOrd="0" presId="urn:microsoft.com/office/officeart/2005/8/layout/default"/>
    <dgm:cxn modelId="{52579A16-CA2D-48D5-AE31-7158A220ACCA}" type="presParOf" srcId="{FDBFA652-8737-4F96-BD62-946D64AD3123}" destId="{89B9557E-1751-4B7E-87AD-AEB5B46026FE}" srcOrd="11" destOrd="0" presId="urn:microsoft.com/office/officeart/2005/8/layout/default"/>
    <dgm:cxn modelId="{C37266C0-76C1-4C6D-A9BB-AE8954732E49}" type="presParOf" srcId="{FDBFA652-8737-4F96-BD62-946D64AD3123}" destId="{B56A576B-3FD6-408E-80A0-C8779E32A639}"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F208DAB-08F7-4965-9227-BAA10C362AFE}"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D40F58E3-D438-4CA2-BA92-24BCE30311DD}">
      <dgm:prSet/>
      <dgm:spPr/>
      <dgm:t>
        <a:bodyPr/>
        <a:lstStyle/>
        <a:p>
          <a:r>
            <a:rPr lang="en-GB"/>
            <a:t>5. Analytical thinking helps evaluate the effectiveness of assistance programs, identify problems, and develop new approaches.</a:t>
          </a:r>
          <a:endParaRPr lang="en-US"/>
        </a:p>
      </dgm:t>
    </dgm:pt>
    <dgm:pt modelId="{9FA966A6-1F4A-4BBD-898A-3D333037B28B}" type="parTrans" cxnId="{7D299F1E-9311-4D8B-9256-240AE51C0DA4}">
      <dgm:prSet/>
      <dgm:spPr/>
      <dgm:t>
        <a:bodyPr/>
        <a:lstStyle/>
        <a:p>
          <a:endParaRPr lang="en-US"/>
        </a:p>
      </dgm:t>
    </dgm:pt>
    <dgm:pt modelId="{DC9BCD4B-6E50-478F-B03C-25EDA3025BAF}" type="sibTrans" cxnId="{7D299F1E-9311-4D8B-9256-240AE51C0DA4}">
      <dgm:prSet/>
      <dgm:spPr/>
      <dgm:t>
        <a:bodyPr/>
        <a:lstStyle/>
        <a:p>
          <a:endParaRPr lang="en-US"/>
        </a:p>
      </dgm:t>
    </dgm:pt>
    <dgm:pt modelId="{ECC29861-917A-457D-B9AC-4C481FE53721}">
      <dgm:prSet/>
      <dgm:spPr/>
      <dgm:t>
        <a:bodyPr/>
        <a:lstStyle/>
        <a:p>
          <a:r>
            <a:rPr lang="en-GB"/>
            <a:t>6. Working in the social sector is often associated with stress and emotionally challenging situations. A strong manager knows how to remain calm, support the team, and prevent professional burnout.</a:t>
          </a:r>
          <a:endParaRPr lang="en-US"/>
        </a:p>
      </dgm:t>
    </dgm:pt>
    <dgm:pt modelId="{BD8B6831-0A64-4A92-B6FE-6FB3FAFCCDB7}" type="parTrans" cxnId="{7CFFE39B-5D78-465B-9FB3-46D8EE920F5A}">
      <dgm:prSet/>
      <dgm:spPr/>
      <dgm:t>
        <a:bodyPr/>
        <a:lstStyle/>
        <a:p>
          <a:endParaRPr lang="en-US"/>
        </a:p>
      </dgm:t>
    </dgm:pt>
    <dgm:pt modelId="{2AE7F833-137B-4991-A58B-D9733BA9FE15}" type="sibTrans" cxnId="{7CFFE39B-5D78-465B-9FB3-46D8EE920F5A}">
      <dgm:prSet/>
      <dgm:spPr/>
      <dgm:t>
        <a:bodyPr/>
        <a:lstStyle/>
        <a:p>
          <a:endParaRPr lang="en-US"/>
        </a:p>
      </dgm:t>
    </dgm:pt>
    <dgm:pt modelId="{05772385-AB98-4359-9294-4F35B0A27F36}">
      <dgm:prSet/>
      <dgm:spPr/>
      <dgm:t>
        <a:bodyPr/>
        <a:lstStyle/>
        <a:p>
          <a:r>
            <a:rPr lang="en-GB"/>
            <a:t>Therefore, by applying this strengths in practice, I ensures not only high-quality assistance to people but also the sustainable development of the entire social service.</a:t>
          </a:r>
          <a:endParaRPr lang="en-US"/>
        </a:p>
      </dgm:t>
    </dgm:pt>
    <dgm:pt modelId="{8F146A7C-4DFF-4E1F-ADD1-4B530AED9C5A}" type="parTrans" cxnId="{8D4D2902-2F14-4011-9F92-764D922B02E4}">
      <dgm:prSet/>
      <dgm:spPr/>
      <dgm:t>
        <a:bodyPr/>
        <a:lstStyle/>
        <a:p>
          <a:endParaRPr lang="en-US"/>
        </a:p>
      </dgm:t>
    </dgm:pt>
    <dgm:pt modelId="{7E16E893-D589-4E72-9693-24A526EF7F8D}" type="sibTrans" cxnId="{8D4D2902-2F14-4011-9F92-764D922B02E4}">
      <dgm:prSet/>
      <dgm:spPr/>
      <dgm:t>
        <a:bodyPr/>
        <a:lstStyle/>
        <a:p>
          <a:endParaRPr lang="en-US"/>
        </a:p>
      </dgm:t>
    </dgm:pt>
    <dgm:pt modelId="{464EB5EC-D0D7-49EE-A8E8-AA9C8EED9105}">
      <dgm:prSet/>
      <dgm:spPr/>
      <dgm:t>
        <a:bodyPr/>
        <a:lstStyle/>
        <a:p>
          <a:r>
            <a:rPr lang="en-GB"/>
            <a:t>I must continually develop, as the social sector requires flexibility, knowledge, and the ability to work with different people and situations. There are many opportunities to improve professional skills Glasby, (2014).</a:t>
          </a:r>
          <a:endParaRPr lang="en-US"/>
        </a:p>
      </dgm:t>
    </dgm:pt>
    <dgm:pt modelId="{591F0BEA-1A6B-4C51-A092-D0F524C4C498}" type="parTrans" cxnId="{0B285AF4-124F-4A17-A28A-A8B2D062F814}">
      <dgm:prSet/>
      <dgm:spPr/>
      <dgm:t>
        <a:bodyPr/>
        <a:lstStyle/>
        <a:p>
          <a:endParaRPr lang="en-US"/>
        </a:p>
      </dgm:t>
    </dgm:pt>
    <dgm:pt modelId="{9E083336-0663-4EC8-BEA8-4B55BD6C2DCA}" type="sibTrans" cxnId="{0B285AF4-124F-4A17-A28A-A8B2D062F814}">
      <dgm:prSet/>
      <dgm:spPr/>
      <dgm:t>
        <a:bodyPr/>
        <a:lstStyle/>
        <a:p>
          <a:endParaRPr lang="en-US"/>
        </a:p>
      </dgm:t>
    </dgm:pt>
    <dgm:pt modelId="{BAA814CE-23BD-4133-BAB3-335BD6C3786C}" type="pres">
      <dgm:prSet presAssocID="{5F208DAB-08F7-4965-9227-BAA10C362AFE}" presName="root" presStyleCnt="0">
        <dgm:presLayoutVars>
          <dgm:dir/>
          <dgm:resizeHandles val="exact"/>
        </dgm:presLayoutVars>
      </dgm:prSet>
      <dgm:spPr/>
    </dgm:pt>
    <dgm:pt modelId="{01594607-AF2B-4F9E-B06F-0A39F94CBBCF}" type="pres">
      <dgm:prSet presAssocID="{D40F58E3-D438-4CA2-BA92-24BCE30311DD}" presName="compNode" presStyleCnt="0"/>
      <dgm:spPr/>
    </dgm:pt>
    <dgm:pt modelId="{5FFC24AC-4B6C-4D11-B766-0F8C0C531889}" type="pres">
      <dgm:prSet presAssocID="{D40F58E3-D438-4CA2-BA92-24BCE30311D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091A928F-F200-4463-AEB1-73B403213373}" type="pres">
      <dgm:prSet presAssocID="{D40F58E3-D438-4CA2-BA92-24BCE30311DD}" presName="spaceRect" presStyleCnt="0"/>
      <dgm:spPr/>
    </dgm:pt>
    <dgm:pt modelId="{F14CD878-F004-4486-B0C8-F8A0751550F0}" type="pres">
      <dgm:prSet presAssocID="{D40F58E3-D438-4CA2-BA92-24BCE30311DD}" presName="textRect" presStyleLbl="revTx" presStyleIdx="0" presStyleCnt="4">
        <dgm:presLayoutVars>
          <dgm:chMax val="1"/>
          <dgm:chPref val="1"/>
        </dgm:presLayoutVars>
      </dgm:prSet>
      <dgm:spPr/>
    </dgm:pt>
    <dgm:pt modelId="{EFDB3C21-6B42-4F8B-8A83-393DA32E4B5A}" type="pres">
      <dgm:prSet presAssocID="{DC9BCD4B-6E50-478F-B03C-25EDA3025BAF}" presName="sibTrans" presStyleCnt="0"/>
      <dgm:spPr/>
    </dgm:pt>
    <dgm:pt modelId="{121E1A1B-F0F8-486D-814F-07B6B08CD6A5}" type="pres">
      <dgm:prSet presAssocID="{ECC29861-917A-457D-B9AC-4C481FE53721}" presName="compNode" presStyleCnt="0"/>
      <dgm:spPr/>
    </dgm:pt>
    <dgm:pt modelId="{7C7FDAEC-8743-42ED-B91B-CCABE39829A2}" type="pres">
      <dgm:prSet presAssocID="{ECC29861-917A-457D-B9AC-4C481FE5372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ptain"/>
        </a:ext>
      </dgm:extLst>
    </dgm:pt>
    <dgm:pt modelId="{0956F12F-3BFD-46F0-88C4-E442E8F10C62}" type="pres">
      <dgm:prSet presAssocID="{ECC29861-917A-457D-B9AC-4C481FE53721}" presName="spaceRect" presStyleCnt="0"/>
      <dgm:spPr/>
    </dgm:pt>
    <dgm:pt modelId="{E87DC0F2-4CAC-40DA-B0AA-EBCFA2B77B15}" type="pres">
      <dgm:prSet presAssocID="{ECC29861-917A-457D-B9AC-4C481FE53721}" presName="textRect" presStyleLbl="revTx" presStyleIdx="1" presStyleCnt="4">
        <dgm:presLayoutVars>
          <dgm:chMax val="1"/>
          <dgm:chPref val="1"/>
        </dgm:presLayoutVars>
      </dgm:prSet>
      <dgm:spPr/>
    </dgm:pt>
    <dgm:pt modelId="{8E829755-58B3-43F2-A145-48E2975CAE5E}" type="pres">
      <dgm:prSet presAssocID="{2AE7F833-137B-4991-A58B-D9733BA9FE15}" presName="sibTrans" presStyleCnt="0"/>
      <dgm:spPr/>
    </dgm:pt>
    <dgm:pt modelId="{E920C345-5176-4D33-A10B-0861840E904C}" type="pres">
      <dgm:prSet presAssocID="{05772385-AB98-4359-9294-4F35B0A27F36}" presName="compNode" presStyleCnt="0"/>
      <dgm:spPr/>
    </dgm:pt>
    <dgm:pt modelId="{48E74BCE-7976-45F8-B780-AE58C7FE131F}" type="pres">
      <dgm:prSet presAssocID="{05772385-AB98-4359-9294-4F35B0A27F3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73A2009D-2F22-4A06-91B6-FFE0C1BBFF5C}" type="pres">
      <dgm:prSet presAssocID="{05772385-AB98-4359-9294-4F35B0A27F36}" presName="spaceRect" presStyleCnt="0"/>
      <dgm:spPr/>
    </dgm:pt>
    <dgm:pt modelId="{9892AB41-2759-461B-8CAF-3A7658A88BF8}" type="pres">
      <dgm:prSet presAssocID="{05772385-AB98-4359-9294-4F35B0A27F36}" presName="textRect" presStyleLbl="revTx" presStyleIdx="2" presStyleCnt="4">
        <dgm:presLayoutVars>
          <dgm:chMax val="1"/>
          <dgm:chPref val="1"/>
        </dgm:presLayoutVars>
      </dgm:prSet>
      <dgm:spPr/>
    </dgm:pt>
    <dgm:pt modelId="{E55B6A2F-ADFA-40CA-B254-83CA502B223F}" type="pres">
      <dgm:prSet presAssocID="{7E16E893-D589-4E72-9693-24A526EF7F8D}" presName="sibTrans" presStyleCnt="0"/>
      <dgm:spPr/>
    </dgm:pt>
    <dgm:pt modelId="{D37FA09A-0795-42BF-A3DA-BE75B86AD620}" type="pres">
      <dgm:prSet presAssocID="{464EB5EC-D0D7-49EE-A8E8-AA9C8EED9105}" presName="compNode" presStyleCnt="0"/>
      <dgm:spPr/>
    </dgm:pt>
    <dgm:pt modelId="{8707B9CC-3AEB-4F9D-AADC-A6BDD8D49E4C}" type="pres">
      <dgm:prSet presAssocID="{464EB5EC-D0D7-49EE-A8E8-AA9C8EED910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a:ext>
      </dgm:extLst>
    </dgm:pt>
    <dgm:pt modelId="{0C78B9C0-7B30-4E4B-B191-C299F12CE2FD}" type="pres">
      <dgm:prSet presAssocID="{464EB5EC-D0D7-49EE-A8E8-AA9C8EED9105}" presName="spaceRect" presStyleCnt="0"/>
      <dgm:spPr/>
    </dgm:pt>
    <dgm:pt modelId="{9BF71CE0-5243-4638-B5C6-982787E048E8}" type="pres">
      <dgm:prSet presAssocID="{464EB5EC-D0D7-49EE-A8E8-AA9C8EED9105}" presName="textRect" presStyleLbl="revTx" presStyleIdx="3" presStyleCnt="4">
        <dgm:presLayoutVars>
          <dgm:chMax val="1"/>
          <dgm:chPref val="1"/>
        </dgm:presLayoutVars>
      </dgm:prSet>
      <dgm:spPr/>
    </dgm:pt>
  </dgm:ptLst>
  <dgm:cxnLst>
    <dgm:cxn modelId="{8D4D2902-2F14-4011-9F92-764D922B02E4}" srcId="{5F208DAB-08F7-4965-9227-BAA10C362AFE}" destId="{05772385-AB98-4359-9294-4F35B0A27F36}" srcOrd="2" destOrd="0" parTransId="{8F146A7C-4DFF-4E1F-ADD1-4B530AED9C5A}" sibTransId="{7E16E893-D589-4E72-9693-24A526EF7F8D}"/>
    <dgm:cxn modelId="{7D299F1E-9311-4D8B-9256-240AE51C0DA4}" srcId="{5F208DAB-08F7-4965-9227-BAA10C362AFE}" destId="{D40F58E3-D438-4CA2-BA92-24BCE30311DD}" srcOrd="0" destOrd="0" parTransId="{9FA966A6-1F4A-4BBD-898A-3D333037B28B}" sibTransId="{DC9BCD4B-6E50-478F-B03C-25EDA3025BAF}"/>
    <dgm:cxn modelId="{36CB913F-7D30-42C6-8CBC-B9F99763099F}" type="presOf" srcId="{ECC29861-917A-457D-B9AC-4C481FE53721}" destId="{E87DC0F2-4CAC-40DA-B0AA-EBCFA2B77B15}" srcOrd="0" destOrd="0" presId="urn:microsoft.com/office/officeart/2018/2/layout/IconLabelList"/>
    <dgm:cxn modelId="{F8226179-34BC-4365-AFCA-2538FF3A264D}" type="presOf" srcId="{05772385-AB98-4359-9294-4F35B0A27F36}" destId="{9892AB41-2759-461B-8CAF-3A7658A88BF8}" srcOrd="0" destOrd="0" presId="urn:microsoft.com/office/officeart/2018/2/layout/IconLabelList"/>
    <dgm:cxn modelId="{C4E6257B-1C3B-44B4-9F38-BDC6F1387A2C}" type="presOf" srcId="{464EB5EC-D0D7-49EE-A8E8-AA9C8EED9105}" destId="{9BF71CE0-5243-4638-B5C6-982787E048E8}" srcOrd="0" destOrd="0" presId="urn:microsoft.com/office/officeart/2018/2/layout/IconLabelList"/>
    <dgm:cxn modelId="{7CFFE39B-5D78-465B-9FB3-46D8EE920F5A}" srcId="{5F208DAB-08F7-4965-9227-BAA10C362AFE}" destId="{ECC29861-917A-457D-B9AC-4C481FE53721}" srcOrd="1" destOrd="0" parTransId="{BD8B6831-0A64-4A92-B6FE-6FB3FAFCCDB7}" sibTransId="{2AE7F833-137B-4991-A58B-D9733BA9FE15}"/>
    <dgm:cxn modelId="{861861ED-FD1C-4A7F-9C4D-773F6729BDA9}" type="presOf" srcId="{D40F58E3-D438-4CA2-BA92-24BCE30311DD}" destId="{F14CD878-F004-4486-B0C8-F8A0751550F0}" srcOrd="0" destOrd="0" presId="urn:microsoft.com/office/officeart/2018/2/layout/IconLabelList"/>
    <dgm:cxn modelId="{4A305FEF-76F9-4340-B26E-22F318CE32C3}" type="presOf" srcId="{5F208DAB-08F7-4965-9227-BAA10C362AFE}" destId="{BAA814CE-23BD-4133-BAB3-335BD6C3786C}" srcOrd="0" destOrd="0" presId="urn:microsoft.com/office/officeart/2018/2/layout/IconLabelList"/>
    <dgm:cxn modelId="{0B285AF4-124F-4A17-A28A-A8B2D062F814}" srcId="{5F208DAB-08F7-4965-9227-BAA10C362AFE}" destId="{464EB5EC-D0D7-49EE-A8E8-AA9C8EED9105}" srcOrd="3" destOrd="0" parTransId="{591F0BEA-1A6B-4C51-A092-D0F524C4C498}" sibTransId="{9E083336-0663-4EC8-BEA8-4B55BD6C2DCA}"/>
    <dgm:cxn modelId="{4FD6A1A5-081F-4191-B5F1-C9DCFAE30D39}" type="presParOf" srcId="{BAA814CE-23BD-4133-BAB3-335BD6C3786C}" destId="{01594607-AF2B-4F9E-B06F-0A39F94CBBCF}" srcOrd="0" destOrd="0" presId="urn:microsoft.com/office/officeart/2018/2/layout/IconLabelList"/>
    <dgm:cxn modelId="{8D137150-0BE5-4167-BF74-8318835AD59E}" type="presParOf" srcId="{01594607-AF2B-4F9E-B06F-0A39F94CBBCF}" destId="{5FFC24AC-4B6C-4D11-B766-0F8C0C531889}" srcOrd="0" destOrd="0" presId="urn:microsoft.com/office/officeart/2018/2/layout/IconLabelList"/>
    <dgm:cxn modelId="{8DAF91E4-040D-4336-AD18-6F7F582F857F}" type="presParOf" srcId="{01594607-AF2B-4F9E-B06F-0A39F94CBBCF}" destId="{091A928F-F200-4463-AEB1-73B403213373}" srcOrd="1" destOrd="0" presId="urn:microsoft.com/office/officeart/2018/2/layout/IconLabelList"/>
    <dgm:cxn modelId="{6A64D05F-BC05-4851-9401-D8010E3FBDE0}" type="presParOf" srcId="{01594607-AF2B-4F9E-B06F-0A39F94CBBCF}" destId="{F14CD878-F004-4486-B0C8-F8A0751550F0}" srcOrd="2" destOrd="0" presId="urn:microsoft.com/office/officeart/2018/2/layout/IconLabelList"/>
    <dgm:cxn modelId="{8BF86B08-8245-4CA0-ACB6-0A6853B26373}" type="presParOf" srcId="{BAA814CE-23BD-4133-BAB3-335BD6C3786C}" destId="{EFDB3C21-6B42-4F8B-8A83-393DA32E4B5A}" srcOrd="1" destOrd="0" presId="urn:microsoft.com/office/officeart/2018/2/layout/IconLabelList"/>
    <dgm:cxn modelId="{F3764D9D-0829-41A1-ADFE-52E4F5336EB9}" type="presParOf" srcId="{BAA814CE-23BD-4133-BAB3-335BD6C3786C}" destId="{121E1A1B-F0F8-486D-814F-07B6B08CD6A5}" srcOrd="2" destOrd="0" presId="urn:microsoft.com/office/officeart/2018/2/layout/IconLabelList"/>
    <dgm:cxn modelId="{6CE81F72-924A-4EF0-965A-30F04709AAE2}" type="presParOf" srcId="{121E1A1B-F0F8-486D-814F-07B6B08CD6A5}" destId="{7C7FDAEC-8743-42ED-B91B-CCABE39829A2}" srcOrd="0" destOrd="0" presId="urn:microsoft.com/office/officeart/2018/2/layout/IconLabelList"/>
    <dgm:cxn modelId="{4BE65AE1-D40B-4120-9A89-E5CC160C7B69}" type="presParOf" srcId="{121E1A1B-F0F8-486D-814F-07B6B08CD6A5}" destId="{0956F12F-3BFD-46F0-88C4-E442E8F10C62}" srcOrd="1" destOrd="0" presId="urn:microsoft.com/office/officeart/2018/2/layout/IconLabelList"/>
    <dgm:cxn modelId="{1CBF0693-8EDD-4081-9523-A44FB5B8F9BD}" type="presParOf" srcId="{121E1A1B-F0F8-486D-814F-07B6B08CD6A5}" destId="{E87DC0F2-4CAC-40DA-B0AA-EBCFA2B77B15}" srcOrd="2" destOrd="0" presId="urn:microsoft.com/office/officeart/2018/2/layout/IconLabelList"/>
    <dgm:cxn modelId="{196059DC-0404-4346-AD94-D66DD1936EEB}" type="presParOf" srcId="{BAA814CE-23BD-4133-BAB3-335BD6C3786C}" destId="{8E829755-58B3-43F2-A145-48E2975CAE5E}" srcOrd="3" destOrd="0" presId="urn:microsoft.com/office/officeart/2018/2/layout/IconLabelList"/>
    <dgm:cxn modelId="{DB2DD94E-2F90-4AD9-BEC2-4E49F9984A0A}" type="presParOf" srcId="{BAA814CE-23BD-4133-BAB3-335BD6C3786C}" destId="{E920C345-5176-4D33-A10B-0861840E904C}" srcOrd="4" destOrd="0" presId="urn:microsoft.com/office/officeart/2018/2/layout/IconLabelList"/>
    <dgm:cxn modelId="{BEBAE335-72A4-4D35-8B98-6309FF0DE6E8}" type="presParOf" srcId="{E920C345-5176-4D33-A10B-0861840E904C}" destId="{48E74BCE-7976-45F8-B780-AE58C7FE131F}" srcOrd="0" destOrd="0" presId="urn:microsoft.com/office/officeart/2018/2/layout/IconLabelList"/>
    <dgm:cxn modelId="{EE2DF5C2-2517-499B-8CAA-F314E773F951}" type="presParOf" srcId="{E920C345-5176-4D33-A10B-0861840E904C}" destId="{73A2009D-2F22-4A06-91B6-FFE0C1BBFF5C}" srcOrd="1" destOrd="0" presId="urn:microsoft.com/office/officeart/2018/2/layout/IconLabelList"/>
    <dgm:cxn modelId="{F9ACD3ED-2A3E-4965-A18E-5D909FE43800}" type="presParOf" srcId="{E920C345-5176-4D33-A10B-0861840E904C}" destId="{9892AB41-2759-461B-8CAF-3A7658A88BF8}" srcOrd="2" destOrd="0" presId="urn:microsoft.com/office/officeart/2018/2/layout/IconLabelList"/>
    <dgm:cxn modelId="{CB175BCA-54BD-438B-A7FD-9DF0388B623F}" type="presParOf" srcId="{BAA814CE-23BD-4133-BAB3-335BD6C3786C}" destId="{E55B6A2F-ADFA-40CA-B254-83CA502B223F}" srcOrd="5" destOrd="0" presId="urn:microsoft.com/office/officeart/2018/2/layout/IconLabelList"/>
    <dgm:cxn modelId="{ACC171B2-9C31-488C-A160-4116CE12599D}" type="presParOf" srcId="{BAA814CE-23BD-4133-BAB3-335BD6C3786C}" destId="{D37FA09A-0795-42BF-A3DA-BE75B86AD620}" srcOrd="6" destOrd="0" presId="urn:microsoft.com/office/officeart/2018/2/layout/IconLabelList"/>
    <dgm:cxn modelId="{C886C73E-D2D8-4AB9-96D3-3FCC35302EA5}" type="presParOf" srcId="{D37FA09A-0795-42BF-A3DA-BE75B86AD620}" destId="{8707B9CC-3AEB-4F9D-AADC-A6BDD8D49E4C}" srcOrd="0" destOrd="0" presId="urn:microsoft.com/office/officeart/2018/2/layout/IconLabelList"/>
    <dgm:cxn modelId="{CD37505F-AD94-4137-B105-5A81D40E4AD2}" type="presParOf" srcId="{D37FA09A-0795-42BF-A3DA-BE75B86AD620}" destId="{0C78B9C0-7B30-4E4B-B191-C299F12CE2FD}" srcOrd="1" destOrd="0" presId="urn:microsoft.com/office/officeart/2018/2/layout/IconLabelList"/>
    <dgm:cxn modelId="{8BED482F-A98F-41FF-9A6B-F99A635DDD0C}" type="presParOf" srcId="{D37FA09A-0795-42BF-A3DA-BE75B86AD620}" destId="{9BF71CE0-5243-4638-B5C6-982787E048E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0CD726-0291-41DC-8366-B7DE27F13D92}">
      <dsp:nvSpPr>
        <dsp:cNvPr id="0" name=""/>
        <dsp:cNvSpPr/>
      </dsp:nvSpPr>
      <dsp:spPr>
        <a:xfrm>
          <a:off x="48170" y="660"/>
          <a:ext cx="2210431" cy="1326259"/>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In the future, I plan to become a Social Care Manager. To do this, I will need the following skills:</a:t>
          </a:r>
          <a:endParaRPr lang="en-US" sz="1500" kern="1200"/>
        </a:p>
      </dsp:txBody>
      <dsp:txXfrm>
        <a:off x="48170" y="660"/>
        <a:ext cx="2210431" cy="1326259"/>
      </dsp:txXfrm>
    </dsp:sp>
    <dsp:sp modelId="{5E4839DB-C090-4B07-B93E-2A9CADD22E0F}">
      <dsp:nvSpPr>
        <dsp:cNvPr id="0" name=""/>
        <dsp:cNvSpPr/>
      </dsp:nvSpPr>
      <dsp:spPr>
        <a:xfrm>
          <a:off x="2479645" y="660"/>
          <a:ext cx="2210431" cy="1326259"/>
        </a:xfrm>
        <a:prstGeom prst="rect">
          <a:avLst/>
        </a:prstGeom>
        <a:solidFill>
          <a:schemeClr val="accent5">
            <a:hueOff val="165528"/>
            <a:satOff val="96"/>
            <a:lumOff val="94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-Leadership and management skills;</a:t>
          </a:r>
          <a:endParaRPr lang="en-US" sz="1500" kern="1200"/>
        </a:p>
      </dsp:txBody>
      <dsp:txXfrm>
        <a:off x="2479645" y="660"/>
        <a:ext cx="2210431" cy="1326259"/>
      </dsp:txXfrm>
    </dsp:sp>
    <dsp:sp modelId="{E1BD079B-3DC4-4185-9FE7-DAF96E5086EB}">
      <dsp:nvSpPr>
        <dsp:cNvPr id="0" name=""/>
        <dsp:cNvSpPr/>
      </dsp:nvSpPr>
      <dsp:spPr>
        <a:xfrm>
          <a:off x="4911120" y="660"/>
          <a:ext cx="2210431" cy="1326259"/>
        </a:xfrm>
        <a:prstGeom prst="rect">
          <a:avLst/>
        </a:prstGeom>
        <a:solidFill>
          <a:schemeClr val="accent5">
            <a:hueOff val="331055"/>
            <a:satOff val="192"/>
            <a:lumOff val="189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-Teamwork organization skills;</a:t>
          </a:r>
          <a:endParaRPr lang="en-US" sz="1500" kern="1200"/>
        </a:p>
      </dsp:txBody>
      <dsp:txXfrm>
        <a:off x="4911120" y="660"/>
        <a:ext cx="2210431" cy="1326259"/>
      </dsp:txXfrm>
    </dsp:sp>
    <dsp:sp modelId="{065BB770-E590-435A-AA21-73846F4AF4BE}">
      <dsp:nvSpPr>
        <dsp:cNvPr id="0" name=""/>
        <dsp:cNvSpPr/>
      </dsp:nvSpPr>
      <dsp:spPr>
        <a:xfrm>
          <a:off x="7342595" y="660"/>
          <a:ext cx="2210431" cy="1326259"/>
        </a:xfrm>
        <a:prstGeom prst="rect">
          <a:avLst/>
        </a:prstGeom>
        <a:solidFill>
          <a:schemeClr val="accent5">
            <a:hueOff val="496582"/>
            <a:satOff val="288"/>
            <a:lumOff val="284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-Knowledge of social protection legislation;</a:t>
          </a:r>
          <a:endParaRPr lang="en-US" sz="1500" kern="1200"/>
        </a:p>
      </dsp:txBody>
      <dsp:txXfrm>
        <a:off x="7342595" y="660"/>
        <a:ext cx="2210431" cy="1326259"/>
      </dsp:txXfrm>
    </dsp:sp>
    <dsp:sp modelId="{1487D002-3B54-49B1-97E3-9FB0A32F7EBE}">
      <dsp:nvSpPr>
        <dsp:cNvPr id="0" name=""/>
        <dsp:cNvSpPr/>
      </dsp:nvSpPr>
      <dsp:spPr>
        <a:xfrm>
          <a:off x="1263907" y="1547963"/>
          <a:ext cx="2210431" cy="1326259"/>
        </a:xfrm>
        <a:prstGeom prst="rect">
          <a:avLst/>
        </a:prstGeom>
        <a:solidFill>
          <a:schemeClr val="accent5">
            <a:hueOff val="662110"/>
            <a:satOff val="384"/>
            <a:lumOff val="379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-Communication skills, stress resistance, and responsibility.</a:t>
          </a:r>
          <a:endParaRPr lang="en-US" sz="1500" kern="1200"/>
        </a:p>
      </dsp:txBody>
      <dsp:txXfrm>
        <a:off x="1263907" y="1547963"/>
        <a:ext cx="2210431" cy="1326259"/>
      </dsp:txXfrm>
    </dsp:sp>
    <dsp:sp modelId="{AA57A3F9-FF7B-4D10-90EE-55A852F69111}">
      <dsp:nvSpPr>
        <dsp:cNvPr id="0" name=""/>
        <dsp:cNvSpPr/>
      </dsp:nvSpPr>
      <dsp:spPr>
        <a:xfrm>
          <a:off x="3695382" y="1547963"/>
          <a:ext cx="2210431" cy="1326259"/>
        </a:xfrm>
        <a:prstGeom prst="rect">
          <a:avLst/>
        </a:prstGeom>
        <a:solidFill>
          <a:schemeClr val="accent5">
            <a:hueOff val="827637"/>
            <a:satOff val="480"/>
            <a:lumOff val="473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To do this, I must clearly understand my strengths and weaknesses in order to plan my development , improvement and leadership.</a:t>
          </a:r>
          <a:endParaRPr lang="en-US" sz="1500" kern="1200"/>
        </a:p>
      </dsp:txBody>
      <dsp:txXfrm>
        <a:off x="3695382" y="1547963"/>
        <a:ext cx="2210431" cy="1326259"/>
      </dsp:txXfrm>
    </dsp:sp>
    <dsp:sp modelId="{B56A576B-3FD6-408E-80A0-C8779E32A639}">
      <dsp:nvSpPr>
        <dsp:cNvPr id="0" name=""/>
        <dsp:cNvSpPr/>
      </dsp:nvSpPr>
      <dsp:spPr>
        <a:xfrm>
          <a:off x="6126857" y="1547963"/>
          <a:ext cx="2210431" cy="1326259"/>
        </a:xfrm>
        <a:prstGeom prst="rect">
          <a:avLst/>
        </a:prstGeom>
        <a:solidFill>
          <a:schemeClr val="accent5">
            <a:hueOff val="993165"/>
            <a:satOff val="576"/>
            <a:lumOff val="568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My personal SWOT analysis shows my strengths, weaknesses, opportunities and threats.</a:t>
          </a:r>
          <a:endParaRPr lang="en-US" sz="1500" kern="1200"/>
        </a:p>
      </dsp:txBody>
      <dsp:txXfrm>
        <a:off x="6126857" y="1547963"/>
        <a:ext cx="2210431" cy="13262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FC24AC-4B6C-4D11-B766-0F8C0C531889}">
      <dsp:nvSpPr>
        <dsp:cNvPr id="0" name=""/>
        <dsp:cNvSpPr/>
      </dsp:nvSpPr>
      <dsp:spPr>
        <a:xfrm>
          <a:off x="738571" y="310839"/>
          <a:ext cx="919704" cy="9197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14CD878-F004-4486-B0C8-F8A0751550F0}">
      <dsp:nvSpPr>
        <dsp:cNvPr id="0" name=""/>
        <dsp:cNvSpPr/>
      </dsp:nvSpPr>
      <dsp:spPr>
        <a:xfrm>
          <a:off x="176529" y="1568770"/>
          <a:ext cx="2043787" cy="9952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5. Analytical thinking helps evaluate the effectiveness of assistance programs, identify problems, and develop new approaches.</a:t>
          </a:r>
          <a:endParaRPr lang="en-US" sz="1100" kern="1200"/>
        </a:p>
      </dsp:txBody>
      <dsp:txXfrm>
        <a:off x="176529" y="1568770"/>
        <a:ext cx="2043787" cy="995273"/>
      </dsp:txXfrm>
    </dsp:sp>
    <dsp:sp modelId="{7C7FDAEC-8743-42ED-B91B-CCABE39829A2}">
      <dsp:nvSpPr>
        <dsp:cNvPr id="0" name=""/>
        <dsp:cNvSpPr/>
      </dsp:nvSpPr>
      <dsp:spPr>
        <a:xfrm>
          <a:off x="3140021" y="310839"/>
          <a:ext cx="919704" cy="9197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7DC0F2-4CAC-40DA-B0AA-EBCFA2B77B15}">
      <dsp:nvSpPr>
        <dsp:cNvPr id="0" name=""/>
        <dsp:cNvSpPr/>
      </dsp:nvSpPr>
      <dsp:spPr>
        <a:xfrm>
          <a:off x="2577979" y="1568770"/>
          <a:ext cx="2043787" cy="9952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6. Working in the social sector is often associated with stress and emotionally challenging situations. A strong manager knows how to remain calm, support the team, and prevent professional burnout.</a:t>
          </a:r>
          <a:endParaRPr lang="en-US" sz="1100" kern="1200"/>
        </a:p>
      </dsp:txBody>
      <dsp:txXfrm>
        <a:off x="2577979" y="1568770"/>
        <a:ext cx="2043787" cy="995273"/>
      </dsp:txXfrm>
    </dsp:sp>
    <dsp:sp modelId="{48E74BCE-7976-45F8-B780-AE58C7FE131F}">
      <dsp:nvSpPr>
        <dsp:cNvPr id="0" name=""/>
        <dsp:cNvSpPr/>
      </dsp:nvSpPr>
      <dsp:spPr>
        <a:xfrm>
          <a:off x="5541471" y="310839"/>
          <a:ext cx="919704" cy="9197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892AB41-2759-461B-8CAF-3A7658A88BF8}">
      <dsp:nvSpPr>
        <dsp:cNvPr id="0" name=""/>
        <dsp:cNvSpPr/>
      </dsp:nvSpPr>
      <dsp:spPr>
        <a:xfrm>
          <a:off x="4979429" y="1568770"/>
          <a:ext cx="2043787" cy="9952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Therefore, by applying this strengths in practice, I ensures not only high-quality assistance to people but also the sustainable development of the entire social service.</a:t>
          </a:r>
          <a:endParaRPr lang="en-US" sz="1100" kern="1200"/>
        </a:p>
      </dsp:txBody>
      <dsp:txXfrm>
        <a:off x="4979429" y="1568770"/>
        <a:ext cx="2043787" cy="995273"/>
      </dsp:txXfrm>
    </dsp:sp>
    <dsp:sp modelId="{8707B9CC-3AEB-4F9D-AADC-A6BDD8D49E4C}">
      <dsp:nvSpPr>
        <dsp:cNvPr id="0" name=""/>
        <dsp:cNvSpPr/>
      </dsp:nvSpPr>
      <dsp:spPr>
        <a:xfrm>
          <a:off x="7942921" y="310839"/>
          <a:ext cx="919704" cy="9197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F71CE0-5243-4638-B5C6-982787E048E8}">
      <dsp:nvSpPr>
        <dsp:cNvPr id="0" name=""/>
        <dsp:cNvSpPr/>
      </dsp:nvSpPr>
      <dsp:spPr>
        <a:xfrm>
          <a:off x="7380880" y="1568770"/>
          <a:ext cx="2043787" cy="9952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I must continually develop, as the social sector requires flexibility, knowledge, and the ability to work with different people and situations. There are many opportunities to improve professional skills Glasby, (2014).</a:t>
          </a:r>
          <a:endParaRPr lang="en-US" sz="1100" kern="1200"/>
        </a:p>
      </dsp:txBody>
      <dsp:txXfrm>
        <a:off x="7380880" y="1568770"/>
        <a:ext cx="2043787" cy="99527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10/17/2025</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470633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10/17/2025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4733655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053295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10/17/2025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587998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968340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23741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08916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094681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20793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89426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41428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010744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299417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028118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740421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781646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564089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10/17/2025</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25052042"/>
      </p:ext>
    </p:extLst>
  </p:cSld>
  <p:clrMap bg1="lt1" tx1="dk1" bg2="lt2" tx2="dk2" accent1="accent1" accent2="accent2" accent3="accent3" accent4="accent4" accent5="accent5" accent6="accent6" hlink="hlink" folHlink="folHlink"/>
  <p:sldLayoutIdLst>
    <p:sldLayoutId id="2147483808" r:id="rId1"/>
    <p:sldLayoutId id="2147483809" r:id="rId2"/>
    <p:sldLayoutId id="2147483810" r:id="rId3"/>
    <p:sldLayoutId id="2147483811" r:id="rId4"/>
    <p:sldLayoutId id="2147483812" r:id="rId5"/>
    <p:sldLayoutId id="2147483813" r:id="rId6"/>
    <p:sldLayoutId id="2147483814" r:id="rId7"/>
    <p:sldLayoutId id="2147483815" r:id="rId8"/>
    <p:sldLayoutId id="2147483816" r:id="rId9"/>
    <p:sldLayoutId id="2147483817" r:id="rId10"/>
    <p:sldLayoutId id="2147483818" r:id="rId11"/>
    <p:sldLayoutId id="2147483819" r:id="rId12"/>
    <p:sldLayoutId id="2147483820" r:id="rId13"/>
    <p:sldLayoutId id="2147483821" r:id="rId14"/>
    <p:sldLayoutId id="2147483822" r:id="rId15"/>
    <p:sldLayoutId id="2147483823" r:id="rId16"/>
    <p:sldLayoutId id="2147483824"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347087-DEE1-4F23-8486-A2690AA195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4BB81AE-EE4A-4AA4-8941-104B6C943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88137"/>
            <a:ext cx="11227442" cy="5883295"/>
          </a:xfrm>
          <a:prstGeom prst="rect">
            <a:avLst/>
          </a:prstGeom>
          <a:solidFill>
            <a:schemeClr val="tx2"/>
          </a:solidFill>
          <a:ln>
            <a:noFill/>
          </a:ln>
          <a:effectLst>
            <a:outerShdw blurRad="114300" dist="127000" dir="5400000" sx="99000" sy="99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4" name="Picture 3" descr="Close up of a book&#10;&#10;AI-generated content may be incorrect.">
            <a:extLst>
              <a:ext uri="{FF2B5EF4-FFF2-40B4-BE49-F238E27FC236}">
                <a16:creationId xmlns:a16="http://schemas.microsoft.com/office/drawing/2014/main" id="{8425619B-56CC-E61A-33B1-9200D1BF2694}"/>
              </a:ext>
            </a:extLst>
          </p:cNvPr>
          <p:cNvPicPr>
            <a:picLocks noChangeAspect="1"/>
          </p:cNvPicPr>
          <p:nvPr/>
        </p:nvPicPr>
        <p:blipFill>
          <a:blip r:embed="rId3">
            <a:alphaModFix amt="50000"/>
          </a:blip>
          <a:srcRect t="21496" r="1" b="1"/>
          <a:stretch>
            <a:fillRect/>
          </a:stretch>
        </p:blipFill>
        <p:spPr>
          <a:xfrm>
            <a:off x="486138" y="488137"/>
            <a:ext cx="11227442" cy="5883295"/>
          </a:xfrm>
          <a:prstGeom prst="rect">
            <a:avLst/>
          </a:prstGeom>
        </p:spPr>
      </p:pic>
      <p:cxnSp>
        <p:nvCxnSpPr>
          <p:cNvPr id="13" name="Straight Connector 12">
            <a:extLst>
              <a:ext uri="{FF2B5EF4-FFF2-40B4-BE49-F238E27FC236}">
                <a16:creationId xmlns:a16="http://schemas.microsoft.com/office/drawing/2014/main" id="{4AA791FC-1AEF-4561-93B5-6B9E981BBB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21280" y="3594428"/>
            <a:ext cx="694944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15" name="Rectangle 14">
            <a:extLst>
              <a:ext uri="{FF2B5EF4-FFF2-40B4-BE49-F238E27FC236}">
                <a16:creationId xmlns:a16="http://schemas.microsoft.com/office/drawing/2014/main" id="{AAA2202F-2A68-464D-8E53-CEBE9303D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bg1"/>
            </a:solidFill>
            <a:miter lim="800000"/>
          </a:ln>
        </p:spPr>
        <p:style>
          <a:lnRef idx="1">
            <a:schemeClr val="accent1"/>
          </a:lnRef>
          <a:fillRef idx="3">
            <a:schemeClr val="accent1"/>
          </a:fillRef>
          <a:effectRef idx="2">
            <a:schemeClr val="accent1"/>
          </a:effectRef>
          <a:fontRef idx="minor">
            <a:schemeClr val="lt1"/>
          </a:fontRef>
        </p:style>
      </p:sp>
      <p:grpSp>
        <p:nvGrpSpPr>
          <p:cNvPr id="17" name="Group 16">
            <a:extLst>
              <a:ext uri="{FF2B5EF4-FFF2-40B4-BE49-F238E27FC236}">
                <a16:creationId xmlns:a16="http://schemas.microsoft.com/office/drawing/2014/main" id="{5B129734-DF6D-46B8-A0E0-4F178B3AD2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8956"/>
            <a:ext cx="12234672" cy="658368"/>
            <a:chOff x="-18288" y="3128956"/>
            <a:chExt cx="12234672" cy="658368"/>
          </a:xfrm>
        </p:grpSpPr>
        <p:sp useBgFill="1">
          <p:nvSpPr>
            <p:cNvPr id="18" name="Rounded Rectangle 21">
              <a:extLst>
                <a:ext uri="{FF2B5EF4-FFF2-40B4-BE49-F238E27FC236}">
                  <a16:creationId xmlns:a16="http://schemas.microsoft.com/office/drawing/2014/main" id="{6A986578-4991-4E9B-94B7-056F6B09B7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19" name="Picture 18">
              <a:extLst>
                <a:ext uri="{FF2B5EF4-FFF2-40B4-BE49-F238E27FC236}">
                  <a16:creationId xmlns:a16="http://schemas.microsoft.com/office/drawing/2014/main" id="{257D0097-ACF2-46A6-804C-C5D55A188FE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useBgFill="1">
          <p:nvSpPr>
            <p:cNvPr id="20" name="Rounded Rectangle 27">
              <a:extLst>
                <a:ext uri="{FF2B5EF4-FFF2-40B4-BE49-F238E27FC236}">
                  <a16:creationId xmlns:a16="http://schemas.microsoft.com/office/drawing/2014/main" id="{A71DA5EB-109A-4C2F-A093-7E5F6490B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21" name="Picture 20">
              <a:extLst>
                <a:ext uri="{FF2B5EF4-FFF2-40B4-BE49-F238E27FC236}">
                  <a16:creationId xmlns:a16="http://schemas.microsoft.com/office/drawing/2014/main" id="{DA85B8CE-EB01-4DD0-8B39-D413503D772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sp>
        <p:nvSpPr>
          <p:cNvPr id="2" name="Title 1">
            <a:extLst>
              <a:ext uri="{FF2B5EF4-FFF2-40B4-BE49-F238E27FC236}">
                <a16:creationId xmlns:a16="http://schemas.microsoft.com/office/drawing/2014/main" id="{F456D01F-28F5-554B-2B65-E52DA324D54C}"/>
              </a:ext>
            </a:extLst>
          </p:cNvPr>
          <p:cNvSpPr>
            <a:spLocks noGrp="1"/>
          </p:cNvSpPr>
          <p:nvPr>
            <p:ph type="ctrTitle"/>
          </p:nvPr>
        </p:nvSpPr>
        <p:spPr>
          <a:xfrm>
            <a:off x="2224403" y="1113698"/>
            <a:ext cx="8229600" cy="2345264"/>
          </a:xfrm>
        </p:spPr>
        <p:txBody>
          <a:bodyPr>
            <a:normAutofit/>
          </a:bodyPr>
          <a:lstStyle/>
          <a:p>
            <a:pPr>
              <a:lnSpc>
                <a:spcPct val="90000"/>
              </a:lnSpc>
            </a:pPr>
            <a:r>
              <a:rPr lang="en-GB" sz="2900">
                <a:solidFill>
                  <a:schemeClr val="bg1"/>
                </a:solidFill>
              </a:rPr>
              <a:t>Maria Fesenko</a:t>
            </a:r>
            <a:br>
              <a:rPr lang="en-GB" sz="2900">
                <a:solidFill>
                  <a:schemeClr val="bg1"/>
                </a:solidFill>
              </a:rPr>
            </a:br>
            <a:r>
              <a:rPr lang="en-GB" sz="2900">
                <a:solidFill>
                  <a:schemeClr val="bg1"/>
                </a:solidFill>
              </a:rPr>
              <a:t>LCHS 4009</a:t>
            </a:r>
            <a:br>
              <a:rPr lang="en-GB" sz="2900">
                <a:solidFill>
                  <a:schemeClr val="bg1"/>
                </a:solidFill>
              </a:rPr>
            </a:br>
            <a:r>
              <a:rPr lang="en-GB" sz="2900">
                <a:solidFill>
                  <a:schemeClr val="bg1"/>
                </a:solidFill>
              </a:rPr>
              <a:t>Farah Islam</a:t>
            </a:r>
            <a:br>
              <a:rPr lang="en-GB" sz="2900">
                <a:solidFill>
                  <a:schemeClr val="bg1"/>
                </a:solidFill>
              </a:rPr>
            </a:br>
            <a:r>
              <a:rPr lang="en-GB" sz="2900">
                <a:solidFill>
                  <a:schemeClr val="bg1"/>
                </a:solidFill>
              </a:rPr>
              <a:t>24223291</a:t>
            </a:r>
            <a:br>
              <a:rPr lang="en-GB" sz="2900">
                <a:solidFill>
                  <a:schemeClr val="bg1"/>
                </a:solidFill>
              </a:rPr>
            </a:br>
            <a:r>
              <a:rPr lang="en-GB" sz="2900">
                <a:solidFill>
                  <a:schemeClr val="bg1"/>
                </a:solidFill>
              </a:rPr>
              <a:t>Self-Awareness Presentation</a:t>
            </a:r>
          </a:p>
        </p:txBody>
      </p:sp>
      <p:sp>
        <p:nvSpPr>
          <p:cNvPr id="3" name="Subtitle 2">
            <a:extLst>
              <a:ext uri="{FF2B5EF4-FFF2-40B4-BE49-F238E27FC236}">
                <a16:creationId xmlns:a16="http://schemas.microsoft.com/office/drawing/2014/main" id="{65776932-331E-C9FF-88C1-E7E8A582A321}"/>
              </a:ext>
            </a:extLst>
          </p:cNvPr>
          <p:cNvSpPr>
            <a:spLocks noGrp="1"/>
          </p:cNvSpPr>
          <p:nvPr>
            <p:ph type="subTitle" idx="1"/>
          </p:nvPr>
        </p:nvSpPr>
        <p:spPr>
          <a:xfrm>
            <a:off x="2453003" y="3729894"/>
            <a:ext cx="7772400" cy="1320802"/>
          </a:xfrm>
        </p:spPr>
        <p:txBody>
          <a:bodyPr>
            <a:normAutofit/>
          </a:bodyPr>
          <a:lstStyle/>
          <a:p>
            <a:endParaRPr lang="ru-RU">
              <a:solidFill>
                <a:schemeClr val="bg1"/>
              </a:solidFill>
            </a:endParaRPr>
          </a:p>
        </p:txBody>
      </p:sp>
    </p:spTree>
    <p:extLst>
      <p:ext uri="{BB962C8B-B14F-4D97-AF65-F5344CB8AC3E}">
        <p14:creationId xmlns:p14="http://schemas.microsoft.com/office/powerpoint/2010/main" val="4119328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E61F402-3445-458A-9A2B-D28FD2883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A673C096-95AE-4644-B76C-1DF1B667DC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6" name="Picture 15">
              <a:extLst>
                <a:ext uri="{FF2B5EF4-FFF2-40B4-BE49-F238E27FC236}">
                  <a16:creationId xmlns:a16="http://schemas.microsoft.com/office/drawing/2014/main" id="{77A91835-418B-4867-87D7-1376A57F3F7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7" name="Rectangle 16">
              <a:extLst>
                <a:ext uri="{FF2B5EF4-FFF2-40B4-BE49-F238E27FC236}">
                  <a16:creationId xmlns:a16="http://schemas.microsoft.com/office/drawing/2014/main" id="{65B511A1-E0EC-49FE-8068-9DA29CD00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8" name="Picture 17">
              <a:extLst>
                <a:ext uri="{FF2B5EF4-FFF2-40B4-BE49-F238E27FC236}">
                  <a16:creationId xmlns:a16="http://schemas.microsoft.com/office/drawing/2014/main" id="{4A61BC5F-ADA4-4DBA-9C6B-E17E0B82EC5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9" name="Picture 18">
              <a:extLst>
                <a:ext uri="{FF2B5EF4-FFF2-40B4-BE49-F238E27FC236}">
                  <a16:creationId xmlns:a16="http://schemas.microsoft.com/office/drawing/2014/main" id="{1CE6F7D2-ACED-47D2-BEFD-FB26F75374A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719A2314-31D0-D68D-E63D-63B67854BAE1}"/>
              </a:ext>
            </a:extLst>
          </p:cNvPr>
          <p:cNvSpPr>
            <a:spLocks noGrp="1"/>
          </p:cNvSpPr>
          <p:nvPr>
            <p:ph type="title"/>
          </p:nvPr>
        </p:nvSpPr>
        <p:spPr>
          <a:xfrm>
            <a:off x="1295402" y="982132"/>
            <a:ext cx="3660056" cy="1325373"/>
          </a:xfrm>
        </p:spPr>
        <p:txBody>
          <a:bodyPr anchor="b">
            <a:normAutofit/>
          </a:bodyPr>
          <a:lstStyle/>
          <a:p>
            <a:endParaRPr lang="en-GB" sz="2800">
              <a:solidFill>
                <a:srgbClr val="262626"/>
              </a:solidFill>
            </a:endParaRPr>
          </a:p>
        </p:txBody>
      </p:sp>
      <p:cxnSp>
        <p:nvCxnSpPr>
          <p:cNvPr id="21" name="Straight Connector 20">
            <a:extLst>
              <a:ext uri="{FF2B5EF4-FFF2-40B4-BE49-F238E27FC236}">
                <a16:creationId xmlns:a16="http://schemas.microsoft.com/office/drawing/2014/main" id="{2BE880E9-2B86-4CDB-B5B7-308745CDD1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8" name="Content Placeholder 7">
            <a:extLst>
              <a:ext uri="{FF2B5EF4-FFF2-40B4-BE49-F238E27FC236}">
                <a16:creationId xmlns:a16="http://schemas.microsoft.com/office/drawing/2014/main" id="{9DC24246-5DBC-7F4D-882B-E916382DBE08}"/>
              </a:ext>
            </a:extLst>
          </p:cNvPr>
          <p:cNvSpPr>
            <a:spLocks noGrp="1"/>
          </p:cNvSpPr>
          <p:nvPr>
            <p:ph idx="1"/>
          </p:nvPr>
        </p:nvSpPr>
        <p:spPr>
          <a:xfrm>
            <a:off x="1295401" y="2493774"/>
            <a:ext cx="3660057" cy="3382094"/>
          </a:xfrm>
        </p:spPr>
        <p:txBody>
          <a:bodyPr vert="horz" lIns="91440" tIns="45720" rIns="91440" bIns="45720" rtlCol="0">
            <a:normAutofit/>
          </a:bodyPr>
          <a:lstStyle/>
          <a:p>
            <a:pPr marL="0" indent="0" algn="ctr">
              <a:buNone/>
            </a:pPr>
            <a:r>
              <a:rPr lang="en-US" sz="1600">
                <a:solidFill>
                  <a:srgbClr val="262626"/>
                </a:solidFill>
              </a:rPr>
              <a:t>The Social Care Manager profession involves organizing, coordinating, and overseeing the work of institutions and specialists who provide social support to the population, the elderly, people with disabilities, children, and families in difficult situations.</a:t>
            </a:r>
          </a:p>
          <a:p>
            <a:pPr marL="0" indent="0" algn="ctr">
              <a:buNone/>
            </a:pPr>
            <a:r>
              <a:rPr lang="en-US" sz="1600">
                <a:solidFill>
                  <a:srgbClr val="262626"/>
                </a:solidFill>
              </a:rPr>
              <a:t>My aims and objectives of this swot analysis are to increase my self-awareness, set goals and create new opportunities.</a:t>
            </a:r>
          </a:p>
        </p:txBody>
      </p:sp>
      <p:pic>
        <p:nvPicPr>
          <p:cNvPr id="4" name="Content Placeholder 3" descr="A close up of a dna&#10;&#10;AI-generated content may be incorrect.">
            <a:extLst>
              <a:ext uri="{FF2B5EF4-FFF2-40B4-BE49-F238E27FC236}">
                <a16:creationId xmlns:a16="http://schemas.microsoft.com/office/drawing/2014/main" id="{3D56C915-03E6-3DA1-5A0A-DE5F91E6E0F9}"/>
              </a:ext>
            </a:extLst>
          </p:cNvPr>
          <p:cNvPicPr>
            <a:picLocks noChangeAspect="1"/>
          </p:cNvPicPr>
          <p:nvPr/>
        </p:nvPicPr>
        <p:blipFill>
          <a:blip r:embed="rId5"/>
          <a:srcRect l="26761"/>
          <a:stretch>
            <a:fillRect/>
          </a:stretch>
        </p:blipFill>
        <p:spPr>
          <a:xfrm>
            <a:off x="5763985" y="982131"/>
            <a:ext cx="4778831" cy="4893735"/>
          </a:xfrm>
          <a:prstGeom prst="rect">
            <a:avLst/>
          </a:prstGeom>
          <a:ln w="57150" cmpd="thickThin">
            <a:solidFill>
              <a:srgbClr val="7F7F7F"/>
            </a:solidFill>
            <a:miter lim="800000"/>
          </a:ln>
        </p:spPr>
      </p:pic>
    </p:spTree>
    <p:extLst>
      <p:ext uri="{BB962C8B-B14F-4D97-AF65-F5344CB8AC3E}">
        <p14:creationId xmlns:p14="http://schemas.microsoft.com/office/powerpoint/2010/main" val="9779548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06F26-61BF-B5F0-08DE-CFF0286E1A93}"/>
              </a:ext>
            </a:extLst>
          </p:cNvPr>
          <p:cNvSpPr>
            <a:spLocks noGrp="1"/>
          </p:cNvSpPr>
          <p:nvPr>
            <p:ph type="title"/>
          </p:nvPr>
        </p:nvSpPr>
        <p:spPr>
          <a:xfrm>
            <a:off x="1295402" y="982132"/>
            <a:ext cx="9601196" cy="1303867"/>
          </a:xfrm>
        </p:spPr>
        <p:txBody>
          <a:bodyPr>
            <a:normAutofit/>
          </a:bodyPr>
          <a:lstStyle/>
          <a:p>
            <a:r>
              <a:rPr lang="en-GB">
                <a:solidFill>
                  <a:srgbClr val="262626"/>
                </a:solidFill>
              </a:rPr>
              <a:t>INTRODUCTION</a:t>
            </a:r>
          </a:p>
        </p:txBody>
      </p:sp>
      <p:graphicFrame>
        <p:nvGraphicFramePr>
          <p:cNvPr id="5" name="Content Placeholder 2">
            <a:extLst>
              <a:ext uri="{FF2B5EF4-FFF2-40B4-BE49-F238E27FC236}">
                <a16:creationId xmlns:a16="http://schemas.microsoft.com/office/drawing/2014/main" id="{C77CB64E-4C33-6EA0-43AE-0725B8B2B23F}"/>
              </a:ext>
            </a:extLst>
          </p:cNvPr>
          <p:cNvGraphicFramePr>
            <a:graphicFrameLocks noGrp="1"/>
          </p:cNvGraphicFramePr>
          <p:nvPr>
            <p:ph idx="1"/>
            <p:extLst>
              <p:ext uri="{D42A27DB-BD31-4B8C-83A1-F6EECF244321}">
                <p14:modId xmlns:p14="http://schemas.microsoft.com/office/powerpoint/2010/main" val="3945483071"/>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27925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62E61-C917-FFC3-178E-88F3B29AA40E}"/>
              </a:ext>
            </a:extLst>
          </p:cNvPr>
          <p:cNvSpPr>
            <a:spLocks noGrp="1"/>
          </p:cNvSpPr>
          <p:nvPr>
            <p:ph type="title"/>
          </p:nvPr>
        </p:nvSpPr>
        <p:spPr/>
        <p:txBody>
          <a:bodyPr/>
          <a:lstStyle/>
          <a:p>
            <a:r>
              <a:rPr lang="en-GB" dirty="0"/>
              <a:t>PERSONAL SWOT</a:t>
            </a:r>
          </a:p>
        </p:txBody>
      </p:sp>
      <p:sp>
        <p:nvSpPr>
          <p:cNvPr id="3" name="Content Placeholder 2">
            <a:extLst>
              <a:ext uri="{FF2B5EF4-FFF2-40B4-BE49-F238E27FC236}">
                <a16:creationId xmlns:a16="http://schemas.microsoft.com/office/drawing/2014/main" id="{C5A21416-1691-5C5D-D3A7-3C028CB887CE}"/>
              </a:ext>
            </a:extLst>
          </p:cNvPr>
          <p:cNvSpPr>
            <a:spLocks noGrp="1"/>
          </p:cNvSpPr>
          <p:nvPr>
            <p:ph idx="1"/>
          </p:nvPr>
        </p:nvSpPr>
        <p:spPr/>
        <p:txBody>
          <a:bodyPr vert="horz" lIns="91440" tIns="45720" rIns="91440" bIns="45720" rtlCol="0" anchor="t">
            <a:normAutofit/>
          </a:bodyPr>
          <a:lstStyle/>
          <a:p>
            <a:pPr marL="0" indent="0">
              <a:buNone/>
            </a:pPr>
            <a:r>
              <a:rPr lang="en-GB"/>
              <a:t>STRENGTHS</a:t>
            </a:r>
          </a:p>
          <a:p>
            <a:pPr marL="342900" indent="-342900">
              <a:buAutoNum type="arabicPeriod"/>
            </a:pPr>
            <a:r>
              <a:rPr lang="en-GB"/>
              <a:t>Empathy and emotional intelligence;</a:t>
            </a:r>
          </a:p>
          <a:p>
            <a:pPr marL="342900" indent="-342900">
              <a:buAutoNum type="arabicPeriod"/>
            </a:pPr>
            <a:r>
              <a:rPr lang="en-GB"/>
              <a:t>Leadership and HR skills;</a:t>
            </a:r>
          </a:p>
          <a:p>
            <a:pPr marL="342900" indent="-342900">
              <a:buAutoNum type="arabicPeriod"/>
            </a:pPr>
            <a:r>
              <a:rPr lang="en-GB"/>
              <a:t>Organizational and management skills;</a:t>
            </a:r>
          </a:p>
          <a:p>
            <a:pPr marL="342900" indent="-342900">
              <a:buAutoNum type="arabicPeriod"/>
            </a:pPr>
            <a:r>
              <a:rPr lang="en-GB"/>
              <a:t>Communication skills;</a:t>
            </a:r>
          </a:p>
          <a:p>
            <a:pPr marL="342900" indent="-342900">
              <a:buAutoNum type="arabicPeriod"/>
            </a:pPr>
            <a:r>
              <a:rPr lang="en-GB"/>
              <a:t>Stress tolerance and decisiveness.</a:t>
            </a:r>
          </a:p>
          <a:p>
            <a:pPr marL="342900" indent="-342900">
              <a:buAutoNum type="arabicPeriod"/>
            </a:pPr>
            <a:endParaRPr lang="en-GB"/>
          </a:p>
        </p:txBody>
      </p:sp>
    </p:spTree>
    <p:extLst>
      <p:ext uri="{BB962C8B-B14F-4D97-AF65-F5344CB8AC3E}">
        <p14:creationId xmlns:p14="http://schemas.microsoft.com/office/powerpoint/2010/main" val="1536573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F0AC7-4FAB-9CD6-501C-0145F1198385}"/>
              </a:ext>
            </a:extLst>
          </p:cNvPr>
          <p:cNvSpPr>
            <a:spLocks noGrp="1"/>
          </p:cNvSpPr>
          <p:nvPr>
            <p:ph type="title"/>
          </p:nvPr>
        </p:nvSpPr>
        <p:spPr/>
        <p:txBody>
          <a:bodyPr/>
          <a:lstStyle/>
          <a:p>
            <a:r>
              <a:rPr lang="en-GB" dirty="0"/>
              <a:t>PERSONAL SWOT</a:t>
            </a:r>
          </a:p>
        </p:txBody>
      </p:sp>
      <p:sp>
        <p:nvSpPr>
          <p:cNvPr id="3" name="Content Placeholder 2">
            <a:extLst>
              <a:ext uri="{FF2B5EF4-FFF2-40B4-BE49-F238E27FC236}">
                <a16:creationId xmlns:a16="http://schemas.microsoft.com/office/drawing/2014/main" id="{A86722B5-CEA3-A5AF-2504-9E5F765104A2}"/>
              </a:ext>
            </a:extLst>
          </p:cNvPr>
          <p:cNvSpPr>
            <a:spLocks noGrp="1"/>
          </p:cNvSpPr>
          <p:nvPr>
            <p:ph idx="1"/>
          </p:nvPr>
        </p:nvSpPr>
        <p:spPr/>
        <p:txBody>
          <a:bodyPr vert="horz" lIns="91440" tIns="45720" rIns="91440" bIns="45720" rtlCol="0" anchor="t">
            <a:normAutofit/>
          </a:bodyPr>
          <a:lstStyle/>
          <a:p>
            <a:pPr marL="0" indent="0">
              <a:buNone/>
            </a:pPr>
            <a:r>
              <a:rPr lang="en-GB" dirty="0"/>
              <a:t>WEAKNESSES</a:t>
            </a:r>
          </a:p>
          <a:p>
            <a:pPr marL="0" indent="0">
              <a:buNone/>
            </a:pPr>
            <a:r>
              <a:rPr lang="en-GB" dirty="0"/>
              <a:t>Poor knowledge of regulatory rules and regulations that change frequently. This can lead to the following consequences:</a:t>
            </a:r>
          </a:p>
          <a:p>
            <a:pPr marL="285750" indent="-285750">
              <a:buFont typeface="Calibri" panose="020B0604020202020204" pitchFamily="34" charset="0"/>
              <a:buChar char="-"/>
            </a:pPr>
            <a:r>
              <a:rPr lang="en-GB" dirty="0"/>
              <a:t>Violation of Residents' Rights;</a:t>
            </a:r>
          </a:p>
          <a:p>
            <a:pPr marL="285750" indent="-285750">
              <a:buFont typeface="Calibri" panose="020B0604020202020204" pitchFamily="34" charset="0"/>
              <a:buChar char="-"/>
            </a:pPr>
            <a:r>
              <a:rPr lang="en-GB" dirty="0"/>
              <a:t>Incorrect Application of Regulations;</a:t>
            </a:r>
          </a:p>
          <a:p>
            <a:pPr marL="285750" indent="-285750">
              <a:buFont typeface="Calibri" panose="020B0604020202020204" pitchFamily="34" charset="0"/>
              <a:buChar char="-"/>
            </a:pPr>
            <a:r>
              <a:rPr lang="en-GB" dirty="0"/>
              <a:t>Insufficient personnel protection;</a:t>
            </a:r>
          </a:p>
          <a:p>
            <a:pPr marL="285750" indent="-285750">
              <a:buFont typeface="Calibri" panose="020B0604020202020204" pitchFamily="34" charset="0"/>
              <a:buChar char="-"/>
            </a:pPr>
            <a:r>
              <a:rPr lang="en-GB" dirty="0"/>
              <a:t>Errors in financial and reporting processes.</a:t>
            </a:r>
          </a:p>
          <a:p>
            <a:pPr marL="0" indent="0">
              <a:buNone/>
            </a:pPr>
            <a:endParaRPr lang="en-GB"/>
          </a:p>
        </p:txBody>
      </p:sp>
    </p:spTree>
    <p:extLst>
      <p:ext uri="{BB962C8B-B14F-4D97-AF65-F5344CB8AC3E}">
        <p14:creationId xmlns:p14="http://schemas.microsoft.com/office/powerpoint/2010/main" val="25654612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35DA9C-2E92-2B57-C849-C9A7FE3853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883053-3ACC-0123-FD08-ED774FEC115D}"/>
              </a:ext>
            </a:extLst>
          </p:cNvPr>
          <p:cNvSpPr>
            <a:spLocks noGrp="1"/>
          </p:cNvSpPr>
          <p:nvPr>
            <p:ph type="title"/>
          </p:nvPr>
        </p:nvSpPr>
        <p:spPr/>
        <p:txBody>
          <a:bodyPr/>
          <a:lstStyle/>
          <a:p>
            <a:r>
              <a:rPr lang="en-GB" dirty="0"/>
              <a:t>PERSONAL SWOT</a:t>
            </a:r>
          </a:p>
        </p:txBody>
      </p:sp>
      <p:sp>
        <p:nvSpPr>
          <p:cNvPr id="3" name="Content Placeholder 2">
            <a:extLst>
              <a:ext uri="{FF2B5EF4-FFF2-40B4-BE49-F238E27FC236}">
                <a16:creationId xmlns:a16="http://schemas.microsoft.com/office/drawing/2014/main" id="{3FE6F4DF-5675-F38E-26B2-3743835E94B1}"/>
              </a:ext>
            </a:extLst>
          </p:cNvPr>
          <p:cNvSpPr>
            <a:spLocks noGrp="1"/>
          </p:cNvSpPr>
          <p:nvPr>
            <p:ph idx="1"/>
          </p:nvPr>
        </p:nvSpPr>
        <p:spPr/>
        <p:txBody>
          <a:bodyPr vert="horz" lIns="91440" tIns="45720" rIns="91440" bIns="45720" rtlCol="0" anchor="t">
            <a:normAutofit/>
          </a:bodyPr>
          <a:lstStyle/>
          <a:p>
            <a:pPr marL="0" indent="0">
              <a:buNone/>
            </a:pPr>
            <a:r>
              <a:rPr lang="en-GB" dirty="0"/>
              <a:t> OPPORTUNITIES</a:t>
            </a:r>
            <a:endParaRPr lang="en-US" dirty="0"/>
          </a:p>
          <a:p>
            <a:pPr marL="342900" indent="-342900">
              <a:buAutoNum type="arabicPeriod"/>
            </a:pPr>
            <a:r>
              <a:rPr lang="en-GB" dirty="0"/>
              <a:t>Professional Networking and  Connection</a:t>
            </a:r>
          </a:p>
          <a:p>
            <a:pPr marL="342900" indent="-342900">
              <a:buAutoNum type="arabicPeriod"/>
            </a:pPr>
            <a:r>
              <a:rPr lang="en-GB" dirty="0"/>
              <a:t>Skill Development through Education and Training</a:t>
            </a:r>
          </a:p>
          <a:p>
            <a:pPr marL="342900" indent="-342900">
              <a:buAutoNum type="arabicPeriod"/>
            </a:pPr>
            <a:r>
              <a:rPr lang="en-GB" dirty="0"/>
              <a:t>Emerging Trends and Tecnologies</a:t>
            </a:r>
          </a:p>
          <a:p>
            <a:pPr marL="342900" indent="-342900">
              <a:buAutoNum type="arabicPeriod"/>
            </a:pPr>
            <a:r>
              <a:rPr lang="en-GB" dirty="0"/>
              <a:t>Increasing Globalization and Remote Work</a:t>
            </a:r>
          </a:p>
        </p:txBody>
      </p:sp>
    </p:spTree>
    <p:extLst>
      <p:ext uri="{BB962C8B-B14F-4D97-AF65-F5344CB8AC3E}">
        <p14:creationId xmlns:p14="http://schemas.microsoft.com/office/powerpoint/2010/main" val="20414718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D98BF-3198-311F-B1A4-D68E68CAA0C2}"/>
              </a:ext>
            </a:extLst>
          </p:cNvPr>
          <p:cNvSpPr>
            <a:spLocks noGrp="1"/>
          </p:cNvSpPr>
          <p:nvPr>
            <p:ph type="title"/>
          </p:nvPr>
        </p:nvSpPr>
        <p:spPr/>
        <p:txBody>
          <a:bodyPr/>
          <a:lstStyle/>
          <a:p>
            <a:r>
              <a:rPr lang="en-GB" dirty="0"/>
              <a:t>PERSONAL SWOT</a:t>
            </a:r>
          </a:p>
        </p:txBody>
      </p:sp>
      <p:sp>
        <p:nvSpPr>
          <p:cNvPr id="3" name="Content Placeholder 2">
            <a:extLst>
              <a:ext uri="{FF2B5EF4-FFF2-40B4-BE49-F238E27FC236}">
                <a16:creationId xmlns:a16="http://schemas.microsoft.com/office/drawing/2014/main" id="{F90C0100-94EB-D3CB-C769-59C832A8736E}"/>
              </a:ext>
            </a:extLst>
          </p:cNvPr>
          <p:cNvSpPr>
            <a:spLocks noGrp="1"/>
          </p:cNvSpPr>
          <p:nvPr>
            <p:ph idx="1"/>
          </p:nvPr>
        </p:nvSpPr>
        <p:spPr/>
        <p:txBody>
          <a:bodyPr vert="horz" lIns="91440" tIns="45720" rIns="91440" bIns="45720" rtlCol="0" anchor="t">
            <a:normAutofit/>
          </a:bodyPr>
          <a:lstStyle/>
          <a:p>
            <a:pPr marL="0" indent="0">
              <a:buNone/>
            </a:pPr>
            <a:r>
              <a:rPr lang="en-GB" dirty="0"/>
              <a:t>THREATS</a:t>
            </a:r>
            <a:endParaRPr lang="en-US"/>
          </a:p>
          <a:p>
            <a:pPr marL="342900" indent="-342900">
              <a:buAutoNum type="arabicPeriod"/>
            </a:pPr>
            <a:r>
              <a:rPr lang="en-GB" dirty="0"/>
              <a:t> Competition;</a:t>
            </a:r>
          </a:p>
          <a:p>
            <a:pPr marL="0" indent="0">
              <a:buNone/>
            </a:pPr>
            <a:r>
              <a:rPr lang="en-GB" dirty="0"/>
              <a:t>2.    Technological Advancements;</a:t>
            </a:r>
          </a:p>
          <a:p>
            <a:pPr marL="0" indent="0">
              <a:buNone/>
            </a:pPr>
            <a:r>
              <a:rPr lang="en-GB" dirty="0"/>
              <a:t>3.    Changing Social Dynamics;</a:t>
            </a:r>
          </a:p>
          <a:p>
            <a:pPr marL="0" indent="0">
              <a:buNone/>
            </a:pPr>
            <a:r>
              <a:rPr lang="en-GB" dirty="0"/>
              <a:t>4.    Health Issues.</a:t>
            </a:r>
          </a:p>
          <a:p>
            <a:pPr marL="0" indent="0">
              <a:buNone/>
            </a:pPr>
            <a:r>
              <a:rPr lang="en-GB" dirty="0"/>
              <a:t>Haugan, (2021).</a:t>
            </a:r>
          </a:p>
          <a:p>
            <a:pPr>
              <a:buAutoNum type="arabicPeriod"/>
            </a:pPr>
            <a:endParaRPr lang="en-GB" dirty="0"/>
          </a:p>
        </p:txBody>
      </p:sp>
    </p:spTree>
    <p:extLst>
      <p:ext uri="{BB962C8B-B14F-4D97-AF65-F5344CB8AC3E}">
        <p14:creationId xmlns:p14="http://schemas.microsoft.com/office/powerpoint/2010/main" val="2275725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4796D478-E822-19F1-605E-01C09E565F66}"/>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F01BD1-E3CB-4562-A77C-00A3ED2462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492030E9-8BC2-4840-8C6B-991B68C51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651493CA-1EAE-4C5B-9C46-8437DD51C6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81B01891-F01D-4D0D-A631-E29F0EA8E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38B1DE3F-E4E6-4E5E-9213-CB6C7AA92C8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8AFE6BB3-9290-46EA-8067-AA9277C708B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8559A764-8125-A050-84C5-DD9DF2288996}"/>
              </a:ext>
            </a:extLst>
          </p:cNvPr>
          <p:cNvSpPr>
            <a:spLocks noGrp="1"/>
          </p:cNvSpPr>
          <p:nvPr>
            <p:ph type="title"/>
          </p:nvPr>
        </p:nvSpPr>
        <p:spPr>
          <a:xfrm>
            <a:off x="4626508" y="982132"/>
            <a:ext cx="6270090" cy="1303867"/>
          </a:xfrm>
        </p:spPr>
        <p:txBody>
          <a:bodyPr>
            <a:normAutofit/>
          </a:bodyPr>
          <a:lstStyle/>
          <a:p>
            <a:r>
              <a:rPr lang="en-GB">
                <a:solidFill>
                  <a:srgbClr val="262626"/>
                </a:solidFill>
              </a:rPr>
              <a:t>SWOT ANALYSIS</a:t>
            </a:r>
          </a:p>
        </p:txBody>
      </p:sp>
      <p:sp>
        <p:nvSpPr>
          <p:cNvPr id="18" name="Rectangle 17">
            <a:extLst>
              <a:ext uri="{FF2B5EF4-FFF2-40B4-BE49-F238E27FC236}">
                <a16:creationId xmlns:a16="http://schemas.microsoft.com/office/drawing/2014/main" id="{75325209-1BB3-4A1C-97C2-17DCDC165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lassroom">
            <a:extLst>
              <a:ext uri="{FF2B5EF4-FFF2-40B4-BE49-F238E27FC236}">
                <a16:creationId xmlns:a16="http://schemas.microsoft.com/office/drawing/2014/main" id="{D21948C4-8D64-87B5-CBD4-98A343A78B6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412683" y="2122701"/>
            <a:ext cx="2433793" cy="2433793"/>
          </a:xfrm>
          <a:prstGeom prst="rect">
            <a:avLst/>
          </a:prstGeom>
        </p:spPr>
      </p:pic>
      <p:cxnSp>
        <p:nvCxnSpPr>
          <p:cNvPr id="20" name="Straight Connector 19">
            <a:extLst>
              <a:ext uri="{FF2B5EF4-FFF2-40B4-BE49-F238E27FC236}">
                <a16:creationId xmlns:a16="http://schemas.microsoft.com/office/drawing/2014/main" id="{043EE5F5-AF73-46E3-90B6-27EEFDAC35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6508" y="2400639"/>
            <a:ext cx="6270089"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DA33CECE-2D05-F188-C981-041506D92B35}"/>
              </a:ext>
            </a:extLst>
          </p:cNvPr>
          <p:cNvSpPr>
            <a:spLocks noGrp="1"/>
          </p:cNvSpPr>
          <p:nvPr>
            <p:ph idx="1"/>
          </p:nvPr>
        </p:nvSpPr>
        <p:spPr>
          <a:xfrm>
            <a:off x="4636482" y="2556932"/>
            <a:ext cx="6260114" cy="3318936"/>
          </a:xfrm>
        </p:spPr>
        <p:txBody>
          <a:bodyPr vert="horz" lIns="91440" tIns="45720" rIns="91440" bIns="45720" rtlCol="0">
            <a:normAutofit/>
          </a:bodyPr>
          <a:lstStyle/>
          <a:p>
            <a:pPr marL="342900" indent="-342900">
              <a:lnSpc>
                <a:spcPct val="90000"/>
              </a:lnSpc>
              <a:buAutoNum type="arabicPeriod"/>
            </a:pPr>
            <a:r>
              <a:rPr lang="en-GB" sz="1500">
                <a:solidFill>
                  <a:srgbClr val="262626"/>
                </a:solidFill>
              </a:rPr>
              <a:t>Continued education and training. Participating in courses, trainings, and seminars helps update my knowledge of modem social work methods, legislation, psychology, and human resources management.</a:t>
            </a:r>
          </a:p>
          <a:p>
            <a:pPr marL="342900" indent="-342900">
              <a:lnSpc>
                <a:spcPct val="90000"/>
              </a:lnSpc>
              <a:buAutoNum type="arabicPeriod"/>
            </a:pPr>
            <a:r>
              <a:rPr lang="en-GB" sz="1500">
                <a:solidFill>
                  <a:srgbClr val="262626"/>
                </a:solidFill>
              </a:rPr>
              <a:t>Developing leadership and management skills. It's important for a manager to be able to inspire a team, resolve conflicts, and effectively delegate responsibilities. This can be improved through management training, coaching, or sharing experiences with colleagues.</a:t>
            </a:r>
          </a:p>
          <a:p>
            <a:pPr marL="342900" indent="-342900">
              <a:lnSpc>
                <a:spcPct val="90000"/>
              </a:lnSpc>
              <a:buAutoNum type="arabicPeriod"/>
            </a:pPr>
            <a:r>
              <a:rPr lang="en-GB" sz="1500">
                <a:solidFill>
                  <a:srgbClr val="262626"/>
                </a:solidFill>
              </a:rPr>
              <a:t>Improving communication skills. Active listening, empathy, and negotiation skills help build relationships with clients and partners.</a:t>
            </a:r>
          </a:p>
          <a:p>
            <a:pPr marL="342900" indent="-342900">
              <a:lnSpc>
                <a:spcPct val="90000"/>
              </a:lnSpc>
              <a:buAutoNum type="arabicPeriod"/>
            </a:pPr>
            <a:r>
              <a:rPr lang="en-GB" sz="1500">
                <a:solidFill>
                  <a:srgbClr val="262626"/>
                </a:solidFill>
              </a:rPr>
              <a:t>Using digital technologies. Modern managers must be proficient in working with databases, online platforms, and planning and analytics tools. This improves work efficiency and the quality of customers service.    </a:t>
            </a:r>
          </a:p>
        </p:txBody>
      </p:sp>
    </p:spTree>
    <p:extLst>
      <p:ext uri="{BB962C8B-B14F-4D97-AF65-F5344CB8AC3E}">
        <p14:creationId xmlns:p14="http://schemas.microsoft.com/office/powerpoint/2010/main" val="2734604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5C2FE-CC64-B370-144E-DECCC5567B86}"/>
              </a:ext>
            </a:extLst>
          </p:cNvPr>
          <p:cNvSpPr>
            <a:spLocks noGrp="1"/>
          </p:cNvSpPr>
          <p:nvPr>
            <p:ph type="title"/>
          </p:nvPr>
        </p:nvSpPr>
        <p:spPr>
          <a:xfrm>
            <a:off x="1295402" y="982132"/>
            <a:ext cx="9601196" cy="1303867"/>
          </a:xfrm>
        </p:spPr>
        <p:txBody>
          <a:bodyPr>
            <a:normAutofit/>
          </a:bodyPr>
          <a:lstStyle/>
          <a:p>
            <a:endParaRPr lang="en-GB">
              <a:solidFill>
                <a:srgbClr val="262626"/>
              </a:solidFill>
            </a:endParaRPr>
          </a:p>
        </p:txBody>
      </p:sp>
      <p:graphicFrame>
        <p:nvGraphicFramePr>
          <p:cNvPr id="5" name="Content Placeholder 2">
            <a:extLst>
              <a:ext uri="{FF2B5EF4-FFF2-40B4-BE49-F238E27FC236}">
                <a16:creationId xmlns:a16="http://schemas.microsoft.com/office/drawing/2014/main" id="{61A0DDCF-1C9E-9360-6525-4D1A28E707B3}"/>
              </a:ext>
            </a:extLst>
          </p:cNvPr>
          <p:cNvGraphicFramePr>
            <a:graphicFrameLocks noGrp="1"/>
          </p:cNvGraphicFramePr>
          <p:nvPr>
            <p:ph idx="1"/>
            <p:extLst>
              <p:ext uri="{D42A27DB-BD31-4B8C-83A1-F6EECF244321}">
                <p14:modId xmlns:p14="http://schemas.microsoft.com/office/powerpoint/2010/main" val="2853169136"/>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33304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8E267-B000-419C-9066-5BFCDD97C97C}"/>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715FAD13-946F-1F7A-F2B4-2290A9453D26}"/>
              </a:ext>
            </a:extLst>
          </p:cNvPr>
          <p:cNvSpPr>
            <a:spLocks noGrp="1"/>
          </p:cNvSpPr>
          <p:nvPr>
            <p:ph idx="1"/>
          </p:nvPr>
        </p:nvSpPr>
        <p:spPr/>
        <p:txBody>
          <a:bodyPr vert="horz" lIns="91440" tIns="45720" rIns="91440" bIns="45720" rtlCol="0" anchor="t">
            <a:normAutofit/>
          </a:bodyPr>
          <a:lstStyle/>
          <a:p>
            <a:pPr marL="0" indent="0">
              <a:buNone/>
            </a:pPr>
            <a:r>
              <a:rPr lang="en-GB" dirty="0"/>
              <a:t> Developing emotional intelligence and stress resilience. Social work is often associated with emotional stress, so it's important to develop self-regulation skills and self-care for one's psychological well-being. Being able to understand my skills through the analysis will help me succeed  as social work manager,  I will become more competent, confident, and able to provide support at an even higher level. </a:t>
            </a:r>
          </a:p>
        </p:txBody>
      </p:sp>
    </p:spTree>
    <p:extLst>
      <p:ext uri="{BB962C8B-B14F-4D97-AF65-F5344CB8AC3E}">
        <p14:creationId xmlns:p14="http://schemas.microsoft.com/office/powerpoint/2010/main" val="33850623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4767B-5F63-598D-6256-4ABDD7AF834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4E744F9-5C04-0FDD-556A-B1610615770F}"/>
              </a:ext>
            </a:extLst>
          </p:cNvPr>
          <p:cNvSpPr>
            <a:spLocks noGrp="1"/>
          </p:cNvSpPr>
          <p:nvPr>
            <p:ph idx="1"/>
          </p:nvPr>
        </p:nvSpPr>
        <p:spPr/>
        <p:txBody>
          <a:bodyPr vert="horz" lIns="91440" tIns="45720" rIns="91440" bIns="45720" rtlCol="0" anchor="t">
            <a:normAutofit/>
          </a:bodyPr>
          <a:lstStyle/>
          <a:p>
            <a:pPr marL="0" indent="0">
              <a:buNone/>
            </a:pPr>
            <a:r>
              <a:rPr lang="en-GB" dirty="0"/>
              <a:t>                   </a:t>
            </a:r>
            <a:endParaRPr lang="en-US" dirty="0"/>
          </a:p>
          <a:p>
            <a:endParaRPr lang="en-GB"/>
          </a:p>
          <a:p>
            <a:pPr marL="0" indent="0">
              <a:buNone/>
            </a:pPr>
            <a:r>
              <a:rPr lang="en-GB" dirty="0"/>
              <a:t>                                                      REFERENCES </a:t>
            </a:r>
          </a:p>
          <a:p>
            <a:r>
              <a:rPr lang="en-GB" dirty="0"/>
              <a:t>1.Glasby, J,&amp; Dickenson, H. (2014) what is Partnership working in health and social care: what is integrated care  and how can we deliver it? Bristol: the Policy Press.</a:t>
            </a:r>
          </a:p>
          <a:p>
            <a:r>
              <a:rPr lang="en-GB" dirty="0"/>
              <a:t>Haugan, G.&amp; Ericsson, M. (2021) Health Promotion in Health Care- Vital Theories and Research. </a:t>
            </a:r>
            <a:r>
              <a:rPr lang="en-GB" dirty="0" err="1"/>
              <a:t>Swizterland</a:t>
            </a:r>
            <a:r>
              <a:rPr lang="en-GB" dirty="0"/>
              <a:t>: Springer.  </a:t>
            </a:r>
          </a:p>
          <a:p>
            <a:endParaRPr lang="en-GB"/>
          </a:p>
        </p:txBody>
      </p:sp>
    </p:spTree>
    <p:extLst>
      <p:ext uri="{BB962C8B-B14F-4D97-AF65-F5344CB8AC3E}">
        <p14:creationId xmlns:p14="http://schemas.microsoft.com/office/powerpoint/2010/main" val="250195284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10" ma:contentTypeDescription="Create a new document." ma:contentTypeScope="" ma:versionID="7c98d34a0018daa328ed6ef9347bb2eb">
  <xsd:schema xmlns:xsd="http://www.w3.org/2001/XMLSchema" xmlns:xs="http://www.w3.org/2001/XMLSchema" xmlns:p="http://schemas.microsoft.com/office/2006/metadata/properties" xmlns:ns3="ccfc14db-0f45-423b-b2f5-752f8f8a0ada" targetNamespace="http://schemas.microsoft.com/office/2006/metadata/properties" ma:root="true" ma:fieldsID="2b072e8712044d9fc8183c244bb74e15"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792A0AA2-3B22-49D9-AE7B-6858C7B32E7E}">
  <ds:schemaRefs>
    <ds:schemaRef ds:uri="http://schemas.microsoft.com/sharepoint/v3/contenttype/forms"/>
  </ds:schemaRefs>
</ds:datastoreItem>
</file>

<file path=customXml/itemProps2.xml><?xml version="1.0" encoding="utf-8"?>
<ds:datastoreItem xmlns:ds="http://schemas.openxmlformats.org/officeDocument/2006/customXml" ds:itemID="{E4890126-2AF1-47BE-B66D-F3EF4BBD4296}">
  <ds:schemaRefs>
    <ds:schemaRef ds:uri="ccfc14db-0f45-423b-b2f5-752f8f8a0ad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4158274-32F2-4DAA-BD97-C0C7080FF076}">
  <ds:schemaRefs>
    <ds:schemaRef ds:uri="ccfc14db-0f45-423b-b2f5-752f8f8a0ada"/>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Organic</vt:lpstr>
      <vt:lpstr>Maria Fesenko LCHS 4009 Farah Islam 24223291 Self-Awareness Presentation</vt:lpstr>
      <vt:lpstr>PowerPoint Presentation</vt:lpstr>
      <vt:lpstr>INTRODUCTION</vt:lpstr>
      <vt:lpstr>PERSONAL SWOT</vt:lpstr>
      <vt:lpstr>PERSONAL SWOT</vt:lpstr>
      <vt:lpstr>PERSONAL SWOT</vt:lpstr>
      <vt:lpstr>PERSONAL SWOT</vt:lpstr>
      <vt:lpstr>SWOT ANALYSIS</vt:lpstr>
      <vt:lpstr>PowerPoint Presentation</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 Fesenko (2422329)</dc:creator>
  <cp:revision>234</cp:revision>
  <dcterms:created xsi:type="dcterms:W3CDTF">2025-10-02T11:53:36Z</dcterms:created>
  <dcterms:modified xsi:type="dcterms:W3CDTF">2025-10-17T10:18:15Z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