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57" r:id="rId3"/>
    <p:sldId id="288" r:id="rId4"/>
    <p:sldId id="258" r:id="rId5"/>
    <p:sldId id="289" r:id="rId6"/>
    <p:sldId id="290" r:id="rId7"/>
    <p:sldId id="260" r:id="rId8"/>
    <p:sldId id="261" r:id="rId9"/>
    <p:sldId id="277" r:id="rId10"/>
    <p:sldId id="278" r:id="rId11"/>
    <p:sldId id="280" r:id="rId12"/>
    <p:sldId id="262" r:id="rId13"/>
    <p:sldId id="263" r:id="rId14"/>
    <p:sldId id="264" r:id="rId15"/>
    <p:sldId id="265" r:id="rId16"/>
    <p:sldId id="266" r:id="rId17"/>
    <p:sldId id="267" r:id="rId18"/>
    <p:sldId id="282" r:id="rId19"/>
    <p:sldId id="268" r:id="rId20"/>
    <p:sldId id="270" r:id="rId21"/>
    <p:sldId id="271" r:id="rId22"/>
    <p:sldId id="275" r:id="rId23"/>
    <p:sldId id="276" r:id="rId24"/>
    <p:sldId id="274" r:id="rId25"/>
    <p:sldId id="273" r:id="rId26"/>
    <p:sldId id="272" r:id="rId27"/>
    <p:sldId id="286" r:id="rId28"/>
    <p:sldId id="287" r:id="rId29"/>
    <p:sldId id="269" r:id="rId30"/>
    <p:sldId id="285" r:id="rId31"/>
    <p:sldId id="281" r:id="rId32"/>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5pPr>
    <a:lvl6pPr marL="2286000" algn="l" defTabSz="914400" rtl="0" eaLnBrk="1" latinLnBrk="0" hangingPunct="1">
      <a:defRPr kern="1200">
        <a:solidFill>
          <a:schemeClr val="tx1"/>
        </a:solidFill>
        <a:latin typeface="Aptos" panose="020B0004020202020204" pitchFamily="34" charset="0"/>
        <a:ea typeface="+mn-ea"/>
        <a:cs typeface="+mn-cs"/>
      </a:defRPr>
    </a:lvl6pPr>
    <a:lvl7pPr marL="2743200" algn="l" defTabSz="914400" rtl="0" eaLnBrk="1" latinLnBrk="0" hangingPunct="1">
      <a:defRPr kern="1200">
        <a:solidFill>
          <a:schemeClr val="tx1"/>
        </a:solidFill>
        <a:latin typeface="Aptos" panose="020B0004020202020204" pitchFamily="34" charset="0"/>
        <a:ea typeface="+mn-ea"/>
        <a:cs typeface="+mn-cs"/>
      </a:defRPr>
    </a:lvl7pPr>
    <a:lvl8pPr marL="3200400" algn="l" defTabSz="914400" rtl="0" eaLnBrk="1" latinLnBrk="0" hangingPunct="1">
      <a:defRPr kern="1200">
        <a:solidFill>
          <a:schemeClr val="tx1"/>
        </a:solidFill>
        <a:latin typeface="Aptos" panose="020B0004020202020204" pitchFamily="34" charset="0"/>
        <a:ea typeface="+mn-ea"/>
        <a:cs typeface="+mn-cs"/>
      </a:defRPr>
    </a:lvl8pPr>
    <a:lvl9pPr marL="3657600" algn="l" defTabSz="914400" rtl="0" eaLnBrk="1" latinLnBrk="0" hangingPunct="1">
      <a:defRPr kern="1200">
        <a:solidFill>
          <a:schemeClr val="tx1"/>
        </a:solidFill>
        <a:latin typeface="Aptos" panose="020B0004020202020204"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653E93-C203-4DB6-A47C-D8D021A5E44B}" v="11" dt="2025-11-13T17:28:40.0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91" y="2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vi Raju" userId="6b2755d6784b1bf9" providerId="LiveId" clId="{8B7E3447-5D3E-4AC3-AB12-C381A4198BFD}"/>
    <pc:docChg chg="undo custSel modSld sldOrd">
      <pc:chgData name="Devi Raju" userId="6b2755d6784b1bf9" providerId="LiveId" clId="{8B7E3447-5D3E-4AC3-AB12-C381A4198BFD}" dt="2025-11-13T17:28:56.649" v="70" actId="20577"/>
      <pc:docMkLst>
        <pc:docMk/>
      </pc:docMkLst>
      <pc:sldChg chg="modSp mod">
        <pc:chgData name="Devi Raju" userId="6b2755d6784b1bf9" providerId="LiveId" clId="{8B7E3447-5D3E-4AC3-AB12-C381A4198BFD}" dt="2025-11-13T17:20:26.104" v="1" actId="255"/>
        <pc:sldMkLst>
          <pc:docMk/>
          <pc:sldMk cId="0" sldId="257"/>
        </pc:sldMkLst>
        <pc:spChg chg="mod">
          <ac:chgData name="Devi Raju" userId="6b2755d6784b1bf9" providerId="LiveId" clId="{8B7E3447-5D3E-4AC3-AB12-C381A4198BFD}" dt="2025-11-13T17:20:26.104" v="1" actId="255"/>
          <ac:spMkLst>
            <pc:docMk/>
            <pc:sldMk cId="0" sldId="257"/>
            <ac:spMk id="7170" creationId="{92ABBF58-B4E6-8738-72BC-696A517F0A8C}"/>
          </ac:spMkLst>
        </pc:spChg>
      </pc:sldChg>
      <pc:sldChg chg="modSp mod">
        <pc:chgData name="Devi Raju" userId="6b2755d6784b1bf9" providerId="LiveId" clId="{8B7E3447-5D3E-4AC3-AB12-C381A4198BFD}" dt="2025-11-13T17:21:38.502" v="7" actId="1076"/>
        <pc:sldMkLst>
          <pc:docMk/>
          <pc:sldMk cId="0" sldId="258"/>
        </pc:sldMkLst>
        <pc:spChg chg="mod">
          <ac:chgData name="Devi Raju" userId="6b2755d6784b1bf9" providerId="LiveId" clId="{8B7E3447-5D3E-4AC3-AB12-C381A4198BFD}" dt="2025-11-13T17:21:32.751" v="6" actId="27636"/>
          <ac:spMkLst>
            <pc:docMk/>
            <pc:sldMk cId="0" sldId="258"/>
            <ac:spMk id="3" creationId="{E8CA7A4A-D33D-C01E-66CC-BA00112FFE4D}"/>
          </ac:spMkLst>
        </pc:spChg>
        <pc:picChg chg="mod">
          <ac:chgData name="Devi Raju" userId="6b2755d6784b1bf9" providerId="LiveId" clId="{8B7E3447-5D3E-4AC3-AB12-C381A4198BFD}" dt="2025-11-13T17:21:38.502" v="7" actId="1076"/>
          <ac:picMkLst>
            <pc:docMk/>
            <pc:sldMk cId="0" sldId="258"/>
            <ac:picMk id="9220" creationId="{3AC29792-4943-FB1B-9CB1-31C4747E2540}"/>
          </ac:picMkLst>
        </pc:picChg>
      </pc:sldChg>
      <pc:sldChg chg="modSp mod">
        <pc:chgData name="Devi Raju" userId="6b2755d6784b1bf9" providerId="LiveId" clId="{8B7E3447-5D3E-4AC3-AB12-C381A4198BFD}" dt="2025-11-13T17:24:25.169" v="50" actId="20577"/>
        <pc:sldMkLst>
          <pc:docMk/>
          <pc:sldMk cId="0" sldId="260"/>
        </pc:sldMkLst>
        <pc:spChg chg="mod">
          <ac:chgData name="Devi Raju" userId="6b2755d6784b1bf9" providerId="LiveId" clId="{8B7E3447-5D3E-4AC3-AB12-C381A4198BFD}" dt="2025-11-13T17:24:25.169" v="50" actId="20577"/>
          <ac:spMkLst>
            <pc:docMk/>
            <pc:sldMk cId="0" sldId="260"/>
            <ac:spMk id="12291" creationId="{6D89FBC7-BC27-9C54-84D1-DE92E4C1AD4B}"/>
          </ac:spMkLst>
        </pc:spChg>
      </pc:sldChg>
      <pc:sldChg chg="modSp mod">
        <pc:chgData name="Devi Raju" userId="6b2755d6784b1bf9" providerId="LiveId" clId="{8B7E3447-5D3E-4AC3-AB12-C381A4198BFD}" dt="2025-11-13T17:25:32.697" v="53" actId="255"/>
        <pc:sldMkLst>
          <pc:docMk/>
          <pc:sldMk cId="0" sldId="263"/>
        </pc:sldMkLst>
        <pc:spChg chg="mod">
          <ac:chgData name="Devi Raju" userId="6b2755d6784b1bf9" providerId="LiveId" clId="{8B7E3447-5D3E-4AC3-AB12-C381A4198BFD}" dt="2025-11-13T17:25:32.697" v="53" actId="255"/>
          <ac:spMkLst>
            <pc:docMk/>
            <pc:sldMk cId="0" sldId="263"/>
            <ac:spMk id="4" creationId="{6C85FC1E-BCA7-8A5E-4D85-9905DB45C50D}"/>
          </ac:spMkLst>
        </pc:spChg>
      </pc:sldChg>
      <pc:sldChg chg="modSp mod">
        <pc:chgData name="Devi Raju" userId="6b2755d6784b1bf9" providerId="LiveId" clId="{8B7E3447-5D3E-4AC3-AB12-C381A4198BFD}" dt="2025-11-13T17:25:46.583" v="55" actId="255"/>
        <pc:sldMkLst>
          <pc:docMk/>
          <pc:sldMk cId="0" sldId="264"/>
        </pc:sldMkLst>
        <pc:spChg chg="mod">
          <ac:chgData name="Devi Raju" userId="6b2755d6784b1bf9" providerId="LiveId" clId="{8B7E3447-5D3E-4AC3-AB12-C381A4198BFD}" dt="2025-11-13T17:25:46.583" v="55" actId="255"/>
          <ac:spMkLst>
            <pc:docMk/>
            <pc:sldMk cId="0" sldId="264"/>
            <ac:spMk id="3" creationId="{77508257-DE8C-0C94-309C-F300734D56C1}"/>
          </ac:spMkLst>
        </pc:spChg>
      </pc:sldChg>
      <pc:sldChg chg="modSp mod">
        <pc:chgData name="Devi Raju" userId="6b2755d6784b1bf9" providerId="LiveId" clId="{8B7E3447-5D3E-4AC3-AB12-C381A4198BFD}" dt="2025-11-13T17:26:12.154" v="57" actId="255"/>
        <pc:sldMkLst>
          <pc:docMk/>
          <pc:sldMk cId="0" sldId="265"/>
        </pc:sldMkLst>
        <pc:spChg chg="mod">
          <ac:chgData name="Devi Raju" userId="6b2755d6784b1bf9" providerId="LiveId" clId="{8B7E3447-5D3E-4AC3-AB12-C381A4198BFD}" dt="2025-11-13T17:26:12.154" v="57" actId="255"/>
          <ac:spMkLst>
            <pc:docMk/>
            <pc:sldMk cId="0" sldId="265"/>
            <ac:spMk id="22531" creationId="{EF661677-76D5-4685-61B3-F55D61EB2371}"/>
          </ac:spMkLst>
        </pc:spChg>
      </pc:sldChg>
      <pc:sldChg chg="modSp mod">
        <pc:chgData name="Devi Raju" userId="6b2755d6784b1bf9" providerId="LiveId" clId="{8B7E3447-5D3E-4AC3-AB12-C381A4198BFD}" dt="2025-11-13T17:26:37.982" v="59" actId="255"/>
        <pc:sldMkLst>
          <pc:docMk/>
          <pc:sldMk cId="0" sldId="266"/>
        </pc:sldMkLst>
        <pc:spChg chg="mod">
          <ac:chgData name="Devi Raju" userId="6b2755d6784b1bf9" providerId="LiveId" clId="{8B7E3447-5D3E-4AC3-AB12-C381A4198BFD}" dt="2025-11-13T17:26:37.982" v="59" actId="255"/>
          <ac:spMkLst>
            <pc:docMk/>
            <pc:sldMk cId="0" sldId="266"/>
            <ac:spMk id="23554" creationId="{015F27FE-0D42-F67F-52C4-3E4CBFA1CA5A}"/>
          </ac:spMkLst>
        </pc:spChg>
      </pc:sldChg>
      <pc:sldChg chg="modSp">
        <pc:chgData name="Devi Raju" userId="6b2755d6784b1bf9" providerId="LiveId" clId="{8B7E3447-5D3E-4AC3-AB12-C381A4198BFD}" dt="2025-11-13T17:28:04.706" v="62" actId="20578"/>
        <pc:sldMkLst>
          <pc:docMk/>
          <pc:sldMk cId="0" sldId="272"/>
        </pc:sldMkLst>
        <pc:spChg chg="mod">
          <ac:chgData name="Devi Raju" userId="6b2755d6784b1bf9" providerId="LiveId" clId="{8B7E3447-5D3E-4AC3-AB12-C381A4198BFD}" dt="2025-11-13T17:28:04.706" v="62" actId="20578"/>
          <ac:spMkLst>
            <pc:docMk/>
            <pc:sldMk cId="0" sldId="272"/>
            <ac:spMk id="3" creationId="{797D5E54-727A-3217-381D-565498D34E04}"/>
          </ac:spMkLst>
        </pc:spChg>
      </pc:sldChg>
      <pc:sldChg chg="ord">
        <pc:chgData name="Devi Raju" userId="6b2755d6784b1bf9" providerId="LiveId" clId="{8B7E3447-5D3E-4AC3-AB12-C381A4198BFD}" dt="2025-11-13T17:27:56.951" v="61"/>
        <pc:sldMkLst>
          <pc:docMk/>
          <pc:sldMk cId="0" sldId="273"/>
        </pc:sldMkLst>
      </pc:sldChg>
      <pc:sldChg chg="modSp mod">
        <pc:chgData name="Devi Raju" userId="6b2755d6784b1bf9" providerId="LiveId" clId="{8B7E3447-5D3E-4AC3-AB12-C381A4198BFD}" dt="2025-11-13T17:24:59.536" v="51" actId="255"/>
        <pc:sldMkLst>
          <pc:docMk/>
          <pc:sldMk cId="0" sldId="277"/>
        </pc:sldMkLst>
        <pc:spChg chg="mod">
          <ac:chgData name="Devi Raju" userId="6b2755d6784b1bf9" providerId="LiveId" clId="{8B7E3447-5D3E-4AC3-AB12-C381A4198BFD}" dt="2025-11-13T17:24:59.536" v="51" actId="255"/>
          <ac:spMkLst>
            <pc:docMk/>
            <pc:sldMk cId="0" sldId="277"/>
            <ac:spMk id="15363" creationId="{5B1C4E66-740A-C23E-C3F8-8EE51F537593}"/>
          </ac:spMkLst>
        </pc:spChg>
      </pc:sldChg>
      <pc:sldChg chg="modSp mod">
        <pc:chgData name="Devi Raju" userId="6b2755d6784b1bf9" providerId="LiveId" clId="{8B7E3447-5D3E-4AC3-AB12-C381A4198BFD}" dt="2025-11-13T17:25:10.406" v="52" actId="255"/>
        <pc:sldMkLst>
          <pc:docMk/>
          <pc:sldMk cId="0" sldId="278"/>
        </pc:sldMkLst>
        <pc:spChg chg="mod">
          <ac:chgData name="Devi Raju" userId="6b2755d6784b1bf9" providerId="LiveId" clId="{8B7E3447-5D3E-4AC3-AB12-C381A4198BFD}" dt="2025-11-13T17:25:10.406" v="52" actId="255"/>
          <ac:spMkLst>
            <pc:docMk/>
            <pc:sldMk cId="0" sldId="278"/>
            <ac:spMk id="16387" creationId="{CA64B42E-31F4-81C5-54AA-957E3BC58613}"/>
          </ac:spMkLst>
        </pc:spChg>
      </pc:sldChg>
      <pc:sldChg chg="modSp mod">
        <pc:chgData name="Devi Raju" userId="6b2755d6784b1bf9" providerId="LiveId" clId="{8B7E3447-5D3E-4AC3-AB12-C381A4198BFD}" dt="2025-11-13T17:28:56.649" v="70" actId="20577"/>
        <pc:sldMkLst>
          <pc:docMk/>
          <pc:sldMk cId="0" sldId="286"/>
        </pc:sldMkLst>
        <pc:spChg chg="mod">
          <ac:chgData name="Devi Raju" userId="6b2755d6784b1bf9" providerId="LiveId" clId="{8B7E3447-5D3E-4AC3-AB12-C381A4198BFD}" dt="2025-11-13T17:28:56.649" v="70" actId="20577"/>
          <ac:spMkLst>
            <pc:docMk/>
            <pc:sldMk cId="0" sldId="286"/>
            <ac:spMk id="38915" creationId="{11C865E5-EFED-2C38-18D6-1C8CC1C62314}"/>
          </ac:spMkLst>
        </pc:spChg>
      </pc:sldChg>
      <pc:sldChg chg="modSp mod">
        <pc:chgData name="Devi Raju" userId="6b2755d6784b1bf9" providerId="LiveId" clId="{8B7E3447-5D3E-4AC3-AB12-C381A4198BFD}" dt="2025-11-13T17:21:59.954" v="9" actId="14100"/>
        <pc:sldMkLst>
          <pc:docMk/>
          <pc:sldMk cId="0" sldId="289"/>
        </pc:sldMkLst>
        <pc:spChg chg="mod">
          <ac:chgData name="Devi Raju" userId="6b2755d6784b1bf9" providerId="LiveId" clId="{8B7E3447-5D3E-4AC3-AB12-C381A4198BFD}" dt="2025-11-13T17:21:59.954" v="9" actId="14100"/>
          <ac:spMkLst>
            <pc:docMk/>
            <pc:sldMk cId="0" sldId="289"/>
            <ac:spMk id="3" creationId="{78F32D74-BFC9-882F-73A2-BDDAFE0BDC11}"/>
          </ac:spMkLst>
        </pc:spChg>
      </pc:sldChg>
      <pc:sldChg chg="modSp mod">
        <pc:chgData name="Devi Raju" userId="6b2755d6784b1bf9" providerId="LiveId" clId="{8B7E3447-5D3E-4AC3-AB12-C381A4198BFD}" dt="2025-11-13T17:22:40.848" v="22" actId="27636"/>
        <pc:sldMkLst>
          <pc:docMk/>
          <pc:sldMk cId="0" sldId="290"/>
        </pc:sldMkLst>
        <pc:spChg chg="mod">
          <ac:chgData name="Devi Raju" userId="6b2755d6784b1bf9" providerId="LiveId" clId="{8B7E3447-5D3E-4AC3-AB12-C381A4198BFD}" dt="2025-11-13T17:22:40.848" v="22" actId="27636"/>
          <ac:spMkLst>
            <pc:docMk/>
            <pc:sldMk cId="0" sldId="290"/>
            <ac:spMk id="3" creationId="{F14A04C3-9636-636D-8806-4A167F196B8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66DF104-A1FD-02B8-F0D6-732A6C82CF8B}"/>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4572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a:defRPr/>
            </a:pPr>
            <a:endParaRPr/>
          </a:p>
        </p:txBody>
      </p:sp>
      <p:sp>
        <p:nvSpPr>
          <p:cNvPr id="3" name="Date Placeholder 2">
            <a:extLst>
              <a:ext uri="{FF2B5EF4-FFF2-40B4-BE49-F238E27FC236}">
                <a16:creationId xmlns:a16="http://schemas.microsoft.com/office/drawing/2014/main" id="{21BFC140-7339-DAD5-C002-E9440B0EC240}"/>
              </a:ext>
            </a:extLst>
          </p:cNvPr>
          <p:cNvSpPr txBox="1">
            <a:spLocks noGrp="1"/>
          </p:cNvSpPr>
          <p:nvPr>
            <p:ph type="dt"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4572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Aptos"/>
              </a:defRPr>
            </a:lvl1pPr>
          </a:lstStyle>
          <a:p>
            <a:pPr>
              <a:defRPr/>
            </a:pPr>
            <a:fld id="{6E42CAFD-3D5E-41F8-8B12-C7B714112148}" type="datetime1">
              <a:rPr/>
              <a:pPr>
                <a:defRPr/>
              </a:pPr>
              <a:t>13/11/2025</a:t>
            </a:fld>
            <a:endParaRPr/>
          </a:p>
        </p:txBody>
      </p:sp>
      <p:sp>
        <p:nvSpPr>
          <p:cNvPr id="5124" name="Slide Image Placeholder 3">
            <a:extLst>
              <a:ext uri="{FF2B5EF4-FFF2-40B4-BE49-F238E27FC236}">
                <a16:creationId xmlns:a16="http://schemas.microsoft.com/office/drawing/2014/main" id="{5EB443F6-875D-1318-C44E-F5D83E701A51}"/>
              </a:ext>
            </a:extLst>
          </p:cNvPr>
          <p:cNvSpPr>
            <a:spLocks noGrp="1" noRot="1" noChangeAspect="1"/>
          </p:cNvSpPr>
          <p:nvPr>
            <p:ph type="sldImg" idx="2"/>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 name="Notes Placeholder 4">
            <a:extLst>
              <a:ext uri="{FF2B5EF4-FFF2-40B4-BE49-F238E27FC236}">
                <a16:creationId xmlns:a16="http://schemas.microsoft.com/office/drawing/2014/main" id="{C2CB1A1C-5B04-89D5-0FB7-0C61E68A728D}"/>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BA346015-E32A-8F67-DF03-DEA7DBCE1D18}"/>
              </a:ext>
            </a:extLst>
          </p:cNvPr>
          <p:cNvSpPr txBox="1">
            <a:spLocks noGrp="1"/>
          </p:cNvSpPr>
          <p:nvPr>
            <p:ph type="ftr" sz="quarter" idx="4"/>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4572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a:defRPr/>
            </a:pPr>
            <a:endParaRPr/>
          </a:p>
        </p:txBody>
      </p:sp>
      <p:sp>
        <p:nvSpPr>
          <p:cNvPr id="7" name="Slide Number Placeholder 6">
            <a:extLst>
              <a:ext uri="{FF2B5EF4-FFF2-40B4-BE49-F238E27FC236}">
                <a16:creationId xmlns:a16="http://schemas.microsoft.com/office/drawing/2014/main" id="{49639106-3A5D-9C75-7B74-18AEC7F0899A}"/>
              </a:ext>
            </a:extLst>
          </p:cNvPr>
          <p:cNvSpPr txBox="1">
            <a:spLocks noGrp="1"/>
          </p:cNvSpPr>
          <p:nvPr>
            <p:ph type="sldNum" sz="quarter" idx="5"/>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4572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Aptos"/>
              </a:defRPr>
            </a:lvl1pPr>
          </a:lstStyle>
          <a:p>
            <a:pPr>
              <a:defRPr/>
            </a:pPr>
            <a:fld id="{C59F32A4-44D6-4C0D-923F-8C8C57B53AB8}" type="slidenum">
              <a:rPr/>
              <a:pPr>
                <a:defRPr/>
              </a:pPr>
              <a:t>‹#›</a:t>
            </a:fld>
            <a:endParaRPr/>
          </a:p>
        </p:txBody>
      </p:sp>
      <p:sp>
        <p:nvSpPr>
          <p:cNvPr id="8" name="Header Placeholder 1">
            <a:extLst>
              <a:ext uri="{FF2B5EF4-FFF2-40B4-BE49-F238E27FC236}">
                <a16:creationId xmlns:a16="http://schemas.microsoft.com/office/drawing/2014/main" id="{08076708-C736-48C4-3437-8FEAE21C13D9}"/>
              </a:ext>
            </a:extLst>
          </p:cNvPr>
          <p:cNvSpPr txBox="1">
            <a:spLocks noGrp="1"/>
          </p:cNvSpPr>
          <p:nvPr>
            <p:ph type="hdr" sz="quarter" idx="10"/>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9" name="Date Placeholder 2">
            <a:extLst>
              <a:ext uri="{FF2B5EF4-FFF2-40B4-BE49-F238E27FC236}">
                <a16:creationId xmlns:a16="http://schemas.microsoft.com/office/drawing/2014/main" id="{A4BFE573-52C2-EE30-01F3-5CED434A9DB9}"/>
              </a:ext>
            </a:extLst>
          </p:cNvPr>
          <p:cNvSpPr txBox="1">
            <a:spLocks noGrp="1"/>
          </p:cNvSpPr>
          <p:nvPr>
            <p:ph type="dt" sz="quarter" idx="7"/>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0D386D13-1FFA-4BF9-BA1F-B38F06DF826F}" type="datetime1">
              <a:rPr/>
              <a:pPr>
                <a:defRPr/>
              </a:pPr>
              <a:t>13/11/2025</a:t>
            </a:fld>
            <a:endParaRPr/>
          </a:p>
        </p:txBody>
      </p:sp>
      <p:sp>
        <p:nvSpPr>
          <p:cNvPr id="5130" name="Slide Image Placeholder 3">
            <a:extLst>
              <a:ext uri="{FF2B5EF4-FFF2-40B4-BE49-F238E27FC236}">
                <a16:creationId xmlns:a16="http://schemas.microsoft.com/office/drawing/2014/main" id="{D1F4B36B-B787-0366-9F82-A1C5D6981419}"/>
              </a:ext>
            </a:extLst>
          </p:cNvPr>
          <p:cNvSpPr>
            <a:spLocks noGrp="1" noRot="1" noChangeAspect="1"/>
          </p:cNvSpPr>
          <p:nvPr>
            <p:ph type="sldImg" sz="quarter" idx="4294967295"/>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 name="Notes Placeholder 4">
            <a:extLst>
              <a:ext uri="{FF2B5EF4-FFF2-40B4-BE49-F238E27FC236}">
                <a16:creationId xmlns:a16="http://schemas.microsoft.com/office/drawing/2014/main" id="{DC9B04F2-1E87-E1DA-9171-84661664324C}"/>
              </a:ext>
            </a:extLst>
          </p:cNvPr>
          <p:cNvSpPr txBox="1">
            <a:spLocks noGrp="1"/>
          </p:cNvSpPr>
          <p:nvPr>
            <p:ph type="body" sz="quarter" idx="4294967295"/>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2" name="Footer Placeholder 5">
            <a:extLst>
              <a:ext uri="{FF2B5EF4-FFF2-40B4-BE49-F238E27FC236}">
                <a16:creationId xmlns:a16="http://schemas.microsoft.com/office/drawing/2014/main" id="{1FACFAB9-5954-1D10-4549-73208F6F90E5}"/>
              </a:ext>
            </a:extLst>
          </p:cNvPr>
          <p:cNvSpPr txBox="1">
            <a:spLocks noGrp="1"/>
          </p:cNvSpPr>
          <p:nvPr>
            <p:ph type="ftr" sz="quarter" idx="9"/>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13" name="Slide Number Placeholder 6">
            <a:extLst>
              <a:ext uri="{FF2B5EF4-FFF2-40B4-BE49-F238E27FC236}">
                <a16:creationId xmlns:a16="http://schemas.microsoft.com/office/drawing/2014/main" id="{F26F2887-CD1D-0666-9AC6-C4B30EDD18AE}"/>
              </a:ext>
            </a:extLst>
          </p:cNvPr>
          <p:cNvSpPr txBox="1">
            <a:spLocks noGrp="1"/>
          </p:cNvSpPr>
          <p:nvPr>
            <p:ph type="sldNum" sz="quarter" idx="8"/>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FA952634-BAA4-4263-9280-1A1DD9863453}" type="slidenum">
              <a:rPr/>
              <a:pPr>
                <a:defRPr/>
              </a:pPr>
              <a:t>‹#›</a:t>
            </a:fld>
            <a:endParaRPr/>
          </a:p>
        </p:txBody>
      </p:sp>
      <p:sp>
        <p:nvSpPr>
          <p:cNvPr id="14" name="Header Placeholder 1">
            <a:extLst>
              <a:ext uri="{FF2B5EF4-FFF2-40B4-BE49-F238E27FC236}">
                <a16:creationId xmlns:a16="http://schemas.microsoft.com/office/drawing/2014/main" id="{90109243-5FC5-6BF4-28C0-744A79AFEC39}"/>
              </a:ext>
            </a:extLst>
          </p:cNvPr>
          <p:cNvSpPr txBox="1">
            <a:spLocks noGrp="1"/>
          </p:cNvSpPr>
          <p:nvPr>
            <p:ph type="hdr" sz="quarter" idx="10"/>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15" name="Date Placeholder 2">
            <a:extLst>
              <a:ext uri="{FF2B5EF4-FFF2-40B4-BE49-F238E27FC236}">
                <a16:creationId xmlns:a16="http://schemas.microsoft.com/office/drawing/2014/main" id="{F69C23A3-F530-0088-C64A-CF0BF4576F38}"/>
              </a:ext>
            </a:extLst>
          </p:cNvPr>
          <p:cNvSpPr txBox="1">
            <a:spLocks noGrp="1"/>
          </p:cNvSpPr>
          <p:nvPr>
            <p:ph type="dt" sz="quarter" idx="7"/>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0D5E6F1A-23D3-48DC-9B8B-8037B834A4CC}" type="datetime1">
              <a:rPr/>
              <a:pPr>
                <a:defRPr/>
              </a:pPr>
              <a:t>13/11/2025</a:t>
            </a:fld>
            <a:endParaRPr/>
          </a:p>
        </p:txBody>
      </p:sp>
      <p:sp>
        <p:nvSpPr>
          <p:cNvPr id="5136" name="Slide Image Placeholder 3">
            <a:extLst>
              <a:ext uri="{FF2B5EF4-FFF2-40B4-BE49-F238E27FC236}">
                <a16:creationId xmlns:a16="http://schemas.microsoft.com/office/drawing/2014/main" id="{E050E506-FCEF-F7E1-8091-EE0F116E1E1A}"/>
              </a:ext>
            </a:extLst>
          </p:cNvPr>
          <p:cNvSpPr>
            <a:spLocks noGrp="1" noRot="1" noChangeAspect="1"/>
          </p:cNvSpPr>
          <p:nvPr>
            <p:ph type="sldImg" sz="quarter" idx="4294967295"/>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 name="Notes Placeholder 4">
            <a:extLst>
              <a:ext uri="{FF2B5EF4-FFF2-40B4-BE49-F238E27FC236}">
                <a16:creationId xmlns:a16="http://schemas.microsoft.com/office/drawing/2014/main" id="{3B7DC988-DF3B-585C-B503-E2D4108925BF}"/>
              </a:ext>
            </a:extLst>
          </p:cNvPr>
          <p:cNvSpPr txBox="1">
            <a:spLocks noGrp="1"/>
          </p:cNvSpPr>
          <p:nvPr>
            <p:ph type="body" sz="quarter" idx="4294967295"/>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8" name="Footer Placeholder 5">
            <a:extLst>
              <a:ext uri="{FF2B5EF4-FFF2-40B4-BE49-F238E27FC236}">
                <a16:creationId xmlns:a16="http://schemas.microsoft.com/office/drawing/2014/main" id="{43DFB327-42A9-DCB6-4A02-02EE246A8E1A}"/>
              </a:ext>
            </a:extLst>
          </p:cNvPr>
          <p:cNvSpPr txBox="1">
            <a:spLocks noGrp="1"/>
          </p:cNvSpPr>
          <p:nvPr>
            <p:ph type="ftr" sz="quarter" idx="9"/>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19" name="Slide Number Placeholder 6">
            <a:extLst>
              <a:ext uri="{FF2B5EF4-FFF2-40B4-BE49-F238E27FC236}">
                <a16:creationId xmlns:a16="http://schemas.microsoft.com/office/drawing/2014/main" id="{29E57D3A-1D58-56C0-DB4A-33DFB1CAEFD4}"/>
              </a:ext>
            </a:extLst>
          </p:cNvPr>
          <p:cNvSpPr txBox="1">
            <a:spLocks noGrp="1"/>
          </p:cNvSpPr>
          <p:nvPr>
            <p:ph type="sldNum" sz="quarter" idx="8"/>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FA3BC9AC-C07C-4B99-BA3D-1AFEB9F39F1B}" type="slidenum">
              <a:rPr/>
              <a:pPr>
                <a:defRPr/>
              </a:pPr>
              <a:t>‹#›</a:t>
            </a:fld>
            <a:endParaRPr/>
          </a:p>
        </p:txBody>
      </p:sp>
      <p:sp>
        <p:nvSpPr>
          <p:cNvPr id="20" name="Header Placeholder 1">
            <a:extLst>
              <a:ext uri="{FF2B5EF4-FFF2-40B4-BE49-F238E27FC236}">
                <a16:creationId xmlns:a16="http://schemas.microsoft.com/office/drawing/2014/main" id="{DD735597-7C6D-BB80-0B3D-49E14ECA1B85}"/>
              </a:ext>
            </a:extLst>
          </p:cNvPr>
          <p:cNvSpPr txBox="1">
            <a:spLocks noGrp="1"/>
          </p:cNvSpPr>
          <p:nvPr>
            <p:ph type="hdr" sz="quarter" idx="10"/>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21" name="Date Placeholder 2">
            <a:extLst>
              <a:ext uri="{FF2B5EF4-FFF2-40B4-BE49-F238E27FC236}">
                <a16:creationId xmlns:a16="http://schemas.microsoft.com/office/drawing/2014/main" id="{BCE23B2B-F520-75D6-5FA2-9A2445B4075A}"/>
              </a:ext>
            </a:extLst>
          </p:cNvPr>
          <p:cNvSpPr txBox="1">
            <a:spLocks noGrp="1"/>
          </p:cNvSpPr>
          <p:nvPr>
            <p:ph type="dt" sz="quarter" idx="7"/>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AEA5659A-D6AB-48E9-8025-354A7D61A873}" type="datetime1">
              <a:rPr/>
              <a:pPr>
                <a:defRPr/>
              </a:pPr>
              <a:t>13/11/2025</a:t>
            </a:fld>
            <a:endParaRPr/>
          </a:p>
        </p:txBody>
      </p:sp>
      <p:sp>
        <p:nvSpPr>
          <p:cNvPr id="5142" name="Slide Image Placeholder 3">
            <a:extLst>
              <a:ext uri="{FF2B5EF4-FFF2-40B4-BE49-F238E27FC236}">
                <a16:creationId xmlns:a16="http://schemas.microsoft.com/office/drawing/2014/main" id="{4C48A6FD-63F4-7ECE-8C1D-44214EAD7542}"/>
              </a:ext>
            </a:extLst>
          </p:cNvPr>
          <p:cNvSpPr>
            <a:spLocks noGrp="1" noRot="1" noChangeAspect="1"/>
          </p:cNvSpPr>
          <p:nvPr>
            <p:ph type="sldImg" sz="quarter" idx="4294967295"/>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 name="Notes Placeholder 4">
            <a:extLst>
              <a:ext uri="{FF2B5EF4-FFF2-40B4-BE49-F238E27FC236}">
                <a16:creationId xmlns:a16="http://schemas.microsoft.com/office/drawing/2014/main" id="{DF438A37-AA39-34F5-9181-4C43659F5F87}"/>
              </a:ext>
            </a:extLst>
          </p:cNvPr>
          <p:cNvSpPr txBox="1">
            <a:spLocks noGrp="1"/>
          </p:cNvSpPr>
          <p:nvPr>
            <p:ph type="body" sz="quarter" idx="4294967295"/>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4" name="Footer Placeholder 5">
            <a:extLst>
              <a:ext uri="{FF2B5EF4-FFF2-40B4-BE49-F238E27FC236}">
                <a16:creationId xmlns:a16="http://schemas.microsoft.com/office/drawing/2014/main" id="{0F20614C-B2D3-E656-910C-6AF21E480CDE}"/>
              </a:ext>
            </a:extLst>
          </p:cNvPr>
          <p:cNvSpPr txBox="1">
            <a:spLocks noGrp="1"/>
          </p:cNvSpPr>
          <p:nvPr>
            <p:ph type="ftr" sz="quarter" idx="9"/>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25" name="Slide Number Placeholder 6">
            <a:extLst>
              <a:ext uri="{FF2B5EF4-FFF2-40B4-BE49-F238E27FC236}">
                <a16:creationId xmlns:a16="http://schemas.microsoft.com/office/drawing/2014/main" id="{E41DC1F0-ADFC-1121-B2E4-3BB1638552C4}"/>
              </a:ext>
            </a:extLst>
          </p:cNvPr>
          <p:cNvSpPr txBox="1">
            <a:spLocks noGrp="1"/>
          </p:cNvSpPr>
          <p:nvPr>
            <p:ph type="sldNum" sz="quarter" idx="8"/>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B5975739-511C-4FAC-BDCF-F76BF957FF4C}" type="slidenum">
              <a:rPr/>
              <a:pPr>
                <a:defRPr/>
              </a:pPr>
              <a:t>‹#›</a:t>
            </a:fld>
            <a:endParaRPr/>
          </a:p>
        </p:txBody>
      </p:sp>
      <p:sp>
        <p:nvSpPr>
          <p:cNvPr id="26" name="Header Placeholder 1">
            <a:extLst>
              <a:ext uri="{FF2B5EF4-FFF2-40B4-BE49-F238E27FC236}">
                <a16:creationId xmlns:a16="http://schemas.microsoft.com/office/drawing/2014/main" id="{0AEE8E12-3E94-B73C-77C9-AD5A7AC9F187}"/>
              </a:ext>
            </a:extLst>
          </p:cNvPr>
          <p:cNvSpPr txBox="1">
            <a:spLocks noGrp="1"/>
          </p:cNvSpPr>
          <p:nvPr>
            <p:ph type="hdr" sz="quarter" idx="10"/>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27" name="Date Placeholder 2">
            <a:extLst>
              <a:ext uri="{FF2B5EF4-FFF2-40B4-BE49-F238E27FC236}">
                <a16:creationId xmlns:a16="http://schemas.microsoft.com/office/drawing/2014/main" id="{B7E2EB92-CFB4-BA8C-C074-840AE69D1014}"/>
              </a:ext>
            </a:extLst>
          </p:cNvPr>
          <p:cNvSpPr txBox="1">
            <a:spLocks noGrp="1"/>
          </p:cNvSpPr>
          <p:nvPr>
            <p:ph type="dt" sz="quarter" idx="7"/>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C651CD36-A43C-4659-AD3C-1BB8D961CCBF}" type="datetime1">
              <a:rPr/>
              <a:pPr>
                <a:defRPr/>
              </a:pPr>
              <a:t>13/11/2025</a:t>
            </a:fld>
            <a:endParaRPr/>
          </a:p>
        </p:txBody>
      </p:sp>
      <p:sp>
        <p:nvSpPr>
          <p:cNvPr id="5148" name="Slide Image Placeholder 3">
            <a:extLst>
              <a:ext uri="{FF2B5EF4-FFF2-40B4-BE49-F238E27FC236}">
                <a16:creationId xmlns:a16="http://schemas.microsoft.com/office/drawing/2014/main" id="{26DFFB46-C5FA-AE9D-FBF7-F1E3F71B4175}"/>
              </a:ext>
            </a:extLst>
          </p:cNvPr>
          <p:cNvSpPr>
            <a:spLocks noGrp="1" noRot="1" noChangeAspect="1"/>
          </p:cNvSpPr>
          <p:nvPr>
            <p:ph type="sldImg" sz="quarter" idx="4294967295"/>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 name="Notes Placeholder 4">
            <a:extLst>
              <a:ext uri="{FF2B5EF4-FFF2-40B4-BE49-F238E27FC236}">
                <a16:creationId xmlns:a16="http://schemas.microsoft.com/office/drawing/2014/main" id="{A033902E-998C-70D3-33D2-BB2989A8B674}"/>
              </a:ext>
            </a:extLst>
          </p:cNvPr>
          <p:cNvSpPr txBox="1">
            <a:spLocks noGrp="1"/>
          </p:cNvSpPr>
          <p:nvPr>
            <p:ph type="body" sz="quarter" idx="4294967295"/>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0" name="Footer Placeholder 5">
            <a:extLst>
              <a:ext uri="{FF2B5EF4-FFF2-40B4-BE49-F238E27FC236}">
                <a16:creationId xmlns:a16="http://schemas.microsoft.com/office/drawing/2014/main" id="{7F301C95-F31C-6078-81F9-31AFF72E0A19}"/>
              </a:ext>
            </a:extLst>
          </p:cNvPr>
          <p:cNvSpPr txBox="1">
            <a:spLocks noGrp="1"/>
          </p:cNvSpPr>
          <p:nvPr>
            <p:ph type="ftr" sz="quarter" idx="9"/>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31" name="Slide Number Placeholder 6">
            <a:extLst>
              <a:ext uri="{FF2B5EF4-FFF2-40B4-BE49-F238E27FC236}">
                <a16:creationId xmlns:a16="http://schemas.microsoft.com/office/drawing/2014/main" id="{434049F7-1151-7CBB-02DB-0B7ED6939A95}"/>
              </a:ext>
            </a:extLst>
          </p:cNvPr>
          <p:cNvSpPr txBox="1">
            <a:spLocks noGrp="1"/>
          </p:cNvSpPr>
          <p:nvPr>
            <p:ph type="sldNum" sz="quarter" idx="8"/>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D0FE23E5-461D-46CD-BA9E-AB1FC1356F9E}" type="slidenum">
              <a:rPr/>
              <a:pPr>
                <a:defRPr/>
              </a:pPr>
              <a:t>‹#›</a:t>
            </a:fld>
            <a:endParaRPr/>
          </a:p>
        </p:txBody>
      </p:sp>
      <p:sp>
        <p:nvSpPr>
          <p:cNvPr id="32" name="Header Placeholder 1">
            <a:extLst>
              <a:ext uri="{FF2B5EF4-FFF2-40B4-BE49-F238E27FC236}">
                <a16:creationId xmlns:a16="http://schemas.microsoft.com/office/drawing/2014/main" id="{4DDA7F20-9B5B-DE9F-DD8D-5D15F8F3AD90}"/>
              </a:ext>
            </a:extLst>
          </p:cNvPr>
          <p:cNvSpPr txBox="1">
            <a:spLocks noGrp="1"/>
          </p:cNvSpPr>
          <p:nvPr>
            <p:ph type="hdr" sz="quarter" idx="10"/>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33" name="Date Placeholder 2">
            <a:extLst>
              <a:ext uri="{FF2B5EF4-FFF2-40B4-BE49-F238E27FC236}">
                <a16:creationId xmlns:a16="http://schemas.microsoft.com/office/drawing/2014/main" id="{3112756C-787F-C801-394A-5851F6C249BC}"/>
              </a:ext>
            </a:extLst>
          </p:cNvPr>
          <p:cNvSpPr txBox="1">
            <a:spLocks noGrp="1"/>
          </p:cNvSpPr>
          <p:nvPr>
            <p:ph type="dt" sz="quarter" idx="7"/>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E3D47A51-C453-4A53-90C0-547F0DD03CC9}" type="datetime1">
              <a:rPr/>
              <a:pPr>
                <a:defRPr/>
              </a:pPr>
              <a:t>13/11/2025</a:t>
            </a:fld>
            <a:endParaRPr/>
          </a:p>
        </p:txBody>
      </p:sp>
      <p:sp>
        <p:nvSpPr>
          <p:cNvPr id="5154" name="Slide Image Placeholder 3">
            <a:extLst>
              <a:ext uri="{FF2B5EF4-FFF2-40B4-BE49-F238E27FC236}">
                <a16:creationId xmlns:a16="http://schemas.microsoft.com/office/drawing/2014/main" id="{8DFA07ED-6BA5-3AB0-A968-A4592F2926E0}"/>
              </a:ext>
            </a:extLst>
          </p:cNvPr>
          <p:cNvSpPr>
            <a:spLocks noGrp="1" noRot="1" noChangeAspect="1"/>
          </p:cNvSpPr>
          <p:nvPr>
            <p:ph type="sldImg" sz="quarter" idx="4294967295"/>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 name="Notes Placeholder 4">
            <a:extLst>
              <a:ext uri="{FF2B5EF4-FFF2-40B4-BE49-F238E27FC236}">
                <a16:creationId xmlns:a16="http://schemas.microsoft.com/office/drawing/2014/main" id="{6D805F29-0136-0360-64CE-C1E0D3BB5CA7}"/>
              </a:ext>
            </a:extLst>
          </p:cNvPr>
          <p:cNvSpPr txBox="1">
            <a:spLocks noGrp="1"/>
          </p:cNvSpPr>
          <p:nvPr>
            <p:ph type="body" sz="quarter" idx="4294967295"/>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6" name="Footer Placeholder 5">
            <a:extLst>
              <a:ext uri="{FF2B5EF4-FFF2-40B4-BE49-F238E27FC236}">
                <a16:creationId xmlns:a16="http://schemas.microsoft.com/office/drawing/2014/main" id="{9C82B03D-656A-F327-9EA5-962434A39F84}"/>
              </a:ext>
            </a:extLst>
          </p:cNvPr>
          <p:cNvSpPr txBox="1">
            <a:spLocks noGrp="1"/>
          </p:cNvSpPr>
          <p:nvPr>
            <p:ph type="ftr" sz="quarter" idx="9"/>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37" name="Slide Number Placeholder 6">
            <a:extLst>
              <a:ext uri="{FF2B5EF4-FFF2-40B4-BE49-F238E27FC236}">
                <a16:creationId xmlns:a16="http://schemas.microsoft.com/office/drawing/2014/main" id="{49C80697-3C31-1DDE-595B-37D835C56AB2}"/>
              </a:ext>
            </a:extLst>
          </p:cNvPr>
          <p:cNvSpPr txBox="1">
            <a:spLocks noGrp="1"/>
          </p:cNvSpPr>
          <p:nvPr>
            <p:ph type="sldNum" sz="quarter" idx="8"/>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C38580FE-0A5D-4639-8BE8-6E34B04B3625}" type="slidenum">
              <a:rPr/>
              <a:pPr>
                <a:defRPr/>
              </a:pPr>
              <a:t>‹#›</a:t>
            </a:fld>
            <a:endParaRPr/>
          </a:p>
        </p:txBody>
      </p:sp>
    </p:spTree>
  </p:cSld>
  <p:clrMap bg1="lt1" tx1="dk1" bg2="lt2" tx2="dk2" accent1="accent1" accent2="accent2" accent3="accent3" accent4="accent4" accent5="accent5" accent6="accent6" hlink="hlink" folHlink="folHlink"/>
  <p:notesStyle>
    <a:lvl1pPr algn="l" rtl="0" eaLnBrk="0" fontAlgn="base">
      <a:spcBef>
        <a:spcPct val="0"/>
      </a:spcBef>
      <a:spcAft>
        <a:spcPct val="0"/>
      </a:spcAft>
      <a:defRPr lang="en-GB" sz="1200" kern="1200">
        <a:solidFill>
          <a:srgbClr val="000000"/>
        </a:solidFill>
        <a:latin typeface="Aptos"/>
      </a:defRPr>
    </a:lvl1pPr>
    <a:lvl2pPr marL="457200" lvl="1" algn="l" rtl="0" eaLnBrk="0" fontAlgn="base">
      <a:spcBef>
        <a:spcPct val="0"/>
      </a:spcBef>
      <a:spcAft>
        <a:spcPct val="0"/>
      </a:spcAft>
      <a:defRPr lang="en-GB" sz="1200" kern="1200">
        <a:solidFill>
          <a:srgbClr val="000000"/>
        </a:solidFill>
        <a:latin typeface="Aptos"/>
      </a:defRPr>
    </a:lvl2pPr>
    <a:lvl3pPr marL="914400" lvl="2" algn="l" rtl="0" eaLnBrk="0" fontAlgn="base">
      <a:spcBef>
        <a:spcPct val="0"/>
      </a:spcBef>
      <a:spcAft>
        <a:spcPct val="0"/>
      </a:spcAft>
      <a:defRPr lang="en-GB" sz="1200" kern="1200">
        <a:solidFill>
          <a:srgbClr val="000000"/>
        </a:solidFill>
        <a:latin typeface="Aptos"/>
      </a:defRPr>
    </a:lvl3pPr>
    <a:lvl4pPr marL="1371600" lvl="3" algn="l" rtl="0" eaLnBrk="0" fontAlgn="base">
      <a:spcBef>
        <a:spcPct val="0"/>
      </a:spcBef>
      <a:spcAft>
        <a:spcPct val="0"/>
      </a:spcAft>
      <a:defRPr lang="en-GB" sz="1200" kern="1200">
        <a:solidFill>
          <a:srgbClr val="000000"/>
        </a:solidFill>
        <a:latin typeface="Aptos"/>
      </a:defRPr>
    </a:lvl4pPr>
    <a:lvl5pPr marL="1828800" lvl="4" algn="l" rtl="0" eaLnBrk="0" fontAlgn="base">
      <a:spcBef>
        <a:spcPct val="0"/>
      </a:spcBef>
      <a:spcAft>
        <a:spcPct val="0"/>
      </a:spcAft>
      <a:defRPr lang="en-GB" sz="1200" kern="1200">
        <a:solidFill>
          <a:srgbClr val="000000"/>
        </a:solidFill>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7B44F5C9-F5D7-6FD3-1832-8255482DBB1C}"/>
              </a:ext>
            </a:extLst>
          </p:cNvPr>
          <p:cNvSpPr>
            <a:spLocks noGrp="1" noRot="1" noChangeAspect="1" noTextEdit="1"/>
          </p:cNvSpPr>
          <p:nvPr>
            <p:ph type="sldImg"/>
          </p:nvPr>
        </p:nvSpPr>
        <p:spPr>
          <a:ln/>
        </p:spPr>
      </p:sp>
      <p:sp>
        <p:nvSpPr>
          <p:cNvPr id="13315" name="Notes Placeholder 2">
            <a:extLst>
              <a:ext uri="{FF2B5EF4-FFF2-40B4-BE49-F238E27FC236}">
                <a16:creationId xmlns:a16="http://schemas.microsoft.com/office/drawing/2014/main" id="{90849E19-8998-72D4-5BFF-F78EDC4D4F07}"/>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en-US">
              <a:latin typeface="Aptos" panose="020B0004020202020204" pitchFamily="34" charset="0"/>
            </a:endParaRPr>
          </a:p>
        </p:txBody>
      </p:sp>
      <p:sp>
        <p:nvSpPr>
          <p:cNvPr id="13316" name="Slide Number Placeholder 3">
            <a:extLst>
              <a:ext uri="{FF2B5EF4-FFF2-40B4-BE49-F238E27FC236}">
                <a16:creationId xmlns:a16="http://schemas.microsoft.com/office/drawing/2014/main" id="{1F4E1018-2C17-1DA1-EAD8-788F4030B0DB}"/>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74F67DCD-D878-480C-8E8B-A140AB1E2BEE}" type="slidenum">
              <a:rPr lang="en-GB" altLang="en-US" sz="1200">
                <a:solidFill>
                  <a:srgbClr val="000000"/>
                </a:solidFill>
              </a:rPr>
              <a:pPr algn="r" eaLnBrk="1" hangingPunct="1"/>
              <a:t>7</a:t>
            </a:fld>
            <a:endParaRPr lang="en-GB"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7C73A03D-CD8E-D023-8B20-D6F68F00C0B0}"/>
              </a:ext>
            </a:extLst>
          </p:cNvPr>
          <p:cNvSpPr>
            <a:spLocks noGrp="1" noRot="1" noChangeAspect="1" noTextEdit="1"/>
          </p:cNvSpPr>
          <p:nvPr>
            <p:ph type="sldImg"/>
          </p:nvPr>
        </p:nvSpPr>
        <p:spPr>
          <a:ln/>
        </p:spPr>
      </p:sp>
      <p:sp>
        <p:nvSpPr>
          <p:cNvPr id="20483" name="Notes Placeholder 2">
            <a:extLst>
              <a:ext uri="{FF2B5EF4-FFF2-40B4-BE49-F238E27FC236}">
                <a16:creationId xmlns:a16="http://schemas.microsoft.com/office/drawing/2014/main" id="{BD8BA600-6EEA-F67D-6FF0-20B4EB3997A8}"/>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en-US">
              <a:latin typeface="Aptos" panose="020B0004020202020204" pitchFamily="34" charset="0"/>
            </a:endParaRPr>
          </a:p>
        </p:txBody>
      </p:sp>
      <p:sp>
        <p:nvSpPr>
          <p:cNvPr id="20484" name="Slide Number Placeholder 3">
            <a:extLst>
              <a:ext uri="{FF2B5EF4-FFF2-40B4-BE49-F238E27FC236}">
                <a16:creationId xmlns:a16="http://schemas.microsoft.com/office/drawing/2014/main" id="{DD903299-2C52-6C98-B1A4-791D0B83E09D}"/>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A5F90ADC-CD03-41B0-A36E-46CF312FA322}" type="slidenum">
              <a:rPr lang="en-GB" altLang="en-US" sz="1200">
                <a:solidFill>
                  <a:srgbClr val="000000"/>
                </a:solidFill>
              </a:rPr>
              <a:pPr algn="r" eaLnBrk="1" hangingPunct="1"/>
              <a:t>13</a:t>
            </a:fld>
            <a:endParaRPr lang="en-GB" altLang="en-US" sz="1200">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71271C19-9685-34B2-EBDF-EF446163B4C0}"/>
              </a:ext>
            </a:extLst>
          </p:cNvPr>
          <p:cNvSpPr>
            <a:spLocks noGrp="1" noRot="1" noChangeAspect="1" noTextEdit="1"/>
          </p:cNvSpPr>
          <p:nvPr>
            <p:ph type="sldImg"/>
          </p:nvPr>
        </p:nvSpPr>
        <p:spPr>
          <a:ln/>
        </p:spPr>
      </p:sp>
      <p:sp>
        <p:nvSpPr>
          <p:cNvPr id="26627" name="Notes Placeholder 2">
            <a:extLst>
              <a:ext uri="{FF2B5EF4-FFF2-40B4-BE49-F238E27FC236}">
                <a16:creationId xmlns:a16="http://schemas.microsoft.com/office/drawing/2014/main" id="{B77CF355-84D0-3C1F-40FB-0A3B08633657}"/>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en-US">
              <a:latin typeface="Aptos" panose="020B0004020202020204" pitchFamily="34" charset="0"/>
            </a:endParaRPr>
          </a:p>
        </p:txBody>
      </p:sp>
      <p:sp>
        <p:nvSpPr>
          <p:cNvPr id="26628" name="Slide Number Placeholder 3">
            <a:extLst>
              <a:ext uri="{FF2B5EF4-FFF2-40B4-BE49-F238E27FC236}">
                <a16:creationId xmlns:a16="http://schemas.microsoft.com/office/drawing/2014/main" id="{48CE1FDA-ED88-B34C-B233-C767FD34C2A2}"/>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DC69AB0C-CADA-47E7-8F10-BA706E048D0F}" type="slidenum">
              <a:rPr lang="en-GB" altLang="en-US" sz="1200">
                <a:solidFill>
                  <a:srgbClr val="000000"/>
                </a:solidFill>
              </a:rPr>
              <a:pPr algn="r" eaLnBrk="1" hangingPunct="1"/>
              <a:t>18</a:t>
            </a:fld>
            <a:endParaRPr lang="en-GB" altLang="en-US" sz="1200">
              <a:solidFill>
                <a:srgbClr val="000000"/>
              </a:solidFill>
            </a:endParaRPr>
          </a:p>
        </p:txBody>
      </p:sp>
      <p:sp>
        <p:nvSpPr>
          <p:cNvPr id="26629" name="Slide Number Placeholder 4">
            <a:extLst>
              <a:ext uri="{FF2B5EF4-FFF2-40B4-BE49-F238E27FC236}">
                <a16:creationId xmlns:a16="http://schemas.microsoft.com/office/drawing/2014/main" id="{3DABBBC1-4196-9D05-3B03-B9EBF49E2807}"/>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5972CF6C-2EB9-4FBA-8D6D-D7960BEF1FA3}" type="slidenum">
              <a:rPr lang="en-GB" altLang="en-US" sz="1200">
                <a:solidFill>
                  <a:srgbClr val="000000"/>
                </a:solidFill>
              </a:rPr>
              <a:pPr algn="r" eaLnBrk="1" hangingPunct="1"/>
              <a:t>18</a:t>
            </a:fld>
            <a:endParaRPr lang="en-GB" altLang="en-US" sz="1200">
              <a:solidFill>
                <a:srgbClr val="000000"/>
              </a:solidFill>
            </a:endParaRPr>
          </a:p>
        </p:txBody>
      </p:sp>
      <p:sp>
        <p:nvSpPr>
          <p:cNvPr id="26630" name="Slide Number Placeholder 5">
            <a:extLst>
              <a:ext uri="{FF2B5EF4-FFF2-40B4-BE49-F238E27FC236}">
                <a16:creationId xmlns:a16="http://schemas.microsoft.com/office/drawing/2014/main" id="{7D07D66A-0FB8-7E3E-6116-8583AFC0CE63}"/>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CA915061-05D6-4B3F-B693-60E668EA5E2F}" type="slidenum">
              <a:rPr lang="en-GB" altLang="en-US" sz="1200">
                <a:solidFill>
                  <a:srgbClr val="000000"/>
                </a:solidFill>
              </a:rPr>
              <a:pPr algn="r" eaLnBrk="1" hangingPunct="1"/>
              <a:t>18</a:t>
            </a:fld>
            <a:endParaRPr lang="en-GB" altLang="en-US" sz="1200">
              <a:solidFill>
                <a:srgbClr val="000000"/>
              </a:solidFill>
            </a:endParaRPr>
          </a:p>
        </p:txBody>
      </p:sp>
      <p:sp>
        <p:nvSpPr>
          <p:cNvPr id="26631" name="Slide Number Placeholder 6">
            <a:extLst>
              <a:ext uri="{FF2B5EF4-FFF2-40B4-BE49-F238E27FC236}">
                <a16:creationId xmlns:a16="http://schemas.microsoft.com/office/drawing/2014/main" id="{5EC5331B-EED0-6105-A0B9-8CB79E0463EC}"/>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124496F8-DF98-405E-A637-947910BD40CD}" type="slidenum">
              <a:rPr lang="en-GB" altLang="en-US" sz="1200">
                <a:solidFill>
                  <a:srgbClr val="000000"/>
                </a:solidFill>
              </a:rPr>
              <a:pPr algn="r" eaLnBrk="1" hangingPunct="1"/>
              <a:t>18</a:t>
            </a:fld>
            <a:endParaRPr lang="en-GB" altLang="en-US" sz="1200">
              <a:solidFill>
                <a:srgbClr val="000000"/>
              </a:solidFill>
            </a:endParaRPr>
          </a:p>
        </p:txBody>
      </p:sp>
      <p:sp>
        <p:nvSpPr>
          <p:cNvPr id="26632" name="Slide Number Placeholder 7">
            <a:extLst>
              <a:ext uri="{FF2B5EF4-FFF2-40B4-BE49-F238E27FC236}">
                <a16:creationId xmlns:a16="http://schemas.microsoft.com/office/drawing/2014/main" id="{0A546B46-B96B-0FCF-A2FB-63DB31716C09}"/>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04CFBB8D-FB53-4DD7-870B-6FBB446DEFCA}" type="slidenum">
              <a:rPr lang="en-GB" altLang="en-US" sz="1200">
                <a:solidFill>
                  <a:srgbClr val="000000"/>
                </a:solidFill>
              </a:rPr>
              <a:pPr algn="r" eaLnBrk="1" hangingPunct="1"/>
              <a:t>18</a:t>
            </a:fld>
            <a:endParaRPr lang="en-GB" altLang="en-US" sz="1200">
              <a:solidFill>
                <a:srgbClr val="000000"/>
              </a:solidFill>
            </a:endParaRPr>
          </a:p>
        </p:txBody>
      </p:sp>
      <p:sp>
        <p:nvSpPr>
          <p:cNvPr id="26633" name="Slide Number Placeholder 8">
            <a:extLst>
              <a:ext uri="{FF2B5EF4-FFF2-40B4-BE49-F238E27FC236}">
                <a16:creationId xmlns:a16="http://schemas.microsoft.com/office/drawing/2014/main" id="{184EDA73-780E-85A5-01C9-67330CC34BBE}"/>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7516E4D7-5719-46C9-91CE-3BD0BD7FEABF}" type="slidenum">
              <a:rPr lang="en-GB" altLang="en-US" sz="1200">
                <a:solidFill>
                  <a:srgbClr val="000000"/>
                </a:solidFill>
              </a:rPr>
              <a:pPr algn="r" eaLnBrk="1" hangingPunct="1"/>
              <a:t>18</a:t>
            </a:fld>
            <a:endParaRPr lang="en-GB" altLang="en-US" sz="1200">
              <a:solidFill>
                <a:srgbClr val="000000"/>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ED8248A1-8BB0-5EDF-243A-5C28620740F0}"/>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C562FCA5-C2EF-5C6D-C003-D8E5C3D80884}"/>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en-US">
              <a:latin typeface="Aptos" panose="020B0004020202020204" pitchFamily="34" charset="0"/>
            </a:endParaRPr>
          </a:p>
        </p:txBody>
      </p:sp>
      <p:sp>
        <p:nvSpPr>
          <p:cNvPr id="28676" name="Slide Number Placeholder 3">
            <a:extLst>
              <a:ext uri="{FF2B5EF4-FFF2-40B4-BE49-F238E27FC236}">
                <a16:creationId xmlns:a16="http://schemas.microsoft.com/office/drawing/2014/main" id="{2B82C807-9509-32D5-A74F-2B5B983D06A3}"/>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02EEA5E9-7870-4022-92C0-54CFEFC810DB}" type="slidenum">
              <a:rPr lang="en-GB" altLang="en-US" sz="1200">
                <a:solidFill>
                  <a:srgbClr val="000000"/>
                </a:solidFill>
              </a:rPr>
              <a:pPr algn="r" eaLnBrk="1" hangingPunct="1"/>
              <a:t>19</a:t>
            </a:fld>
            <a:endParaRPr lang="en-GB" altLang="en-US" sz="120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FC85D09E-14A8-BC92-7FD1-1B1DE50458A9}"/>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7BE19921-4A42-2A67-F364-3D1B46D5C452}"/>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en-US">
              <a:latin typeface="Aptos" panose="020B0004020202020204" pitchFamily="34" charset="0"/>
            </a:endParaRPr>
          </a:p>
        </p:txBody>
      </p:sp>
      <p:sp>
        <p:nvSpPr>
          <p:cNvPr id="32772" name="Slide Number Placeholder 3">
            <a:extLst>
              <a:ext uri="{FF2B5EF4-FFF2-40B4-BE49-F238E27FC236}">
                <a16:creationId xmlns:a16="http://schemas.microsoft.com/office/drawing/2014/main" id="{87255FA4-8F56-B682-9378-1BF8359B8063}"/>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413A8A61-ED34-417C-9F9D-8B62C14C0F48}" type="slidenum">
              <a:rPr lang="en-GB" altLang="en-US" sz="1200">
                <a:solidFill>
                  <a:srgbClr val="000000"/>
                </a:solidFill>
              </a:rPr>
              <a:pPr algn="r" eaLnBrk="1" hangingPunct="1"/>
              <a:t>22</a:t>
            </a:fld>
            <a:endParaRPr lang="en-GB" altLang="en-US" sz="1200">
              <a:solidFill>
                <a:srgbClr val="000000"/>
              </a:solidFill>
            </a:endParaRPr>
          </a:p>
        </p:txBody>
      </p:sp>
      <p:sp>
        <p:nvSpPr>
          <p:cNvPr id="32773" name="Slide Number Placeholder 4">
            <a:extLst>
              <a:ext uri="{FF2B5EF4-FFF2-40B4-BE49-F238E27FC236}">
                <a16:creationId xmlns:a16="http://schemas.microsoft.com/office/drawing/2014/main" id="{826C65B1-D38E-3B81-4ACE-5CA84DBF9F1A}"/>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544AA8A7-AA1B-4A8F-9A9A-E5C7CA242873}" type="slidenum">
              <a:rPr lang="en-GB" altLang="en-US" sz="1200">
                <a:solidFill>
                  <a:srgbClr val="000000"/>
                </a:solidFill>
              </a:rPr>
              <a:pPr algn="r" eaLnBrk="1" hangingPunct="1"/>
              <a:t>22</a:t>
            </a:fld>
            <a:endParaRPr lang="en-GB" altLang="en-US" sz="1200">
              <a:solidFill>
                <a:srgbClr val="000000"/>
              </a:solidFill>
            </a:endParaRPr>
          </a:p>
        </p:txBody>
      </p:sp>
      <p:sp>
        <p:nvSpPr>
          <p:cNvPr id="32774" name="Slide Number Placeholder 5">
            <a:extLst>
              <a:ext uri="{FF2B5EF4-FFF2-40B4-BE49-F238E27FC236}">
                <a16:creationId xmlns:a16="http://schemas.microsoft.com/office/drawing/2014/main" id="{F8501F8E-19AE-C46D-E5D3-961C61D18155}"/>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227CC470-6769-4B27-81A9-58A8E286DD9E}" type="slidenum">
              <a:rPr lang="en-GB" altLang="en-US" sz="1200">
                <a:solidFill>
                  <a:srgbClr val="000000"/>
                </a:solidFill>
              </a:rPr>
              <a:pPr algn="r" eaLnBrk="1" hangingPunct="1"/>
              <a:t>22</a:t>
            </a:fld>
            <a:endParaRPr lang="en-GB" altLang="en-US" sz="1200">
              <a:solidFill>
                <a:srgbClr val="000000"/>
              </a:solidFill>
            </a:endParaRPr>
          </a:p>
        </p:txBody>
      </p:sp>
      <p:sp>
        <p:nvSpPr>
          <p:cNvPr id="32775" name="Slide Number Placeholder 6">
            <a:extLst>
              <a:ext uri="{FF2B5EF4-FFF2-40B4-BE49-F238E27FC236}">
                <a16:creationId xmlns:a16="http://schemas.microsoft.com/office/drawing/2014/main" id="{05B9983E-BFE4-54E2-766B-3E35335EAF53}"/>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5BBBF45A-D999-4EF5-90E0-DE16EEA439A3}" type="slidenum">
              <a:rPr lang="en-GB" altLang="en-US" sz="1200">
                <a:solidFill>
                  <a:srgbClr val="000000"/>
                </a:solidFill>
              </a:rPr>
              <a:pPr algn="r" eaLnBrk="1" hangingPunct="1"/>
              <a:t>22</a:t>
            </a:fld>
            <a:endParaRPr lang="en-GB" altLang="en-US" sz="1200">
              <a:solidFill>
                <a:srgbClr val="000000"/>
              </a:solidFill>
            </a:endParaRPr>
          </a:p>
        </p:txBody>
      </p:sp>
      <p:sp>
        <p:nvSpPr>
          <p:cNvPr id="32776" name="Slide Number Placeholder 7">
            <a:extLst>
              <a:ext uri="{FF2B5EF4-FFF2-40B4-BE49-F238E27FC236}">
                <a16:creationId xmlns:a16="http://schemas.microsoft.com/office/drawing/2014/main" id="{360B7A45-8817-615B-A8A9-75674AF32FB1}"/>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503ABDAE-8F7F-44DB-9DA8-3322F56FB2F1}" type="slidenum">
              <a:rPr lang="en-GB" altLang="en-US" sz="1200">
                <a:solidFill>
                  <a:srgbClr val="000000"/>
                </a:solidFill>
              </a:rPr>
              <a:pPr algn="r" eaLnBrk="1" hangingPunct="1"/>
              <a:t>22</a:t>
            </a:fld>
            <a:endParaRPr lang="en-GB" altLang="en-US" sz="1200">
              <a:solidFill>
                <a:srgbClr val="000000"/>
              </a:solidFill>
            </a:endParaRPr>
          </a:p>
        </p:txBody>
      </p:sp>
      <p:sp>
        <p:nvSpPr>
          <p:cNvPr id="32777" name="Slide Number Placeholder 8">
            <a:extLst>
              <a:ext uri="{FF2B5EF4-FFF2-40B4-BE49-F238E27FC236}">
                <a16:creationId xmlns:a16="http://schemas.microsoft.com/office/drawing/2014/main" id="{3A192D41-66B4-6788-A828-12A779A0DDC4}"/>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A47E2055-0FF1-4E76-BFD0-6FC3A8C0BAA4}" type="slidenum">
              <a:rPr lang="en-GB" altLang="en-US" sz="1200">
                <a:solidFill>
                  <a:srgbClr val="000000"/>
                </a:solidFill>
              </a:rPr>
              <a:pPr algn="r" eaLnBrk="1" hangingPunct="1"/>
              <a:t>22</a:t>
            </a:fld>
            <a:endParaRPr lang="en-GB" altLang="en-US" sz="120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AD70918-438B-F15D-C1DA-217C3AFC2F6D}"/>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3516A607-7A72-313C-D96A-F90217437836}"/>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en-US">
              <a:latin typeface="Aptos" panose="020B0004020202020204" pitchFamily="34" charset="0"/>
            </a:endParaRPr>
          </a:p>
        </p:txBody>
      </p:sp>
      <p:sp>
        <p:nvSpPr>
          <p:cNvPr id="37892" name="Slide Number Placeholder 3">
            <a:extLst>
              <a:ext uri="{FF2B5EF4-FFF2-40B4-BE49-F238E27FC236}">
                <a16:creationId xmlns:a16="http://schemas.microsoft.com/office/drawing/2014/main" id="{510D0D34-1869-7548-3ADF-16B25C9A2E97}"/>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669538C7-1B9E-4028-9AEB-CDF7B33B01C3}" type="slidenum">
              <a:rPr lang="en-GB" altLang="en-US" sz="1200">
                <a:solidFill>
                  <a:srgbClr val="000000"/>
                </a:solidFill>
              </a:rPr>
              <a:pPr algn="r" eaLnBrk="1" hangingPunct="1"/>
              <a:t>26</a:t>
            </a:fld>
            <a:endParaRPr lang="en-GB" altLang="en-US" sz="1200">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1E31C3FE-D814-E916-4901-AF9D5E466B03}"/>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B7A26316-9348-72B9-E0BA-5ADCFD57DE11}"/>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en-US">
              <a:latin typeface="Aptos" panose="020B0004020202020204" pitchFamily="34" charset="0"/>
            </a:endParaRPr>
          </a:p>
        </p:txBody>
      </p:sp>
      <p:sp>
        <p:nvSpPr>
          <p:cNvPr id="41988" name="Slide Number Placeholder 3">
            <a:extLst>
              <a:ext uri="{FF2B5EF4-FFF2-40B4-BE49-F238E27FC236}">
                <a16:creationId xmlns:a16="http://schemas.microsoft.com/office/drawing/2014/main" id="{0A43EFB6-918B-76DC-2BE6-25E2BCF7E690}"/>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53595A25-E0EB-4205-A3BF-8DF5797A089F}" type="slidenum">
              <a:rPr lang="en-GB" altLang="en-US" sz="1200">
                <a:solidFill>
                  <a:srgbClr val="000000"/>
                </a:solidFill>
              </a:rPr>
              <a:pPr algn="r" eaLnBrk="1" hangingPunct="1"/>
              <a:t>29</a:t>
            </a:fld>
            <a:endParaRPr lang="en-GB" altLang="en-US" sz="1200">
              <a:solidFill>
                <a:srgbClr val="000000"/>
              </a:solidFill>
            </a:endParaRPr>
          </a:p>
        </p:txBody>
      </p:sp>
      <p:sp>
        <p:nvSpPr>
          <p:cNvPr id="41989" name="Slide Number Placeholder 4">
            <a:extLst>
              <a:ext uri="{FF2B5EF4-FFF2-40B4-BE49-F238E27FC236}">
                <a16:creationId xmlns:a16="http://schemas.microsoft.com/office/drawing/2014/main" id="{8E93351E-678E-1B8B-AACC-1444D74AA997}"/>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768600F0-1403-4F6C-96B4-510A5AA0B6BC}" type="slidenum">
              <a:rPr lang="en-GB" altLang="en-US" sz="1200">
                <a:solidFill>
                  <a:srgbClr val="000000"/>
                </a:solidFill>
              </a:rPr>
              <a:pPr algn="r" eaLnBrk="1" hangingPunct="1"/>
              <a:t>29</a:t>
            </a:fld>
            <a:endParaRPr lang="en-GB" altLang="en-US" sz="1200">
              <a:solidFill>
                <a:srgbClr val="000000"/>
              </a:solidFill>
            </a:endParaRPr>
          </a:p>
        </p:txBody>
      </p:sp>
      <p:sp>
        <p:nvSpPr>
          <p:cNvPr id="41990" name="Slide Number Placeholder 5">
            <a:extLst>
              <a:ext uri="{FF2B5EF4-FFF2-40B4-BE49-F238E27FC236}">
                <a16:creationId xmlns:a16="http://schemas.microsoft.com/office/drawing/2014/main" id="{348CA38B-8997-1F37-76F9-AA890447A6D2}"/>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4D1B2883-9D26-4454-B4EC-04BA3EEA09A7}" type="slidenum">
              <a:rPr lang="en-GB" altLang="en-US" sz="1200">
                <a:solidFill>
                  <a:srgbClr val="000000"/>
                </a:solidFill>
              </a:rPr>
              <a:pPr algn="r" eaLnBrk="1" hangingPunct="1"/>
              <a:t>29</a:t>
            </a:fld>
            <a:endParaRPr lang="en-GB" altLang="en-US" sz="1200">
              <a:solidFill>
                <a:srgbClr val="000000"/>
              </a:solidFill>
            </a:endParaRPr>
          </a:p>
        </p:txBody>
      </p:sp>
      <p:sp>
        <p:nvSpPr>
          <p:cNvPr id="41991" name="Slide Number Placeholder 6">
            <a:extLst>
              <a:ext uri="{FF2B5EF4-FFF2-40B4-BE49-F238E27FC236}">
                <a16:creationId xmlns:a16="http://schemas.microsoft.com/office/drawing/2014/main" id="{07BED272-09CD-3A88-11F7-233C412734DE}"/>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2E9177BA-B16C-4AC7-BB39-438E71D2E2D9}" type="slidenum">
              <a:rPr lang="en-GB" altLang="en-US" sz="1200">
                <a:solidFill>
                  <a:srgbClr val="000000"/>
                </a:solidFill>
              </a:rPr>
              <a:pPr algn="r" eaLnBrk="1" hangingPunct="1"/>
              <a:t>29</a:t>
            </a:fld>
            <a:endParaRPr lang="en-GB" altLang="en-US" sz="1200">
              <a:solidFill>
                <a:srgbClr val="000000"/>
              </a:solidFill>
            </a:endParaRPr>
          </a:p>
        </p:txBody>
      </p:sp>
      <p:sp>
        <p:nvSpPr>
          <p:cNvPr id="41992" name="Slide Number Placeholder 7">
            <a:extLst>
              <a:ext uri="{FF2B5EF4-FFF2-40B4-BE49-F238E27FC236}">
                <a16:creationId xmlns:a16="http://schemas.microsoft.com/office/drawing/2014/main" id="{F9E5884A-9CDD-845C-6689-56796ABF8696}"/>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9D07E925-2874-435D-9B86-CC7F9F784CDF}" type="slidenum">
              <a:rPr lang="en-GB" altLang="en-US" sz="1200">
                <a:solidFill>
                  <a:srgbClr val="000000"/>
                </a:solidFill>
              </a:rPr>
              <a:pPr algn="r" eaLnBrk="1" hangingPunct="1"/>
              <a:t>29</a:t>
            </a:fld>
            <a:endParaRPr lang="en-GB" altLang="en-US" sz="1200">
              <a:solidFill>
                <a:srgbClr val="000000"/>
              </a:solidFill>
            </a:endParaRPr>
          </a:p>
        </p:txBody>
      </p:sp>
      <p:sp>
        <p:nvSpPr>
          <p:cNvPr id="41993" name="Slide Number Placeholder 8">
            <a:extLst>
              <a:ext uri="{FF2B5EF4-FFF2-40B4-BE49-F238E27FC236}">
                <a16:creationId xmlns:a16="http://schemas.microsoft.com/office/drawing/2014/main" id="{F08B4FE8-F4D5-605D-7D16-4F966FD746B7}"/>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D1FCA1D5-F8CA-4640-ACFF-DD1FAF950DB7}" type="slidenum">
              <a:rPr lang="en-GB" altLang="en-US" sz="1200">
                <a:solidFill>
                  <a:srgbClr val="000000"/>
                </a:solidFill>
              </a:rPr>
              <a:pPr algn="r" eaLnBrk="1" hangingPunct="1"/>
              <a:t>29</a:t>
            </a:fld>
            <a:endParaRPr lang="en-GB" altLang="en-US" sz="1200">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027FDE2-8703-D510-896F-6A97E8D4F4D4}"/>
              </a:ext>
            </a:extLst>
          </p:cNvPr>
          <p:cNvSpPr>
            <a:spLocks noGrp="1" noRot="1" noChangeAspect="1" noTextEdit="1"/>
          </p:cNvSpPr>
          <p:nvPr>
            <p:ph type="sldImg"/>
          </p:nvPr>
        </p:nvSpPr>
        <p:spPr>
          <a:ln/>
        </p:spPr>
      </p:sp>
      <p:sp>
        <p:nvSpPr>
          <p:cNvPr id="44035" name="Notes Placeholder 2">
            <a:extLst>
              <a:ext uri="{FF2B5EF4-FFF2-40B4-BE49-F238E27FC236}">
                <a16:creationId xmlns:a16="http://schemas.microsoft.com/office/drawing/2014/main" id="{EA157025-AC06-EB24-2E21-7473B0A97582}"/>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en-US">
              <a:latin typeface="Aptos" panose="020B0004020202020204" pitchFamily="34" charset="0"/>
            </a:endParaRPr>
          </a:p>
        </p:txBody>
      </p:sp>
      <p:sp>
        <p:nvSpPr>
          <p:cNvPr id="44036" name="Slide Number Placeholder 3">
            <a:extLst>
              <a:ext uri="{FF2B5EF4-FFF2-40B4-BE49-F238E27FC236}">
                <a16:creationId xmlns:a16="http://schemas.microsoft.com/office/drawing/2014/main" id="{307EE680-5BD8-E4EB-A75D-94C3DB5FB0AA}"/>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E2D766D4-46B0-47EA-AB8C-F0FF301D5662}" type="slidenum">
              <a:rPr lang="en-GB" altLang="en-US" sz="1200">
                <a:solidFill>
                  <a:srgbClr val="000000"/>
                </a:solidFill>
              </a:rPr>
              <a:pPr algn="r" eaLnBrk="1" hangingPunct="1"/>
              <a:t>30</a:t>
            </a:fld>
            <a:endParaRPr lang="en-GB" altLang="en-US" sz="1200">
              <a:solidFill>
                <a:srgbClr val="000000"/>
              </a:solidFill>
            </a:endParaRPr>
          </a:p>
        </p:txBody>
      </p:sp>
      <p:sp>
        <p:nvSpPr>
          <p:cNvPr id="44037" name="Slide Number Placeholder 4">
            <a:extLst>
              <a:ext uri="{FF2B5EF4-FFF2-40B4-BE49-F238E27FC236}">
                <a16:creationId xmlns:a16="http://schemas.microsoft.com/office/drawing/2014/main" id="{2080E6A8-48BA-5894-405F-2A761FC7676E}"/>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FB378DBF-9CFB-43E9-9A34-112B4C835280}" type="slidenum">
              <a:rPr lang="en-GB" altLang="en-US" sz="1200">
                <a:solidFill>
                  <a:srgbClr val="000000"/>
                </a:solidFill>
              </a:rPr>
              <a:pPr algn="r" eaLnBrk="1" hangingPunct="1"/>
              <a:t>30</a:t>
            </a:fld>
            <a:endParaRPr lang="en-GB" altLang="en-US" sz="1200">
              <a:solidFill>
                <a:srgbClr val="000000"/>
              </a:solidFill>
            </a:endParaRPr>
          </a:p>
        </p:txBody>
      </p:sp>
      <p:sp>
        <p:nvSpPr>
          <p:cNvPr id="44038" name="Slide Number Placeholder 5">
            <a:extLst>
              <a:ext uri="{FF2B5EF4-FFF2-40B4-BE49-F238E27FC236}">
                <a16:creationId xmlns:a16="http://schemas.microsoft.com/office/drawing/2014/main" id="{462A7828-4A6B-D639-2243-44D38C49CDFA}"/>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66563B0B-6BEC-4D45-9DB1-61213D3EA470}" type="slidenum">
              <a:rPr lang="en-GB" altLang="en-US" sz="1200">
                <a:solidFill>
                  <a:srgbClr val="000000"/>
                </a:solidFill>
              </a:rPr>
              <a:pPr algn="r" eaLnBrk="1" hangingPunct="1"/>
              <a:t>30</a:t>
            </a:fld>
            <a:endParaRPr lang="en-GB" altLang="en-US" sz="1200">
              <a:solidFill>
                <a:srgbClr val="000000"/>
              </a:solidFill>
            </a:endParaRPr>
          </a:p>
        </p:txBody>
      </p:sp>
      <p:sp>
        <p:nvSpPr>
          <p:cNvPr id="44039" name="Slide Number Placeholder 6">
            <a:extLst>
              <a:ext uri="{FF2B5EF4-FFF2-40B4-BE49-F238E27FC236}">
                <a16:creationId xmlns:a16="http://schemas.microsoft.com/office/drawing/2014/main" id="{28B88E78-1839-11A0-7479-620B5CF3FE52}"/>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757D1E60-A1F8-434E-8150-5A09C5EFB16B}" type="slidenum">
              <a:rPr lang="en-GB" altLang="en-US" sz="1200">
                <a:solidFill>
                  <a:srgbClr val="000000"/>
                </a:solidFill>
              </a:rPr>
              <a:pPr algn="r" eaLnBrk="1" hangingPunct="1"/>
              <a:t>30</a:t>
            </a:fld>
            <a:endParaRPr lang="en-GB" altLang="en-US" sz="1200">
              <a:solidFill>
                <a:srgbClr val="000000"/>
              </a:solidFill>
            </a:endParaRPr>
          </a:p>
        </p:txBody>
      </p:sp>
      <p:sp>
        <p:nvSpPr>
          <p:cNvPr id="44040" name="Slide Number Placeholder 7">
            <a:extLst>
              <a:ext uri="{FF2B5EF4-FFF2-40B4-BE49-F238E27FC236}">
                <a16:creationId xmlns:a16="http://schemas.microsoft.com/office/drawing/2014/main" id="{55F9DBF5-4469-9082-C348-D27E397D3134}"/>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54BD389F-9622-4DBA-BDEE-B635A5D41FAE}" type="slidenum">
              <a:rPr lang="en-GB" altLang="en-US" sz="1200">
                <a:solidFill>
                  <a:srgbClr val="000000"/>
                </a:solidFill>
              </a:rPr>
              <a:pPr algn="r" eaLnBrk="1" hangingPunct="1"/>
              <a:t>30</a:t>
            </a:fld>
            <a:endParaRPr lang="en-GB" altLang="en-US" sz="1200">
              <a:solidFill>
                <a:srgbClr val="000000"/>
              </a:solidFill>
            </a:endParaRPr>
          </a:p>
        </p:txBody>
      </p:sp>
      <p:sp>
        <p:nvSpPr>
          <p:cNvPr id="44041" name="Slide Number Placeholder 8">
            <a:extLst>
              <a:ext uri="{FF2B5EF4-FFF2-40B4-BE49-F238E27FC236}">
                <a16:creationId xmlns:a16="http://schemas.microsoft.com/office/drawing/2014/main" id="{02323182-8C26-5A35-9755-6C63244DB4BF}"/>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algn="r" eaLnBrk="1" hangingPunct="1"/>
            <a:fld id="{9D837D81-4E8A-4BC2-A368-A0CBBC69F159}" type="slidenum">
              <a:rPr lang="en-GB" altLang="en-US" sz="1200">
                <a:solidFill>
                  <a:srgbClr val="000000"/>
                </a:solidFill>
              </a:rPr>
              <a:pPr algn="r" eaLnBrk="1" hangingPunct="1"/>
              <a:t>30</a:t>
            </a:fld>
            <a:endParaRPr lang="en-GB" altLang="en-US" sz="120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6AE1E06-F3EE-08DC-1B93-9F89EFD6C842}"/>
              </a:ext>
            </a:extLst>
          </p:cNvPr>
          <p:cNvGrpSpPr>
            <a:grpSpLocks/>
          </p:cNvGrpSpPr>
          <p:nvPr/>
        </p:nvGrpSpPr>
        <p:grpSpPr bwMode="auto">
          <a:xfrm>
            <a:off x="0" y="-7938"/>
            <a:ext cx="12192000" cy="6865938"/>
            <a:chOff x="-101" y="-8467"/>
            <a:chExt cx="12192106" cy="6866467"/>
          </a:xfrm>
        </p:grpSpPr>
        <p:cxnSp>
          <p:nvCxnSpPr>
            <p:cNvPr id="3" name="Straight Connector 31">
              <a:extLst>
                <a:ext uri="{FF2B5EF4-FFF2-40B4-BE49-F238E27FC236}">
                  <a16:creationId xmlns:a16="http://schemas.microsoft.com/office/drawing/2014/main" id="{FDD17195-60A4-9AFE-01D0-F8468CB84379}"/>
                </a:ext>
              </a:extLst>
            </p:cNvPr>
            <p:cNvCxnSpPr>
              <a:cxnSpLocks noChangeShapeType="1"/>
            </p:cNvCxnSpPr>
            <p:nvPr/>
          </p:nvCxnSpPr>
          <p:spPr bwMode="auto">
            <a:xfrm>
              <a:off x="9371008" y="0"/>
              <a:ext cx="1219207" cy="6858000"/>
            </a:xfrm>
            <a:prstGeom prst="straightConnector1">
              <a:avLst/>
            </a:prstGeom>
            <a:noFill/>
            <a:ln w="9528" cap="rnd">
              <a:solidFill>
                <a:srgbClr val="BFBFBF"/>
              </a:solidFill>
              <a:miter lim="800000"/>
              <a:headEnd/>
              <a:tailEnd/>
            </a:ln>
            <a:extLst>
              <a:ext uri="{909E8E84-426E-40DD-AFC4-6F175D3DCCD1}">
                <a14:hiddenFill xmlns:a14="http://schemas.microsoft.com/office/drawing/2010/main">
                  <a:noFill/>
                </a14:hiddenFill>
              </a:ext>
            </a:extLst>
          </p:spPr>
        </p:cxnSp>
        <p:cxnSp>
          <p:nvCxnSpPr>
            <p:cNvPr id="4" name="Straight Connector 20">
              <a:extLst>
                <a:ext uri="{FF2B5EF4-FFF2-40B4-BE49-F238E27FC236}">
                  <a16:creationId xmlns:a16="http://schemas.microsoft.com/office/drawing/2014/main" id="{1804A091-C2F0-D92A-F294-C238C9134F67}"/>
                </a:ext>
              </a:extLst>
            </p:cNvPr>
            <p:cNvCxnSpPr>
              <a:cxnSpLocks noChangeShapeType="1"/>
            </p:cNvCxnSpPr>
            <p:nvPr/>
          </p:nvCxnSpPr>
          <p:spPr bwMode="auto">
            <a:xfrm flipH="1">
              <a:off x="7425266" y="3681410"/>
              <a:ext cx="4763557" cy="3176590"/>
            </a:xfrm>
            <a:prstGeom prst="straightConnector1">
              <a:avLst/>
            </a:prstGeom>
            <a:noFill/>
            <a:ln w="9528" cap="rnd">
              <a:solidFill>
                <a:srgbClr val="D9D9D9"/>
              </a:solidFill>
              <a:miter lim="800000"/>
              <a:headEnd/>
              <a:tailEnd/>
            </a:ln>
            <a:extLst>
              <a:ext uri="{909E8E84-426E-40DD-AFC4-6F175D3DCCD1}">
                <a14:hiddenFill xmlns:a14="http://schemas.microsoft.com/office/drawing/2010/main">
                  <a:noFill/>
                </a14:hiddenFill>
              </a:ext>
            </a:extLst>
          </p:spPr>
        </p:cxnSp>
        <p:sp>
          <p:nvSpPr>
            <p:cNvPr id="5" name="Rectangle 23">
              <a:extLst>
                <a:ext uri="{FF2B5EF4-FFF2-40B4-BE49-F238E27FC236}">
                  <a16:creationId xmlns:a16="http://schemas.microsoft.com/office/drawing/2014/main" id="{A3E778D5-2BF8-98E3-B925-77DBB3A764E0}"/>
                </a:ext>
              </a:extLst>
            </p:cNvPr>
            <p:cNvSpPr>
              <a:spLocks/>
            </p:cNvSpPr>
            <p:nvPr/>
          </p:nvSpPr>
          <p:spPr bwMode="auto">
            <a:xfrm>
              <a:off x="9181472" y="-8467"/>
              <a:ext cx="3007351" cy="6866467"/>
            </a:xfrm>
            <a:custGeom>
              <a:avLst/>
              <a:gdLst>
                <a:gd name="T0" fmla="*/ 1503676 w 3007349"/>
                <a:gd name="T1" fmla="*/ 0 h 6866467"/>
                <a:gd name="T2" fmla="*/ 3007351 w 3007349"/>
                <a:gd name="T3" fmla="*/ 3433234 h 6866467"/>
                <a:gd name="T4" fmla="*/ 1503676 w 3007349"/>
                <a:gd name="T5" fmla="*/ 6866467 h 6866467"/>
                <a:gd name="T6" fmla="*/ 0 w 3007349"/>
                <a:gd name="T7" fmla="*/ 3433234 h 6866467"/>
                <a:gd name="T8" fmla="*/ 17694720 60000 65536"/>
                <a:gd name="T9" fmla="*/ 0 60000 65536"/>
                <a:gd name="T10" fmla="*/ 5898240 60000 65536"/>
                <a:gd name="T11" fmla="*/ 11796480 60000 65536"/>
                <a:gd name="T12" fmla="*/ 0 w 3007349"/>
                <a:gd name="T13" fmla="*/ 0 h 6866467"/>
                <a:gd name="T14" fmla="*/ 3007349 w 3007349"/>
                <a:gd name="T15" fmla="*/ 6866467 h 6866467"/>
              </a:gdLst>
              <a:ahLst/>
              <a:cxnLst>
                <a:cxn ang="T8">
                  <a:pos x="T0" y="T1"/>
                </a:cxn>
                <a:cxn ang="T9">
                  <a:pos x="T2" y="T3"/>
                </a:cxn>
                <a:cxn ang="T10">
                  <a:pos x="T4" y="T5"/>
                </a:cxn>
                <a:cxn ang="T11">
                  <a:pos x="T6" y="T7"/>
                </a:cxn>
              </a:cxnLst>
              <a:rect l="T12" t="T13" r="T14" b="T15"/>
              <a:pathLst>
                <a:path w="3007349" h="6866467">
                  <a:moveTo>
                    <a:pt x="2045532" y="0"/>
                  </a:moveTo>
                  <a:lnTo>
                    <a:pt x="3007349" y="0"/>
                  </a:lnTo>
                  <a:lnTo>
                    <a:pt x="3007349" y="6866467"/>
                  </a:lnTo>
                  <a:lnTo>
                    <a:pt x="0" y="6866467"/>
                  </a:lnTo>
                  <a:lnTo>
                    <a:pt x="2045532" y="0"/>
                  </a:lnTo>
                  <a:close/>
                </a:path>
              </a:pathLst>
            </a:custGeom>
            <a:solidFill>
              <a:srgbClr val="90C226">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6" name="Rectangle 25">
              <a:extLst>
                <a:ext uri="{FF2B5EF4-FFF2-40B4-BE49-F238E27FC236}">
                  <a16:creationId xmlns:a16="http://schemas.microsoft.com/office/drawing/2014/main" id="{FDBAC0D3-1721-DF97-CC7D-D7DD680FF083}"/>
                </a:ext>
              </a:extLst>
            </p:cNvPr>
            <p:cNvSpPr>
              <a:spLocks/>
            </p:cNvSpPr>
            <p:nvPr/>
          </p:nvSpPr>
          <p:spPr bwMode="auto">
            <a:xfrm>
              <a:off x="9603440" y="-8467"/>
              <a:ext cx="2588556" cy="6866467"/>
            </a:xfrm>
            <a:custGeom>
              <a:avLst/>
              <a:gdLst>
                <a:gd name="T0" fmla="*/ 1294278 w 2573311"/>
                <a:gd name="T1" fmla="*/ 0 h 6866467"/>
                <a:gd name="T2" fmla="*/ 2588556 w 2573311"/>
                <a:gd name="T3" fmla="*/ 3433234 h 6866467"/>
                <a:gd name="T4" fmla="*/ 1294278 w 2573311"/>
                <a:gd name="T5" fmla="*/ 6866467 h 6866467"/>
                <a:gd name="T6" fmla="*/ 0 w 2573311"/>
                <a:gd name="T7" fmla="*/ 3433234 h 6866467"/>
                <a:gd name="T8" fmla="*/ 17694720 60000 65536"/>
                <a:gd name="T9" fmla="*/ 0 60000 65536"/>
                <a:gd name="T10" fmla="*/ 5898240 60000 65536"/>
                <a:gd name="T11" fmla="*/ 11796480 60000 65536"/>
                <a:gd name="T12" fmla="*/ 0 w 2573311"/>
                <a:gd name="T13" fmla="*/ 0 h 6866467"/>
                <a:gd name="T14" fmla="*/ 2573311 w 2573311"/>
                <a:gd name="T15" fmla="*/ 6866467 h 6866467"/>
              </a:gdLst>
              <a:ahLst/>
              <a:cxnLst>
                <a:cxn ang="T8">
                  <a:pos x="T0" y="T1"/>
                </a:cxn>
                <a:cxn ang="T9">
                  <a:pos x="T2" y="T3"/>
                </a:cxn>
                <a:cxn ang="T10">
                  <a:pos x="T4" y="T5"/>
                </a:cxn>
                <a:cxn ang="T11">
                  <a:pos x="T6" y="T7"/>
                </a:cxn>
              </a:cxnLst>
              <a:rect l="T12" t="T13" r="T14" b="T15"/>
              <a:pathLst>
                <a:path w="2573311" h="6866467">
                  <a:moveTo>
                    <a:pt x="0" y="0"/>
                  </a:moveTo>
                  <a:lnTo>
                    <a:pt x="2573311" y="0"/>
                  </a:lnTo>
                  <a:lnTo>
                    <a:pt x="2573311" y="6866467"/>
                  </a:lnTo>
                  <a:lnTo>
                    <a:pt x="1202336" y="6866467"/>
                  </a:lnTo>
                  <a:lnTo>
                    <a:pt x="0" y="0"/>
                  </a:lnTo>
                  <a:close/>
                </a:path>
              </a:pathLst>
            </a:custGeom>
            <a:solidFill>
              <a:srgbClr val="90C226">
                <a:alpha val="20000"/>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7" name="Isosceles Triangle 26">
              <a:extLst>
                <a:ext uri="{FF2B5EF4-FFF2-40B4-BE49-F238E27FC236}">
                  <a16:creationId xmlns:a16="http://schemas.microsoft.com/office/drawing/2014/main" id="{9E7DE5E8-54BD-58DF-AA94-7C47A717D969}"/>
                </a:ext>
              </a:extLst>
            </p:cNvPr>
            <p:cNvSpPr>
              <a:spLocks/>
            </p:cNvSpPr>
            <p:nvPr/>
          </p:nvSpPr>
          <p:spPr bwMode="auto">
            <a:xfrm>
              <a:off x="8932334" y="3047996"/>
              <a:ext cx="3259671" cy="3810003"/>
            </a:xfrm>
            <a:custGeom>
              <a:avLst/>
              <a:gdLst>
                <a:gd name="T0" fmla="*/ 1629836 w 3259671"/>
                <a:gd name="T1" fmla="*/ 0 h 3810003"/>
                <a:gd name="T2" fmla="*/ 3259671 w 3259671"/>
                <a:gd name="T3" fmla="*/ 1905002 h 3810003"/>
                <a:gd name="T4" fmla="*/ 1629836 w 3259671"/>
                <a:gd name="T5" fmla="*/ 3810003 h 3810003"/>
                <a:gd name="T6" fmla="*/ 0 w 3259671"/>
                <a:gd name="T7" fmla="*/ 1905002 h 3810003"/>
                <a:gd name="T8" fmla="*/ 3259671 w 3259671"/>
                <a:gd name="T9" fmla="*/ 0 h 3810003"/>
                <a:gd name="T10" fmla="*/ 1629835 w 3259671"/>
                <a:gd name="T11" fmla="*/ 1905001 h 3810003"/>
                <a:gd name="T12" fmla="*/ 0 w 3259671"/>
                <a:gd name="T13" fmla="*/ 3810003 h 3810003"/>
                <a:gd name="T14" fmla="*/ 3259671 w 3259671"/>
                <a:gd name="T15" fmla="*/ 3810003 h 3810003"/>
                <a:gd name="T16" fmla="*/ 3259671 w 3259671"/>
                <a:gd name="T17" fmla="*/ 3810003 h 3810003"/>
                <a:gd name="T18" fmla="*/ 3259671 w 3259671"/>
                <a:gd name="T19" fmla="*/ 1905001 h 3810003"/>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1629835 w 3259671"/>
                <a:gd name="T31" fmla="*/ 1905001 h 3810003"/>
                <a:gd name="T32" fmla="*/ 3259671 w 3259671"/>
                <a:gd name="T33" fmla="*/ 3810003 h 381000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259671" h="3810003">
                  <a:moveTo>
                    <a:pt x="0" y="3810003"/>
                  </a:moveTo>
                  <a:lnTo>
                    <a:pt x="3259671" y="0"/>
                  </a:lnTo>
                  <a:lnTo>
                    <a:pt x="3259671" y="3810003"/>
                  </a:lnTo>
                  <a:lnTo>
                    <a:pt x="0" y="3810003"/>
                  </a:lnTo>
                  <a:close/>
                </a:path>
              </a:pathLst>
            </a:custGeom>
            <a:solidFill>
              <a:srgbClr val="54A021">
                <a:alpha val="7215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8" name="Rectangle 27">
              <a:extLst>
                <a:ext uri="{FF2B5EF4-FFF2-40B4-BE49-F238E27FC236}">
                  <a16:creationId xmlns:a16="http://schemas.microsoft.com/office/drawing/2014/main" id="{159108BA-0FFE-F4B8-8C59-011892DDF0EC}"/>
                </a:ext>
              </a:extLst>
            </p:cNvPr>
            <p:cNvSpPr>
              <a:spLocks/>
            </p:cNvSpPr>
            <p:nvPr/>
          </p:nvSpPr>
          <p:spPr bwMode="auto">
            <a:xfrm>
              <a:off x="9334496" y="-8467"/>
              <a:ext cx="2854327" cy="6866467"/>
            </a:xfrm>
            <a:custGeom>
              <a:avLst/>
              <a:gdLst>
                <a:gd name="T0" fmla="*/ 1427164 w 2858013"/>
                <a:gd name="T1" fmla="*/ 0 h 6866467"/>
                <a:gd name="T2" fmla="*/ 2854327 w 2858013"/>
                <a:gd name="T3" fmla="*/ 3433234 h 6866467"/>
                <a:gd name="T4" fmla="*/ 1427164 w 2858013"/>
                <a:gd name="T5" fmla="*/ 6866467 h 6866467"/>
                <a:gd name="T6" fmla="*/ 0 w 2858013"/>
                <a:gd name="T7" fmla="*/ 3433234 h 6866467"/>
                <a:gd name="T8" fmla="*/ 17694720 60000 65536"/>
                <a:gd name="T9" fmla="*/ 0 60000 65536"/>
                <a:gd name="T10" fmla="*/ 5898240 60000 65536"/>
                <a:gd name="T11" fmla="*/ 11796480 60000 65536"/>
                <a:gd name="T12" fmla="*/ 0 w 2858013"/>
                <a:gd name="T13" fmla="*/ 0 h 6866467"/>
                <a:gd name="T14" fmla="*/ 2858013 w 2858013"/>
                <a:gd name="T15" fmla="*/ 6866467 h 6866467"/>
              </a:gdLst>
              <a:ahLst/>
              <a:cxnLst>
                <a:cxn ang="T8">
                  <a:pos x="T0" y="T1"/>
                </a:cxn>
                <a:cxn ang="T9">
                  <a:pos x="T2" y="T3"/>
                </a:cxn>
                <a:cxn ang="T10">
                  <a:pos x="T4" y="T5"/>
                </a:cxn>
                <a:cxn ang="T11">
                  <a:pos x="T6" y="T7"/>
                </a:cxn>
              </a:cxnLst>
              <a:rect l="T12" t="T13" r="T14" b="T15"/>
              <a:pathLst>
                <a:path w="2858013" h="6866467">
                  <a:moveTo>
                    <a:pt x="0" y="0"/>
                  </a:moveTo>
                  <a:lnTo>
                    <a:pt x="2858013" y="0"/>
                  </a:lnTo>
                  <a:lnTo>
                    <a:pt x="2858013" y="6866467"/>
                  </a:lnTo>
                  <a:lnTo>
                    <a:pt x="2473942" y="6866467"/>
                  </a:lnTo>
                  <a:lnTo>
                    <a:pt x="0" y="0"/>
                  </a:lnTo>
                  <a:close/>
                </a:path>
              </a:pathLst>
            </a:custGeom>
            <a:solidFill>
              <a:srgbClr val="3F7819">
                <a:alpha val="70195"/>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9" name="Rectangle 28">
              <a:extLst>
                <a:ext uri="{FF2B5EF4-FFF2-40B4-BE49-F238E27FC236}">
                  <a16:creationId xmlns:a16="http://schemas.microsoft.com/office/drawing/2014/main" id="{FC8F4EF0-221C-738E-DE42-80FFA608FE91}"/>
                </a:ext>
              </a:extLst>
            </p:cNvPr>
            <p:cNvSpPr>
              <a:spLocks/>
            </p:cNvSpPr>
            <p:nvPr/>
          </p:nvSpPr>
          <p:spPr bwMode="auto">
            <a:xfrm>
              <a:off x="10898733" y="-8467"/>
              <a:ext cx="1290090" cy="6866467"/>
            </a:xfrm>
            <a:custGeom>
              <a:avLst/>
              <a:gdLst>
                <a:gd name="T0" fmla="*/ 645045 w 1290094"/>
                <a:gd name="T1" fmla="*/ 0 h 6858000"/>
                <a:gd name="T2" fmla="*/ 1290090 w 1290094"/>
                <a:gd name="T3" fmla="*/ 3433234 h 6858000"/>
                <a:gd name="T4" fmla="*/ 645045 w 1290094"/>
                <a:gd name="T5" fmla="*/ 6866467 h 6858000"/>
                <a:gd name="T6" fmla="*/ 0 w 1290094"/>
                <a:gd name="T7" fmla="*/ 3433234 h 6858000"/>
                <a:gd name="T8" fmla="*/ 17694720 60000 65536"/>
                <a:gd name="T9" fmla="*/ 0 60000 65536"/>
                <a:gd name="T10" fmla="*/ 5898240 60000 65536"/>
                <a:gd name="T11" fmla="*/ 11796480 60000 65536"/>
                <a:gd name="T12" fmla="*/ 0 w 1290094"/>
                <a:gd name="T13" fmla="*/ 0 h 6858000"/>
                <a:gd name="T14" fmla="*/ 1290094 w 1290094"/>
                <a:gd name="T15" fmla="*/ 6858000 h 6858000"/>
              </a:gdLst>
              <a:ahLst/>
              <a:cxnLst>
                <a:cxn ang="T8">
                  <a:pos x="T0" y="T1"/>
                </a:cxn>
                <a:cxn ang="T9">
                  <a:pos x="T2" y="T3"/>
                </a:cxn>
                <a:cxn ang="T10">
                  <a:pos x="T4" y="T5"/>
                </a:cxn>
                <a:cxn ang="T11">
                  <a:pos x="T6" y="T7"/>
                </a:cxn>
              </a:cxnLst>
              <a:rect l="T12" t="T13" r="T14" b="T15"/>
              <a:pathLst>
                <a:path w="1290094" h="6858000">
                  <a:moveTo>
                    <a:pt x="1019735" y="0"/>
                  </a:moveTo>
                  <a:lnTo>
                    <a:pt x="1290094" y="0"/>
                  </a:lnTo>
                  <a:lnTo>
                    <a:pt x="1290094" y="6858000"/>
                  </a:lnTo>
                  <a:lnTo>
                    <a:pt x="0" y="6858000"/>
                  </a:lnTo>
                  <a:lnTo>
                    <a:pt x="1019735" y="0"/>
                  </a:lnTo>
                  <a:close/>
                </a:path>
              </a:pathLst>
            </a:custGeom>
            <a:solidFill>
              <a:srgbClr val="C0E474">
                <a:alpha val="70195"/>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 name="Rectangle 29">
              <a:extLst>
                <a:ext uri="{FF2B5EF4-FFF2-40B4-BE49-F238E27FC236}">
                  <a16:creationId xmlns:a16="http://schemas.microsoft.com/office/drawing/2014/main" id="{459FD92F-C979-D643-A979-0566E5966CE1}"/>
                </a:ext>
              </a:extLst>
            </p:cNvPr>
            <p:cNvSpPr>
              <a:spLocks/>
            </p:cNvSpPr>
            <p:nvPr/>
          </p:nvSpPr>
          <p:spPr bwMode="auto">
            <a:xfrm>
              <a:off x="10938994" y="-8467"/>
              <a:ext cx="1249829" cy="6866467"/>
            </a:xfrm>
            <a:custGeom>
              <a:avLst/>
              <a:gdLst>
                <a:gd name="T0" fmla="*/ 624915 w 1249825"/>
                <a:gd name="T1" fmla="*/ 0 h 6858000"/>
                <a:gd name="T2" fmla="*/ 1249829 w 1249825"/>
                <a:gd name="T3" fmla="*/ 3433234 h 6858000"/>
                <a:gd name="T4" fmla="*/ 624915 w 1249825"/>
                <a:gd name="T5" fmla="*/ 6866467 h 6858000"/>
                <a:gd name="T6" fmla="*/ 0 w 1249825"/>
                <a:gd name="T7" fmla="*/ 3433234 h 6858000"/>
                <a:gd name="T8" fmla="*/ 17694720 60000 65536"/>
                <a:gd name="T9" fmla="*/ 0 60000 65536"/>
                <a:gd name="T10" fmla="*/ 5898240 60000 65536"/>
                <a:gd name="T11" fmla="*/ 11796480 60000 65536"/>
                <a:gd name="T12" fmla="*/ 0 w 1249825"/>
                <a:gd name="T13" fmla="*/ 0 h 6858000"/>
                <a:gd name="T14" fmla="*/ 1249825 w 1249825"/>
                <a:gd name="T15" fmla="*/ 6858000 h 6858000"/>
              </a:gdLst>
              <a:ahLst/>
              <a:cxnLst>
                <a:cxn ang="T8">
                  <a:pos x="T0" y="T1"/>
                </a:cxn>
                <a:cxn ang="T9">
                  <a:pos x="T2" y="T3"/>
                </a:cxn>
                <a:cxn ang="T10">
                  <a:pos x="T4" y="T5"/>
                </a:cxn>
                <a:cxn ang="T11">
                  <a:pos x="T6" y="T7"/>
                </a:cxn>
              </a:cxnLst>
              <a:rect l="T12" t="T13" r="T14" b="T15"/>
              <a:pathLst>
                <a:path w="1249825" h="6858000">
                  <a:moveTo>
                    <a:pt x="0" y="0"/>
                  </a:moveTo>
                  <a:lnTo>
                    <a:pt x="1249825" y="0"/>
                  </a:lnTo>
                  <a:lnTo>
                    <a:pt x="1249825" y="6858000"/>
                  </a:lnTo>
                  <a:lnTo>
                    <a:pt x="1109382" y="6858000"/>
                  </a:lnTo>
                  <a:lnTo>
                    <a:pt x="0" y="0"/>
                  </a:lnTo>
                  <a:close/>
                </a:path>
              </a:pathLst>
            </a:custGeom>
            <a:solidFill>
              <a:srgbClr val="90C226">
                <a:alpha val="65097"/>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1" name="Isosceles Triangle 30">
              <a:extLst>
                <a:ext uri="{FF2B5EF4-FFF2-40B4-BE49-F238E27FC236}">
                  <a16:creationId xmlns:a16="http://schemas.microsoft.com/office/drawing/2014/main" id="{E448C0EF-071B-BAD0-27CE-68C078B6113A}"/>
                </a:ext>
              </a:extLst>
            </p:cNvPr>
            <p:cNvSpPr>
              <a:spLocks/>
            </p:cNvSpPr>
            <p:nvPr/>
          </p:nvSpPr>
          <p:spPr bwMode="auto">
            <a:xfrm>
              <a:off x="10371664" y="3589870"/>
              <a:ext cx="1817159" cy="3268129"/>
            </a:xfrm>
            <a:custGeom>
              <a:avLst/>
              <a:gdLst>
                <a:gd name="T0" fmla="*/ 908580 w 1817159"/>
                <a:gd name="T1" fmla="*/ 0 h 3268129"/>
                <a:gd name="T2" fmla="*/ 1817159 w 1817159"/>
                <a:gd name="T3" fmla="*/ 1634065 h 3268129"/>
                <a:gd name="T4" fmla="*/ 908580 w 1817159"/>
                <a:gd name="T5" fmla="*/ 3268129 h 3268129"/>
                <a:gd name="T6" fmla="*/ 0 w 1817159"/>
                <a:gd name="T7" fmla="*/ 1634065 h 3268129"/>
                <a:gd name="T8" fmla="*/ 1817159 w 1817159"/>
                <a:gd name="T9" fmla="*/ 0 h 3268129"/>
                <a:gd name="T10" fmla="*/ 908579 w 1817159"/>
                <a:gd name="T11" fmla="*/ 1634064 h 3268129"/>
                <a:gd name="T12" fmla="*/ 0 w 1817159"/>
                <a:gd name="T13" fmla="*/ 3268129 h 3268129"/>
                <a:gd name="T14" fmla="*/ 1817159 w 1817159"/>
                <a:gd name="T15" fmla="*/ 3268129 h 3268129"/>
                <a:gd name="T16" fmla="*/ 1817159 w 1817159"/>
                <a:gd name="T17" fmla="*/ 3268129 h 3268129"/>
                <a:gd name="T18" fmla="*/ 1817159 w 1817159"/>
                <a:gd name="T19" fmla="*/ 1634064 h 3268129"/>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908579 w 1817159"/>
                <a:gd name="T31" fmla="*/ 1634064 h 3268129"/>
                <a:gd name="T32" fmla="*/ 1817159 w 1817159"/>
                <a:gd name="T33" fmla="*/ 3268129 h 326812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17159" h="3268129">
                  <a:moveTo>
                    <a:pt x="0" y="3268129"/>
                  </a:moveTo>
                  <a:lnTo>
                    <a:pt x="1817159" y="0"/>
                  </a:lnTo>
                  <a:lnTo>
                    <a:pt x="1817159" y="3268129"/>
                  </a:lnTo>
                  <a:lnTo>
                    <a:pt x="0" y="3268129"/>
                  </a:lnTo>
                  <a:close/>
                </a:path>
              </a:pathLst>
            </a:custGeom>
            <a:solidFill>
              <a:srgbClr val="90C226">
                <a:alpha val="79999"/>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2" name="Isosceles Triangle 18">
              <a:extLst>
                <a:ext uri="{FF2B5EF4-FFF2-40B4-BE49-F238E27FC236}">
                  <a16:creationId xmlns:a16="http://schemas.microsoft.com/office/drawing/2014/main" id="{554EDF84-7EDE-7B08-3852-E85EA237ED3C}"/>
                </a:ext>
              </a:extLst>
            </p:cNvPr>
            <p:cNvSpPr>
              <a:spLocks/>
            </p:cNvSpPr>
            <p:nvPr/>
          </p:nvSpPr>
          <p:spPr bwMode="auto">
            <a:xfrm rot="10799991">
              <a:off x="-101" y="0"/>
              <a:ext cx="842592" cy="5666152"/>
            </a:xfrm>
            <a:custGeom>
              <a:avLst/>
              <a:gdLst>
                <a:gd name="T0" fmla="*/ 421296 w 842592"/>
                <a:gd name="T1" fmla="*/ 0 h 5666152"/>
                <a:gd name="T2" fmla="*/ 842592 w 842592"/>
                <a:gd name="T3" fmla="*/ 2833076 h 5666152"/>
                <a:gd name="T4" fmla="*/ 421296 w 842592"/>
                <a:gd name="T5" fmla="*/ 5666152 h 5666152"/>
                <a:gd name="T6" fmla="*/ 0 w 842592"/>
                <a:gd name="T7" fmla="*/ 2833076 h 5666152"/>
                <a:gd name="T8" fmla="*/ 842592 w 842592"/>
                <a:gd name="T9" fmla="*/ 0 h 5666152"/>
                <a:gd name="T10" fmla="*/ 421296 w 842592"/>
                <a:gd name="T11" fmla="*/ 2833076 h 5666152"/>
                <a:gd name="T12" fmla="*/ 0 w 842592"/>
                <a:gd name="T13" fmla="*/ 5666152 h 5666152"/>
                <a:gd name="T14" fmla="*/ 842592 w 842592"/>
                <a:gd name="T15" fmla="*/ 5666152 h 5666152"/>
                <a:gd name="T16" fmla="*/ 842592 w 842592"/>
                <a:gd name="T17" fmla="*/ 5666152 h 5666152"/>
                <a:gd name="T18" fmla="*/ 842592 w 842592"/>
                <a:gd name="T19" fmla="*/ 2833076 h 5666152"/>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421296 w 842592"/>
                <a:gd name="T31" fmla="*/ 2833076 h 5666152"/>
                <a:gd name="T32" fmla="*/ 842592 w 842592"/>
                <a:gd name="T33" fmla="*/ 5666152 h 56661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42592" h="5666152">
                  <a:moveTo>
                    <a:pt x="0" y="5666152"/>
                  </a:moveTo>
                  <a:lnTo>
                    <a:pt x="842592" y="0"/>
                  </a:lnTo>
                  <a:lnTo>
                    <a:pt x="842592" y="5666152"/>
                  </a:lnTo>
                  <a:lnTo>
                    <a:pt x="0" y="5666152"/>
                  </a:lnTo>
                  <a:close/>
                </a:path>
              </a:pathLst>
            </a:custGeom>
            <a:solidFill>
              <a:srgbClr val="90C226">
                <a:alpha val="85097"/>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grpSp>
      <p:sp>
        <p:nvSpPr>
          <p:cNvPr id="13" name="Title 1"/>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91FDB23E-C26D-7B0B-73FD-2CB081E8B8EF}"/>
              </a:ext>
            </a:extLst>
          </p:cNvPr>
          <p:cNvSpPr txBox="1">
            <a:spLocks noGrp="1"/>
          </p:cNvSpPr>
          <p:nvPr>
            <p:ph type="dt" sz="half" idx="10"/>
          </p:nvPr>
        </p:nvSpPr>
        <p:spPr/>
        <p:txBody>
          <a:bodyPr/>
          <a:lstStyle>
            <a:lvl1pPr>
              <a:defRPr smtClean="0"/>
            </a:lvl1pPr>
          </a:lstStyle>
          <a:p>
            <a:pPr>
              <a:defRPr/>
            </a:pPr>
            <a:fld id="{AEF709E2-0C56-4F8B-9DE4-D54EAA8B6F8D}" type="datetime1">
              <a:rPr/>
              <a:pPr>
                <a:defRPr/>
              </a:pPr>
              <a:t>13/11/2025</a:t>
            </a:fld>
            <a:endParaRPr/>
          </a:p>
        </p:txBody>
      </p:sp>
      <p:sp>
        <p:nvSpPr>
          <p:cNvPr id="16" name="Footer Placeholder 4">
            <a:extLst>
              <a:ext uri="{FF2B5EF4-FFF2-40B4-BE49-F238E27FC236}">
                <a16:creationId xmlns:a16="http://schemas.microsoft.com/office/drawing/2014/main" id="{ED42957F-A4C6-3F8B-FD81-A6E54B47D2CD}"/>
              </a:ext>
            </a:extLst>
          </p:cNvPr>
          <p:cNvSpPr txBox="1">
            <a:spLocks noGrp="1"/>
          </p:cNvSpPr>
          <p:nvPr>
            <p:ph type="ftr" sz="quarter" idx="11"/>
          </p:nvPr>
        </p:nvSpPr>
        <p:spPr/>
        <p:txBody>
          <a:bodyPr/>
          <a:lstStyle>
            <a:lvl1pPr>
              <a:defRPr/>
            </a:lvl1pPr>
          </a:lstStyle>
          <a:p>
            <a:pPr>
              <a:defRPr/>
            </a:pPr>
            <a:endParaRPr/>
          </a:p>
        </p:txBody>
      </p:sp>
      <p:sp>
        <p:nvSpPr>
          <p:cNvPr id="17" name="Slide Number Placeholder 5">
            <a:extLst>
              <a:ext uri="{FF2B5EF4-FFF2-40B4-BE49-F238E27FC236}">
                <a16:creationId xmlns:a16="http://schemas.microsoft.com/office/drawing/2014/main" id="{F9EF77DF-0717-F31F-987B-C3F7D28EE77C}"/>
              </a:ext>
            </a:extLst>
          </p:cNvPr>
          <p:cNvSpPr txBox="1">
            <a:spLocks noGrp="1"/>
          </p:cNvSpPr>
          <p:nvPr>
            <p:ph type="sldNum" sz="quarter" idx="12"/>
          </p:nvPr>
        </p:nvSpPr>
        <p:spPr/>
        <p:txBody>
          <a:bodyPr/>
          <a:lstStyle>
            <a:lvl1pPr>
              <a:defRPr smtClean="0"/>
            </a:lvl1pPr>
          </a:lstStyle>
          <a:p>
            <a:pPr>
              <a:defRPr/>
            </a:pPr>
            <a:fld id="{94B41E1D-2267-4BE5-A50F-0422C1D26DE7}" type="slidenum">
              <a:rPr/>
              <a:pPr>
                <a:defRPr/>
              </a:pPr>
              <a:t>‹#›</a:t>
            </a:fld>
            <a:endParaRPr/>
          </a:p>
        </p:txBody>
      </p:sp>
    </p:spTree>
    <p:extLst>
      <p:ext uri="{BB962C8B-B14F-4D97-AF65-F5344CB8AC3E}">
        <p14:creationId xmlns:p14="http://schemas.microsoft.com/office/powerpoint/2010/main" val="319243678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3E00D4-1316-9B2C-5D6E-AD8CF137DC12}"/>
              </a:ext>
            </a:extLst>
          </p:cNvPr>
          <p:cNvSpPr txBox="1">
            <a:spLocks noGrp="1"/>
          </p:cNvSpPr>
          <p:nvPr>
            <p:ph type="dt" sz="half" idx="10"/>
          </p:nvPr>
        </p:nvSpPr>
        <p:spPr>
          <a:ln/>
        </p:spPr>
        <p:txBody>
          <a:bodyPr/>
          <a:lstStyle>
            <a:lvl1pPr>
              <a:defRPr/>
            </a:lvl1pPr>
          </a:lstStyle>
          <a:p>
            <a:pPr>
              <a:defRPr/>
            </a:pPr>
            <a:fld id="{4E42B122-1175-4CA5-AD62-A6F7F9DA12DB}" type="datetime1">
              <a:rPr/>
              <a:pPr>
                <a:defRPr/>
              </a:pPr>
              <a:t>13/11/2025</a:t>
            </a:fld>
            <a:endParaRPr/>
          </a:p>
        </p:txBody>
      </p:sp>
      <p:sp>
        <p:nvSpPr>
          <p:cNvPr id="5" name="Footer Placeholder 4">
            <a:extLst>
              <a:ext uri="{FF2B5EF4-FFF2-40B4-BE49-F238E27FC236}">
                <a16:creationId xmlns:a16="http://schemas.microsoft.com/office/drawing/2014/main" id="{F8ED3A36-2577-754A-6358-08D67839A3DF}"/>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E83202CC-C4F5-0A9D-EB94-27CD01BE7BCA}"/>
              </a:ext>
            </a:extLst>
          </p:cNvPr>
          <p:cNvSpPr txBox="1">
            <a:spLocks noGrp="1"/>
          </p:cNvSpPr>
          <p:nvPr>
            <p:ph type="sldNum" sz="quarter" idx="12"/>
          </p:nvPr>
        </p:nvSpPr>
        <p:spPr>
          <a:ln/>
        </p:spPr>
        <p:txBody>
          <a:bodyPr/>
          <a:lstStyle>
            <a:lvl1pPr>
              <a:defRPr/>
            </a:lvl1pPr>
          </a:lstStyle>
          <a:p>
            <a:pPr>
              <a:defRPr/>
            </a:pPr>
            <a:fld id="{EFE37B86-B535-4990-BC0C-DE26CD8775BD}" type="slidenum">
              <a:rPr/>
              <a:pPr>
                <a:defRPr/>
              </a:pPr>
              <a:t>‹#›</a:t>
            </a:fld>
            <a:endParaRPr/>
          </a:p>
        </p:txBody>
      </p:sp>
    </p:spTree>
    <p:extLst>
      <p:ext uri="{BB962C8B-B14F-4D97-AF65-F5344CB8AC3E}">
        <p14:creationId xmlns:p14="http://schemas.microsoft.com/office/powerpoint/2010/main" val="267218335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636B439-E938-EA4E-6550-085E64B85D79}"/>
              </a:ext>
            </a:extLst>
          </p:cNvPr>
          <p:cNvSpPr txBox="1">
            <a:spLocks noGrp="1"/>
          </p:cNvSpPr>
          <p:nvPr>
            <p:ph type="dt" sz="half" idx="10"/>
          </p:nvPr>
        </p:nvSpPr>
        <p:spPr>
          <a:ln/>
        </p:spPr>
        <p:txBody>
          <a:bodyPr/>
          <a:lstStyle>
            <a:lvl1pPr>
              <a:defRPr/>
            </a:lvl1pPr>
          </a:lstStyle>
          <a:p>
            <a:pPr>
              <a:defRPr/>
            </a:pPr>
            <a:fld id="{CD69C65D-F565-4F60-8701-226953D2E1AB}" type="datetime1">
              <a:rPr/>
              <a:pPr>
                <a:defRPr/>
              </a:pPr>
              <a:t>13/11/2025</a:t>
            </a:fld>
            <a:endParaRPr/>
          </a:p>
        </p:txBody>
      </p:sp>
      <p:sp>
        <p:nvSpPr>
          <p:cNvPr id="5" name="Footer Placeholder 4">
            <a:extLst>
              <a:ext uri="{FF2B5EF4-FFF2-40B4-BE49-F238E27FC236}">
                <a16:creationId xmlns:a16="http://schemas.microsoft.com/office/drawing/2014/main" id="{41189C2D-A885-A0EE-6344-3B50023B5ACB}"/>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A0F8521B-D051-5BDD-2785-7CDF7A7F4C5B}"/>
              </a:ext>
            </a:extLst>
          </p:cNvPr>
          <p:cNvSpPr txBox="1">
            <a:spLocks noGrp="1"/>
          </p:cNvSpPr>
          <p:nvPr>
            <p:ph type="sldNum" sz="quarter" idx="12"/>
          </p:nvPr>
        </p:nvSpPr>
        <p:spPr>
          <a:ln/>
        </p:spPr>
        <p:txBody>
          <a:bodyPr/>
          <a:lstStyle>
            <a:lvl1pPr>
              <a:defRPr/>
            </a:lvl1pPr>
          </a:lstStyle>
          <a:p>
            <a:pPr>
              <a:defRPr/>
            </a:pPr>
            <a:fld id="{05F93187-CFA3-4E4E-9745-F86D361943A9}" type="slidenum">
              <a:rPr/>
              <a:pPr>
                <a:defRPr/>
              </a:pPr>
              <a:t>‹#›</a:t>
            </a:fld>
            <a:endParaRPr/>
          </a:p>
        </p:txBody>
      </p:sp>
    </p:spTree>
    <p:extLst>
      <p:ext uri="{BB962C8B-B14F-4D97-AF65-F5344CB8AC3E}">
        <p14:creationId xmlns:p14="http://schemas.microsoft.com/office/powerpoint/2010/main" val="237135222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921B9472-BB7A-1EF2-3352-AFD11F4B608D}"/>
              </a:ext>
            </a:extLst>
          </p:cNvPr>
          <p:cNvSpPr txBox="1">
            <a:spLocks noGrp="1"/>
          </p:cNvSpPr>
          <p:nvPr>
            <p:ph type="dt" sz="half" idx="10"/>
          </p:nvPr>
        </p:nvSpPr>
        <p:spPr>
          <a:ln/>
        </p:spPr>
        <p:txBody>
          <a:bodyPr/>
          <a:lstStyle>
            <a:lvl1pPr>
              <a:defRPr/>
            </a:lvl1pPr>
          </a:lstStyle>
          <a:p>
            <a:pPr>
              <a:defRPr/>
            </a:pPr>
            <a:fld id="{D726ED7D-33CD-421D-B242-31FE9B6B296C}" type="datetime1">
              <a:rPr/>
              <a:pPr>
                <a:defRPr/>
              </a:pPr>
              <a:t>13/11/2025</a:t>
            </a:fld>
            <a:endParaRPr/>
          </a:p>
        </p:txBody>
      </p:sp>
      <p:sp>
        <p:nvSpPr>
          <p:cNvPr id="6" name="Footer Placeholder 4">
            <a:extLst>
              <a:ext uri="{FF2B5EF4-FFF2-40B4-BE49-F238E27FC236}">
                <a16:creationId xmlns:a16="http://schemas.microsoft.com/office/drawing/2014/main" id="{F485C2A9-4283-7314-2385-F0B81312BF01}"/>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7951CADD-4E49-C119-D687-9557F1CCA726}"/>
              </a:ext>
            </a:extLst>
          </p:cNvPr>
          <p:cNvSpPr txBox="1">
            <a:spLocks noGrp="1"/>
          </p:cNvSpPr>
          <p:nvPr>
            <p:ph type="sldNum" sz="quarter" idx="12"/>
          </p:nvPr>
        </p:nvSpPr>
        <p:spPr>
          <a:ln/>
        </p:spPr>
        <p:txBody>
          <a:bodyPr/>
          <a:lstStyle>
            <a:lvl1pPr>
              <a:defRPr/>
            </a:lvl1pPr>
          </a:lstStyle>
          <a:p>
            <a:pPr>
              <a:defRPr/>
            </a:pPr>
            <a:fld id="{8C393A14-81BB-4B4A-8D6B-2C9B79499933}" type="slidenum">
              <a:rPr/>
              <a:pPr>
                <a:defRPr/>
              </a:pPr>
              <a:t>‹#›</a:t>
            </a:fld>
            <a:endParaRPr/>
          </a:p>
        </p:txBody>
      </p:sp>
    </p:spTree>
    <p:extLst>
      <p:ext uri="{BB962C8B-B14F-4D97-AF65-F5344CB8AC3E}">
        <p14:creationId xmlns:p14="http://schemas.microsoft.com/office/powerpoint/2010/main" val="2961371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96175833-3B70-6A11-4A7B-EB6E73259CB7}"/>
              </a:ext>
            </a:extLst>
          </p:cNvPr>
          <p:cNvSpPr txBox="1">
            <a:spLocks noGrp="1"/>
          </p:cNvSpPr>
          <p:nvPr>
            <p:ph type="dt" sz="half" idx="10"/>
          </p:nvPr>
        </p:nvSpPr>
        <p:spPr>
          <a:ln/>
        </p:spPr>
        <p:txBody>
          <a:bodyPr/>
          <a:lstStyle>
            <a:lvl1pPr>
              <a:defRPr/>
            </a:lvl1pPr>
          </a:lstStyle>
          <a:p>
            <a:pPr>
              <a:defRPr/>
            </a:pPr>
            <a:fld id="{7B8DE8D0-D742-43CA-BF51-C714556349E4}" type="datetime1">
              <a:rPr/>
              <a:pPr>
                <a:defRPr/>
              </a:pPr>
              <a:t>13/11/2025</a:t>
            </a:fld>
            <a:endParaRPr/>
          </a:p>
        </p:txBody>
      </p:sp>
      <p:sp>
        <p:nvSpPr>
          <p:cNvPr id="8" name="Footer Placeholder 4">
            <a:extLst>
              <a:ext uri="{FF2B5EF4-FFF2-40B4-BE49-F238E27FC236}">
                <a16:creationId xmlns:a16="http://schemas.microsoft.com/office/drawing/2014/main" id="{B460E185-2021-1A6D-3CFB-428A1F0DBE31}"/>
              </a:ext>
            </a:extLst>
          </p:cNvPr>
          <p:cNvSpPr txBox="1">
            <a:spLocks noGrp="1"/>
          </p:cNvSpPr>
          <p:nvPr>
            <p:ph type="ftr" sz="quarter" idx="11"/>
          </p:nvPr>
        </p:nvSpPr>
        <p:spPr>
          <a:ln/>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0874E926-3892-004A-CA18-62931765A1D2}"/>
              </a:ext>
            </a:extLst>
          </p:cNvPr>
          <p:cNvSpPr txBox="1">
            <a:spLocks noGrp="1"/>
          </p:cNvSpPr>
          <p:nvPr>
            <p:ph type="sldNum" sz="quarter" idx="12"/>
          </p:nvPr>
        </p:nvSpPr>
        <p:spPr>
          <a:ln/>
        </p:spPr>
        <p:txBody>
          <a:bodyPr/>
          <a:lstStyle>
            <a:lvl1pPr>
              <a:defRPr/>
            </a:lvl1pPr>
          </a:lstStyle>
          <a:p>
            <a:pPr>
              <a:defRPr/>
            </a:pPr>
            <a:fld id="{43E092DA-C4AB-4FC9-8802-53621C1A7442}" type="slidenum">
              <a:rPr/>
              <a:pPr>
                <a:defRPr/>
              </a:pPr>
              <a:t>‹#›</a:t>
            </a:fld>
            <a:endParaRPr/>
          </a:p>
        </p:txBody>
      </p:sp>
    </p:spTree>
    <p:extLst>
      <p:ext uri="{BB962C8B-B14F-4D97-AF65-F5344CB8AC3E}">
        <p14:creationId xmlns:p14="http://schemas.microsoft.com/office/powerpoint/2010/main" val="143097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3">
            <a:extLst>
              <a:ext uri="{FF2B5EF4-FFF2-40B4-BE49-F238E27FC236}">
                <a16:creationId xmlns:a16="http://schemas.microsoft.com/office/drawing/2014/main" id="{B3143E50-16D3-24BA-3CAC-92AAE7B1144E}"/>
              </a:ext>
            </a:extLst>
          </p:cNvPr>
          <p:cNvSpPr txBox="1">
            <a:spLocks noGrp="1"/>
          </p:cNvSpPr>
          <p:nvPr>
            <p:ph type="dt" sz="half" idx="10"/>
          </p:nvPr>
        </p:nvSpPr>
        <p:spPr>
          <a:ln/>
        </p:spPr>
        <p:txBody>
          <a:bodyPr/>
          <a:lstStyle>
            <a:lvl1pPr>
              <a:defRPr/>
            </a:lvl1pPr>
          </a:lstStyle>
          <a:p>
            <a:pPr>
              <a:defRPr/>
            </a:pPr>
            <a:fld id="{9649DF94-D2AA-4A97-AA11-8F41926AB340}" type="datetime1">
              <a:rPr/>
              <a:pPr>
                <a:defRPr/>
              </a:pPr>
              <a:t>13/11/2025</a:t>
            </a:fld>
            <a:endParaRPr/>
          </a:p>
        </p:txBody>
      </p:sp>
      <p:sp>
        <p:nvSpPr>
          <p:cNvPr id="4" name="Footer Placeholder 4">
            <a:extLst>
              <a:ext uri="{FF2B5EF4-FFF2-40B4-BE49-F238E27FC236}">
                <a16:creationId xmlns:a16="http://schemas.microsoft.com/office/drawing/2014/main" id="{6439FDAE-5A5B-0D06-5302-068482F5666F}"/>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4969DF85-4562-8915-991D-5501C6F97A94}"/>
              </a:ext>
            </a:extLst>
          </p:cNvPr>
          <p:cNvSpPr txBox="1">
            <a:spLocks noGrp="1"/>
          </p:cNvSpPr>
          <p:nvPr>
            <p:ph type="sldNum" sz="quarter" idx="12"/>
          </p:nvPr>
        </p:nvSpPr>
        <p:spPr>
          <a:ln/>
        </p:spPr>
        <p:txBody>
          <a:bodyPr/>
          <a:lstStyle>
            <a:lvl1pPr>
              <a:defRPr/>
            </a:lvl1pPr>
          </a:lstStyle>
          <a:p>
            <a:pPr>
              <a:defRPr/>
            </a:pPr>
            <a:fld id="{DE634380-3A44-4899-825E-60A326B9A6C3}" type="slidenum">
              <a:rPr/>
              <a:pPr>
                <a:defRPr/>
              </a:pPr>
              <a:t>‹#›</a:t>
            </a:fld>
            <a:endParaRPr/>
          </a:p>
        </p:txBody>
      </p:sp>
    </p:spTree>
    <p:extLst>
      <p:ext uri="{BB962C8B-B14F-4D97-AF65-F5344CB8AC3E}">
        <p14:creationId xmlns:p14="http://schemas.microsoft.com/office/powerpoint/2010/main" val="1146697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1E656AF-7441-7F48-922A-07485ED616F6}"/>
              </a:ext>
            </a:extLst>
          </p:cNvPr>
          <p:cNvSpPr txBox="1">
            <a:spLocks noGrp="1"/>
          </p:cNvSpPr>
          <p:nvPr>
            <p:ph type="dt" sz="half" idx="10"/>
          </p:nvPr>
        </p:nvSpPr>
        <p:spPr>
          <a:ln/>
        </p:spPr>
        <p:txBody>
          <a:bodyPr/>
          <a:lstStyle>
            <a:lvl1pPr>
              <a:defRPr/>
            </a:lvl1pPr>
          </a:lstStyle>
          <a:p>
            <a:pPr>
              <a:defRPr/>
            </a:pPr>
            <a:fld id="{2D3A20A7-756B-4DEC-96D8-6F74AC70591C}" type="datetime1">
              <a:rPr/>
              <a:pPr>
                <a:defRPr/>
              </a:pPr>
              <a:t>13/11/2025</a:t>
            </a:fld>
            <a:endParaRPr/>
          </a:p>
        </p:txBody>
      </p:sp>
      <p:sp>
        <p:nvSpPr>
          <p:cNvPr id="3" name="Footer Placeholder 4">
            <a:extLst>
              <a:ext uri="{FF2B5EF4-FFF2-40B4-BE49-F238E27FC236}">
                <a16:creationId xmlns:a16="http://schemas.microsoft.com/office/drawing/2014/main" id="{AC75296F-35A6-D141-E703-DCCD273358FC}"/>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FA0E6DBA-1F4A-992D-CD76-5F05C9F2513D}"/>
              </a:ext>
            </a:extLst>
          </p:cNvPr>
          <p:cNvSpPr txBox="1">
            <a:spLocks noGrp="1"/>
          </p:cNvSpPr>
          <p:nvPr>
            <p:ph type="sldNum" sz="quarter" idx="12"/>
          </p:nvPr>
        </p:nvSpPr>
        <p:spPr>
          <a:ln/>
        </p:spPr>
        <p:txBody>
          <a:bodyPr/>
          <a:lstStyle>
            <a:lvl1pPr>
              <a:defRPr/>
            </a:lvl1pPr>
          </a:lstStyle>
          <a:p>
            <a:pPr>
              <a:defRPr/>
            </a:pPr>
            <a:fld id="{DCEF1F41-E4C2-45D6-B9F0-6C92A2F279F2}" type="slidenum">
              <a:rPr/>
              <a:pPr>
                <a:defRPr/>
              </a:pPr>
              <a:t>‹#›</a:t>
            </a:fld>
            <a:endParaRPr/>
          </a:p>
        </p:txBody>
      </p:sp>
    </p:spTree>
    <p:extLst>
      <p:ext uri="{BB962C8B-B14F-4D97-AF65-F5344CB8AC3E}">
        <p14:creationId xmlns:p14="http://schemas.microsoft.com/office/powerpoint/2010/main" val="165644091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3">
            <a:extLst>
              <a:ext uri="{FF2B5EF4-FFF2-40B4-BE49-F238E27FC236}">
                <a16:creationId xmlns:a16="http://schemas.microsoft.com/office/drawing/2014/main" id="{CC49FE51-76C5-9D41-F149-42AC2C9F2D30}"/>
              </a:ext>
            </a:extLst>
          </p:cNvPr>
          <p:cNvSpPr txBox="1">
            <a:spLocks noGrp="1"/>
          </p:cNvSpPr>
          <p:nvPr>
            <p:ph type="dt" sz="half" idx="10"/>
          </p:nvPr>
        </p:nvSpPr>
        <p:spPr>
          <a:ln/>
        </p:spPr>
        <p:txBody>
          <a:bodyPr/>
          <a:lstStyle>
            <a:lvl1pPr>
              <a:defRPr/>
            </a:lvl1pPr>
          </a:lstStyle>
          <a:p>
            <a:pPr>
              <a:defRPr/>
            </a:pPr>
            <a:fld id="{D06C0B36-2F22-4D5D-8B38-9CF93F7D4CD8}" type="datetime1">
              <a:rPr/>
              <a:pPr>
                <a:defRPr/>
              </a:pPr>
              <a:t>13/11/2025</a:t>
            </a:fld>
            <a:endParaRPr/>
          </a:p>
        </p:txBody>
      </p:sp>
      <p:sp>
        <p:nvSpPr>
          <p:cNvPr id="6" name="Footer Placeholder 4">
            <a:extLst>
              <a:ext uri="{FF2B5EF4-FFF2-40B4-BE49-F238E27FC236}">
                <a16:creationId xmlns:a16="http://schemas.microsoft.com/office/drawing/2014/main" id="{B094C2B1-5843-9357-52A7-3D541114E499}"/>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71FA217F-6A33-AC3A-8C06-DC66E82370AC}"/>
              </a:ext>
            </a:extLst>
          </p:cNvPr>
          <p:cNvSpPr txBox="1">
            <a:spLocks noGrp="1"/>
          </p:cNvSpPr>
          <p:nvPr>
            <p:ph type="sldNum" sz="quarter" idx="12"/>
          </p:nvPr>
        </p:nvSpPr>
        <p:spPr>
          <a:ln/>
        </p:spPr>
        <p:txBody>
          <a:bodyPr/>
          <a:lstStyle>
            <a:lvl1pPr>
              <a:defRPr/>
            </a:lvl1pPr>
          </a:lstStyle>
          <a:p>
            <a:pPr>
              <a:defRPr/>
            </a:pPr>
            <a:fld id="{9308BDAA-7ECB-4466-B12E-42949E2D5879}" type="slidenum">
              <a:rPr/>
              <a:pPr>
                <a:defRPr/>
              </a:pPr>
              <a:t>‹#›</a:t>
            </a:fld>
            <a:endParaRPr/>
          </a:p>
        </p:txBody>
      </p:sp>
    </p:spTree>
    <p:extLst>
      <p:ext uri="{BB962C8B-B14F-4D97-AF65-F5344CB8AC3E}">
        <p14:creationId xmlns:p14="http://schemas.microsoft.com/office/powerpoint/2010/main" val="1048729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p:cNvSpPr txBox="1">
            <a:spLocks noGrp="1"/>
          </p:cNvSpPr>
          <p:nvPr>
            <p:ph type="pic" idx="1"/>
          </p:nvPr>
        </p:nvSpPr>
        <p:spPr>
          <a:xfrm>
            <a:off x="677332" y="609603"/>
            <a:ext cx="8596667" cy="3845719"/>
          </a:xfrm>
        </p:spPr>
        <p:txBody>
          <a:bodyPr anchorCtr="1">
            <a:normAutofit/>
          </a:bodyPr>
          <a:lstStyle>
            <a:lvl1pPr marL="0" indent="0" algn="ctr">
              <a:buNone/>
              <a:defRPr sz="1600"/>
            </a:lvl1pPr>
          </a:lstStyle>
          <a:p>
            <a:pPr lvl="0"/>
            <a:r>
              <a:rPr lang="en-US" noProof="0"/>
              <a:t>Click icon to add picture</a:t>
            </a:r>
          </a:p>
        </p:txBody>
      </p:sp>
      <p:sp>
        <p:nvSpPr>
          <p:cNvPr id="4" name="Text Placeholder 3"/>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3">
            <a:extLst>
              <a:ext uri="{FF2B5EF4-FFF2-40B4-BE49-F238E27FC236}">
                <a16:creationId xmlns:a16="http://schemas.microsoft.com/office/drawing/2014/main" id="{F9782AF0-B422-41CF-5D42-B9866D512FC9}"/>
              </a:ext>
            </a:extLst>
          </p:cNvPr>
          <p:cNvSpPr txBox="1">
            <a:spLocks noGrp="1"/>
          </p:cNvSpPr>
          <p:nvPr>
            <p:ph type="dt" sz="half" idx="10"/>
          </p:nvPr>
        </p:nvSpPr>
        <p:spPr>
          <a:ln/>
        </p:spPr>
        <p:txBody>
          <a:bodyPr/>
          <a:lstStyle>
            <a:lvl1pPr>
              <a:defRPr/>
            </a:lvl1pPr>
          </a:lstStyle>
          <a:p>
            <a:pPr>
              <a:defRPr/>
            </a:pPr>
            <a:fld id="{60DE72A5-91B6-40E2-BBE4-A70EB3759841}" type="datetime1">
              <a:rPr/>
              <a:pPr>
                <a:defRPr/>
              </a:pPr>
              <a:t>13/11/2025</a:t>
            </a:fld>
            <a:endParaRPr/>
          </a:p>
        </p:txBody>
      </p:sp>
      <p:sp>
        <p:nvSpPr>
          <p:cNvPr id="6" name="Footer Placeholder 4">
            <a:extLst>
              <a:ext uri="{FF2B5EF4-FFF2-40B4-BE49-F238E27FC236}">
                <a16:creationId xmlns:a16="http://schemas.microsoft.com/office/drawing/2014/main" id="{A5FD40B8-EAC9-0CEA-3276-DCC805433424}"/>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B196EAD1-4692-9348-E03A-88EB57DC5268}"/>
              </a:ext>
            </a:extLst>
          </p:cNvPr>
          <p:cNvSpPr txBox="1">
            <a:spLocks noGrp="1"/>
          </p:cNvSpPr>
          <p:nvPr>
            <p:ph type="sldNum" sz="quarter" idx="12"/>
          </p:nvPr>
        </p:nvSpPr>
        <p:spPr>
          <a:ln/>
        </p:spPr>
        <p:txBody>
          <a:bodyPr/>
          <a:lstStyle>
            <a:lvl1pPr>
              <a:defRPr/>
            </a:lvl1pPr>
          </a:lstStyle>
          <a:p>
            <a:pPr>
              <a:defRPr/>
            </a:pPr>
            <a:fld id="{8358356E-5786-49CC-8C8F-D427432FCDA5}" type="slidenum">
              <a:rPr/>
              <a:pPr>
                <a:defRPr/>
              </a:pPr>
              <a:t>‹#›</a:t>
            </a:fld>
            <a:endParaRPr/>
          </a:p>
        </p:txBody>
      </p:sp>
    </p:spTree>
    <p:extLst>
      <p:ext uri="{BB962C8B-B14F-4D97-AF65-F5344CB8AC3E}">
        <p14:creationId xmlns:p14="http://schemas.microsoft.com/office/powerpoint/2010/main" val="3455340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7514CAE3-A708-A923-5BDE-A45FF9F6E065}"/>
              </a:ext>
            </a:extLst>
          </p:cNvPr>
          <p:cNvSpPr txBox="1">
            <a:spLocks noGrp="1"/>
          </p:cNvSpPr>
          <p:nvPr>
            <p:ph type="dt" sz="half" idx="10"/>
          </p:nvPr>
        </p:nvSpPr>
        <p:spPr>
          <a:ln/>
        </p:spPr>
        <p:txBody>
          <a:bodyPr/>
          <a:lstStyle>
            <a:lvl1pPr>
              <a:defRPr/>
            </a:lvl1pPr>
          </a:lstStyle>
          <a:p>
            <a:pPr>
              <a:defRPr/>
            </a:pPr>
            <a:fld id="{C278B5A9-E402-4002-9304-5EBB9F8283B6}" type="datetime1">
              <a:rPr/>
              <a:pPr>
                <a:defRPr/>
              </a:pPr>
              <a:t>13/11/2025</a:t>
            </a:fld>
            <a:endParaRPr/>
          </a:p>
        </p:txBody>
      </p:sp>
      <p:sp>
        <p:nvSpPr>
          <p:cNvPr id="5" name="Footer Placeholder 4">
            <a:extLst>
              <a:ext uri="{FF2B5EF4-FFF2-40B4-BE49-F238E27FC236}">
                <a16:creationId xmlns:a16="http://schemas.microsoft.com/office/drawing/2014/main" id="{CE42602D-2D07-29AE-EB52-5B87111D6EE1}"/>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FE089F98-2842-6C1A-029A-86052736F324}"/>
              </a:ext>
            </a:extLst>
          </p:cNvPr>
          <p:cNvSpPr txBox="1">
            <a:spLocks noGrp="1"/>
          </p:cNvSpPr>
          <p:nvPr>
            <p:ph type="sldNum" sz="quarter" idx="12"/>
          </p:nvPr>
        </p:nvSpPr>
        <p:spPr>
          <a:ln/>
        </p:spPr>
        <p:txBody>
          <a:bodyPr/>
          <a:lstStyle>
            <a:lvl1pPr>
              <a:defRPr/>
            </a:lvl1pPr>
          </a:lstStyle>
          <a:p>
            <a:pPr>
              <a:defRPr/>
            </a:pPr>
            <a:fld id="{920C67E0-68A2-4678-9958-03191C4A07E0}" type="slidenum">
              <a:rPr/>
              <a:pPr>
                <a:defRPr/>
              </a:pPr>
              <a:t>‹#›</a:t>
            </a:fld>
            <a:endParaRPr/>
          </a:p>
        </p:txBody>
      </p:sp>
    </p:spTree>
    <p:extLst>
      <p:ext uri="{BB962C8B-B14F-4D97-AF65-F5344CB8AC3E}">
        <p14:creationId xmlns:p14="http://schemas.microsoft.com/office/powerpoint/2010/main" val="106317346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19">
            <a:extLst>
              <a:ext uri="{FF2B5EF4-FFF2-40B4-BE49-F238E27FC236}">
                <a16:creationId xmlns:a16="http://schemas.microsoft.com/office/drawing/2014/main" id="{7F8C8FE7-D46B-E79B-9ECE-39E882E5707E}"/>
              </a:ext>
            </a:extLst>
          </p:cNvPr>
          <p:cNvSpPr txBox="1">
            <a:spLocks noChangeArrowheads="1"/>
          </p:cNvSpPr>
          <p:nvPr/>
        </p:nvSpPr>
        <p:spPr bwMode="auto">
          <a:xfrm>
            <a:off x="541338" y="790575"/>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6" name="TextBox 21">
            <a:extLst>
              <a:ext uri="{FF2B5EF4-FFF2-40B4-BE49-F238E27FC236}">
                <a16:creationId xmlns:a16="http://schemas.microsoft.com/office/drawing/2014/main" id="{4C1389BB-0574-4AD9-74FA-405CB0DF660E}"/>
              </a:ext>
            </a:extLst>
          </p:cNvPr>
          <p:cNvSpPr txBox="1">
            <a:spLocks noChangeArrowheads="1"/>
          </p:cNvSpPr>
          <p:nvPr/>
        </p:nvSpPr>
        <p:spPr bwMode="auto">
          <a:xfrm>
            <a:off x="8893175" y="2886075"/>
            <a:ext cx="6096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8000">
                <a:solidFill>
                  <a:srgbClr val="C0E474"/>
                </a:solidFill>
                <a:latin typeface="Arial" panose="020B0604020202020204" pitchFamily="34" charset="0"/>
              </a:rPr>
              <a:t>”</a:t>
            </a:r>
            <a:endParaRPr lang="en-US" altLang="en-US">
              <a:solidFill>
                <a:srgbClr val="C0E474"/>
              </a:solidFill>
              <a:latin typeface="Arial" panose="020B0604020202020204" pitchFamily="34" charset="0"/>
            </a:endParaRPr>
          </a:p>
        </p:txBody>
      </p:sp>
      <p:sp>
        <p:nvSpPr>
          <p:cNvPr id="2" name="Title 1"/>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7" name="Date Placeholder 3">
            <a:extLst>
              <a:ext uri="{FF2B5EF4-FFF2-40B4-BE49-F238E27FC236}">
                <a16:creationId xmlns:a16="http://schemas.microsoft.com/office/drawing/2014/main" id="{71586B7D-4B76-0E81-8B71-70FDBBEA4DA5}"/>
              </a:ext>
            </a:extLst>
          </p:cNvPr>
          <p:cNvSpPr txBox="1">
            <a:spLocks noGrp="1"/>
          </p:cNvSpPr>
          <p:nvPr>
            <p:ph type="dt" sz="half" idx="10"/>
          </p:nvPr>
        </p:nvSpPr>
        <p:spPr/>
        <p:txBody>
          <a:bodyPr/>
          <a:lstStyle>
            <a:lvl1pPr>
              <a:defRPr smtClean="0"/>
            </a:lvl1pPr>
          </a:lstStyle>
          <a:p>
            <a:pPr>
              <a:defRPr/>
            </a:pPr>
            <a:fld id="{77863ACF-18FE-47E3-926D-AD26342E3E8F}" type="datetime1">
              <a:rPr/>
              <a:pPr>
                <a:defRPr/>
              </a:pPr>
              <a:t>13/11/2025</a:t>
            </a:fld>
            <a:endParaRPr/>
          </a:p>
        </p:txBody>
      </p:sp>
      <p:sp>
        <p:nvSpPr>
          <p:cNvPr id="8" name="Footer Placeholder 4">
            <a:extLst>
              <a:ext uri="{FF2B5EF4-FFF2-40B4-BE49-F238E27FC236}">
                <a16:creationId xmlns:a16="http://schemas.microsoft.com/office/drawing/2014/main" id="{AAA75ADC-326E-FBC6-BD61-DFA984FC4676}"/>
              </a:ext>
            </a:extLst>
          </p:cNvPr>
          <p:cNvSpPr txBox="1">
            <a:spLocks noGrp="1"/>
          </p:cNvSpPr>
          <p:nvPr>
            <p:ph type="ftr" sz="quarter" idx="11"/>
          </p:nvPr>
        </p:nvSpPr>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EF243BF7-3E72-0CFD-43A3-E89F43251C89}"/>
              </a:ext>
            </a:extLst>
          </p:cNvPr>
          <p:cNvSpPr txBox="1">
            <a:spLocks noGrp="1"/>
          </p:cNvSpPr>
          <p:nvPr>
            <p:ph type="sldNum" sz="quarter" idx="12"/>
          </p:nvPr>
        </p:nvSpPr>
        <p:spPr/>
        <p:txBody>
          <a:bodyPr/>
          <a:lstStyle>
            <a:lvl1pPr>
              <a:defRPr smtClean="0"/>
            </a:lvl1pPr>
          </a:lstStyle>
          <a:p>
            <a:pPr>
              <a:defRPr/>
            </a:pPr>
            <a:fld id="{3275432E-E197-4D27-9FA4-03A00AE38EFA}" type="slidenum">
              <a:rPr/>
              <a:pPr>
                <a:defRPr/>
              </a:pPr>
              <a:t>‹#›</a:t>
            </a:fld>
            <a:endParaRPr/>
          </a:p>
        </p:txBody>
      </p:sp>
    </p:spTree>
    <p:extLst>
      <p:ext uri="{BB962C8B-B14F-4D97-AF65-F5344CB8AC3E}">
        <p14:creationId xmlns:p14="http://schemas.microsoft.com/office/powerpoint/2010/main" val="27253796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AE01295E-85DC-FC90-B6C5-5B358C6B6980}"/>
              </a:ext>
            </a:extLst>
          </p:cNvPr>
          <p:cNvSpPr txBox="1">
            <a:spLocks noGrp="1"/>
          </p:cNvSpPr>
          <p:nvPr>
            <p:ph type="dt" sz="half" idx="10"/>
          </p:nvPr>
        </p:nvSpPr>
        <p:spPr>
          <a:ln/>
        </p:spPr>
        <p:txBody>
          <a:bodyPr/>
          <a:lstStyle>
            <a:lvl1pPr>
              <a:defRPr/>
            </a:lvl1pPr>
          </a:lstStyle>
          <a:p>
            <a:pPr>
              <a:defRPr/>
            </a:pPr>
            <a:fld id="{B4D8A80F-4B13-4FFB-8D97-EACCDCB542D8}" type="datetime1">
              <a:rPr/>
              <a:pPr>
                <a:defRPr/>
              </a:pPr>
              <a:t>13/11/2025</a:t>
            </a:fld>
            <a:endParaRPr/>
          </a:p>
        </p:txBody>
      </p:sp>
      <p:sp>
        <p:nvSpPr>
          <p:cNvPr id="5" name="Footer Placeholder 4">
            <a:extLst>
              <a:ext uri="{FF2B5EF4-FFF2-40B4-BE49-F238E27FC236}">
                <a16:creationId xmlns:a16="http://schemas.microsoft.com/office/drawing/2014/main" id="{8715F973-8D5E-639F-3D00-8191879CD3BE}"/>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9E6304A9-B80E-9CB8-950C-C2A90671D2D9}"/>
              </a:ext>
            </a:extLst>
          </p:cNvPr>
          <p:cNvSpPr txBox="1">
            <a:spLocks noGrp="1"/>
          </p:cNvSpPr>
          <p:nvPr>
            <p:ph type="sldNum" sz="quarter" idx="12"/>
          </p:nvPr>
        </p:nvSpPr>
        <p:spPr>
          <a:ln/>
        </p:spPr>
        <p:txBody>
          <a:bodyPr/>
          <a:lstStyle>
            <a:lvl1pPr>
              <a:defRPr/>
            </a:lvl1pPr>
          </a:lstStyle>
          <a:p>
            <a:pPr>
              <a:defRPr/>
            </a:pPr>
            <a:fld id="{EA086D0B-C336-49FC-9003-FA43F150294E}" type="slidenum">
              <a:rPr/>
              <a:pPr>
                <a:defRPr/>
              </a:pPr>
              <a:t>‹#›</a:t>
            </a:fld>
            <a:endParaRPr/>
          </a:p>
        </p:txBody>
      </p:sp>
    </p:spTree>
    <p:extLst>
      <p:ext uri="{BB962C8B-B14F-4D97-AF65-F5344CB8AC3E}">
        <p14:creationId xmlns:p14="http://schemas.microsoft.com/office/powerpoint/2010/main" val="145877623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23">
            <a:extLst>
              <a:ext uri="{FF2B5EF4-FFF2-40B4-BE49-F238E27FC236}">
                <a16:creationId xmlns:a16="http://schemas.microsoft.com/office/drawing/2014/main" id="{4F563BFB-2782-4D82-5034-55F6404D0C6A}"/>
              </a:ext>
            </a:extLst>
          </p:cNvPr>
          <p:cNvSpPr txBox="1">
            <a:spLocks noChangeArrowheads="1"/>
          </p:cNvSpPr>
          <p:nvPr/>
        </p:nvSpPr>
        <p:spPr bwMode="auto">
          <a:xfrm>
            <a:off x="541338" y="790575"/>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6" name="TextBox 24">
            <a:extLst>
              <a:ext uri="{FF2B5EF4-FFF2-40B4-BE49-F238E27FC236}">
                <a16:creationId xmlns:a16="http://schemas.microsoft.com/office/drawing/2014/main" id="{635BDA77-CEE6-BAAA-BE48-3E24620E66AB}"/>
              </a:ext>
            </a:extLst>
          </p:cNvPr>
          <p:cNvSpPr txBox="1">
            <a:spLocks noChangeArrowheads="1"/>
          </p:cNvSpPr>
          <p:nvPr/>
        </p:nvSpPr>
        <p:spPr bwMode="auto">
          <a:xfrm>
            <a:off x="8893175" y="2886075"/>
            <a:ext cx="6096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2" name="Title 1"/>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7" name="Date Placeholder 3">
            <a:extLst>
              <a:ext uri="{FF2B5EF4-FFF2-40B4-BE49-F238E27FC236}">
                <a16:creationId xmlns:a16="http://schemas.microsoft.com/office/drawing/2014/main" id="{6BF46A23-7E50-77F3-0FFB-7A3C10494452}"/>
              </a:ext>
            </a:extLst>
          </p:cNvPr>
          <p:cNvSpPr txBox="1">
            <a:spLocks noGrp="1"/>
          </p:cNvSpPr>
          <p:nvPr>
            <p:ph type="dt" sz="half" idx="10"/>
          </p:nvPr>
        </p:nvSpPr>
        <p:spPr/>
        <p:txBody>
          <a:bodyPr/>
          <a:lstStyle>
            <a:lvl1pPr>
              <a:defRPr smtClean="0"/>
            </a:lvl1pPr>
          </a:lstStyle>
          <a:p>
            <a:pPr>
              <a:defRPr/>
            </a:pPr>
            <a:fld id="{451E0DCE-D6E2-4BB1-A334-B54DA7AFA54C}" type="datetime1">
              <a:rPr/>
              <a:pPr>
                <a:defRPr/>
              </a:pPr>
              <a:t>13/11/2025</a:t>
            </a:fld>
            <a:endParaRPr/>
          </a:p>
        </p:txBody>
      </p:sp>
      <p:sp>
        <p:nvSpPr>
          <p:cNvPr id="8" name="Footer Placeholder 4">
            <a:extLst>
              <a:ext uri="{FF2B5EF4-FFF2-40B4-BE49-F238E27FC236}">
                <a16:creationId xmlns:a16="http://schemas.microsoft.com/office/drawing/2014/main" id="{7447D850-7644-28A4-5429-D2790FB7678B}"/>
              </a:ext>
            </a:extLst>
          </p:cNvPr>
          <p:cNvSpPr txBox="1">
            <a:spLocks noGrp="1"/>
          </p:cNvSpPr>
          <p:nvPr>
            <p:ph type="ftr" sz="quarter" idx="11"/>
          </p:nvPr>
        </p:nvSpPr>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5A1C3C83-0325-BFAD-E2E8-C988A4061500}"/>
              </a:ext>
            </a:extLst>
          </p:cNvPr>
          <p:cNvSpPr txBox="1">
            <a:spLocks noGrp="1"/>
          </p:cNvSpPr>
          <p:nvPr>
            <p:ph type="sldNum" sz="quarter" idx="12"/>
          </p:nvPr>
        </p:nvSpPr>
        <p:spPr/>
        <p:txBody>
          <a:bodyPr/>
          <a:lstStyle>
            <a:lvl1pPr>
              <a:defRPr smtClean="0"/>
            </a:lvl1pPr>
          </a:lstStyle>
          <a:p>
            <a:pPr>
              <a:defRPr/>
            </a:pPr>
            <a:fld id="{05C297A3-A3AF-4D09-9749-8383152675F1}" type="slidenum">
              <a:rPr/>
              <a:pPr>
                <a:defRPr/>
              </a:pPr>
              <a:t>‹#›</a:t>
            </a:fld>
            <a:endParaRPr/>
          </a:p>
        </p:txBody>
      </p:sp>
    </p:spTree>
    <p:extLst>
      <p:ext uri="{BB962C8B-B14F-4D97-AF65-F5344CB8AC3E}">
        <p14:creationId xmlns:p14="http://schemas.microsoft.com/office/powerpoint/2010/main" val="39685860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7DB0F2D3-F3FB-744A-5850-A315F66EEC55}"/>
              </a:ext>
            </a:extLst>
          </p:cNvPr>
          <p:cNvSpPr txBox="1">
            <a:spLocks noGrp="1"/>
          </p:cNvSpPr>
          <p:nvPr>
            <p:ph type="dt" sz="half" idx="10"/>
          </p:nvPr>
        </p:nvSpPr>
        <p:spPr>
          <a:ln/>
        </p:spPr>
        <p:txBody>
          <a:bodyPr/>
          <a:lstStyle>
            <a:lvl1pPr>
              <a:defRPr/>
            </a:lvl1pPr>
          </a:lstStyle>
          <a:p>
            <a:pPr>
              <a:defRPr/>
            </a:pPr>
            <a:fld id="{D1168120-0DF8-4655-9AC9-2D8030936CA9}" type="datetime1">
              <a:rPr/>
              <a:pPr>
                <a:defRPr/>
              </a:pPr>
              <a:t>13/11/2025</a:t>
            </a:fld>
            <a:endParaRPr/>
          </a:p>
        </p:txBody>
      </p:sp>
      <p:sp>
        <p:nvSpPr>
          <p:cNvPr id="6" name="Footer Placeholder 4">
            <a:extLst>
              <a:ext uri="{FF2B5EF4-FFF2-40B4-BE49-F238E27FC236}">
                <a16:creationId xmlns:a16="http://schemas.microsoft.com/office/drawing/2014/main" id="{D63ABD98-F9CB-32A1-579A-2CC603E24401}"/>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17121433-8739-0F67-FC11-E857C223296B}"/>
              </a:ext>
            </a:extLst>
          </p:cNvPr>
          <p:cNvSpPr txBox="1">
            <a:spLocks noGrp="1"/>
          </p:cNvSpPr>
          <p:nvPr>
            <p:ph type="sldNum" sz="quarter" idx="12"/>
          </p:nvPr>
        </p:nvSpPr>
        <p:spPr>
          <a:ln/>
        </p:spPr>
        <p:txBody>
          <a:bodyPr/>
          <a:lstStyle>
            <a:lvl1pPr>
              <a:defRPr/>
            </a:lvl1pPr>
          </a:lstStyle>
          <a:p>
            <a:pPr>
              <a:defRPr/>
            </a:pPr>
            <a:fld id="{50747B58-0DC4-4C90-8204-09C735146636}" type="slidenum">
              <a:rPr/>
              <a:pPr>
                <a:defRPr/>
              </a:pPr>
              <a:t>‹#›</a:t>
            </a:fld>
            <a:endParaRPr/>
          </a:p>
        </p:txBody>
      </p:sp>
    </p:spTree>
    <p:extLst>
      <p:ext uri="{BB962C8B-B14F-4D97-AF65-F5344CB8AC3E}">
        <p14:creationId xmlns:p14="http://schemas.microsoft.com/office/powerpoint/2010/main" val="1528195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A481F4-669B-3AA9-AFFF-0D1651C55747}"/>
              </a:ext>
            </a:extLst>
          </p:cNvPr>
          <p:cNvSpPr txBox="1">
            <a:spLocks noGrp="1"/>
          </p:cNvSpPr>
          <p:nvPr>
            <p:ph type="dt" sz="half" idx="10"/>
          </p:nvPr>
        </p:nvSpPr>
        <p:spPr>
          <a:ln/>
        </p:spPr>
        <p:txBody>
          <a:bodyPr/>
          <a:lstStyle>
            <a:lvl1pPr>
              <a:defRPr/>
            </a:lvl1pPr>
          </a:lstStyle>
          <a:p>
            <a:pPr>
              <a:defRPr/>
            </a:pPr>
            <a:fld id="{71FDF6D2-E255-48A9-BBF7-541E3E80118E}" type="datetime1">
              <a:rPr/>
              <a:pPr>
                <a:defRPr/>
              </a:pPr>
              <a:t>13/11/2025</a:t>
            </a:fld>
            <a:endParaRPr/>
          </a:p>
        </p:txBody>
      </p:sp>
      <p:sp>
        <p:nvSpPr>
          <p:cNvPr id="5" name="Footer Placeholder 4">
            <a:extLst>
              <a:ext uri="{FF2B5EF4-FFF2-40B4-BE49-F238E27FC236}">
                <a16:creationId xmlns:a16="http://schemas.microsoft.com/office/drawing/2014/main" id="{AB7B62A8-9D16-E3DE-01DE-7A09A52B6473}"/>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95396AC6-08E3-9F41-986E-F3A930743AFB}"/>
              </a:ext>
            </a:extLst>
          </p:cNvPr>
          <p:cNvSpPr txBox="1">
            <a:spLocks noGrp="1"/>
          </p:cNvSpPr>
          <p:nvPr>
            <p:ph type="sldNum" sz="quarter" idx="12"/>
          </p:nvPr>
        </p:nvSpPr>
        <p:spPr>
          <a:ln/>
        </p:spPr>
        <p:txBody>
          <a:bodyPr/>
          <a:lstStyle>
            <a:lvl1pPr>
              <a:defRPr/>
            </a:lvl1pPr>
          </a:lstStyle>
          <a:p>
            <a:pPr>
              <a:defRPr/>
            </a:pPr>
            <a:fld id="{31ABC565-63D2-4E66-8EB0-D42B4E7A9B1F}" type="slidenum">
              <a:rPr/>
              <a:pPr>
                <a:defRPr/>
              </a:pPr>
              <a:t>‹#›</a:t>
            </a:fld>
            <a:endParaRPr/>
          </a:p>
        </p:txBody>
      </p:sp>
    </p:spTree>
    <p:extLst>
      <p:ext uri="{BB962C8B-B14F-4D97-AF65-F5344CB8AC3E}">
        <p14:creationId xmlns:p14="http://schemas.microsoft.com/office/powerpoint/2010/main" val="2691545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E46F0DF-ECE8-F47A-4471-F28043419A18}"/>
              </a:ext>
            </a:extLst>
          </p:cNvPr>
          <p:cNvSpPr txBox="1">
            <a:spLocks noGrp="1"/>
          </p:cNvSpPr>
          <p:nvPr>
            <p:ph type="dt" sz="half" idx="10"/>
          </p:nvPr>
        </p:nvSpPr>
        <p:spPr>
          <a:ln/>
        </p:spPr>
        <p:txBody>
          <a:bodyPr/>
          <a:lstStyle>
            <a:lvl1pPr>
              <a:defRPr/>
            </a:lvl1pPr>
          </a:lstStyle>
          <a:p>
            <a:pPr>
              <a:defRPr/>
            </a:pPr>
            <a:fld id="{FEDE5C30-BA16-4173-B43B-EEA3211C82CD}" type="datetime1">
              <a:rPr/>
              <a:pPr>
                <a:defRPr/>
              </a:pPr>
              <a:t>13/11/2025</a:t>
            </a:fld>
            <a:endParaRPr/>
          </a:p>
        </p:txBody>
      </p:sp>
      <p:sp>
        <p:nvSpPr>
          <p:cNvPr id="5" name="Footer Placeholder 4">
            <a:extLst>
              <a:ext uri="{FF2B5EF4-FFF2-40B4-BE49-F238E27FC236}">
                <a16:creationId xmlns:a16="http://schemas.microsoft.com/office/drawing/2014/main" id="{1BB35583-6AAA-92F3-1F47-F8F6495A0BFB}"/>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E40B7C87-D633-99E4-D8E2-F27DEBB2AFCF}"/>
              </a:ext>
            </a:extLst>
          </p:cNvPr>
          <p:cNvSpPr txBox="1">
            <a:spLocks noGrp="1"/>
          </p:cNvSpPr>
          <p:nvPr>
            <p:ph type="sldNum" sz="quarter" idx="12"/>
          </p:nvPr>
        </p:nvSpPr>
        <p:spPr>
          <a:ln/>
        </p:spPr>
        <p:txBody>
          <a:bodyPr/>
          <a:lstStyle>
            <a:lvl1pPr>
              <a:defRPr/>
            </a:lvl1pPr>
          </a:lstStyle>
          <a:p>
            <a:pPr>
              <a:defRPr/>
            </a:pPr>
            <a:fld id="{6186A209-C6D4-4EE4-8853-504CC1FAF55B}" type="slidenum">
              <a:rPr/>
              <a:pPr>
                <a:defRPr/>
              </a:pPr>
              <a:t>‹#›</a:t>
            </a:fld>
            <a:endParaRPr/>
          </a:p>
        </p:txBody>
      </p:sp>
    </p:spTree>
    <p:extLst>
      <p:ext uri="{BB962C8B-B14F-4D97-AF65-F5344CB8AC3E}">
        <p14:creationId xmlns:p14="http://schemas.microsoft.com/office/powerpoint/2010/main" val="977261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1026" name="Group 6">
            <a:extLst>
              <a:ext uri="{FF2B5EF4-FFF2-40B4-BE49-F238E27FC236}">
                <a16:creationId xmlns:a16="http://schemas.microsoft.com/office/drawing/2014/main" id="{0445C89B-FDD3-EEAF-90C9-4DE6E56020AB}"/>
              </a:ext>
            </a:extLst>
          </p:cNvPr>
          <p:cNvGrpSpPr>
            <a:grpSpLocks/>
          </p:cNvGrpSpPr>
          <p:nvPr/>
        </p:nvGrpSpPr>
        <p:grpSpPr bwMode="auto">
          <a:xfrm>
            <a:off x="0" y="-7938"/>
            <a:ext cx="12192000" cy="6865938"/>
            <a:chOff x="0" y="-8467"/>
            <a:chExt cx="12192005" cy="6866467"/>
          </a:xfrm>
        </p:grpSpPr>
        <p:cxnSp>
          <p:nvCxnSpPr>
            <p:cNvPr id="1032" name="Straight Connector 19">
              <a:extLst>
                <a:ext uri="{FF2B5EF4-FFF2-40B4-BE49-F238E27FC236}">
                  <a16:creationId xmlns:a16="http://schemas.microsoft.com/office/drawing/2014/main" id="{FF533CE2-E486-A53B-7D9E-8777BD4EE19E}"/>
                </a:ext>
              </a:extLst>
            </p:cNvPr>
            <p:cNvCxnSpPr>
              <a:cxnSpLocks noChangeShapeType="1"/>
            </p:cNvCxnSpPr>
            <p:nvPr/>
          </p:nvCxnSpPr>
          <p:spPr bwMode="auto">
            <a:xfrm>
              <a:off x="9371008" y="0"/>
              <a:ext cx="1219207" cy="6858000"/>
            </a:xfrm>
            <a:prstGeom prst="straightConnector1">
              <a:avLst/>
            </a:prstGeom>
            <a:noFill/>
            <a:ln w="9528" cap="rnd">
              <a:solidFill>
                <a:srgbClr val="BFBFBF"/>
              </a:solidFill>
              <a:miter lim="800000"/>
              <a:headEnd/>
              <a:tailEnd/>
            </a:ln>
            <a:extLst>
              <a:ext uri="{909E8E84-426E-40DD-AFC4-6F175D3DCCD1}">
                <a14:hiddenFill xmlns:a14="http://schemas.microsoft.com/office/drawing/2010/main">
                  <a:noFill/>
                </a14:hiddenFill>
              </a:ext>
            </a:extLst>
          </p:spPr>
        </p:cxnSp>
        <p:cxnSp>
          <p:nvCxnSpPr>
            <p:cNvPr id="1033" name="Straight Connector 20">
              <a:extLst>
                <a:ext uri="{FF2B5EF4-FFF2-40B4-BE49-F238E27FC236}">
                  <a16:creationId xmlns:a16="http://schemas.microsoft.com/office/drawing/2014/main" id="{B3B0A865-8985-1E82-E817-4516DE4A3DD5}"/>
                </a:ext>
              </a:extLst>
            </p:cNvPr>
            <p:cNvCxnSpPr>
              <a:cxnSpLocks noChangeShapeType="1"/>
            </p:cNvCxnSpPr>
            <p:nvPr/>
          </p:nvCxnSpPr>
          <p:spPr bwMode="auto">
            <a:xfrm flipH="1">
              <a:off x="7425266" y="3681410"/>
              <a:ext cx="4763557" cy="3176590"/>
            </a:xfrm>
            <a:prstGeom prst="straightConnector1">
              <a:avLst/>
            </a:prstGeom>
            <a:noFill/>
            <a:ln w="9528" cap="rnd">
              <a:solidFill>
                <a:srgbClr val="D9D9D9"/>
              </a:solidFill>
              <a:miter lim="800000"/>
              <a:headEnd/>
              <a:tailEnd/>
            </a:ln>
            <a:extLst>
              <a:ext uri="{909E8E84-426E-40DD-AFC4-6F175D3DCCD1}">
                <a14:hiddenFill xmlns:a14="http://schemas.microsoft.com/office/drawing/2010/main">
                  <a:noFill/>
                </a14:hiddenFill>
              </a:ext>
            </a:extLst>
          </p:spPr>
        </p:cxnSp>
        <p:sp>
          <p:nvSpPr>
            <p:cNvPr id="1034" name="Rectangle 23">
              <a:extLst>
                <a:ext uri="{FF2B5EF4-FFF2-40B4-BE49-F238E27FC236}">
                  <a16:creationId xmlns:a16="http://schemas.microsoft.com/office/drawing/2014/main" id="{D3BE3F9D-F177-5F14-4FD1-5562BB0A56ED}"/>
                </a:ext>
              </a:extLst>
            </p:cNvPr>
            <p:cNvSpPr>
              <a:spLocks/>
            </p:cNvSpPr>
            <p:nvPr/>
          </p:nvSpPr>
          <p:spPr bwMode="auto">
            <a:xfrm>
              <a:off x="9181472" y="-8467"/>
              <a:ext cx="3007351" cy="6866467"/>
            </a:xfrm>
            <a:custGeom>
              <a:avLst/>
              <a:gdLst>
                <a:gd name="T0" fmla="*/ 1503676 w 3007349"/>
                <a:gd name="T1" fmla="*/ 0 h 6866467"/>
                <a:gd name="T2" fmla="*/ 3007351 w 3007349"/>
                <a:gd name="T3" fmla="*/ 3433234 h 6866467"/>
                <a:gd name="T4" fmla="*/ 1503676 w 3007349"/>
                <a:gd name="T5" fmla="*/ 6866467 h 6866467"/>
                <a:gd name="T6" fmla="*/ 0 w 3007349"/>
                <a:gd name="T7" fmla="*/ 3433234 h 6866467"/>
                <a:gd name="T8" fmla="*/ 17694720 60000 65536"/>
                <a:gd name="T9" fmla="*/ 0 60000 65536"/>
                <a:gd name="T10" fmla="*/ 5898240 60000 65536"/>
                <a:gd name="T11" fmla="*/ 11796480 60000 65536"/>
                <a:gd name="T12" fmla="*/ 0 w 3007349"/>
                <a:gd name="T13" fmla="*/ 0 h 6866467"/>
                <a:gd name="T14" fmla="*/ 3007349 w 3007349"/>
                <a:gd name="T15" fmla="*/ 6866467 h 6866467"/>
              </a:gdLst>
              <a:ahLst/>
              <a:cxnLst>
                <a:cxn ang="T8">
                  <a:pos x="T0" y="T1"/>
                </a:cxn>
                <a:cxn ang="T9">
                  <a:pos x="T2" y="T3"/>
                </a:cxn>
                <a:cxn ang="T10">
                  <a:pos x="T4" y="T5"/>
                </a:cxn>
                <a:cxn ang="T11">
                  <a:pos x="T6" y="T7"/>
                </a:cxn>
              </a:cxnLst>
              <a:rect l="T12" t="T13" r="T14" b="T15"/>
              <a:pathLst>
                <a:path w="3007349" h="6866467">
                  <a:moveTo>
                    <a:pt x="2045532" y="0"/>
                  </a:moveTo>
                  <a:lnTo>
                    <a:pt x="3007349" y="0"/>
                  </a:lnTo>
                  <a:lnTo>
                    <a:pt x="3007349" y="6866467"/>
                  </a:lnTo>
                  <a:lnTo>
                    <a:pt x="0" y="6866467"/>
                  </a:lnTo>
                  <a:lnTo>
                    <a:pt x="2045532" y="0"/>
                  </a:lnTo>
                  <a:close/>
                </a:path>
              </a:pathLst>
            </a:custGeom>
            <a:solidFill>
              <a:srgbClr val="90C226">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35" name="Rectangle 25">
              <a:extLst>
                <a:ext uri="{FF2B5EF4-FFF2-40B4-BE49-F238E27FC236}">
                  <a16:creationId xmlns:a16="http://schemas.microsoft.com/office/drawing/2014/main" id="{15B4DF7A-ACBA-1D65-F897-6C92F30A08E3}"/>
                </a:ext>
              </a:extLst>
            </p:cNvPr>
            <p:cNvSpPr>
              <a:spLocks/>
            </p:cNvSpPr>
            <p:nvPr/>
          </p:nvSpPr>
          <p:spPr bwMode="auto">
            <a:xfrm>
              <a:off x="9603440" y="-8467"/>
              <a:ext cx="2588556" cy="6866467"/>
            </a:xfrm>
            <a:custGeom>
              <a:avLst/>
              <a:gdLst>
                <a:gd name="T0" fmla="*/ 1294278 w 2573311"/>
                <a:gd name="T1" fmla="*/ 0 h 6866467"/>
                <a:gd name="T2" fmla="*/ 2588556 w 2573311"/>
                <a:gd name="T3" fmla="*/ 3433234 h 6866467"/>
                <a:gd name="T4" fmla="*/ 1294278 w 2573311"/>
                <a:gd name="T5" fmla="*/ 6866467 h 6866467"/>
                <a:gd name="T6" fmla="*/ 0 w 2573311"/>
                <a:gd name="T7" fmla="*/ 3433234 h 6866467"/>
                <a:gd name="T8" fmla="*/ 17694720 60000 65536"/>
                <a:gd name="T9" fmla="*/ 0 60000 65536"/>
                <a:gd name="T10" fmla="*/ 5898240 60000 65536"/>
                <a:gd name="T11" fmla="*/ 11796480 60000 65536"/>
                <a:gd name="T12" fmla="*/ 0 w 2573311"/>
                <a:gd name="T13" fmla="*/ 0 h 6866467"/>
                <a:gd name="T14" fmla="*/ 2573311 w 2573311"/>
                <a:gd name="T15" fmla="*/ 6866467 h 6866467"/>
              </a:gdLst>
              <a:ahLst/>
              <a:cxnLst>
                <a:cxn ang="T8">
                  <a:pos x="T0" y="T1"/>
                </a:cxn>
                <a:cxn ang="T9">
                  <a:pos x="T2" y="T3"/>
                </a:cxn>
                <a:cxn ang="T10">
                  <a:pos x="T4" y="T5"/>
                </a:cxn>
                <a:cxn ang="T11">
                  <a:pos x="T6" y="T7"/>
                </a:cxn>
              </a:cxnLst>
              <a:rect l="T12" t="T13" r="T14" b="T15"/>
              <a:pathLst>
                <a:path w="2573311" h="6866467">
                  <a:moveTo>
                    <a:pt x="0" y="0"/>
                  </a:moveTo>
                  <a:lnTo>
                    <a:pt x="2573311" y="0"/>
                  </a:lnTo>
                  <a:lnTo>
                    <a:pt x="2573311" y="6866467"/>
                  </a:lnTo>
                  <a:lnTo>
                    <a:pt x="1202336" y="6866467"/>
                  </a:lnTo>
                  <a:lnTo>
                    <a:pt x="0" y="0"/>
                  </a:lnTo>
                  <a:close/>
                </a:path>
              </a:pathLst>
            </a:custGeom>
            <a:solidFill>
              <a:srgbClr val="90C226">
                <a:alpha val="20000"/>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36" name="Isosceles Triangle 23">
              <a:extLst>
                <a:ext uri="{FF2B5EF4-FFF2-40B4-BE49-F238E27FC236}">
                  <a16:creationId xmlns:a16="http://schemas.microsoft.com/office/drawing/2014/main" id="{27517E5A-3DA7-69F2-9D81-3CBC795CA472}"/>
                </a:ext>
              </a:extLst>
            </p:cNvPr>
            <p:cNvSpPr>
              <a:spLocks/>
            </p:cNvSpPr>
            <p:nvPr/>
          </p:nvSpPr>
          <p:spPr bwMode="auto">
            <a:xfrm>
              <a:off x="8932334" y="3047996"/>
              <a:ext cx="3259671" cy="3810003"/>
            </a:xfrm>
            <a:custGeom>
              <a:avLst/>
              <a:gdLst>
                <a:gd name="T0" fmla="*/ 1629836 w 3259671"/>
                <a:gd name="T1" fmla="*/ 0 h 3810003"/>
                <a:gd name="T2" fmla="*/ 3259671 w 3259671"/>
                <a:gd name="T3" fmla="*/ 1905002 h 3810003"/>
                <a:gd name="T4" fmla="*/ 1629836 w 3259671"/>
                <a:gd name="T5" fmla="*/ 3810003 h 3810003"/>
                <a:gd name="T6" fmla="*/ 0 w 3259671"/>
                <a:gd name="T7" fmla="*/ 1905002 h 3810003"/>
                <a:gd name="T8" fmla="*/ 3259671 w 3259671"/>
                <a:gd name="T9" fmla="*/ 0 h 3810003"/>
                <a:gd name="T10" fmla="*/ 1629835 w 3259671"/>
                <a:gd name="T11" fmla="*/ 1905001 h 3810003"/>
                <a:gd name="T12" fmla="*/ 0 w 3259671"/>
                <a:gd name="T13" fmla="*/ 3810003 h 3810003"/>
                <a:gd name="T14" fmla="*/ 3259671 w 3259671"/>
                <a:gd name="T15" fmla="*/ 3810003 h 3810003"/>
                <a:gd name="T16" fmla="*/ 3259671 w 3259671"/>
                <a:gd name="T17" fmla="*/ 3810003 h 3810003"/>
                <a:gd name="T18" fmla="*/ 3259671 w 3259671"/>
                <a:gd name="T19" fmla="*/ 1905001 h 3810003"/>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1629835 w 3259671"/>
                <a:gd name="T31" fmla="*/ 1905001 h 3810003"/>
                <a:gd name="T32" fmla="*/ 3259671 w 3259671"/>
                <a:gd name="T33" fmla="*/ 3810003 h 381000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259671" h="3810003">
                  <a:moveTo>
                    <a:pt x="0" y="3810003"/>
                  </a:moveTo>
                  <a:lnTo>
                    <a:pt x="3259671" y="0"/>
                  </a:lnTo>
                  <a:lnTo>
                    <a:pt x="3259671" y="3810003"/>
                  </a:lnTo>
                  <a:lnTo>
                    <a:pt x="0" y="3810003"/>
                  </a:lnTo>
                  <a:close/>
                </a:path>
              </a:pathLst>
            </a:custGeom>
            <a:solidFill>
              <a:srgbClr val="54A021">
                <a:alpha val="7215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37" name="Rectangle 27">
              <a:extLst>
                <a:ext uri="{FF2B5EF4-FFF2-40B4-BE49-F238E27FC236}">
                  <a16:creationId xmlns:a16="http://schemas.microsoft.com/office/drawing/2014/main" id="{99F890E9-DCED-C01C-C21F-C4FD5D5DE5AE}"/>
                </a:ext>
              </a:extLst>
            </p:cNvPr>
            <p:cNvSpPr>
              <a:spLocks/>
            </p:cNvSpPr>
            <p:nvPr/>
          </p:nvSpPr>
          <p:spPr bwMode="auto">
            <a:xfrm>
              <a:off x="9334496" y="-8467"/>
              <a:ext cx="2854327" cy="6866467"/>
            </a:xfrm>
            <a:custGeom>
              <a:avLst/>
              <a:gdLst>
                <a:gd name="T0" fmla="*/ 1427164 w 2858013"/>
                <a:gd name="T1" fmla="*/ 0 h 6866467"/>
                <a:gd name="T2" fmla="*/ 2854327 w 2858013"/>
                <a:gd name="T3" fmla="*/ 3433234 h 6866467"/>
                <a:gd name="T4" fmla="*/ 1427164 w 2858013"/>
                <a:gd name="T5" fmla="*/ 6866467 h 6866467"/>
                <a:gd name="T6" fmla="*/ 0 w 2858013"/>
                <a:gd name="T7" fmla="*/ 3433234 h 6866467"/>
                <a:gd name="T8" fmla="*/ 17694720 60000 65536"/>
                <a:gd name="T9" fmla="*/ 0 60000 65536"/>
                <a:gd name="T10" fmla="*/ 5898240 60000 65536"/>
                <a:gd name="T11" fmla="*/ 11796480 60000 65536"/>
                <a:gd name="T12" fmla="*/ 0 w 2858013"/>
                <a:gd name="T13" fmla="*/ 0 h 6866467"/>
                <a:gd name="T14" fmla="*/ 2858013 w 2858013"/>
                <a:gd name="T15" fmla="*/ 6866467 h 6866467"/>
              </a:gdLst>
              <a:ahLst/>
              <a:cxnLst>
                <a:cxn ang="T8">
                  <a:pos x="T0" y="T1"/>
                </a:cxn>
                <a:cxn ang="T9">
                  <a:pos x="T2" y="T3"/>
                </a:cxn>
                <a:cxn ang="T10">
                  <a:pos x="T4" y="T5"/>
                </a:cxn>
                <a:cxn ang="T11">
                  <a:pos x="T6" y="T7"/>
                </a:cxn>
              </a:cxnLst>
              <a:rect l="T12" t="T13" r="T14" b="T15"/>
              <a:pathLst>
                <a:path w="2858013" h="6866467">
                  <a:moveTo>
                    <a:pt x="0" y="0"/>
                  </a:moveTo>
                  <a:lnTo>
                    <a:pt x="2858013" y="0"/>
                  </a:lnTo>
                  <a:lnTo>
                    <a:pt x="2858013" y="6866467"/>
                  </a:lnTo>
                  <a:lnTo>
                    <a:pt x="2473942" y="6866467"/>
                  </a:lnTo>
                  <a:lnTo>
                    <a:pt x="0" y="0"/>
                  </a:lnTo>
                  <a:close/>
                </a:path>
              </a:pathLst>
            </a:custGeom>
            <a:solidFill>
              <a:srgbClr val="3F7819">
                <a:alpha val="70195"/>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38" name="Rectangle 28">
              <a:extLst>
                <a:ext uri="{FF2B5EF4-FFF2-40B4-BE49-F238E27FC236}">
                  <a16:creationId xmlns:a16="http://schemas.microsoft.com/office/drawing/2014/main" id="{0679C122-44EA-9E31-F183-7A47C75CAE9A}"/>
                </a:ext>
              </a:extLst>
            </p:cNvPr>
            <p:cNvSpPr>
              <a:spLocks/>
            </p:cNvSpPr>
            <p:nvPr/>
          </p:nvSpPr>
          <p:spPr bwMode="auto">
            <a:xfrm>
              <a:off x="10898733" y="-8467"/>
              <a:ext cx="1290090" cy="6866467"/>
            </a:xfrm>
            <a:custGeom>
              <a:avLst/>
              <a:gdLst>
                <a:gd name="T0" fmla="*/ 645045 w 1290094"/>
                <a:gd name="T1" fmla="*/ 0 h 6858000"/>
                <a:gd name="T2" fmla="*/ 1290090 w 1290094"/>
                <a:gd name="T3" fmla="*/ 3433234 h 6858000"/>
                <a:gd name="T4" fmla="*/ 645045 w 1290094"/>
                <a:gd name="T5" fmla="*/ 6866467 h 6858000"/>
                <a:gd name="T6" fmla="*/ 0 w 1290094"/>
                <a:gd name="T7" fmla="*/ 3433234 h 6858000"/>
                <a:gd name="T8" fmla="*/ 17694720 60000 65536"/>
                <a:gd name="T9" fmla="*/ 0 60000 65536"/>
                <a:gd name="T10" fmla="*/ 5898240 60000 65536"/>
                <a:gd name="T11" fmla="*/ 11796480 60000 65536"/>
                <a:gd name="T12" fmla="*/ 0 w 1290094"/>
                <a:gd name="T13" fmla="*/ 0 h 6858000"/>
                <a:gd name="T14" fmla="*/ 1290094 w 1290094"/>
                <a:gd name="T15" fmla="*/ 6858000 h 6858000"/>
              </a:gdLst>
              <a:ahLst/>
              <a:cxnLst>
                <a:cxn ang="T8">
                  <a:pos x="T0" y="T1"/>
                </a:cxn>
                <a:cxn ang="T9">
                  <a:pos x="T2" y="T3"/>
                </a:cxn>
                <a:cxn ang="T10">
                  <a:pos x="T4" y="T5"/>
                </a:cxn>
                <a:cxn ang="T11">
                  <a:pos x="T6" y="T7"/>
                </a:cxn>
              </a:cxnLst>
              <a:rect l="T12" t="T13" r="T14" b="T15"/>
              <a:pathLst>
                <a:path w="1290094" h="6858000">
                  <a:moveTo>
                    <a:pt x="1019735" y="0"/>
                  </a:moveTo>
                  <a:lnTo>
                    <a:pt x="1290094" y="0"/>
                  </a:lnTo>
                  <a:lnTo>
                    <a:pt x="1290094" y="6858000"/>
                  </a:lnTo>
                  <a:lnTo>
                    <a:pt x="0" y="6858000"/>
                  </a:lnTo>
                  <a:lnTo>
                    <a:pt x="1019735" y="0"/>
                  </a:lnTo>
                  <a:close/>
                </a:path>
              </a:pathLst>
            </a:custGeom>
            <a:solidFill>
              <a:srgbClr val="C0E474">
                <a:alpha val="70195"/>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39" name="Rectangle 29">
              <a:extLst>
                <a:ext uri="{FF2B5EF4-FFF2-40B4-BE49-F238E27FC236}">
                  <a16:creationId xmlns:a16="http://schemas.microsoft.com/office/drawing/2014/main" id="{2EC470E3-448E-FCE1-B88F-2FDA8EEDDDBE}"/>
                </a:ext>
              </a:extLst>
            </p:cNvPr>
            <p:cNvSpPr>
              <a:spLocks/>
            </p:cNvSpPr>
            <p:nvPr/>
          </p:nvSpPr>
          <p:spPr bwMode="auto">
            <a:xfrm>
              <a:off x="10938994" y="-8467"/>
              <a:ext cx="1249829" cy="6866467"/>
            </a:xfrm>
            <a:custGeom>
              <a:avLst/>
              <a:gdLst>
                <a:gd name="T0" fmla="*/ 624915 w 1249825"/>
                <a:gd name="T1" fmla="*/ 0 h 6858000"/>
                <a:gd name="T2" fmla="*/ 1249829 w 1249825"/>
                <a:gd name="T3" fmla="*/ 3433234 h 6858000"/>
                <a:gd name="T4" fmla="*/ 624915 w 1249825"/>
                <a:gd name="T5" fmla="*/ 6866467 h 6858000"/>
                <a:gd name="T6" fmla="*/ 0 w 1249825"/>
                <a:gd name="T7" fmla="*/ 3433234 h 6858000"/>
                <a:gd name="T8" fmla="*/ 17694720 60000 65536"/>
                <a:gd name="T9" fmla="*/ 0 60000 65536"/>
                <a:gd name="T10" fmla="*/ 5898240 60000 65536"/>
                <a:gd name="T11" fmla="*/ 11796480 60000 65536"/>
                <a:gd name="T12" fmla="*/ 0 w 1249825"/>
                <a:gd name="T13" fmla="*/ 0 h 6858000"/>
                <a:gd name="T14" fmla="*/ 1249825 w 1249825"/>
                <a:gd name="T15" fmla="*/ 6858000 h 6858000"/>
              </a:gdLst>
              <a:ahLst/>
              <a:cxnLst>
                <a:cxn ang="T8">
                  <a:pos x="T0" y="T1"/>
                </a:cxn>
                <a:cxn ang="T9">
                  <a:pos x="T2" y="T3"/>
                </a:cxn>
                <a:cxn ang="T10">
                  <a:pos x="T4" y="T5"/>
                </a:cxn>
                <a:cxn ang="T11">
                  <a:pos x="T6" y="T7"/>
                </a:cxn>
              </a:cxnLst>
              <a:rect l="T12" t="T13" r="T14" b="T15"/>
              <a:pathLst>
                <a:path w="1249825" h="6858000">
                  <a:moveTo>
                    <a:pt x="0" y="0"/>
                  </a:moveTo>
                  <a:lnTo>
                    <a:pt x="1249825" y="0"/>
                  </a:lnTo>
                  <a:lnTo>
                    <a:pt x="1249825" y="6858000"/>
                  </a:lnTo>
                  <a:lnTo>
                    <a:pt x="1109382" y="6858000"/>
                  </a:lnTo>
                  <a:lnTo>
                    <a:pt x="0" y="0"/>
                  </a:lnTo>
                  <a:close/>
                </a:path>
              </a:pathLst>
            </a:custGeom>
            <a:solidFill>
              <a:srgbClr val="90C226">
                <a:alpha val="65097"/>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40" name="Isosceles Triangle 27">
              <a:extLst>
                <a:ext uri="{FF2B5EF4-FFF2-40B4-BE49-F238E27FC236}">
                  <a16:creationId xmlns:a16="http://schemas.microsoft.com/office/drawing/2014/main" id="{AB956D49-9B80-0D23-B3BC-6429371DF846}"/>
                </a:ext>
              </a:extLst>
            </p:cNvPr>
            <p:cNvSpPr>
              <a:spLocks/>
            </p:cNvSpPr>
            <p:nvPr/>
          </p:nvSpPr>
          <p:spPr bwMode="auto">
            <a:xfrm>
              <a:off x="10371664" y="3589870"/>
              <a:ext cx="1817159" cy="3268129"/>
            </a:xfrm>
            <a:custGeom>
              <a:avLst/>
              <a:gdLst>
                <a:gd name="T0" fmla="*/ 908580 w 1817159"/>
                <a:gd name="T1" fmla="*/ 0 h 3268129"/>
                <a:gd name="T2" fmla="*/ 1817159 w 1817159"/>
                <a:gd name="T3" fmla="*/ 1634065 h 3268129"/>
                <a:gd name="T4" fmla="*/ 908580 w 1817159"/>
                <a:gd name="T5" fmla="*/ 3268129 h 3268129"/>
                <a:gd name="T6" fmla="*/ 0 w 1817159"/>
                <a:gd name="T7" fmla="*/ 1634065 h 3268129"/>
                <a:gd name="T8" fmla="*/ 1817159 w 1817159"/>
                <a:gd name="T9" fmla="*/ 0 h 3268129"/>
                <a:gd name="T10" fmla="*/ 908579 w 1817159"/>
                <a:gd name="T11" fmla="*/ 1634064 h 3268129"/>
                <a:gd name="T12" fmla="*/ 0 w 1817159"/>
                <a:gd name="T13" fmla="*/ 3268129 h 3268129"/>
                <a:gd name="T14" fmla="*/ 1817159 w 1817159"/>
                <a:gd name="T15" fmla="*/ 3268129 h 3268129"/>
                <a:gd name="T16" fmla="*/ 1817159 w 1817159"/>
                <a:gd name="T17" fmla="*/ 3268129 h 3268129"/>
                <a:gd name="T18" fmla="*/ 1817159 w 1817159"/>
                <a:gd name="T19" fmla="*/ 1634064 h 3268129"/>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908579 w 1817159"/>
                <a:gd name="T31" fmla="*/ 1634064 h 3268129"/>
                <a:gd name="T32" fmla="*/ 1817159 w 1817159"/>
                <a:gd name="T33" fmla="*/ 3268129 h 326812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17159" h="3268129">
                  <a:moveTo>
                    <a:pt x="0" y="3268129"/>
                  </a:moveTo>
                  <a:lnTo>
                    <a:pt x="1817159" y="0"/>
                  </a:lnTo>
                  <a:lnTo>
                    <a:pt x="1817159" y="3268129"/>
                  </a:lnTo>
                  <a:lnTo>
                    <a:pt x="0" y="3268129"/>
                  </a:lnTo>
                  <a:close/>
                </a:path>
              </a:pathLst>
            </a:custGeom>
            <a:solidFill>
              <a:srgbClr val="90C226">
                <a:alpha val="79999"/>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41" name="Isosceles Triangle 28">
              <a:extLst>
                <a:ext uri="{FF2B5EF4-FFF2-40B4-BE49-F238E27FC236}">
                  <a16:creationId xmlns:a16="http://schemas.microsoft.com/office/drawing/2014/main" id="{A1255D77-0426-F271-45B5-7834D0E03A0E}"/>
                </a:ext>
              </a:extLst>
            </p:cNvPr>
            <p:cNvSpPr>
              <a:spLocks/>
            </p:cNvSpPr>
            <p:nvPr/>
          </p:nvSpPr>
          <p:spPr bwMode="auto">
            <a:xfrm>
              <a:off x="0" y="4013201"/>
              <a:ext cx="448732" cy="2844798"/>
            </a:xfrm>
            <a:custGeom>
              <a:avLst/>
              <a:gdLst>
                <a:gd name="T0" fmla="*/ 224366 w 448732"/>
                <a:gd name="T1" fmla="*/ 0 h 2844798"/>
                <a:gd name="T2" fmla="*/ 448732 w 448732"/>
                <a:gd name="T3" fmla="*/ 1422399 h 2844798"/>
                <a:gd name="T4" fmla="*/ 224366 w 448732"/>
                <a:gd name="T5" fmla="*/ 2844798 h 2844798"/>
                <a:gd name="T6" fmla="*/ 0 w 448732"/>
                <a:gd name="T7" fmla="*/ 1422399 h 2844798"/>
                <a:gd name="T8" fmla="*/ 0 w 448732"/>
                <a:gd name="T9" fmla="*/ 0 h 2844798"/>
                <a:gd name="T10" fmla="*/ 0 w 448732"/>
                <a:gd name="T11" fmla="*/ 1422399 h 2844798"/>
                <a:gd name="T12" fmla="*/ 0 w 448732"/>
                <a:gd name="T13" fmla="*/ 2844798 h 2844798"/>
                <a:gd name="T14" fmla="*/ 0 w 448732"/>
                <a:gd name="T15" fmla="*/ 2844798 h 2844798"/>
                <a:gd name="T16" fmla="*/ 448732 w 448732"/>
                <a:gd name="T17" fmla="*/ 2844798 h 2844798"/>
                <a:gd name="T18" fmla="*/ 224366 w 448732"/>
                <a:gd name="T19" fmla="*/ 1422399 h 2844798"/>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0 w 448732"/>
                <a:gd name="T31" fmla="*/ 1422399 h 2844798"/>
                <a:gd name="T32" fmla="*/ 224366 w 448732"/>
                <a:gd name="T33" fmla="*/ 2844798 h 284479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8732" h="2844798">
                  <a:moveTo>
                    <a:pt x="0" y="2844798"/>
                  </a:moveTo>
                  <a:lnTo>
                    <a:pt x="0" y="0"/>
                  </a:lnTo>
                  <a:lnTo>
                    <a:pt x="448732" y="2844798"/>
                  </a:lnTo>
                  <a:lnTo>
                    <a:pt x="0" y="2844798"/>
                  </a:lnTo>
                  <a:close/>
                </a:path>
              </a:pathLst>
            </a:custGeom>
            <a:solidFill>
              <a:srgbClr val="90C226">
                <a:alpha val="85097"/>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grpSp>
      <p:sp>
        <p:nvSpPr>
          <p:cNvPr id="1027" name="Title Placeholder 1">
            <a:extLst>
              <a:ext uri="{FF2B5EF4-FFF2-40B4-BE49-F238E27FC236}">
                <a16:creationId xmlns:a16="http://schemas.microsoft.com/office/drawing/2014/main" id="{FD0B5BF4-4688-ED72-B7D6-CE73D9EF0305}"/>
              </a:ext>
            </a:extLst>
          </p:cNvPr>
          <p:cNvSpPr txBox="1">
            <a:spLocks noGrp="1" noChangeArrowheads="1"/>
          </p:cNvSpPr>
          <p:nvPr>
            <p:ph type="title"/>
          </p:nvPr>
        </p:nvSpPr>
        <p:spPr bwMode="auto">
          <a:xfrm>
            <a:off x="677863" y="609600"/>
            <a:ext cx="8596312"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4D3E598B-D0F3-E7B4-1569-B1240041E114}"/>
              </a:ext>
            </a:extLst>
          </p:cNvPr>
          <p:cNvSpPr txBox="1">
            <a:spLocks noGrp="1" noChangeArrowheads="1"/>
          </p:cNvSpPr>
          <p:nvPr>
            <p:ph type="body" idx="1"/>
          </p:nvPr>
        </p:nvSpPr>
        <p:spPr bwMode="auto">
          <a:xfrm>
            <a:off x="677863" y="2160588"/>
            <a:ext cx="8596312"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5" name="Date Placeholder 3">
            <a:extLst>
              <a:ext uri="{FF2B5EF4-FFF2-40B4-BE49-F238E27FC236}">
                <a16:creationId xmlns:a16="http://schemas.microsoft.com/office/drawing/2014/main" id="{705332EB-E7B3-078B-562E-25F6232A3594}"/>
              </a:ext>
            </a:extLst>
          </p:cNvPr>
          <p:cNvSpPr txBox="1">
            <a:spLocks noGrp="1"/>
          </p:cNvSpPr>
          <p:nvPr>
            <p:ph type="dt" sz="half" idx="2"/>
          </p:nvPr>
        </p:nvSpPr>
        <p:spPr>
          <a:xfrm>
            <a:off x="7205663" y="6042025"/>
            <a:ext cx="911225" cy="365125"/>
          </a:xfrm>
          <a:prstGeom prst="rect">
            <a:avLst/>
          </a:prstGeom>
          <a:noFill/>
          <a:ln>
            <a:noFill/>
          </a:ln>
        </p:spPr>
        <p:txBody>
          <a:bodyPr vert="horz" wrap="square" lIns="91440" tIns="45720" rIns="91440" bIns="45720" anchor="ctr" anchorCtr="0" compatLnSpc="1">
            <a:noAutofit/>
          </a:bodyPr>
          <a:lstStyle>
            <a:lvl1pPr marL="0" marR="0" lvl="0" indent="0" algn="r" defTabSz="457200" rtl="0" eaLnBrk="1" fontAlgn="auto" hangingPunct="1">
              <a:lnSpc>
                <a:spcPct val="100000"/>
              </a:lnSpc>
              <a:spcBef>
                <a:spcPts val="0"/>
              </a:spcBef>
              <a:spcAft>
                <a:spcPts val="0"/>
              </a:spcAft>
              <a:buNone/>
              <a:tabLst/>
              <a:defRPr lang="en-GB" sz="900" b="0" i="0" u="none" strike="noStrike" kern="1200" cap="none" spc="0" baseline="0" smtClean="0">
                <a:solidFill>
                  <a:srgbClr val="898989"/>
                </a:solidFill>
                <a:uFillTx/>
                <a:latin typeface="Trebuchet MS"/>
              </a:defRPr>
            </a:lvl1pPr>
          </a:lstStyle>
          <a:p>
            <a:pPr>
              <a:defRPr/>
            </a:pPr>
            <a:fld id="{6EE6AD73-BFA8-4561-BDEE-C77E227AC2B2}" type="datetime1">
              <a:rPr/>
              <a:pPr>
                <a:defRPr/>
              </a:pPr>
              <a:t>13/11/2025</a:t>
            </a:fld>
            <a:endParaRPr/>
          </a:p>
        </p:txBody>
      </p:sp>
      <p:sp>
        <p:nvSpPr>
          <p:cNvPr id="16" name="Footer Placeholder 4">
            <a:extLst>
              <a:ext uri="{FF2B5EF4-FFF2-40B4-BE49-F238E27FC236}">
                <a16:creationId xmlns:a16="http://schemas.microsoft.com/office/drawing/2014/main" id="{8C785A85-DF7B-EEBA-8AC9-DA78931123C6}"/>
              </a:ext>
            </a:extLst>
          </p:cNvPr>
          <p:cNvSpPr txBox="1">
            <a:spLocks noGrp="1"/>
          </p:cNvSpPr>
          <p:nvPr>
            <p:ph type="ftr" sz="quarter" idx="3"/>
          </p:nvPr>
        </p:nvSpPr>
        <p:spPr>
          <a:xfrm>
            <a:off x="677863" y="6042025"/>
            <a:ext cx="6297612" cy="365125"/>
          </a:xfrm>
          <a:prstGeom prst="rect">
            <a:avLst/>
          </a:prstGeom>
          <a:noFill/>
          <a:ln>
            <a:noFill/>
          </a:ln>
        </p:spPr>
        <p:txBody>
          <a:bodyPr vert="horz" wrap="square" lIns="91440" tIns="45720" rIns="91440" bIns="45720" anchor="ctr" anchorCtr="0" compatLnSpc="1">
            <a:noAutofit/>
          </a:bodyPr>
          <a:lstStyle>
            <a:lvl1pPr marL="0" marR="0" lvl="0" indent="0" algn="l" defTabSz="457200" rtl="0" eaLnBrk="1"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a:defRPr/>
            </a:pPr>
            <a:endParaRPr/>
          </a:p>
        </p:txBody>
      </p:sp>
      <p:sp>
        <p:nvSpPr>
          <p:cNvPr id="17" name="Slide Number Placeholder 5">
            <a:extLst>
              <a:ext uri="{FF2B5EF4-FFF2-40B4-BE49-F238E27FC236}">
                <a16:creationId xmlns:a16="http://schemas.microsoft.com/office/drawing/2014/main" id="{FFCE64F1-D536-31CE-B83E-0DAE228E187A}"/>
              </a:ext>
            </a:extLst>
          </p:cNvPr>
          <p:cNvSpPr txBox="1">
            <a:spLocks noGrp="1"/>
          </p:cNvSpPr>
          <p:nvPr>
            <p:ph type="sldNum" sz="quarter" idx="4"/>
          </p:nvPr>
        </p:nvSpPr>
        <p:spPr>
          <a:xfrm>
            <a:off x="8589963" y="6042025"/>
            <a:ext cx="684212" cy="365125"/>
          </a:xfrm>
          <a:prstGeom prst="rect">
            <a:avLst/>
          </a:prstGeom>
          <a:noFill/>
          <a:ln>
            <a:noFill/>
          </a:ln>
        </p:spPr>
        <p:txBody>
          <a:bodyPr vert="horz" wrap="square" lIns="91440" tIns="45720" rIns="91440" bIns="45720" anchor="ctr" anchorCtr="0" compatLnSpc="1">
            <a:noAutofit/>
          </a:bodyPr>
          <a:lstStyle>
            <a:lvl1pPr marL="0" marR="0" lvl="0" indent="0" algn="r" defTabSz="457200" rtl="0" eaLnBrk="1" fontAlgn="auto" hangingPunct="1">
              <a:lnSpc>
                <a:spcPct val="100000"/>
              </a:lnSpc>
              <a:spcBef>
                <a:spcPts val="0"/>
              </a:spcBef>
              <a:spcAft>
                <a:spcPts val="0"/>
              </a:spcAft>
              <a:buNone/>
              <a:tabLst/>
              <a:defRPr lang="en-GB" sz="900" b="0" i="0" u="none" strike="noStrike" kern="1200" cap="none" spc="0" baseline="0" smtClean="0">
                <a:solidFill>
                  <a:srgbClr val="90C226"/>
                </a:solidFill>
                <a:uFillTx/>
                <a:latin typeface="Trebuchet MS"/>
              </a:defRPr>
            </a:lvl1pPr>
          </a:lstStyle>
          <a:p>
            <a:pPr>
              <a:defRPr/>
            </a:pPr>
            <a:fld id="{783473A6-8D8D-4671-8787-3EA7AB9585E8}"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81"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82" r:id="rId11"/>
    <p:sldLayoutId id="2147483677" r:id="rId12"/>
    <p:sldLayoutId id="2147483683" r:id="rId13"/>
    <p:sldLayoutId id="2147483678" r:id="rId14"/>
    <p:sldLayoutId id="2147483679" r:id="rId15"/>
    <p:sldLayoutId id="2147483680" r:id="rId16"/>
  </p:sldLayoutIdLst>
  <p:transition spd="slow"/>
  <p:txStyles>
    <p:titleStyle>
      <a:lvl1pPr algn="l" defTabSz="457200" rtl="0" eaLnBrk="0" fontAlgn="base">
        <a:spcBef>
          <a:spcPct val="0"/>
        </a:spcBef>
        <a:spcAft>
          <a:spcPct val="0"/>
        </a:spcAft>
        <a:defRPr lang="en-US" sz="3600" kern="1200">
          <a:solidFill>
            <a:srgbClr val="90C226"/>
          </a:solidFill>
          <a:latin typeface="Trebuchet MS"/>
        </a:defRPr>
      </a:lvl1pPr>
      <a:lvl2pPr algn="l" defTabSz="457200" rtl="0" eaLnBrk="0" fontAlgn="base">
        <a:spcBef>
          <a:spcPct val="0"/>
        </a:spcBef>
        <a:spcAft>
          <a:spcPct val="0"/>
        </a:spcAft>
        <a:defRPr sz="3600">
          <a:solidFill>
            <a:srgbClr val="90C226"/>
          </a:solidFill>
          <a:latin typeface="Trebuchet MS" panose="020B0603020202020204" pitchFamily="34" charset="0"/>
        </a:defRPr>
      </a:lvl2pPr>
      <a:lvl3pPr algn="l" defTabSz="457200" rtl="0" eaLnBrk="0" fontAlgn="base">
        <a:spcBef>
          <a:spcPct val="0"/>
        </a:spcBef>
        <a:spcAft>
          <a:spcPct val="0"/>
        </a:spcAft>
        <a:defRPr sz="3600">
          <a:solidFill>
            <a:srgbClr val="90C226"/>
          </a:solidFill>
          <a:latin typeface="Trebuchet MS" panose="020B0603020202020204" pitchFamily="34" charset="0"/>
        </a:defRPr>
      </a:lvl3pPr>
      <a:lvl4pPr algn="l" defTabSz="457200" rtl="0" eaLnBrk="0" fontAlgn="base">
        <a:spcBef>
          <a:spcPct val="0"/>
        </a:spcBef>
        <a:spcAft>
          <a:spcPct val="0"/>
        </a:spcAft>
        <a:defRPr sz="3600">
          <a:solidFill>
            <a:srgbClr val="90C226"/>
          </a:solidFill>
          <a:latin typeface="Trebuchet MS" panose="020B0603020202020204" pitchFamily="34" charset="0"/>
        </a:defRPr>
      </a:lvl4pPr>
      <a:lvl5pPr algn="l" defTabSz="457200" rtl="0" eaLnBrk="0" fontAlgn="base">
        <a:spcBef>
          <a:spcPct val="0"/>
        </a:spcBef>
        <a:spcAft>
          <a:spcPct val="0"/>
        </a:spcAft>
        <a:defRPr sz="3600">
          <a:solidFill>
            <a:srgbClr val="90C226"/>
          </a:solidFill>
          <a:latin typeface="Trebuchet MS" panose="020B0603020202020204" pitchFamily="34" charset="0"/>
        </a:defRPr>
      </a:lvl5pPr>
      <a:lvl6pPr marL="457200" algn="l" defTabSz="457200" rtl="0" eaLnBrk="0" fontAlgn="base">
        <a:spcBef>
          <a:spcPct val="0"/>
        </a:spcBef>
        <a:spcAft>
          <a:spcPct val="0"/>
        </a:spcAft>
        <a:defRPr sz="3600">
          <a:solidFill>
            <a:srgbClr val="90C226"/>
          </a:solidFill>
          <a:latin typeface="Trebuchet MS" panose="020B0603020202020204" pitchFamily="34" charset="0"/>
        </a:defRPr>
      </a:lvl6pPr>
      <a:lvl7pPr marL="914400" algn="l" defTabSz="457200" rtl="0" eaLnBrk="0" fontAlgn="base">
        <a:spcBef>
          <a:spcPct val="0"/>
        </a:spcBef>
        <a:spcAft>
          <a:spcPct val="0"/>
        </a:spcAft>
        <a:defRPr sz="3600">
          <a:solidFill>
            <a:srgbClr val="90C226"/>
          </a:solidFill>
          <a:latin typeface="Trebuchet MS" panose="020B0603020202020204" pitchFamily="34" charset="0"/>
        </a:defRPr>
      </a:lvl7pPr>
      <a:lvl8pPr marL="1371600" algn="l" defTabSz="457200" rtl="0" eaLnBrk="0" fontAlgn="base">
        <a:spcBef>
          <a:spcPct val="0"/>
        </a:spcBef>
        <a:spcAft>
          <a:spcPct val="0"/>
        </a:spcAft>
        <a:defRPr sz="3600">
          <a:solidFill>
            <a:srgbClr val="90C226"/>
          </a:solidFill>
          <a:latin typeface="Trebuchet MS" panose="020B0603020202020204" pitchFamily="34" charset="0"/>
        </a:defRPr>
      </a:lvl8pPr>
      <a:lvl9pPr marL="1828800" algn="l" defTabSz="457200" rtl="0" eaLnBrk="0" fontAlgn="base">
        <a:spcBef>
          <a:spcPct val="0"/>
        </a:spcBef>
        <a:spcAft>
          <a:spcPct val="0"/>
        </a:spcAft>
        <a:defRPr sz="3600">
          <a:solidFill>
            <a:srgbClr val="90C226"/>
          </a:solidFill>
          <a:latin typeface="Trebuchet MS" panose="020B0603020202020204" pitchFamily="34" charset="0"/>
        </a:defRPr>
      </a:lvl9pPr>
    </p:titleStyle>
    <p:bodyStyle>
      <a:lvl1pPr marL="342900" indent="-342900" algn="l" defTabSz="457200" rtl="0" eaLnBrk="0" fontAlgn="base">
        <a:spcBef>
          <a:spcPts val="1000"/>
        </a:spcBef>
        <a:spcAft>
          <a:spcPct val="0"/>
        </a:spcAft>
        <a:buClr>
          <a:srgbClr val="90C226"/>
        </a:buClr>
        <a:buSzPct val="80000"/>
        <a:buFont typeface="Wingdings 3" panose="05040102010807070707" pitchFamily="18" charset="2"/>
        <a:buChar char=""/>
        <a:defRPr lang="en-US" kern="1200">
          <a:solidFill>
            <a:srgbClr val="404040"/>
          </a:solidFill>
          <a:latin typeface="Trebuchet MS"/>
        </a:defRPr>
      </a:lvl1pPr>
      <a:lvl2pPr marL="742950" lvl="1" indent="-285750" algn="l" defTabSz="457200" rtl="0" eaLnBrk="0" fontAlgn="base">
        <a:spcBef>
          <a:spcPts val="1000"/>
        </a:spcBef>
        <a:spcAft>
          <a:spcPct val="0"/>
        </a:spcAft>
        <a:buClr>
          <a:srgbClr val="90C226"/>
        </a:buClr>
        <a:buSzPct val="80000"/>
        <a:buFont typeface="Wingdings 3" panose="05040102010807070707" pitchFamily="18" charset="2"/>
        <a:buChar char=""/>
        <a:defRPr lang="en-US" sz="1600" kern="1200">
          <a:solidFill>
            <a:srgbClr val="404040"/>
          </a:solidFill>
          <a:latin typeface="Trebuchet MS"/>
        </a:defRPr>
      </a:lvl2pPr>
      <a:lvl3pPr marL="1143000" lvl="2" indent="-228600" algn="l" defTabSz="457200" rtl="0" eaLnBrk="0" fontAlgn="base">
        <a:spcBef>
          <a:spcPts val="1000"/>
        </a:spcBef>
        <a:spcAft>
          <a:spcPct val="0"/>
        </a:spcAft>
        <a:buClr>
          <a:srgbClr val="90C226"/>
        </a:buClr>
        <a:buSzPct val="80000"/>
        <a:buFont typeface="Wingdings 3" panose="05040102010807070707" pitchFamily="18" charset="2"/>
        <a:buChar char=""/>
        <a:defRPr lang="en-US" sz="1400" kern="1200">
          <a:solidFill>
            <a:srgbClr val="404040"/>
          </a:solidFill>
          <a:latin typeface="Trebuchet MS"/>
        </a:defRPr>
      </a:lvl3pPr>
      <a:lvl4pPr marL="1600200" lvl="3" indent="-228600" algn="l" defTabSz="457200" rtl="0" eaLnBrk="0" fontAlgn="base">
        <a:spcBef>
          <a:spcPts val="1000"/>
        </a:spcBef>
        <a:spcAft>
          <a:spcPct val="0"/>
        </a:spcAft>
        <a:buClr>
          <a:srgbClr val="90C226"/>
        </a:buClr>
        <a:buSzPct val="80000"/>
        <a:buFont typeface="Wingdings 3" panose="05040102010807070707" pitchFamily="18" charset="2"/>
        <a:buChar char=""/>
        <a:defRPr lang="en-US" sz="1200" kern="1200">
          <a:solidFill>
            <a:srgbClr val="404040"/>
          </a:solidFill>
          <a:latin typeface="Trebuchet MS"/>
        </a:defRPr>
      </a:lvl4pPr>
      <a:lvl5pPr marL="2057400" lvl="4" indent="-228600" algn="l" defTabSz="457200" rtl="0" eaLnBrk="0" fontAlgn="base">
        <a:spcBef>
          <a:spcPts val="1000"/>
        </a:spcBef>
        <a:spcAft>
          <a:spcPct val="0"/>
        </a:spcAft>
        <a:buClr>
          <a:srgbClr val="90C226"/>
        </a:buClr>
        <a:buSzPct val="80000"/>
        <a:buFont typeface="Wingdings 3" panose="05040102010807070707" pitchFamily="18" charset="2"/>
        <a:buChar char=""/>
        <a:defRPr lang="en-US" sz="1200" kern="1200">
          <a:solidFill>
            <a:srgbClr val="404040"/>
          </a:solidFill>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2.jpe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eur01.safelinks.protection.outlook.com/?url=https%3A%2F%2Fdoi.org%2F10.32936%2Fpssj.v9i1.590&amp;data=05|02|2435195%40student.uwtsd.ac.uk|1045510c8ac44cc0e44108de21f2e58d|4e0f11f9046e45059cb8db2152311e21|0|0|638985524289645405|Unknown|TWFpbGZsb3d8eyJFbXB0eU1hcGkiOnRydWUsIlYiOiIwLjAuMDAwMCIsIlAiOiJXaW4zMiIsIkFOIjoiTWFpbCIsIldUIjoyfQ%3D%3D|0|||&amp;sdata=QcmulBy%2Bk%2FXDMtc%2FdNJ6FgoNmewZxJhLuEZTegyZF1M%3D&amp;reserved=0" TargetMode="External"/><Relationship Id="rId2" Type="http://schemas.openxmlformats.org/officeDocument/2006/relationships/hyperlink" Target="https://doi.org/10.1109/SP.2017.66"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65995E1-6E80-0850-D7FC-654E857F34EC}"/>
              </a:ext>
            </a:extLst>
          </p:cNvPr>
          <p:cNvSpPr txBox="1">
            <a:spLocks noGrp="1" noChangeArrowheads="1"/>
          </p:cNvSpPr>
          <p:nvPr>
            <p:ph type="ctrTitle"/>
          </p:nvPr>
        </p:nvSpPr>
        <p:spPr>
          <a:xfrm>
            <a:off x="1506538" y="404813"/>
            <a:ext cx="7767637" cy="5416550"/>
          </a:xfrm>
        </p:spPr>
        <p:txBody>
          <a:bodyPr/>
          <a:lstStyle/>
          <a:p>
            <a:pPr eaLnBrk="1"/>
            <a:br>
              <a:rPr lang="en-GB" altLang="en-US" sz="1200">
                <a:latin typeface="Arial" panose="020B0604020202020204" pitchFamily="34" charset="0"/>
                <a:cs typeface="Arial" panose="020B0604020202020204" pitchFamily="34" charset="0"/>
              </a:rPr>
            </a:br>
            <a:br>
              <a:rPr lang="en-GB" altLang="en-US" sz="1200">
                <a:latin typeface="Arial" panose="020B0604020202020204" pitchFamily="34" charset="0"/>
                <a:cs typeface="Arial" panose="020B0604020202020204" pitchFamily="34" charset="0"/>
              </a:rPr>
            </a:br>
            <a:endParaRPr lang="en-GB" altLang="en-US" sz="1200">
              <a:latin typeface="Arial" panose="020B0604020202020204" pitchFamily="34" charset="0"/>
              <a:cs typeface="Arial" panose="020B0604020202020204" pitchFamily="34" charset="0"/>
            </a:endParaRPr>
          </a:p>
        </p:txBody>
      </p:sp>
      <p:pic>
        <p:nvPicPr>
          <p:cNvPr id="6147" name="Picture 3" descr="university-of-wales-trinity-saint-david-logo-vector | ESRC ...">
            <a:extLst>
              <a:ext uri="{FF2B5EF4-FFF2-40B4-BE49-F238E27FC236}">
                <a16:creationId xmlns:a16="http://schemas.microsoft.com/office/drawing/2014/main" id="{2485BBCA-1171-CE8F-3141-53049BD5F6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3813" y="188913"/>
            <a:ext cx="3363912"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5">
            <a:extLst>
              <a:ext uri="{FF2B5EF4-FFF2-40B4-BE49-F238E27FC236}">
                <a16:creationId xmlns:a16="http://schemas.microsoft.com/office/drawing/2014/main" id="{05D5E4CA-22C2-1B86-F19B-2E6013BC7195}"/>
              </a:ext>
            </a:extLst>
          </p:cNvPr>
          <p:cNvSpPr txBox="1"/>
          <p:nvPr/>
        </p:nvSpPr>
        <p:spPr>
          <a:xfrm>
            <a:off x="815975" y="1287463"/>
            <a:ext cx="9223375" cy="7451725"/>
          </a:xfrm>
          <a:prstGeom prst="rect">
            <a:avLst/>
          </a:prstGeom>
          <a:noFill/>
          <a:ln cap="flat">
            <a:noFill/>
          </a:ln>
        </p:spPr>
        <p:txBody>
          <a:bodyPr>
            <a:spAutoFit/>
          </a:bodyPr>
          <a:lstStyle/>
          <a:p>
            <a:pPr algn="just" defTabSz="457200" eaLnBrk="1" fontAlgn="auto" hangingPunct="1">
              <a:lnSpc>
                <a:spcPct val="150000"/>
              </a:lnSpc>
              <a:spcBef>
                <a:spcPts val="0"/>
              </a:spcBef>
              <a:spcAft>
                <a:spcPts val="800"/>
              </a:spcAft>
              <a:defRPr sz="1800" b="0" i="0" u="none" strike="noStrike" kern="0" cap="none" spc="0" baseline="0">
                <a:solidFill>
                  <a:srgbClr val="000000"/>
                </a:solidFill>
                <a:uFillTx/>
              </a:defRPr>
            </a:pPr>
            <a:r>
              <a:rPr lang="en-GB" b="1" dirty="0">
                <a:solidFill>
                  <a:srgbClr val="000000"/>
                </a:solidFill>
                <a:latin typeface="Arial" pitchFamily="34"/>
                <a:ea typeface="Aptos" pitchFamily="34"/>
                <a:cs typeface="Arial" pitchFamily="34"/>
              </a:rPr>
              <a:t>Module Name: </a:t>
            </a:r>
            <a:r>
              <a:rPr lang="en-GB" dirty="0">
                <a:solidFill>
                  <a:srgbClr val="000000"/>
                </a:solidFill>
                <a:latin typeface="Arial" pitchFamily="34"/>
                <a:cs typeface="Arial" pitchFamily="34"/>
              </a:rPr>
              <a:t>Problem Solving and Innovation.</a:t>
            </a:r>
            <a:endParaRPr lang="en-GB" dirty="0">
              <a:solidFill>
                <a:srgbClr val="000000"/>
              </a:solidFill>
              <a:latin typeface="Arial" pitchFamily="34"/>
              <a:ea typeface="Aptos" pitchFamily="34"/>
              <a:cs typeface="Arial" pitchFamily="34"/>
            </a:endParaRPr>
          </a:p>
          <a:p>
            <a:pPr algn="just" defTabSz="457200" eaLnBrk="1" fontAlgn="auto" hangingPunct="1">
              <a:lnSpc>
                <a:spcPct val="150000"/>
              </a:lnSpc>
              <a:spcBef>
                <a:spcPts val="0"/>
              </a:spcBef>
              <a:spcAft>
                <a:spcPts val="800"/>
              </a:spcAft>
              <a:defRPr sz="1800" b="0" i="0" u="none" strike="noStrike" kern="0" cap="none" spc="0" baseline="0">
                <a:solidFill>
                  <a:srgbClr val="000000"/>
                </a:solidFill>
                <a:uFillTx/>
              </a:defRPr>
            </a:pPr>
            <a:r>
              <a:rPr lang="en-GB" b="1" dirty="0">
                <a:solidFill>
                  <a:srgbClr val="000000"/>
                </a:solidFill>
                <a:latin typeface="Arial" pitchFamily="34"/>
                <a:ea typeface="Aptos" pitchFamily="34"/>
                <a:cs typeface="Arial" pitchFamily="34"/>
              </a:rPr>
              <a:t>Module Code:</a:t>
            </a:r>
            <a:r>
              <a:rPr lang="en-GB" b="1" dirty="0">
                <a:solidFill>
                  <a:srgbClr val="000000"/>
                </a:solidFill>
                <a:latin typeface="Arial" pitchFamily="34"/>
                <a:cs typeface="Arial" pitchFamily="34"/>
              </a:rPr>
              <a:t> </a:t>
            </a:r>
            <a:r>
              <a:rPr lang="en-GB" dirty="0">
                <a:solidFill>
                  <a:srgbClr val="000000"/>
                </a:solidFill>
                <a:latin typeface="Arial" pitchFamily="34"/>
                <a:cs typeface="Arial" pitchFamily="34"/>
              </a:rPr>
              <a:t>BMSW4014</a:t>
            </a:r>
            <a:endParaRPr lang="en-GB" dirty="0">
              <a:solidFill>
                <a:srgbClr val="000000"/>
              </a:solidFill>
              <a:latin typeface="Arial" pitchFamily="34"/>
              <a:ea typeface="Aptos" pitchFamily="34"/>
              <a:cs typeface="Arial" pitchFamily="34"/>
            </a:endParaRPr>
          </a:p>
          <a:p>
            <a:pPr algn="just" defTabSz="457200" eaLnBrk="1" fontAlgn="auto" hangingPunct="1">
              <a:lnSpc>
                <a:spcPct val="150000"/>
              </a:lnSpc>
              <a:spcBef>
                <a:spcPts val="0"/>
              </a:spcBef>
              <a:spcAft>
                <a:spcPts val="800"/>
              </a:spcAft>
              <a:defRPr sz="1800" b="0" i="0" u="none" strike="noStrike" kern="0" cap="none" spc="0" baseline="0">
                <a:solidFill>
                  <a:srgbClr val="000000"/>
                </a:solidFill>
                <a:uFillTx/>
              </a:defRPr>
            </a:pPr>
            <a:r>
              <a:rPr lang="en-GB" b="1" dirty="0">
                <a:solidFill>
                  <a:srgbClr val="000000"/>
                </a:solidFill>
                <a:latin typeface="Arial" pitchFamily="34"/>
                <a:ea typeface="Aptos" pitchFamily="34"/>
                <a:cs typeface="Arial" pitchFamily="34"/>
              </a:rPr>
              <a:t>Assignment Name: </a:t>
            </a:r>
            <a:r>
              <a:rPr lang="en-GB" dirty="0">
                <a:solidFill>
                  <a:srgbClr val="000000"/>
                </a:solidFill>
                <a:latin typeface="Arial" pitchFamily="34"/>
                <a:cs typeface="Arial" pitchFamily="34"/>
              </a:rPr>
              <a:t>Greenwashing in the Automobile Industry – A Root Cause Analysis (RCA)</a:t>
            </a:r>
            <a:r>
              <a:rPr lang="en-GB" b="1" dirty="0">
                <a:solidFill>
                  <a:srgbClr val="000000"/>
                </a:solidFill>
                <a:latin typeface="Arial" pitchFamily="34"/>
                <a:cs typeface="Arial" pitchFamily="34"/>
              </a:rPr>
              <a:t> </a:t>
            </a:r>
            <a:endParaRPr lang="en-GB" b="1" dirty="0">
              <a:solidFill>
                <a:srgbClr val="000000"/>
              </a:solidFill>
              <a:latin typeface="Arial" pitchFamily="34"/>
              <a:ea typeface="Aptos" pitchFamily="34"/>
              <a:cs typeface="Arial" pitchFamily="34"/>
            </a:endParaRPr>
          </a:p>
          <a:p>
            <a:pPr algn="just" defTabSz="457200" eaLnBrk="1" fontAlgn="auto" hangingPunct="1">
              <a:lnSpc>
                <a:spcPct val="150000"/>
              </a:lnSpc>
              <a:spcBef>
                <a:spcPts val="0"/>
              </a:spcBef>
              <a:spcAft>
                <a:spcPts val="800"/>
              </a:spcAft>
              <a:defRPr sz="1800" b="0" i="0" u="none" strike="noStrike" kern="0" cap="none" spc="0" baseline="0">
                <a:solidFill>
                  <a:srgbClr val="000000"/>
                </a:solidFill>
                <a:uFillTx/>
              </a:defRPr>
            </a:pPr>
            <a:r>
              <a:rPr lang="en-GB" b="1" dirty="0">
                <a:solidFill>
                  <a:srgbClr val="000000"/>
                </a:solidFill>
                <a:latin typeface="Arial" pitchFamily="34"/>
                <a:ea typeface="Aptos" pitchFamily="34"/>
                <a:cs typeface="Arial" pitchFamily="34"/>
              </a:rPr>
              <a:t>Student Name &amp; Number:	</a:t>
            </a:r>
            <a:r>
              <a:rPr lang="en-GB" dirty="0">
                <a:solidFill>
                  <a:srgbClr val="000000"/>
                </a:solidFill>
                <a:latin typeface="Arial" pitchFamily="34"/>
                <a:ea typeface="Aptos" pitchFamily="34"/>
                <a:cs typeface="Arial" pitchFamily="34"/>
              </a:rPr>
              <a:t>1. Devi Raju (2435195)</a:t>
            </a:r>
          </a:p>
          <a:p>
            <a:pPr algn="just" defTabSz="457200" eaLnBrk="1" fontAlgn="auto" hangingPunct="1">
              <a:lnSpc>
                <a:spcPct val="150000"/>
              </a:lnSpc>
              <a:spcBef>
                <a:spcPts val="0"/>
              </a:spcBef>
              <a:spcAft>
                <a:spcPts val="800"/>
              </a:spcAft>
              <a:defRPr sz="1800" b="0" i="0" u="none" strike="noStrike" kern="0" cap="none" spc="0" baseline="0">
                <a:solidFill>
                  <a:srgbClr val="000000"/>
                </a:solidFill>
                <a:uFillTx/>
              </a:defRPr>
            </a:pPr>
            <a:r>
              <a:rPr lang="en-GB" dirty="0">
                <a:solidFill>
                  <a:srgbClr val="000000"/>
                </a:solidFill>
                <a:latin typeface="Arial" pitchFamily="34"/>
                <a:ea typeface="Aptos" pitchFamily="34"/>
                <a:cs typeface="Arial" pitchFamily="34"/>
              </a:rPr>
              <a:t>							2. </a:t>
            </a:r>
            <a:r>
              <a:rPr lang="en-GB" kern="0" dirty="0">
                <a:solidFill>
                  <a:srgbClr val="000000"/>
                </a:solidFill>
                <a:latin typeface="Arial" pitchFamily="34"/>
                <a:ea typeface="Aptos" pitchFamily="34"/>
                <a:cs typeface="Arial" pitchFamily="34"/>
              </a:rPr>
              <a:t>Adnan </a:t>
            </a:r>
            <a:r>
              <a:rPr lang="en-GB" kern="0" dirty="0" err="1">
                <a:solidFill>
                  <a:srgbClr val="000000"/>
                </a:solidFill>
                <a:latin typeface="Arial" pitchFamily="34"/>
                <a:ea typeface="Aptos" pitchFamily="34"/>
                <a:cs typeface="Arial" pitchFamily="34"/>
              </a:rPr>
              <a:t>Alsoul</a:t>
            </a:r>
            <a:r>
              <a:rPr lang="en-GB" kern="0" dirty="0">
                <a:solidFill>
                  <a:srgbClr val="000000"/>
                </a:solidFill>
                <a:latin typeface="Arial" pitchFamily="34"/>
                <a:ea typeface="Aptos" pitchFamily="34"/>
                <a:cs typeface="Arial" pitchFamily="34"/>
              </a:rPr>
              <a:t> (2437246)</a:t>
            </a:r>
            <a:endParaRPr lang="en-GB" dirty="0">
              <a:solidFill>
                <a:srgbClr val="000000"/>
              </a:solidFill>
              <a:latin typeface="Arial" pitchFamily="34"/>
              <a:ea typeface="Aptos" pitchFamily="34"/>
              <a:cs typeface="Arial" pitchFamily="34"/>
            </a:endParaRPr>
          </a:p>
          <a:p>
            <a:pPr algn="just" defTabSz="457200" eaLnBrk="1" fontAlgn="auto" hangingPunct="1">
              <a:lnSpc>
                <a:spcPct val="150000"/>
              </a:lnSpc>
              <a:spcBef>
                <a:spcPts val="0"/>
              </a:spcBef>
              <a:spcAft>
                <a:spcPts val="800"/>
              </a:spcAft>
              <a:defRPr sz="1800" b="0" i="0" u="none" strike="noStrike" kern="0" cap="none" spc="0" baseline="0">
                <a:solidFill>
                  <a:srgbClr val="000000"/>
                </a:solidFill>
                <a:uFillTx/>
              </a:defRPr>
            </a:pPr>
            <a:r>
              <a:rPr lang="en-GB" dirty="0">
                <a:solidFill>
                  <a:srgbClr val="000000"/>
                </a:solidFill>
                <a:latin typeface="Arial" pitchFamily="34"/>
                <a:ea typeface="Aptos" pitchFamily="34"/>
                <a:cs typeface="Arial" pitchFamily="34"/>
              </a:rPr>
              <a:t>							3. Sebastian Szczecinski (2434619)</a:t>
            </a:r>
          </a:p>
          <a:p>
            <a:pPr algn="just" defTabSz="457200" eaLnBrk="1" fontAlgn="auto" hangingPunct="1">
              <a:lnSpc>
                <a:spcPct val="150000"/>
              </a:lnSpc>
              <a:spcBef>
                <a:spcPts val="0"/>
              </a:spcBef>
              <a:spcAft>
                <a:spcPts val="800"/>
              </a:spcAft>
              <a:defRPr sz="1800" b="0" i="0" u="none" strike="noStrike" kern="0" cap="none" spc="0" baseline="0">
                <a:solidFill>
                  <a:srgbClr val="000000"/>
                </a:solidFill>
                <a:uFillTx/>
              </a:defRPr>
            </a:pPr>
            <a:r>
              <a:rPr lang="en-GB" dirty="0">
                <a:solidFill>
                  <a:srgbClr val="000000"/>
                </a:solidFill>
                <a:latin typeface="Arial" pitchFamily="34"/>
                <a:ea typeface="Aptos" pitchFamily="34"/>
                <a:cs typeface="Arial" pitchFamily="34"/>
              </a:rPr>
              <a:t>							4. Ahmed </a:t>
            </a:r>
            <a:r>
              <a:rPr lang="en-GB" dirty="0" err="1">
                <a:solidFill>
                  <a:srgbClr val="000000"/>
                </a:solidFill>
                <a:latin typeface="Arial" pitchFamily="34"/>
                <a:ea typeface="Aptos" pitchFamily="34"/>
                <a:cs typeface="Arial" pitchFamily="34"/>
              </a:rPr>
              <a:t>Ahmed</a:t>
            </a:r>
            <a:r>
              <a:rPr lang="en-GB" dirty="0">
                <a:solidFill>
                  <a:srgbClr val="000000"/>
                </a:solidFill>
                <a:latin typeface="Arial" pitchFamily="34"/>
                <a:ea typeface="Aptos" pitchFamily="34"/>
                <a:cs typeface="Arial" pitchFamily="34"/>
              </a:rPr>
              <a:t> (2436755)</a:t>
            </a:r>
          </a:p>
          <a:p>
            <a:pPr algn="just" defTabSz="457200" eaLnBrk="1" fontAlgn="auto" hangingPunct="1">
              <a:lnSpc>
                <a:spcPct val="150000"/>
              </a:lnSpc>
              <a:spcBef>
                <a:spcPts val="0"/>
              </a:spcBef>
              <a:spcAft>
                <a:spcPts val="800"/>
              </a:spcAft>
              <a:defRPr sz="1800" b="0" i="0" u="none" strike="noStrike" kern="0" cap="none" spc="0" baseline="0">
                <a:solidFill>
                  <a:srgbClr val="000000"/>
                </a:solidFill>
                <a:uFillTx/>
              </a:defRPr>
            </a:pPr>
            <a:r>
              <a:rPr lang="en-GB" dirty="0">
                <a:solidFill>
                  <a:srgbClr val="000000"/>
                </a:solidFill>
                <a:latin typeface="Arial" pitchFamily="34"/>
                <a:ea typeface="Aptos" pitchFamily="34"/>
                <a:cs typeface="Arial" pitchFamily="34"/>
              </a:rPr>
              <a:t>							5.</a:t>
            </a:r>
            <a:r>
              <a:rPr lang="en-GB" kern="0" dirty="0">
                <a:solidFill>
                  <a:srgbClr val="000000"/>
                </a:solidFill>
                <a:latin typeface="Arial" pitchFamily="34"/>
                <a:ea typeface="Aptos" pitchFamily="34"/>
                <a:cs typeface="Arial" pitchFamily="34"/>
              </a:rPr>
              <a:t> Patricia Chanda (1350365)</a:t>
            </a:r>
            <a:endParaRPr lang="en-GB" dirty="0">
              <a:solidFill>
                <a:srgbClr val="000000"/>
              </a:solidFill>
              <a:latin typeface="Arial" pitchFamily="34"/>
              <a:ea typeface="Aptos" pitchFamily="34"/>
              <a:cs typeface="Arial" pitchFamily="34"/>
            </a:endParaRPr>
          </a:p>
          <a:p>
            <a:pPr algn="just" defTabSz="457200" eaLnBrk="1" fontAlgn="auto" hangingPunct="1">
              <a:lnSpc>
                <a:spcPct val="150000"/>
              </a:lnSpc>
              <a:spcBef>
                <a:spcPts val="0"/>
              </a:spcBef>
              <a:spcAft>
                <a:spcPts val="800"/>
              </a:spcAft>
              <a:defRPr sz="1800" b="0" i="0" u="none" strike="noStrike" kern="0" cap="none" spc="0" baseline="0">
                <a:solidFill>
                  <a:srgbClr val="000000"/>
                </a:solidFill>
                <a:uFillTx/>
              </a:defRPr>
            </a:pPr>
            <a:r>
              <a:rPr lang="en-GB" b="1" dirty="0">
                <a:solidFill>
                  <a:srgbClr val="000000"/>
                </a:solidFill>
                <a:latin typeface="Arial" pitchFamily="34"/>
                <a:ea typeface="Aptos" pitchFamily="34"/>
                <a:cs typeface="Arial" pitchFamily="34"/>
              </a:rPr>
              <a:t>Lecturer: </a:t>
            </a:r>
            <a:r>
              <a:rPr lang="en-GB" dirty="0" err="1">
                <a:solidFill>
                  <a:srgbClr val="000000"/>
                </a:solidFill>
                <a:latin typeface="Arial" pitchFamily="34"/>
                <a:ea typeface="Aptos" pitchFamily="34"/>
                <a:cs typeface="Arial" pitchFamily="34"/>
              </a:rPr>
              <a:t>Arpu</a:t>
            </a:r>
            <a:r>
              <a:rPr lang="en-GB" dirty="0">
                <a:solidFill>
                  <a:srgbClr val="000000"/>
                </a:solidFill>
                <a:latin typeface="Arial" pitchFamily="34"/>
                <a:ea typeface="Aptos" pitchFamily="34"/>
                <a:cs typeface="Arial" pitchFamily="34"/>
              </a:rPr>
              <a:t> Kumar</a:t>
            </a:r>
          </a:p>
          <a:p>
            <a:pPr algn="just" defTabSz="457200" eaLnBrk="1" fontAlgn="auto" hangingPunct="1">
              <a:lnSpc>
                <a:spcPct val="150000"/>
              </a:lnSpc>
              <a:spcBef>
                <a:spcPts val="0"/>
              </a:spcBef>
              <a:spcAft>
                <a:spcPts val="800"/>
              </a:spcAft>
              <a:defRPr sz="1800" b="0" i="0" u="none" strike="noStrike" kern="0" cap="none" spc="0" baseline="0">
                <a:solidFill>
                  <a:srgbClr val="000000"/>
                </a:solidFill>
                <a:uFillTx/>
              </a:defRPr>
            </a:pPr>
            <a:r>
              <a:rPr lang="en-GB" b="1" dirty="0">
                <a:solidFill>
                  <a:srgbClr val="000000"/>
                </a:solidFill>
                <a:latin typeface="Arial" pitchFamily="34"/>
                <a:ea typeface="Aptos" pitchFamily="34"/>
                <a:cs typeface="Arial" pitchFamily="34"/>
              </a:rPr>
              <a:t>Deadline:</a:t>
            </a:r>
            <a:r>
              <a:rPr lang="en-GB" dirty="0">
                <a:solidFill>
                  <a:srgbClr val="000000"/>
                </a:solidFill>
                <a:latin typeface="Arial" pitchFamily="34"/>
                <a:ea typeface="Aptos" pitchFamily="34"/>
                <a:cs typeface="Arial" pitchFamily="34"/>
              </a:rPr>
              <a:t>14</a:t>
            </a:r>
            <a:r>
              <a:rPr lang="en-GB" baseline="30000" dirty="0">
                <a:solidFill>
                  <a:srgbClr val="000000"/>
                </a:solidFill>
                <a:latin typeface="Arial" pitchFamily="34"/>
                <a:ea typeface="Aptos" pitchFamily="34"/>
                <a:cs typeface="Arial" pitchFamily="34"/>
              </a:rPr>
              <a:t>th</a:t>
            </a:r>
            <a:r>
              <a:rPr lang="en-GB" dirty="0">
                <a:solidFill>
                  <a:srgbClr val="000000"/>
                </a:solidFill>
                <a:latin typeface="Arial" pitchFamily="34"/>
                <a:ea typeface="Aptos" pitchFamily="34"/>
                <a:cs typeface="Arial" pitchFamily="34"/>
              </a:rPr>
              <a:t> November 25</a:t>
            </a:r>
          </a:p>
          <a:p>
            <a:pPr defTabSz="457200" eaLnBrk="1" fontAlgn="auto" hangingPunct="1">
              <a:lnSpc>
                <a:spcPct val="115000"/>
              </a:lnSpc>
              <a:spcBef>
                <a:spcPts val="0"/>
              </a:spcBef>
              <a:spcAft>
                <a:spcPts val="800"/>
              </a:spcAft>
              <a:defRPr sz="1800" b="0" i="0" u="none" strike="noStrike" kern="0" cap="none" spc="0" baseline="0">
                <a:solidFill>
                  <a:srgbClr val="000000"/>
                </a:solidFill>
                <a:uFillTx/>
              </a:defRPr>
            </a:pPr>
            <a:endParaRPr lang="en-GB" b="1" dirty="0">
              <a:solidFill>
                <a:srgbClr val="000000"/>
              </a:solidFill>
              <a:latin typeface="Aptos" pitchFamily="34"/>
              <a:ea typeface="Aptos" pitchFamily="34"/>
              <a:cs typeface="Times New Roman" pitchFamily="18"/>
            </a:endParaRPr>
          </a:p>
          <a:p>
            <a:pPr defTabSz="457200" eaLnBrk="1" fontAlgn="auto" hangingPunct="1">
              <a:lnSpc>
                <a:spcPct val="115000"/>
              </a:lnSpc>
              <a:spcBef>
                <a:spcPts val="0"/>
              </a:spcBef>
              <a:spcAft>
                <a:spcPts val="800"/>
              </a:spcAft>
              <a:defRPr sz="1800" b="0" i="0" u="none" strike="noStrike" kern="0" cap="none" spc="0" baseline="0">
                <a:solidFill>
                  <a:srgbClr val="000000"/>
                </a:solidFill>
                <a:uFillTx/>
              </a:defRPr>
            </a:pPr>
            <a:endParaRPr lang="en-GB" b="1" dirty="0">
              <a:solidFill>
                <a:srgbClr val="000000"/>
              </a:solidFill>
              <a:latin typeface="Aptos" pitchFamily="34"/>
              <a:ea typeface="Aptos" pitchFamily="34"/>
              <a:cs typeface="Times New Roman" pitchFamily="18"/>
            </a:endParaRPr>
          </a:p>
          <a:p>
            <a:pPr defTabSz="457200" eaLnBrk="1" fontAlgn="auto" hangingPunct="1">
              <a:lnSpc>
                <a:spcPct val="115000"/>
              </a:lnSpc>
              <a:spcBef>
                <a:spcPts val="0"/>
              </a:spcBef>
              <a:spcAft>
                <a:spcPts val="800"/>
              </a:spcAft>
              <a:defRPr sz="1800" b="0" i="0" u="none" strike="noStrike" kern="0" cap="none" spc="0" baseline="0">
                <a:solidFill>
                  <a:srgbClr val="000000"/>
                </a:solidFill>
                <a:uFillTx/>
              </a:defRPr>
            </a:pPr>
            <a:endParaRPr lang="en-GB" b="1" dirty="0">
              <a:solidFill>
                <a:srgbClr val="000000"/>
              </a:solidFill>
              <a:latin typeface="Aptos" pitchFamily="34"/>
              <a:ea typeface="Aptos" pitchFamily="34"/>
              <a:cs typeface="Times New Roman" pitchFamily="18"/>
            </a:endParaRPr>
          </a:p>
          <a:p>
            <a:pPr defTabSz="457200" eaLnBrk="1" fontAlgn="auto" hangingPunct="1">
              <a:lnSpc>
                <a:spcPct val="115000"/>
              </a:lnSpc>
              <a:spcBef>
                <a:spcPts val="0"/>
              </a:spcBef>
              <a:spcAft>
                <a:spcPts val="800"/>
              </a:spcAft>
              <a:defRPr sz="1800" b="0" i="0" u="none" strike="noStrike" kern="0" cap="none" spc="0" baseline="0">
                <a:solidFill>
                  <a:srgbClr val="000000"/>
                </a:solidFill>
                <a:uFillTx/>
              </a:defRPr>
            </a:pPr>
            <a:endParaRPr lang="en-GB" dirty="0">
              <a:solidFill>
                <a:srgbClr val="000000"/>
              </a:solidFill>
              <a:latin typeface="Aptos" pitchFamily="34"/>
              <a:ea typeface="Aptos" pitchFamily="34"/>
              <a:cs typeface="Times New Roman" pitchFamily="18"/>
            </a:endParaRPr>
          </a:p>
        </p:txBody>
      </p:sp>
      <p:pic>
        <p:nvPicPr>
          <p:cNvPr id="6149" name="Picture 4" descr="Eco Transport - Grass Covered Car. Stock Illustration - Illustration of ...">
            <a:extLst>
              <a:ext uri="{FF2B5EF4-FFF2-40B4-BE49-F238E27FC236}">
                <a16:creationId xmlns:a16="http://schemas.microsoft.com/office/drawing/2014/main" id="{3F29EFAC-90A4-CF15-D6B2-084D8FE98C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4450" y="5319713"/>
            <a:ext cx="2212975" cy="153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2ABBF58-B4E6-8738-72BC-696A517F0A8C}"/>
              </a:ext>
            </a:extLst>
          </p:cNvPr>
          <p:cNvSpPr txBox="1">
            <a:spLocks noGrp="1" noChangeArrowheads="1"/>
          </p:cNvSpPr>
          <p:nvPr>
            <p:ph type="title"/>
          </p:nvPr>
        </p:nvSpPr>
        <p:spPr>
          <a:xfrm>
            <a:off x="1060450" y="549275"/>
            <a:ext cx="8597900" cy="1320800"/>
          </a:xfrm>
        </p:spPr>
        <p:txBody>
          <a:bodyPr anchorCtr="1"/>
          <a:lstStyle/>
          <a:p>
            <a:pPr algn="ctr" eaLnBrk="1"/>
            <a:r>
              <a:rPr lang="en-GB" altLang="en-US" sz="1800" b="1" u="sng" dirty="0">
                <a:solidFill>
                  <a:srgbClr val="000000"/>
                </a:solidFill>
                <a:latin typeface="Arial" panose="020B0604020202020204" pitchFamily="34" charset="0"/>
                <a:cs typeface="Arial" panose="020B0604020202020204" pitchFamily="34" charset="0"/>
              </a:rPr>
              <a:t>AI Acknowledgement:</a:t>
            </a:r>
            <a:br>
              <a:rPr lang="en-GB" altLang="en-US" sz="1800" b="1" u="sng" dirty="0">
                <a:solidFill>
                  <a:srgbClr val="000000"/>
                </a:solidFill>
                <a:latin typeface="Arial" panose="020B0604020202020204" pitchFamily="34" charset="0"/>
                <a:cs typeface="Arial" panose="020B0604020202020204" pitchFamily="34" charset="0"/>
              </a:rPr>
            </a:br>
            <a:br>
              <a:rPr lang="en-GB" altLang="en-US" sz="1800" b="1" u="sng" dirty="0">
                <a:solidFill>
                  <a:srgbClr val="000000"/>
                </a:solidFill>
                <a:latin typeface="Arial" panose="020B0604020202020204" pitchFamily="34" charset="0"/>
                <a:cs typeface="Arial" panose="020B0604020202020204" pitchFamily="34" charset="0"/>
              </a:rPr>
            </a:br>
            <a:br>
              <a:rPr lang="en-GB" altLang="en-US" sz="2300" dirty="0">
                <a:latin typeface="Trebuchet MS" panose="020B0603020202020204" pitchFamily="34" charset="0"/>
              </a:rPr>
            </a:br>
            <a:r>
              <a:rPr lang="en-GB" altLang="en-US" sz="2300" dirty="0">
                <a:latin typeface="Trebuchet MS" panose="020B0603020202020204" pitchFamily="34" charset="0"/>
              </a:rPr>
              <a:t> </a:t>
            </a:r>
            <a:br>
              <a:rPr lang="en-GB" altLang="en-US" sz="2300" dirty="0">
                <a:latin typeface="Trebuchet MS" panose="020B0603020202020204" pitchFamily="34" charset="0"/>
              </a:rPr>
            </a:br>
            <a:endParaRPr lang="en-GB" altLang="en-US" sz="800" dirty="0">
              <a:latin typeface="Arial" panose="020B0604020202020204" pitchFamily="34" charset="0"/>
              <a:cs typeface="Arial" panose="020B0604020202020204" pitchFamily="34" charset="0"/>
            </a:endParaRPr>
          </a:p>
        </p:txBody>
      </p:sp>
      <p:sp>
        <p:nvSpPr>
          <p:cNvPr id="7171" name="Content Placeholder 2">
            <a:extLst>
              <a:ext uri="{FF2B5EF4-FFF2-40B4-BE49-F238E27FC236}">
                <a16:creationId xmlns:a16="http://schemas.microsoft.com/office/drawing/2014/main" id="{A0A95874-766F-FEEE-A138-E3FCDBB0E8E0}"/>
              </a:ext>
            </a:extLst>
          </p:cNvPr>
          <p:cNvSpPr txBox="1">
            <a:spLocks noGrp="1" noChangeArrowheads="1"/>
          </p:cNvSpPr>
          <p:nvPr>
            <p:ph idx="1"/>
          </p:nvPr>
        </p:nvSpPr>
        <p:spPr>
          <a:xfrm>
            <a:off x="1444625" y="1819275"/>
            <a:ext cx="7829550" cy="2890838"/>
          </a:xfrm>
        </p:spPr>
        <p:txBody>
          <a:bodyPr/>
          <a:lstStyle/>
          <a:p>
            <a:pPr eaLnBrk="1"/>
            <a:r>
              <a:rPr lang="en-GB" altLang="en-US">
                <a:solidFill>
                  <a:srgbClr val="000000"/>
                </a:solidFill>
                <a:latin typeface="Arial" panose="020B0604020202020204" pitchFamily="34" charset="0"/>
                <a:cs typeface="Arial" panose="020B0604020202020204" pitchFamily="34" charset="0"/>
              </a:rPr>
              <a:t>We confirm that we have not presented any AI generated materials as my own work.</a:t>
            </a:r>
          </a:p>
          <a:p>
            <a:pPr eaLnBrk="1"/>
            <a:endParaRPr lang="en-GB" altLang="en-US">
              <a:solidFill>
                <a:srgbClr val="000000"/>
              </a:solidFill>
              <a:latin typeface="Arial" panose="020B0604020202020204" pitchFamily="34" charset="0"/>
              <a:cs typeface="Arial" panose="020B0604020202020204" pitchFamily="34" charset="0"/>
            </a:endParaRPr>
          </a:p>
          <a:p>
            <a:pPr eaLnBrk="1"/>
            <a:r>
              <a:rPr lang="en-GB" altLang="en-US">
                <a:solidFill>
                  <a:srgbClr val="000000"/>
                </a:solidFill>
                <a:latin typeface="Arial" panose="020B0604020202020204" pitchFamily="34" charset="0"/>
                <a:cs typeface="Arial" panose="020B0604020202020204" pitchFamily="34" charset="0"/>
              </a:rPr>
              <a:t>We confirm that we have copies of my drafts, notes, and other resources we used, which we may be asked to prove in evidence.</a:t>
            </a:r>
            <a:endParaRPr lang="en-GB" altLang="en-US">
              <a:latin typeface="Arial" panose="020B0604020202020204" pitchFamily="34" charset="0"/>
              <a:cs typeface="Arial" panose="020B0604020202020204" pitchFamily="34" charset="0"/>
            </a:endParaRPr>
          </a:p>
        </p:txBody>
      </p:sp>
      <p:pic>
        <p:nvPicPr>
          <p:cNvPr id="7172" name="Picture 4" descr="Eco Transport - Grass Covered Car. Stock Illustration - Illustration of ...">
            <a:extLst>
              <a:ext uri="{FF2B5EF4-FFF2-40B4-BE49-F238E27FC236}">
                <a16:creationId xmlns:a16="http://schemas.microsoft.com/office/drawing/2014/main" id="{CA69620E-6566-6ADF-C2FA-6A5C4D3FB1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3463" y="5319713"/>
            <a:ext cx="2212975" cy="153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C147601-6F11-2AAD-47A5-857B207E9E45}"/>
              </a:ext>
            </a:extLst>
          </p:cNvPr>
          <p:cNvSpPr txBox="1">
            <a:spLocks noGrp="1" noChangeArrowheads="1"/>
          </p:cNvSpPr>
          <p:nvPr>
            <p:ph type="title"/>
          </p:nvPr>
        </p:nvSpPr>
        <p:spPr>
          <a:xfrm>
            <a:off x="677863" y="609600"/>
            <a:ext cx="8596312" cy="560388"/>
          </a:xfrm>
        </p:spPr>
        <p:txBody>
          <a:bodyPr/>
          <a:lstStyle/>
          <a:p>
            <a:pPr eaLnBrk="1"/>
            <a:r>
              <a:rPr lang="en-GB" altLang="en-US" sz="1800" u="sng" dirty="0">
                <a:solidFill>
                  <a:srgbClr val="000000"/>
                </a:solidFill>
                <a:latin typeface="Arial" panose="020B0604020202020204" pitchFamily="34" charset="0"/>
                <a:cs typeface="Arial" panose="020B0604020202020204" pitchFamily="34" charset="0"/>
              </a:rPr>
              <a:t>Presenter : Devi Raju</a:t>
            </a:r>
            <a:endParaRPr lang="en-GB" altLang="en-US" sz="1800" dirty="0">
              <a:latin typeface="Trebuchet MS" panose="020B0603020202020204" pitchFamily="34" charset="0"/>
            </a:endParaRPr>
          </a:p>
        </p:txBody>
      </p:sp>
      <p:sp>
        <p:nvSpPr>
          <p:cNvPr id="3" name="Content Placeholder 2">
            <a:extLst>
              <a:ext uri="{FF2B5EF4-FFF2-40B4-BE49-F238E27FC236}">
                <a16:creationId xmlns:a16="http://schemas.microsoft.com/office/drawing/2014/main" id="{509B6D79-1BBE-82F7-1F4F-975AEA23B3D3}"/>
              </a:ext>
            </a:extLst>
          </p:cNvPr>
          <p:cNvSpPr txBox="1">
            <a:spLocks noGrp="1"/>
          </p:cNvSpPr>
          <p:nvPr>
            <p:ph idx="1"/>
          </p:nvPr>
        </p:nvSpPr>
        <p:spPr>
          <a:xfrm>
            <a:off x="677863" y="1504950"/>
            <a:ext cx="8596312" cy="4537075"/>
          </a:xfrm>
        </p:spPr>
        <p:txBody>
          <a:bodyPr>
            <a:normAutofit/>
          </a:bodyPr>
          <a:lstStyle/>
          <a:p>
            <a:pPr marL="0" indent="0" eaLnBrk="1" fontAlgn="auto">
              <a:spcAft>
                <a:spcPts val="0"/>
              </a:spcAft>
              <a:buFont typeface="Wingdings 3"/>
              <a:buNone/>
              <a:defRPr/>
            </a:pPr>
            <a:r>
              <a:rPr lang="en-GB" b="1" u="sng" dirty="0">
                <a:latin typeface="Arial" pitchFamily="34"/>
                <a:cs typeface="Arial" pitchFamily="34"/>
              </a:rPr>
              <a:t>My Presentation overview:</a:t>
            </a:r>
          </a:p>
          <a:p>
            <a:pPr marL="0" indent="0" eaLnBrk="1" fontAlgn="auto">
              <a:spcAft>
                <a:spcPts val="0"/>
              </a:spcAft>
              <a:buFont typeface="Wingdings 3"/>
              <a:buNone/>
              <a:defRPr/>
            </a:pPr>
            <a:endParaRPr lang="en-GB" dirty="0">
              <a:latin typeface="Arial" pitchFamily="34"/>
              <a:cs typeface="Arial" pitchFamily="34"/>
            </a:endParaRPr>
          </a:p>
          <a:p>
            <a:pPr eaLnBrk="1" fontAlgn="auto">
              <a:spcAft>
                <a:spcPts val="0"/>
              </a:spcAft>
              <a:buFont typeface="Wingdings 3"/>
              <a:buChar char=""/>
              <a:defRPr/>
            </a:pPr>
            <a:r>
              <a:rPr lang="en-GB" dirty="0">
                <a:latin typeface="Arial" pitchFamily="34"/>
                <a:cs typeface="Arial" pitchFamily="34"/>
              </a:rPr>
              <a:t>Introduction to Greenwashing in the Automobile Industry – Definition.</a:t>
            </a:r>
          </a:p>
          <a:p>
            <a:pPr eaLnBrk="1" fontAlgn="auto">
              <a:spcAft>
                <a:spcPts val="0"/>
              </a:spcAft>
              <a:buFont typeface="Wingdings 3"/>
              <a:buChar char=""/>
              <a:defRPr/>
            </a:pPr>
            <a:r>
              <a:rPr lang="en-GB" dirty="0">
                <a:latin typeface="Arial" pitchFamily="34"/>
                <a:cs typeface="Arial" pitchFamily="34"/>
              </a:rPr>
              <a:t>Root cause Analysis Definition and examples.</a:t>
            </a:r>
          </a:p>
          <a:p>
            <a:pPr eaLnBrk="1" fontAlgn="auto">
              <a:spcAft>
                <a:spcPts val="0"/>
              </a:spcAft>
              <a:buFont typeface="Wingdings 3"/>
              <a:buChar char=""/>
              <a:defRPr/>
            </a:pPr>
            <a:r>
              <a:rPr lang="en-GB" dirty="0">
                <a:latin typeface="Arial" pitchFamily="34"/>
                <a:cs typeface="Arial" pitchFamily="34"/>
              </a:rPr>
              <a:t>Real world examples (Volkswagen, Nissan, Lamborghini)</a:t>
            </a:r>
          </a:p>
          <a:p>
            <a:pPr eaLnBrk="1" fontAlgn="auto">
              <a:spcAft>
                <a:spcPts val="0"/>
              </a:spcAft>
              <a:buFont typeface="Wingdings 3"/>
              <a:buChar char=""/>
              <a:defRPr/>
            </a:pPr>
            <a:r>
              <a:rPr lang="en-GB" dirty="0">
                <a:latin typeface="Arial" pitchFamily="34"/>
                <a:cs typeface="Arial" pitchFamily="34"/>
              </a:rPr>
              <a:t>Volkswagen Emissions Scandal (</a:t>
            </a:r>
            <a:r>
              <a:rPr lang="en-GB" dirty="0" err="1">
                <a:latin typeface="Arial" pitchFamily="34"/>
                <a:cs typeface="Arial" pitchFamily="34"/>
              </a:rPr>
              <a:t>Dieselgate</a:t>
            </a:r>
            <a:r>
              <a:rPr lang="en-GB" dirty="0">
                <a:latin typeface="Arial" pitchFamily="34"/>
                <a:cs typeface="Arial" pitchFamily="34"/>
              </a:rPr>
              <a:t>) 2015 – Briefly.</a:t>
            </a:r>
          </a:p>
          <a:p>
            <a:pPr eaLnBrk="1" fontAlgn="auto">
              <a:spcAft>
                <a:spcPts val="0"/>
              </a:spcAft>
              <a:buFont typeface="Wingdings 3"/>
              <a:buChar char=""/>
              <a:defRPr/>
            </a:pPr>
            <a:endParaRPr lang="en-GB" dirty="0">
              <a:latin typeface="Arial" pitchFamily="34"/>
              <a:cs typeface="Arial" pitchFamily="34"/>
            </a:endParaRPr>
          </a:p>
          <a:p>
            <a:pPr eaLnBrk="1" fontAlgn="auto">
              <a:spcAft>
                <a:spcPts val="0"/>
              </a:spcAft>
              <a:buFont typeface="Wingdings 3"/>
              <a:buChar char=""/>
              <a:defRPr/>
            </a:pPr>
            <a:endParaRPr lang="en-GB" dirty="0">
              <a:latin typeface="Arial" pitchFamily="34"/>
              <a:cs typeface="Arial" pitchFamily="34"/>
            </a:endParaRPr>
          </a:p>
          <a:p>
            <a:pPr eaLnBrk="1" fontAlgn="auto">
              <a:spcAft>
                <a:spcPts val="0"/>
              </a:spcAft>
              <a:buFont typeface="Wingdings 3"/>
              <a:buChar char=""/>
              <a:defRPr/>
            </a:pPr>
            <a:endParaRPr lang="en-GB" dirty="0"/>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951548B-8391-63B6-59D3-2A918C6D5FC5}"/>
              </a:ext>
            </a:extLst>
          </p:cNvPr>
          <p:cNvSpPr txBox="1">
            <a:spLocks noGrp="1" noChangeArrowheads="1"/>
          </p:cNvSpPr>
          <p:nvPr>
            <p:ph type="title"/>
          </p:nvPr>
        </p:nvSpPr>
        <p:spPr>
          <a:xfrm>
            <a:off x="776288" y="393700"/>
            <a:ext cx="3432175" cy="284163"/>
          </a:xfrm>
        </p:spPr>
        <p:txBody>
          <a:bodyPr anchorCtr="1"/>
          <a:lstStyle/>
          <a:p>
            <a:pPr eaLnBrk="1"/>
            <a:br>
              <a:rPr lang="en-GB" altLang="en-US" sz="1800" b="1" u="sng">
                <a:solidFill>
                  <a:srgbClr val="000000"/>
                </a:solidFill>
                <a:latin typeface="Arial" panose="020B0604020202020204" pitchFamily="34" charset="0"/>
                <a:cs typeface="Arial" panose="020B0604020202020204" pitchFamily="34" charset="0"/>
              </a:rPr>
            </a:br>
            <a:br>
              <a:rPr lang="en-GB" altLang="en-US" sz="1800" b="1" u="sng">
                <a:solidFill>
                  <a:srgbClr val="000000"/>
                </a:solidFill>
                <a:latin typeface="Arial" panose="020B0604020202020204" pitchFamily="34" charset="0"/>
                <a:cs typeface="Arial" panose="020B0604020202020204" pitchFamily="34" charset="0"/>
              </a:rPr>
            </a:br>
            <a:endParaRPr lang="en-GB" altLang="en-US" sz="1800" b="1" u="sng">
              <a:solidFill>
                <a:srgbClr val="000000"/>
              </a:solidFill>
              <a:latin typeface="Arial" panose="020B0604020202020204" pitchFamily="34" charset="0"/>
              <a:cs typeface="Arial" panose="020B0604020202020204" pitchFamily="34" charset="0"/>
            </a:endParaRPr>
          </a:p>
        </p:txBody>
      </p:sp>
      <p:sp>
        <p:nvSpPr>
          <p:cNvPr id="3" name="Content Placeholder 3">
            <a:extLst>
              <a:ext uri="{FF2B5EF4-FFF2-40B4-BE49-F238E27FC236}">
                <a16:creationId xmlns:a16="http://schemas.microsoft.com/office/drawing/2014/main" id="{E8CA7A4A-D33D-C01E-66CC-BA00112FFE4D}"/>
              </a:ext>
            </a:extLst>
          </p:cNvPr>
          <p:cNvSpPr txBox="1">
            <a:spLocks noGrp="1"/>
          </p:cNvSpPr>
          <p:nvPr>
            <p:ph idx="1"/>
          </p:nvPr>
        </p:nvSpPr>
        <p:spPr>
          <a:xfrm>
            <a:off x="539750" y="677864"/>
            <a:ext cx="8596313" cy="4697412"/>
          </a:xfrm>
        </p:spPr>
        <p:txBody>
          <a:bodyPr>
            <a:normAutofit fontScale="92500"/>
          </a:bodyPr>
          <a:lstStyle/>
          <a:p>
            <a:pPr marL="0" indent="0" eaLnBrk="1" fontAlgn="auto">
              <a:spcAft>
                <a:spcPts val="0"/>
              </a:spcAft>
              <a:buFont typeface="Wingdings 3"/>
              <a:buNone/>
              <a:defRPr/>
            </a:pPr>
            <a:r>
              <a:rPr lang="en-GB" b="1" u="sng" dirty="0">
                <a:latin typeface="Arial" pitchFamily="34"/>
                <a:cs typeface="Arial" pitchFamily="34"/>
              </a:rPr>
              <a:t>Introduction: </a:t>
            </a:r>
          </a:p>
          <a:p>
            <a:pPr marL="0" indent="0" eaLnBrk="1" fontAlgn="auto">
              <a:spcAft>
                <a:spcPts val="0"/>
              </a:spcAft>
              <a:buFont typeface="Wingdings 3"/>
              <a:buNone/>
              <a:defRPr/>
            </a:pPr>
            <a:r>
              <a:rPr lang="en-GB" b="1" u="sng" dirty="0">
                <a:latin typeface="Arial" pitchFamily="34"/>
                <a:cs typeface="Arial" pitchFamily="34"/>
              </a:rPr>
              <a:t>Greenwashing in Automobile Industry.</a:t>
            </a:r>
          </a:p>
          <a:p>
            <a:pPr eaLnBrk="1" fontAlgn="auto">
              <a:spcAft>
                <a:spcPts val="0"/>
              </a:spcAft>
              <a:buFont typeface="Wingdings 3"/>
              <a:buChar char=""/>
              <a:defRPr/>
            </a:pPr>
            <a:endParaRPr lang="en-GB" dirty="0">
              <a:latin typeface="Arial" pitchFamily="34"/>
              <a:cs typeface="Arial" pitchFamily="34"/>
            </a:endParaRPr>
          </a:p>
          <a:p>
            <a:pPr eaLnBrk="1" fontAlgn="auto">
              <a:spcAft>
                <a:spcPts val="0"/>
              </a:spcAft>
              <a:buFont typeface="Wingdings 3"/>
              <a:buChar char=""/>
              <a:defRPr/>
            </a:pPr>
            <a:r>
              <a:rPr lang="en-GB" dirty="0">
                <a:latin typeface="Arial" panose="020B0604020202020204" pitchFamily="34" charset="0"/>
                <a:cs typeface="Arial" panose="020B0604020202020204" pitchFamily="34" charset="0"/>
              </a:rPr>
              <a:t>Greenwashing is the practise of misleading customers about a vehicle’s environmental performance.</a:t>
            </a:r>
          </a:p>
          <a:p>
            <a:pPr eaLnBrk="1" fontAlgn="auto">
              <a:spcAft>
                <a:spcPts val="0"/>
              </a:spcAft>
              <a:buFont typeface="Wingdings 3"/>
              <a:buChar char=""/>
              <a:defRPr/>
            </a:pPr>
            <a:r>
              <a:rPr lang="en-GB" dirty="0">
                <a:latin typeface="Arial" panose="020B0604020202020204" pitchFamily="34" charset="0"/>
                <a:cs typeface="Arial" panose="020B0604020202020204" pitchFamily="34" charset="0"/>
              </a:rPr>
              <a:t>Used by car manufacturers to appear more eco-friendly than they actually are.</a:t>
            </a:r>
          </a:p>
          <a:p>
            <a:pPr eaLnBrk="1" fontAlgn="auto">
              <a:spcAft>
                <a:spcPts val="0"/>
              </a:spcAft>
              <a:buFont typeface="Wingdings 3"/>
              <a:buChar char=""/>
              <a:defRPr/>
            </a:pPr>
            <a:r>
              <a:rPr lang="en-GB" dirty="0">
                <a:latin typeface="Arial" panose="020B0604020202020204" pitchFamily="34" charset="0"/>
                <a:cs typeface="Arial" panose="020B0604020202020204" pitchFamily="34" charset="0"/>
              </a:rPr>
              <a:t>Common marketing terms include “eco-friendly,” “clean,” and “sustainable.”</a:t>
            </a:r>
          </a:p>
          <a:p>
            <a:pPr eaLnBrk="1" fontAlgn="auto">
              <a:spcAft>
                <a:spcPts val="0"/>
              </a:spcAft>
              <a:buFont typeface="Wingdings 3"/>
              <a:buChar char=""/>
              <a:defRPr/>
            </a:pPr>
            <a:r>
              <a:rPr lang="en-GB" dirty="0">
                <a:latin typeface="Arial" panose="020B0604020202020204" pitchFamily="34" charset="0"/>
                <a:cs typeface="Arial" panose="020B0604020202020204" pitchFamily="34" charset="0"/>
              </a:rPr>
              <a:t>Often hides the true environmental impact of production and emissions.</a:t>
            </a:r>
          </a:p>
          <a:p>
            <a:pPr eaLnBrk="1" fontAlgn="auto">
              <a:spcAft>
                <a:spcPts val="0"/>
              </a:spcAft>
              <a:buFont typeface="Wingdings 3"/>
              <a:buChar char=""/>
              <a:defRPr/>
            </a:pPr>
            <a:r>
              <a:rPr lang="en-GB" dirty="0">
                <a:latin typeface="Arial" panose="020B0604020202020204" pitchFamily="34" charset="0"/>
                <a:cs typeface="Arial" panose="020B0604020202020204" pitchFamily="34" charset="0"/>
              </a:rPr>
              <a:t>Aims to attract environmentally conscious consumers and boost sales.</a:t>
            </a:r>
          </a:p>
          <a:p>
            <a:pPr eaLnBrk="1" fontAlgn="auto">
              <a:spcAft>
                <a:spcPts val="0"/>
              </a:spcAft>
              <a:buFont typeface="Wingdings 3"/>
              <a:buChar char=""/>
              <a:defRPr/>
            </a:pPr>
            <a:r>
              <a:rPr lang="en-GB" b="1" dirty="0">
                <a:latin typeface="Arial" panose="020B0604020202020204" pitchFamily="34" charset="0"/>
                <a:cs typeface="Arial" panose="020B0604020202020204" pitchFamily="34" charset="0"/>
              </a:rPr>
              <a:t>Example:</a:t>
            </a:r>
            <a:r>
              <a:rPr lang="en-GB" dirty="0">
                <a:latin typeface="Arial" panose="020B0604020202020204" pitchFamily="34" charset="0"/>
                <a:cs typeface="Arial" panose="020B0604020202020204" pitchFamily="34" charset="0"/>
              </a:rPr>
              <a:t> Volkswagen’s </a:t>
            </a:r>
            <a:r>
              <a:rPr lang="en-GB" i="1" dirty="0">
                <a:latin typeface="Arial" panose="020B0604020202020204" pitchFamily="34" charset="0"/>
                <a:cs typeface="Arial" panose="020B0604020202020204" pitchFamily="34" charset="0"/>
              </a:rPr>
              <a:t>“clean diesel”</a:t>
            </a:r>
            <a:r>
              <a:rPr lang="en-GB" dirty="0">
                <a:latin typeface="Arial" panose="020B0604020202020204" pitchFamily="34" charset="0"/>
                <a:cs typeface="Arial" panose="020B0604020202020204" pitchFamily="34" charset="0"/>
              </a:rPr>
              <a:t> cars that failed real-world emissions tests.</a:t>
            </a:r>
          </a:p>
          <a:p>
            <a:pPr marL="0" indent="0" eaLnBrk="1" fontAlgn="auto">
              <a:spcAft>
                <a:spcPts val="0"/>
              </a:spcAft>
              <a:buFont typeface="Wingdings 3"/>
              <a:buNone/>
              <a:defRPr/>
            </a:pPr>
            <a:endParaRPr lang="en-GB" sz="1600" dirty="0">
              <a:latin typeface="Arial" pitchFamily="34"/>
              <a:cs typeface="Arial" pitchFamily="34"/>
            </a:endParaRPr>
          </a:p>
          <a:p>
            <a:pPr marL="0" indent="0" eaLnBrk="1" fontAlgn="auto">
              <a:spcAft>
                <a:spcPts val="0"/>
              </a:spcAft>
              <a:buFont typeface="Wingdings 3"/>
              <a:buNone/>
              <a:defRPr/>
            </a:pPr>
            <a:r>
              <a:rPr sz="1600" dirty="0">
                <a:latin typeface="Arial" pitchFamily="34"/>
                <a:cs typeface="Arial" pitchFamily="34"/>
              </a:rPr>
              <a:t>The VW </a:t>
            </a:r>
            <a:r>
              <a:rPr sz="1600" dirty="0" err="1">
                <a:latin typeface="Arial" pitchFamily="34"/>
                <a:cs typeface="Arial" pitchFamily="34"/>
              </a:rPr>
              <a:t>Dieselgate</a:t>
            </a:r>
            <a:r>
              <a:rPr sz="1600" dirty="0">
                <a:latin typeface="Arial" pitchFamily="34"/>
                <a:cs typeface="Arial" pitchFamily="34"/>
              </a:rPr>
              <a:t> scandal continues to shape debate on corporate environmental responsibility (Kell, 2022).</a:t>
            </a:r>
            <a:endParaRPr lang="en-GB" sz="1600" dirty="0">
              <a:latin typeface="Arial" pitchFamily="34"/>
              <a:cs typeface="Arial" pitchFamily="34"/>
            </a:endParaRPr>
          </a:p>
          <a:p>
            <a:pPr eaLnBrk="1" fontAlgn="auto">
              <a:spcAft>
                <a:spcPts val="0"/>
              </a:spcAft>
              <a:buFont typeface="Wingdings 3"/>
              <a:buChar char=""/>
              <a:defRPr/>
            </a:pPr>
            <a:endParaRPr lang="en-GB" dirty="0">
              <a:latin typeface="Arial" pitchFamily="34"/>
              <a:cs typeface="Arial" pitchFamily="34"/>
            </a:endParaRPr>
          </a:p>
          <a:p>
            <a:pPr marL="0" indent="0" eaLnBrk="1" fontAlgn="auto">
              <a:spcAft>
                <a:spcPts val="0"/>
              </a:spcAft>
              <a:buFont typeface="Wingdings 3"/>
              <a:buNone/>
              <a:defRPr/>
            </a:pPr>
            <a:endParaRPr lang="en-GB" dirty="0"/>
          </a:p>
        </p:txBody>
      </p:sp>
      <p:pic>
        <p:nvPicPr>
          <p:cNvPr id="9220" name="Picture 4" descr="Eco Transport - Grass Covered Car. Stock Illustration - Illustration of ...">
            <a:extLst>
              <a:ext uri="{FF2B5EF4-FFF2-40B4-BE49-F238E27FC236}">
                <a16:creationId xmlns:a16="http://schemas.microsoft.com/office/drawing/2014/main" id="{3AC29792-4943-FB1B-9CB1-31C4747E25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3483" y="5257800"/>
            <a:ext cx="2212975" cy="153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2" descr="🚘 Dirty Money: The Volkswagen Scandal ...">
            <a:extLst>
              <a:ext uri="{FF2B5EF4-FFF2-40B4-BE49-F238E27FC236}">
                <a16:creationId xmlns:a16="http://schemas.microsoft.com/office/drawing/2014/main" id="{ACCA2D0D-8FAA-4C25-5A52-F7249FCC3C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2500" y="5257800"/>
            <a:ext cx="284797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AC96BDC0-6FF4-A8D4-B577-B6CC84FEC6D6}"/>
              </a:ext>
            </a:extLst>
          </p:cNvPr>
          <p:cNvSpPr txBox="1">
            <a:spLocks noGrp="1" noChangeArrowheads="1"/>
          </p:cNvSpPr>
          <p:nvPr>
            <p:ph type="title"/>
          </p:nvPr>
        </p:nvSpPr>
        <p:spPr>
          <a:xfrm>
            <a:off x="677863" y="147638"/>
            <a:ext cx="8596312" cy="1268412"/>
          </a:xfrm>
        </p:spPr>
        <p:txBody>
          <a:bodyPr/>
          <a:lstStyle/>
          <a:p>
            <a:pPr eaLnBrk="1"/>
            <a:r>
              <a:rPr lang="en-GB" altLang="en-US" sz="1800" b="1" u="sng">
                <a:solidFill>
                  <a:srgbClr val="000000"/>
                </a:solidFill>
                <a:latin typeface="Arial" panose="020B0604020202020204" pitchFamily="34" charset="0"/>
                <a:cs typeface="Arial" panose="020B0604020202020204" pitchFamily="34" charset="0"/>
              </a:rPr>
              <a:t>Root Cause Analysis (RCA) : Definition.</a:t>
            </a:r>
            <a:endParaRPr lang="en-GB" altLang="en-US">
              <a:latin typeface="Trebuchet MS" panose="020B0603020202020204" pitchFamily="34" charset="0"/>
            </a:endParaRPr>
          </a:p>
        </p:txBody>
      </p:sp>
      <p:sp>
        <p:nvSpPr>
          <p:cNvPr id="3" name="Content Placeholder 2">
            <a:extLst>
              <a:ext uri="{FF2B5EF4-FFF2-40B4-BE49-F238E27FC236}">
                <a16:creationId xmlns:a16="http://schemas.microsoft.com/office/drawing/2014/main" id="{78F32D74-BFC9-882F-73A2-BDDAFE0BDC11}"/>
              </a:ext>
            </a:extLst>
          </p:cNvPr>
          <p:cNvSpPr txBox="1">
            <a:spLocks noGrp="1"/>
          </p:cNvSpPr>
          <p:nvPr>
            <p:ph idx="1"/>
          </p:nvPr>
        </p:nvSpPr>
        <p:spPr>
          <a:xfrm>
            <a:off x="677862" y="741363"/>
            <a:ext cx="9151937" cy="3863975"/>
          </a:xfrm>
        </p:spPr>
        <p:txBody>
          <a:bodyPr>
            <a:normAutofit/>
          </a:bodyPr>
          <a:lstStyle/>
          <a:p>
            <a:pPr eaLnBrk="1" fontAlgn="auto">
              <a:spcAft>
                <a:spcPts val="0"/>
              </a:spcAft>
              <a:buFont typeface="Wingdings 3"/>
              <a:buChar char=""/>
              <a:defRPr/>
            </a:pPr>
            <a:r>
              <a:rPr lang="en-GB" dirty="0">
                <a:latin typeface="Arial" pitchFamily="34"/>
                <a:cs typeface="Arial" pitchFamily="34"/>
              </a:rPr>
              <a:t>RCA means  a process to find the main cause of problem so it can be effectively solved and prevented from recurring.</a:t>
            </a:r>
          </a:p>
          <a:p>
            <a:pPr eaLnBrk="1" fontAlgn="auto">
              <a:spcAft>
                <a:spcPts val="0"/>
              </a:spcAft>
              <a:buFont typeface="Wingdings 3"/>
              <a:buChar char=""/>
              <a:defRPr/>
            </a:pPr>
            <a:r>
              <a:rPr lang="en-GB" dirty="0">
                <a:latin typeface="Arial" pitchFamily="34"/>
                <a:cs typeface="Arial" pitchFamily="34"/>
              </a:rPr>
              <a:t>Focuses on why the problem happened, not just what happened.</a:t>
            </a:r>
          </a:p>
          <a:p>
            <a:pPr eaLnBrk="1" fontAlgn="auto">
              <a:spcAft>
                <a:spcPts val="0"/>
              </a:spcAft>
              <a:buFont typeface="Wingdings 3"/>
              <a:buChar char=""/>
              <a:defRPr/>
            </a:pPr>
            <a:r>
              <a:rPr lang="en-GB" dirty="0">
                <a:latin typeface="Arial" pitchFamily="34"/>
                <a:cs typeface="Arial" pitchFamily="34"/>
              </a:rPr>
              <a:t>Helps organizations make long term improvements.</a:t>
            </a:r>
          </a:p>
          <a:p>
            <a:pPr eaLnBrk="1" fontAlgn="auto">
              <a:spcAft>
                <a:spcPts val="0"/>
              </a:spcAft>
              <a:buFont typeface="Wingdings 3"/>
              <a:buChar char=""/>
              <a:defRPr/>
            </a:pPr>
            <a:r>
              <a:rPr lang="en-GB" dirty="0">
                <a:latin typeface="Arial" pitchFamily="34"/>
                <a:cs typeface="Arial" pitchFamily="34"/>
              </a:rPr>
              <a:t>Common tools: 5 Whys, Fishbone diagram (Ishikawa), SWOT analysis.</a:t>
            </a:r>
          </a:p>
          <a:p>
            <a:pPr eaLnBrk="1" fontAlgn="auto">
              <a:spcAft>
                <a:spcPts val="0"/>
              </a:spcAft>
              <a:buFont typeface="Wingdings 3"/>
              <a:buChar char=""/>
              <a:defRPr/>
            </a:pPr>
            <a:r>
              <a:rPr lang="en-GB" b="1" dirty="0">
                <a:latin typeface="Arial" pitchFamily="34"/>
                <a:cs typeface="Arial" pitchFamily="34"/>
              </a:rPr>
              <a:t>Example (Automobile Industry):</a:t>
            </a:r>
            <a:br>
              <a:rPr lang="en-GB" b="1" dirty="0">
                <a:latin typeface="Arial" pitchFamily="34"/>
                <a:cs typeface="Arial" pitchFamily="34"/>
              </a:rPr>
            </a:br>
            <a:r>
              <a:rPr lang="en-GB" dirty="0">
                <a:latin typeface="Arial" pitchFamily="34"/>
                <a:cs typeface="Arial" pitchFamily="34"/>
              </a:rPr>
              <a:t>RCA can be used to find why greenwashing occurs, e.g., due to weak regulations, profit motives, or consumer perception pressures.</a:t>
            </a:r>
          </a:p>
          <a:p>
            <a:pPr marL="0" indent="0" eaLnBrk="1" fontAlgn="auto">
              <a:spcAft>
                <a:spcPts val="0"/>
              </a:spcAft>
              <a:buFont typeface="Wingdings 3"/>
              <a:buNone/>
              <a:defRPr/>
            </a:pPr>
            <a:r>
              <a:rPr lang="en-GB" dirty="0">
                <a:latin typeface="Arial" pitchFamily="34"/>
                <a:cs typeface="Arial" pitchFamily="34"/>
              </a:rPr>
              <a:t>The use of fishbone diagrams to identify root causes and enhance management decision-making was analysed (</a:t>
            </a:r>
            <a:r>
              <a:rPr lang="en-GB" dirty="0" err="1">
                <a:latin typeface="Arial" pitchFamily="34"/>
                <a:cs typeface="Arial" pitchFamily="34"/>
              </a:rPr>
              <a:t>Sakdiyha</a:t>
            </a:r>
            <a:r>
              <a:rPr lang="en-GB" dirty="0">
                <a:latin typeface="Arial" pitchFamily="34"/>
                <a:cs typeface="Arial" pitchFamily="34"/>
              </a:rPr>
              <a:t> et al., 2022).</a:t>
            </a:r>
          </a:p>
          <a:p>
            <a:pPr marL="0" indent="0" eaLnBrk="1" fontAlgn="auto">
              <a:spcAft>
                <a:spcPts val="0"/>
              </a:spcAft>
              <a:buFont typeface="Wingdings 3"/>
              <a:buNone/>
              <a:defRPr/>
            </a:pPr>
            <a:endParaRPr lang="en-GB" sz="1600" dirty="0">
              <a:latin typeface="Arial" pitchFamily="34"/>
              <a:cs typeface="Arial" pitchFamily="34"/>
            </a:endParaRPr>
          </a:p>
        </p:txBody>
      </p:sp>
      <p:pic>
        <p:nvPicPr>
          <p:cNvPr id="10244" name="Picture 4" descr="Root cause analysis: 5 Whys, Fishbone, and What Else? -">
            <a:extLst>
              <a:ext uri="{FF2B5EF4-FFF2-40B4-BE49-F238E27FC236}">
                <a16:creationId xmlns:a16="http://schemas.microsoft.com/office/drawing/2014/main" id="{05BB15BF-F328-E518-5286-951369E5ED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7863" y="4759325"/>
            <a:ext cx="3273425" cy="171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6" descr="How you can use “5 Whys” to understand the root cause of any problem |  EasyRetro">
            <a:extLst>
              <a:ext uri="{FF2B5EF4-FFF2-40B4-BE49-F238E27FC236}">
                <a16:creationId xmlns:a16="http://schemas.microsoft.com/office/drawing/2014/main" id="{D487B4AC-90BF-A06F-4A20-28159679C4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7863" y="4376738"/>
            <a:ext cx="2425700" cy="242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6" name="Picture 10" descr="How to do a SWOT analysis (with ...">
            <a:extLst>
              <a:ext uri="{FF2B5EF4-FFF2-40B4-BE49-F238E27FC236}">
                <a16:creationId xmlns:a16="http://schemas.microsoft.com/office/drawing/2014/main" id="{8F52D8EC-2E99-8C87-1616-51BD6128F8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4163" y="4738688"/>
            <a:ext cx="2981325" cy="153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0526195-551D-1A58-3222-90FC0EC0FE6C}"/>
              </a:ext>
            </a:extLst>
          </p:cNvPr>
          <p:cNvSpPr txBox="1">
            <a:spLocks noGrp="1" noChangeArrowheads="1"/>
          </p:cNvSpPr>
          <p:nvPr>
            <p:ph type="title"/>
          </p:nvPr>
        </p:nvSpPr>
        <p:spPr>
          <a:xfrm>
            <a:off x="677863" y="609600"/>
            <a:ext cx="8596312" cy="776288"/>
          </a:xfrm>
        </p:spPr>
        <p:txBody>
          <a:bodyPr/>
          <a:lstStyle/>
          <a:p>
            <a:pPr defTabSz="914400" eaLnBrk="1"/>
            <a:r>
              <a:rPr lang="en-GB" altLang="en-US" sz="1800" b="1" u="sng">
                <a:solidFill>
                  <a:srgbClr val="000000"/>
                </a:solidFill>
                <a:latin typeface="Arial" panose="020B0604020202020204" pitchFamily="34" charset="0"/>
                <a:cs typeface="Arial" panose="020B0604020202020204" pitchFamily="34" charset="0"/>
              </a:rPr>
              <a:t>Some of the examples of Greenwashing Automobile Industries</a:t>
            </a:r>
            <a:r>
              <a:rPr lang="en-GB" altLang="en-US" sz="1800" b="1">
                <a:solidFill>
                  <a:srgbClr val="000000"/>
                </a:solidFill>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F14A04C3-9636-636D-8806-4A167F196B89}"/>
              </a:ext>
            </a:extLst>
          </p:cNvPr>
          <p:cNvSpPr txBox="1">
            <a:spLocks noGrp="1"/>
          </p:cNvSpPr>
          <p:nvPr>
            <p:ph idx="1"/>
          </p:nvPr>
        </p:nvSpPr>
        <p:spPr>
          <a:xfrm>
            <a:off x="677863" y="1200150"/>
            <a:ext cx="8596312" cy="4841875"/>
          </a:xfrm>
        </p:spPr>
        <p:txBody>
          <a:bodyPr>
            <a:normAutofit fontScale="77500" lnSpcReduction="20000"/>
          </a:bodyPr>
          <a:lstStyle/>
          <a:p>
            <a:pPr eaLnBrk="1" fontAlgn="auto">
              <a:spcAft>
                <a:spcPts val="0"/>
              </a:spcAft>
              <a:buFont typeface="Wingdings 3"/>
              <a:buChar char=""/>
              <a:defRPr/>
            </a:pPr>
            <a:r>
              <a:rPr lang="en-GB" sz="2300" dirty="0">
                <a:solidFill>
                  <a:srgbClr val="000000"/>
                </a:solidFill>
                <a:latin typeface="Arial" pitchFamily="34"/>
                <a:cs typeface="Arial" pitchFamily="34"/>
              </a:rPr>
              <a:t>Volkswagen Emissions Scandal (</a:t>
            </a:r>
            <a:r>
              <a:rPr lang="en-GB" sz="2300" dirty="0" err="1">
                <a:solidFill>
                  <a:srgbClr val="000000"/>
                </a:solidFill>
                <a:latin typeface="Arial" pitchFamily="34"/>
                <a:cs typeface="Arial" pitchFamily="34"/>
              </a:rPr>
              <a:t>Dieselgate</a:t>
            </a:r>
            <a:r>
              <a:rPr lang="en-GB" sz="2300" dirty="0">
                <a:solidFill>
                  <a:srgbClr val="000000"/>
                </a:solidFill>
                <a:latin typeface="Arial" pitchFamily="34"/>
                <a:cs typeface="Arial" pitchFamily="34"/>
              </a:rPr>
              <a:t>): In 2015, Volkswagen was charged with manipulating emissions tests in diesel-powered cars, which emitted 40 times the allowed levels of nitrogen oxides. This scandal resulted in over $30 billion in fines, the largest in history. </a:t>
            </a:r>
          </a:p>
          <a:p>
            <a:pPr eaLnBrk="1" fontAlgn="auto">
              <a:spcAft>
                <a:spcPts val="0"/>
              </a:spcAft>
              <a:buFont typeface="Wingdings 3"/>
              <a:buChar char=""/>
              <a:defRPr/>
            </a:pPr>
            <a:endParaRPr lang="en-GB" sz="2300" dirty="0">
              <a:solidFill>
                <a:srgbClr val="000000"/>
              </a:solidFill>
              <a:latin typeface="Arial" pitchFamily="34"/>
              <a:cs typeface="Arial" pitchFamily="34"/>
            </a:endParaRPr>
          </a:p>
          <a:p>
            <a:pPr eaLnBrk="1" fontAlgn="auto">
              <a:spcAft>
                <a:spcPts val="0"/>
              </a:spcAft>
              <a:buFont typeface="Wingdings 3"/>
              <a:buChar char=""/>
              <a:defRPr/>
            </a:pPr>
            <a:r>
              <a:rPr lang="en-GB" sz="2300" dirty="0">
                <a:solidFill>
                  <a:srgbClr val="000000"/>
                </a:solidFill>
                <a:latin typeface="Arial" pitchFamily="34"/>
                <a:cs typeface="Arial" pitchFamily="34"/>
              </a:rPr>
              <a:t>Nissan Leaf Campaign (2012): Nissan's advertisement for the Leaf electric car featured a polar bear that hugged a man entering a Nissan Leaf, creating an emotional appeal that failed to address the broader environmental costs of EV production. </a:t>
            </a:r>
          </a:p>
          <a:p>
            <a:pPr marL="0" indent="0" eaLnBrk="1" fontAlgn="auto">
              <a:spcAft>
                <a:spcPts val="0"/>
              </a:spcAft>
              <a:buFont typeface="Wingdings 3"/>
              <a:buNone/>
              <a:defRPr/>
            </a:pPr>
            <a:endParaRPr lang="en-GB" sz="2300" dirty="0">
              <a:solidFill>
                <a:srgbClr val="000000"/>
              </a:solidFill>
              <a:latin typeface="Arial" pitchFamily="34"/>
              <a:cs typeface="Arial" pitchFamily="34"/>
            </a:endParaRPr>
          </a:p>
          <a:p>
            <a:pPr eaLnBrk="1" fontAlgn="auto">
              <a:spcAft>
                <a:spcPts val="0"/>
              </a:spcAft>
              <a:buFont typeface="Wingdings 3"/>
              <a:buChar char=""/>
              <a:defRPr/>
            </a:pPr>
            <a:r>
              <a:rPr lang="en-GB" sz="2300" dirty="0">
                <a:solidFill>
                  <a:srgbClr val="000000"/>
                </a:solidFill>
                <a:latin typeface="Arial" pitchFamily="34"/>
                <a:cs typeface="Arial" pitchFamily="34"/>
              </a:rPr>
              <a:t>Lamborghini(2022): The luxury car brand Lamborghini warned against a "greenwash" as it looked to go all-electric, despite not making any real sustainable efforts. </a:t>
            </a:r>
          </a:p>
          <a:p>
            <a:pPr eaLnBrk="1" fontAlgn="auto">
              <a:spcAft>
                <a:spcPts val="0"/>
              </a:spcAft>
              <a:buFont typeface="Wingdings 3"/>
              <a:buChar char=""/>
              <a:defRPr/>
            </a:pPr>
            <a:endParaRPr lang="en-GB" sz="2300" dirty="0">
              <a:solidFill>
                <a:srgbClr val="000000"/>
              </a:solidFill>
              <a:latin typeface="Arial" pitchFamily="34"/>
              <a:cs typeface="Arial" pitchFamily="34"/>
            </a:endParaRPr>
          </a:p>
          <a:p>
            <a:pPr marL="0" indent="0" eaLnBrk="1" fontAlgn="auto">
              <a:spcAft>
                <a:spcPts val="0"/>
              </a:spcAft>
              <a:buFont typeface="Wingdings 3"/>
              <a:buNone/>
              <a:defRPr/>
            </a:pPr>
            <a:r>
              <a:rPr lang="en-GB" sz="2300" dirty="0">
                <a:latin typeface="Arial" pitchFamily="34"/>
                <a:cs typeface="Arial" pitchFamily="34"/>
              </a:rPr>
              <a:t>The emissions scandal pushed European car manufacturers to alter their CSR approaches, influencing how they address sustainability issues (</a:t>
            </a:r>
            <a:r>
              <a:rPr lang="en-GB" sz="2300" dirty="0" err="1">
                <a:latin typeface="Arial" pitchFamily="34"/>
                <a:cs typeface="Arial" pitchFamily="34"/>
              </a:rPr>
              <a:t>Majlath</a:t>
            </a:r>
            <a:r>
              <a:rPr lang="en-GB" sz="2300" dirty="0">
                <a:latin typeface="Arial" pitchFamily="34"/>
                <a:cs typeface="Arial" pitchFamily="34"/>
              </a:rPr>
              <a:t> and </a:t>
            </a:r>
            <a:r>
              <a:rPr lang="en-GB" sz="2300" dirty="0" err="1">
                <a:latin typeface="Arial" pitchFamily="34"/>
                <a:cs typeface="Arial" pitchFamily="34"/>
              </a:rPr>
              <a:t>Ricordel</a:t>
            </a:r>
            <a:r>
              <a:rPr lang="en-GB" sz="2300" dirty="0">
                <a:latin typeface="Arial" pitchFamily="34"/>
                <a:cs typeface="Arial" pitchFamily="34"/>
              </a:rPr>
              <a:t>, 2021).</a:t>
            </a:r>
          </a:p>
          <a:p>
            <a:pPr eaLnBrk="1" fontAlgn="auto">
              <a:spcAft>
                <a:spcPts val="0"/>
              </a:spcAft>
              <a:buFont typeface="Wingdings 3"/>
              <a:buChar char=""/>
              <a:defRPr/>
            </a:pPr>
            <a:endParaRPr lang="en-GB" dirty="0"/>
          </a:p>
        </p:txBody>
      </p:sp>
      <p:pic>
        <p:nvPicPr>
          <p:cNvPr id="11268" name="Picture 2">
            <a:extLst>
              <a:ext uri="{FF2B5EF4-FFF2-40B4-BE49-F238E27FC236}">
                <a16:creationId xmlns:a16="http://schemas.microsoft.com/office/drawing/2014/main" id="{67D2ED61-82A5-C59C-4DF8-908A66CC5F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75813" y="4257675"/>
            <a:ext cx="2516187" cy="199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4" descr="Volkswagen emissions scandal – timeline ...">
            <a:extLst>
              <a:ext uri="{FF2B5EF4-FFF2-40B4-BE49-F238E27FC236}">
                <a16:creationId xmlns:a16="http://schemas.microsoft.com/office/drawing/2014/main" id="{ADE73A5A-8DCB-380D-C503-0B2C6C9765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5813" y="942975"/>
            <a:ext cx="2516187"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4">
            <a:extLst>
              <a:ext uri="{FF2B5EF4-FFF2-40B4-BE49-F238E27FC236}">
                <a16:creationId xmlns:a16="http://schemas.microsoft.com/office/drawing/2014/main" id="{82302E99-1B7A-A5AE-3C85-61FD4281BC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75813" y="2600325"/>
            <a:ext cx="2516187"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12290" name="TextBox 2">
            <a:extLst>
              <a:ext uri="{FF2B5EF4-FFF2-40B4-BE49-F238E27FC236}">
                <a16:creationId xmlns:a16="http://schemas.microsoft.com/office/drawing/2014/main" id="{7ABC0904-6BD2-F2B6-DD97-C86A08A281A9}"/>
              </a:ext>
            </a:extLst>
          </p:cNvPr>
          <p:cNvSpPr txBox="1">
            <a:spLocks noChangeArrowheads="1"/>
          </p:cNvSpPr>
          <p:nvPr/>
        </p:nvSpPr>
        <p:spPr bwMode="auto">
          <a:xfrm>
            <a:off x="1185863" y="357188"/>
            <a:ext cx="61055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b="1" u="sng">
                <a:solidFill>
                  <a:srgbClr val="000000"/>
                </a:solidFill>
                <a:latin typeface="Arial" panose="020B0604020202020204" pitchFamily="34" charset="0"/>
                <a:ea typeface="Aptos" panose="020B0004020202020204" pitchFamily="34" charset="0"/>
                <a:cs typeface="Aptos" panose="020B0004020202020204" pitchFamily="34" charset="0"/>
              </a:rPr>
              <a:t>The Volkswagen Dieselgate scandal case (2015):</a:t>
            </a:r>
          </a:p>
          <a:p>
            <a:pPr eaLnBrk="1" hangingPunct="1"/>
            <a:endParaRPr lang="en-GB" altLang="en-US">
              <a:solidFill>
                <a:srgbClr val="000000"/>
              </a:solidFill>
              <a:latin typeface="Trebuchet MS" panose="020B0603020202020204" pitchFamily="34" charset="0"/>
            </a:endParaRPr>
          </a:p>
        </p:txBody>
      </p:sp>
      <p:sp>
        <p:nvSpPr>
          <p:cNvPr id="12291" name="Rectangle 1">
            <a:extLst>
              <a:ext uri="{FF2B5EF4-FFF2-40B4-BE49-F238E27FC236}">
                <a16:creationId xmlns:a16="http://schemas.microsoft.com/office/drawing/2014/main" id="{6D89FBC7-BC27-9C54-84D1-DE92E4C1AD4B}"/>
              </a:ext>
            </a:extLst>
          </p:cNvPr>
          <p:cNvSpPr txBox="1">
            <a:spLocks noGrp="1" noChangeArrowheads="1"/>
          </p:cNvSpPr>
          <p:nvPr>
            <p:ph type="title"/>
          </p:nvPr>
        </p:nvSpPr>
        <p:spPr>
          <a:xfrm>
            <a:off x="1006475" y="726172"/>
            <a:ext cx="9166225" cy="5570756"/>
          </a:xfrm>
        </p:spPr>
        <p:txBody>
          <a:bodyPr anchor="ctr">
            <a:spAutoFit/>
          </a:bodyPr>
          <a:lstStyle/>
          <a:p>
            <a:pPr defTabSz="914400" eaLnBrk="1" hangingPunct="0"/>
            <a:r>
              <a:rPr altLang="en-US" sz="1800" dirty="0">
                <a:solidFill>
                  <a:srgbClr val="000000"/>
                </a:solidFill>
                <a:latin typeface="Arial" panose="020B0604020202020204" pitchFamily="34" charset="0"/>
              </a:rPr>
              <a:t>1.Exposed in 2015 as a major case of corporate greenwashing in the</a:t>
            </a:r>
            <a:br>
              <a:rPr altLang="en-US" sz="1800" dirty="0">
                <a:solidFill>
                  <a:srgbClr val="000000"/>
                </a:solidFill>
                <a:latin typeface="Arial" panose="020B0604020202020204" pitchFamily="34" charset="0"/>
              </a:rPr>
            </a:br>
            <a:r>
              <a:rPr altLang="en-US" sz="1800" dirty="0">
                <a:solidFill>
                  <a:srgbClr val="000000"/>
                </a:solidFill>
                <a:latin typeface="Arial" panose="020B0604020202020204" pitchFamily="34" charset="0"/>
              </a:rPr>
              <a:t> automobile industry.</a:t>
            </a:r>
            <a:br>
              <a:rPr altLang="en-US" sz="1800" dirty="0">
                <a:solidFill>
                  <a:srgbClr val="000000"/>
                </a:solidFill>
                <a:latin typeface="Arial" panose="020B0604020202020204" pitchFamily="34" charset="0"/>
              </a:rPr>
            </a:br>
            <a:br>
              <a:rPr altLang="en-US" sz="1800" dirty="0">
                <a:solidFill>
                  <a:srgbClr val="000000"/>
                </a:solidFill>
                <a:latin typeface="Arial" panose="020B0604020202020204" pitchFamily="34" charset="0"/>
              </a:rPr>
            </a:br>
            <a:r>
              <a:rPr altLang="en-US" sz="1800" dirty="0">
                <a:solidFill>
                  <a:srgbClr val="000000"/>
                </a:solidFill>
                <a:latin typeface="Arial" panose="020B0604020202020204" pitchFamily="34" charset="0"/>
              </a:rPr>
              <a:t>2. Volkswagen marketed its diesel cars as “clean diesel”.</a:t>
            </a:r>
            <a:br>
              <a:rPr altLang="en-US" sz="1800" dirty="0">
                <a:solidFill>
                  <a:srgbClr val="000000"/>
                </a:solidFill>
                <a:latin typeface="Arial" panose="020B0604020202020204" pitchFamily="34" charset="0"/>
              </a:rPr>
            </a:br>
            <a:br>
              <a:rPr altLang="en-US" sz="1800" dirty="0">
                <a:solidFill>
                  <a:srgbClr val="000000"/>
                </a:solidFill>
                <a:latin typeface="Arial" panose="020B0604020202020204" pitchFamily="34" charset="0"/>
              </a:rPr>
            </a:br>
            <a:r>
              <a:rPr altLang="en-US" sz="1800" dirty="0">
                <a:solidFill>
                  <a:srgbClr val="000000"/>
                </a:solidFill>
                <a:latin typeface="Arial" panose="020B0604020202020204" pitchFamily="34" charset="0"/>
              </a:rPr>
              <a:t>3. Claimed vehicles met strict emission standards.</a:t>
            </a:r>
            <a:br>
              <a:rPr altLang="en-US" sz="1800" dirty="0">
                <a:solidFill>
                  <a:srgbClr val="000000"/>
                </a:solidFill>
                <a:latin typeface="Arial" panose="020B0604020202020204" pitchFamily="34" charset="0"/>
              </a:rPr>
            </a:br>
            <a:br>
              <a:rPr altLang="en-US" sz="1800" dirty="0">
                <a:solidFill>
                  <a:srgbClr val="000000"/>
                </a:solidFill>
                <a:latin typeface="Arial" panose="020B0604020202020204" pitchFamily="34" charset="0"/>
              </a:rPr>
            </a:br>
            <a:r>
              <a:rPr altLang="en-US" sz="1800" dirty="0">
                <a:solidFill>
                  <a:srgbClr val="000000"/>
                </a:solidFill>
                <a:latin typeface="Arial" panose="020B0604020202020204" pitchFamily="34" charset="0"/>
              </a:rPr>
              <a:t>4. Promoted as offering high fuel efficiency and strong performance.</a:t>
            </a:r>
            <a:br>
              <a:rPr altLang="en-US" sz="1800" dirty="0">
                <a:solidFill>
                  <a:srgbClr val="000000"/>
                </a:solidFill>
                <a:latin typeface="Arial" panose="020B0604020202020204" pitchFamily="34" charset="0"/>
              </a:rPr>
            </a:br>
            <a:br>
              <a:rPr altLang="en-US" sz="1800" dirty="0">
                <a:solidFill>
                  <a:srgbClr val="000000"/>
                </a:solidFill>
                <a:latin typeface="Arial" panose="020B0604020202020204" pitchFamily="34" charset="0"/>
              </a:rPr>
            </a:br>
            <a:r>
              <a:rPr altLang="en-US" sz="1800" dirty="0">
                <a:solidFill>
                  <a:srgbClr val="000000"/>
                </a:solidFill>
                <a:latin typeface="Arial" panose="020B0604020202020204" pitchFamily="34" charset="0"/>
              </a:rPr>
              <a:t>5. Positioned as an environmentally friendly alternative to petrol cars.</a:t>
            </a:r>
            <a:br>
              <a:rPr altLang="en-US" sz="1800" dirty="0">
                <a:solidFill>
                  <a:srgbClr val="000000"/>
                </a:solidFill>
                <a:latin typeface="Arial" panose="020B0604020202020204" pitchFamily="34" charset="0"/>
              </a:rPr>
            </a:br>
            <a:br>
              <a:rPr altLang="en-US" sz="1800" dirty="0">
                <a:solidFill>
                  <a:srgbClr val="000000"/>
                </a:solidFill>
                <a:latin typeface="Arial" panose="020B0604020202020204" pitchFamily="34" charset="0"/>
              </a:rPr>
            </a:br>
            <a:r>
              <a:rPr lang="en-GB" altLang="en-US" sz="1800" dirty="0">
                <a:solidFill>
                  <a:srgbClr val="000000"/>
                </a:solidFill>
                <a:latin typeface="Arial" panose="020B0604020202020204" pitchFamily="34" charset="0"/>
                <a:cs typeface="Arial" panose="020B0604020202020204" pitchFamily="34" charset="0"/>
              </a:rPr>
              <a:t>The VW </a:t>
            </a:r>
            <a:r>
              <a:rPr lang="en-GB" altLang="en-US" sz="1800" dirty="0" err="1">
                <a:solidFill>
                  <a:srgbClr val="000000"/>
                </a:solidFill>
                <a:latin typeface="Arial" panose="020B0604020202020204" pitchFamily="34" charset="0"/>
                <a:cs typeface="Arial" panose="020B0604020202020204" pitchFamily="34" charset="0"/>
              </a:rPr>
              <a:t>Dieselgate</a:t>
            </a:r>
            <a:r>
              <a:rPr lang="en-GB" altLang="en-US" sz="1800" dirty="0">
                <a:solidFill>
                  <a:srgbClr val="000000"/>
                </a:solidFill>
                <a:latin typeface="Arial" panose="020B0604020202020204" pitchFamily="34" charset="0"/>
                <a:cs typeface="Arial" panose="020B0604020202020204" pitchFamily="34" charset="0"/>
              </a:rPr>
              <a:t> case shows deliberate greenwashing, as the company </a:t>
            </a:r>
            <a:br>
              <a:rPr lang="en-GB" altLang="en-US" sz="1800" dirty="0">
                <a:solidFill>
                  <a:srgbClr val="000000"/>
                </a:solidFill>
                <a:latin typeface="Arial" panose="020B0604020202020204" pitchFamily="34" charset="0"/>
                <a:cs typeface="Arial" panose="020B0604020202020204" pitchFamily="34" charset="0"/>
              </a:rPr>
            </a:br>
            <a:r>
              <a:rPr lang="en-GB" altLang="en-US" sz="1800" dirty="0">
                <a:solidFill>
                  <a:srgbClr val="000000"/>
                </a:solidFill>
                <a:latin typeface="Arial" panose="020B0604020202020204" pitchFamily="34" charset="0"/>
                <a:cs typeface="Arial" panose="020B0604020202020204" pitchFamily="34" charset="0"/>
              </a:rPr>
              <a:t>falsely marketed its diesel cars as eco- friendly despite failing real world </a:t>
            </a:r>
            <a:br>
              <a:rPr lang="en-GB" altLang="en-US" sz="1800" dirty="0">
                <a:solidFill>
                  <a:srgbClr val="000000"/>
                </a:solidFill>
                <a:latin typeface="Arial" panose="020B0604020202020204" pitchFamily="34" charset="0"/>
                <a:cs typeface="Arial" panose="020B0604020202020204" pitchFamily="34" charset="0"/>
              </a:rPr>
            </a:br>
            <a:r>
              <a:rPr lang="en-GB" altLang="en-US" sz="1800" dirty="0">
                <a:solidFill>
                  <a:srgbClr val="000000"/>
                </a:solidFill>
                <a:latin typeface="Arial" panose="020B0604020202020204" pitchFamily="34" charset="0"/>
                <a:cs typeface="Arial" panose="020B0604020202020204" pitchFamily="34" charset="0"/>
              </a:rPr>
              <a:t>emissions standards (Aurand et al., 2018).</a:t>
            </a:r>
            <a:br>
              <a:rPr lang="en-GB" altLang="en-US" sz="1800" dirty="0">
                <a:solidFill>
                  <a:srgbClr val="000000"/>
                </a:solidFill>
                <a:latin typeface="Arial" panose="020B0604020202020204" pitchFamily="34" charset="0"/>
                <a:cs typeface="Arial" panose="020B0604020202020204" pitchFamily="34" charset="0"/>
              </a:rPr>
            </a:br>
            <a:br>
              <a:rPr lang="en-GB" altLang="en-US" sz="1800" dirty="0">
                <a:solidFill>
                  <a:srgbClr val="000000"/>
                </a:solidFill>
                <a:latin typeface="Arial" panose="020B0604020202020204" pitchFamily="34" charset="0"/>
                <a:cs typeface="Arial" panose="020B0604020202020204" pitchFamily="34" charset="0"/>
              </a:rPr>
            </a:br>
            <a:r>
              <a:rPr lang="en-GB" altLang="en-US" sz="1800" dirty="0">
                <a:solidFill>
                  <a:srgbClr val="000000"/>
                </a:solidFill>
                <a:latin typeface="Arial" panose="020B0604020202020204" pitchFamily="34" charset="0"/>
                <a:cs typeface="Arial" panose="020B0604020202020204" pitchFamily="34" charset="0"/>
              </a:rPr>
              <a:t>Volkswagen’s </a:t>
            </a:r>
            <a:r>
              <a:rPr lang="en-GB" altLang="en-US" sz="1800" dirty="0" err="1">
                <a:solidFill>
                  <a:srgbClr val="000000"/>
                </a:solidFill>
                <a:latin typeface="Arial" panose="020B0604020202020204" pitchFamily="34" charset="0"/>
                <a:cs typeface="Arial" panose="020B0604020202020204" pitchFamily="34" charset="0"/>
              </a:rPr>
              <a:t>Dieselgate</a:t>
            </a:r>
            <a:r>
              <a:rPr lang="en-GB" altLang="en-US" sz="1800" dirty="0">
                <a:solidFill>
                  <a:srgbClr val="000000"/>
                </a:solidFill>
                <a:latin typeface="Arial" panose="020B0604020202020204" pitchFamily="34" charset="0"/>
                <a:cs typeface="Arial" panose="020B0604020202020204" pitchFamily="34" charset="0"/>
              </a:rPr>
              <a:t> scandal highlights how companies may use deceptive </a:t>
            </a:r>
            <a:br>
              <a:rPr lang="en-GB" altLang="en-US" sz="1800" dirty="0">
                <a:solidFill>
                  <a:srgbClr val="000000"/>
                </a:solidFill>
                <a:latin typeface="Arial" panose="020B0604020202020204" pitchFamily="34" charset="0"/>
                <a:cs typeface="Arial" panose="020B0604020202020204" pitchFamily="34" charset="0"/>
              </a:rPr>
            </a:br>
            <a:r>
              <a:rPr lang="en-GB" altLang="en-US" sz="1800" dirty="0">
                <a:solidFill>
                  <a:srgbClr val="000000"/>
                </a:solidFill>
                <a:latin typeface="Arial" panose="020B0604020202020204" pitchFamily="34" charset="0"/>
                <a:cs typeface="Arial" panose="020B0604020202020204" pitchFamily="34" charset="0"/>
              </a:rPr>
              <a:t>environmental claims, showing the need for stronger measures to prevent</a:t>
            </a:r>
            <a:br>
              <a:rPr lang="en-GB" altLang="en-US" sz="1800" dirty="0">
                <a:solidFill>
                  <a:srgbClr val="000000"/>
                </a:solidFill>
                <a:latin typeface="Arial" panose="020B0604020202020204" pitchFamily="34" charset="0"/>
                <a:cs typeface="Arial" panose="020B0604020202020204" pitchFamily="34" charset="0"/>
              </a:rPr>
            </a:br>
            <a:r>
              <a:rPr lang="en-GB" altLang="en-US" sz="1800" dirty="0">
                <a:solidFill>
                  <a:srgbClr val="000000"/>
                </a:solidFill>
                <a:latin typeface="Arial" panose="020B0604020202020204" pitchFamily="34" charset="0"/>
                <a:cs typeface="Arial" panose="020B0604020202020204" pitchFamily="34" charset="0"/>
              </a:rPr>
              <a:t> greenwashing (Shan, 2025).</a:t>
            </a:r>
            <a:br>
              <a:rPr lang="en-GB" altLang="en-US" sz="1800" dirty="0">
                <a:latin typeface="Trebuchet MS" panose="020B0603020202020204" pitchFamily="34" charset="0"/>
              </a:rPr>
            </a:br>
            <a:br>
              <a:rPr lang="en-GB" altLang="en-US" sz="1600" dirty="0">
                <a:solidFill>
                  <a:srgbClr val="000000"/>
                </a:solidFill>
                <a:latin typeface="Arial" panose="020B0604020202020204" pitchFamily="34" charset="0"/>
                <a:cs typeface="Arial" panose="020B0604020202020204" pitchFamily="34" charset="0"/>
              </a:rPr>
            </a:br>
            <a:endParaRPr altLang="en-US" sz="1600" dirty="0">
              <a:solidFill>
                <a:srgbClr val="000000"/>
              </a:solidFill>
              <a:latin typeface="Arial" panose="020B0604020202020204" pitchFamily="34" charset="0"/>
              <a:cs typeface="Arial" panose="020B0604020202020204" pitchFamily="34" charset="0"/>
            </a:endParaRPr>
          </a:p>
        </p:txBody>
      </p:sp>
      <p:pic>
        <p:nvPicPr>
          <p:cNvPr id="12292" name="Picture 8">
            <a:extLst>
              <a:ext uri="{FF2B5EF4-FFF2-40B4-BE49-F238E27FC236}">
                <a16:creationId xmlns:a16="http://schemas.microsoft.com/office/drawing/2014/main" id="{0896E5FF-E2FD-A542-3C34-766DBA436B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24900" y="1895475"/>
            <a:ext cx="3467100" cy="2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10">
            <a:extLst>
              <a:ext uri="{FF2B5EF4-FFF2-40B4-BE49-F238E27FC236}">
                <a16:creationId xmlns:a16="http://schemas.microsoft.com/office/drawing/2014/main" id="{53B42D57-4843-CD92-1925-F824559E69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8238" y="0"/>
            <a:ext cx="3467100" cy="202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4" descr="Eco Transport - Grass Covered Car. Stock Illustration - Illustration of ...">
            <a:extLst>
              <a:ext uri="{FF2B5EF4-FFF2-40B4-BE49-F238E27FC236}">
                <a16:creationId xmlns:a16="http://schemas.microsoft.com/office/drawing/2014/main" id="{718E7F0E-F2D2-847A-7D8E-3E4E42F9035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24900" y="4914900"/>
            <a:ext cx="1544638"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B11EDDE-78EF-D68B-0C7B-2153D7C93A7F}"/>
              </a:ext>
            </a:extLst>
          </p:cNvPr>
          <p:cNvSpPr txBox="1">
            <a:spLocks noGrp="1" noChangeArrowheads="1"/>
          </p:cNvSpPr>
          <p:nvPr>
            <p:ph type="title"/>
          </p:nvPr>
        </p:nvSpPr>
        <p:spPr>
          <a:xfrm>
            <a:off x="677863" y="422275"/>
            <a:ext cx="8596312" cy="492125"/>
          </a:xfrm>
        </p:spPr>
        <p:txBody>
          <a:bodyPr/>
          <a:lstStyle/>
          <a:p>
            <a:pPr eaLnBrk="1"/>
            <a:r>
              <a:rPr lang="en-GB" altLang="en-US" sz="1800" u="sng" dirty="0">
                <a:solidFill>
                  <a:srgbClr val="000000"/>
                </a:solidFill>
                <a:latin typeface="Arial" panose="020B0604020202020204" pitchFamily="34" charset="0"/>
                <a:cs typeface="Arial" panose="020B0604020202020204" pitchFamily="34" charset="0"/>
              </a:rPr>
              <a:t>Presenter: Adnan </a:t>
            </a:r>
            <a:r>
              <a:rPr lang="en-GB" altLang="en-US" sz="1800" u="sng" dirty="0" err="1">
                <a:solidFill>
                  <a:srgbClr val="000000"/>
                </a:solidFill>
                <a:latin typeface="Arial" panose="020B0604020202020204" pitchFamily="34" charset="0"/>
                <a:cs typeface="Arial" panose="020B0604020202020204" pitchFamily="34" charset="0"/>
              </a:rPr>
              <a:t>Alsoul</a:t>
            </a:r>
            <a:r>
              <a:rPr lang="en-GB" altLang="en-US" sz="1800" u="sng" dirty="0">
                <a:solidFill>
                  <a:srgbClr val="000000"/>
                </a:solidFill>
                <a:latin typeface="Arial" panose="020B0604020202020204" pitchFamily="34" charset="0"/>
                <a:cs typeface="Arial" panose="020B0604020202020204" pitchFamily="34" charset="0"/>
              </a:rPr>
              <a:t> </a:t>
            </a:r>
          </a:p>
        </p:txBody>
      </p:sp>
      <p:sp>
        <p:nvSpPr>
          <p:cNvPr id="3" name="Text Placeholder 2">
            <a:extLst>
              <a:ext uri="{FF2B5EF4-FFF2-40B4-BE49-F238E27FC236}">
                <a16:creationId xmlns:a16="http://schemas.microsoft.com/office/drawing/2014/main" id="{6E246BE9-C907-82E3-4DB7-479EE4AC52B1}"/>
              </a:ext>
            </a:extLst>
          </p:cNvPr>
          <p:cNvSpPr txBox="1">
            <a:spLocks noGrp="1"/>
          </p:cNvSpPr>
          <p:nvPr>
            <p:ph type="body" idx="4294967295"/>
          </p:nvPr>
        </p:nvSpPr>
        <p:spPr>
          <a:xfrm>
            <a:off x="677863" y="1336675"/>
            <a:ext cx="8596312" cy="4705350"/>
          </a:xfrm>
        </p:spPr>
        <p:txBody>
          <a:bodyPr>
            <a:normAutofit/>
          </a:bodyPr>
          <a:lstStyle/>
          <a:p>
            <a:pPr eaLnBrk="1" fontAlgn="auto">
              <a:spcAft>
                <a:spcPts val="0"/>
              </a:spcAft>
              <a:buFont typeface="Wingdings 3"/>
              <a:buChar char=""/>
              <a:defRPr/>
            </a:pPr>
            <a:r>
              <a:rPr b="1" u="sng" dirty="0">
                <a:latin typeface="Arial" pitchFamily="34"/>
                <a:cs typeface="Arial" pitchFamily="34"/>
              </a:rPr>
              <a:t>Understanding the Issue – Greenwashing in Automobiles</a:t>
            </a:r>
          </a:p>
          <a:p>
            <a:pPr marL="0" indent="0" eaLnBrk="1" fontAlgn="auto">
              <a:spcAft>
                <a:spcPts val="0"/>
              </a:spcAft>
              <a:buFont typeface="Wingdings 3"/>
              <a:buNone/>
              <a:defRPr/>
            </a:pPr>
            <a:endParaRPr lang="en-GB" dirty="0">
              <a:latin typeface="Arial" pitchFamily="34"/>
              <a:cs typeface="Arial" pitchFamily="34"/>
            </a:endParaRPr>
          </a:p>
          <a:p>
            <a:pPr marL="0" indent="0" eaLnBrk="1" fontAlgn="auto">
              <a:spcAft>
                <a:spcPts val="0"/>
              </a:spcAft>
              <a:buFont typeface="Wingdings 3"/>
              <a:buNone/>
              <a:defRPr/>
            </a:pPr>
            <a:r>
              <a:rPr lang="en-GB" dirty="0">
                <a:latin typeface="Arial" pitchFamily="34"/>
                <a:cs typeface="Arial" pitchFamily="34"/>
              </a:rPr>
              <a:t>•	Greenwashing means giving false information about how environmentally friendly a product is (Guidara, 2025).</a:t>
            </a:r>
          </a:p>
          <a:p>
            <a:pPr marL="0" indent="0" eaLnBrk="1" fontAlgn="auto">
              <a:spcAft>
                <a:spcPts val="0"/>
              </a:spcAft>
              <a:buFont typeface="Wingdings 3"/>
              <a:buNone/>
              <a:defRPr/>
            </a:pPr>
            <a:r>
              <a:rPr lang="en-GB" dirty="0">
                <a:latin typeface="Arial" pitchFamily="34"/>
                <a:cs typeface="Arial" pitchFamily="34"/>
              </a:rPr>
              <a:t>•	In 2015, Volkswagen claimed its diesel cars were low-emission and eco-friendly (Florio and Sproviero, 2021).</a:t>
            </a:r>
          </a:p>
          <a:p>
            <a:pPr marL="0" indent="0" eaLnBrk="1" fontAlgn="auto">
              <a:spcAft>
                <a:spcPts val="0"/>
              </a:spcAft>
              <a:buFont typeface="Wingdings 3"/>
              <a:buNone/>
              <a:defRPr/>
            </a:pPr>
            <a:r>
              <a:rPr lang="en-GB" dirty="0">
                <a:latin typeface="Arial" pitchFamily="34"/>
                <a:cs typeface="Arial" pitchFamily="34"/>
              </a:rPr>
              <a:t>•	Later, it was found that VW installed software to cheat emissions tests (Zhang, Atwal and Kaiser, 2021).</a:t>
            </a:r>
          </a:p>
          <a:p>
            <a:pPr marL="0" indent="0" eaLnBrk="1" fontAlgn="auto">
              <a:spcAft>
                <a:spcPts val="0"/>
              </a:spcAft>
              <a:buFont typeface="Wingdings 3"/>
              <a:buNone/>
              <a:defRPr/>
            </a:pPr>
            <a:r>
              <a:rPr lang="en-GB" dirty="0">
                <a:latin typeface="Arial" pitchFamily="34"/>
                <a:cs typeface="Arial" pitchFamily="34"/>
              </a:rPr>
              <a:t>•	The “</a:t>
            </a:r>
            <a:r>
              <a:rPr lang="en-GB" dirty="0" err="1">
                <a:latin typeface="Arial" pitchFamily="34"/>
                <a:cs typeface="Arial" pitchFamily="34"/>
              </a:rPr>
              <a:t>Dieselgate</a:t>
            </a:r>
            <a:r>
              <a:rPr lang="en-GB" dirty="0">
                <a:latin typeface="Arial" pitchFamily="34"/>
                <a:cs typeface="Arial" pitchFamily="34"/>
              </a:rPr>
              <a:t>” scandal showed misleading marketing in the car industry (Turna, 2022).</a:t>
            </a:r>
          </a:p>
          <a:p>
            <a:pPr marL="0" indent="0" eaLnBrk="1" fontAlgn="auto">
              <a:spcAft>
                <a:spcPts val="0"/>
              </a:spcAft>
              <a:buFont typeface="Wingdings 3"/>
              <a:buNone/>
              <a:defRPr/>
            </a:pPr>
            <a:endParaRPr lang="en-GB" dirty="0">
              <a:latin typeface="Arial" pitchFamily="34"/>
              <a:cs typeface="Arial" pitchFamily="34"/>
            </a:endParaRPr>
          </a:p>
          <a:p>
            <a:pPr marL="0" indent="0" eaLnBrk="1" fontAlgn="auto">
              <a:spcAft>
                <a:spcPts val="0"/>
              </a:spcAft>
              <a:buFont typeface="Wingdings 3"/>
              <a:buNone/>
              <a:defRPr/>
            </a:pPr>
            <a:endParaRPr lang="en-GB" dirty="0"/>
          </a:p>
        </p:txBody>
      </p:sp>
      <p:pic>
        <p:nvPicPr>
          <p:cNvPr id="14340" name="Picture 2" descr="VW: 'We're Sorry We Got Caught' - EcoWatch">
            <a:extLst>
              <a:ext uri="{FF2B5EF4-FFF2-40B4-BE49-F238E27FC236}">
                <a16:creationId xmlns:a16="http://schemas.microsoft.com/office/drawing/2014/main" id="{EC3B98A1-54C6-C6F3-F378-6D8B2B5D28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45513" y="4670425"/>
            <a:ext cx="3646487" cy="218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AE3D6BF-2F26-BB11-0879-52F864824425}"/>
              </a:ext>
            </a:extLst>
          </p:cNvPr>
          <p:cNvSpPr txBox="1">
            <a:spLocks noGrp="1" noChangeArrowheads="1"/>
          </p:cNvSpPr>
          <p:nvPr>
            <p:ph type="title"/>
          </p:nvPr>
        </p:nvSpPr>
        <p:spPr>
          <a:xfrm>
            <a:off x="874713" y="520700"/>
            <a:ext cx="8596312" cy="1320800"/>
          </a:xfrm>
        </p:spPr>
        <p:txBody>
          <a:bodyPr/>
          <a:lstStyle/>
          <a:p>
            <a:pPr eaLnBrk="1"/>
            <a:br>
              <a:rPr lang="en-GB" altLang="en-US" sz="1800">
                <a:solidFill>
                  <a:srgbClr val="000000"/>
                </a:solidFill>
                <a:latin typeface="Arial" panose="020B0604020202020204" pitchFamily="34" charset="0"/>
                <a:cs typeface="Arial" panose="020B0604020202020204" pitchFamily="34" charset="0"/>
              </a:rPr>
            </a:br>
            <a:r>
              <a:rPr altLang="en-US" sz="1800" b="1" u="sng">
                <a:solidFill>
                  <a:srgbClr val="404040"/>
                </a:solidFill>
                <a:latin typeface="Arial" panose="020B0604020202020204" pitchFamily="34" charset="0"/>
                <a:cs typeface="Arial" panose="020B0604020202020204" pitchFamily="34" charset="0"/>
              </a:rPr>
              <a:t>Data Gathering – What Information Was Collected</a:t>
            </a:r>
            <a:endParaRPr lang="en-GB" altLang="en-US" sz="1800" u="sng">
              <a:solidFill>
                <a:srgbClr val="000000"/>
              </a:solidFill>
              <a:latin typeface="Arial" panose="020B0604020202020204" pitchFamily="34" charset="0"/>
              <a:cs typeface="Arial" panose="020B0604020202020204" pitchFamily="34" charset="0"/>
            </a:endParaRPr>
          </a:p>
        </p:txBody>
      </p:sp>
      <p:sp>
        <p:nvSpPr>
          <p:cNvPr id="15363" name="Content Placeholder 3">
            <a:extLst>
              <a:ext uri="{FF2B5EF4-FFF2-40B4-BE49-F238E27FC236}">
                <a16:creationId xmlns:a16="http://schemas.microsoft.com/office/drawing/2014/main" id="{5B1C4E66-740A-C23E-C3F8-8EE51F537593}"/>
              </a:ext>
            </a:extLst>
          </p:cNvPr>
          <p:cNvSpPr txBox="1">
            <a:spLocks noGrp="1" noChangeArrowheads="1"/>
          </p:cNvSpPr>
          <p:nvPr>
            <p:ph idx="1"/>
          </p:nvPr>
        </p:nvSpPr>
        <p:spPr>
          <a:xfrm>
            <a:off x="982663" y="1493838"/>
            <a:ext cx="8596312" cy="4302125"/>
          </a:xfrm>
        </p:spPr>
        <p:txBody>
          <a:bodyPr/>
          <a:lstStyle/>
          <a:p>
            <a:pPr eaLnBrk="1">
              <a:buFont typeface="Arial" panose="020B0604020202020204" pitchFamily="34" charset="0"/>
              <a:buChar char="•"/>
            </a:pPr>
            <a:r>
              <a:rPr lang="en-GB" altLang="en-US" dirty="0">
                <a:solidFill>
                  <a:srgbClr val="000000"/>
                </a:solidFill>
                <a:latin typeface="Arial" panose="020B0604020202020204" pitchFamily="34" charset="0"/>
                <a:cs typeface="Arial" panose="020B0604020202020204" pitchFamily="34" charset="0"/>
              </a:rPr>
              <a:t>Internal company data: software codes, testing procedures, and internal communications (Kano, Simoes and Verbeke, 2023).</a:t>
            </a:r>
          </a:p>
          <a:p>
            <a:pPr eaLnBrk="1">
              <a:buFont typeface="Arial" panose="020B0604020202020204" pitchFamily="34" charset="0"/>
              <a:buChar char="•"/>
            </a:pPr>
            <a:r>
              <a:rPr lang="en-GB" altLang="en-US" dirty="0">
                <a:solidFill>
                  <a:srgbClr val="000000"/>
                </a:solidFill>
                <a:latin typeface="Arial" panose="020B0604020202020204" pitchFamily="34" charset="0"/>
                <a:cs typeface="Arial" panose="020B0604020202020204" pitchFamily="34" charset="0"/>
              </a:rPr>
              <a:t>External data: environmental agency reports and customer complaints (Guidara, 2025).</a:t>
            </a:r>
          </a:p>
          <a:p>
            <a:pPr eaLnBrk="1">
              <a:buFont typeface="Arial" panose="020B0604020202020204" pitchFamily="34" charset="0"/>
              <a:buChar char="•"/>
            </a:pPr>
            <a:r>
              <a:rPr lang="en-GB" altLang="en-US" dirty="0">
                <a:solidFill>
                  <a:srgbClr val="000000"/>
                </a:solidFill>
                <a:latin typeface="Arial" panose="020B0604020202020204" pitchFamily="34" charset="0"/>
                <a:cs typeface="Arial" panose="020B0604020202020204" pitchFamily="34" charset="0"/>
              </a:rPr>
              <a:t>Media reports and whistleblower statements helped confirm the wrongdoing (Zhang, Atwal and Kaiser, 2021).</a:t>
            </a:r>
          </a:p>
          <a:p>
            <a:pPr eaLnBrk="1">
              <a:buFont typeface="Arial" panose="020B0604020202020204" pitchFamily="34" charset="0"/>
              <a:buChar char="•"/>
            </a:pPr>
            <a:r>
              <a:rPr lang="en-GB" altLang="en-US" dirty="0">
                <a:solidFill>
                  <a:srgbClr val="000000"/>
                </a:solidFill>
                <a:latin typeface="Arial" panose="020B0604020202020204" pitchFamily="34" charset="0"/>
                <a:cs typeface="Arial" panose="020B0604020202020204" pitchFamily="34" charset="0"/>
              </a:rPr>
              <a:t>Legal documents and EPA investigations proved emissions manipulation (Florio and Sproviero, 2021).</a:t>
            </a:r>
            <a:br>
              <a:rPr lang="en-GB" altLang="en-US" dirty="0">
                <a:solidFill>
                  <a:srgbClr val="000000"/>
                </a:solidFill>
                <a:latin typeface="Arial" panose="020B0604020202020204" pitchFamily="34" charset="0"/>
                <a:cs typeface="Arial" panose="020B0604020202020204" pitchFamily="34" charset="0"/>
              </a:rPr>
            </a:br>
            <a:endParaRPr lang="en-GB" altLang="en-US" dirty="0">
              <a:latin typeface="Trebuchet MS" panose="020B0603020202020204" pitchFamily="34" charset="0"/>
            </a:endParaRPr>
          </a:p>
        </p:txBody>
      </p:sp>
      <p:pic>
        <p:nvPicPr>
          <p:cNvPr id="15364" name="Picture 2" descr="Is Volkswagen Greenwashing? – Marley's Monsters">
            <a:extLst>
              <a:ext uri="{FF2B5EF4-FFF2-40B4-BE49-F238E27FC236}">
                <a16:creationId xmlns:a16="http://schemas.microsoft.com/office/drawing/2014/main" id="{7D1E2386-6216-DF34-35AC-608D639F05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2250" y="4186238"/>
            <a:ext cx="2582863" cy="258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16386" name="Title 3">
            <a:extLst>
              <a:ext uri="{FF2B5EF4-FFF2-40B4-BE49-F238E27FC236}">
                <a16:creationId xmlns:a16="http://schemas.microsoft.com/office/drawing/2014/main" id="{7212E1B5-B22D-981D-6187-D99BFD5E4873}"/>
              </a:ext>
            </a:extLst>
          </p:cNvPr>
          <p:cNvSpPr txBox="1">
            <a:spLocks noGrp="1" noChangeArrowheads="1"/>
          </p:cNvSpPr>
          <p:nvPr>
            <p:ph type="title"/>
          </p:nvPr>
        </p:nvSpPr>
        <p:spPr/>
        <p:txBody>
          <a:bodyPr/>
          <a:lstStyle/>
          <a:p>
            <a:pPr eaLnBrk="1"/>
            <a:r>
              <a:rPr lang="en-GB" altLang="en-US" sz="1800" b="1" u="sng">
                <a:solidFill>
                  <a:srgbClr val="404040"/>
                </a:solidFill>
                <a:latin typeface="Arial" panose="020B0604020202020204" pitchFamily="34" charset="0"/>
                <a:cs typeface="Arial" panose="020B0604020202020204" pitchFamily="34" charset="0"/>
              </a:rPr>
              <a:t>Data Analysis – Key Findings</a:t>
            </a:r>
            <a:endParaRPr lang="en-GB" altLang="en-US" sz="1800" u="sng">
              <a:latin typeface="Arial" panose="020B0604020202020204" pitchFamily="34" charset="0"/>
              <a:cs typeface="Arial" panose="020B0604020202020204" pitchFamily="34" charset="0"/>
            </a:endParaRPr>
          </a:p>
        </p:txBody>
      </p:sp>
      <p:sp>
        <p:nvSpPr>
          <p:cNvPr id="16387" name="Content Placeholder 4">
            <a:extLst>
              <a:ext uri="{FF2B5EF4-FFF2-40B4-BE49-F238E27FC236}">
                <a16:creationId xmlns:a16="http://schemas.microsoft.com/office/drawing/2014/main" id="{CA64B42E-31F4-81C5-54AA-957E3BC58613}"/>
              </a:ext>
            </a:extLst>
          </p:cNvPr>
          <p:cNvSpPr txBox="1">
            <a:spLocks noGrp="1" noChangeArrowheads="1"/>
          </p:cNvSpPr>
          <p:nvPr>
            <p:ph idx="1"/>
          </p:nvPr>
        </p:nvSpPr>
        <p:spPr>
          <a:xfrm>
            <a:off x="677863" y="1406525"/>
            <a:ext cx="8596312" cy="4635500"/>
          </a:xfrm>
        </p:spPr>
        <p:txBody>
          <a:bodyPr/>
          <a:lstStyle/>
          <a:p>
            <a:pPr eaLnBrk="1"/>
            <a:r>
              <a:rPr lang="en-GB" altLang="en-US" dirty="0">
                <a:latin typeface="Arial" panose="020B0604020202020204" pitchFamily="34" charset="0"/>
                <a:cs typeface="Arial" panose="020B0604020202020204" pitchFamily="34" charset="0"/>
              </a:rPr>
              <a:t>Real driving emissions were up to 40 times higher than legal limits (Guidara, 2025).</a:t>
            </a:r>
          </a:p>
          <a:p>
            <a:pPr eaLnBrk="1"/>
            <a:r>
              <a:rPr lang="en-GB" altLang="en-US" dirty="0">
                <a:latin typeface="Arial" panose="020B0604020202020204" pitchFamily="34" charset="0"/>
                <a:cs typeface="Arial" panose="020B0604020202020204" pitchFamily="34" charset="0"/>
              </a:rPr>
              <a:t>The cheating software was known to senior managers (Kano, Simoes and Verbeke, 2023).</a:t>
            </a:r>
          </a:p>
          <a:p>
            <a:pPr eaLnBrk="1"/>
            <a:r>
              <a:rPr lang="en-GB" altLang="en-US" dirty="0">
                <a:latin typeface="Arial" panose="020B0604020202020204" pitchFamily="34" charset="0"/>
                <a:cs typeface="Arial" panose="020B0604020202020204" pitchFamily="34" charset="0"/>
              </a:rPr>
              <a:t>Pressure to meet sales and green targets caused unethical actions (Florio and Sproviero, 2021).</a:t>
            </a:r>
          </a:p>
          <a:p>
            <a:pPr eaLnBrk="1"/>
            <a:r>
              <a:rPr lang="en-GB" altLang="en-US" dirty="0">
                <a:latin typeface="Arial" panose="020B0604020202020204" pitchFamily="34" charset="0"/>
                <a:cs typeface="Arial" panose="020B0604020202020204" pitchFamily="34" charset="0"/>
              </a:rPr>
              <a:t>	Weak internal control systems allowed the fraud to continue (Zhang, Atwal and Kaiser, 2021). </a:t>
            </a:r>
          </a:p>
          <a:p>
            <a:pPr eaLnBrk="1"/>
            <a:endParaRPr lang="en-GB" altLang="en-US" dirty="0">
              <a:latin typeface="Trebuchet MS" panose="020B0603020202020204" pitchFamily="34" charset="0"/>
            </a:endParaRPr>
          </a:p>
        </p:txBody>
      </p:sp>
      <p:pic>
        <p:nvPicPr>
          <p:cNvPr id="16388" name="Picture 2" descr="Epic Greenwash">
            <a:extLst>
              <a:ext uri="{FF2B5EF4-FFF2-40B4-BE49-F238E27FC236}">
                <a16:creationId xmlns:a16="http://schemas.microsoft.com/office/drawing/2014/main" id="{06850579-0E27-1B78-2331-98AF9B175D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57613" y="3976688"/>
            <a:ext cx="2898775" cy="270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F5F421B-69C9-4613-D82A-69B0B667FD26}"/>
              </a:ext>
            </a:extLst>
          </p:cNvPr>
          <p:cNvSpPr txBox="1">
            <a:spLocks noGrp="1" noChangeArrowheads="1"/>
          </p:cNvSpPr>
          <p:nvPr>
            <p:ph type="title"/>
          </p:nvPr>
        </p:nvSpPr>
        <p:spPr>
          <a:xfrm>
            <a:off x="942975" y="757238"/>
            <a:ext cx="8596313" cy="957262"/>
          </a:xfrm>
        </p:spPr>
        <p:txBody>
          <a:bodyPr/>
          <a:lstStyle/>
          <a:p>
            <a:pPr eaLnBrk="1"/>
            <a:r>
              <a:rPr lang="en-GB" altLang="en-US" sz="1800" b="1" u="sng">
                <a:solidFill>
                  <a:srgbClr val="404040"/>
                </a:solidFill>
                <a:latin typeface="Arial" panose="020B0604020202020204" pitchFamily="34" charset="0"/>
                <a:cs typeface="Arial" panose="020B0604020202020204" pitchFamily="34" charset="0"/>
              </a:rPr>
              <a:t>Fishbone Diagram – Causes of Greenwashing</a:t>
            </a:r>
            <a:endParaRPr lang="en-GB" altLang="en-US" sz="1800" u="sng">
              <a:latin typeface="Arial" panose="020B0604020202020204" pitchFamily="34" charset="0"/>
              <a:cs typeface="Arial" panose="020B0604020202020204" pitchFamily="34" charset="0"/>
            </a:endParaRPr>
          </a:p>
        </p:txBody>
      </p:sp>
      <p:pic>
        <p:nvPicPr>
          <p:cNvPr id="17411" name="Picture 4">
            <a:extLst>
              <a:ext uri="{FF2B5EF4-FFF2-40B4-BE49-F238E27FC236}">
                <a16:creationId xmlns:a16="http://schemas.microsoft.com/office/drawing/2014/main" id="{1483F437-15B3-1AF8-0114-BAA79CA4A5A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295400" y="1839913"/>
            <a:ext cx="7400925" cy="3638550"/>
          </a:xfrm>
        </p:spPr>
      </p:pic>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18434" name="Title 3">
            <a:extLst>
              <a:ext uri="{FF2B5EF4-FFF2-40B4-BE49-F238E27FC236}">
                <a16:creationId xmlns:a16="http://schemas.microsoft.com/office/drawing/2014/main" id="{585E683E-E85C-D66E-71E0-0972150F5133}"/>
              </a:ext>
            </a:extLst>
          </p:cNvPr>
          <p:cNvSpPr txBox="1">
            <a:spLocks noGrp="1" noChangeArrowheads="1"/>
          </p:cNvSpPr>
          <p:nvPr>
            <p:ph type="title"/>
          </p:nvPr>
        </p:nvSpPr>
        <p:spPr>
          <a:xfrm>
            <a:off x="822325" y="355600"/>
            <a:ext cx="8596313" cy="1320800"/>
          </a:xfrm>
        </p:spPr>
        <p:txBody>
          <a:bodyPr/>
          <a:lstStyle/>
          <a:p>
            <a:pPr eaLnBrk="1"/>
            <a:r>
              <a:rPr lang="en-GB" altLang="en-US" sz="1800" u="sng">
                <a:solidFill>
                  <a:srgbClr val="000000"/>
                </a:solidFill>
                <a:latin typeface="Arial" panose="020B0604020202020204" pitchFamily="34" charset="0"/>
                <a:cs typeface="Arial" panose="020B0604020202020204" pitchFamily="34" charset="0"/>
              </a:rPr>
              <a:t>Presenter: Sebastian Szczecinski (2434619)</a:t>
            </a:r>
            <a:br>
              <a:rPr lang="en-GB" altLang="en-US">
                <a:solidFill>
                  <a:srgbClr val="000000"/>
                </a:solidFill>
                <a:latin typeface="Aptos" panose="020B0004020202020204" pitchFamily="34" charset="0"/>
                <a:cs typeface="Times New Roman" panose="02020603050405020304" pitchFamily="18" charset="0"/>
              </a:rPr>
            </a:br>
            <a:endParaRPr lang="en-GB" altLang="en-US">
              <a:latin typeface="Trebuchet MS" panose="020B0603020202020204" pitchFamily="34" charset="0"/>
            </a:endParaRPr>
          </a:p>
        </p:txBody>
      </p:sp>
      <p:pic>
        <p:nvPicPr>
          <p:cNvPr id="18435" name="Content Placeholder 5" descr="Cars parked in a line">
            <a:extLst>
              <a:ext uri="{FF2B5EF4-FFF2-40B4-BE49-F238E27FC236}">
                <a16:creationId xmlns:a16="http://schemas.microsoft.com/office/drawing/2014/main" id="{0CF94C07-541F-E3FF-8FFE-CFD070F5982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8642"/>
          <a:stretch>
            <a:fillRect/>
          </a:stretch>
        </p:blipFill>
        <p:spPr>
          <a:xfrm>
            <a:off x="5316538" y="1820863"/>
            <a:ext cx="3281362" cy="2916237"/>
          </a:xfrm>
        </p:spPr>
      </p:pic>
      <p:sp>
        <p:nvSpPr>
          <p:cNvPr id="18436" name="TextBox 7">
            <a:extLst>
              <a:ext uri="{FF2B5EF4-FFF2-40B4-BE49-F238E27FC236}">
                <a16:creationId xmlns:a16="http://schemas.microsoft.com/office/drawing/2014/main" id="{8ED6AF5B-31A1-A611-B1DD-BC5E1C84EFEA}"/>
              </a:ext>
            </a:extLst>
          </p:cNvPr>
          <p:cNvSpPr txBox="1">
            <a:spLocks noChangeArrowheads="1"/>
          </p:cNvSpPr>
          <p:nvPr/>
        </p:nvSpPr>
        <p:spPr bwMode="auto">
          <a:xfrm>
            <a:off x="822325" y="1939925"/>
            <a:ext cx="61341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b="1" u="sng" dirty="0">
                <a:solidFill>
                  <a:srgbClr val="000000"/>
                </a:solidFill>
                <a:latin typeface="Arial" panose="020B0604020202020204" pitchFamily="34" charset="0"/>
                <a:cs typeface="Arial" panose="020B0604020202020204" pitchFamily="34" charset="0"/>
              </a:rPr>
              <a:t>Possible Casual Problems</a:t>
            </a:r>
          </a:p>
          <a:p>
            <a:pPr eaLnBrk="1" hangingPunct="1"/>
            <a:r>
              <a:rPr lang="en-US" altLang="en-US" b="1" u="sng" dirty="0">
                <a:solidFill>
                  <a:srgbClr val="000000"/>
                </a:solidFill>
                <a:latin typeface="Arial" panose="020B0604020202020204" pitchFamily="34" charset="0"/>
                <a:cs typeface="Arial" panose="020B0604020202020204" pitchFamily="34" charset="0"/>
              </a:rPr>
              <a:t> in Volkswagen</a:t>
            </a:r>
            <a:endParaRPr lang="en-GB" altLang="en-US" u="sng" dirty="0">
              <a:solidFill>
                <a:srgbClr val="000000"/>
              </a:solidFill>
              <a:latin typeface="Arial" panose="020B0604020202020204" pitchFamily="34" charset="0"/>
              <a:cs typeface="Arial" panose="020B0604020202020204" pitchFamily="34" charset="0"/>
            </a:endParaRPr>
          </a:p>
        </p:txBody>
      </p:sp>
      <p:pic>
        <p:nvPicPr>
          <p:cNvPr id="18437" name="Picture 4" descr="Eco Transport - Grass Covered Car. Stock Illustration - Illustration of ...">
            <a:extLst>
              <a:ext uri="{FF2B5EF4-FFF2-40B4-BE49-F238E27FC236}">
                <a16:creationId xmlns:a16="http://schemas.microsoft.com/office/drawing/2014/main" id="{9F326A2F-41C4-87C1-4AF0-9324C1FF3D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9063" y="5319713"/>
            <a:ext cx="2212975" cy="153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19458" name="Title 3">
            <a:extLst>
              <a:ext uri="{FF2B5EF4-FFF2-40B4-BE49-F238E27FC236}">
                <a16:creationId xmlns:a16="http://schemas.microsoft.com/office/drawing/2014/main" id="{F94688D5-46B8-AA02-A243-C2748AC43DB0}"/>
              </a:ext>
            </a:extLst>
          </p:cNvPr>
          <p:cNvSpPr txBox="1">
            <a:spLocks noGrp="1" noChangeArrowheads="1"/>
          </p:cNvSpPr>
          <p:nvPr>
            <p:ph type="title"/>
          </p:nvPr>
        </p:nvSpPr>
        <p:spPr>
          <a:xfrm>
            <a:off x="920750" y="842963"/>
            <a:ext cx="8596313" cy="560387"/>
          </a:xfrm>
        </p:spPr>
        <p:txBody>
          <a:bodyPr/>
          <a:lstStyle/>
          <a:p>
            <a:pPr eaLnBrk="1"/>
            <a:r>
              <a:rPr lang="en-GB" altLang="en-US" sz="1800" b="1" u="sng">
                <a:solidFill>
                  <a:srgbClr val="000000"/>
                </a:solidFill>
                <a:latin typeface="Arial" panose="020B0604020202020204" pitchFamily="34" charset="0"/>
                <a:cs typeface="Arial" panose="020B0604020202020204" pitchFamily="34" charset="0"/>
              </a:rPr>
              <a:t>High Demand for Diesel Engine Sales:</a:t>
            </a:r>
          </a:p>
        </p:txBody>
      </p:sp>
      <p:pic>
        <p:nvPicPr>
          <p:cNvPr id="19459" name="Content Placeholder 5" descr="Gears of a machine">
            <a:extLst>
              <a:ext uri="{FF2B5EF4-FFF2-40B4-BE49-F238E27FC236}">
                <a16:creationId xmlns:a16="http://schemas.microsoft.com/office/drawing/2014/main" id="{8FF31948-D7BA-11E5-ADFF-0A36C0E67CA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29884" r="27187" b="-2"/>
          <a:stretch>
            <a:fillRect/>
          </a:stretch>
        </p:blipFill>
        <p:spPr>
          <a:xfrm>
            <a:off x="6794500" y="1123950"/>
            <a:ext cx="2867025" cy="4052888"/>
          </a:xfrm>
        </p:spPr>
      </p:pic>
      <p:sp>
        <p:nvSpPr>
          <p:cNvPr id="4" name="TextBox 7">
            <a:extLst>
              <a:ext uri="{FF2B5EF4-FFF2-40B4-BE49-F238E27FC236}">
                <a16:creationId xmlns:a16="http://schemas.microsoft.com/office/drawing/2014/main" id="{6C85FC1E-BCA7-8A5E-4D85-9905DB45C50D}"/>
              </a:ext>
            </a:extLst>
          </p:cNvPr>
          <p:cNvSpPr txBox="1"/>
          <p:nvPr/>
        </p:nvSpPr>
        <p:spPr>
          <a:xfrm>
            <a:off x="677863" y="2241550"/>
            <a:ext cx="6240462" cy="2584450"/>
          </a:xfrm>
          <a:prstGeom prst="rect">
            <a:avLst/>
          </a:prstGeom>
          <a:noFill/>
          <a:ln cap="flat">
            <a:noFill/>
          </a:ln>
        </p:spPr>
        <p:txBody>
          <a:bodyPr>
            <a:spAutoFit/>
          </a:bodyPr>
          <a:lstStyle/>
          <a:p>
            <a:pPr marL="457200" indent="-457200" eaLnBrk="1" fontAlgn="auto" hangingPunct="1">
              <a:spcBef>
                <a:spcPts val="0"/>
              </a:spcBef>
              <a:spcAft>
                <a:spcPts val="0"/>
              </a:spcAft>
              <a:buSzPct val="100000"/>
              <a:buFontTx/>
              <a:buAutoNum type="arabicPeriod"/>
              <a:defRPr sz="1800" b="0" i="0" u="none" strike="noStrike" kern="0" cap="none" spc="0" baseline="0">
                <a:solidFill>
                  <a:srgbClr val="000000"/>
                </a:solidFill>
                <a:uFillTx/>
              </a:defRPr>
            </a:pPr>
            <a:r>
              <a:rPr lang="en-GB" dirty="0">
                <a:solidFill>
                  <a:srgbClr val="000000"/>
                </a:solidFill>
                <a:latin typeface="Arial" pitchFamily="34"/>
                <a:cs typeface="Arial" pitchFamily="34"/>
              </a:rPr>
              <a:t>Diesel engines were more efficient </a:t>
            </a:r>
          </a:p>
          <a:p>
            <a:pPr marL="457200" indent="-457200" eaLnBrk="1" fontAlgn="auto" hangingPunct="1">
              <a:spcBef>
                <a:spcPts val="0"/>
              </a:spcBef>
              <a:spcAft>
                <a:spcPts val="0"/>
              </a:spcAft>
              <a:buSzPct val="100000"/>
              <a:buFontTx/>
              <a:buAutoNum type="arabicPeriod"/>
              <a:defRPr sz="1800" b="0" i="0" u="none" strike="noStrike" kern="0" cap="none" spc="0" baseline="0">
                <a:solidFill>
                  <a:srgbClr val="000000"/>
                </a:solidFill>
                <a:uFillTx/>
              </a:defRPr>
            </a:pPr>
            <a:r>
              <a:rPr lang="en-GB" dirty="0">
                <a:solidFill>
                  <a:srgbClr val="000000"/>
                </a:solidFill>
                <a:latin typeface="Arial" pitchFamily="34"/>
                <a:cs typeface="Arial" pitchFamily="34"/>
              </a:rPr>
              <a:t>Market Share USA </a:t>
            </a:r>
          </a:p>
          <a:p>
            <a:pPr marL="457200" indent="-457200" eaLnBrk="1" fontAlgn="auto" hangingPunct="1">
              <a:spcBef>
                <a:spcPts val="0"/>
              </a:spcBef>
              <a:spcAft>
                <a:spcPts val="0"/>
              </a:spcAft>
              <a:buSzPct val="100000"/>
              <a:buFontTx/>
              <a:buAutoNum type="arabicPeriod"/>
              <a:defRPr sz="1800" b="0" i="0" u="none" strike="noStrike" kern="0" cap="none" spc="0" baseline="0">
                <a:solidFill>
                  <a:srgbClr val="000000"/>
                </a:solidFill>
                <a:uFillTx/>
              </a:defRPr>
            </a:pPr>
            <a:r>
              <a:rPr lang="en-GB" dirty="0">
                <a:solidFill>
                  <a:srgbClr val="000000"/>
                </a:solidFill>
                <a:latin typeface="Arial" pitchFamily="34"/>
                <a:cs typeface="Arial" pitchFamily="34"/>
              </a:rPr>
              <a:t>Campaign promoting diesel cars</a:t>
            </a:r>
          </a:p>
          <a:p>
            <a:pPr marL="457200" indent="-457200" eaLnBrk="1" fontAlgn="auto" hangingPunct="1">
              <a:spcBef>
                <a:spcPts val="0"/>
              </a:spcBef>
              <a:spcAft>
                <a:spcPts val="0"/>
              </a:spcAft>
              <a:buSzPct val="100000"/>
              <a:buFontTx/>
              <a:buAutoNum type="arabicPeriod"/>
              <a:defRPr sz="1800" b="0" i="0" u="none" strike="noStrike" kern="0" cap="none" spc="0" baseline="0">
                <a:solidFill>
                  <a:srgbClr val="000000"/>
                </a:solidFill>
                <a:uFillTx/>
              </a:defRPr>
            </a:pPr>
            <a:endParaRPr lang="en-GB" dirty="0">
              <a:solidFill>
                <a:srgbClr val="000000"/>
              </a:solidFill>
              <a:latin typeface="Arial" pitchFamily="34"/>
              <a:cs typeface="Arial" pitchFamily="34"/>
            </a:endParaRPr>
          </a:p>
          <a:p>
            <a:pPr marL="457200" indent="-457200" eaLnBrk="1" fontAlgn="auto" hangingPunct="1">
              <a:spcBef>
                <a:spcPts val="0"/>
              </a:spcBef>
              <a:spcAft>
                <a:spcPts val="0"/>
              </a:spcAft>
              <a:buSzPct val="100000"/>
              <a:buFontTx/>
              <a:buAutoNum type="arabicPeriod"/>
              <a:defRPr sz="1800" b="0" i="0" u="none" strike="noStrike" kern="0" cap="none" spc="0" baseline="0">
                <a:solidFill>
                  <a:srgbClr val="000000"/>
                </a:solidFill>
                <a:uFillTx/>
              </a:defRPr>
            </a:pPr>
            <a:endParaRPr lang="en-GB" dirty="0">
              <a:solidFill>
                <a:srgbClr val="000000"/>
              </a:solidFill>
              <a:latin typeface="Arial" pitchFamily="34"/>
              <a:cs typeface="Arial" pitchFamily="34"/>
            </a:endParaRPr>
          </a:p>
          <a:p>
            <a:pPr eaLnBrk="1" fontAlgn="auto" hangingPunct="1">
              <a:spcBef>
                <a:spcPts val="0"/>
              </a:spcBef>
              <a:spcAft>
                <a:spcPts val="0"/>
              </a:spcAft>
              <a:defRPr sz="1800" b="0" i="0" u="none" strike="noStrike" kern="0" cap="none" spc="0" baseline="0">
                <a:solidFill>
                  <a:srgbClr val="000000"/>
                </a:solidFill>
                <a:uFillTx/>
              </a:defRPr>
            </a:pPr>
            <a:r>
              <a:rPr lang="en-GB" dirty="0">
                <a:solidFill>
                  <a:srgbClr val="000000"/>
                </a:solidFill>
                <a:latin typeface="Arial" pitchFamily="34"/>
                <a:ea typeface="Calibri" pitchFamily="34"/>
                <a:cs typeface="Arial" pitchFamily="34"/>
              </a:rPr>
              <a:t>This method let Volkswagen cars pass emissions tests even though they polluted more than allowed when driven on the road.(</a:t>
            </a:r>
            <a:r>
              <a:rPr lang="en-GB" dirty="0" err="1">
                <a:solidFill>
                  <a:srgbClr val="000000"/>
                </a:solidFill>
                <a:latin typeface="Arial" pitchFamily="34"/>
                <a:ea typeface="Calibri" pitchFamily="34"/>
                <a:cs typeface="Arial" pitchFamily="34"/>
              </a:rPr>
              <a:t>Contag</a:t>
            </a:r>
            <a:r>
              <a:rPr lang="en-GB" dirty="0">
                <a:solidFill>
                  <a:srgbClr val="000000"/>
                </a:solidFill>
                <a:latin typeface="Arial" pitchFamily="34"/>
                <a:ea typeface="Calibri" pitchFamily="34"/>
                <a:cs typeface="Arial" pitchFamily="34"/>
              </a:rPr>
              <a:t> </a:t>
            </a:r>
            <a:r>
              <a:rPr lang="en-GB" i="1" dirty="0">
                <a:solidFill>
                  <a:srgbClr val="000000"/>
                </a:solidFill>
                <a:latin typeface="Arial" pitchFamily="34"/>
                <a:ea typeface="Calibri" pitchFamily="34"/>
                <a:cs typeface="Arial" pitchFamily="34"/>
              </a:rPr>
              <a:t>et al.</a:t>
            </a:r>
            <a:r>
              <a:rPr lang="en-GB" dirty="0">
                <a:solidFill>
                  <a:srgbClr val="000000"/>
                </a:solidFill>
                <a:latin typeface="Arial" pitchFamily="34"/>
                <a:ea typeface="Calibri" pitchFamily="34"/>
                <a:cs typeface="Arial" pitchFamily="34"/>
              </a:rPr>
              <a:t>, 2017)</a:t>
            </a:r>
          </a:p>
          <a:p>
            <a:pPr marL="457200" indent="-457200" eaLnBrk="1" fontAlgn="auto" hangingPunct="1">
              <a:spcBef>
                <a:spcPts val="0"/>
              </a:spcBef>
              <a:spcAft>
                <a:spcPts val="0"/>
              </a:spcAft>
              <a:buSzPct val="100000"/>
              <a:buFontTx/>
              <a:buAutoNum type="arabicPeriod"/>
              <a:defRPr sz="1800" b="0" i="0" u="none" strike="noStrike" kern="0" cap="none" spc="0" baseline="0">
                <a:solidFill>
                  <a:srgbClr val="000000"/>
                </a:solidFill>
                <a:uFillTx/>
              </a:defRPr>
            </a:pPr>
            <a:endParaRPr lang="en-GB" dirty="0">
              <a:solidFill>
                <a:srgbClr val="000000"/>
              </a:solidFill>
              <a:latin typeface="Aptos"/>
            </a:endParaRPr>
          </a:p>
        </p:txBody>
      </p:sp>
      <p:pic>
        <p:nvPicPr>
          <p:cNvPr id="19461" name="Picture 4" descr="Eco Transport - Grass Covered Car. Stock Illustration - Illustration of ...">
            <a:extLst>
              <a:ext uri="{FF2B5EF4-FFF2-40B4-BE49-F238E27FC236}">
                <a16:creationId xmlns:a16="http://schemas.microsoft.com/office/drawing/2014/main" id="{676E3B96-49E5-7AAE-96EF-B41FF25313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31150" y="5399088"/>
            <a:ext cx="2097088" cy="145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1506" name="Title 3">
            <a:extLst>
              <a:ext uri="{FF2B5EF4-FFF2-40B4-BE49-F238E27FC236}">
                <a16:creationId xmlns:a16="http://schemas.microsoft.com/office/drawing/2014/main" id="{3A845F6A-633D-8C09-7121-B6427278AE31}"/>
              </a:ext>
            </a:extLst>
          </p:cNvPr>
          <p:cNvSpPr txBox="1">
            <a:spLocks noGrp="1" noChangeArrowheads="1"/>
          </p:cNvSpPr>
          <p:nvPr>
            <p:ph type="title"/>
          </p:nvPr>
        </p:nvSpPr>
        <p:spPr>
          <a:xfrm>
            <a:off x="677863" y="609600"/>
            <a:ext cx="8596312" cy="711200"/>
          </a:xfrm>
        </p:spPr>
        <p:txBody>
          <a:bodyPr/>
          <a:lstStyle/>
          <a:p>
            <a:pPr eaLnBrk="1"/>
            <a:r>
              <a:rPr lang="en-GB" altLang="en-US" sz="1800" b="1" u="sng">
                <a:solidFill>
                  <a:srgbClr val="000000"/>
                </a:solidFill>
                <a:latin typeface="Arial" panose="020B0604020202020204" pitchFamily="34" charset="0"/>
                <a:cs typeface="Arial" panose="020B0604020202020204" pitchFamily="34" charset="0"/>
              </a:rPr>
              <a:t>Poor decision making and lack of detailed controls:</a:t>
            </a:r>
          </a:p>
        </p:txBody>
      </p:sp>
      <p:sp>
        <p:nvSpPr>
          <p:cNvPr id="3" name="Content Placeholder 4">
            <a:extLst>
              <a:ext uri="{FF2B5EF4-FFF2-40B4-BE49-F238E27FC236}">
                <a16:creationId xmlns:a16="http://schemas.microsoft.com/office/drawing/2014/main" id="{77508257-DE8C-0C94-309C-F300734D56C1}"/>
              </a:ext>
            </a:extLst>
          </p:cNvPr>
          <p:cNvSpPr txBox="1">
            <a:spLocks noGrp="1"/>
          </p:cNvSpPr>
          <p:nvPr>
            <p:ph idx="1"/>
          </p:nvPr>
        </p:nvSpPr>
        <p:spPr>
          <a:xfrm>
            <a:off x="483553" y="1169987"/>
            <a:ext cx="6992937" cy="4518025"/>
          </a:xfrm>
        </p:spPr>
        <p:txBody>
          <a:bodyPr>
            <a:normAutofit/>
          </a:bodyPr>
          <a:lstStyle/>
          <a:p>
            <a:pPr eaLnBrk="1" fontAlgn="auto">
              <a:spcAft>
                <a:spcPts val="0"/>
              </a:spcAft>
              <a:buFont typeface="Wingdings 3"/>
              <a:buAutoNum type="arabicPeriod"/>
              <a:defRPr/>
            </a:pPr>
            <a:r>
              <a:rPr lang="en-GB" dirty="0">
                <a:latin typeface="Arial" pitchFamily="34"/>
                <a:ea typeface="Calibri" pitchFamily="34"/>
                <a:cs typeface="Arial" pitchFamily="34"/>
              </a:rPr>
              <a:t>Management decisions were influenced by overconfidence </a:t>
            </a:r>
          </a:p>
          <a:p>
            <a:pPr eaLnBrk="1" fontAlgn="auto">
              <a:spcAft>
                <a:spcPts val="0"/>
              </a:spcAft>
              <a:buFont typeface="Aptos Display"/>
              <a:buAutoNum type="arabicPeriod"/>
              <a:defRPr/>
            </a:pPr>
            <a:r>
              <a:rPr lang="en-GB" dirty="0">
                <a:latin typeface="Arial" pitchFamily="34"/>
                <a:ea typeface="Calibri" pitchFamily="34"/>
                <a:cs typeface="Arial" pitchFamily="34"/>
              </a:rPr>
              <a:t> Meet high targets </a:t>
            </a:r>
            <a:endParaRPr lang="en-GB" dirty="0">
              <a:latin typeface="Arial" pitchFamily="34"/>
              <a:cs typeface="Arial" pitchFamily="34"/>
            </a:endParaRPr>
          </a:p>
          <a:p>
            <a:pPr marL="0" indent="0" eaLnBrk="1" fontAlgn="auto">
              <a:spcAft>
                <a:spcPts val="0"/>
              </a:spcAft>
              <a:buFont typeface="Wingdings 3"/>
              <a:buNone/>
              <a:defRPr/>
            </a:pPr>
            <a:endParaRPr lang="en-GB" dirty="0">
              <a:latin typeface="Arial" pitchFamily="34"/>
              <a:cs typeface="Arial" pitchFamily="34"/>
            </a:endParaRPr>
          </a:p>
          <a:p>
            <a:pPr marL="0" indent="0" eaLnBrk="1" fontAlgn="auto">
              <a:spcAft>
                <a:spcPts val="0"/>
              </a:spcAft>
              <a:buFont typeface="Wingdings 3"/>
              <a:buNone/>
              <a:defRPr/>
            </a:pPr>
            <a:endParaRPr lang="en-GB" dirty="0">
              <a:latin typeface="Arial" pitchFamily="34"/>
              <a:cs typeface="Arial" pitchFamily="34"/>
            </a:endParaRPr>
          </a:p>
          <a:p>
            <a:pPr marL="0" indent="0" eaLnBrk="1" fontAlgn="auto">
              <a:spcAft>
                <a:spcPts val="0"/>
              </a:spcAft>
              <a:buFont typeface="Wingdings 3"/>
              <a:buNone/>
              <a:defRPr/>
            </a:pPr>
            <a:r>
              <a:rPr lang="en-GB" dirty="0">
                <a:latin typeface="Arial" pitchFamily="34"/>
                <a:ea typeface="Calibri" pitchFamily="34"/>
                <a:cs typeface="Arial" pitchFamily="34"/>
              </a:rPr>
              <a:t>Decision-making is important because it helps organizations use their people, materials, and money in the best way to reach their goals.(TOPANICA, 2025).</a:t>
            </a:r>
            <a:endParaRPr lang="en-GB" dirty="0">
              <a:latin typeface="Arial" pitchFamily="34"/>
              <a:cs typeface="Arial" pitchFamily="34"/>
            </a:endParaRPr>
          </a:p>
        </p:txBody>
      </p:sp>
      <p:pic>
        <p:nvPicPr>
          <p:cNvPr id="21508" name="Picture 5">
            <a:extLst>
              <a:ext uri="{FF2B5EF4-FFF2-40B4-BE49-F238E27FC236}">
                <a16:creationId xmlns:a16="http://schemas.microsoft.com/office/drawing/2014/main" id="{BEF9FD44-C4AA-C6D4-E509-23FDC6F752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883" r="40842"/>
          <a:stretch>
            <a:fillRect/>
          </a:stretch>
        </p:blipFill>
        <p:spPr bwMode="auto">
          <a:xfrm>
            <a:off x="7637463" y="0"/>
            <a:ext cx="455453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2530" name="Title 3">
            <a:extLst>
              <a:ext uri="{FF2B5EF4-FFF2-40B4-BE49-F238E27FC236}">
                <a16:creationId xmlns:a16="http://schemas.microsoft.com/office/drawing/2014/main" id="{B7D4CC54-5C8E-6C69-D314-C7CE73EE5DC0}"/>
              </a:ext>
            </a:extLst>
          </p:cNvPr>
          <p:cNvSpPr txBox="1">
            <a:spLocks noGrp="1" noChangeArrowheads="1"/>
          </p:cNvSpPr>
          <p:nvPr>
            <p:ph type="title"/>
          </p:nvPr>
        </p:nvSpPr>
        <p:spPr>
          <a:xfrm>
            <a:off x="677863" y="609600"/>
            <a:ext cx="8596312" cy="647700"/>
          </a:xfrm>
        </p:spPr>
        <p:txBody>
          <a:bodyPr/>
          <a:lstStyle/>
          <a:p>
            <a:pPr eaLnBrk="1"/>
            <a:r>
              <a:rPr lang="en-GB" altLang="en-US" sz="1800" b="1" u="sng">
                <a:solidFill>
                  <a:srgbClr val="000000"/>
                </a:solidFill>
                <a:latin typeface="Arial" panose="020B0604020202020204" pitchFamily="34" charset="0"/>
                <a:cs typeface="Arial" panose="020B0604020202020204" pitchFamily="34" charset="0"/>
              </a:rPr>
              <a:t>In Summary:</a:t>
            </a:r>
          </a:p>
        </p:txBody>
      </p:sp>
      <p:sp>
        <p:nvSpPr>
          <p:cNvPr id="22531" name="Content Placeholder 4">
            <a:extLst>
              <a:ext uri="{FF2B5EF4-FFF2-40B4-BE49-F238E27FC236}">
                <a16:creationId xmlns:a16="http://schemas.microsoft.com/office/drawing/2014/main" id="{EF661677-76D5-4685-61B3-F55D61EB2371}"/>
              </a:ext>
            </a:extLst>
          </p:cNvPr>
          <p:cNvSpPr txBox="1">
            <a:spLocks noGrp="1" noChangeArrowheads="1"/>
          </p:cNvSpPr>
          <p:nvPr>
            <p:ph idx="1"/>
          </p:nvPr>
        </p:nvSpPr>
        <p:spPr>
          <a:xfrm>
            <a:off x="677863" y="1330325"/>
            <a:ext cx="8596312" cy="4711700"/>
          </a:xfrm>
        </p:spPr>
        <p:txBody>
          <a:bodyPr/>
          <a:lstStyle/>
          <a:p>
            <a:pPr marL="0" indent="0" eaLnBrk="1">
              <a:buFont typeface="Wingdings 3" panose="05040102010807070707" pitchFamily="18" charset="2"/>
              <a:buNone/>
            </a:pPr>
            <a:r>
              <a:rPr lang="en-GB" altLang="en-US" dirty="0">
                <a:latin typeface="Arial" panose="020B0604020202020204" pitchFamily="34" charset="0"/>
                <a:cs typeface="Arial" panose="020B0604020202020204" pitchFamily="34" charset="0"/>
              </a:rPr>
              <a:t>Weak leadership, poor controls, and pressure to stay competitive led Volkswagen to use defeat devices, resulting in a major automotive scandal.</a:t>
            </a:r>
          </a:p>
          <a:p>
            <a:pPr marL="0" indent="0" eaLnBrk="1">
              <a:buFont typeface="Wingdings 3" panose="05040102010807070707" pitchFamily="18" charset="2"/>
              <a:buNone/>
            </a:pPr>
            <a:endParaRPr lang="en-GB" altLang="en-US" dirty="0">
              <a:latin typeface="Trebuchet MS" panose="020B0603020202020204" pitchFamily="34" charset="0"/>
            </a:endParaRPr>
          </a:p>
        </p:txBody>
      </p:sp>
      <p:pic>
        <p:nvPicPr>
          <p:cNvPr id="22532" name="Picture 5">
            <a:extLst>
              <a:ext uri="{FF2B5EF4-FFF2-40B4-BE49-F238E27FC236}">
                <a16:creationId xmlns:a16="http://schemas.microsoft.com/office/drawing/2014/main" id="{6468C837-B263-BFAB-49FA-0E4F5E6B26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573" r="26152"/>
          <a:stretch>
            <a:fillRect/>
          </a:stretch>
        </p:blipFill>
        <p:spPr bwMode="auto">
          <a:xfrm>
            <a:off x="2582863" y="2801938"/>
            <a:ext cx="3768725" cy="405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3554" name="Title 3">
            <a:extLst>
              <a:ext uri="{FF2B5EF4-FFF2-40B4-BE49-F238E27FC236}">
                <a16:creationId xmlns:a16="http://schemas.microsoft.com/office/drawing/2014/main" id="{015F27FE-0D42-F67F-52C4-3E4CBFA1CA5A}"/>
              </a:ext>
            </a:extLst>
          </p:cNvPr>
          <p:cNvSpPr txBox="1">
            <a:spLocks noGrp="1" noChangeArrowheads="1"/>
          </p:cNvSpPr>
          <p:nvPr>
            <p:ph type="title"/>
          </p:nvPr>
        </p:nvSpPr>
        <p:spPr>
          <a:xfrm>
            <a:off x="795338" y="492125"/>
            <a:ext cx="8596312" cy="741363"/>
          </a:xfrm>
        </p:spPr>
        <p:txBody>
          <a:bodyPr anchorCtr="1"/>
          <a:lstStyle/>
          <a:p>
            <a:pPr algn="ctr" eaLnBrk="1"/>
            <a:r>
              <a:rPr lang="en-GB" altLang="en-US" sz="1800" u="sng" dirty="0">
                <a:solidFill>
                  <a:srgbClr val="000000"/>
                </a:solidFill>
                <a:latin typeface="Arial" panose="020B0604020202020204" pitchFamily="34" charset="0"/>
                <a:cs typeface="Arial" panose="020B0604020202020204" pitchFamily="34" charset="0"/>
              </a:rPr>
              <a:t>Presenter :  Ahmed </a:t>
            </a:r>
            <a:r>
              <a:rPr lang="en-GB" altLang="en-US" sz="1800" u="sng" dirty="0" err="1">
                <a:solidFill>
                  <a:srgbClr val="000000"/>
                </a:solidFill>
                <a:latin typeface="Arial" panose="020B0604020202020204" pitchFamily="34" charset="0"/>
                <a:cs typeface="Arial" panose="020B0604020202020204" pitchFamily="34" charset="0"/>
              </a:rPr>
              <a:t>Ahmed</a:t>
            </a:r>
            <a:r>
              <a:rPr lang="en-GB" altLang="en-US" sz="1800" u="sng" dirty="0">
                <a:solidFill>
                  <a:srgbClr val="000000"/>
                </a:solidFill>
                <a:latin typeface="Arial" panose="020B0604020202020204" pitchFamily="34" charset="0"/>
                <a:cs typeface="Arial" panose="020B0604020202020204" pitchFamily="34" charset="0"/>
              </a:rPr>
              <a:t> (2436755)</a:t>
            </a:r>
            <a:br>
              <a:rPr lang="en-GB" altLang="en-US" sz="1800" u="sng" dirty="0">
                <a:solidFill>
                  <a:srgbClr val="000000"/>
                </a:solidFill>
                <a:latin typeface="Aptos" panose="020B0004020202020204" pitchFamily="34" charset="0"/>
                <a:cs typeface="Times New Roman" panose="02020603050405020304" pitchFamily="18" charset="0"/>
              </a:rPr>
            </a:br>
            <a:br>
              <a:rPr lang="en-GB" altLang="en-US" sz="1800" u="sng" dirty="0">
                <a:solidFill>
                  <a:srgbClr val="000000"/>
                </a:solidFill>
                <a:latin typeface="Aptos" panose="020B0004020202020204" pitchFamily="34" charset="0"/>
                <a:cs typeface="Times New Roman" panose="02020603050405020304" pitchFamily="18" charset="0"/>
              </a:rPr>
            </a:br>
            <a:br>
              <a:rPr lang="en-GB" altLang="en-US" sz="1200" dirty="0">
                <a:solidFill>
                  <a:srgbClr val="000000"/>
                </a:solidFill>
                <a:latin typeface="Aptos" panose="020B0004020202020204" pitchFamily="34" charset="0"/>
                <a:cs typeface="Times New Roman" panose="02020603050405020304" pitchFamily="18" charset="0"/>
              </a:rPr>
            </a:br>
            <a:br>
              <a:rPr lang="en-GB" altLang="en-US" sz="1200" dirty="0">
                <a:solidFill>
                  <a:srgbClr val="000000"/>
                </a:solidFill>
                <a:latin typeface="Aptos" panose="020B0004020202020204" pitchFamily="34" charset="0"/>
                <a:cs typeface="Times New Roman" panose="02020603050405020304" pitchFamily="18" charset="0"/>
              </a:rPr>
            </a:br>
            <a:br>
              <a:rPr lang="en-GB" altLang="en-US" sz="1200" dirty="0">
                <a:solidFill>
                  <a:srgbClr val="000000"/>
                </a:solidFill>
                <a:latin typeface="Aptos" panose="020B0004020202020204" pitchFamily="34" charset="0"/>
                <a:cs typeface="Times New Roman" panose="02020603050405020304" pitchFamily="18" charset="0"/>
              </a:rPr>
            </a:br>
            <a:r>
              <a:rPr lang="en-GB" altLang="en-US" sz="1800" b="1" u="sng" dirty="0">
                <a:solidFill>
                  <a:srgbClr val="000000"/>
                </a:solidFill>
                <a:latin typeface="Arial" panose="020B0604020202020204" pitchFamily="34" charset="0"/>
                <a:cs typeface="Arial" panose="020B0604020202020204" pitchFamily="34" charset="0"/>
              </a:rPr>
              <a:t>The </a:t>
            </a:r>
            <a:r>
              <a:rPr lang="en-GB" altLang="en-US" sz="1800" b="1" u="sng" dirty="0" err="1">
                <a:solidFill>
                  <a:srgbClr val="000000"/>
                </a:solidFill>
                <a:latin typeface="Arial" panose="020B0604020202020204" pitchFamily="34" charset="0"/>
                <a:cs typeface="Arial" panose="020B0604020202020204" pitchFamily="34" charset="0"/>
              </a:rPr>
              <a:t>Volkswagon</a:t>
            </a:r>
            <a:r>
              <a:rPr lang="en-GB" altLang="en-US" sz="1800" b="1" u="sng" dirty="0">
                <a:solidFill>
                  <a:srgbClr val="000000"/>
                </a:solidFill>
                <a:latin typeface="Arial" panose="020B0604020202020204" pitchFamily="34" charset="0"/>
                <a:cs typeface="Arial" panose="020B0604020202020204" pitchFamily="34" charset="0"/>
              </a:rPr>
              <a:t> </a:t>
            </a:r>
            <a:r>
              <a:rPr lang="en-GB" altLang="en-US" sz="1800" b="1" u="sng" dirty="0" err="1">
                <a:solidFill>
                  <a:srgbClr val="000000"/>
                </a:solidFill>
                <a:latin typeface="Arial" panose="020B0604020202020204" pitchFamily="34" charset="0"/>
                <a:cs typeface="Arial" panose="020B0604020202020204" pitchFamily="34" charset="0"/>
              </a:rPr>
              <a:t>Dieselgate</a:t>
            </a:r>
            <a:r>
              <a:rPr lang="en-GB" altLang="en-US" sz="1800" b="1" u="sng" dirty="0">
                <a:solidFill>
                  <a:srgbClr val="000000"/>
                </a:solidFill>
                <a:latin typeface="Arial" panose="020B0604020202020204" pitchFamily="34" charset="0"/>
                <a:cs typeface="Arial" panose="020B0604020202020204" pitchFamily="34" charset="0"/>
              </a:rPr>
              <a:t> Scandal</a:t>
            </a:r>
            <a:br>
              <a:rPr lang="en-GB" altLang="en-US" sz="1800" b="1" u="sng" dirty="0">
                <a:solidFill>
                  <a:srgbClr val="000000"/>
                </a:solidFill>
                <a:latin typeface="Arial" panose="020B0604020202020204" pitchFamily="34" charset="0"/>
                <a:cs typeface="Arial" panose="020B0604020202020204" pitchFamily="34" charset="0"/>
              </a:rPr>
            </a:br>
            <a:r>
              <a:rPr lang="en-GB" altLang="en-US" sz="1800" b="1" u="sng" dirty="0">
                <a:solidFill>
                  <a:srgbClr val="000000"/>
                </a:solidFill>
                <a:latin typeface="Arial" panose="020B0604020202020204" pitchFamily="34" charset="0"/>
                <a:cs typeface="Arial" panose="020B0604020202020204" pitchFamily="34" charset="0"/>
              </a:rPr>
              <a:t>A Case of Corporate culture Failure.</a:t>
            </a:r>
            <a:br>
              <a:rPr lang="en-GB" altLang="en-US" sz="1800" b="1" u="sng" dirty="0">
                <a:solidFill>
                  <a:srgbClr val="000000"/>
                </a:solidFill>
                <a:latin typeface="Arial" panose="020B0604020202020204" pitchFamily="34" charset="0"/>
                <a:cs typeface="Arial" panose="020B0604020202020204" pitchFamily="34" charset="0"/>
              </a:rPr>
            </a:br>
            <a:br>
              <a:rPr lang="en-GB" altLang="en-US" sz="1800" b="1" dirty="0">
                <a:solidFill>
                  <a:srgbClr val="000000"/>
                </a:solidFill>
                <a:latin typeface="Arial" panose="020B0604020202020204" pitchFamily="34" charset="0"/>
                <a:cs typeface="Arial" panose="020B0604020202020204" pitchFamily="34" charset="0"/>
              </a:rPr>
            </a:br>
            <a:br>
              <a:rPr lang="en-GB" altLang="en-US" sz="1800" b="1" dirty="0">
                <a:solidFill>
                  <a:srgbClr val="000000"/>
                </a:solidFill>
                <a:latin typeface="Arial" panose="020B0604020202020204" pitchFamily="34" charset="0"/>
                <a:cs typeface="Arial" panose="020B0604020202020204" pitchFamily="34" charset="0"/>
              </a:rPr>
            </a:br>
            <a:br>
              <a:rPr lang="en-GB" altLang="en-US" sz="1800" b="1" dirty="0">
                <a:solidFill>
                  <a:srgbClr val="000000"/>
                </a:solidFill>
                <a:latin typeface="Arial" panose="020B0604020202020204" pitchFamily="34" charset="0"/>
                <a:cs typeface="Arial" panose="020B0604020202020204" pitchFamily="34" charset="0"/>
              </a:rPr>
            </a:br>
            <a:r>
              <a:rPr lang="en-GB" altLang="en-US" sz="1800" b="1" dirty="0">
                <a:solidFill>
                  <a:srgbClr val="000000"/>
                </a:solidFill>
                <a:latin typeface="Arial" panose="020B0604020202020204" pitchFamily="34" charset="0"/>
                <a:cs typeface="Arial" panose="020B0604020202020204" pitchFamily="34" charset="0"/>
              </a:rPr>
              <a:t>Root Cause Analysis (RCA)</a:t>
            </a:r>
          </a:p>
        </p:txBody>
      </p:sp>
      <p:pic>
        <p:nvPicPr>
          <p:cNvPr id="23555" name="Content Placeholder 2" descr="A green car on a black background&#10;&#10;AI-generated content may be incorrect.">
            <a:extLst>
              <a:ext uri="{FF2B5EF4-FFF2-40B4-BE49-F238E27FC236}">
                <a16:creationId xmlns:a16="http://schemas.microsoft.com/office/drawing/2014/main" id="{B4EAA3F2-D388-1730-1772-117854DA5DF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308975" y="3119438"/>
            <a:ext cx="2738438" cy="1470025"/>
          </a:xfrm>
        </p:spPr>
      </p:pic>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Content Placeholder 4">
            <a:extLst>
              <a:ext uri="{FF2B5EF4-FFF2-40B4-BE49-F238E27FC236}">
                <a16:creationId xmlns:a16="http://schemas.microsoft.com/office/drawing/2014/main" id="{7D7811F3-5654-B6E4-EF01-0960A36EA118}"/>
              </a:ext>
            </a:extLst>
          </p:cNvPr>
          <p:cNvSpPr txBox="1">
            <a:spLocks noGrp="1"/>
          </p:cNvSpPr>
          <p:nvPr>
            <p:ph idx="1"/>
          </p:nvPr>
        </p:nvSpPr>
        <p:spPr>
          <a:xfrm>
            <a:off x="677863" y="630238"/>
            <a:ext cx="8596312" cy="5411787"/>
          </a:xfrm>
        </p:spPr>
        <p:txBody>
          <a:bodyPr>
            <a:normAutofit/>
          </a:bodyPr>
          <a:lstStyle/>
          <a:p>
            <a:pPr marL="114300" indent="0" eaLnBrk="1" fontAlgn="auto">
              <a:spcAft>
                <a:spcPts val="0"/>
              </a:spcAft>
              <a:buFont typeface="Wingdings 3"/>
              <a:buNone/>
              <a:defRPr/>
            </a:pPr>
            <a:r>
              <a:rPr b="1" u="sng" dirty="0">
                <a:solidFill>
                  <a:srgbClr val="0E2841"/>
                </a:solidFill>
                <a:latin typeface="Arial" pitchFamily="34"/>
                <a:cs typeface="Arial" pitchFamily="34"/>
              </a:rPr>
              <a:t>The Discovery</a:t>
            </a:r>
            <a:endParaRPr u="sng" dirty="0">
              <a:solidFill>
                <a:srgbClr val="0E2841"/>
              </a:solidFill>
              <a:latin typeface="Arial" pitchFamily="34"/>
              <a:cs typeface="Arial" pitchFamily="34"/>
            </a:endParaRPr>
          </a:p>
          <a:p>
            <a:pPr indent="-228600" eaLnBrk="1" fontAlgn="auto">
              <a:spcAft>
                <a:spcPts val="0"/>
              </a:spcAft>
              <a:buFont typeface="Arial" pitchFamily="34"/>
              <a:buChar char="•"/>
              <a:defRPr/>
            </a:pPr>
            <a:r>
              <a:rPr dirty="0">
                <a:solidFill>
                  <a:srgbClr val="0E2841"/>
                </a:solidFill>
                <a:latin typeface="Arial" pitchFamily="34"/>
                <a:cs typeface="Arial" pitchFamily="34"/>
              </a:rPr>
              <a:t>In September 2015, the US EPA exposed Volkswagen's deliberate fraud.</a:t>
            </a:r>
          </a:p>
          <a:p>
            <a:pPr indent="-228600" eaLnBrk="1" fontAlgn="auto">
              <a:spcAft>
                <a:spcPts val="0"/>
              </a:spcAft>
              <a:buFont typeface="Arial" pitchFamily="34"/>
              <a:buChar char="•"/>
              <a:defRPr/>
            </a:pPr>
            <a:r>
              <a:rPr dirty="0">
                <a:solidFill>
                  <a:srgbClr val="0E2841"/>
                </a:solidFill>
                <a:latin typeface="Arial" pitchFamily="34"/>
                <a:cs typeface="Arial" pitchFamily="34"/>
              </a:rPr>
              <a:t>VW installed "defeat device" software in 11 million diesel vehicles worldwide.</a:t>
            </a:r>
          </a:p>
          <a:p>
            <a:pPr indent="-228600" eaLnBrk="1" fontAlgn="auto">
              <a:spcAft>
                <a:spcPts val="0"/>
              </a:spcAft>
              <a:buFont typeface="Arial" pitchFamily="34"/>
              <a:buChar char="•"/>
              <a:defRPr/>
            </a:pPr>
            <a:r>
              <a:rPr dirty="0">
                <a:solidFill>
                  <a:srgbClr val="0E2841"/>
                </a:solidFill>
                <a:latin typeface="Arial" pitchFamily="34"/>
                <a:cs typeface="Arial" pitchFamily="34"/>
              </a:rPr>
              <a:t>The software detected lab testing and </a:t>
            </a:r>
            <a:r>
              <a:rPr b="1" dirty="0">
                <a:solidFill>
                  <a:srgbClr val="0E2841"/>
                </a:solidFill>
                <a:latin typeface="Arial" pitchFamily="34"/>
                <a:cs typeface="Arial" pitchFamily="34"/>
              </a:rPr>
              <a:t>activated</a:t>
            </a:r>
            <a:r>
              <a:rPr dirty="0">
                <a:solidFill>
                  <a:srgbClr val="0E2841"/>
                </a:solidFill>
                <a:latin typeface="Arial" pitchFamily="34"/>
                <a:cs typeface="Arial" pitchFamily="34"/>
              </a:rPr>
              <a:t> full emissions controls.</a:t>
            </a:r>
          </a:p>
          <a:p>
            <a:pPr indent="-228600" eaLnBrk="1" fontAlgn="auto">
              <a:spcAft>
                <a:spcPts val="0"/>
              </a:spcAft>
              <a:buFont typeface="Arial" pitchFamily="34"/>
              <a:buChar char="•"/>
              <a:defRPr/>
            </a:pPr>
            <a:r>
              <a:rPr b="1" dirty="0">
                <a:solidFill>
                  <a:srgbClr val="0E2841"/>
                </a:solidFill>
                <a:latin typeface="Arial" pitchFamily="34"/>
                <a:cs typeface="Arial" pitchFamily="34"/>
              </a:rPr>
              <a:t>In real-world driving, NOx emissions were up to 40 times the legal limit</a:t>
            </a:r>
            <a:r>
              <a:rPr dirty="0">
                <a:solidFill>
                  <a:srgbClr val="0E2841"/>
                </a:solidFill>
                <a:latin typeface="Arial" pitchFamily="34"/>
                <a:cs typeface="Arial" pitchFamily="34"/>
              </a:rPr>
              <a:t> (EPA, 2015).</a:t>
            </a:r>
          </a:p>
          <a:p>
            <a:pPr indent="-228600" eaLnBrk="1" fontAlgn="auto">
              <a:spcAft>
                <a:spcPts val="0"/>
              </a:spcAft>
              <a:buFont typeface="Arial" pitchFamily="34"/>
              <a:buChar char="•"/>
              <a:defRPr/>
            </a:pPr>
            <a:endParaRPr dirty="0">
              <a:solidFill>
                <a:srgbClr val="0E2841"/>
              </a:solidFill>
              <a:latin typeface="Arial" pitchFamily="34"/>
              <a:cs typeface="Arial" pitchFamily="34"/>
            </a:endParaRPr>
          </a:p>
          <a:p>
            <a:pPr indent="-228600" eaLnBrk="1" fontAlgn="auto">
              <a:spcAft>
                <a:spcPts val="0"/>
              </a:spcAft>
              <a:buFont typeface="Arial" pitchFamily="34"/>
              <a:buChar char="•"/>
              <a:defRPr/>
            </a:pPr>
            <a:endParaRPr dirty="0">
              <a:solidFill>
                <a:srgbClr val="0E2841"/>
              </a:solidFill>
              <a:latin typeface="Arial" pitchFamily="34"/>
              <a:cs typeface="Arial" pitchFamily="34"/>
            </a:endParaRPr>
          </a:p>
          <a:p>
            <a:pPr eaLnBrk="1" fontAlgn="auto">
              <a:spcAft>
                <a:spcPts val="0"/>
              </a:spcAft>
              <a:buFont typeface="Wingdings 3"/>
              <a:buChar char=""/>
              <a:defRPr/>
            </a:pPr>
            <a:r>
              <a:rPr lang="en-GB" b="1" u="sng" dirty="0">
                <a:latin typeface="Arial" pitchFamily="34"/>
                <a:cs typeface="Arial" pitchFamily="34"/>
              </a:rPr>
              <a:t>The Deception</a:t>
            </a:r>
          </a:p>
          <a:p>
            <a:pPr eaLnBrk="1" fontAlgn="auto">
              <a:spcAft>
                <a:spcPts val="0"/>
              </a:spcAft>
              <a:buFont typeface="Wingdings 3"/>
              <a:buChar char=""/>
              <a:defRPr/>
            </a:pPr>
            <a:endParaRPr lang="en-GB" dirty="0">
              <a:latin typeface="Arial" pitchFamily="34"/>
              <a:cs typeface="Arial" pitchFamily="34"/>
            </a:endParaRPr>
          </a:p>
          <a:p>
            <a:pPr marL="285750" indent="-285750" eaLnBrk="1" fontAlgn="auto">
              <a:spcAft>
                <a:spcPts val="0"/>
              </a:spcAft>
              <a:buFont typeface="Arial" pitchFamily="34"/>
              <a:buChar char="•"/>
              <a:defRPr/>
            </a:pPr>
            <a:r>
              <a:rPr lang="en-GB" b="1" dirty="0">
                <a:latin typeface="Arial" pitchFamily="34"/>
                <a:cs typeface="Arial" pitchFamily="34"/>
              </a:rPr>
              <a:t>Lab Test:</a:t>
            </a:r>
            <a:r>
              <a:rPr lang="en-GB" dirty="0">
                <a:latin typeface="Arial" pitchFamily="34"/>
                <a:cs typeface="Arial" pitchFamily="34"/>
              </a:rPr>
              <a:t> Clean emissions.</a:t>
            </a:r>
          </a:p>
          <a:p>
            <a:pPr marL="285750" indent="-285750" eaLnBrk="1" fontAlgn="auto">
              <a:spcAft>
                <a:spcPts val="0"/>
              </a:spcAft>
              <a:buFont typeface="Arial" pitchFamily="34"/>
              <a:buChar char="•"/>
              <a:defRPr/>
            </a:pPr>
            <a:r>
              <a:rPr lang="en-GB" b="1" dirty="0">
                <a:latin typeface="Arial" pitchFamily="34"/>
                <a:cs typeface="Arial" pitchFamily="34"/>
              </a:rPr>
              <a:t>On the Road:</a:t>
            </a:r>
            <a:r>
              <a:rPr lang="en-GB" dirty="0">
                <a:latin typeface="Arial" pitchFamily="34"/>
                <a:cs typeface="Arial" pitchFamily="34"/>
              </a:rPr>
              <a:t> Illegal pollution.</a:t>
            </a:r>
          </a:p>
          <a:p>
            <a:pPr indent="-228600" eaLnBrk="1" fontAlgn="auto">
              <a:spcAft>
                <a:spcPts val="0"/>
              </a:spcAft>
              <a:buFont typeface="Arial" pitchFamily="34"/>
              <a:buChar char="•"/>
              <a:defRPr/>
            </a:pPr>
            <a:endParaRPr dirty="0">
              <a:solidFill>
                <a:srgbClr val="0E2841"/>
              </a:solidFill>
              <a:latin typeface="Arial" pitchFamily="34"/>
              <a:cs typeface="Arial" pitchFamily="34"/>
            </a:endParaRPr>
          </a:p>
          <a:p>
            <a:pPr eaLnBrk="1" fontAlgn="auto">
              <a:spcAft>
                <a:spcPts val="0"/>
              </a:spcAft>
              <a:buFont typeface="Wingdings 3"/>
              <a:buChar char=""/>
              <a:defRPr/>
            </a:pPr>
            <a:endParaRPr lang="en-GB" dirty="0"/>
          </a:p>
        </p:txBody>
      </p:sp>
      <p:pic>
        <p:nvPicPr>
          <p:cNvPr id="24579" name="Picture 5" descr="Colourful wavy concept">
            <a:extLst>
              <a:ext uri="{FF2B5EF4-FFF2-40B4-BE49-F238E27FC236}">
                <a16:creationId xmlns:a16="http://schemas.microsoft.com/office/drawing/2014/main" id="{AC596027-729B-B4C7-2B81-BCF677A377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572" r="17676" b="-2"/>
          <a:stretch>
            <a:fillRect/>
          </a:stretch>
        </p:blipFill>
        <p:spPr bwMode="auto">
          <a:xfrm>
            <a:off x="5597525" y="2752725"/>
            <a:ext cx="3467100" cy="328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graphicFrame>
        <p:nvGraphicFramePr>
          <p:cNvPr id="2" name="Content Placeholder 3">
            <a:extLst>
              <a:ext uri="{FF2B5EF4-FFF2-40B4-BE49-F238E27FC236}">
                <a16:creationId xmlns:a16="http://schemas.microsoft.com/office/drawing/2014/main" id="{46B90A02-A0A1-0D57-26CF-50A60EBE11F6}"/>
              </a:ext>
            </a:extLst>
          </p:cNvPr>
          <p:cNvGraphicFramePr>
            <a:graphicFrameLocks noGrp="1"/>
          </p:cNvGraphicFramePr>
          <p:nvPr>
            <p:ph type="tbl" idx="4294967295"/>
          </p:nvPr>
        </p:nvGraphicFramePr>
        <p:xfrm>
          <a:off x="685800" y="815975"/>
          <a:ext cx="8686800" cy="3340099"/>
        </p:xfrm>
        <a:graphic>
          <a:graphicData uri="http://schemas.openxmlformats.org/drawingml/2006/table">
            <a:tbl>
              <a:tblPr>
                <a:effectLst/>
              </a:tblPr>
              <a:tblGrid>
                <a:gridCol w="4139580">
                  <a:extLst>
                    <a:ext uri="{9D8B030D-6E8A-4147-A177-3AD203B41FA5}">
                      <a16:colId xmlns:a16="http://schemas.microsoft.com/office/drawing/2014/main" val="20000"/>
                    </a:ext>
                  </a:extLst>
                </a:gridCol>
                <a:gridCol w="4547220">
                  <a:extLst>
                    <a:ext uri="{9D8B030D-6E8A-4147-A177-3AD203B41FA5}">
                      <a16:colId xmlns:a16="http://schemas.microsoft.com/office/drawing/2014/main" val="20001"/>
                    </a:ext>
                  </a:extLst>
                </a:gridCol>
              </a:tblGrid>
              <a:tr h="720683">
                <a:tc>
                  <a:txBody>
                    <a:bodyPr/>
                    <a:lstStyle/>
                    <a:p>
                      <a:pPr lvl="0" algn="l" rtl="0" fontAlgn="auto">
                        <a:lnSpc>
                          <a:spcPts val="1295"/>
                        </a:lnSpc>
                        <a:buNone/>
                      </a:pPr>
                      <a:r>
                        <a:rPr lang="en-GB" sz="2300" b="0" i="0">
                          <a:solidFill>
                            <a:srgbClr val="FFFFFF"/>
                          </a:solidFill>
                          <a:latin typeface="Avenir Next LT Pro" pitchFamily="34"/>
                        </a:rPr>
                        <a:t>The Symptom</a:t>
                      </a:r>
                      <a:r>
                        <a:rPr lang="en-GB" sz="2300" b="1" i="0">
                          <a:solidFill>
                            <a:srgbClr val="FFFFFF"/>
                          </a:solidFill>
                          <a:latin typeface="Avenir Next LT Pro" pitchFamily="34"/>
                        </a:rPr>
                        <a:t>​</a:t>
                      </a:r>
                      <a:endParaRPr lang="en-GB" sz="1800" b="1" i="0">
                        <a:solidFill>
                          <a:srgbClr val="FFFFFF"/>
                        </a:solidFill>
                      </a:endParaRPr>
                    </a:p>
                  </a:txBody>
                  <a:tcPr marT="45731" marB="45731" anchor="ctr">
                    <a:lnL w="12701" cap="flat" cmpd="sng" algn="ctr">
                      <a:solidFill>
                        <a:srgbClr val="FFFFFF"/>
                      </a:solidFill>
                      <a:prstDash val="solid"/>
                      <a:round/>
                      <a:headEnd type="none" w="med" len="med"/>
                      <a:tailEnd type="none" w="med" len="med"/>
                    </a:lnL>
                    <a:lnR w="7616" cap="flat" cmpd="sng" algn="ctr">
                      <a:solidFill>
                        <a:srgbClr val="404040"/>
                      </a:solidFill>
                      <a:prstDash val="solid"/>
                      <a:round/>
                      <a:headEnd type="none" w="med" len="med"/>
                      <a:tailEnd type="none" w="med" len="med"/>
                    </a:lnR>
                    <a:lnT w="12701" cap="flat" cmpd="sng" algn="ctr">
                      <a:solidFill>
                        <a:srgbClr val="FFFFFF"/>
                      </a:solidFill>
                      <a:prstDash val="solid"/>
                      <a:round/>
                      <a:headEnd type="none" w="med" len="med"/>
                      <a:tailEnd type="none" w="med" len="med"/>
                    </a:lnT>
                    <a:lnB w="7616" cap="flat" cmpd="sng" algn="ctr">
                      <a:solidFill>
                        <a:srgbClr val="404040"/>
                      </a:solidFill>
                      <a:prstDash val="solid"/>
                      <a:round/>
                      <a:headEnd type="none" w="med" len="med"/>
                      <a:tailEnd type="none" w="med" len="med"/>
                    </a:lnB>
                    <a:solidFill>
                      <a:srgbClr val="4EA72E"/>
                    </a:solidFill>
                  </a:tcPr>
                </a:tc>
                <a:tc>
                  <a:txBody>
                    <a:bodyPr/>
                    <a:lstStyle/>
                    <a:p>
                      <a:pPr lvl="0" algn="l" rtl="0" fontAlgn="auto">
                        <a:lnSpc>
                          <a:spcPts val="1295"/>
                        </a:lnSpc>
                        <a:buNone/>
                      </a:pPr>
                      <a:r>
                        <a:rPr lang="en-GB" sz="2300" b="0" i="0">
                          <a:solidFill>
                            <a:srgbClr val="FFFFFF"/>
                          </a:solidFill>
                          <a:latin typeface="Avenir Next LT Pro" pitchFamily="34"/>
                        </a:rPr>
                        <a:t>The Disease</a:t>
                      </a:r>
                      <a:r>
                        <a:rPr lang="en-GB" sz="2300" b="1" i="0">
                          <a:solidFill>
                            <a:srgbClr val="FFFFFF"/>
                          </a:solidFill>
                          <a:latin typeface="Avenir Next LT Pro" pitchFamily="34"/>
                        </a:rPr>
                        <a:t>​</a:t>
                      </a:r>
                      <a:endParaRPr lang="en-GB" sz="1800" b="1" i="0">
                        <a:solidFill>
                          <a:srgbClr val="FFFFFF"/>
                        </a:solidFill>
                      </a:endParaRPr>
                    </a:p>
                  </a:txBody>
                  <a:tcPr marT="45731" marB="45731" anchor="ctr">
                    <a:lnL w="7616" cap="flat" cmpd="sng" algn="ctr">
                      <a:solidFill>
                        <a:srgbClr val="404040"/>
                      </a:solidFill>
                      <a:prstDash val="solid"/>
                      <a:round/>
                      <a:headEnd type="none" w="med" len="med"/>
                      <a:tailEnd type="none" w="med" len="med"/>
                    </a:lnL>
                    <a:lnR w="12701" cap="flat" cmpd="sng" algn="ctr">
                      <a:solidFill>
                        <a:srgbClr val="FFFFFF"/>
                      </a:solidFill>
                      <a:prstDash val="solid"/>
                      <a:round/>
                      <a:headEnd type="none" w="med" len="med"/>
                      <a:tailEnd type="none" w="med" len="med"/>
                    </a:lnR>
                    <a:lnT w="12701" cap="flat" cmpd="sng" algn="ctr">
                      <a:solidFill>
                        <a:srgbClr val="FFFFFF"/>
                      </a:solidFill>
                      <a:prstDash val="solid"/>
                      <a:round/>
                      <a:headEnd type="none" w="med" len="med"/>
                      <a:tailEnd type="none" w="med" len="med"/>
                    </a:lnT>
                    <a:lnB w="7616" cap="flat" cmpd="sng" algn="ctr">
                      <a:solidFill>
                        <a:srgbClr val="404040"/>
                      </a:solidFill>
                      <a:prstDash val="solid"/>
                      <a:round/>
                      <a:headEnd type="none" w="med" len="med"/>
                      <a:tailEnd type="none" w="med" len="med"/>
                    </a:lnB>
                    <a:solidFill>
                      <a:srgbClr val="4EA72E"/>
                    </a:solidFill>
                  </a:tcPr>
                </a:tc>
                <a:extLst>
                  <a:ext uri="{0D108BD9-81ED-4DB2-BD59-A6C34878D82A}">
                    <a16:rowId xmlns:a16="http://schemas.microsoft.com/office/drawing/2014/main" val="10000"/>
                  </a:ext>
                </a:extLst>
              </a:tr>
              <a:tr h="1898733">
                <a:tc>
                  <a:txBody>
                    <a:bodyPr/>
                    <a:lstStyle/>
                    <a:p>
                      <a:pPr lvl="0" algn="l" rtl="0" fontAlgn="auto">
                        <a:lnSpc>
                          <a:spcPts val="1295"/>
                        </a:lnSpc>
                        <a:buNone/>
                      </a:pPr>
                      <a:r>
                        <a:rPr lang="en-GB" sz="1800" b="0" i="0" dirty="0">
                          <a:solidFill>
                            <a:srgbClr val="000000"/>
                          </a:solidFill>
                          <a:latin typeface="Arial" pitchFamily="34"/>
                          <a:cs typeface="Arial" pitchFamily="34"/>
                        </a:rPr>
                        <a:t>Immediate Cause: The </a:t>
                      </a:r>
                    </a:p>
                    <a:p>
                      <a:pPr lvl="0" algn="l" rtl="0" fontAlgn="auto">
                        <a:lnSpc>
                          <a:spcPts val="1295"/>
                        </a:lnSpc>
                        <a:buNone/>
                      </a:pPr>
                      <a:endParaRPr lang="en-GB" sz="1800" b="0" i="0" dirty="0">
                        <a:solidFill>
                          <a:srgbClr val="000000"/>
                        </a:solidFill>
                        <a:latin typeface="Arial" pitchFamily="34"/>
                        <a:cs typeface="Arial" pitchFamily="34"/>
                      </a:endParaRPr>
                    </a:p>
                    <a:p>
                      <a:pPr lvl="0" algn="l" rtl="0" fontAlgn="auto">
                        <a:lnSpc>
                          <a:spcPts val="1295"/>
                        </a:lnSpc>
                        <a:buNone/>
                      </a:pPr>
                      <a:r>
                        <a:rPr lang="en-GB" sz="1800" b="0" i="0" dirty="0">
                          <a:solidFill>
                            <a:srgbClr val="000000"/>
                          </a:solidFill>
                          <a:latin typeface="Arial" pitchFamily="34"/>
                          <a:cs typeface="Arial" pitchFamily="34"/>
                        </a:rPr>
                        <a:t>"defeat device" software. A deliberate</a:t>
                      </a:r>
                    </a:p>
                    <a:p>
                      <a:pPr lvl="0" algn="l" rtl="0" fontAlgn="auto">
                        <a:lnSpc>
                          <a:spcPts val="1295"/>
                        </a:lnSpc>
                        <a:buNone/>
                      </a:pPr>
                      <a:endParaRPr lang="en-GB" sz="1800" b="0" i="0" dirty="0">
                        <a:solidFill>
                          <a:srgbClr val="000000"/>
                        </a:solidFill>
                        <a:latin typeface="Arial" pitchFamily="34"/>
                        <a:cs typeface="Arial" pitchFamily="34"/>
                      </a:endParaRPr>
                    </a:p>
                    <a:p>
                      <a:pPr lvl="0" algn="l" rtl="0" fontAlgn="auto">
                        <a:lnSpc>
                          <a:spcPts val="1295"/>
                        </a:lnSpc>
                        <a:buNone/>
                      </a:pPr>
                      <a:r>
                        <a:rPr lang="en-GB" sz="1800" b="0" i="0" dirty="0">
                          <a:solidFill>
                            <a:srgbClr val="000000"/>
                          </a:solidFill>
                          <a:latin typeface="Arial" pitchFamily="34"/>
                          <a:cs typeface="Arial" pitchFamily="34"/>
                        </a:rPr>
                        <a:t> technical cheat.</a:t>
                      </a:r>
                      <a:r>
                        <a:rPr lang="en-GB" sz="1800" b="0" i="0" dirty="0">
                          <a:solidFill>
                            <a:srgbClr val="FFFFFF"/>
                          </a:solidFill>
                          <a:latin typeface="Arial" pitchFamily="34"/>
                          <a:cs typeface="Arial" pitchFamily="34"/>
                        </a:rPr>
                        <a:t>​</a:t>
                      </a:r>
                    </a:p>
                  </a:txBody>
                  <a:tcPr marT="45731" marB="45731" anchor="ctr">
                    <a:lnL w="12701" cap="flat" cmpd="sng" algn="ctr">
                      <a:solidFill>
                        <a:srgbClr val="FFFFFF"/>
                      </a:solidFill>
                      <a:prstDash val="solid"/>
                      <a:round/>
                      <a:headEnd type="none" w="med" len="med"/>
                      <a:tailEnd type="none" w="med" len="med"/>
                    </a:lnL>
                    <a:lnR w="7616" cap="flat" cmpd="sng" algn="ctr">
                      <a:solidFill>
                        <a:srgbClr val="404040"/>
                      </a:solidFill>
                      <a:prstDash val="solid"/>
                      <a:round/>
                      <a:headEnd type="none" w="med" len="med"/>
                      <a:tailEnd type="none" w="med" len="med"/>
                    </a:lnR>
                    <a:lnT w="7616" cap="flat" cmpd="sng" algn="ctr">
                      <a:solidFill>
                        <a:srgbClr val="404040"/>
                      </a:solidFill>
                      <a:prstDash val="solid"/>
                      <a:round/>
                      <a:headEnd type="none" w="med" len="med"/>
                      <a:tailEnd type="none" w="med" len="med"/>
                    </a:lnT>
                    <a:lnB w="12701" cap="flat" cmpd="sng" algn="ctr">
                      <a:solidFill>
                        <a:srgbClr val="FFFFFF"/>
                      </a:solidFill>
                      <a:prstDash val="solid"/>
                      <a:round/>
                      <a:headEnd type="none" w="med" len="med"/>
                      <a:tailEnd type="none" w="med" len="med"/>
                    </a:lnB>
                  </a:tcPr>
                </a:tc>
                <a:tc>
                  <a:txBody>
                    <a:bodyPr/>
                    <a:lstStyle/>
                    <a:p>
                      <a:pPr lvl="0" algn="l" rtl="0" fontAlgn="auto">
                        <a:lnSpc>
                          <a:spcPts val="1295"/>
                        </a:lnSpc>
                        <a:buNone/>
                      </a:pPr>
                      <a:r>
                        <a:rPr lang="en-GB" sz="1800" b="0" i="0">
                          <a:solidFill>
                            <a:srgbClr val="000000"/>
                          </a:solidFill>
                          <a:latin typeface="Arial" pitchFamily="34"/>
                          <a:cs typeface="Arial" pitchFamily="34"/>
                        </a:rPr>
                        <a:t>Root Cause: A toxic corporate</a:t>
                      </a:r>
                    </a:p>
                    <a:p>
                      <a:pPr lvl="0" algn="l" rtl="0" fontAlgn="auto">
                        <a:lnSpc>
                          <a:spcPts val="1295"/>
                        </a:lnSpc>
                        <a:buNone/>
                      </a:pPr>
                      <a:endParaRPr lang="en-GB" sz="1800" b="0" i="0">
                        <a:solidFill>
                          <a:srgbClr val="000000"/>
                        </a:solidFill>
                        <a:latin typeface="Arial" pitchFamily="34"/>
                        <a:cs typeface="Arial" pitchFamily="34"/>
                      </a:endParaRPr>
                    </a:p>
                    <a:p>
                      <a:pPr lvl="0" algn="l" rtl="0" fontAlgn="auto">
                        <a:lnSpc>
                          <a:spcPts val="1295"/>
                        </a:lnSpc>
                        <a:buNone/>
                      </a:pPr>
                      <a:r>
                        <a:rPr lang="en-GB" sz="1800" b="0" i="0">
                          <a:solidFill>
                            <a:srgbClr val="000000"/>
                          </a:solidFill>
                          <a:latin typeface="Arial" pitchFamily="34"/>
                          <a:cs typeface="Arial" pitchFamily="34"/>
                        </a:rPr>
                        <a:t> culture that prioritized</a:t>
                      </a:r>
                    </a:p>
                    <a:p>
                      <a:pPr lvl="0" algn="l" rtl="0" fontAlgn="auto">
                        <a:lnSpc>
                          <a:spcPts val="1295"/>
                        </a:lnSpc>
                        <a:buNone/>
                      </a:pPr>
                      <a:endParaRPr lang="en-GB" sz="1800" b="0" i="0">
                        <a:solidFill>
                          <a:srgbClr val="000000"/>
                        </a:solidFill>
                        <a:latin typeface="Arial" pitchFamily="34"/>
                        <a:cs typeface="Arial" pitchFamily="34"/>
                      </a:endParaRPr>
                    </a:p>
                    <a:p>
                      <a:pPr lvl="0" algn="l" rtl="0" fontAlgn="auto">
                        <a:lnSpc>
                          <a:spcPts val="1295"/>
                        </a:lnSpc>
                        <a:buNone/>
                      </a:pPr>
                      <a:r>
                        <a:rPr lang="en-GB" sz="1800" b="0" i="0">
                          <a:solidFill>
                            <a:srgbClr val="000000"/>
                          </a:solidFill>
                          <a:latin typeface="Arial" pitchFamily="34"/>
                          <a:cs typeface="Arial" pitchFamily="34"/>
                        </a:rPr>
                        <a:t> ambition over ethics and</a:t>
                      </a:r>
                    </a:p>
                    <a:p>
                      <a:pPr lvl="0" algn="l" rtl="0" fontAlgn="auto">
                        <a:lnSpc>
                          <a:spcPts val="1295"/>
                        </a:lnSpc>
                        <a:buNone/>
                      </a:pPr>
                      <a:endParaRPr lang="en-GB" sz="1800" b="0" i="0">
                        <a:solidFill>
                          <a:srgbClr val="000000"/>
                        </a:solidFill>
                        <a:latin typeface="Arial" pitchFamily="34"/>
                        <a:cs typeface="Arial" pitchFamily="34"/>
                      </a:endParaRPr>
                    </a:p>
                    <a:p>
                      <a:pPr lvl="0" algn="l" rtl="0" fontAlgn="auto">
                        <a:lnSpc>
                          <a:spcPts val="1295"/>
                        </a:lnSpc>
                        <a:buNone/>
                      </a:pPr>
                      <a:r>
                        <a:rPr lang="en-GB" sz="1800" b="0" i="0">
                          <a:solidFill>
                            <a:srgbClr val="000000"/>
                          </a:solidFill>
                          <a:latin typeface="Arial" pitchFamily="34"/>
                          <a:cs typeface="Arial" pitchFamily="34"/>
                        </a:rPr>
                        <a:t> compliance.​</a:t>
                      </a:r>
                    </a:p>
                  </a:txBody>
                  <a:tcPr marT="45731" marB="45731" anchor="ctr">
                    <a:lnL w="7616" cap="flat" cmpd="sng" algn="ctr">
                      <a:solidFill>
                        <a:srgbClr val="404040"/>
                      </a:solidFill>
                      <a:prstDash val="solid"/>
                      <a:round/>
                      <a:headEnd type="none" w="med" len="med"/>
                      <a:tailEnd type="none" w="med" len="med"/>
                    </a:lnL>
                    <a:lnR w="12701" cap="flat" cmpd="sng" algn="ctr">
                      <a:solidFill>
                        <a:srgbClr val="FFFFFF"/>
                      </a:solidFill>
                      <a:prstDash val="solid"/>
                      <a:round/>
                      <a:headEnd type="none" w="med" len="med"/>
                      <a:tailEnd type="none" w="med" len="med"/>
                    </a:lnR>
                    <a:lnT w="7616" cap="flat" cmpd="sng" algn="ctr">
                      <a:solidFill>
                        <a:srgbClr val="404040"/>
                      </a:solidFill>
                      <a:prstDash val="solid"/>
                      <a:round/>
                      <a:headEnd type="none" w="med" len="med"/>
                      <a:tailEnd type="none" w="med" len="med"/>
                    </a:lnT>
                    <a:lnB w="12701"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1"/>
                  </a:ext>
                </a:extLst>
              </a:tr>
              <a:tr h="720683">
                <a:tc>
                  <a:txBody>
                    <a:bodyPr/>
                    <a:lstStyle/>
                    <a:p>
                      <a:pPr lvl="0" algn="l" rtl="0" fontAlgn="auto">
                        <a:lnSpc>
                          <a:spcPts val="1295"/>
                        </a:lnSpc>
                        <a:buNone/>
                      </a:pPr>
                      <a:r>
                        <a:rPr lang="en-GB" sz="2300" b="1" i="0">
                          <a:solidFill>
                            <a:srgbClr val="000000"/>
                          </a:solidFill>
                          <a:latin typeface="Avenir Next LT Pro" pitchFamily="34"/>
                        </a:rPr>
                        <a:t>This was the 'how'.</a:t>
                      </a:r>
                      <a:r>
                        <a:rPr lang="en-GB" sz="2300" b="1" i="0">
                          <a:solidFill>
                            <a:srgbClr val="FFFFFF"/>
                          </a:solidFill>
                          <a:latin typeface="Avenir Next LT Pro" pitchFamily="34"/>
                        </a:rPr>
                        <a:t>​</a:t>
                      </a:r>
                      <a:endParaRPr lang="en-GB" sz="1800" b="1" i="0">
                        <a:solidFill>
                          <a:srgbClr val="FFFFFF"/>
                        </a:solidFill>
                      </a:endParaRPr>
                    </a:p>
                  </a:txBody>
                  <a:tcPr marT="45731" marB="45731" anchor="ctr">
                    <a:lnL w="12701" cap="flat" cmpd="sng" algn="ctr">
                      <a:solidFill>
                        <a:srgbClr val="FFFFFF"/>
                      </a:solidFill>
                      <a:prstDash val="solid"/>
                      <a:round/>
                      <a:headEnd type="none" w="med" len="med"/>
                      <a:tailEnd type="none" w="med" len="med"/>
                    </a:lnL>
                    <a:lnR w="12701" cap="flat" cmpd="sng" algn="ctr">
                      <a:solidFill>
                        <a:srgbClr val="FFFFFF"/>
                      </a:solidFill>
                      <a:prstDash val="solid"/>
                      <a:round/>
                      <a:headEnd type="none" w="med" len="med"/>
                      <a:tailEnd type="none" w="med" len="med"/>
                    </a:lnR>
                    <a:lnT w="12701" cap="flat" cmpd="sng" algn="ctr">
                      <a:solidFill>
                        <a:srgbClr val="FFFFFF"/>
                      </a:solidFill>
                      <a:prstDash val="solid"/>
                      <a:round/>
                      <a:headEnd type="none" w="med" len="med"/>
                      <a:tailEnd type="none" w="med" len="med"/>
                    </a:lnT>
                    <a:lnB w="12701" cap="flat" cmpd="sng" algn="ctr">
                      <a:solidFill>
                        <a:srgbClr val="FFFFFF"/>
                      </a:solidFill>
                      <a:prstDash val="solid"/>
                      <a:round/>
                      <a:headEnd type="none" w="med" len="med"/>
                      <a:tailEnd type="none" w="med" len="med"/>
                    </a:lnB>
                    <a:solidFill>
                      <a:srgbClr val="F2F2F2"/>
                    </a:solidFill>
                  </a:tcPr>
                </a:tc>
                <a:tc>
                  <a:txBody>
                    <a:bodyPr/>
                    <a:lstStyle/>
                    <a:p>
                      <a:pPr lvl="0" algn="l" rtl="0" fontAlgn="auto">
                        <a:lnSpc>
                          <a:spcPts val="1295"/>
                        </a:lnSpc>
                        <a:buNone/>
                      </a:pPr>
                      <a:r>
                        <a:rPr lang="en-GB" sz="2300" b="0" i="0" dirty="0">
                          <a:solidFill>
                            <a:srgbClr val="000000"/>
                          </a:solidFill>
                          <a:latin typeface="Avenir Next LT Pro" pitchFamily="34"/>
                        </a:rPr>
                        <a:t>This was the 'why'.​</a:t>
                      </a:r>
                      <a:endParaRPr lang="en-GB" sz="1800" b="0" i="0" dirty="0">
                        <a:solidFill>
                          <a:srgbClr val="000000"/>
                        </a:solidFill>
                      </a:endParaRPr>
                    </a:p>
                  </a:txBody>
                  <a:tcPr marT="45731" marB="45731" anchor="ctr">
                    <a:lnL w="12701" cap="flat" cmpd="sng" algn="ctr">
                      <a:solidFill>
                        <a:srgbClr val="FFFFFF"/>
                      </a:solidFill>
                      <a:prstDash val="solid"/>
                      <a:round/>
                      <a:headEnd type="none" w="med" len="med"/>
                      <a:tailEnd type="none" w="med" len="med"/>
                    </a:lnL>
                    <a:lnR w="12701" cap="flat" cmpd="sng" algn="ctr">
                      <a:solidFill>
                        <a:srgbClr val="FFFFFF"/>
                      </a:solidFill>
                      <a:prstDash val="solid"/>
                      <a:round/>
                      <a:headEnd type="none" w="med" len="med"/>
                      <a:tailEnd type="none" w="med" len="med"/>
                    </a:lnR>
                    <a:lnT w="12701" cap="flat" cmpd="sng" algn="ctr">
                      <a:solidFill>
                        <a:srgbClr val="FFFFFF"/>
                      </a:solidFill>
                      <a:prstDash val="solid"/>
                      <a:round/>
                      <a:headEnd type="none" w="med" len="med"/>
                      <a:tailEnd type="none" w="med" len="med"/>
                    </a:lnT>
                    <a:lnB w="12701"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10002"/>
                  </a:ext>
                </a:extLst>
              </a:tr>
            </a:tbl>
          </a:graphicData>
        </a:graphic>
      </p:graphicFrame>
      <p:sp>
        <p:nvSpPr>
          <p:cNvPr id="25617" name="Text Placeholder 9">
            <a:extLst>
              <a:ext uri="{FF2B5EF4-FFF2-40B4-BE49-F238E27FC236}">
                <a16:creationId xmlns:a16="http://schemas.microsoft.com/office/drawing/2014/main" id="{BDEBF782-E10B-4DEC-C7D4-CC474A2DBF55}"/>
              </a:ext>
            </a:extLst>
          </p:cNvPr>
          <p:cNvSpPr txBox="1">
            <a:spLocks noGrp="1" noChangeArrowheads="1"/>
          </p:cNvSpPr>
          <p:nvPr>
            <p:ph type="body" idx="4294967295"/>
          </p:nvPr>
        </p:nvSpPr>
        <p:spPr>
          <a:xfrm>
            <a:off x="677863" y="4470400"/>
            <a:ext cx="9785350" cy="1898650"/>
          </a:xfrm>
        </p:spPr>
        <p:txBody>
          <a:bodyPr/>
          <a:lstStyle/>
          <a:p>
            <a:pPr eaLnBrk="1">
              <a:lnSpc>
                <a:spcPct val="90000"/>
              </a:lnSpc>
            </a:pPr>
            <a:r>
              <a:rPr lang="en-GB" altLang="en-US" b="1" dirty="0">
                <a:solidFill>
                  <a:srgbClr val="000000"/>
                </a:solidFill>
                <a:latin typeface="Arial" panose="020B0604020202020204" pitchFamily="34" charset="0"/>
                <a:cs typeface="Arial" panose="020B0604020202020204" pitchFamily="34" charset="0"/>
              </a:rPr>
              <a:t>The software was a symptom of a much deeper sickness in VW’s organisational DNA.</a:t>
            </a:r>
            <a:r>
              <a:rPr lang="en-GB" altLang="en-US" dirty="0">
                <a:solidFill>
                  <a:srgbClr val="000000"/>
                </a:solidFill>
                <a:latin typeface="Arial" panose="020B0604020202020204" pitchFamily="34" charset="0"/>
                <a:cs typeface="Arial" panose="020B0604020202020204" pitchFamily="34" charset="0"/>
              </a:rPr>
              <a:t>​</a:t>
            </a:r>
          </a:p>
          <a:p>
            <a:pPr eaLnBrk="1">
              <a:lnSpc>
                <a:spcPct val="90000"/>
              </a:lnSpc>
            </a:pPr>
            <a:endParaRPr lang="en-GB" altLang="en-US" dirty="0">
              <a:solidFill>
                <a:srgbClr val="000000"/>
              </a:solidFill>
              <a:latin typeface="Arial" panose="020B0604020202020204" pitchFamily="34" charset="0"/>
              <a:cs typeface="Arial" panose="020B0604020202020204" pitchFamily="34" charset="0"/>
            </a:endParaRPr>
          </a:p>
          <a:p>
            <a:pPr eaLnBrk="1">
              <a:lnSpc>
                <a:spcPct val="90000"/>
              </a:lnSpc>
            </a:pPr>
            <a:r>
              <a:rPr lang="en-GB" altLang="en-US" b="1" dirty="0">
                <a:solidFill>
                  <a:srgbClr val="000000"/>
                </a:solidFill>
                <a:latin typeface="Arial" panose="020B0604020202020204" pitchFamily="34" charset="0"/>
                <a:cs typeface="Arial" panose="020B0604020202020204" pitchFamily="34" charset="0"/>
              </a:rPr>
              <a:t>This was a company-level scam to gain an unfair market advantage by capitalising on increased consumer demand for eco-friendly products(Lynch at al. ,2016).</a:t>
            </a:r>
            <a:r>
              <a:rPr lang="en-GB" altLang="en-US" dirty="0">
                <a:solidFill>
                  <a:srgbClr val="000000"/>
                </a:solidFill>
                <a:latin typeface="Arial" panose="020B0604020202020204" pitchFamily="34" charset="0"/>
                <a:cs typeface="Arial" panose="020B0604020202020204" pitchFamily="34" charset="0"/>
              </a:rPr>
              <a:t>​</a:t>
            </a:r>
            <a:br>
              <a:rPr lang="en-GB" altLang="en-US" dirty="0">
                <a:latin typeface="Trebuchet MS" panose="020B0603020202020204" pitchFamily="34" charset="0"/>
              </a:rPr>
            </a:br>
            <a:endParaRPr lang="en-GB" altLang="en-US" dirty="0">
              <a:solidFill>
                <a:srgbClr val="000000"/>
              </a:solidFill>
              <a:latin typeface="Arial" panose="020B0604020202020204" pitchFamily="34" charset="0"/>
              <a:cs typeface="Arial" panose="020B0604020202020204" pitchFamily="34" charset="0"/>
            </a:endParaRPr>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72393097-2B6D-B5E8-7389-2E6929C63A25}"/>
              </a:ext>
            </a:extLst>
          </p:cNvPr>
          <p:cNvSpPr txBox="1">
            <a:spLocks noGrp="1" noChangeArrowheads="1"/>
          </p:cNvSpPr>
          <p:nvPr>
            <p:ph type="title"/>
          </p:nvPr>
        </p:nvSpPr>
        <p:spPr>
          <a:xfrm>
            <a:off x="677863" y="477838"/>
            <a:ext cx="8596312" cy="2378075"/>
          </a:xfrm>
        </p:spPr>
        <p:txBody>
          <a:bodyPr anchorCtr="1"/>
          <a:lstStyle/>
          <a:p>
            <a:pPr algn="ctr" eaLnBrk="1"/>
            <a:r>
              <a:rPr altLang="en-US" sz="1800" dirty="0">
                <a:solidFill>
                  <a:srgbClr val="0E2841"/>
                </a:solidFill>
                <a:latin typeface="Arial" panose="020B0604020202020204" pitchFamily="34" charset="0"/>
                <a:cs typeface="Arial" panose="020B0604020202020204" pitchFamily="34" charset="0"/>
              </a:rPr>
              <a:t>1. </a:t>
            </a:r>
            <a:r>
              <a:rPr altLang="en-US" sz="1800" b="1" u="sng" dirty="0">
                <a:solidFill>
                  <a:srgbClr val="0E2841"/>
                </a:solidFill>
                <a:latin typeface="Arial" panose="020B0604020202020204" pitchFamily="34" charset="0"/>
                <a:cs typeface="Arial" panose="020B0604020202020204" pitchFamily="34" charset="0"/>
              </a:rPr>
              <a:t>Aggressive Strategic Goals</a:t>
            </a:r>
            <a:br>
              <a:rPr altLang="en-US" sz="1800" u="sng" dirty="0">
                <a:solidFill>
                  <a:srgbClr val="0E2841"/>
                </a:solidFill>
                <a:latin typeface="Arial" panose="020B0604020202020204" pitchFamily="34" charset="0"/>
                <a:cs typeface="Arial" panose="020B0604020202020204" pitchFamily="34" charset="0"/>
              </a:rPr>
            </a:br>
            <a:r>
              <a:rPr altLang="en-US" sz="1800" dirty="0">
                <a:solidFill>
                  <a:srgbClr val="0E2841"/>
                </a:solidFill>
                <a:latin typeface="Arial" panose="020B0604020202020204" pitchFamily="34" charset="0"/>
                <a:cs typeface="Arial" panose="020B0604020202020204" pitchFamily="34" charset="0"/>
              </a:rPr>
              <a:t>Goal: Become the world's largest automaker.</a:t>
            </a:r>
            <a:br>
              <a:rPr altLang="en-US" sz="1800" dirty="0">
                <a:solidFill>
                  <a:srgbClr val="0E2841"/>
                </a:solidFill>
                <a:latin typeface="Arial" panose="020B0604020202020204" pitchFamily="34" charset="0"/>
                <a:cs typeface="Arial" panose="020B0604020202020204" pitchFamily="34" charset="0"/>
              </a:rPr>
            </a:br>
            <a:r>
              <a:rPr altLang="en-US" sz="1800" dirty="0">
                <a:solidFill>
                  <a:srgbClr val="0E2841"/>
                </a:solidFill>
                <a:latin typeface="Arial" panose="020B0604020202020204" pitchFamily="34" charset="0"/>
                <a:cs typeface="Arial" panose="020B0604020202020204" pitchFamily="34" charset="0"/>
              </a:rPr>
              <a:t>"Clean diesel" was key to the US market strategy.</a:t>
            </a:r>
            <a:br>
              <a:rPr altLang="en-US" sz="1800" dirty="0">
                <a:solidFill>
                  <a:srgbClr val="0E2841"/>
                </a:solidFill>
                <a:latin typeface="Arial" panose="020B0604020202020204" pitchFamily="34" charset="0"/>
                <a:cs typeface="Arial" panose="020B0604020202020204" pitchFamily="34" charset="0"/>
              </a:rPr>
            </a:br>
            <a:r>
              <a:rPr altLang="en-US" sz="1800" dirty="0">
                <a:solidFill>
                  <a:srgbClr val="0E2841"/>
                </a:solidFill>
                <a:latin typeface="Arial" panose="020B0604020202020204" pitchFamily="34" charset="0"/>
                <a:cs typeface="Arial" panose="020B0604020202020204" pitchFamily="34" charset="0"/>
              </a:rPr>
              <a:t>Immense pressure on engineers to meet impossible targets for emissions, cost, and performance (Ewing, 2017).</a:t>
            </a:r>
            <a:br>
              <a:rPr altLang="en-US" sz="1800" dirty="0">
                <a:solidFill>
                  <a:srgbClr val="0E2841"/>
                </a:solidFill>
                <a:latin typeface="Arial" panose="020B0604020202020204" pitchFamily="34" charset="0"/>
                <a:cs typeface="Arial" panose="020B0604020202020204" pitchFamily="34" charset="0"/>
              </a:rPr>
            </a:br>
            <a:r>
              <a:rPr altLang="en-US" sz="1800" dirty="0">
                <a:solidFill>
                  <a:srgbClr val="0E2841"/>
                </a:solidFill>
                <a:latin typeface="Arial" panose="020B0604020202020204" pitchFamily="34" charset="0"/>
                <a:cs typeface="Arial" panose="020B0604020202020204" pitchFamily="34" charset="0"/>
              </a:rPr>
              <a:t>Result: Cheating became the path of least resistance.</a:t>
            </a:r>
            <a:br>
              <a:rPr altLang="en-US" sz="1800" dirty="0">
                <a:solidFill>
                  <a:srgbClr val="0E2841"/>
                </a:solidFill>
                <a:latin typeface="Arial" panose="020B0604020202020204" pitchFamily="34" charset="0"/>
                <a:cs typeface="Arial" panose="020B0604020202020204" pitchFamily="34" charset="0"/>
              </a:rPr>
            </a:br>
            <a:endParaRPr lang="en-GB" altLang="en-US" sz="1800" dirty="0">
              <a:latin typeface="Arial" panose="020B0604020202020204" pitchFamily="34" charset="0"/>
              <a:cs typeface="Arial" panose="020B0604020202020204" pitchFamily="34" charset="0"/>
            </a:endParaRPr>
          </a:p>
        </p:txBody>
      </p:sp>
      <p:grpSp>
        <p:nvGrpSpPr>
          <p:cNvPr id="27651" name="Content Placeholder 2">
            <a:extLst>
              <a:ext uri="{FF2B5EF4-FFF2-40B4-BE49-F238E27FC236}">
                <a16:creationId xmlns:a16="http://schemas.microsoft.com/office/drawing/2014/main" id="{C9F0F57E-A22B-06AA-C985-1F1EED4977E2}"/>
              </a:ext>
            </a:extLst>
          </p:cNvPr>
          <p:cNvGrpSpPr>
            <a:grpSpLocks/>
          </p:cNvGrpSpPr>
          <p:nvPr/>
        </p:nvGrpSpPr>
        <p:grpSpPr bwMode="auto">
          <a:xfrm>
            <a:off x="915988" y="3100388"/>
            <a:ext cx="8509000" cy="3279775"/>
            <a:chOff x="916731" y="3100108"/>
            <a:chExt cx="8507815" cy="3279377"/>
          </a:xfrm>
        </p:grpSpPr>
        <p:sp>
          <p:nvSpPr>
            <p:cNvPr id="27652" name="Free-form: Shape 3">
              <a:extLst>
                <a:ext uri="{FF2B5EF4-FFF2-40B4-BE49-F238E27FC236}">
                  <a16:creationId xmlns:a16="http://schemas.microsoft.com/office/drawing/2014/main" id="{8FF9A2EC-F132-B4B5-5686-2FD355A60C64}"/>
                </a:ext>
              </a:extLst>
            </p:cNvPr>
            <p:cNvSpPr>
              <a:spLocks/>
            </p:cNvSpPr>
            <p:nvPr/>
          </p:nvSpPr>
          <p:spPr bwMode="auto">
            <a:xfrm>
              <a:off x="1158041" y="3100108"/>
              <a:ext cx="754873" cy="754873"/>
            </a:xfrm>
            <a:custGeom>
              <a:avLst/>
              <a:gdLst>
                <a:gd name="T0" fmla="*/ 377437 w 754873"/>
                <a:gd name="T1" fmla="*/ 0 h 754873"/>
                <a:gd name="T2" fmla="*/ 754873 w 754873"/>
                <a:gd name="T3" fmla="*/ 377437 h 754873"/>
                <a:gd name="T4" fmla="*/ 377437 w 754873"/>
                <a:gd name="T5" fmla="*/ 754873 h 754873"/>
                <a:gd name="T6" fmla="*/ 0 w 754873"/>
                <a:gd name="T7" fmla="*/ 377437 h 754873"/>
                <a:gd name="T8" fmla="*/ 110549 w 754873"/>
                <a:gd name="T9" fmla="*/ 110549 h 754873"/>
                <a:gd name="T10" fmla="*/ 110549 w 754873"/>
                <a:gd name="T11" fmla="*/ 644324 h 754873"/>
                <a:gd name="T12" fmla="*/ 644324 w 754873"/>
                <a:gd name="T13" fmla="*/ 644324 h 754873"/>
                <a:gd name="T14" fmla="*/ 644324 w 754873"/>
                <a:gd name="T15" fmla="*/ 110549 h 754873"/>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110549 w 754873"/>
                <a:gd name="T25" fmla="*/ 110549 h 754873"/>
                <a:gd name="T26" fmla="*/ 644324 w 754873"/>
                <a:gd name="T27" fmla="*/ 644324 h 75487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4873" h="754873">
                  <a:moveTo>
                    <a:pt x="0" y="377436"/>
                  </a:moveTo>
                  <a:lnTo>
                    <a:pt x="0" y="377435"/>
                  </a:lnTo>
                  <a:cubicBezTo>
                    <a:pt x="0" y="585888"/>
                    <a:pt x="168983" y="754872"/>
                    <a:pt x="377436" y="754872"/>
                  </a:cubicBezTo>
                  <a:cubicBezTo>
                    <a:pt x="585888" y="754872"/>
                    <a:pt x="754872" y="585888"/>
                    <a:pt x="754872" y="377436"/>
                  </a:cubicBezTo>
                  <a:cubicBezTo>
                    <a:pt x="754872" y="168983"/>
                    <a:pt x="585888" y="0"/>
                    <a:pt x="377436" y="0"/>
                  </a:cubicBezTo>
                  <a:cubicBezTo>
                    <a:pt x="168983" y="-1"/>
                    <a:pt x="0" y="168983"/>
                    <a:pt x="0" y="377435"/>
                  </a:cubicBezTo>
                  <a:close/>
                </a:path>
              </a:pathLst>
            </a:custGeom>
            <a:solidFill>
              <a:srgbClr val="E97132"/>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5" name="Rectangle 4">
              <a:extLst>
                <a:ext uri="{FF2B5EF4-FFF2-40B4-BE49-F238E27FC236}">
                  <a16:creationId xmlns:a16="http://schemas.microsoft.com/office/drawing/2014/main" id="{76213517-51F3-0210-3861-E43A2C78F6C7}"/>
                </a:ext>
              </a:extLst>
            </p:cNvPr>
            <p:cNvSpPr/>
            <p:nvPr/>
          </p:nvSpPr>
          <p:spPr>
            <a:xfrm>
              <a:off x="1318912" y="3260988"/>
              <a:ext cx="433123" cy="433123"/>
            </a:xfrm>
            <a:prstGeom prst="rect">
              <a:avLst/>
            </a:prstGeom>
            <a:blipFill>
              <a:blip r:embed="rId3">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6" name="Free-form: Shape 5">
              <a:extLst>
                <a:ext uri="{FF2B5EF4-FFF2-40B4-BE49-F238E27FC236}">
                  <a16:creationId xmlns:a16="http://schemas.microsoft.com/office/drawing/2014/main" id="{D4C349DE-74F4-51DB-3CA3-2CDA99E25D2C}"/>
                </a:ext>
              </a:extLst>
            </p:cNvPr>
            <p:cNvSpPr/>
            <p:nvPr/>
          </p:nvSpPr>
          <p:spPr>
            <a:xfrm>
              <a:off x="916731" y="4090588"/>
              <a:ext cx="1238078" cy="495240"/>
            </a:xfrm>
            <a:custGeom>
              <a:avLst/>
              <a:gdLst>
                <a:gd name="f0" fmla="val 10800000"/>
                <a:gd name="f1" fmla="val 5400000"/>
                <a:gd name="f2" fmla="val 180"/>
                <a:gd name="f3" fmla="val w"/>
                <a:gd name="f4" fmla="val h"/>
                <a:gd name="f5" fmla="val 0"/>
                <a:gd name="f6" fmla="val 1237500"/>
                <a:gd name="f7" fmla="val 495000"/>
                <a:gd name="f8" fmla="+- 0 0 -90"/>
                <a:gd name="f9" fmla="*/ f3 1 1237500"/>
                <a:gd name="f10" fmla="*/ f4 1 495000"/>
                <a:gd name="f11" fmla="+- f7 0 f5"/>
                <a:gd name="f12" fmla="+- f6 0 f5"/>
                <a:gd name="f13" fmla="*/ f8 f0 1"/>
                <a:gd name="f14" fmla="*/ f12 1 1237500"/>
                <a:gd name="f15" fmla="*/ f11 1 495000"/>
                <a:gd name="f16" fmla="*/ 0 f12 1"/>
                <a:gd name="f17" fmla="*/ 0 f11 1"/>
                <a:gd name="f18" fmla="*/ 1237500 f12 1"/>
                <a:gd name="f19" fmla="*/ 495000 f11 1"/>
                <a:gd name="f20" fmla="*/ f13 1 f2"/>
                <a:gd name="f21" fmla="*/ f16 1 1237500"/>
                <a:gd name="f22" fmla="*/ f17 1 495000"/>
                <a:gd name="f23" fmla="*/ f18 1 1237500"/>
                <a:gd name="f24" fmla="*/ f19 1 495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37500" h="495000">
                  <a:moveTo>
                    <a:pt x="f5" y="f5"/>
                  </a:moveTo>
                  <a:lnTo>
                    <a:pt x="f6" y="f5"/>
                  </a:lnTo>
                  <a:lnTo>
                    <a:pt x="f6" y="f7"/>
                  </a:lnTo>
                  <a:lnTo>
                    <a:pt x="f5" y="f7"/>
                  </a:lnTo>
                  <a:lnTo>
                    <a:pt x="f5" y="f5"/>
                  </a:lnTo>
                  <a:close/>
                </a:path>
              </a:pathLst>
            </a:custGeom>
            <a:noFill/>
            <a:ln cap="flat">
              <a:noFill/>
              <a:prstDash val="solid"/>
            </a:ln>
          </p:spPr>
          <p:txBody>
            <a:bodyPr lIns="0" tIns="0" rIns="0" bIns="0" anchorCtr="1"/>
            <a:lstStyle/>
            <a:p>
              <a:pPr algn="ctr" defTabSz="488947" eaLnBrk="1" fontAlgn="auto" hangingPunct="1">
                <a:lnSpc>
                  <a:spcPct val="90000"/>
                </a:lnSpc>
                <a:spcBef>
                  <a:spcPts val="0"/>
                </a:spcBef>
                <a:spcAft>
                  <a:spcPts val="500"/>
                </a:spcAft>
                <a:defRPr sz="1800" b="0" i="0" u="none" strike="noStrike" kern="0" cap="all" spc="0" baseline="0">
                  <a:solidFill>
                    <a:srgbClr val="000000"/>
                  </a:solidFill>
                  <a:uFillTx/>
                </a:defRPr>
              </a:pPr>
              <a:r>
                <a:rPr lang="en-GB" sz="1100" b="1" cap="all">
                  <a:solidFill>
                    <a:srgbClr val="E97132"/>
                  </a:solidFill>
                  <a:latin typeface="Aptos"/>
                </a:rPr>
                <a:t>2. A Climate of Fear and Secrecy</a:t>
              </a:r>
              <a:endParaRPr lang="en-US" sz="1100" cap="all">
                <a:solidFill>
                  <a:srgbClr val="E97132"/>
                </a:solidFill>
                <a:latin typeface="Aptos"/>
              </a:endParaRPr>
            </a:p>
          </p:txBody>
        </p:sp>
        <p:sp>
          <p:nvSpPr>
            <p:cNvPr id="27657" name="Free-form: Shape 6">
              <a:extLst>
                <a:ext uri="{FF2B5EF4-FFF2-40B4-BE49-F238E27FC236}">
                  <a16:creationId xmlns:a16="http://schemas.microsoft.com/office/drawing/2014/main" id="{DF26C7D0-30E5-C33B-36FC-200A091D3065}"/>
                </a:ext>
              </a:extLst>
            </p:cNvPr>
            <p:cNvSpPr>
              <a:spLocks/>
            </p:cNvSpPr>
            <p:nvPr/>
          </p:nvSpPr>
          <p:spPr bwMode="auto">
            <a:xfrm>
              <a:off x="2612102" y="3100108"/>
              <a:ext cx="754873" cy="754873"/>
            </a:xfrm>
            <a:custGeom>
              <a:avLst/>
              <a:gdLst>
                <a:gd name="T0" fmla="*/ 377437 w 754873"/>
                <a:gd name="T1" fmla="*/ 0 h 754873"/>
                <a:gd name="T2" fmla="*/ 754873 w 754873"/>
                <a:gd name="T3" fmla="*/ 377437 h 754873"/>
                <a:gd name="T4" fmla="*/ 377437 w 754873"/>
                <a:gd name="T5" fmla="*/ 754873 h 754873"/>
                <a:gd name="T6" fmla="*/ 0 w 754873"/>
                <a:gd name="T7" fmla="*/ 377437 h 754873"/>
                <a:gd name="T8" fmla="*/ 110549 w 754873"/>
                <a:gd name="T9" fmla="*/ 110549 h 754873"/>
                <a:gd name="T10" fmla="*/ 110549 w 754873"/>
                <a:gd name="T11" fmla="*/ 644324 h 754873"/>
                <a:gd name="T12" fmla="*/ 644324 w 754873"/>
                <a:gd name="T13" fmla="*/ 644324 h 754873"/>
                <a:gd name="T14" fmla="*/ 644324 w 754873"/>
                <a:gd name="T15" fmla="*/ 110549 h 754873"/>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110549 w 754873"/>
                <a:gd name="T25" fmla="*/ 110549 h 754873"/>
                <a:gd name="T26" fmla="*/ 644324 w 754873"/>
                <a:gd name="T27" fmla="*/ 644324 h 75487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4873" h="754873">
                  <a:moveTo>
                    <a:pt x="0" y="377436"/>
                  </a:moveTo>
                  <a:lnTo>
                    <a:pt x="0" y="377435"/>
                  </a:lnTo>
                  <a:cubicBezTo>
                    <a:pt x="0" y="585888"/>
                    <a:pt x="168983" y="754872"/>
                    <a:pt x="377436" y="754872"/>
                  </a:cubicBezTo>
                  <a:cubicBezTo>
                    <a:pt x="585888" y="754872"/>
                    <a:pt x="754872" y="585888"/>
                    <a:pt x="754872" y="377436"/>
                  </a:cubicBezTo>
                  <a:cubicBezTo>
                    <a:pt x="754872" y="168983"/>
                    <a:pt x="585888" y="0"/>
                    <a:pt x="377436" y="0"/>
                  </a:cubicBezTo>
                  <a:cubicBezTo>
                    <a:pt x="168983" y="-1"/>
                    <a:pt x="0" y="168983"/>
                    <a:pt x="0" y="377435"/>
                  </a:cubicBezTo>
                  <a:close/>
                </a:path>
              </a:pathLst>
            </a:custGeom>
            <a:solidFill>
              <a:srgbClr val="196B24"/>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8" name="Rectangle 7">
              <a:extLst>
                <a:ext uri="{FF2B5EF4-FFF2-40B4-BE49-F238E27FC236}">
                  <a16:creationId xmlns:a16="http://schemas.microsoft.com/office/drawing/2014/main" id="{AB5C30E1-B873-A199-32BA-6A7D15D0B8C6}"/>
                </a:ext>
              </a:extLst>
            </p:cNvPr>
            <p:cNvSpPr/>
            <p:nvPr/>
          </p:nvSpPr>
          <p:spPr>
            <a:xfrm>
              <a:off x="2772982" y="3260988"/>
              <a:ext cx="433123" cy="433123"/>
            </a:xfrm>
            <a:prstGeom prst="rect">
              <a:avLst/>
            </a:prstGeom>
            <a:blipFill>
              <a:blip r:embed="rId4">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9" name="Free-form: Shape 8">
              <a:extLst>
                <a:ext uri="{FF2B5EF4-FFF2-40B4-BE49-F238E27FC236}">
                  <a16:creationId xmlns:a16="http://schemas.microsoft.com/office/drawing/2014/main" id="{F6751A0C-20F6-C5DB-35DA-7EDCC4C209CD}"/>
                </a:ext>
              </a:extLst>
            </p:cNvPr>
            <p:cNvSpPr/>
            <p:nvPr/>
          </p:nvSpPr>
          <p:spPr>
            <a:xfrm>
              <a:off x="2370678" y="4090588"/>
              <a:ext cx="1238078" cy="495240"/>
            </a:xfrm>
            <a:custGeom>
              <a:avLst/>
              <a:gdLst>
                <a:gd name="f0" fmla="val 10800000"/>
                <a:gd name="f1" fmla="val 5400000"/>
                <a:gd name="f2" fmla="val 180"/>
                <a:gd name="f3" fmla="val w"/>
                <a:gd name="f4" fmla="val h"/>
                <a:gd name="f5" fmla="val 0"/>
                <a:gd name="f6" fmla="val 1237500"/>
                <a:gd name="f7" fmla="val 495000"/>
                <a:gd name="f8" fmla="+- 0 0 -90"/>
                <a:gd name="f9" fmla="*/ f3 1 1237500"/>
                <a:gd name="f10" fmla="*/ f4 1 495000"/>
                <a:gd name="f11" fmla="+- f7 0 f5"/>
                <a:gd name="f12" fmla="+- f6 0 f5"/>
                <a:gd name="f13" fmla="*/ f8 f0 1"/>
                <a:gd name="f14" fmla="*/ f12 1 1237500"/>
                <a:gd name="f15" fmla="*/ f11 1 495000"/>
                <a:gd name="f16" fmla="*/ 0 f12 1"/>
                <a:gd name="f17" fmla="*/ 0 f11 1"/>
                <a:gd name="f18" fmla="*/ 1237500 f12 1"/>
                <a:gd name="f19" fmla="*/ 495000 f11 1"/>
                <a:gd name="f20" fmla="*/ f13 1 f2"/>
                <a:gd name="f21" fmla="*/ f16 1 1237500"/>
                <a:gd name="f22" fmla="*/ f17 1 495000"/>
                <a:gd name="f23" fmla="*/ f18 1 1237500"/>
                <a:gd name="f24" fmla="*/ f19 1 495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37500" h="495000">
                  <a:moveTo>
                    <a:pt x="f5" y="f5"/>
                  </a:moveTo>
                  <a:lnTo>
                    <a:pt x="f6" y="f5"/>
                  </a:lnTo>
                  <a:lnTo>
                    <a:pt x="f6" y="f7"/>
                  </a:lnTo>
                  <a:lnTo>
                    <a:pt x="f5" y="f7"/>
                  </a:lnTo>
                  <a:lnTo>
                    <a:pt x="f5" y="f5"/>
                  </a:lnTo>
                  <a:close/>
                </a:path>
              </a:pathLst>
            </a:custGeom>
            <a:noFill/>
            <a:ln cap="flat">
              <a:noFill/>
              <a:prstDash val="solid"/>
            </a:ln>
          </p:spPr>
          <p:txBody>
            <a:bodyPr lIns="0" tIns="0" rIns="0" bIns="0" anchorCtr="1"/>
            <a:lstStyle/>
            <a:p>
              <a:pPr algn="ctr" defTabSz="488947" eaLnBrk="1" fontAlgn="auto" hangingPunct="1">
                <a:lnSpc>
                  <a:spcPct val="90000"/>
                </a:lnSpc>
                <a:spcBef>
                  <a:spcPts val="0"/>
                </a:spcBef>
                <a:spcAft>
                  <a:spcPts val="500"/>
                </a:spcAft>
                <a:defRPr sz="1800" b="0" i="0" u="none" strike="noStrike" kern="0" cap="all" spc="0" baseline="0">
                  <a:solidFill>
                    <a:srgbClr val="000000"/>
                  </a:solidFill>
                  <a:uFillTx/>
                </a:defRPr>
              </a:pPr>
              <a:r>
                <a:rPr lang="en-GB" sz="1100" cap="all">
                  <a:solidFill>
                    <a:srgbClr val="196B24"/>
                  </a:solidFill>
                  <a:latin typeface="Aptos"/>
                </a:rPr>
                <a:t>Top-down, authoritarian management.</a:t>
              </a:r>
              <a:endParaRPr lang="en-US" sz="1100" cap="all">
                <a:solidFill>
                  <a:srgbClr val="196B24"/>
                </a:solidFill>
                <a:latin typeface="Aptos"/>
              </a:endParaRPr>
            </a:p>
          </p:txBody>
        </p:sp>
        <p:sp>
          <p:nvSpPr>
            <p:cNvPr id="27662" name="Free-form: Shape 9">
              <a:extLst>
                <a:ext uri="{FF2B5EF4-FFF2-40B4-BE49-F238E27FC236}">
                  <a16:creationId xmlns:a16="http://schemas.microsoft.com/office/drawing/2014/main" id="{5F3CDCE0-2F2F-128A-3D82-D34316F3B33A}"/>
                </a:ext>
              </a:extLst>
            </p:cNvPr>
            <p:cNvSpPr>
              <a:spLocks/>
            </p:cNvSpPr>
            <p:nvPr/>
          </p:nvSpPr>
          <p:spPr bwMode="auto">
            <a:xfrm>
              <a:off x="4043092" y="3182779"/>
              <a:ext cx="754873" cy="754873"/>
            </a:xfrm>
            <a:custGeom>
              <a:avLst/>
              <a:gdLst>
                <a:gd name="T0" fmla="*/ 377437 w 754873"/>
                <a:gd name="T1" fmla="*/ 0 h 754873"/>
                <a:gd name="T2" fmla="*/ 754873 w 754873"/>
                <a:gd name="T3" fmla="*/ 377437 h 754873"/>
                <a:gd name="T4" fmla="*/ 377437 w 754873"/>
                <a:gd name="T5" fmla="*/ 754873 h 754873"/>
                <a:gd name="T6" fmla="*/ 0 w 754873"/>
                <a:gd name="T7" fmla="*/ 377437 h 754873"/>
                <a:gd name="T8" fmla="*/ 110549 w 754873"/>
                <a:gd name="T9" fmla="*/ 110549 h 754873"/>
                <a:gd name="T10" fmla="*/ 110549 w 754873"/>
                <a:gd name="T11" fmla="*/ 644324 h 754873"/>
                <a:gd name="T12" fmla="*/ 644324 w 754873"/>
                <a:gd name="T13" fmla="*/ 644324 h 754873"/>
                <a:gd name="T14" fmla="*/ 644324 w 754873"/>
                <a:gd name="T15" fmla="*/ 110549 h 754873"/>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110549 w 754873"/>
                <a:gd name="T25" fmla="*/ 110549 h 754873"/>
                <a:gd name="T26" fmla="*/ 644324 w 754873"/>
                <a:gd name="T27" fmla="*/ 644324 h 75487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4873" h="754873">
                  <a:moveTo>
                    <a:pt x="0" y="377436"/>
                  </a:moveTo>
                  <a:lnTo>
                    <a:pt x="0" y="377435"/>
                  </a:lnTo>
                  <a:cubicBezTo>
                    <a:pt x="0" y="585888"/>
                    <a:pt x="168983" y="754872"/>
                    <a:pt x="377436" y="754872"/>
                  </a:cubicBezTo>
                  <a:cubicBezTo>
                    <a:pt x="585888" y="754872"/>
                    <a:pt x="754872" y="585888"/>
                    <a:pt x="754872" y="377436"/>
                  </a:cubicBezTo>
                  <a:cubicBezTo>
                    <a:pt x="754872" y="168983"/>
                    <a:pt x="585888" y="0"/>
                    <a:pt x="377436" y="0"/>
                  </a:cubicBezTo>
                  <a:cubicBezTo>
                    <a:pt x="168983" y="-1"/>
                    <a:pt x="0" y="168983"/>
                    <a:pt x="0" y="377435"/>
                  </a:cubicBezTo>
                  <a:close/>
                </a:path>
              </a:pathLst>
            </a:custGeom>
            <a:solidFill>
              <a:srgbClr val="0F9ED5"/>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1" name="Rectangle 10">
              <a:extLst>
                <a:ext uri="{FF2B5EF4-FFF2-40B4-BE49-F238E27FC236}">
                  <a16:creationId xmlns:a16="http://schemas.microsoft.com/office/drawing/2014/main" id="{8C4C4B14-2793-8302-AA3C-56FF2DB40B2F}"/>
                </a:ext>
              </a:extLst>
            </p:cNvPr>
            <p:cNvSpPr/>
            <p:nvPr/>
          </p:nvSpPr>
          <p:spPr>
            <a:xfrm>
              <a:off x="4227042" y="3260988"/>
              <a:ext cx="433123" cy="433123"/>
            </a:xfrm>
            <a:prstGeom prst="rect">
              <a:avLst/>
            </a:prstGeom>
            <a:blipFill>
              <a:blip r:embed="rId5">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12" name="Free-form: Shape 11">
              <a:extLst>
                <a:ext uri="{FF2B5EF4-FFF2-40B4-BE49-F238E27FC236}">
                  <a16:creationId xmlns:a16="http://schemas.microsoft.com/office/drawing/2014/main" id="{45F7E5BE-DDC1-F447-0EE9-CEF3B81919AB}"/>
                </a:ext>
              </a:extLst>
            </p:cNvPr>
            <p:cNvSpPr/>
            <p:nvPr/>
          </p:nvSpPr>
          <p:spPr>
            <a:xfrm>
              <a:off x="3824626" y="4090588"/>
              <a:ext cx="1238078" cy="495240"/>
            </a:xfrm>
            <a:custGeom>
              <a:avLst/>
              <a:gdLst>
                <a:gd name="f0" fmla="val 10800000"/>
                <a:gd name="f1" fmla="val 5400000"/>
                <a:gd name="f2" fmla="val 180"/>
                <a:gd name="f3" fmla="val w"/>
                <a:gd name="f4" fmla="val h"/>
                <a:gd name="f5" fmla="val 0"/>
                <a:gd name="f6" fmla="val 1237500"/>
                <a:gd name="f7" fmla="val 495000"/>
                <a:gd name="f8" fmla="+- 0 0 -90"/>
                <a:gd name="f9" fmla="*/ f3 1 1237500"/>
                <a:gd name="f10" fmla="*/ f4 1 495000"/>
                <a:gd name="f11" fmla="+- f7 0 f5"/>
                <a:gd name="f12" fmla="+- f6 0 f5"/>
                <a:gd name="f13" fmla="*/ f8 f0 1"/>
                <a:gd name="f14" fmla="*/ f12 1 1237500"/>
                <a:gd name="f15" fmla="*/ f11 1 495000"/>
                <a:gd name="f16" fmla="*/ 0 f12 1"/>
                <a:gd name="f17" fmla="*/ 0 f11 1"/>
                <a:gd name="f18" fmla="*/ 1237500 f12 1"/>
                <a:gd name="f19" fmla="*/ 495000 f11 1"/>
                <a:gd name="f20" fmla="*/ f13 1 f2"/>
                <a:gd name="f21" fmla="*/ f16 1 1237500"/>
                <a:gd name="f22" fmla="*/ f17 1 495000"/>
                <a:gd name="f23" fmla="*/ f18 1 1237500"/>
                <a:gd name="f24" fmla="*/ f19 1 495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37500" h="495000">
                  <a:moveTo>
                    <a:pt x="f5" y="f5"/>
                  </a:moveTo>
                  <a:lnTo>
                    <a:pt x="f6" y="f5"/>
                  </a:lnTo>
                  <a:lnTo>
                    <a:pt x="f6" y="f7"/>
                  </a:lnTo>
                  <a:lnTo>
                    <a:pt x="f5" y="f7"/>
                  </a:lnTo>
                  <a:lnTo>
                    <a:pt x="f5" y="f5"/>
                  </a:lnTo>
                  <a:close/>
                </a:path>
              </a:pathLst>
            </a:custGeom>
            <a:noFill/>
            <a:ln cap="flat">
              <a:noFill/>
              <a:prstDash val="solid"/>
            </a:ln>
          </p:spPr>
          <p:txBody>
            <a:bodyPr lIns="0" tIns="0" rIns="0" bIns="0" anchorCtr="1"/>
            <a:lstStyle/>
            <a:p>
              <a:pPr algn="ctr" defTabSz="488947" eaLnBrk="1" fontAlgn="auto" hangingPunct="1">
                <a:lnSpc>
                  <a:spcPct val="90000"/>
                </a:lnSpc>
                <a:spcBef>
                  <a:spcPts val="0"/>
                </a:spcBef>
                <a:spcAft>
                  <a:spcPts val="500"/>
                </a:spcAft>
                <a:defRPr sz="1800" b="0" i="0" u="none" strike="noStrike" kern="0" cap="all" spc="0" baseline="0">
                  <a:solidFill>
                    <a:srgbClr val="000000"/>
                  </a:solidFill>
                  <a:uFillTx/>
                </a:defRPr>
              </a:pPr>
              <a:r>
                <a:rPr lang="en-GB" sz="1100" b="1" cap="all">
                  <a:solidFill>
                    <a:srgbClr val="0F9ED5"/>
                  </a:solidFill>
                  <a:latin typeface="Aptos"/>
                </a:rPr>
                <a:t>Dissent was discouraged;</a:t>
              </a:r>
              <a:r>
                <a:rPr lang="en-GB" sz="1100" cap="all">
                  <a:solidFill>
                    <a:srgbClr val="0F9ED5"/>
                  </a:solidFill>
                  <a:latin typeface="Aptos"/>
                </a:rPr>
                <a:t> employees feared delivering bad news.</a:t>
              </a:r>
              <a:endParaRPr lang="en-US" sz="1100" cap="all">
                <a:solidFill>
                  <a:srgbClr val="0F9ED5"/>
                </a:solidFill>
                <a:latin typeface="Aptos"/>
              </a:endParaRPr>
            </a:p>
          </p:txBody>
        </p:sp>
        <p:sp>
          <p:nvSpPr>
            <p:cNvPr id="27667" name="Free-form: Shape 12">
              <a:extLst>
                <a:ext uri="{FF2B5EF4-FFF2-40B4-BE49-F238E27FC236}">
                  <a16:creationId xmlns:a16="http://schemas.microsoft.com/office/drawing/2014/main" id="{00800523-951C-8C7E-516B-0EF0E8F059C9}"/>
                </a:ext>
              </a:extLst>
            </p:cNvPr>
            <p:cNvSpPr>
              <a:spLocks/>
            </p:cNvSpPr>
            <p:nvPr/>
          </p:nvSpPr>
          <p:spPr bwMode="auto">
            <a:xfrm>
              <a:off x="5520223" y="3100108"/>
              <a:ext cx="754873" cy="754873"/>
            </a:xfrm>
            <a:custGeom>
              <a:avLst/>
              <a:gdLst>
                <a:gd name="T0" fmla="*/ 377437 w 754873"/>
                <a:gd name="T1" fmla="*/ 0 h 754873"/>
                <a:gd name="T2" fmla="*/ 754873 w 754873"/>
                <a:gd name="T3" fmla="*/ 377437 h 754873"/>
                <a:gd name="T4" fmla="*/ 377437 w 754873"/>
                <a:gd name="T5" fmla="*/ 754873 h 754873"/>
                <a:gd name="T6" fmla="*/ 0 w 754873"/>
                <a:gd name="T7" fmla="*/ 377437 h 754873"/>
                <a:gd name="T8" fmla="*/ 110549 w 754873"/>
                <a:gd name="T9" fmla="*/ 110549 h 754873"/>
                <a:gd name="T10" fmla="*/ 110549 w 754873"/>
                <a:gd name="T11" fmla="*/ 644324 h 754873"/>
                <a:gd name="T12" fmla="*/ 644324 w 754873"/>
                <a:gd name="T13" fmla="*/ 644324 h 754873"/>
                <a:gd name="T14" fmla="*/ 644324 w 754873"/>
                <a:gd name="T15" fmla="*/ 110549 h 754873"/>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110549 w 754873"/>
                <a:gd name="T25" fmla="*/ 110549 h 754873"/>
                <a:gd name="T26" fmla="*/ 644324 w 754873"/>
                <a:gd name="T27" fmla="*/ 644324 h 75487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4873" h="754873">
                  <a:moveTo>
                    <a:pt x="0" y="377436"/>
                  </a:moveTo>
                  <a:lnTo>
                    <a:pt x="0" y="377435"/>
                  </a:lnTo>
                  <a:cubicBezTo>
                    <a:pt x="0" y="585888"/>
                    <a:pt x="168983" y="754872"/>
                    <a:pt x="377436" y="754872"/>
                  </a:cubicBezTo>
                  <a:cubicBezTo>
                    <a:pt x="585888" y="754872"/>
                    <a:pt x="754872" y="585888"/>
                    <a:pt x="754872" y="377436"/>
                  </a:cubicBezTo>
                  <a:cubicBezTo>
                    <a:pt x="754872" y="168983"/>
                    <a:pt x="585888" y="0"/>
                    <a:pt x="377436" y="0"/>
                  </a:cubicBezTo>
                  <a:cubicBezTo>
                    <a:pt x="168983" y="-1"/>
                    <a:pt x="0" y="168983"/>
                    <a:pt x="0" y="377435"/>
                  </a:cubicBezTo>
                  <a:close/>
                </a:path>
              </a:pathLst>
            </a:custGeom>
            <a:solidFill>
              <a:srgbClr val="A02B93"/>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4" name="Rectangle 13">
              <a:extLst>
                <a:ext uri="{FF2B5EF4-FFF2-40B4-BE49-F238E27FC236}">
                  <a16:creationId xmlns:a16="http://schemas.microsoft.com/office/drawing/2014/main" id="{DAEDD6FA-8F3C-A9FB-37FB-50FF0AB5CFC4}"/>
                </a:ext>
              </a:extLst>
            </p:cNvPr>
            <p:cNvSpPr/>
            <p:nvPr/>
          </p:nvSpPr>
          <p:spPr>
            <a:xfrm>
              <a:off x="5681103" y="3260988"/>
              <a:ext cx="433123" cy="433123"/>
            </a:xfrm>
            <a:prstGeom prst="rect">
              <a:avLst/>
            </a:prstGeom>
            <a:blipFill>
              <a:blip r:embed="rId6">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15" name="Free-form: Shape 14">
              <a:extLst>
                <a:ext uri="{FF2B5EF4-FFF2-40B4-BE49-F238E27FC236}">
                  <a16:creationId xmlns:a16="http://schemas.microsoft.com/office/drawing/2014/main" id="{21053068-08A9-148C-7F1E-8F15698D0FC5}"/>
                </a:ext>
              </a:extLst>
            </p:cNvPr>
            <p:cNvSpPr/>
            <p:nvPr/>
          </p:nvSpPr>
          <p:spPr>
            <a:xfrm>
              <a:off x="5278573" y="4090588"/>
              <a:ext cx="1238078" cy="495240"/>
            </a:xfrm>
            <a:custGeom>
              <a:avLst/>
              <a:gdLst>
                <a:gd name="f0" fmla="val 10800000"/>
                <a:gd name="f1" fmla="val 5400000"/>
                <a:gd name="f2" fmla="val 180"/>
                <a:gd name="f3" fmla="val w"/>
                <a:gd name="f4" fmla="val h"/>
                <a:gd name="f5" fmla="val 0"/>
                <a:gd name="f6" fmla="val 1237500"/>
                <a:gd name="f7" fmla="val 495000"/>
                <a:gd name="f8" fmla="+- 0 0 -90"/>
                <a:gd name="f9" fmla="*/ f3 1 1237500"/>
                <a:gd name="f10" fmla="*/ f4 1 495000"/>
                <a:gd name="f11" fmla="+- f7 0 f5"/>
                <a:gd name="f12" fmla="+- f6 0 f5"/>
                <a:gd name="f13" fmla="*/ f8 f0 1"/>
                <a:gd name="f14" fmla="*/ f12 1 1237500"/>
                <a:gd name="f15" fmla="*/ f11 1 495000"/>
                <a:gd name="f16" fmla="*/ 0 f12 1"/>
                <a:gd name="f17" fmla="*/ 0 f11 1"/>
                <a:gd name="f18" fmla="*/ 1237500 f12 1"/>
                <a:gd name="f19" fmla="*/ 495000 f11 1"/>
                <a:gd name="f20" fmla="*/ f13 1 f2"/>
                <a:gd name="f21" fmla="*/ f16 1 1237500"/>
                <a:gd name="f22" fmla="*/ f17 1 495000"/>
                <a:gd name="f23" fmla="*/ f18 1 1237500"/>
                <a:gd name="f24" fmla="*/ f19 1 495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37500" h="495000">
                  <a:moveTo>
                    <a:pt x="f5" y="f5"/>
                  </a:moveTo>
                  <a:lnTo>
                    <a:pt x="f6" y="f5"/>
                  </a:lnTo>
                  <a:lnTo>
                    <a:pt x="f6" y="f7"/>
                  </a:lnTo>
                  <a:lnTo>
                    <a:pt x="f5" y="f7"/>
                  </a:lnTo>
                  <a:lnTo>
                    <a:pt x="f5" y="f5"/>
                  </a:lnTo>
                  <a:close/>
                </a:path>
              </a:pathLst>
            </a:custGeom>
            <a:noFill/>
            <a:ln cap="flat">
              <a:noFill/>
              <a:prstDash val="solid"/>
            </a:ln>
          </p:spPr>
          <p:txBody>
            <a:bodyPr lIns="0" tIns="0" rIns="0" bIns="0" anchorCtr="1"/>
            <a:lstStyle/>
            <a:p>
              <a:pPr algn="ctr" defTabSz="488947" eaLnBrk="1" fontAlgn="auto" hangingPunct="1">
                <a:lnSpc>
                  <a:spcPct val="90000"/>
                </a:lnSpc>
                <a:spcBef>
                  <a:spcPts val="0"/>
                </a:spcBef>
                <a:spcAft>
                  <a:spcPts val="500"/>
                </a:spcAft>
                <a:defRPr sz="1800" b="0" i="0" u="none" strike="noStrike" kern="0" cap="all" spc="0" baseline="0">
                  <a:solidFill>
                    <a:srgbClr val="000000"/>
                  </a:solidFill>
                  <a:uFillTx/>
                </a:defRPr>
              </a:pPr>
              <a:r>
                <a:rPr lang="en-GB" sz="1100" cap="all">
                  <a:solidFill>
                    <a:srgbClr val="A02B93"/>
                  </a:solidFill>
                  <a:latin typeface="Aptos"/>
                </a:rPr>
                <a:t>Not one "rogue engineer," but a </a:t>
              </a:r>
              <a:r>
                <a:rPr lang="en-GB" sz="1100" b="1" cap="all">
                  <a:solidFill>
                    <a:srgbClr val="A02B93"/>
                  </a:solidFill>
                  <a:latin typeface="Aptos"/>
                </a:rPr>
                <a:t>systemic conspiracy of silence</a:t>
              </a:r>
              <a:r>
                <a:rPr lang="en-GB" sz="1100" cap="all">
                  <a:solidFill>
                    <a:srgbClr val="A02B93"/>
                  </a:solidFill>
                  <a:latin typeface="Aptos"/>
                </a:rPr>
                <a:t> (Hotten, 2015).</a:t>
              </a:r>
              <a:endParaRPr lang="en-US" sz="1100" cap="all">
                <a:solidFill>
                  <a:srgbClr val="A02B93"/>
                </a:solidFill>
                <a:latin typeface="Aptos"/>
              </a:endParaRPr>
            </a:p>
          </p:txBody>
        </p:sp>
        <p:sp>
          <p:nvSpPr>
            <p:cNvPr id="27672" name="Free-form: Shape 15">
              <a:extLst>
                <a:ext uri="{FF2B5EF4-FFF2-40B4-BE49-F238E27FC236}">
                  <a16:creationId xmlns:a16="http://schemas.microsoft.com/office/drawing/2014/main" id="{A4B52F45-4A29-486B-3AC4-AE296CB1BBED}"/>
                </a:ext>
              </a:extLst>
            </p:cNvPr>
            <p:cNvSpPr>
              <a:spLocks/>
            </p:cNvSpPr>
            <p:nvPr/>
          </p:nvSpPr>
          <p:spPr bwMode="auto">
            <a:xfrm>
              <a:off x="6974293" y="3100108"/>
              <a:ext cx="754873" cy="754873"/>
            </a:xfrm>
            <a:custGeom>
              <a:avLst/>
              <a:gdLst>
                <a:gd name="T0" fmla="*/ 377437 w 754873"/>
                <a:gd name="T1" fmla="*/ 0 h 754873"/>
                <a:gd name="T2" fmla="*/ 754873 w 754873"/>
                <a:gd name="T3" fmla="*/ 377437 h 754873"/>
                <a:gd name="T4" fmla="*/ 377437 w 754873"/>
                <a:gd name="T5" fmla="*/ 754873 h 754873"/>
                <a:gd name="T6" fmla="*/ 0 w 754873"/>
                <a:gd name="T7" fmla="*/ 377437 h 754873"/>
                <a:gd name="T8" fmla="*/ 110549 w 754873"/>
                <a:gd name="T9" fmla="*/ 110549 h 754873"/>
                <a:gd name="T10" fmla="*/ 110549 w 754873"/>
                <a:gd name="T11" fmla="*/ 644324 h 754873"/>
                <a:gd name="T12" fmla="*/ 644324 w 754873"/>
                <a:gd name="T13" fmla="*/ 644324 h 754873"/>
                <a:gd name="T14" fmla="*/ 644324 w 754873"/>
                <a:gd name="T15" fmla="*/ 110549 h 754873"/>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110549 w 754873"/>
                <a:gd name="T25" fmla="*/ 110549 h 754873"/>
                <a:gd name="T26" fmla="*/ 644324 w 754873"/>
                <a:gd name="T27" fmla="*/ 644324 h 75487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4873" h="754873">
                  <a:moveTo>
                    <a:pt x="0" y="377436"/>
                  </a:moveTo>
                  <a:lnTo>
                    <a:pt x="0" y="377435"/>
                  </a:lnTo>
                  <a:cubicBezTo>
                    <a:pt x="0" y="585888"/>
                    <a:pt x="168983" y="754872"/>
                    <a:pt x="377436" y="754872"/>
                  </a:cubicBezTo>
                  <a:cubicBezTo>
                    <a:pt x="585888" y="754872"/>
                    <a:pt x="754872" y="585888"/>
                    <a:pt x="754872" y="377436"/>
                  </a:cubicBezTo>
                  <a:cubicBezTo>
                    <a:pt x="754872" y="168983"/>
                    <a:pt x="585888" y="0"/>
                    <a:pt x="377436" y="0"/>
                  </a:cubicBezTo>
                  <a:cubicBezTo>
                    <a:pt x="168983" y="-1"/>
                    <a:pt x="0" y="168983"/>
                    <a:pt x="0" y="377435"/>
                  </a:cubicBezTo>
                  <a:close/>
                </a:path>
              </a:pathLst>
            </a:custGeom>
            <a:solidFill>
              <a:srgbClr val="4EA72E"/>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7" name="Rectangle 16">
              <a:extLst>
                <a:ext uri="{FF2B5EF4-FFF2-40B4-BE49-F238E27FC236}">
                  <a16:creationId xmlns:a16="http://schemas.microsoft.com/office/drawing/2014/main" id="{A680ED94-8CCB-CF9B-C2EC-64EDAD503CE6}"/>
                </a:ext>
              </a:extLst>
            </p:cNvPr>
            <p:cNvSpPr/>
            <p:nvPr/>
          </p:nvSpPr>
          <p:spPr>
            <a:xfrm>
              <a:off x="7135163" y="3260988"/>
              <a:ext cx="433123" cy="433123"/>
            </a:xfrm>
            <a:prstGeom prst="rect">
              <a:avLst/>
            </a:prstGeom>
            <a:blipFill>
              <a:blip r:embed="rId7">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18" name="Free-form: Shape 17">
              <a:extLst>
                <a:ext uri="{FF2B5EF4-FFF2-40B4-BE49-F238E27FC236}">
                  <a16:creationId xmlns:a16="http://schemas.microsoft.com/office/drawing/2014/main" id="{1B3620B1-2A4D-6E6A-F352-644BE956A62A}"/>
                </a:ext>
              </a:extLst>
            </p:cNvPr>
            <p:cNvSpPr/>
            <p:nvPr/>
          </p:nvSpPr>
          <p:spPr>
            <a:xfrm>
              <a:off x="6732521" y="4090588"/>
              <a:ext cx="1238078" cy="495240"/>
            </a:xfrm>
            <a:custGeom>
              <a:avLst/>
              <a:gdLst>
                <a:gd name="f0" fmla="val 10800000"/>
                <a:gd name="f1" fmla="val 5400000"/>
                <a:gd name="f2" fmla="val 180"/>
                <a:gd name="f3" fmla="val w"/>
                <a:gd name="f4" fmla="val h"/>
                <a:gd name="f5" fmla="val 0"/>
                <a:gd name="f6" fmla="val 1237500"/>
                <a:gd name="f7" fmla="val 495000"/>
                <a:gd name="f8" fmla="+- 0 0 -90"/>
                <a:gd name="f9" fmla="*/ f3 1 1237500"/>
                <a:gd name="f10" fmla="*/ f4 1 495000"/>
                <a:gd name="f11" fmla="+- f7 0 f5"/>
                <a:gd name="f12" fmla="+- f6 0 f5"/>
                <a:gd name="f13" fmla="*/ f8 f0 1"/>
                <a:gd name="f14" fmla="*/ f12 1 1237500"/>
                <a:gd name="f15" fmla="*/ f11 1 495000"/>
                <a:gd name="f16" fmla="*/ 0 f12 1"/>
                <a:gd name="f17" fmla="*/ 0 f11 1"/>
                <a:gd name="f18" fmla="*/ 1237500 f12 1"/>
                <a:gd name="f19" fmla="*/ 495000 f11 1"/>
                <a:gd name="f20" fmla="*/ f13 1 f2"/>
                <a:gd name="f21" fmla="*/ f16 1 1237500"/>
                <a:gd name="f22" fmla="*/ f17 1 495000"/>
                <a:gd name="f23" fmla="*/ f18 1 1237500"/>
                <a:gd name="f24" fmla="*/ f19 1 495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37500" h="495000">
                  <a:moveTo>
                    <a:pt x="f5" y="f5"/>
                  </a:moveTo>
                  <a:lnTo>
                    <a:pt x="f6" y="f5"/>
                  </a:lnTo>
                  <a:lnTo>
                    <a:pt x="f6" y="f7"/>
                  </a:lnTo>
                  <a:lnTo>
                    <a:pt x="f5" y="f7"/>
                  </a:lnTo>
                  <a:lnTo>
                    <a:pt x="f5" y="f5"/>
                  </a:lnTo>
                  <a:close/>
                </a:path>
              </a:pathLst>
            </a:custGeom>
            <a:noFill/>
            <a:ln cap="flat">
              <a:noFill/>
              <a:prstDash val="solid"/>
            </a:ln>
          </p:spPr>
          <p:txBody>
            <a:bodyPr lIns="0" tIns="0" rIns="0" bIns="0" anchorCtr="1"/>
            <a:lstStyle/>
            <a:p>
              <a:pPr algn="ctr" defTabSz="488947" eaLnBrk="1" fontAlgn="auto" hangingPunct="1">
                <a:lnSpc>
                  <a:spcPct val="90000"/>
                </a:lnSpc>
                <a:spcBef>
                  <a:spcPts val="0"/>
                </a:spcBef>
                <a:spcAft>
                  <a:spcPts val="500"/>
                </a:spcAft>
                <a:defRPr sz="1800" b="0" i="0" u="none" strike="noStrike" kern="0" cap="all" spc="0" baseline="0">
                  <a:solidFill>
                    <a:srgbClr val="000000"/>
                  </a:solidFill>
                  <a:uFillTx/>
                </a:defRPr>
              </a:pPr>
              <a:r>
                <a:rPr lang="en-GB" sz="1100" b="1" cap="all">
                  <a:solidFill>
                    <a:srgbClr val="4EA72E"/>
                  </a:solidFill>
                  <a:latin typeface="Aptos"/>
                </a:rPr>
                <a:t>3. Failure of Governance &amp; Oversight</a:t>
              </a:r>
              <a:endParaRPr lang="en-US" sz="1100" cap="all">
                <a:solidFill>
                  <a:srgbClr val="4EA72E"/>
                </a:solidFill>
                <a:latin typeface="Aptos"/>
              </a:endParaRPr>
            </a:p>
          </p:txBody>
        </p:sp>
        <p:sp>
          <p:nvSpPr>
            <p:cNvPr id="27677" name="Free-form: Shape 18">
              <a:extLst>
                <a:ext uri="{FF2B5EF4-FFF2-40B4-BE49-F238E27FC236}">
                  <a16:creationId xmlns:a16="http://schemas.microsoft.com/office/drawing/2014/main" id="{4E4CEAF6-3D67-6D88-2E77-EA60ACF90595}"/>
                </a:ext>
              </a:extLst>
            </p:cNvPr>
            <p:cNvSpPr>
              <a:spLocks/>
            </p:cNvSpPr>
            <p:nvPr/>
          </p:nvSpPr>
          <p:spPr bwMode="auto">
            <a:xfrm>
              <a:off x="8428353" y="3100108"/>
              <a:ext cx="754873" cy="754873"/>
            </a:xfrm>
            <a:custGeom>
              <a:avLst/>
              <a:gdLst>
                <a:gd name="T0" fmla="*/ 377437 w 754873"/>
                <a:gd name="T1" fmla="*/ 0 h 754873"/>
                <a:gd name="T2" fmla="*/ 754873 w 754873"/>
                <a:gd name="T3" fmla="*/ 377437 h 754873"/>
                <a:gd name="T4" fmla="*/ 377437 w 754873"/>
                <a:gd name="T5" fmla="*/ 754873 h 754873"/>
                <a:gd name="T6" fmla="*/ 0 w 754873"/>
                <a:gd name="T7" fmla="*/ 377437 h 754873"/>
                <a:gd name="T8" fmla="*/ 110549 w 754873"/>
                <a:gd name="T9" fmla="*/ 110549 h 754873"/>
                <a:gd name="T10" fmla="*/ 110549 w 754873"/>
                <a:gd name="T11" fmla="*/ 644324 h 754873"/>
                <a:gd name="T12" fmla="*/ 644324 w 754873"/>
                <a:gd name="T13" fmla="*/ 644324 h 754873"/>
                <a:gd name="T14" fmla="*/ 644324 w 754873"/>
                <a:gd name="T15" fmla="*/ 110549 h 754873"/>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110549 w 754873"/>
                <a:gd name="T25" fmla="*/ 110549 h 754873"/>
                <a:gd name="T26" fmla="*/ 644324 w 754873"/>
                <a:gd name="T27" fmla="*/ 644324 h 75487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4873" h="754873">
                  <a:moveTo>
                    <a:pt x="0" y="377436"/>
                  </a:moveTo>
                  <a:lnTo>
                    <a:pt x="0" y="377435"/>
                  </a:lnTo>
                  <a:cubicBezTo>
                    <a:pt x="0" y="585888"/>
                    <a:pt x="168983" y="754872"/>
                    <a:pt x="377436" y="754872"/>
                  </a:cubicBezTo>
                  <a:cubicBezTo>
                    <a:pt x="585888" y="754872"/>
                    <a:pt x="754872" y="585888"/>
                    <a:pt x="754872" y="377436"/>
                  </a:cubicBezTo>
                  <a:cubicBezTo>
                    <a:pt x="754872" y="168983"/>
                    <a:pt x="585888" y="0"/>
                    <a:pt x="377436" y="0"/>
                  </a:cubicBezTo>
                  <a:cubicBezTo>
                    <a:pt x="168983" y="-1"/>
                    <a:pt x="0" y="168983"/>
                    <a:pt x="0" y="377435"/>
                  </a:cubicBezTo>
                  <a:close/>
                </a:path>
              </a:pathLst>
            </a:custGeom>
            <a:solidFill>
              <a:srgbClr val="E97132"/>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0" name="Rectangle 19">
              <a:extLst>
                <a:ext uri="{FF2B5EF4-FFF2-40B4-BE49-F238E27FC236}">
                  <a16:creationId xmlns:a16="http://schemas.microsoft.com/office/drawing/2014/main" id="{76D83AA4-2363-BAED-77C1-99352793AE67}"/>
                </a:ext>
              </a:extLst>
            </p:cNvPr>
            <p:cNvSpPr/>
            <p:nvPr/>
          </p:nvSpPr>
          <p:spPr>
            <a:xfrm>
              <a:off x="8589224" y="3260988"/>
              <a:ext cx="433123" cy="433123"/>
            </a:xfrm>
            <a:prstGeom prst="rect">
              <a:avLst/>
            </a:prstGeom>
            <a:blipFill>
              <a:blip r:embed="rId8">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21" name="Free-form: Shape 20">
              <a:extLst>
                <a:ext uri="{FF2B5EF4-FFF2-40B4-BE49-F238E27FC236}">
                  <a16:creationId xmlns:a16="http://schemas.microsoft.com/office/drawing/2014/main" id="{92E2200C-CC6C-B705-A273-745CED5E4FB5}"/>
                </a:ext>
              </a:extLst>
            </p:cNvPr>
            <p:cNvSpPr/>
            <p:nvPr/>
          </p:nvSpPr>
          <p:spPr>
            <a:xfrm>
              <a:off x="8186468" y="4090588"/>
              <a:ext cx="1238078" cy="495240"/>
            </a:xfrm>
            <a:custGeom>
              <a:avLst/>
              <a:gdLst>
                <a:gd name="f0" fmla="val 10800000"/>
                <a:gd name="f1" fmla="val 5400000"/>
                <a:gd name="f2" fmla="val 180"/>
                <a:gd name="f3" fmla="val w"/>
                <a:gd name="f4" fmla="val h"/>
                <a:gd name="f5" fmla="val 0"/>
                <a:gd name="f6" fmla="val 1237500"/>
                <a:gd name="f7" fmla="val 495000"/>
                <a:gd name="f8" fmla="+- 0 0 -90"/>
                <a:gd name="f9" fmla="*/ f3 1 1237500"/>
                <a:gd name="f10" fmla="*/ f4 1 495000"/>
                <a:gd name="f11" fmla="+- f7 0 f5"/>
                <a:gd name="f12" fmla="+- f6 0 f5"/>
                <a:gd name="f13" fmla="*/ f8 f0 1"/>
                <a:gd name="f14" fmla="*/ f12 1 1237500"/>
                <a:gd name="f15" fmla="*/ f11 1 495000"/>
                <a:gd name="f16" fmla="*/ 0 f12 1"/>
                <a:gd name="f17" fmla="*/ 0 f11 1"/>
                <a:gd name="f18" fmla="*/ 1237500 f12 1"/>
                <a:gd name="f19" fmla="*/ 495000 f11 1"/>
                <a:gd name="f20" fmla="*/ f13 1 f2"/>
                <a:gd name="f21" fmla="*/ f16 1 1237500"/>
                <a:gd name="f22" fmla="*/ f17 1 495000"/>
                <a:gd name="f23" fmla="*/ f18 1 1237500"/>
                <a:gd name="f24" fmla="*/ f19 1 495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37500" h="495000">
                  <a:moveTo>
                    <a:pt x="f5" y="f5"/>
                  </a:moveTo>
                  <a:lnTo>
                    <a:pt x="f6" y="f5"/>
                  </a:lnTo>
                  <a:lnTo>
                    <a:pt x="f6" y="f7"/>
                  </a:lnTo>
                  <a:lnTo>
                    <a:pt x="f5" y="f7"/>
                  </a:lnTo>
                  <a:lnTo>
                    <a:pt x="f5" y="f5"/>
                  </a:lnTo>
                  <a:close/>
                </a:path>
              </a:pathLst>
            </a:custGeom>
            <a:noFill/>
            <a:ln cap="flat">
              <a:noFill/>
              <a:prstDash val="solid"/>
            </a:ln>
          </p:spPr>
          <p:txBody>
            <a:bodyPr lIns="0" tIns="0" rIns="0" bIns="0" anchorCtr="1"/>
            <a:lstStyle/>
            <a:p>
              <a:pPr algn="ctr" defTabSz="488947" eaLnBrk="1" fontAlgn="auto" hangingPunct="1">
                <a:lnSpc>
                  <a:spcPct val="90000"/>
                </a:lnSpc>
                <a:spcBef>
                  <a:spcPts val="0"/>
                </a:spcBef>
                <a:spcAft>
                  <a:spcPts val="500"/>
                </a:spcAft>
                <a:defRPr sz="1800" b="0" i="0" u="none" strike="noStrike" kern="0" cap="all" spc="0" baseline="0">
                  <a:solidFill>
                    <a:srgbClr val="000000"/>
                  </a:solidFill>
                  <a:uFillTx/>
                </a:defRPr>
              </a:pPr>
              <a:r>
                <a:rPr lang="en-GB" sz="1100" cap="all">
                  <a:solidFill>
                    <a:srgbClr val="E97132"/>
                  </a:solidFill>
                  <a:latin typeface="Aptos"/>
                </a:rPr>
                <a:t>Supervisory boards and compliance departments failed.</a:t>
              </a:r>
              <a:endParaRPr lang="en-US" sz="1100" cap="all">
                <a:solidFill>
                  <a:srgbClr val="E97132"/>
                </a:solidFill>
                <a:latin typeface="Aptos"/>
              </a:endParaRPr>
            </a:p>
          </p:txBody>
        </p:sp>
        <p:sp>
          <p:nvSpPr>
            <p:cNvPr id="27682" name="Free-form: Shape 21">
              <a:extLst>
                <a:ext uri="{FF2B5EF4-FFF2-40B4-BE49-F238E27FC236}">
                  <a16:creationId xmlns:a16="http://schemas.microsoft.com/office/drawing/2014/main" id="{CE61E0E1-3063-C1B7-13C0-E11D9EFF3392}"/>
                </a:ext>
              </a:extLst>
            </p:cNvPr>
            <p:cNvSpPr>
              <a:spLocks/>
            </p:cNvSpPr>
            <p:nvPr/>
          </p:nvSpPr>
          <p:spPr bwMode="auto">
            <a:xfrm>
              <a:off x="4066163" y="4894481"/>
              <a:ext cx="754873" cy="754873"/>
            </a:xfrm>
            <a:custGeom>
              <a:avLst/>
              <a:gdLst>
                <a:gd name="T0" fmla="*/ 377437 w 754873"/>
                <a:gd name="T1" fmla="*/ 0 h 754873"/>
                <a:gd name="T2" fmla="*/ 754873 w 754873"/>
                <a:gd name="T3" fmla="*/ 377437 h 754873"/>
                <a:gd name="T4" fmla="*/ 377437 w 754873"/>
                <a:gd name="T5" fmla="*/ 754873 h 754873"/>
                <a:gd name="T6" fmla="*/ 0 w 754873"/>
                <a:gd name="T7" fmla="*/ 377437 h 754873"/>
                <a:gd name="T8" fmla="*/ 110549 w 754873"/>
                <a:gd name="T9" fmla="*/ 110549 h 754873"/>
                <a:gd name="T10" fmla="*/ 110549 w 754873"/>
                <a:gd name="T11" fmla="*/ 644324 h 754873"/>
                <a:gd name="T12" fmla="*/ 644324 w 754873"/>
                <a:gd name="T13" fmla="*/ 644324 h 754873"/>
                <a:gd name="T14" fmla="*/ 644324 w 754873"/>
                <a:gd name="T15" fmla="*/ 110549 h 754873"/>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110549 w 754873"/>
                <a:gd name="T25" fmla="*/ 110549 h 754873"/>
                <a:gd name="T26" fmla="*/ 644324 w 754873"/>
                <a:gd name="T27" fmla="*/ 644324 h 75487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4873" h="754873">
                  <a:moveTo>
                    <a:pt x="0" y="377436"/>
                  </a:moveTo>
                  <a:lnTo>
                    <a:pt x="0" y="377435"/>
                  </a:lnTo>
                  <a:cubicBezTo>
                    <a:pt x="0" y="585888"/>
                    <a:pt x="168983" y="754872"/>
                    <a:pt x="377436" y="754872"/>
                  </a:cubicBezTo>
                  <a:cubicBezTo>
                    <a:pt x="585888" y="754872"/>
                    <a:pt x="754872" y="585888"/>
                    <a:pt x="754872" y="377436"/>
                  </a:cubicBezTo>
                  <a:cubicBezTo>
                    <a:pt x="754872" y="168983"/>
                    <a:pt x="585888" y="0"/>
                    <a:pt x="377436" y="0"/>
                  </a:cubicBezTo>
                  <a:cubicBezTo>
                    <a:pt x="168983" y="-1"/>
                    <a:pt x="0" y="168983"/>
                    <a:pt x="0" y="377435"/>
                  </a:cubicBezTo>
                  <a:close/>
                </a:path>
              </a:pathLst>
            </a:custGeom>
            <a:solidFill>
              <a:srgbClr val="196B24"/>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3" name="Rectangle 22">
              <a:extLst>
                <a:ext uri="{FF2B5EF4-FFF2-40B4-BE49-F238E27FC236}">
                  <a16:creationId xmlns:a16="http://schemas.microsoft.com/office/drawing/2014/main" id="{F7584051-F3DF-D586-AFB6-E611DF747DBB}"/>
                </a:ext>
              </a:extLst>
            </p:cNvPr>
            <p:cNvSpPr/>
            <p:nvPr/>
          </p:nvSpPr>
          <p:spPr>
            <a:xfrm>
              <a:off x="4227042" y="5055360"/>
              <a:ext cx="433123" cy="433123"/>
            </a:xfrm>
            <a:prstGeom prst="rect">
              <a:avLst/>
            </a:prstGeom>
            <a:blipFill>
              <a:blip r:embed="rId9">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24" name="Free-form: Shape 23">
              <a:extLst>
                <a:ext uri="{FF2B5EF4-FFF2-40B4-BE49-F238E27FC236}">
                  <a16:creationId xmlns:a16="http://schemas.microsoft.com/office/drawing/2014/main" id="{1C8A7D0D-E18F-BD6A-87D4-C69BBD43F823}"/>
                </a:ext>
              </a:extLst>
            </p:cNvPr>
            <p:cNvSpPr/>
            <p:nvPr/>
          </p:nvSpPr>
          <p:spPr>
            <a:xfrm>
              <a:off x="3824626" y="5884245"/>
              <a:ext cx="1238078" cy="495240"/>
            </a:xfrm>
            <a:custGeom>
              <a:avLst/>
              <a:gdLst>
                <a:gd name="f0" fmla="val 10800000"/>
                <a:gd name="f1" fmla="val 5400000"/>
                <a:gd name="f2" fmla="val 180"/>
                <a:gd name="f3" fmla="val w"/>
                <a:gd name="f4" fmla="val h"/>
                <a:gd name="f5" fmla="val 0"/>
                <a:gd name="f6" fmla="val 1237500"/>
                <a:gd name="f7" fmla="val 495000"/>
                <a:gd name="f8" fmla="+- 0 0 -90"/>
                <a:gd name="f9" fmla="*/ f3 1 1237500"/>
                <a:gd name="f10" fmla="*/ f4 1 495000"/>
                <a:gd name="f11" fmla="+- f7 0 f5"/>
                <a:gd name="f12" fmla="+- f6 0 f5"/>
                <a:gd name="f13" fmla="*/ f8 f0 1"/>
                <a:gd name="f14" fmla="*/ f12 1 1237500"/>
                <a:gd name="f15" fmla="*/ f11 1 495000"/>
                <a:gd name="f16" fmla="*/ 0 f12 1"/>
                <a:gd name="f17" fmla="*/ 0 f11 1"/>
                <a:gd name="f18" fmla="*/ 1237500 f12 1"/>
                <a:gd name="f19" fmla="*/ 495000 f11 1"/>
                <a:gd name="f20" fmla="*/ f13 1 f2"/>
                <a:gd name="f21" fmla="*/ f16 1 1237500"/>
                <a:gd name="f22" fmla="*/ f17 1 495000"/>
                <a:gd name="f23" fmla="*/ f18 1 1237500"/>
                <a:gd name="f24" fmla="*/ f19 1 495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37500" h="495000">
                  <a:moveTo>
                    <a:pt x="f5" y="f5"/>
                  </a:moveTo>
                  <a:lnTo>
                    <a:pt x="f6" y="f5"/>
                  </a:lnTo>
                  <a:lnTo>
                    <a:pt x="f6" y="f7"/>
                  </a:lnTo>
                  <a:lnTo>
                    <a:pt x="f5" y="f7"/>
                  </a:lnTo>
                  <a:lnTo>
                    <a:pt x="f5" y="f5"/>
                  </a:lnTo>
                  <a:close/>
                </a:path>
              </a:pathLst>
            </a:custGeom>
            <a:noFill/>
            <a:ln cap="flat">
              <a:noFill/>
              <a:prstDash val="solid"/>
            </a:ln>
          </p:spPr>
          <p:txBody>
            <a:bodyPr lIns="0" tIns="0" rIns="0" bIns="0" anchorCtr="1"/>
            <a:lstStyle/>
            <a:p>
              <a:pPr algn="ctr" defTabSz="488947" eaLnBrk="1" fontAlgn="auto" hangingPunct="1">
                <a:lnSpc>
                  <a:spcPct val="90000"/>
                </a:lnSpc>
                <a:spcBef>
                  <a:spcPts val="0"/>
                </a:spcBef>
                <a:spcAft>
                  <a:spcPts val="500"/>
                </a:spcAft>
                <a:defRPr sz="1800" b="0" i="0" u="none" strike="noStrike" kern="0" cap="all" spc="0" baseline="0">
                  <a:solidFill>
                    <a:srgbClr val="000000"/>
                  </a:solidFill>
                  <a:uFillTx/>
                </a:defRPr>
              </a:pPr>
              <a:r>
                <a:rPr lang="en-GB" sz="1100" cap="all">
                  <a:solidFill>
                    <a:srgbClr val="196B24"/>
                  </a:solidFill>
                  <a:latin typeface="Aptos"/>
                </a:rPr>
                <a:t>Lack of independent oversight.</a:t>
              </a:r>
              <a:endParaRPr lang="en-US" sz="1100" cap="all">
                <a:solidFill>
                  <a:srgbClr val="196B24"/>
                </a:solidFill>
                <a:latin typeface="Aptos"/>
              </a:endParaRPr>
            </a:p>
          </p:txBody>
        </p:sp>
        <p:sp>
          <p:nvSpPr>
            <p:cNvPr id="27687" name="Free-form: Shape 24">
              <a:extLst>
                <a:ext uri="{FF2B5EF4-FFF2-40B4-BE49-F238E27FC236}">
                  <a16:creationId xmlns:a16="http://schemas.microsoft.com/office/drawing/2014/main" id="{739C1072-EEFA-F700-4101-EB21CC24765F}"/>
                </a:ext>
              </a:extLst>
            </p:cNvPr>
            <p:cNvSpPr>
              <a:spLocks/>
            </p:cNvSpPr>
            <p:nvPr/>
          </p:nvSpPr>
          <p:spPr bwMode="auto">
            <a:xfrm>
              <a:off x="5520223" y="4894481"/>
              <a:ext cx="754873" cy="754873"/>
            </a:xfrm>
            <a:custGeom>
              <a:avLst/>
              <a:gdLst>
                <a:gd name="T0" fmla="*/ 377437 w 754873"/>
                <a:gd name="T1" fmla="*/ 0 h 754873"/>
                <a:gd name="T2" fmla="*/ 754873 w 754873"/>
                <a:gd name="T3" fmla="*/ 377437 h 754873"/>
                <a:gd name="T4" fmla="*/ 377437 w 754873"/>
                <a:gd name="T5" fmla="*/ 754873 h 754873"/>
                <a:gd name="T6" fmla="*/ 0 w 754873"/>
                <a:gd name="T7" fmla="*/ 377437 h 754873"/>
                <a:gd name="T8" fmla="*/ 110549 w 754873"/>
                <a:gd name="T9" fmla="*/ 110549 h 754873"/>
                <a:gd name="T10" fmla="*/ 110549 w 754873"/>
                <a:gd name="T11" fmla="*/ 644324 h 754873"/>
                <a:gd name="T12" fmla="*/ 644324 w 754873"/>
                <a:gd name="T13" fmla="*/ 644324 h 754873"/>
                <a:gd name="T14" fmla="*/ 644324 w 754873"/>
                <a:gd name="T15" fmla="*/ 110549 h 754873"/>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110549 w 754873"/>
                <a:gd name="T25" fmla="*/ 110549 h 754873"/>
                <a:gd name="T26" fmla="*/ 644324 w 754873"/>
                <a:gd name="T27" fmla="*/ 644324 h 75487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4873" h="754873">
                  <a:moveTo>
                    <a:pt x="0" y="377436"/>
                  </a:moveTo>
                  <a:lnTo>
                    <a:pt x="0" y="377435"/>
                  </a:lnTo>
                  <a:cubicBezTo>
                    <a:pt x="0" y="585888"/>
                    <a:pt x="168983" y="754872"/>
                    <a:pt x="377436" y="754872"/>
                  </a:cubicBezTo>
                  <a:cubicBezTo>
                    <a:pt x="585888" y="754872"/>
                    <a:pt x="754872" y="585888"/>
                    <a:pt x="754872" y="377436"/>
                  </a:cubicBezTo>
                  <a:cubicBezTo>
                    <a:pt x="754872" y="168983"/>
                    <a:pt x="585888" y="0"/>
                    <a:pt x="377436" y="0"/>
                  </a:cubicBezTo>
                  <a:cubicBezTo>
                    <a:pt x="168983" y="-1"/>
                    <a:pt x="0" y="168983"/>
                    <a:pt x="0" y="377435"/>
                  </a:cubicBezTo>
                  <a:close/>
                </a:path>
              </a:pathLst>
            </a:custGeom>
            <a:solidFill>
              <a:srgbClr val="0F9ED5"/>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6" name="Rectangle 25">
              <a:extLst>
                <a:ext uri="{FF2B5EF4-FFF2-40B4-BE49-F238E27FC236}">
                  <a16:creationId xmlns:a16="http://schemas.microsoft.com/office/drawing/2014/main" id="{6C37C140-3C2D-47D3-9037-5EE345329F54}"/>
                </a:ext>
              </a:extLst>
            </p:cNvPr>
            <p:cNvSpPr/>
            <p:nvPr/>
          </p:nvSpPr>
          <p:spPr>
            <a:xfrm>
              <a:off x="5681103" y="5055360"/>
              <a:ext cx="433123" cy="433123"/>
            </a:xfrm>
            <a:prstGeom prst="rect">
              <a:avLst/>
            </a:prstGeom>
            <a:blipFill>
              <a:blip r:embed="rId10">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27" name="Free-form: Shape 26">
              <a:extLst>
                <a:ext uri="{FF2B5EF4-FFF2-40B4-BE49-F238E27FC236}">
                  <a16:creationId xmlns:a16="http://schemas.microsoft.com/office/drawing/2014/main" id="{A33426ED-CDBA-D352-C214-37B88A9A88B7}"/>
                </a:ext>
              </a:extLst>
            </p:cNvPr>
            <p:cNvSpPr/>
            <p:nvPr/>
          </p:nvSpPr>
          <p:spPr>
            <a:xfrm>
              <a:off x="5278573" y="5884245"/>
              <a:ext cx="1238078" cy="495240"/>
            </a:xfrm>
            <a:custGeom>
              <a:avLst/>
              <a:gdLst>
                <a:gd name="f0" fmla="val 10800000"/>
                <a:gd name="f1" fmla="val 5400000"/>
                <a:gd name="f2" fmla="val 180"/>
                <a:gd name="f3" fmla="val w"/>
                <a:gd name="f4" fmla="val h"/>
                <a:gd name="f5" fmla="val 0"/>
                <a:gd name="f6" fmla="val 1237500"/>
                <a:gd name="f7" fmla="val 495000"/>
                <a:gd name="f8" fmla="+- 0 0 -90"/>
                <a:gd name="f9" fmla="*/ f3 1 1237500"/>
                <a:gd name="f10" fmla="*/ f4 1 495000"/>
                <a:gd name="f11" fmla="+- f7 0 f5"/>
                <a:gd name="f12" fmla="+- f6 0 f5"/>
                <a:gd name="f13" fmla="*/ f8 f0 1"/>
                <a:gd name="f14" fmla="*/ f12 1 1237500"/>
                <a:gd name="f15" fmla="*/ f11 1 495000"/>
                <a:gd name="f16" fmla="*/ 0 f12 1"/>
                <a:gd name="f17" fmla="*/ 0 f11 1"/>
                <a:gd name="f18" fmla="*/ 1237500 f12 1"/>
                <a:gd name="f19" fmla="*/ 495000 f11 1"/>
                <a:gd name="f20" fmla="*/ f13 1 f2"/>
                <a:gd name="f21" fmla="*/ f16 1 1237500"/>
                <a:gd name="f22" fmla="*/ f17 1 495000"/>
                <a:gd name="f23" fmla="*/ f18 1 1237500"/>
                <a:gd name="f24" fmla="*/ f19 1 495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37500" h="495000">
                  <a:moveTo>
                    <a:pt x="f5" y="f5"/>
                  </a:moveTo>
                  <a:lnTo>
                    <a:pt x="f6" y="f5"/>
                  </a:lnTo>
                  <a:lnTo>
                    <a:pt x="f6" y="f7"/>
                  </a:lnTo>
                  <a:lnTo>
                    <a:pt x="f5" y="f7"/>
                  </a:lnTo>
                  <a:lnTo>
                    <a:pt x="f5" y="f5"/>
                  </a:lnTo>
                  <a:close/>
                </a:path>
              </a:pathLst>
            </a:custGeom>
            <a:noFill/>
            <a:ln cap="flat">
              <a:noFill/>
              <a:prstDash val="solid"/>
            </a:ln>
          </p:spPr>
          <p:txBody>
            <a:bodyPr lIns="0" tIns="0" rIns="0" bIns="0" anchorCtr="1"/>
            <a:lstStyle/>
            <a:p>
              <a:pPr algn="ctr" defTabSz="488947" eaLnBrk="1" fontAlgn="auto" hangingPunct="1">
                <a:lnSpc>
                  <a:spcPct val="90000"/>
                </a:lnSpc>
                <a:spcBef>
                  <a:spcPts val="0"/>
                </a:spcBef>
                <a:spcAft>
                  <a:spcPts val="500"/>
                </a:spcAft>
                <a:defRPr sz="1800" b="0" i="0" u="none" strike="noStrike" kern="0" cap="all" spc="0" baseline="0">
                  <a:solidFill>
                    <a:srgbClr val="000000"/>
                  </a:solidFill>
                  <a:uFillTx/>
                </a:defRPr>
              </a:pPr>
              <a:r>
                <a:rPr lang="en-GB" sz="1100" cap="all">
                  <a:solidFill>
                    <a:srgbClr val="0F9ED5"/>
                  </a:solidFill>
                  <a:latin typeface="Aptos"/>
                </a:rPr>
                <a:t>Rule-breaking was </a:t>
              </a:r>
              <a:r>
                <a:rPr lang="en-GB" sz="1100" b="1" cap="all">
                  <a:solidFill>
                    <a:srgbClr val="0F9ED5"/>
                  </a:solidFill>
                  <a:latin typeface="Aptos"/>
                </a:rPr>
                <a:t>normalised</a:t>
              </a:r>
              <a:r>
                <a:rPr lang="en-GB" sz="1100" cap="all">
                  <a:solidFill>
                    <a:srgbClr val="0F9ED5"/>
                  </a:solidFill>
                  <a:latin typeface="Aptos"/>
                </a:rPr>
                <a:t> (Bovens, 2016).</a:t>
              </a:r>
              <a:endParaRPr lang="en-US" sz="1100" cap="all">
                <a:solidFill>
                  <a:srgbClr val="0F9ED5"/>
                </a:solidFill>
                <a:latin typeface="Aptos"/>
              </a:endParaRPr>
            </a:p>
          </p:txBody>
        </p:sp>
      </p:gr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E8CDBFA4-6A55-1DB9-82B9-1668D3B46B20}"/>
              </a:ext>
            </a:extLst>
          </p:cNvPr>
          <p:cNvSpPr txBox="1">
            <a:spLocks noGrp="1" noChangeArrowheads="1"/>
          </p:cNvSpPr>
          <p:nvPr>
            <p:ph type="title"/>
          </p:nvPr>
        </p:nvSpPr>
        <p:spPr>
          <a:xfrm>
            <a:off x="4581525" y="815975"/>
            <a:ext cx="5772150" cy="2130425"/>
          </a:xfrm>
        </p:spPr>
        <p:txBody>
          <a:bodyPr/>
          <a:lstStyle/>
          <a:p>
            <a:pPr eaLnBrk="1"/>
            <a:r>
              <a:rPr lang="en-GB" altLang="en-US" sz="1800" dirty="0" err="1">
                <a:solidFill>
                  <a:srgbClr val="0E2841"/>
                </a:solidFill>
                <a:latin typeface="Arial" panose="020B0604020202020204" pitchFamily="34" charset="0"/>
                <a:cs typeface="Arial" panose="020B0604020202020204" pitchFamily="34" charset="0"/>
              </a:rPr>
              <a:t>Dieselgate</a:t>
            </a:r>
            <a:r>
              <a:rPr lang="en-GB" altLang="en-US" sz="1800" dirty="0">
                <a:solidFill>
                  <a:srgbClr val="0E2841"/>
                </a:solidFill>
                <a:latin typeface="Arial" panose="020B0604020202020204" pitchFamily="34" charset="0"/>
                <a:cs typeface="Arial" panose="020B0604020202020204" pitchFamily="34" charset="0"/>
              </a:rPr>
              <a:t> was </a:t>
            </a:r>
            <a:r>
              <a:rPr lang="en-GB" altLang="en-US" sz="1800" b="1" dirty="0">
                <a:solidFill>
                  <a:srgbClr val="0E2841"/>
                </a:solidFill>
                <a:latin typeface="Arial" panose="020B0604020202020204" pitchFamily="34" charset="0"/>
                <a:cs typeface="Arial" panose="020B0604020202020204" pitchFamily="34" charset="0"/>
              </a:rPr>
              <a:t>not an engineering failure</a:t>
            </a:r>
            <a:r>
              <a:rPr lang="en-GB" altLang="en-US" sz="1800" dirty="0">
                <a:solidFill>
                  <a:srgbClr val="0E2841"/>
                </a:solidFill>
                <a:latin typeface="Arial" panose="020B0604020202020204" pitchFamily="34" charset="0"/>
                <a:cs typeface="Arial" panose="020B0604020202020204" pitchFamily="34" charset="0"/>
              </a:rPr>
              <a:t> but a </a:t>
            </a:r>
            <a:r>
              <a:rPr lang="en-GB" altLang="en-US" sz="1800" b="1" dirty="0">
                <a:solidFill>
                  <a:srgbClr val="0E2841"/>
                </a:solidFill>
                <a:latin typeface="Arial" panose="020B0604020202020204" pitchFamily="34" charset="0"/>
                <a:cs typeface="Arial" panose="020B0604020202020204" pitchFamily="34" charset="0"/>
              </a:rPr>
              <a:t>catastrophic cultural and ethical failure</a:t>
            </a:r>
            <a:r>
              <a:rPr lang="en-GB" altLang="en-US" sz="1800" dirty="0">
                <a:solidFill>
                  <a:srgbClr val="0E2841"/>
                </a:solidFill>
                <a:latin typeface="Arial" panose="020B0604020202020204" pitchFamily="34" charset="0"/>
                <a:cs typeface="Arial" panose="020B0604020202020204" pitchFamily="34" charset="0"/>
              </a:rPr>
              <a:t>.</a:t>
            </a:r>
            <a:br>
              <a:rPr lang="en-GB" altLang="en-US" sz="1800" dirty="0">
                <a:solidFill>
                  <a:srgbClr val="0E2841"/>
                </a:solidFill>
                <a:latin typeface="Arial" panose="020B0604020202020204" pitchFamily="34" charset="0"/>
                <a:cs typeface="Arial" panose="020B0604020202020204" pitchFamily="34" charset="0"/>
              </a:rPr>
            </a:br>
            <a:r>
              <a:rPr lang="en-GB" altLang="en-US" sz="1800" dirty="0">
                <a:solidFill>
                  <a:srgbClr val="0E2841"/>
                </a:solidFill>
                <a:latin typeface="Arial" panose="020B0604020202020204" pitchFamily="34" charset="0"/>
                <a:cs typeface="Arial" panose="020B0604020202020204" pitchFamily="34" charset="0"/>
              </a:rPr>
              <a:t>The toxic combination of unattainable goals, a fearful environment, and broken governance created the perfect conditions for fraud.</a:t>
            </a:r>
            <a:br>
              <a:rPr lang="en-GB" altLang="en-US" sz="1800" dirty="0">
                <a:solidFill>
                  <a:srgbClr val="0E2841"/>
                </a:solidFill>
                <a:latin typeface="Arial" panose="020B0604020202020204" pitchFamily="34" charset="0"/>
                <a:cs typeface="Arial" panose="020B0604020202020204" pitchFamily="34" charset="0"/>
              </a:rPr>
            </a:br>
            <a:endParaRPr lang="en-GB" altLang="en-US" sz="1800" dirty="0">
              <a:latin typeface="Arial" panose="020B0604020202020204" pitchFamily="34" charset="0"/>
              <a:cs typeface="Arial" panose="020B0604020202020204" pitchFamily="34" charset="0"/>
            </a:endParaRPr>
          </a:p>
        </p:txBody>
      </p:sp>
      <p:sp>
        <p:nvSpPr>
          <p:cNvPr id="29699" name="Text Placeholder 2">
            <a:extLst>
              <a:ext uri="{FF2B5EF4-FFF2-40B4-BE49-F238E27FC236}">
                <a16:creationId xmlns:a16="http://schemas.microsoft.com/office/drawing/2014/main" id="{F278A1FC-1682-1EF1-71A6-621CCC1C4423}"/>
              </a:ext>
            </a:extLst>
          </p:cNvPr>
          <p:cNvSpPr txBox="1">
            <a:spLocks noGrp="1" noChangeArrowheads="1"/>
          </p:cNvSpPr>
          <p:nvPr>
            <p:ph type="body" idx="4294967295"/>
          </p:nvPr>
        </p:nvSpPr>
        <p:spPr>
          <a:xfrm>
            <a:off x="768350" y="4527550"/>
            <a:ext cx="8596313" cy="1514475"/>
          </a:xfrm>
        </p:spPr>
        <p:txBody>
          <a:bodyPr/>
          <a:lstStyle/>
          <a:p>
            <a:pPr eaLnBrk="1"/>
            <a:r>
              <a:rPr lang="en-GB" altLang="en-US" b="1" u="sng" dirty="0">
                <a:latin typeface="Arial" panose="020B0604020202020204" pitchFamily="34" charset="0"/>
                <a:cs typeface="Arial" panose="020B0604020202020204" pitchFamily="34" charset="0"/>
              </a:rPr>
              <a:t>The Key Takeaway</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Corporate culture is not a soft concept—it is a critical risk factor. When ambition is pursued "at any cost," the cost ultimately becomes the company's integrity.</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p:txBody>
      </p:sp>
      <p:pic>
        <p:nvPicPr>
          <p:cNvPr id="29700" name="Content Placeholder 4" descr="A hand writing on a white board">
            <a:extLst>
              <a:ext uri="{FF2B5EF4-FFF2-40B4-BE49-F238E27FC236}">
                <a16:creationId xmlns:a16="http://schemas.microsoft.com/office/drawing/2014/main" id="{DD9FDE58-9A10-D649-02DE-2538D53BDB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617" r="4840" b="2"/>
          <a:stretch>
            <a:fillRect/>
          </a:stretch>
        </p:blipFill>
        <p:spPr bwMode="auto">
          <a:xfrm>
            <a:off x="104775" y="536575"/>
            <a:ext cx="4246563" cy="316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4" descr="Eco Transport - Grass Covered Car. Stock Illustration - Illustration of ...">
            <a:extLst>
              <a:ext uri="{FF2B5EF4-FFF2-40B4-BE49-F238E27FC236}">
                <a16:creationId xmlns:a16="http://schemas.microsoft.com/office/drawing/2014/main" id="{28C11272-410F-3E47-F39B-F1CDD5CF72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0288" y="5516563"/>
            <a:ext cx="1941512" cy="135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30722" name="Title 3">
            <a:extLst>
              <a:ext uri="{FF2B5EF4-FFF2-40B4-BE49-F238E27FC236}">
                <a16:creationId xmlns:a16="http://schemas.microsoft.com/office/drawing/2014/main" id="{3222E895-5CB7-A254-1FAA-FC39C2DB979D}"/>
              </a:ext>
            </a:extLst>
          </p:cNvPr>
          <p:cNvSpPr txBox="1">
            <a:spLocks noGrp="1" noChangeArrowheads="1"/>
          </p:cNvSpPr>
          <p:nvPr>
            <p:ph type="title"/>
          </p:nvPr>
        </p:nvSpPr>
        <p:spPr>
          <a:xfrm>
            <a:off x="825500" y="442913"/>
            <a:ext cx="8596313" cy="1320800"/>
          </a:xfrm>
        </p:spPr>
        <p:txBody>
          <a:bodyPr/>
          <a:lstStyle/>
          <a:p>
            <a:pPr eaLnBrk="1"/>
            <a:r>
              <a:rPr lang="en-GB" altLang="en-US" sz="1800" u="sng" dirty="0">
                <a:solidFill>
                  <a:srgbClr val="000000"/>
                </a:solidFill>
                <a:latin typeface="Arial" panose="020B0604020202020204" pitchFamily="34" charset="0"/>
                <a:cs typeface="Arial" panose="020B0604020202020204" pitchFamily="34" charset="0"/>
              </a:rPr>
              <a:t>Presenter:  </a:t>
            </a:r>
            <a:r>
              <a:rPr lang="en-GB" altLang="en-US" sz="1800" u="sng" dirty="0">
                <a:solidFill>
                  <a:srgbClr val="000000"/>
                </a:solidFill>
                <a:latin typeface="Aptos" panose="020B0004020202020204" pitchFamily="34" charset="0"/>
                <a:cs typeface="Times New Roman" panose="02020603050405020304" pitchFamily="18" charset="0"/>
              </a:rPr>
              <a:t>Patricia Chanda (1350365)</a:t>
            </a:r>
            <a:br>
              <a:rPr lang="en-GB" altLang="en-US" sz="1800" dirty="0">
                <a:solidFill>
                  <a:srgbClr val="000000"/>
                </a:solidFill>
                <a:latin typeface="Aptos" panose="020B0004020202020204" pitchFamily="34" charset="0"/>
                <a:cs typeface="Times New Roman" panose="02020603050405020304" pitchFamily="18" charset="0"/>
              </a:rPr>
            </a:br>
            <a:endParaRPr lang="en-GB" altLang="en-US" sz="1800" dirty="0">
              <a:solidFill>
                <a:srgbClr val="000000"/>
              </a:solidFill>
              <a:latin typeface="Arial" panose="020B0604020202020204" pitchFamily="34" charset="0"/>
              <a:cs typeface="Arial" panose="020B0604020202020204" pitchFamily="34" charset="0"/>
            </a:endParaRPr>
          </a:p>
        </p:txBody>
      </p:sp>
      <p:sp>
        <p:nvSpPr>
          <p:cNvPr id="3" name="Content Placeholder 4">
            <a:extLst>
              <a:ext uri="{FF2B5EF4-FFF2-40B4-BE49-F238E27FC236}">
                <a16:creationId xmlns:a16="http://schemas.microsoft.com/office/drawing/2014/main" id="{975E4C8B-95BD-2770-454C-75D4A9B7E547}"/>
              </a:ext>
            </a:extLst>
          </p:cNvPr>
          <p:cNvSpPr txBox="1">
            <a:spLocks noGrp="1"/>
          </p:cNvSpPr>
          <p:nvPr>
            <p:ph idx="1"/>
          </p:nvPr>
        </p:nvSpPr>
        <p:spPr>
          <a:xfrm>
            <a:off x="677863" y="1503363"/>
            <a:ext cx="8596312" cy="4538662"/>
          </a:xfrm>
        </p:spPr>
        <p:txBody>
          <a:bodyPr>
            <a:normAutofit/>
          </a:bodyPr>
          <a:lstStyle/>
          <a:p>
            <a:pPr marL="285750" indent="-285750" eaLnBrk="1" fontAlgn="auto">
              <a:spcAft>
                <a:spcPts val="0"/>
              </a:spcAft>
              <a:buFont typeface="Wingdings"/>
              <a:buChar char="Ø"/>
              <a:defRPr/>
            </a:pPr>
            <a:r>
              <a:rPr lang="en-GB">
                <a:latin typeface="Arial"/>
                <a:cs typeface="Arial"/>
              </a:rPr>
              <a:t>​SUMMARY</a:t>
            </a:r>
            <a:endParaRPr/>
          </a:p>
          <a:p>
            <a:pPr marL="285750" indent="-285750" eaLnBrk="1" fontAlgn="auto">
              <a:spcAft>
                <a:spcPts val="0"/>
              </a:spcAft>
              <a:buFont typeface="Wingdings"/>
              <a:buChar char="Ø"/>
              <a:defRPr/>
            </a:pPr>
            <a:r>
              <a:rPr lang="en-GB">
                <a:latin typeface="Arial"/>
                <a:cs typeface="Arial"/>
              </a:rPr>
              <a:t>LONG TERM STRATEGIES</a:t>
            </a:r>
          </a:p>
          <a:p>
            <a:pPr marL="285750" indent="-285750" eaLnBrk="1" fontAlgn="auto">
              <a:spcAft>
                <a:spcPts val="0"/>
              </a:spcAft>
              <a:buFont typeface="Wingdings"/>
              <a:buChar char="Ø"/>
              <a:defRPr/>
            </a:pPr>
            <a:r>
              <a:rPr lang="en-GB">
                <a:latin typeface="Arial"/>
                <a:cs typeface="Arial"/>
              </a:rPr>
              <a:t>RECOMMANDATIONS</a:t>
            </a:r>
          </a:p>
          <a:p>
            <a:pPr marL="285750" indent="-285750" eaLnBrk="1" fontAlgn="auto">
              <a:spcAft>
                <a:spcPts val="0"/>
              </a:spcAft>
              <a:buFont typeface="Wingdings"/>
              <a:buChar char="Ø"/>
              <a:defRPr/>
            </a:pPr>
            <a:r>
              <a:rPr lang="en-GB">
                <a:latin typeface="Arial"/>
                <a:cs typeface="Arial"/>
              </a:rPr>
              <a:t>CONCLUSION</a:t>
            </a:r>
            <a:endParaRPr lang="en-GB"/>
          </a:p>
          <a:p>
            <a:pPr marL="285750" indent="-285750" eaLnBrk="1" fontAlgn="auto">
              <a:spcAft>
                <a:spcPts val="0"/>
              </a:spcAft>
              <a:buFont typeface="Wingdings"/>
              <a:buChar char="Ø"/>
              <a:defRPr/>
            </a:pPr>
            <a:endParaRPr lang="en-GB">
              <a:latin typeface="Arial"/>
              <a:cs typeface="Arial"/>
            </a:endParaRPr>
          </a:p>
          <a:p>
            <a:pPr marL="285750" indent="-285750" algn="just" eaLnBrk="1" fontAlgn="auto">
              <a:lnSpc>
                <a:spcPct val="120000"/>
              </a:lnSpc>
              <a:spcAft>
                <a:spcPts val="0"/>
              </a:spcAft>
              <a:buFont typeface="Wingdings"/>
              <a:buChar char="Ø"/>
              <a:defRPr/>
            </a:pPr>
            <a:endParaRPr>
              <a:latin typeface="Arial"/>
              <a:cs typeface="Arial"/>
            </a:endParaRPr>
          </a:p>
          <a:p>
            <a:pPr algn="just" eaLnBrk="1" fontAlgn="auto">
              <a:spcAft>
                <a:spcPts val="0"/>
              </a:spcAft>
              <a:buFont typeface="Wingdings"/>
              <a:buChar char="Ø"/>
              <a:defRPr/>
            </a:pPr>
            <a:endParaRPr>
              <a:solidFill>
                <a:srgbClr val="000000"/>
              </a:solidFill>
              <a:cs typeface="Arial"/>
            </a:endParaRPr>
          </a:p>
          <a:p>
            <a:pPr marL="0" indent="0" algn="just" eaLnBrk="1" fontAlgn="auto">
              <a:spcAft>
                <a:spcPts val="0"/>
              </a:spcAft>
              <a:buFont typeface="Wingdings 3"/>
              <a:buNone/>
              <a:defRPr/>
            </a:pPr>
            <a:br/>
            <a:endParaRPr/>
          </a:p>
          <a:p>
            <a:pPr algn="just" eaLnBrk="1" fontAlgn="auto">
              <a:spcAft>
                <a:spcPts val="0"/>
              </a:spcAft>
              <a:buFont typeface="Wingdings"/>
              <a:buChar char="Ø"/>
              <a:defRPr/>
            </a:pPr>
            <a:endParaRPr/>
          </a:p>
        </p:txBody>
      </p:sp>
      <p:pic>
        <p:nvPicPr>
          <p:cNvPr id="30724" name="Picture 2" descr="Volkswagen emissions scandal - Wikipedia">
            <a:extLst>
              <a:ext uri="{FF2B5EF4-FFF2-40B4-BE49-F238E27FC236}">
                <a16:creationId xmlns:a16="http://schemas.microsoft.com/office/drawing/2014/main" id="{A9162247-7B6B-55F0-6365-8B0A8F9EDE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7088" y="1301750"/>
            <a:ext cx="5045075" cy="2897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DDA19EF4-57EF-7911-9E7A-E606D20D405D}"/>
              </a:ext>
            </a:extLst>
          </p:cNvPr>
          <p:cNvSpPr txBox="1">
            <a:spLocks noGrp="1" noChangeArrowheads="1"/>
          </p:cNvSpPr>
          <p:nvPr>
            <p:ph type="title"/>
          </p:nvPr>
        </p:nvSpPr>
        <p:spPr/>
        <p:txBody>
          <a:bodyPr/>
          <a:lstStyle/>
          <a:p>
            <a:pPr eaLnBrk="1"/>
            <a:r>
              <a:rPr lang="en-GB" altLang="en-US" sz="1800" b="1" u="sng">
                <a:solidFill>
                  <a:srgbClr val="000000"/>
                </a:solidFill>
                <a:latin typeface="Arial" panose="020B0604020202020204" pitchFamily="34" charset="0"/>
                <a:cs typeface="Arial" panose="020B0604020202020204" pitchFamily="34" charset="0"/>
              </a:rPr>
              <a:t>Summary </a:t>
            </a:r>
          </a:p>
        </p:txBody>
      </p:sp>
      <p:sp>
        <p:nvSpPr>
          <p:cNvPr id="31747" name="Content Placeholder 2">
            <a:extLst>
              <a:ext uri="{FF2B5EF4-FFF2-40B4-BE49-F238E27FC236}">
                <a16:creationId xmlns:a16="http://schemas.microsoft.com/office/drawing/2014/main" id="{1C3FF5E8-3C92-6CE3-2887-893D7BB52185}"/>
              </a:ext>
            </a:extLst>
          </p:cNvPr>
          <p:cNvSpPr txBox="1">
            <a:spLocks noGrp="1" noChangeArrowheads="1"/>
          </p:cNvSpPr>
          <p:nvPr>
            <p:ph idx="1"/>
          </p:nvPr>
        </p:nvSpPr>
        <p:spPr>
          <a:xfrm>
            <a:off x="677863" y="708025"/>
            <a:ext cx="8596312" cy="4394200"/>
          </a:xfrm>
        </p:spPr>
        <p:txBody>
          <a:bodyPr/>
          <a:lstStyle/>
          <a:p>
            <a:pPr algn="just" eaLnBrk="1"/>
            <a:endParaRPr altLang="en-US" sz="1700" dirty="0">
              <a:latin typeface="Trebuchet MS" panose="020B0603020202020204" pitchFamily="34" charset="0"/>
            </a:endParaRPr>
          </a:p>
          <a:p>
            <a:pPr algn="just" eaLnBrk="1"/>
            <a:r>
              <a:rPr altLang="en-US" dirty="0">
                <a:latin typeface="Arial" panose="020B0604020202020204" pitchFamily="34" charset="0"/>
                <a:cs typeface="Arial" panose="020B0604020202020204" pitchFamily="34" charset="0"/>
              </a:rPr>
              <a:t>In 2014, ICCT) published the findings and informed the California Air Resources Board and the US EPA</a:t>
            </a:r>
            <a:r>
              <a:rPr altLang="en-US" dirty="0">
                <a:solidFill>
                  <a:srgbClr val="000000"/>
                </a:solidFill>
                <a:latin typeface="Arial" panose="020B0604020202020204" pitchFamily="34" charset="0"/>
                <a:cs typeface="Arial" panose="020B0604020202020204" pitchFamily="34" charset="0"/>
              </a:rPr>
              <a:t> .</a:t>
            </a:r>
          </a:p>
          <a:p>
            <a:pPr algn="just" eaLnBrk="1"/>
            <a:r>
              <a:rPr altLang="en-US" dirty="0">
                <a:latin typeface="Arial" panose="020B0604020202020204" pitchFamily="34" charset="0"/>
                <a:cs typeface="Arial" panose="020B0604020202020204" pitchFamily="34" charset="0"/>
              </a:rPr>
              <a:t>In 2015, an investigation was carried out, and VW  and the sales of EA 189 were stopped in some EU countries including Spain, Italy, Switzerland, Belgium, the Netherlands &amp; and the UK</a:t>
            </a:r>
          </a:p>
          <a:p>
            <a:pPr algn="just" eaLnBrk="1"/>
            <a:r>
              <a:rPr altLang="en-US" dirty="0">
                <a:latin typeface="Arial" panose="020B0604020202020204" pitchFamily="34" charset="0"/>
                <a:cs typeface="Arial" panose="020B0604020202020204" pitchFamily="34" charset="0"/>
              </a:rPr>
              <a:t>In 2014, ICCT) published the findings and informed the California Air Resources Board and the US EPA</a:t>
            </a:r>
            <a:r>
              <a:rPr altLang="en-US" dirty="0">
                <a:solidFill>
                  <a:srgbClr val="000000"/>
                </a:solidFill>
                <a:latin typeface="Arial" panose="020B0604020202020204" pitchFamily="34" charset="0"/>
                <a:cs typeface="Arial" panose="020B0604020202020204" pitchFamily="34" charset="0"/>
              </a:rPr>
              <a:t> .</a:t>
            </a:r>
            <a:endParaRPr altLang="en-US" dirty="0">
              <a:latin typeface="Arial" panose="020B0604020202020204" pitchFamily="34" charset="0"/>
              <a:cs typeface="Arial" panose="020B0604020202020204" pitchFamily="34" charset="0"/>
            </a:endParaRPr>
          </a:p>
          <a:p>
            <a:pPr algn="just" eaLnBrk="1"/>
            <a:r>
              <a:rPr altLang="en-US" dirty="0">
                <a:latin typeface="Arial" panose="020B0604020202020204" pitchFamily="34" charset="0"/>
                <a:cs typeface="Arial" panose="020B0604020202020204" pitchFamily="34" charset="0"/>
              </a:rPr>
              <a:t>In 2025, an investigation was carried out, and VW  and the sales of EA 189 were stopped in some EU countries including Spain, Italy, Switzerland, Belgium, the Netherlands &amp; and the UK</a:t>
            </a:r>
            <a:endParaRPr lang="en-GB" altLang="en-US" dirty="0">
              <a:latin typeface="Arial" panose="020B0604020202020204" pitchFamily="34" charset="0"/>
              <a:cs typeface="Arial" panose="020B0604020202020204" pitchFamily="34" charset="0"/>
            </a:endParaRPr>
          </a:p>
        </p:txBody>
      </p:sp>
      <p:pic>
        <p:nvPicPr>
          <p:cNvPr id="31748" name="Picture 2" descr="Volkswagen emissions scandal - Wikiwand">
            <a:extLst>
              <a:ext uri="{FF2B5EF4-FFF2-40B4-BE49-F238E27FC236}">
                <a16:creationId xmlns:a16="http://schemas.microsoft.com/office/drawing/2014/main" id="{1BB43DE7-C640-86FC-5036-10F6FF755D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0025" y="4143375"/>
            <a:ext cx="3638550"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BA850638-4552-A87F-4BC7-01633590A216}"/>
              </a:ext>
            </a:extLst>
          </p:cNvPr>
          <p:cNvSpPr txBox="1">
            <a:spLocks noGrp="1" noChangeArrowheads="1"/>
          </p:cNvSpPr>
          <p:nvPr>
            <p:ph type="title"/>
          </p:nvPr>
        </p:nvSpPr>
        <p:spPr/>
        <p:txBody>
          <a:bodyPr/>
          <a:lstStyle/>
          <a:p>
            <a:pPr eaLnBrk="1"/>
            <a:r>
              <a:rPr lang="en-GB" altLang="en-US" sz="1800" b="1" u="sng">
                <a:solidFill>
                  <a:srgbClr val="000000"/>
                </a:solidFill>
                <a:latin typeface="Arial" panose="020B0604020202020204" pitchFamily="34" charset="0"/>
                <a:cs typeface="Arial" panose="020B0604020202020204" pitchFamily="34" charset="0"/>
              </a:rPr>
              <a:t>Long-term Strategies </a:t>
            </a:r>
          </a:p>
        </p:txBody>
      </p:sp>
      <p:sp>
        <p:nvSpPr>
          <p:cNvPr id="33795" name="Content Placeholder 2">
            <a:extLst>
              <a:ext uri="{FF2B5EF4-FFF2-40B4-BE49-F238E27FC236}">
                <a16:creationId xmlns:a16="http://schemas.microsoft.com/office/drawing/2014/main" id="{82E70E30-72EB-17DA-9323-6B1022A904D6}"/>
              </a:ext>
            </a:extLst>
          </p:cNvPr>
          <p:cNvSpPr txBox="1">
            <a:spLocks noGrp="1" noChangeArrowheads="1"/>
          </p:cNvSpPr>
          <p:nvPr>
            <p:ph idx="1"/>
          </p:nvPr>
        </p:nvSpPr>
        <p:spPr>
          <a:xfrm>
            <a:off x="677863" y="1189038"/>
            <a:ext cx="8693150" cy="3943350"/>
          </a:xfrm>
        </p:spPr>
        <p:txBody>
          <a:bodyPr/>
          <a:lstStyle/>
          <a:p>
            <a:pPr eaLnBrk="1"/>
            <a:r>
              <a:rPr lang="en-GB" altLang="en-US" dirty="0">
                <a:latin typeface="Arial" panose="020B0604020202020204" pitchFamily="34" charset="0"/>
                <a:cs typeface="Arial" panose="020B0604020202020204" pitchFamily="34" charset="0"/>
              </a:rPr>
              <a:t>Volkswagen (VW) announced a shift in strategy to focus on electric vehicles and commit to sustainability (Oosthuizen, 2019). </a:t>
            </a:r>
          </a:p>
          <a:p>
            <a:pPr eaLnBrk="1"/>
            <a:r>
              <a:rPr lang="en-GB" altLang="en-US" dirty="0">
                <a:latin typeface="Arial" panose="020B0604020202020204" pitchFamily="34" charset="0"/>
                <a:cs typeface="Arial" panose="020B0604020202020204" pitchFamily="34" charset="0"/>
              </a:rPr>
              <a:t>In response to the </a:t>
            </a:r>
            <a:r>
              <a:rPr lang="en-GB" altLang="en-US" dirty="0" err="1">
                <a:latin typeface="Arial" panose="020B0604020202020204" pitchFamily="34" charset="0"/>
                <a:cs typeface="Arial" panose="020B0604020202020204" pitchFamily="34" charset="0"/>
              </a:rPr>
              <a:t>Emissionsgate</a:t>
            </a:r>
            <a:r>
              <a:rPr lang="en-GB" altLang="en-US" dirty="0">
                <a:latin typeface="Arial" panose="020B0604020202020204" pitchFamily="34" charset="0"/>
                <a:cs typeface="Arial" panose="020B0604020202020204" pitchFamily="34" charset="0"/>
              </a:rPr>
              <a:t> scandal, VW launched the "Together – Strategy 2025 Plan" to transition to electric cars and reduce CO2 emissions. </a:t>
            </a:r>
          </a:p>
          <a:p>
            <a:pPr eaLnBrk="1"/>
            <a:r>
              <a:rPr lang="en-GB" altLang="en-US" dirty="0">
                <a:latin typeface="Arial" panose="020B0604020202020204" pitchFamily="34" charset="0"/>
                <a:cs typeface="Arial" panose="020B0604020202020204" pitchFamily="34" charset="0"/>
              </a:rPr>
              <a:t>The company has pledged to achieve CO2 neutrality by 2050 in line with European Union regulations (IEA, 2021). </a:t>
            </a:r>
          </a:p>
          <a:p>
            <a:pPr eaLnBrk="1"/>
            <a:r>
              <a:rPr lang="en-GB" altLang="en-US" dirty="0">
                <a:latin typeface="Arial" panose="020B0604020202020204" pitchFamily="34" charset="0"/>
                <a:cs typeface="Arial" panose="020B0604020202020204" pitchFamily="34" charset="0"/>
              </a:rPr>
              <a:t>Lundgren and Vigano (2024) argue that this transition can enhance corporate legitimacy if the company adheres to performance key indicators and maintains transparency. </a:t>
            </a:r>
          </a:p>
          <a:p>
            <a:pPr eaLnBrk="1"/>
            <a:r>
              <a:rPr lang="en-GB" altLang="en-US" dirty="0">
                <a:latin typeface="Arial" panose="020B0604020202020204" pitchFamily="34" charset="0"/>
                <a:cs typeface="Arial" panose="020B0604020202020204" pitchFamily="34" charset="0"/>
              </a:rPr>
              <a:t>However, </a:t>
            </a:r>
            <a:r>
              <a:rPr lang="en-GB" altLang="en-US" dirty="0" err="1">
                <a:latin typeface="Arial" panose="020B0604020202020204" pitchFamily="34" charset="0"/>
                <a:cs typeface="Arial" panose="020B0604020202020204" pitchFamily="34" charset="0"/>
              </a:rPr>
              <a:t>Boiral</a:t>
            </a:r>
            <a:r>
              <a:rPr lang="en-GB" altLang="en-US" dirty="0">
                <a:latin typeface="Arial" panose="020B0604020202020204" pitchFamily="34" charset="0"/>
                <a:cs typeface="Arial" panose="020B0604020202020204" pitchFamily="34" charset="0"/>
              </a:rPr>
              <a:t> et al. (2022) raised questions regarding the effectiveness of these strategies.</a:t>
            </a:r>
          </a:p>
          <a:p>
            <a:pPr eaLnBrk="1"/>
            <a:endParaRPr lang="en-GB" altLang="en-US" dirty="0">
              <a:latin typeface="Arial" panose="020B0604020202020204" pitchFamily="34" charset="0"/>
              <a:cs typeface="Arial" panose="020B0604020202020204" pitchFamily="34" charset="0"/>
            </a:endParaRPr>
          </a:p>
          <a:p>
            <a:pPr eaLnBrk="1"/>
            <a:endParaRPr lang="en-GB" altLang="en-US" dirty="0">
              <a:latin typeface="Trebuchet MS" panose="020B0603020202020204" pitchFamily="34" charset="0"/>
            </a:endParaRPr>
          </a:p>
          <a:p>
            <a:pPr eaLnBrk="1"/>
            <a:endParaRPr lang="en-GB" altLang="en-US" dirty="0">
              <a:latin typeface="Trebuchet MS" panose="020B0603020202020204" pitchFamily="34" charset="0"/>
            </a:endParaRPr>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2E045505-CE67-C61D-AE2E-30434A0176DB}"/>
              </a:ext>
            </a:extLst>
          </p:cNvPr>
          <p:cNvSpPr txBox="1">
            <a:spLocks noGrp="1" noChangeArrowheads="1"/>
          </p:cNvSpPr>
          <p:nvPr>
            <p:ph type="title"/>
          </p:nvPr>
        </p:nvSpPr>
        <p:spPr/>
        <p:txBody>
          <a:bodyPr/>
          <a:lstStyle/>
          <a:p>
            <a:pPr eaLnBrk="1"/>
            <a:r>
              <a:rPr lang="en-GB" altLang="en-US" sz="1800" b="1" u="sng">
                <a:solidFill>
                  <a:srgbClr val="000000"/>
                </a:solidFill>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53706215-60F3-4C33-AB3F-9C907C75CCAA}"/>
              </a:ext>
            </a:extLst>
          </p:cNvPr>
          <p:cNvSpPr txBox="1">
            <a:spLocks noGrp="1"/>
          </p:cNvSpPr>
          <p:nvPr>
            <p:ph idx="1"/>
          </p:nvPr>
        </p:nvSpPr>
        <p:spPr>
          <a:xfrm>
            <a:off x="677863" y="1416050"/>
            <a:ext cx="8596312" cy="4625975"/>
          </a:xfrm>
        </p:spPr>
        <p:txBody>
          <a:bodyPr>
            <a:normAutofit/>
          </a:bodyPr>
          <a:lstStyle/>
          <a:p>
            <a:pPr eaLnBrk="1" fontAlgn="auto">
              <a:lnSpc>
                <a:spcPct val="90000"/>
              </a:lnSpc>
              <a:spcAft>
                <a:spcPts val="0"/>
              </a:spcAft>
              <a:buFont typeface="Wingdings 3"/>
              <a:buNone/>
              <a:defRPr/>
            </a:pPr>
            <a:r>
              <a:rPr lang="en-GB" dirty="0">
                <a:latin typeface="Arial" pitchFamily="34"/>
                <a:cs typeface="Arial" pitchFamily="34"/>
              </a:rPr>
              <a:t>Literature reviews were conducted  and recommendations were made:</a:t>
            </a:r>
            <a:r>
              <a:rPr lang="en-GB" dirty="0">
                <a:solidFill>
                  <a:srgbClr val="000000"/>
                </a:solidFill>
                <a:latin typeface="Arial" pitchFamily="34"/>
                <a:cs typeface="Arial" pitchFamily="34"/>
              </a:rPr>
              <a:t> </a:t>
            </a:r>
            <a:endParaRPr dirty="0">
              <a:latin typeface="Arial" pitchFamily="34"/>
              <a:cs typeface="Arial" pitchFamily="34"/>
            </a:endParaRPr>
          </a:p>
          <a:p>
            <a:pPr eaLnBrk="1" fontAlgn="auto">
              <a:lnSpc>
                <a:spcPct val="90000"/>
              </a:lnSpc>
              <a:spcAft>
                <a:spcPts val="0"/>
              </a:spcAft>
              <a:buFont typeface="Wingdings"/>
              <a:buChar char="Ø"/>
              <a:defRPr/>
            </a:pPr>
            <a:r>
              <a:rPr lang="en-GB" dirty="0">
                <a:latin typeface="Arial" pitchFamily="34"/>
                <a:cs typeface="Arial" pitchFamily="34"/>
              </a:rPr>
              <a:t>Lessons and Best Practices </a:t>
            </a:r>
            <a:r>
              <a:rPr lang="en-GB" dirty="0">
                <a:solidFill>
                  <a:srgbClr val="000000"/>
                </a:solidFill>
                <a:latin typeface="Arial" pitchFamily="34"/>
                <a:cs typeface="Arial" pitchFamily="34"/>
              </a:rPr>
              <a:t> </a:t>
            </a:r>
            <a:endParaRPr lang="en-GB" dirty="0">
              <a:latin typeface="Arial" pitchFamily="34"/>
              <a:cs typeface="Arial" pitchFamily="34"/>
            </a:endParaRPr>
          </a:p>
          <a:p>
            <a:pPr eaLnBrk="1" fontAlgn="auto">
              <a:lnSpc>
                <a:spcPct val="90000"/>
              </a:lnSpc>
              <a:spcAft>
                <a:spcPts val="0"/>
              </a:spcAft>
              <a:buFont typeface="Wingdings"/>
              <a:buChar char="Ø"/>
              <a:defRPr/>
            </a:pPr>
            <a:r>
              <a:rPr lang="en-GB" dirty="0">
                <a:latin typeface="Arial" pitchFamily="34"/>
                <a:cs typeface="Arial" pitchFamily="34"/>
              </a:rPr>
              <a:t>Implementations of organisational regulators to monitor risks and misconduct </a:t>
            </a:r>
            <a:r>
              <a:rPr lang="en-GB" dirty="0">
                <a:solidFill>
                  <a:srgbClr val="000000"/>
                </a:solidFill>
                <a:latin typeface="Arial" pitchFamily="34"/>
                <a:cs typeface="Arial" pitchFamily="34"/>
              </a:rPr>
              <a:t> </a:t>
            </a:r>
            <a:endParaRPr lang="en-GB" dirty="0">
              <a:latin typeface="Arial" pitchFamily="34"/>
              <a:cs typeface="Arial" pitchFamily="34"/>
            </a:endParaRPr>
          </a:p>
          <a:p>
            <a:pPr eaLnBrk="1" fontAlgn="auto">
              <a:lnSpc>
                <a:spcPct val="90000"/>
              </a:lnSpc>
              <a:spcAft>
                <a:spcPts val="0"/>
              </a:spcAft>
              <a:buFont typeface="Wingdings"/>
              <a:buChar char="Ø"/>
              <a:defRPr/>
            </a:pPr>
            <a:r>
              <a:rPr lang="en-GB" dirty="0">
                <a:latin typeface="Arial" pitchFamily="34"/>
                <a:cs typeface="Arial" pitchFamily="34"/>
              </a:rPr>
              <a:t>Establishing Independent bodies to oversee clear accountability.</a:t>
            </a:r>
            <a:r>
              <a:rPr lang="en-GB" dirty="0">
                <a:solidFill>
                  <a:srgbClr val="000000"/>
                </a:solidFill>
                <a:latin typeface="Arial" pitchFamily="34"/>
                <a:cs typeface="Arial" pitchFamily="34"/>
              </a:rPr>
              <a:t> </a:t>
            </a:r>
            <a:endParaRPr lang="en-GB" dirty="0">
              <a:latin typeface="Arial" pitchFamily="34"/>
              <a:cs typeface="Arial" pitchFamily="34"/>
            </a:endParaRPr>
          </a:p>
          <a:p>
            <a:pPr eaLnBrk="1" fontAlgn="auto">
              <a:lnSpc>
                <a:spcPct val="90000"/>
              </a:lnSpc>
              <a:spcAft>
                <a:spcPts val="0"/>
              </a:spcAft>
              <a:buFont typeface="Wingdings"/>
              <a:buChar char="Ø"/>
              <a:defRPr/>
            </a:pPr>
            <a:r>
              <a:rPr lang="en-GB" dirty="0">
                <a:latin typeface="Arial" pitchFamily="34"/>
                <a:cs typeface="Arial" pitchFamily="34"/>
              </a:rPr>
              <a:t>Encourage whistleblowing processes</a:t>
            </a:r>
            <a:r>
              <a:rPr lang="en-GB" dirty="0">
                <a:solidFill>
                  <a:srgbClr val="000000"/>
                </a:solidFill>
                <a:latin typeface="Arial" pitchFamily="34"/>
                <a:cs typeface="Arial" pitchFamily="34"/>
              </a:rPr>
              <a:t> </a:t>
            </a:r>
            <a:endParaRPr lang="en-GB" dirty="0">
              <a:latin typeface="Arial" pitchFamily="34"/>
              <a:cs typeface="Arial" pitchFamily="34"/>
            </a:endParaRPr>
          </a:p>
          <a:p>
            <a:pPr eaLnBrk="1" fontAlgn="auto">
              <a:lnSpc>
                <a:spcPct val="90000"/>
              </a:lnSpc>
              <a:spcAft>
                <a:spcPts val="0"/>
              </a:spcAft>
              <a:buFont typeface="Wingdings"/>
              <a:buChar char="Ø"/>
              <a:defRPr/>
            </a:pPr>
            <a:r>
              <a:rPr lang="en-GB" dirty="0">
                <a:latin typeface="Arial" pitchFamily="34"/>
                <a:cs typeface="Arial" pitchFamily="34"/>
              </a:rPr>
              <a:t>To adhere to Ethical culture and Ethical</a:t>
            </a:r>
          </a:p>
          <a:p>
            <a:pPr marL="0" indent="0" eaLnBrk="1" fontAlgn="auto">
              <a:lnSpc>
                <a:spcPct val="90000"/>
              </a:lnSpc>
              <a:spcAft>
                <a:spcPts val="0"/>
              </a:spcAft>
              <a:buFont typeface="Wingdings 3"/>
              <a:buNone/>
              <a:defRPr/>
            </a:pPr>
            <a:br>
              <a:rPr dirty="0"/>
            </a:br>
            <a:r>
              <a:rPr lang="en-GB" dirty="0"/>
              <a:t>                                                               </a:t>
            </a:r>
            <a:endParaRPr dirty="0"/>
          </a:p>
          <a:p>
            <a:pPr marL="0" indent="0" algn="r" eaLnBrk="1" fontAlgn="auto">
              <a:lnSpc>
                <a:spcPct val="90000"/>
              </a:lnSpc>
              <a:spcAft>
                <a:spcPts val="0"/>
              </a:spcAft>
              <a:buFont typeface="Wingdings 3"/>
              <a:buNone/>
              <a:defRPr/>
            </a:pPr>
            <a:endParaRPr lang="en-GB" dirty="0"/>
          </a:p>
          <a:p>
            <a:pPr marL="0" indent="0" algn="just" eaLnBrk="1" fontAlgn="auto">
              <a:lnSpc>
                <a:spcPct val="90000"/>
              </a:lnSpc>
              <a:spcAft>
                <a:spcPts val="0"/>
              </a:spcAft>
              <a:buFont typeface="Wingdings 3"/>
              <a:buNone/>
              <a:defRPr/>
            </a:pPr>
            <a:r>
              <a:rPr lang="en-GB" dirty="0"/>
              <a:t>                                                                         </a:t>
            </a:r>
          </a:p>
          <a:p>
            <a:pPr marL="0" indent="0" algn="r" eaLnBrk="1" fontAlgn="auto">
              <a:lnSpc>
                <a:spcPct val="90000"/>
              </a:lnSpc>
              <a:spcAft>
                <a:spcPts val="0"/>
              </a:spcAft>
              <a:buFont typeface="Wingdings 3"/>
              <a:buNone/>
              <a:defRPr/>
            </a:pPr>
            <a:endParaRPr lang="en-GB" dirty="0"/>
          </a:p>
          <a:p>
            <a:pPr marL="0" indent="0" algn="r" eaLnBrk="1" fontAlgn="auto">
              <a:lnSpc>
                <a:spcPct val="90000"/>
              </a:lnSpc>
              <a:spcAft>
                <a:spcPts val="0"/>
              </a:spcAft>
              <a:buFont typeface="Wingdings 3"/>
              <a:buNone/>
              <a:defRPr/>
            </a:pPr>
            <a:endParaRPr lang="en-GB" dirty="0"/>
          </a:p>
        </p:txBody>
      </p:sp>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678C0F8-3482-432F-6476-1773904933E9}"/>
              </a:ext>
            </a:extLst>
          </p:cNvPr>
          <p:cNvSpPr txBox="1">
            <a:spLocks noGrp="1" noChangeArrowheads="1"/>
          </p:cNvSpPr>
          <p:nvPr>
            <p:ph type="title"/>
          </p:nvPr>
        </p:nvSpPr>
        <p:spPr>
          <a:xfrm>
            <a:off x="677863" y="609600"/>
            <a:ext cx="8596312" cy="530225"/>
          </a:xfrm>
        </p:spPr>
        <p:txBody>
          <a:bodyPr/>
          <a:lstStyle/>
          <a:p>
            <a:pPr eaLnBrk="1"/>
            <a:r>
              <a:rPr lang="en-GB" altLang="en-US" sz="1800" b="1" u="sng">
                <a:solidFill>
                  <a:srgbClr val="000000"/>
                </a:solidFill>
                <a:latin typeface="Arial" panose="020B0604020202020204" pitchFamily="34" charset="0"/>
                <a:cs typeface="Arial" panose="020B0604020202020204" pitchFamily="34" charset="0"/>
              </a:rPr>
              <a:t>CONCLUSION</a:t>
            </a:r>
          </a:p>
        </p:txBody>
      </p:sp>
      <p:sp>
        <p:nvSpPr>
          <p:cNvPr id="35843" name="Content Placeholder 2">
            <a:extLst>
              <a:ext uri="{FF2B5EF4-FFF2-40B4-BE49-F238E27FC236}">
                <a16:creationId xmlns:a16="http://schemas.microsoft.com/office/drawing/2014/main" id="{C4DFE7B7-2049-0460-2CFC-33BE744349B3}"/>
              </a:ext>
            </a:extLst>
          </p:cNvPr>
          <p:cNvSpPr txBox="1">
            <a:spLocks noGrp="1" noChangeArrowheads="1"/>
          </p:cNvSpPr>
          <p:nvPr>
            <p:ph idx="1"/>
          </p:nvPr>
        </p:nvSpPr>
        <p:spPr>
          <a:xfrm>
            <a:off x="677863" y="1139825"/>
            <a:ext cx="8948737" cy="4902200"/>
          </a:xfrm>
        </p:spPr>
        <p:txBody>
          <a:bodyPr/>
          <a:lstStyle/>
          <a:p>
            <a:pPr eaLnBrk="1"/>
            <a:endParaRPr lang="en-GB" altLang="en-US">
              <a:solidFill>
                <a:srgbClr val="000000"/>
              </a:solidFill>
              <a:latin typeface="Arial" panose="020B0604020202020204" pitchFamily="34" charset="0"/>
              <a:cs typeface="Arial" panose="020B0604020202020204" pitchFamily="34" charset="0"/>
            </a:endParaRPr>
          </a:p>
          <a:p>
            <a:pPr eaLnBrk="1"/>
            <a:r>
              <a:rPr lang="en-GB" altLang="en-US">
                <a:solidFill>
                  <a:srgbClr val="000000"/>
                </a:solidFill>
                <a:latin typeface="Arial" panose="020B0604020202020204" pitchFamily="34" charset="0"/>
                <a:cs typeface="Arial" panose="020B0604020202020204" pitchFamily="34" charset="0"/>
              </a:rPr>
              <a:t>The Volkswagen emissions scandal illustrates the risks associated with weaknesses in corporate governance, ethics, and regulation. Academic research provides valuable insights into its causes and consequences, emphasising that responsible business practices are crucial for restoring trust and preventing future crises. </a:t>
            </a:r>
            <a:endParaRPr lang="en-GB" altLang="en-US">
              <a:latin typeface="Arial" panose="020B0604020202020204" pitchFamily="34" charset="0"/>
              <a:cs typeface="Arial" panose="020B0604020202020204" pitchFamily="34" charset="0"/>
            </a:endParaRPr>
          </a:p>
          <a:p>
            <a:pPr eaLnBrk="1"/>
            <a:r>
              <a:rPr lang="en-GB" altLang="en-US">
                <a:solidFill>
                  <a:srgbClr val="000000"/>
                </a:solidFill>
                <a:latin typeface="Arial" panose="020B0604020202020204" pitchFamily="34" charset="0"/>
                <a:cs typeface="Arial" panose="020B0604020202020204" pitchFamily="34" charset="0"/>
              </a:rPr>
              <a:t>Key practices include.</a:t>
            </a:r>
            <a:endParaRPr lang="en-GB" altLang="en-US">
              <a:latin typeface="Arial" panose="020B0604020202020204" pitchFamily="34" charset="0"/>
              <a:cs typeface="Arial" panose="020B0604020202020204" pitchFamily="34" charset="0"/>
            </a:endParaRPr>
          </a:p>
          <a:p>
            <a:pPr eaLnBrk="1"/>
            <a:r>
              <a:rPr lang="en-GB" altLang="en-US">
                <a:solidFill>
                  <a:srgbClr val="000000"/>
                </a:solidFill>
                <a:latin typeface="Arial" panose="020B0604020202020204" pitchFamily="34" charset="0"/>
                <a:cs typeface="Arial" panose="020B0604020202020204" pitchFamily="34" charset="0"/>
              </a:rPr>
              <a:t> Instilling ethical values into the corporate culture, </a:t>
            </a:r>
            <a:endParaRPr lang="en-GB" altLang="en-US">
              <a:latin typeface="Arial" panose="020B0604020202020204" pitchFamily="34" charset="0"/>
              <a:cs typeface="Arial" panose="020B0604020202020204" pitchFamily="34" charset="0"/>
            </a:endParaRPr>
          </a:p>
          <a:p>
            <a:pPr eaLnBrk="1"/>
            <a:r>
              <a:rPr lang="en-GB" altLang="en-US">
                <a:solidFill>
                  <a:srgbClr val="000000"/>
                </a:solidFill>
                <a:latin typeface="Arial" panose="020B0604020202020204" pitchFamily="34" charset="0"/>
                <a:cs typeface="Arial" panose="020B0604020202020204" pitchFamily="34" charset="0"/>
              </a:rPr>
              <a:t>Strengthening governance structures, ensuring compliance with regulations,</a:t>
            </a:r>
            <a:endParaRPr lang="en-GB" altLang="en-US">
              <a:latin typeface="Arial" panose="020B0604020202020204" pitchFamily="34" charset="0"/>
              <a:cs typeface="Arial" panose="020B0604020202020204" pitchFamily="34" charset="0"/>
            </a:endParaRPr>
          </a:p>
          <a:p>
            <a:pPr eaLnBrk="1"/>
            <a:r>
              <a:rPr lang="en-GB" altLang="en-US">
                <a:solidFill>
                  <a:srgbClr val="000000"/>
                </a:solidFill>
                <a:latin typeface="Arial" panose="020B0604020202020204" pitchFamily="34" charset="0"/>
                <a:cs typeface="Arial" panose="020B0604020202020204" pitchFamily="34" charset="0"/>
              </a:rPr>
              <a:t> and maintaining transparency with stakeholders. Ultimately, </a:t>
            </a:r>
            <a:endParaRPr lang="en-GB" altLang="en-US">
              <a:latin typeface="Arial" panose="020B0604020202020204" pitchFamily="34" charset="0"/>
              <a:cs typeface="Arial" panose="020B0604020202020204" pitchFamily="34" charset="0"/>
            </a:endParaRPr>
          </a:p>
          <a:p>
            <a:pPr eaLnBrk="1"/>
            <a:r>
              <a:rPr lang="en-GB" altLang="en-US">
                <a:solidFill>
                  <a:srgbClr val="000000"/>
                </a:solidFill>
                <a:latin typeface="Arial" panose="020B0604020202020204" pitchFamily="34" charset="0"/>
                <a:cs typeface="Arial" panose="020B0604020202020204" pitchFamily="34" charset="0"/>
              </a:rPr>
              <a:t>The scandal demonstrate recovery and a genuine commitment to accountability and sustainability.</a:t>
            </a:r>
            <a:endParaRPr lang="en-GB" altLang="en-US">
              <a:latin typeface="Arial" panose="020B0604020202020204" pitchFamily="34" charset="0"/>
              <a:cs typeface="Arial" panose="020B0604020202020204" pitchFamily="34" charset="0"/>
            </a:endParaRPr>
          </a:p>
        </p:txBody>
      </p:sp>
      <p:pic>
        <p:nvPicPr>
          <p:cNvPr id="35844" name="Picture 2" descr="🚘 Dirty Money: The Volkswagen Scandal ...">
            <a:extLst>
              <a:ext uri="{FF2B5EF4-FFF2-40B4-BE49-F238E27FC236}">
                <a16:creationId xmlns:a16="http://schemas.microsoft.com/office/drawing/2014/main" id="{0F55702A-37B7-25BB-4501-E355350586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4075" y="5165725"/>
            <a:ext cx="284797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36866" name="Title 3">
            <a:extLst>
              <a:ext uri="{FF2B5EF4-FFF2-40B4-BE49-F238E27FC236}">
                <a16:creationId xmlns:a16="http://schemas.microsoft.com/office/drawing/2014/main" id="{A3324509-76E7-F5DE-9DC3-D451D802386B}"/>
              </a:ext>
            </a:extLst>
          </p:cNvPr>
          <p:cNvSpPr txBox="1">
            <a:spLocks noGrp="1" noChangeArrowheads="1"/>
          </p:cNvSpPr>
          <p:nvPr>
            <p:ph type="title"/>
          </p:nvPr>
        </p:nvSpPr>
        <p:spPr>
          <a:xfrm>
            <a:off x="441325" y="314325"/>
            <a:ext cx="8832850" cy="355600"/>
          </a:xfrm>
        </p:spPr>
        <p:txBody>
          <a:bodyPr/>
          <a:lstStyle/>
          <a:p>
            <a:pPr eaLnBrk="1"/>
            <a:r>
              <a:rPr lang="en-GB" altLang="en-US" sz="1600" b="1" u="sng">
                <a:solidFill>
                  <a:srgbClr val="000000"/>
                </a:solidFill>
                <a:latin typeface="Arial" panose="020B0604020202020204" pitchFamily="34" charset="0"/>
                <a:cs typeface="Arial" panose="020B0604020202020204" pitchFamily="34" charset="0"/>
              </a:rPr>
              <a:t>References: </a:t>
            </a:r>
            <a:br>
              <a:rPr lang="en-GB" altLang="en-US" sz="1300" b="1">
                <a:solidFill>
                  <a:srgbClr val="000000"/>
                </a:solidFill>
                <a:latin typeface="Arial" panose="020B0604020202020204" pitchFamily="34" charset="0"/>
                <a:cs typeface="Arial" panose="020B0604020202020204" pitchFamily="34" charset="0"/>
              </a:rPr>
            </a:br>
            <a:br>
              <a:rPr lang="en-GB" altLang="en-US" sz="1300" b="1">
                <a:solidFill>
                  <a:srgbClr val="000000"/>
                </a:solidFill>
                <a:latin typeface="Arial" panose="020B0604020202020204" pitchFamily="34" charset="0"/>
                <a:cs typeface="Arial" panose="020B0604020202020204" pitchFamily="34" charset="0"/>
              </a:rPr>
            </a:br>
            <a:r>
              <a:rPr lang="en-GB" altLang="en-US" sz="1300" b="1">
                <a:solidFill>
                  <a:srgbClr val="000000"/>
                </a:solidFill>
                <a:latin typeface="Arial" panose="020B0604020202020204" pitchFamily="34" charset="0"/>
                <a:cs typeface="Arial" panose="020B0604020202020204" pitchFamily="34" charset="0"/>
              </a:rPr>
              <a:t> </a:t>
            </a:r>
          </a:p>
        </p:txBody>
      </p:sp>
      <p:sp>
        <p:nvSpPr>
          <p:cNvPr id="3" name="Content Placeholder 4">
            <a:extLst>
              <a:ext uri="{FF2B5EF4-FFF2-40B4-BE49-F238E27FC236}">
                <a16:creationId xmlns:a16="http://schemas.microsoft.com/office/drawing/2014/main" id="{797D5E54-727A-3217-381D-565498D34E04}"/>
              </a:ext>
            </a:extLst>
          </p:cNvPr>
          <p:cNvSpPr txBox="1">
            <a:spLocks noGrp="1"/>
          </p:cNvSpPr>
          <p:nvPr>
            <p:ph idx="1"/>
          </p:nvPr>
        </p:nvSpPr>
        <p:spPr>
          <a:xfrm>
            <a:off x="441325" y="806450"/>
            <a:ext cx="9331325" cy="7599363"/>
          </a:xfrm>
        </p:spPr>
        <p:txBody>
          <a:bodyPr>
            <a:normAutofit/>
          </a:bodyPr>
          <a:lstStyle/>
          <a:p>
            <a:pPr marL="0" indent="0" eaLnBrk="1">
              <a:lnSpc>
                <a:spcPct val="70000"/>
              </a:lnSpc>
              <a:buFont typeface="Wingdings 3" panose="05040102010807070707" pitchFamily="18" charset="2"/>
              <a:buNone/>
            </a:pPr>
            <a:r>
              <a:rPr lang="en-GB" altLang="en-US" sz="1600" b="1" u="sng" dirty="0">
                <a:latin typeface="Arial" panose="020B0604020202020204" pitchFamily="34" charset="0"/>
                <a:cs typeface="Arial" panose="020B0604020202020204" pitchFamily="34" charset="0"/>
              </a:rPr>
              <a:t>Reference: 1. Devi Raju</a:t>
            </a:r>
          </a:p>
          <a:p>
            <a:pPr marL="0" indent="0" eaLnBrk="1">
              <a:lnSpc>
                <a:spcPct val="70000"/>
              </a:lnSpc>
              <a:buFont typeface="Wingdings 3" panose="05040102010807070707" pitchFamily="18" charset="2"/>
              <a:buNone/>
            </a:pPr>
            <a:endParaRPr lang="en-GB" altLang="en-US" sz="1600" dirty="0">
              <a:latin typeface="Arial" panose="020B0604020202020204" pitchFamily="34" charset="0"/>
              <a:cs typeface="Arial" panose="020B0604020202020204" pitchFamily="34" charset="0"/>
            </a:endParaRPr>
          </a:p>
          <a:p>
            <a:pPr marL="0" indent="0" eaLnBrk="1">
              <a:lnSpc>
                <a:spcPct val="70000"/>
              </a:lnSpc>
              <a:buFont typeface="Wingdings 3" panose="05040102010807070707" pitchFamily="18" charset="2"/>
              <a:buNone/>
            </a:pPr>
            <a:r>
              <a:rPr lang="en-GB" altLang="en-US" sz="1600" dirty="0">
                <a:latin typeface="Arial" panose="020B0604020202020204" pitchFamily="34" charset="0"/>
                <a:cs typeface="Arial" panose="020B0604020202020204" pitchFamily="34" charset="0"/>
              </a:rPr>
              <a:t>Aurand, T.W., </a:t>
            </a:r>
            <a:r>
              <a:rPr lang="en-GB" altLang="en-US" sz="1600" dirty="0" err="1">
                <a:latin typeface="Arial" panose="020B0604020202020204" pitchFamily="34" charset="0"/>
                <a:cs typeface="Arial" panose="020B0604020202020204" pitchFamily="34" charset="0"/>
              </a:rPr>
              <a:t>Fibley</a:t>
            </a:r>
            <a:r>
              <a:rPr lang="en-GB" altLang="en-US" sz="1600" dirty="0">
                <a:latin typeface="Arial" panose="020B0604020202020204" pitchFamily="34" charset="0"/>
                <a:cs typeface="Arial" panose="020B0604020202020204" pitchFamily="34" charset="0"/>
              </a:rPr>
              <a:t>, W., Krishnan, V., Sullivan, U.Y., Abresch, J., Bowen, J., Rackauckas, M., Thomas, R., and </a:t>
            </a:r>
            <a:r>
              <a:rPr lang="en-GB" altLang="en-US" sz="1600" dirty="0" err="1">
                <a:latin typeface="Arial" panose="020B0604020202020204" pitchFamily="34" charset="0"/>
                <a:cs typeface="Arial" panose="020B0604020202020204" pitchFamily="34" charset="0"/>
              </a:rPr>
              <a:t>Vvillkomm</a:t>
            </a:r>
            <a:r>
              <a:rPr lang="en-GB" altLang="en-US" sz="1600" dirty="0">
                <a:latin typeface="Arial" panose="020B0604020202020204" pitchFamily="34" charset="0"/>
                <a:cs typeface="Arial" panose="020B0604020202020204" pitchFamily="34" charset="0"/>
              </a:rPr>
              <a:t>, J., 2018. The VW Diesel Scandal: A Case of Corporate Commissioned. </a:t>
            </a:r>
            <a:r>
              <a:rPr lang="en-GB" altLang="en-US" sz="1600" i="1" dirty="0">
                <a:latin typeface="Arial" panose="020B0604020202020204" pitchFamily="34" charset="0"/>
                <a:cs typeface="Arial" panose="020B0604020202020204" pitchFamily="34" charset="0"/>
              </a:rPr>
              <a:t>Journal of Organizational Psychology, </a:t>
            </a:r>
            <a:r>
              <a:rPr lang="en-GB" altLang="en-US" sz="1600" dirty="0">
                <a:latin typeface="Arial" panose="020B0604020202020204" pitchFamily="34" charset="0"/>
                <a:cs typeface="Arial" panose="020B0604020202020204" pitchFamily="34" charset="0"/>
              </a:rPr>
              <a:t>18(1), pp. 23-32.</a:t>
            </a:r>
          </a:p>
          <a:p>
            <a:pPr marL="0" indent="0" eaLnBrk="1">
              <a:lnSpc>
                <a:spcPct val="70000"/>
              </a:lnSpc>
              <a:buNone/>
            </a:pPr>
            <a:r>
              <a:rPr lang="en-GB" altLang="en-US" sz="1600" dirty="0">
                <a:latin typeface="Arial" panose="020B0604020202020204" pitchFamily="34" charset="0"/>
                <a:cs typeface="Arial" panose="020B0604020202020204" pitchFamily="34" charset="0"/>
              </a:rPr>
              <a:t>Greenwashing</a:t>
            </a:r>
          </a:p>
          <a:p>
            <a:pPr marL="0" indent="0" eaLnBrk="1">
              <a:lnSpc>
                <a:spcPct val="70000"/>
              </a:lnSpc>
              <a:buFont typeface="Wingdings 3" panose="05040102010807070707" pitchFamily="18" charset="2"/>
              <a:buNone/>
            </a:pPr>
            <a:r>
              <a:rPr lang="en-GB" altLang="en-US" sz="1600" dirty="0">
                <a:latin typeface="Arial" panose="020B0604020202020204" pitchFamily="34" charset="0"/>
                <a:cs typeface="Arial" panose="020B0604020202020204" pitchFamily="34" charset="0"/>
              </a:rPr>
              <a:t>Kell, G. (2022) </a:t>
            </a:r>
            <a:r>
              <a:rPr lang="en-GB" altLang="en-US" sz="1600" i="1" dirty="0">
                <a:latin typeface="Arial" panose="020B0604020202020204" pitchFamily="34" charset="0"/>
                <a:cs typeface="Arial" panose="020B0604020202020204" pitchFamily="34" charset="0"/>
              </a:rPr>
              <a:t>From Emissions Cheater to Climate Leader: VW’s Journey from </a:t>
            </a:r>
            <a:r>
              <a:rPr lang="en-GB" altLang="en-US" sz="1600" i="1" dirty="0" err="1">
                <a:latin typeface="Arial" panose="020B0604020202020204" pitchFamily="34" charset="0"/>
                <a:cs typeface="Arial" panose="020B0604020202020204" pitchFamily="34" charset="0"/>
              </a:rPr>
              <a:t>Dieselgate</a:t>
            </a:r>
            <a:r>
              <a:rPr lang="en-GB" altLang="en-US" sz="1600" i="1" dirty="0">
                <a:latin typeface="Arial" panose="020B0604020202020204" pitchFamily="34" charset="0"/>
                <a:cs typeface="Arial" panose="020B0604020202020204" pitchFamily="34" charset="0"/>
              </a:rPr>
              <a:t> to Embracing e-Mobility</a:t>
            </a:r>
            <a:r>
              <a:rPr lang="en-GB" altLang="en-US" sz="1600" dirty="0">
                <a:latin typeface="Arial" panose="020B0604020202020204" pitchFamily="34" charset="0"/>
                <a:cs typeface="Arial" panose="020B0604020202020204" pitchFamily="34" charset="0"/>
              </a:rPr>
              <a:t>. Forbes, 5 December.</a:t>
            </a:r>
          </a:p>
          <a:p>
            <a:pPr marL="0" indent="0" eaLnBrk="1">
              <a:lnSpc>
                <a:spcPct val="70000"/>
              </a:lnSpc>
              <a:buFont typeface="Wingdings 3" panose="05040102010807070707" pitchFamily="18" charset="2"/>
              <a:buNone/>
            </a:pPr>
            <a:r>
              <a:rPr lang="en-GB" altLang="en-US" sz="1600" dirty="0">
                <a:latin typeface="Arial" panose="020B0604020202020204" pitchFamily="34" charset="0"/>
                <a:cs typeface="Arial" panose="020B0604020202020204" pitchFamily="34" charset="0"/>
              </a:rPr>
              <a:t> </a:t>
            </a:r>
          </a:p>
          <a:p>
            <a:pPr marL="0" indent="0" eaLnBrk="1">
              <a:lnSpc>
                <a:spcPct val="70000"/>
              </a:lnSpc>
              <a:buFont typeface="Wingdings 3" panose="05040102010807070707" pitchFamily="18" charset="2"/>
              <a:buNone/>
            </a:pPr>
            <a:r>
              <a:rPr lang="en-GB" altLang="en-US" sz="1600" dirty="0" err="1">
                <a:latin typeface="Arial" panose="020B0604020202020204" pitchFamily="34" charset="0"/>
                <a:cs typeface="Arial" panose="020B0604020202020204" pitchFamily="34" charset="0"/>
              </a:rPr>
              <a:t>Majlath</a:t>
            </a:r>
            <a:r>
              <a:rPr lang="en-GB" altLang="en-US" sz="1600" dirty="0">
                <a:latin typeface="Arial" panose="020B0604020202020204" pitchFamily="34" charset="0"/>
                <a:cs typeface="Arial" panose="020B0604020202020204" pitchFamily="34" charset="0"/>
              </a:rPr>
              <a:t>, M. and </a:t>
            </a:r>
            <a:r>
              <a:rPr lang="en-GB" altLang="en-US" sz="1600" dirty="0" err="1">
                <a:latin typeface="Arial" panose="020B0604020202020204" pitchFamily="34" charset="0"/>
                <a:cs typeface="Arial" panose="020B0604020202020204" pitchFamily="34" charset="0"/>
              </a:rPr>
              <a:t>Ricordel</a:t>
            </a:r>
            <a:r>
              <a:rPr lang="en-GB" altLang="en-US" sz="1600" dirty="0">
                <a:latin typeface="Arial" panose="020B0604020202020204" pitchFamily="34" charset="0"/>
                <a:cs typeface="Arial" panose="020B0604020202020204" pitchFamily="34" charset="0"/>
              </a:rPr>
              <a:t>, P., 2021. European Motor Vehicle Manufacturers' CSR Trends–The Effect of the Emission Scandal. </a:t>
            </a:r>
            <a:r>
              <a:rPr lang="en-GB" altLang="en-US" sz="1600" i="1" dirty="0">
                <a:latin typeface="Arial" panose="020B0604020202020204" pitchFamily="34" charset="0"/>
                <a:cs typeface="Arial" panose="020B0604020202020204" pitchFamily="34" charset="0"/>
              </a:rPr>
              <a:t>Acta </a:t>
            </a:r>
            <a:r>
              <a:rPr lang="en-GB" altLang="en-US" sz="1600" i="1" dirty="0" err="1">
                <a:latin typeface="Arial" panose="020B0604020202020204" pitchFamily="34" charset="0"/>
                <a:cs typeface="Arial" panose="020B0604020202020204" pitchFamily="34" charset="0"/>
              </a:rPr>
              <a:t>Polytechnican</a:t>
            </a:r>
            <a:r>
              <a:rPr lang="en-GB" altLang="en-US" sz="1600" i="1" dirty="0">
                <a:latin typeface="Arial" panose="020B0604020202020204" pitchFamily="34" charset="0"/>
                <a:cs typeface="Arial" panose="020B0604020202020204" pitchFamily="34" charset="0"/>
              </a:rPr>
              <a:t> </a:t>
            </a:r>
            <a:r>
              <a:rPr lang="en-GB" altLang="en-US" sz="1600" i="1" dirty="0" err="1">
                <a:latin typeface="Arial" panose="020B0604020202020204" pitchFamily="34" charset="0"/>
                <a:cs typeface="Arial" panose="020B0604020202020204" pitchFamily="34" charset="0"/>
              </a:rPr>
              <a:t>Hungarica</a:t>
            </a:r>
            <a:r>
              <a:rPr lang="en-GB" altLang="en-US" sz="1600" dirty="0">
                <a:latin typeface="Arial" panose="020B0604020202020204" pitchFamily="34" charset="0"/>
                <a:cs typeface="Arial" panose="020B0604020202020204" pitchFamily="34" charset="0"/>
              </a:rPr>
              <a:t>, </a:t>
            </a:r>
            <a:r>
              <a:rPr lang="en-GB" altLang="en-US" sz="1600" i="1" dirty="0">
                <a:latin typeface="Arial" panose="020B0604020202020204" pitchFamily="34" charset="0"/>
                <a:cs typeface="Arial" panose="020B0604020202020204" pitchFamily="34" charset="0"/>
              </a:rPr>
              <a:t>18</a:t>
            </a:r>
            <a:r>
              <a:rPr lang="en-GB" altLang="en-US" sz="1600" dirty="0">
                <a:latin typeface="Arial" panose="020B0604020202020204" pitchFamily="34" charset="0"/>
                <a:cs typeface="Arial" panose="020B0604020202020204" pitchFamily="34" charset="0"/>
              </a:rPr>
              <a:t>(11), pp.29-48.</a:t>
            </a:r>
          </a:p>
          <a:p>
            <a:pPr marL="0" indent="0" eaLnBrk="1">
              <a:lnSpc>
                <a:spcPct val="70000"/>
              </a:lnSpc>
              <a:buFont typeface="Wingdings 3" panose="05040102010807070707" pitchFamily="18" charset="2"/>
              <a:buNone/>
            </a:pPr>
            <a:endParaRPr lang="en-GB" altLang="en-US" sz="1600" dirty="0">
              <a:latin typeface="Arial" panose="020B0604020202020204" pitchFamily="34" charset="0"/>
              <a:cs typeface="Arial" panose="020B0604020202020204" pitchFamily="34" charset="0"/>
            </a:endParaRPr>
          </a:p>
          <a:p>
            <a:pPr marL="0" indent="0" eaLnBrk="1">
              <a:lnSpc>
                <a:spcPct val="70000"/>
              </a:lnSpc>
              <a:buFont typeface="Wingdings 3" panose="05040102010807070707" pitchFamily="18" charset="2"/>
              <a:buNone/>
            </a:pPr>
            <a:r>
              <a:rPr lang="en-GB" altLang="en-US" sz="1600" dirty="0" err="1">
                <a:latin typeface="Arial" panose="020B0604020202020204" pitchFamily="34" charset="0"/>
                <a:cs typeface="Arial" panose="020B0604020202020204" pitchFamily="34" charset="0"/>
              </a:rPr>
              <a:t>Sakdiyah</a:t>
            </a:r>
            <a:r>
              <a:rPr lang="en-GB" altLang="en-US" sz="1600" dirty="0">
                <a:latin typeface="Arial" panose="020B0604020202020204" pitchFamily="34" charset="0"/>
                <a:cs typeface="Arial" panose="020B0604020202020204" pitchFamily="34" charset="0"/>
              </a:rPr>
              <a:t>, S.H., </a:t>
            </a:r>
            <a:r>
              <a:rPr lang="en-GB" altLang="en-US" sz="1600" dirty="0" err="1">
                <a:latin typeface="Arial" panose="020B0604020202020204" pitchFamily="34" charset="0"/>
                <a:cs typeface="Arial" panose="020B0604020202020204" pitchFamily="34" charset="0"/>
              </a:rPr>
              <a:t>Eltivia</a:t>
            </a:r>
            <a:r>
              <a:rPr lang="en-GB" altLang="en-US" sz="1600" dirty="0">
                <a:latin typeface="Arial" panose="020B0604020202020204" pitchFamily="34" charset="0"/>
                <a:cs typeface="Arial" panose="020B0604020202020204" pitchFamily="34" charset="0"/>
              </a:rPr>
              <a:t>, N. and Afandi, A., 2022. Root cause analysis using fishbone diagram: company management decision making. </a:t>
            </a:r>
            <a:r>
              <a:rPr lang="en-GB" altLang="en-US" sz="1600" i="1" dirty="0">
                <a:latin typeface="Arial" panose="020B0604020202020204" pitchFamily="34" charset="0"/>
                <a:cs typeface="Arial" panose="020B0604020202020204" pitchFamily="34" charset="0"/>
              </a:rPr>
              <a:t>Journal of Applied Business, Taxation and Economics Research</a:t>
            </a:r>
            <a:r>
              <a:rPr lang="en-GB" altLang="en-US" sz="1600" dirty="0">
                <a:latin typeface="Arial" panose="020B0604020202020204" pitchFamily="34" charset="0"/>
                <a:cs typeface="Arial" panose="020B0604020202020204" pitchFamily="34" charset="0"/>
              </a:rPr>
              <a:t>, </a:t>
            </a:r>
            <a:r>
              <a:rPr lang="en-GB" altLang="en-US" sz="1600" i="1" dirty="0">
                <a:latin typeface="Arial" panose="020B0604020202020204" pitchFamily="34" charset="0"/>
                <a:cs typeface="Arial" panose="020B0604020202020204" pitchFamily="34" charset="0"/>
              </a:rPr>
              <a:t>1</a:t>
            </a:r>
            <a:r>
              <a:rPr lang="en-GB" altLang="en-US" sz="1600" dirty="0">
                <a:latin typeface="Arial" panose="020B0604020202020204" pitchFamily="34" charset="0"/>
                <a:cs typeface="Arial" panose="020B0604020202020204" pitchFamily="34" charset="0"/>
              </a:rPr>
              <a:t>(6), pp.566-576.</a:t>
            </a:r>
          </a:p>
          <a:p>
            <a:pPr marL="0" indent="0" eaLnBrk="1">
              <a:lnSpc>
                <a:spcPct val="70000"/>
              </a:lnSpc>
              <a:buFont typeface="Wingdings 3" panose="05040102010807070707" pitchFamily="18" charset="2"/>
              <a:buNone/>
            </a:pPr>
            <a:endParaRPr lang="en-GB" altLang="en-US" sz="1600" dirty="0">
              <a:latin typeface="Arial" panose="020B0604020202020204" pitchFamily="34" charset="0"/>
              <a:cs typeface="Arial" panose="020B0604020202020204" pitchFamily="34" charset="0"/>
            </a:endParaRPr>
          </a:p>
          <a:p>
            <a:pPr marL="0" indent="0" eaLnBrk="1">
              <a:spcBef>
                <a:spcPct val="0"/>
              </a:spcBef>
              <a:buFont typeface="Wingdings 3" panose="05040102010807070707" pitchFamily="18" charset="2"/>
              <a:buNone/>
            </a:pPr>
            <a:r>
              <a:rPr lang="en-GB" altLang="en-US" sz="1600" dirty="0">
                <a:solidFill>
                  <a:srgbClr val="000000"/>
                </a:solidFill>
                <a:latin typeface="Arial" panose="020B0604020202020204" pitchFamily="34" charset="0"/>
                <a:cs typeface="Arial" panose="020B0604020202020204" pitchFamily="34" charset="0"/>
              </a:rPr>
              <a:t>Shan, Y. (2025) ‘Analysis of the causes and countermeasures of “greenwashing” – taking Volkswagen’s “</a:t>
            </a:r>
            <a:r>
              <a:rPr lang="en-GB" altLang="en-US" sz="1600" dirty="0" err="1">
                <a:solidFill>
                  <a:srgbClr val="000000"/>
                </a:solidFill>
                <a:latin typeface="Arial" panose="020B0604020202020204" pitchFamily="34" charset="0"/>
                <a:cs typeface="Arial" panose="020B0604020202020204" pitchFamily="34" charset="0"/>
              </a:rPr>
              <a:t>Dieselgate</a:t>
            </a:r>
            <a:r>
              <a:rPr lang="en-GB" altLang="en-US" sz="1600" dirty="0">
                <a:solidFill>
                  <a:srgbClr val="000000"/>
                </a:solidFill>
                <a:latin typeface="Arial" panose="020B0604020202020204" pitchFamily="34" charset="0"/>
                <a:cs typeface="Arial" panose="020B0604020202020204" pitchFamily="34" charset="0"/>
              </a:rPr>
              <a:t>” as an example’, in Husin, M.M. (ed.) </a:t>
            </a:r>
            <a:r>
              <a:rPr lang="en-GB" altLang="en-US" sz="1600" i="1" dirty="0">
                <a:solidFill>
                  <a:srgbClr val="000000"/>
                </a:solidFill>
                <a:latin typeface="Arial" panose="020B0604020202020204" pitchFamily="34" charset="0"/>
                <a:cs typeface="Arial" panose="020B0604020202020204" pitchFamily="34" charset="0"/>
              </a:rPr>
              <a:t>Proceedings of the 2025 International Conference on Financial Risk and Investment Management (ICFRIM 2025)</a:t>
            </a:r>
            <a:r>
              <a:rPr lang="en-GB" altLang="en-US" sz="1600" dirty="0">
                <a:solidFill>
                  <a:srgbClr val="000000"/>
                </a:solidFill>
                <a:latin typeface="Arial" panose="020B0604020202020204" pitchFamily="34" charset="0"/>
                <a:cs typeface="Arial" panose="020B0604020202020204" pitchFamily="34" charset="0"/>
              </a:rPr>
              <a:t>. Paris: Atlantis Press International BV (Advances in Economics, Business and Management Research, 333).</a:t>
            </a:r>
          </a:p>
          <a:p>
            <a:pPr marL="0" indent="0" eaLnBrk="1">
              <a:spcBef>
                <a:spcPct val="0"/>
              </a:spcBef>
              <a:buFont typeface="Wingdings 3" panose="05040102010807070707" pitchFamily="18" charset="2"/>
              <a:buNone/>
            </a:pPr>
            <a:endParaRPr lang="en-GB" altLang="en-US" sz="1600" u="sng" dirty="0">
              <a:solidFill>
                <a:srgbClr val="000000"/>
              </a:solidFill>
              <a:latin typeface="Arial" panose="020B0604020202020204" pitchFamily="34" charset="0"/>
              <a:cs typeface="Arial" panose="020B0604020202020204" pitchFamily="34" charset="0"/>
            </a:endParaRPr>
          </a:p>
          <a:p>
            <a:pPr marL="0" indent="0" eaLnBrk="1">
              <a:lnSpc>
                <a:spcPct val="70000"/>
              </a:lnSpc>
              <a:buFont typeface="Wingdings 3" panose="05040102010807070707" pitchFamily="18" charset="2"/>
              <a:buNone/>
            </a:pPr>
            <a:endParaRPr lang="en-GB" altLang="en-US" sz="1600" dirty="0">
              <a:latin typeface="Arial" panose="020B0604020202020204" pitchFamily="34" charset="0"/>
              <a:cs typeface="Arial" panose="020B0604020202020204" pitchFamily="34" charset="0"/>
            </a:endParaRPr>
          </a:p>
          <a:p>
            <a:pPr marL="0" indent="0" eaLnBrk="1">
              <a:lnSpc>
                <a:spcPct val="70000"/>
              </a:lnSpc>
              <a:buFont typeface="Wingdings 3" panose="05040102010807070707" pitchFamily="18" charset="2"/>
              <a:buNone/>
            </a:pPr>
            <a:r>
              <a:rPr lang="en-GB" altLang="en-US" sz="1600" dirty="0">
                <a:latin typeface="Arial" panose="020B0604020202020204" pitchFamily="34" charset="0"/>
                <a:cs typeface="Arial" panose="020B0604020202020204" pitchFamily="34" charset="0"/>
              </a:rPr>
              <a:t> </a:t>
            </a:r>
          </a:p>
          <a:p>
            <a:pPr marL="0" indent="0" eaLnBrk="1">
              <a:lnSpc>
                <a:spcPct val="70000"/>
              </a:lnSpc>
              <a:buFont typeface="Wingdings 3" panose="05040102010807070707" pitchFamily="18" charset="2"/>
              <a:buNone/>
            </a:pPr>
            <a:r>
              <a:rPr lang="en-GB" altLang="en-US" sz="1600" dirty="0">
                <a:latin typeface="Arial" panose="020B0604020202020204" pitchFamily="34" charset="0"/>
                <a:cs typeface="Arial" panose="020B0604020202020204" pitchFamily="34" charset="0"/>
              </a:rPr>
              <a:t> </a:t>
            </a:r>
          </a:p>
          <a:p>
            <a:pPr marL="0" indent="0" eaLnBrk="1">
              <a:lnSpc>
                <a:spcPct val="70000"/>
              </a:lnSpc>
              <a:buFont typeface="Wingdings 3" panose="05040102010807070707" pitchFamily="18" charset="2"/>
              <a:buNone/>
            </a:pPr>
            <a:r>
              <a:rPr lang="en-GB" altLang="en-US" sz="1600" dirty="0">
                <a:latin typeface="Arial" panose="020B0604020202020204" pitchFamily="34" charset="0"/>
                <a:cs typeface="Arial" panose="020B0604020202020204" pitchFamily="34" charset="0"/>
              </a:rPr>
              <a:t> </a:t>
            </a:r>
          </a:p>
          <a:p>
            <a:pPr marL="0" indent="0" eaLnBrk="1">
              <a:lnSpc>
                <a:spcPct val="70000"/>
              </a:lnSpc>
            </a:pPr>
            <a:endParaRPr lang="en-GB" altLang="en-US" sz="500" dirty="0">
              <a:latin typeface="Trebuchet MS" panose="020B0603020202020204" pitchFamily="34" charset="0"/>
            </a:endParaRPr>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8BA5DA4B-8219-0DD1-C356-7805D3F67D0C}"/>
              </a:ext>
            </a:extLst>
          </p:cNvPr>
          <p:cNvSpPr txBox="1">
            <a:spLocks noGrp="1" noChangeArrowheads="1"/>
          </p:cNvSpPr>
          <p:nvPr>
            <p:ph type="title"/>
          </p:nvPr>
        </p:nvSpPr>
        <p:spPr>
          <a:xfrm>
            <a:off x="677863" y="1022350"/>
            <a:ext cx="8596312" cy="908050"/>
          </a:xfrm>
        </p:spPr>
        <p:txBody>
          <a:bodyPr/>
          <a:lstStyle/>
          <a:p>
            <a:pPr eaLnBrk="1"/>
            <a:r>
              <a:rPr lang="en-GB" altLang="en-US" sz="1600" b="1" u="sng">
                <a:solidFill>
                  <a:srgbClr val="000000"/>
                </a:solidFill>
                <a:latin typeface="Arial" panose="020B0604020202020204" pitchFamily="34" charset="0"/>
                <a:cs typeface="Arial" panose="020B0604020202020204" pitchFamily="34" charset="0"/>
              </a:rPr>
              <a:t>Reference: 2. Adnan Alsoul</a:t>
            </a:r>
            <a:br>
              <a:rPr lang="en-GB" altLang="en-US" sz="3200" b="1" u="sng">
                <a:latin typeface="Arial" panose="020B0604020202020204" pitchFamily="34" charset="0"/>
                <a:cs typeface="Arial" panose="020B0604020202020204" pitchFamily="34" charset="0"/>
              </a:rPr>
            </a:br>
            <a:endParaRPr lang="en-GB" altLang="en-US" sz="3200">
              <a:latin typeface="Trebuchet MS" panose="020B0603020202020204" pitchFamily="34" charset="0"/>
            </a:endParaRPr>
          </a:p>
        </p:txBody>
      </p:sp>
      <p:sp>
        <p:nvSpPr>
          <p:cNvPr id="38915" name="Content Placeholder 2">
            <a:extLst>
              <a:ext uri="{FF2B5EF4-FFF2-40B4-BE49-F238E27FC236}">
                <a16:creationId xmlns:a16="http://schemas.microsoft.com/office/drawing/2014/main" id="{11C865E5-EFED-2C38-18D6-1C8CC1C62314}"/>
              </a:ext>
            </a:extLst>
          </p:cNvPr>
          <p:cNvSpPr txBox="1">
            <a:spLocks noGrp="1" noChangeArrowheads="1"/>
          </p:cNvSpPr>
          <p:nvPr>
            <p:ph idx="1"/>
          </p:nvPr>
        </p:nvSpPr>
        <p:spPr>
          <a:xfrm>
            <a:off x="677863" y="1588770"/>
            <a:ext cx="9620567" cy="4453255"/>
          </a:xfrm>
        </p:spPr>
        <p:txBody>
          <a:bodyPr/>
          <a:lstStyle/>
          <a:p>
            <a:pPr eaLnBrk="1">
              <a:lnSpc>
                <a:spcPct val="90000"/>
              </a:lnSpc>
            </a:pPr>
            <a:r>
              <a:rPr lang="en-GB" altLang="en-US" sz="1600" dirty="0">
                <a:latin typeface="Arial" panose="020B0604020202020204" pitchFamily="34" charset="0"/>
                <a:cs typeface="Arial" panose="020B0604020202020204" pitchFamily="34" charset="0"/>
              </a:rPr>
              <a:t>Florio, C. and Sproviero, A.F., 2021. Repairing legitimacy through discourses: insights from the Volkswagen’s 2015 diesel scandal. </a:t>
            </a:r>
            <a:r>
              <a:rPr lang="en-GB" altLang="en-US" sz="1600" i="1" dirty="0" err="1">
                <a:latin typeface="Arial" panose="020B0604020202020204" pitchFamily="34" charset="0"/>
                <a:cs typeface="Arial" panose="020B0604020202020204" pitchFamily="34" charset="0"/>
              </a:rPr>
              <a:t>Meditari</a:t>
            </a:r>
            <a:r>
              <a:rPr lang="en-GB" altLang="en-US" sz="1600" i="1" dirty="0">
                <a:latin typeface="Arial" panose="020B0604020202020204" pitchFamily="34" charset="0"/>
                <a:cs typeface="Arial" panose="020B0604020202020204" pitchFamily="34" charset="0"/>
              </a:rPr>
              <a:t> Accountancy Research</a:t>
            </a:r>
            <a:r>
              <a:rPr lang="en-GB" altLang="en-US" sz="1600" dirty="0">
                <a:latin typeface="Arial" panose="020B0604020202020204" pitchFamily="34" charset="0"/>
                <a:cs typeface="Arial" panose="020B0604020202020204" pitchFamily="34" charset="0"/>
              </a:rPr>
              <a:t>, </a:t>
            </a:r>
            <a:r>
              <a:rPr lang="en-GB" altLang="en-US" sz="1600" i="1" dirty="0">
                <a:latin typeface="Arial" panose="020B0604020202020204" pitchFamily="34" charset="0"/>
                <a:cs typeface="Arial" panose="020B0604020202020204" pitchFamily="34" charset="0"/>
              </a:rPr>
              <a:t>29</a:t>
            </a:r>
            <a:r>
              <a:rPr lang="en-GB" altLang="en-US" sz="1600" dirty="0">
                <a:latin typeface="Arial" panose="020B0604020202020204" pitchFamily="34" charset="0"/>
                <a:cs typeface="Arial" panose="020B0604020202020204" pitchFamily="34" charset="0"/>
              </a:rPr>
              <a:t>(3), pp.524-542.</a:t>
            </a:r>
          </a:p>
          <a:p>
            <a:pPr eaLnBrk="1">
              <a:lnSpc>
                <a:spcPct val="90000"/>
              </a:lnSpc>
            </a:pPr>
            <a:endParaRPr lang="en-GB" altLang="en-US" sz="1600" dirty="0">
              <a:latin typeface="Arial" panose="020B0604020202020204" pitchFamily="34" charset="0"/>
              <a:cs typeface="Arial" panose="020B0604020202020204" pitchFamily="34" charset="0"/>
            </a:endParaRPr>
          </a:p>
          <a:p>
            <a:pPr eaLnBrk="1">
              <a:lnSpc>
                <a:spcPct val="90000"/>
              </a:lnSpc>
            </a:pPr>
            <a:r>
              <a:rPr lang="en-GB" altLang="en-US" sz="1600" dirty="0">
                <a:latin typeface="Arial" panose="020B0604020202020204" pitchFamily="34" charset="0"/>
                <a:cs typeface="Arial" panose="020B0604020202020204" pitchFamily="34" charset="0"/>
              </a:rPr>
              <a:t>Guidara, A., 2025. LESSONS FROM THE VOLKSWAGEN EMISSIONS SCANDAL: A LITERATURE. </a:t>
            </a:r>
            <a:r>
              <a:rPr lang="en-GB" altLang="en-US" sz="1600" i="1" dirty="0">
                <a:latin typeface="Arial" panose="020B0604020202020204" pitchFamily="34" charset="0"/>
                <a:cs typeface="Arial" panose="020B0604020202020204" pitchFamily="34" charset="0"/>
              </a:rPr>
              <a:t>Business Review</a:t>
            </a:r>
            <a:r>
              <a:rPr lang="en-GB" altLang="en-US" sz="1600" dirty="0">
                <a:latin typeface="Arial" panose="020B0604020202020204" pitchFamily="34" charset="0"/>
                <a:cs typeface="Arial" panose="020B0604020202020204" pitchFamily="34" charset="0"/>
              </a:rPr>
              <a:t>, </a:t>
            </a:r>
            <a:r>
              <a:rPr lang="en-GB" altLang="en-US" sz="1600" i="1" dirty="0">
                <a:latin typeface="Arial" panose="020B0604020202020204" pitchFamily="34" charset="0"/>
                <a:cs typeface="Arial" panose="020B0604020202020204" pitchFamily="34" charset="0"/>
              </a:rPr>
              <a:t>1</a:t>
            </a:r>
            <a:r>
              <a:rPr lang="en-GB" altLang="en-US" sz="1600" dirty="0">
                <a:latin typeface="Arial" panose="020B0604020202020204" pitchFamily="34" charset="0"/>
                <a:cs typeface="Arial" panose="020B0604020202020204" pitchFamily="34" charset="0"/>
              </a:rPr>
              <a:t>(1), pp.17-22.</a:t>
            </a:r>
          </a:p>
          <a:p>
            <a:pPr eaLnBrk="1">
              <a:lnSpc>
                <a:spcPct val="90000"/>
              </a:lnSpc>
            </a:pPr>
            <a:endParaRPr lang="en-GB" altLang="en-US" sz="1600" dirty="0">
              <a:latin typeface="Arial" panose="020B0604020202020204" pitchFamily="34" charset="0"/>
              <a:cs typeface="Arial" panose="020B0604020202020204" pitchFamily="34" charset="0"/>
            </a:endParaRPr>
          </a:p>
          <a:p>
            <a:pPr eaLnBrk="1">
              <a:lnSpc>
                <a:spcPct val="90000"/>
              </a:lnSpc>
            </a:pPr>
            <a:r>
              <a:rPr lang="en-GB" altLang="en-US" sz="1600" dirty="0">
                <a:latin typeface="Arial" panose="020B0604020202020204" pitchFamily="34" charset="0"/>
                <a:cs typeface="Arial" panose="020B0604020202020204" pitchFamily="34" charset="0"/>
              </a:rPr>
              <a:t>Kano, L., Simoes, S. and Verbeke, A., 2023. Governance failure and firm-level crises: The case of the Volkswagen emissions scandal. In </a:t>
            </a:r>
            <a:r>
              <a:rPr lang="en-GB" altLang="en-US" sz="1600" i="1" dirty="0">
                <a:latin typeface="Arial" panose="020B0604020202020204" pitchFamily="34" charset="0"/>
                <a:cs typeface="Arial" panose="020B0604020202020204" pitchFamily="34" charset="0"/>
              </a:rPr>
              <a:t>Research Handbook on International Corporate Social Responsibility</a:t>
            </a:r>
            <a:r>
              <a:rPr lang="en-GB" altLang="en-US" sz="1600" dirty="0">
                <a:latin typeface="Arial" panose="020B0604020202020204" pitchFamily="34" charset="0"/>
                <a:cs typeface="Arial" panose="020B0604020202020204" pitchFamily="34" charset="0"/>
              </a:rPr>
              <a:t> (pp. 168-186). Edward Elgar Publishing.</a:t>
            </a:r>
          </a:p>
          <a:p>
            <a:pPr eaLnBrk="1">
              <a:lnSpc>
                <a:spcPct val="90000"/>
              </a:lnSpc>
            </a:pPr>
            <a:endParaRPr lang="en-GB" altLang="en-US" sz="1600" dirty="0">
              <a:latin typeface="Arial" panose="020B0604020202020204" pitchFamily="34" charset="0"/>
              <a:cs typeface="Arial" panose="020B0604020202020204" pitchFamily="34" charset="0"/>
            </a:endParaRPr>
          </a:p>
          <a:p>
            <a:pPr eaLnBrk="1">
              <a:lnSpc>
                <a:spcPct val="90000"/>
              </a:lnSpc>
            </a:pPr>
            <a:r>
              <a:rPr lang="en-GB" altLang="en-US" sz="1600" dirty="0">
                <a:latin typeface="Arial" panose="020B0604020202020204" pitchFamily="34" charset="0"/>
                <a:cs typeface="Arial" panose="020B0604020202020204" pitchFamily="34" charset="0"/>
              </a:rPr>
              <a:t>Turna, G.B., 2022. How “</a:t>
            </a:r>
            <a:r>
              <a:rPr lang="en-GB" altLang="en-US" sz="1600" dirty="0" err="1">
                <a:latin typeface="Arial" panose="020B0604020202020204" pitchFamily="34" charset="0"/>
                <a:cs typeface="Arial" panose="020B0604020202020204" pitchFamily="34" charset="0"/>
              </a:rPr>
              <a:t>dieselgate</a:t>
            </a:r>
            <a:r>
              <a:rPr lang="en-GB" altLang="en-US" sz="1600" dirty="0">
                <a:latin typeface="Arial" panose="020B0604020202020204" pitchFamily="34" charset="0"/>
                <a:cs typeface="Arial" panose="020B0604020202020204" pitchFamily="34" charset="0"/>
              </a:rPr>
              <a:t>” changed Volkswagen: Rushing to erase the traces of greenwashing. In Socially responsible consumption and marketing in practice: Collection of case studies (pp. 255-273). Singapore: Springer Nature </a:t>
            </a:r>
            <a:r>
              <a:rPr lang="en-GB" altLang="en-US" sz="1600">
                <a:latin typeface="Arial" panose="020B0604020202020204" pitchFamily="34" charset="0"/>
                <a:cs typeface="Arial" panose="020B0604020202020204" pitchFamily="34" charset="0"/>
              </a:rPr>
              <a:t>Singapore.</a:t>
            </a:r>
          </a:p>
          <a:p>
            <a:pPr eaLnBrk="1">
              <a:lnSpc>
                <a:spcPct val="90000"/>
              </a:lnSpc>
            </a:pPr>
            <a:endParaRPr lang="en-GB" altLang="en-US" sz="1600" dirty="0">
              <a:latin typeface="Arial" panose="020B0604020202020204" pitchFamily="34" charset="0"/>
              <a:cs typeface="Arial" panose="020B0604020202020204" pitchFamily="34" charset="0"/>
            </a:endParaRPr>
          </a:p>
          <a:p>
            <a:pPr eaLnBrk="1">
              <a:lnSpc>
                <a:spcPct val="90000"/>
              </a:lnSpc>
            </a:pPr>
            <a:r>
              <a:rPr lang="en-GB" altLang="en-US" sz="1600" dirty="0">
                <a:latin typeface="Arial" panose="020B0604020202020204" pitchFamily="34" charset="0"/>
                <a:cs typeface="Arial" panose="020B0604020202020204" pitchFamily="34" charset="0"/>
              </a:rPr>
              <a:t>Zhang, M., Atwal, G. and Kaiser, M., 2021. Corporate social irresponsibility and stakeholder ecosystems: The case of Volkswagen </a:t>
            </a:r>
            <a:r>
              <a:rPr lang="en-GB" altLang="en-US" sz="1600" dirty="0" err="1">
                <a:latin typeface="Arial" panose="020B0604020202020204" pitchFamily="34" charset="0"/>
                <a:cs typeface="Arial" panose="020B0604020202020204" pitchFamily="34" charset="0"/>
              </a:rPr>
              <a:t>Dieselgate</a:t>
            </a:r>
            <a:r>
              <a:rPr lang="en-GB" altLang="en-US" sz="1600" dirty="0">
                <a:latin typeface="Arial" panose="020B0604020202020204" pitchFamily="34" charset="0"/>
                <a:cs typeface="Arial" panose="020B0604020202020204" pitchFamily="34" charset="0"/>
              </a:rPr>
              <a:t> scandal. </a:t>
            </a:r>
            <a:r>
              <a:rPr lang="en-GB" altLang="en-US" sz="1600" i="1" dirty="0">
                <a:latin typeface="Arial" panose="020B0604020202020204" pitchFamily="34" charset="0"/>
                <a:cs typeface="Arial" panose="020B0604020202020204" pitchFamily="34" charset="0"/>
              </a:rPr>
              <a:t>Strategic Change</a:t>
            </a:r>
            <a:r>
              <a:rPr lang="en-GB" altLang="en-US" sz="1600" dirty="0">
                <a:latin typeface="Arial" panose="020B0604020202020204" pitchFamily="34" charset="0"/>
                <a:cs typeface="Arial" panose="020B0604020202020204" pitchFamily="34" charset="0"/>
              </a:rPr>
              <a:t>, </a:t>
            </a:r>
            <a:r>
              <a:rPr lang="en-GB" altLang="en-US" sz="1600" i="1" dirty="0">
                <a:latin typeface="Arial" panose="020B0604020202020204" pitchFamily="34" charset="0"/>
                <a:cs typeface="Arial" panose="020B0604020202020204" pitchFamily="34" charset="0"/>
              </a:rPr>
              <a:t>30</a:t>
            </a:r>
            <a:r>
              <a:rPr lang="en-GB" altLang="en-US" sz="1600" dirty="0">
                <a:latin typeface="Arial" panose="020B0604020202020204" pitchFamily="34" charset="0"/>
                <a:cs typeface="Arial" panose="020B0604020202020204" pitchFamily="34" charset="0"/>
              </a:rPr>
              <a:t>(1), pp.79-85.</a:t>
            </a:r>
          </a:p>
          <a:p>
            <a:pPr eaLnBrk="1">
              <a:lnSpc>
                <a:spcPct val="90000"/>
              </a:lnSpc>
            </a:pPr>
            <a:endParaRPr lang="en-GB" altLang="en-US" sz="1500" dirty="0">
              <a:latin typeface="Trebuchet MS" panose="020B0603020202020204" pitchFamily="34" charset="0"/>
            </a:endParaRPr>
          </a:p>
        </p:txBody>
      </p:sp>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F47DFDB7-6960-2F35-8657-CEB9AF0C7CBA}"/>
              </a:ext>
            </a:extLst>
          </p:cNvPr>
          <p:cNvSpPr txBox="1">
            <a:spLocks noGrp="1" noChangeArrowheads="1"/>
          </p:cNvSpPr>
          <p:nvPr>
            <p:ph type="title"/>
          </p:nvPr>
        </p:nvSpPr>
        <p:spPr>
          <a:xfrm>
            <a:off x="677863" y="1179513"/>
            <a:ext cx="8596312" cy="750887"/>
          </a:xfrm>
        </p:spPr>
        <p:txBody>
          <a:bodyPr/>
          <a:lstStyle/>
          <a:p>
            <a:pPr eaLnBrk="1"/>
            <a:r>
              <a:rPr lang="en-GB" altLang="en-US" sz="1400" b="1" u="sng">
                <a:solidFill>
                  <a:srgbClr val="000000"/>
                </a:solidFill>
                <a:latin typeface="Arial" panose="020B0604020202020204" pitchFamily="34" charset="0"/>
                <a:cs typeface="Arial" panose="020B0604020202020204" pitchFamily="34" charset="0"/>
              </a:rPr>
              <a:t>Reference: 3. Sebastian Szczecinski</a:t>
            </a:r>
            <a:br>
              <a:rPr lang="en-GB" altLang="en-US" sz="2900" b="1">
                <a:latin typeface="Trebuchet MS" panose="020B0603020202020204" pitchFamily="34" charset="0"/>
              </a:rPr>
            </a:br>
            <a:br>
              <a:rPr lang="en-GB" altLang="en-US" sz="1400" b="1" u="sng">
                <a:latin typeface="Arial" panose="020B0604020202020204" pitchFamily="34" charset="0"/>
                <a:cs typeface="Arial" panose="020B0604020202020204" pitchFamily="34" charset="0"/>
              </a:rPr>
            </a:br>
            <a:endParaRPr lang="en-GB" altLang="en-US" sz="1400" b="1" u="sng">
              <a:solidFill>
                <a:srgbClr val="000000"/>
              </a:solidFill>
              <a:latin typeface="Arial" panose="020B0604020202020204" pitchFamily="34" charset="0"/>
              <a:cs typeface="Arial" panose="020B0604020202020204" pitchFamily="34" charset="0"/>
            </a:endParaRPr>
          </a:p>
        </p:txBody>
      </p:sp>
      <p:sp>
        <p:nvSpPr>
          <p:cNvPr id="39939" name="Content Placeholder 2">
            <a:extLst>
              <a:ext uri="{FF2B5EF4-FFF2-40B4-BE49-F238E27FC236}">
                <a16:creationId xmlns:a16="http://schemas.microsoft.com/office/drawing/2014/main" id="{43266E0E-73E1-7689-668B-5D63AAFA8272}"/>
              </a:ext>
            </a:extLst>
          </p:cNvPr>
          <p:cNvSpPr txBox="1">
            <a:spLocks noGrp="1" noChangeArrowheads="1"/>
          </p:cNvSpPr>
          <p:nvPr>
            <p:ph idx="1"/>
          </p:nvPr>
        </p:nvSpPr>
        <p:spPr/>
        <p:txBody>
          <a:bodyPr/>
          <a:lstStyle/>
          <a:p>
            <a:pPr eaLnBrk="1"/>
            <a:r>
              <a:rPr lang="en-GB" altLang="en-US" sz="1600">
                <a:latin typeface="Arial" panose="020B0604020202020204" pitchFamily="34" charset="0"/>
                <a:cs typeface="Arial" panose="020B0604020202020204" pitchFamily="34" charset="0"/>
              </a:rPr>
              <a:t>Contag, M. et al. (2017) ‘How They Did It: An Analysis of Emission Defeat Devices in Modern Automobiles’, in. IEEE, pp. 231–250. Available at: </a:t>
            </a:r>
            <a:r>
              <a:rPr lang="en-GB" altLang="en-US" sz="1600">
                <a:latin typeface="Arial" panose="020B0604020202020204" pitchFamily="34" charset="0"/>
                <a:cs typeface="Arial" panose="020B0604020202020204" pitchFamily="34" charset="0"/>
                <a:hlinkClick r:id="rId2" tooltip="https://doi.org/10.1109/SP.2017.66"/>
              </a:rPr>
              <a:t>https://doi.org/10.1109/SP.2017.66</a:t>
            </a:r>
            <a:r>
              <a:rPr lang="en-GB" altLang="en-US" sz="1600">
                <a:latin typeface="Arial" panose="020B0604020202020204" pitchFamily="34" charset="0"/>
                <a:cs typeface="Arial" panose="020B0604020202020204" pitchFamily="34" charset="0"/>
              </a:rPr>
              <a:t>.</a:t>
            </a:r>
            <a:br>
              <a:rPr lang="en-GB" altLang="en-US" sz="1600">
                <a:latin typeface="Arial" panose="020B0604020202020204" pitchFamily="34" charset="0"/>
                <a:cs typeface="Arial" panose="020B0604020202020204" pitchFamily="34" charset="0"/>
              </a:rPr>
            </a:br>
            <a:endParaRPr lang="en-GB" altLang="en-US" sz="1600">
              <a:latin typeface="Arial" panose="020B0604020202020204" pitchFamily="34" charset="0"/>
              <a:cs typeface="Arial" panose="020B0604020202020204" pitchFamily="34" charset="0"/>
            </a:endParaRPr>
          </a:p>
          <a:p>
            <a:pPr eaLnBrk="1"/>
            <a:r>
              <a:rPr lang="en-GB" altLang="en-US" sz="1600">
                <a:latin typeface="Arial" panose="020B0604020202020204" pitchFamily="34" charset="0"/>
                <a:cs typeface="Arial" panose="020B0604020202020204" pitchFamily="34" charset="0"/>
              </a:rPr>
              <a:t>Dieselgate: How the Car Industry Lied to Us All (2020). Place of publication not identified: a&amp;o buero.</a:t>
            </a:r>
            <a:br>
              <a:rPr lang="en-GB" altLang="en-US" sz="1600">
                <a:latin typeface="Arial" panose="020B0604020202020204" pitchFamily="34" charset="0"/>
                <a:cs typeface="Arial" panose="020B0604020202020204" pitchFamily="34" charset="0"/>
              </a:rPr>
            </a:br>
            <a:endParaRPr lang="en-GB" altLang="en-US" sz="1600">
              <a:latin typeface="Arial" panose="020B0604020202020204" pitchFamily="34" charset="0"/>
              <a:cs typeface="Arial" panose="020B0604020202020204" pitchFamily="34" charset="0"/>
            </a:endParaRPr>
          </a:p>
          <a:p>
            <a:pPr eaLnBrk="1"/>
            <a:r>
              <a:rPr lang="en-GB" altLang="en-US" sz="1600">
                <a:latin typeface="Arial" panose="020B0604020202020204" pitchFamily="34" charset="0"/>
                <a:cs typeface="Arial" panose="020B0604020202020204" pitchFamily="34" charset="0"/>
              </a:rPr>
              <a:t>TOPANICA, A. (2025) ‘THE IMPORTANCE OF EFFECTIVE DECISION-MAKING IN THE PERFORMANCE OF HUMAN RESOURCES IN BUSINESS’, Prizren social science journal, 9(1), pp. 20–33. Available at: </a:t>
            </a:r>
            <a:r>
              <a:rPr lang="en-GB" altLang="en-US" sz="1600">
                <a:latin typeface="Arial" panose="020B0604020202020204" pitchFamily="34" charset="0"/>
                <a:cs typeface="Arial" panose="020B0604020202020204" pitchFamily="34" charset="0"/>
                <a:hlinkClick r:id="rId3" tooltip="Original URL: https://doi.org/10.32936/pssj.v9i1.590. Click or tap if you trust this link."/>
              </a:rPr>
              <a:t>https://doi.org/10.32936/pssj.v9i1.590</a:t>
            </a:r>
            <a:r>
              <a:rPr lang="en-GB" altLang="en-US" sz="1600">
                <a:latin typeface="Arial" panose="020B0604020202020204" pitchFamily="34" charset="0"/>
                <a:cs typeface="Arial" panose="020B0604020202020204" pitchFamily="34" charset="0"/>
              </a:rPr>
              <a:t>.</a:t>
            </a:r>
          </a:p>
          <a:p>
            <a:pPr eaLnBrk="1"/>
            <a:endParaRPr lang="en-GB" altLang="en-US">
              <a:latin typeface="Trebuchet MS" panose="020B0603020202020204" pitchFamily="34" charset="0"/>
            </a:endParaRPr>
          </a:p>
        </p:txBody>
      </p:sp>
    </p:spTree>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52A97501-BDE9-C353-C9A3-23FC0FF23168}"/>
              </a:ext>
            </a:extLst>
          </p:cNvPr>
          <p:cNvSpPr txBox="1"/>
          <p:nvPr/>
        </p:nvSpPr>
        <p:spPr>
          <a:xfrm>
            <a:off x="660400" y="993775"/>
            <a:ext cx="9299575" cy="4830763"/>
          </a:xfrm>
          <a:prstGeom prst="rect">
            <a:avLst/>
          </a:prstGeom>
          <a:noFill/>
          <a:ln cap="flat">
            <a:noFill/>
          </a:ln>
        </p:spPr>
        <p:txBody>
          <a:bodyPr>
            <a:spAutoFit/>
          </a:bodyPr>
          <a:lstStyle/>
          <a:p>
            <a:pPr eaLnBrk="1" fontAlgn="auto" hangingPunct="1">
              <a:spcBef>
                <a:spcPts val="0"/>
              </a:spcBef>
              <a:spcAft>
                <a:spcPts val="0"/>
              </a:spcAft>
              <a:defRPr sz="1800" b="0" i="0" u="none" strike="noStrike" kern="0" cap="none" spc="0" baseline="0">
                <a:solidFill>
                  <a:srgbClr val="000000"/>
                </a:solidFill>
                <a:uFillTx/>
              </a:defRPr>
            </a:pPr>
            <a:r>
              <a:rPr lang="en-GB" sz="1600" b="1" u="sng" kern="0">
                <a:solidFill>
                  <a:srgbClr val="000000"/>
                </a:solidFill>
                <a:latin typeface="Arial" pitchFamily="34"/>
                <a:cs typeface="Arial" pitchFamily="34"/>
              </a:rPr>
              <a:t>Reference: 4. Ahmed Ahmed</a:t>
            </a:r>
          </a:p>
          <a:p>
            <a:pPr eaLnBrk="1" fontAlgn="auto" hangingPunct="1">
              <a:spcBef>
                <a:spcPts val="0"/>
              </a:spcBef>
              <a:spcAft>
                <a:spcPts val="0"/>
              </a:spcAft>
              <a:defRPr sz="1800" b="0" i="0" u="none" strike="noStrike" kern="0" cap="none" spc="0" baseline="0">
                <a:solidFill>
                  <a:srgbClr val="000000"/>
                </a:solidFill>
                <a:uFillTx/>
              </a:defRPr>
            </a:pPr>
            <a:endParaRPr lang="en-GB" sz="1600" u="sng" kern="0">
              <a:solidFill>
                <a:srgbClr val="000000"/>
              </a:solidFill>
              <a:latin typeface="Arial" pitchFamily="34"/>
              <a:cs typeface="Arial" pitchFamily="34"/>
            </a:endParaRPr>
          </a:p>
          <a:p>
            <a:pPr eaLnBrk="1" fontAlgn="auto" hangingPunct="1">
              <a:spcBef>
                <a:spcPts val="0"/>
              </a:spcBef>
              <a:spcAft>
                <a:spcPts val="0"/>
              </a:spcAft>
              <a:defRPr sz="1800" b="0" i="0" u="none" strike="noStrike" kern="0" cap="none" spc="0" baseline="0">
                <a:solidFill>
                  <a:srgbClr val="000000"/>
                </a:solidFill>
                <a:uFillTx/>
              </a:defRPr>
            </a:pPr>
            <a:endParaRPr lang="en-GB" sz="1600" u="sng">
              <a:solidFill>
                <a:srgbClr val="000000"/>
              </a:solidFill>
              <a:latin typeface="Arial" pitchFamily="34"/>
              <a:cs typeface="Arial" pitchFamily="34"/>
            </a:endParaRPr>
          </a:p>
          <a:p>
            <a:pPr eaLnBrk="1" fontAlgn="auto" hangingPunct="1">
              <a:spcBef>
                <a:spcPts val="0"/>
              </a:spcBef>
              <a:spcAft>
                <a:spcPts val="0"/>
              </a:spcAft>
              <a:defRPr sz="1800" b="0" i="0" u="none" strike="noStrike" kern="0" cap="none" spc="0" baseline="0">
                <a:solidFill>
                  <a:srgbClr val="000000"/>
                </a:solidFill>
                <a:uFillTx/>
              </a:defRPr>
            </a:pPr>
            <a:r>
              <a:rPr lang="en-GB" sz="1600">
                <a:solidFill>
                  <a:srgbClr val="000000"/>
                </a:solidFill>
                <a:latin typeface="Arial" pitchFamily="34"/>
                <a:cs typeface="Arial" pitchFamily="34"/>
              </a:rPr>
              <a:t>Ewing, J. (2017). </a:t>
            </a:r>
            <a:r>
              <a:rPr lang="en-GB" sz="1600" i="1">
                <a:solidFill>
                  <a:srgbClr val="000000"/>
                </a:solidFill>
                <a:latin typeface="Arial" pitchFamily="34"/>
                <a:cs typeface="Arial" pitchFamily="34"/>
              </a:rPr>
              <a:t>Faster, Higher, Farther: The Volkswagen Scandal</a:t>
            </a:r>
            <a:r>
              <a:rPr lang="en-GB" sz="1600">
                <a:solidFill>
                  <a:srgbClr val="000000"/>
                </a:solidFill>
                <a:latin typeface="Arial" pitchFamily="34"/>
                <a:cs typeface="Arial" pitchFamily="34"/>
              </a:rPr>
              <a:t>.</a:t>
            </a:r>
            <a:r>
              <a:rPr lang="en-US" sz="1600">
                <a:solidFill>
                  <a:srgbClr val="000000"/>
                </a:solidFill>
                <a:latin typeface="Arial" pitchFamily="34"/>
                <a:cs typeface="Arial" pitchFamily="34"/>
              </a:rPr>
              <a:t>​</a:t>
            </a:r>
          </a:p>
          <a:p>
            <a:pPr eaLnBrk="1" fontAlgn="auto" hangingPunct="1">
              <a:spcBef>
                <a:spcPts val="0"/>
              </a:spcBef>
              <a:spcAft>
                <a:spcPts val="0"/>
              </a:spcAft>
              <a:defRPr sz="1800" b="0" i="0" u="none" strike="noStrike" kern="0" cap="none" spc="0" baseline="0">
                <a:solidFill>
                  <a:srgbClr val="000000"/>
                </a:solidFill>
                <a:uFillTx/>
              </a:defRPr>
            </a:pPr>
            <a:r>
              <a:rPr lang="en-GB" sz="1600">
                <a:solidFill>
                  <a:srgbClr val="000000"/>
                </a:solidFill>
                <a:latin typeface="Arial" pitchFamily="34"/>
                <a:cs typeface="Arial" pitchFamily="34"/>
              </a:rPr>
              <a:t>​</a:t>
            </a:r>
          </a:p>
          <a:p>
            <a:pPr eaLnBrk="1" fontAlgn="auto" hangingPunct="1">
              <a:spcBef>
                <a:spcPts val="0"/>
              </a:spcBef>
              <a:spcAft>
                <a:spcPts val="0"/>
              </a:spcAft>
              <a:defRPr sz="1800" b="0" i="0" u="none" strike="noStrike" kern="0" cap="none" spc="0" baseline="0">
                <a:solidFill>
                  <a:srgbClr val="000000"/>
                </a:solidFill>
                <a:uFillTx/>
              </a:defRPr>
            </a:pPr>
            <a:r>
              <a:rPr lang="en-GB" sz="1600">
                <a:solidFill>
                  <a:srgbClr val="000000"/>
                </a:solidFill>
                <a:latin typeface="Arial" pitchFamily="34"/>
                <a:cs typeface="Arial" pitchFamily="34"/>
              </a:rPr>
              <a:t>United States Environmental Protection Agency (EPA). (2015). </a:t>
            </a:r>
            <a:r>
              <a:rPr lang="en-GB" sz="1600" i="1">
                <a:solidFill>
                  <a:srgbClr val="000000"/>
                </a:solidFill>
                <a:latin typeface="Arial" pitchFamily="34"/>
                <a:cs typeface="Arial" pitchFamily="34"/>
              </a:rPr>
              <a:t>EPA, California Notify Volkswagen of Clean Air Act Violations</a:t>
            </a:r>
            <a:r>
              <a:rPr lang="en-GB" sz="1600">
                <a:solidFill>
                  <a:srgbClr val="000000"/>
                </a:solidFill>
                <a:latin typeface="Arial" pitchFamily="34"/>
                <a:cs typeface="Arial" pitchFamily="34"/>
              </a:rPr>
              <a:t>.</a:t>
            </a:r>
            <a:r>
              <a:rPr lang="en-US" sz="1600">
                <a:solidFill>
                  <a:srgbClr val="000000"/>
                </a:solidFill>
                <a:latin typeface="Arial" pitchFamily="34"/>
                <a:cs typeface="Arial" pitchFamily="34"/>
              </a:rPr>
              <a:t>​</a:t>
            </a:r>
          </a:p>
          <a:p>
            <a:pPr eaLnBrk="1" fontAlgn="auto" hangingPunct="1">
              <a:spcBef>
                <a:spcPts val="0"/>
              </a:spcBef>
              <a:spcAft>
                <a:spcPts val="0"/>
              </a:spcAft>
              <a:defRPr sz="1800" b="0" i="0" u="none" strike="noStrike" kern="0" cap="none" spc="0" baseline="0">
                <a:solidFill>
                  <a:srgbClr val="000000"/>
                </a:solidFill>
                <a:uFillTx/>
              </a:defRPr>
            </a:pPr>
            <a:r>
              <a:rPr lang="en-GB" sz="1600">
                <a:solidFill>
                  <a:srgbClr val="000000"/>
                </a:solidFill>
                <a:latin typeface="Arial" pitchFamily="34"/>
                <a:cs typeface="Arial" pitchFamily="34"/>
              </a:rPr>
              <a:t>​</a:t>
            </a:r>
          </a:p>
          <a:p>
            <a:pPr eaLnBrk="1" fontAlgn="auto" hangingPunct="1">
              <a:spcBef>
                <a:spcPts val="0"/>
              </a:spcBef>
              <a:spcAft>
                <a:spcPts val="0"/>
              </a:spcAft>
              <a:defRPr sz="1800" b="0" i="0" u="none" strike="noStrike" kern="0" cap="none" spc="0" baseline="0">
                <a:solidFill>
                  <a:srgbClr val="000000"/>
                </a:solidFill>
                <a:uFillTx/>
              </a:defRPr>
            </a:pPr>
            <a:r>
              <a:rPr lang="en-GB" sz="1600">
                <a:solidFill>
                  <a:srgbClr val="000000"/>
                </a:solidFill>
                <a:latin typeface="Arial" pitchFamily="34"/>
                <a:cs typeface="Arial" pitchFamily="34"/>
              </a:rPr>
              <a:t>Hotten, R. (2015). </a:t>
            </a:r>
            <a:r>
              <a:rPr lang="en-GB" sz="1600" i="1">
                <a:solidFill>
                  <a:srgbClr val="000000"/>
                </a:solidFill>
                <a:latin typeface="Arial" pitchFamily="34"/>
                <a:cs typeface="Arial" pitchFamily="34"/>
              </a:rPr>
              <a:t>Volkswagen: The Scandal Explained</a:t>
            </a:r>
            <a:r>
              <a:rPr lang="en-GB" sz="1600">
                <a:solidFill>
                  <a:srgbClr val="000000"/>
                </a:solidFill>
                <a:latin typeface="Arial" pitchFamily="34"/>
                <a:cs typeface="Arial" pitchFamily="34"/>
              </a:rPr>
              <a:t>. BBC News.​</a:t>
            </a:r>
            <a:br>
              <a:rPr lang="en-GB" sz="1600">
                <a:solidFill>
                  <a:srgbClr val="000000"/>
                </a:solidFill>
                <a:latin typeface="Arial" pitchFamily="34"/>
                <a:cs typeface="Arial" pitchFamily="34"/>
              </a:rPr>
            </a:br>
            <a:r>
              <a:rPr lang="en-GB" sz="1600">
                <a:solidFill>
                  <a:srgbClr val="000000"/>
                </a:solidFill>
                <a:latin typeface="Arial" pitchFamily="34"/>
                <a:cs typeface="Arial" pitchFamily="34"/>
              </a:rPr>
              <a:t>​</a:t>
            </a:r>
          </a:p>
          <a:p>
            <a:pPr eaLnBrk="1" fontAlgn="auto" hangingPunct="1">
              <a:spcBef>
                <a:spcPts val="0"/>
              </a:spcBef>
              <a:spcAft>
                <a:spcPts val="0"/>
              </a:spcAft>
              <a:defRPr sz="1800" b="0" i="0" u="none" strike="noStrike" kern="0" cap="none" spc="0" baseline="0">
                <a:solidFill>
                  <a:srgbClr val="000000"/>
                </a:solidFill>
                <a:uFillTx/>
              </a:defRPr>
            </a:pPr>
            <a:r>
              <a:rPr lang="en-GB" sz="1600">
                <a:solidFill>
                  <a:srgbClr val="000000"/>
                </a:solidFill>
                <a:latin typeface="Arial" pitchFamily="34"/>
                <a:cs typeface="Arial" pitchFamily="34"/>
              </a:rPr>
              <a:t>Bovens, M. (2016). ‘The Dieselgate: A Case of Corporate Fraud’, </a:t>
            </a:r>
            <a:r>
              <a:rPr lang="en-GB" sz="1600" i="1">
                <a:solidFill>
                  <a:srgbClr val="000000"/>
                </a:solidFill>
                <a:latin typeface="Arial" pitchFamily="34"/>
                <a:cs typeface="Arial" pitchFamily="34"/>
              </a:rPr>
              <a:t>Utrecht Law Review</a:t>
            </a:r>
            <a:r>
              <a:rPr lang="en-GB" sz="1600">
                <a:solidFill>
                  <a:srgbClr val="000000"/>
                </a:solidFill>
                <a:latin typeface="Arial" pitchFamily="34"/>
                <a:cs typeface="Arial" pitchFamily="34"/>
              </a:rPr>
              <a:t>.</a:t>
            </a:r>
            <a:r>
              <a:rPr lang="en-US" sz="1600">
                <a:solidFill>
                  <a:srgbClr val="000000"/>
                </a:solidFill>
                <a:latin typeface="Arial" pitchFamily="34"/>
                <a:cs typeface="Arial" pitchFamily="34"/>
              </a:rPr>
              <a:t>​</a:t>
            </a:r>
          </a:p>
          <a:p>
            <a:pPr eaLnBrk="1" fontAlgn="auto" hangingPunct="1">
              <a:spcBef>
                <a:spcPts val="0"/>
              </a:spcBef>
              <a:spcAft>
                <a:spcPts val="0"/>
              </a:spcAft>
              <a:defRPr sz="1800" b="0" i="0" u="none" strike="noStrike" kern="0" cap="none" spc="0" baseline="0">
                <a:solidFill>
                  <a:srgbClr val="000000"/>
                </a:solidFill>
                <a:uFillTx/>
              </a:defRPr>
            </a:pPr>
            <a:r>
              <a:rPr lang="en-GB" sz="1600">
                <a:solidFill>
                  <a:srgbClr val="000000"/>
                </a:solidFill>
                <a:latin typeface="Arial" pitchFamily="34"/>
                <a:cs typeface="Arial" pitchFamily="34"/>
              </a:rPr>
              <a:t>Lynch, M., Long, M., &amp; Stretesky, P. (2016). </a:t>
            </a:r>
          </a:p>
          <a:p>
            <a:pPr eaLnBrk="1" fontAlgn="auto" hangingPunct="1">
              <a:spcBef>
                <a:spcPts val="0"/>
              </a:spcBef>
              <a:spcAft>
                <a:spcPts val="0"/>
              </a:spcAft>
              <a:defRPr sz="1800" b="0" i="0" u="none" strike="noStrike" kern="0" cap="none" spc="0" baseline="0">
                <a:solidFill>
                  <a:srgbClr val="000000"/>
                </a:solidFill>
                <a:uFillTx/>
              </a:defRPr>
            </a:pPr>
            <a:endParaRPr lang="en-GB" sz="1600">
              <a:solidFill>
                <a:srgbClr val="000000"/>
              </a:solidFill>
              <a:latin typeface="Arial" pitchFamily="34"/>
              <a:cs typeface="Arial" pitchFamily="34"/>
            </a:endParaRPr>
          </a:p>
          <a:p>
            <a:pPr eaLnBrk="1" fontAlgn="auto" hangingPunct="1">
              <a:spcBef>
                <a:spcPts val="0"/>
              </a:spcBef>
              <a:spcAft>
                <a:spcPts val="0"/>
              </a:spcAft>
              <a:defRPr sz="1800" b="0" i="0" u="none" strike="noStrike" kern="0" cap="none" spc="0" baseline="0">
                <a:solidFill>
                  <a:srgbClr val="000000"/>
                </a:solidFill>
                <a:uFillTx/>
              </a:defRPr>
            </a:pPr>
            <a:r>
              <a:rPr lang="en-GB" sz="1600">
                <a:solidFill>
                  <a:srgbClr val="000000"/>
                </a:solidFill>
                <a:latin typeface="Arial" pitchFamily="34"/>
                <a:cs typeface="Arial" pitchFamily="34"/>
              </a:rPr>
              <a:t>The Volkswagen Diesel Emissions Sandal: A Case Study in Corporate Greenwashing. In State-Corporate Crime and the Commodification of Victimhood (pp. 109-125). Palgrave Macmillan, Cham.</a:t>
            </a:r>
            <a:r>
              <a:rPr lang="en-US" sz="1600">
                <a:solidFill>
                  <a:srgbClr val="000000"/>
                </a:solidFill>
                <a:latin typeface="Arial" pitchFamily="34"/>
                <a:cs typeface="Arial" pitchFamily="34"/>
              </a:rPr>
              <a:t>​</a:t>
            </a:r>
          </a:p>
          <a:p>
            <a:pPr eaLnBrk="1" fontAlgn="auto" hangingPunct="1">
              <a:spcBef>
                <a:spcPts val="0"/>
              </a:spcBef>
              <a:spcAft>
                <a:spcPts val="0"/>
              </a:spcAft>
              <a:defRPr sz="1800" b="0" i="0" u="none" strike="noStrike" kern="0" cap="none" spc="0" baseline="0">
                <a:solidFill>
                  <a:srgbClr val="000000"/>
                </a:solidFill>
                <a:uFillTx/>
              </a:defRPr>
            </a:pPr>
            <a:r>
              <a:rPr lang="en-GB" sz="1600">
                <a:solidFill>
                  <a:srgbClr val="000000"/>
                </a:solidFill>
                <a:latin typeface="Arial" pitchFamily="34"/>
                <a:cs typeface="Arial" pitchFamily="34"/>
              </a:rPr>
              <a:t>​</a:t>
            </a:r>
          </a:p>
          <a:p>
            <a:pPr eaLnBrk="1" fontAlgn="auto" hangingPunct="1">
              <a:spcBef>
                <a:spcPts val="0"/>
              </a:spcBef>
              <a:spcAft>
                <a:spcPts val="0"/>
              </a:spcAft>
              <a:defRPr sz="1800" b="0" i="0" u="none" strike="noStrike" kern="0" cap="none" spc="0" baseline="0">
                <a:solidFill>
                  <a:srgbClr val="000000"/>
                </a:solidFill>
                <a:uFillTx/>
              </a:defRPr>
            </a:pPr>
            <a:r>
              <a:rPr lang="en-GB">
                <a:solidFill>
                  <a:srgbClr val="000000"/>
                </a:solidFill>
                <a:latin typeface="Arial" pitchFamily="34"/>
                <a:cs typeface="Arial" pitchFamily="34"/>
              </a:rPr>
              <a:t>​</a:t>
            </a:r>
          </a:p>
          <a:p>
            <a:pPr eaLnBrk="1" fontAlgn="auto" hangingPunct="1">
              <a:spcBef>
                <a:spcPts val="0"/>
              </a:spcBef>
              <a:spcAft>
                <a:spcPts val="0"/>
              </a:spcAft>
              <a:defRPr sz="1800" b="0" i="0" u="none" strike="noStrike" kern="0" cap="none" spc="0" baseline="0">
                <a:solidFill>
                  <a:srgbClr val="000000"/>
                </a:solidFill>
                <a:uFillTx/>
              </a:defRPr>
            </a:pPr>
            <a:r>
              <a:rPr lang="en-GB">
                <a:solidFill>
                  <a:srgbClr val="000000"/>
                </a:solidFill>
                <a:latin typeface="Arial" pitchFamily="34"/>
                <a:cs typeface="Arial" pitchFamily="34"/>
              </a:rPr>
              <a:t>​</a:t>
            </a:r>
          </a:p>
          <a:p>
            <a:pPr eaLnBrk="1" fontAlgn="auto" hangingPunct="1">
              <a:spcBef>
                <a:spcPts val="0"/>
              </a:spcBef>
              <a:spcAft>
                <a:spcPts val="0"/>
              </a:spcAft>
              <a:defRPr sz="1800" b="0" i="0" u="none" strike="noStrike" kern="0" cap="none" spc="0" baseline="0">
                <a:solidFill>
                  <a:srgbClr val="000000"/>
                </a:solidFill>
                <a:uFillTx/>
              </a:defRPr>
            </a:pPr>
            <a:endParaRPr lang="en-GB" sz="1600" u="sng">
              <a:solidFill>
                <a:srgbClr val="000000"/>
              </a:solidFill>
              <a:latin typeface="Arial" pitchFamily="34"/>
              <a:cs typeface="Arial" pitchFamily="34"/>
            </a:endParaRPr>
          </a:p>
        </p:txBody>
      </p:sp>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43010" name="TextBox 2">
            <a:extLst>
              <a:ext uri="{FF2B5EF4-FFF2-40B4-BE49-F238E27FC236}">
                <a16:creationId xmlns:a16="http://schemas.microsoft.com/office/drawing/2014/main" id="{81A47C46-A5B5-74F6-3DA9-CF704A17D433}"/>
              </a:ext>
            </a:extLst>
          </p:cNvPr>
          <p:cNvSpPr txBox="1">
            <a:spLocks noChangeArrowheads="1"/>
          </p:cNvSpPr>
          <p:nvPr/>
        </p:nvSpPr>
        <p:spPr bwMode="auto">
          <a:xfrm>
            <a:off x="757238" y="1828800"/>
            <a:ext cx="8394700"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1600">
                <a:solidFill>
                  <a:srgbClr val="000000"/>
                </a:solidFill>
                <a:latin typeface="Arial" panose="020B0604020202020204" pitchFamily="34" charset="0"/>
                <a:cs typeface="Arial" panose="020B0604020202020204" pitchFamily="34" charset="0"/>
              </a:rPr>
              <a:t>Alexander, Diane and Hannes Schwandt (2019), “The impact of car pollution on infant and child health: Evidence from emissions cheating.” WP 2019-04, Federal Reserve Bank of Chicago.</a:t>
            </a:r>
          </a:p>
          <a:p>
            <a:pPr eaLnBrk="1" hangingPunct="1"/>
            <a:endParaRPr lang="en-GB" altLang="en-US" sz="1600">
              <a:solidFill>
                <a:srgbClr val="000000"/>
              </a:solidFill>
              <a:latin typeface="Arial" panose="020B0604020202020204" pitchFamily="34" charset="0"/>
              <a:cs typeface="Arial" panose="020B0604020202020204" pitchFamily="34" charset="0"/>
            </a:endParaRPr>
          </a:p>
          <a:p>
            <a:pPr eaLnBrk="1" hangingPunct="1"/>
            <a:r>
              <a:rPr lang="en-GB" altLang="en-US" sz="1600">
                <a:solidFill>
                  <a:srgbClr val="000000"/>
                </a:solidFill>
                <a:latin typeface="Arial" panose="020B0604020202020204" pitchFamily="34" charset="0"/>
                <a:cs typeface="Arial" panose="020B0604020202020204" pitchFamily="34" charset="0"/>
              </a:rPr>
              <a:t>Awanis, S. S., Kurniawan, T., &amp; Amin, M. (2020). Greenwashing dan Dampaknya pada Sikap Konsumen. Jurnal Manajemen Pemasaran, 14(2), 127-139.</a:t>
            </a:r>
          </a:p>
          <a:p>
            <a:pPr eaLnBrk="1" hangingPunct="1"/>
            <a:endParaRPr lang="en-GB" altLang="en-US" sz="1600">
              <a:solidFill>
                <a:srgbClr val="000000"/>
              </a:solidFill>
              <a:latin typeface="Arial" panose="020B0604020202020204" pitchFamily="34" charset="0"/>
              <a:cs typeface="Arial" panose="020B0604020202020204" pitchFamily="34" charset="0"/>
            </a:endParaRPr>
          </a:p>
          <a:p>
            <a:pPr eaLnBrk="1" hangingPunct="1"/>
            <a:r>
              <a:rPr lang="en-GB" altLang="en-US" sz="1600">
                <a:solidFill>
                  <a:srgbClr val="000000"/>
                </a:solidFill>
                <a:latin typeface="Arial" panose="020B0604020202020204" pitchFamily="34" charset="0"/>
                <a:cs typeface="Arial" panose="020B0604020202020204" pitchFamily="34" charset="0"/>
              </a:rPr>
              <a:t>Eriksson, P., &amp; Hallberg, N. (2022). Crisis management as a learning system: Understanding the dynamics of adaptation and transformation in-between crises. Safety science, 151, 105735. 6. Lebow, R. N. (1986). Nuclear Crisis Management: A Dangerous Illusion. Bulletin of Peace Proposals, 17(2), 107-112.</a:t>
            </a:r>
          </a:p>
          <a:p>
            <a:pPr eaLnBrk="1" hangingPunct="1"/>
            <a:endParaRPr lang="en-GB" altLang="en-US" sz="1600">
              <a:solidFill>
                <a:srgbClr val="000000"/>
              </a:solidFill>
              <a:latin typeface="Arial" panose="020B0604020202020204" pitchFamily="34" charset="0"/>
              <a:cs typeface="Arial" panose="020B0604020202020204" pitchFamily="34" charset="0"/>
            </a:endParaRPr>
          </a:p>
          <a:p>
            <a:pPr eaLnBrk="1" hangingPunct="1"/>
            <a:r>
              <a:rPr lang="en-GB" altLang="en-US" sz="1600">
                <a:solidFill>
                  <a:srgbClr val="000000"/>
                </a:solidFill>
                <a:latin typeface="Arial" panose="020B0604020202020204" pitchFamily="34" charset="0"/>
                <a:cs typeface="Arial" panose="020B0604020202020204" pitchFamily="34" charset="0"/>
              </a:rPr>
              <a:t>Kapoor, R., &amp; Pandey, K. (2021). Greenwashing: A review of literature and future research agenda. Journal of Cleaner Production, 280, 124144.</a:t>
            </a:r>
          </a:p>
        </p:txBody>
      </p:sp>
      <p:sp>
        <p:nvSpPr>
          <p:cNvPr id="43011" name="Title 3">
            <a:extLst>
              <a:ext uri="{FF2B5EF4-FFF2-40B4-BE49-F238E27FC236}">
                <a16:creationId xmlns:a16="http://schemas.microsoft.com/office/drawing/2014/main" id="{02DB425C-BB4E-5DE5-B70F-7A212D78717A}"/>
              </a:ext>
            </a:extLst>
          </p:cNvPr>
          <p:cNvSpPr txBox="1">
            <a:spLocks noGrp="1" noChangeArrowheads="1"/>
          </p:cNvSpPr>
          <p:nvPr>
            <p:ph type="title"/>
          </p:nvPr>
        </p:nvSpPr>
        <p:spPr>
          <a:xfrm>
            <a:off x="677863" y="1200150"/>
            <a:ext cx="8596312" cy="730250"/>
          </a:xfrm>
        </p:spPr>
        <p:txBody>
          <a:bodyPr/>
          <a:lstStyle/>
          <a:p>
            <a:pPr eaLnBrk="1"/>
            <a:r>
              <a:rPr lang="en-GB" altLang="en-US" sz="1600" b="1" u="sng">
                <a:solidFill>
                  <a:srgbClr val="000000"/>
                </a:solidFill>
                <a:latin typeface="Arial" panose="020B0604020202020204" pitchFamily="34" charset="0"/>
                <a:cs typeface="Arial" panose="020B0604020202020204" pitchFamily="34" charset="0"/>
              </a:rPr>
              <a:t>Reference: 5. Patricia Chanda</a:t>
            </a:r>
          </a:p>
        </p:txBody>
      </p:sp>
    </p:spTree>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EE9DCE19-D59D-81D7-9213-41D83EB723BA}"/>
              </a:ext>
            </a:extLst>
          </p:cNvPr>
          <p:cNvSpPr txBox="1">
            <a:spLocks noGrp="1" noChangeArrowheads="1"/>
          </p:cNvSpPr>
          <p:nvPr>
            <p:ph type="title"/>
          </p:nvPr>
        </p:nvSpPr>
        <p:spPr>
          <a:xfrm>
            <a:off x="677863" y="1176338"/>
            <a:ext cx="8596312" cy="1827212"/>
          </a:xfrm>
        </p:spPr>
        <p:txBody>
          <a:bodyPr anchorCtr="1"/>
          <a:lstStyle/>
          <a:p>
            <a:pPr algn="ctr" eaLnBrk="1"/>
            <a:r>
              <a:rPr lang="en-GB" altLang="en-US" b="1">
                <a:solidFill>
                  <a:srgbClr val="000000"/>
                </a:solidFill>
                <a:latin typeface="Arial" panose="020B0604020202020204" pitchFamily="34" charset="0"/>
                <a:cs typeface="Arial" panose="020B0604020202020204" pitchFamily="34" charset="0"/>
              </a:rPr>
              <a:t>Thank You</a:t>
            </a:r>
          </a:p>
        </p:txBody>
      </p:sp>
    </p:spTree>
  </p:cSld>
  <p:clrMapOvr>
    <a:masterClrMapping/>
  </p:clrMapOvr>
  <p:transition spd="slow"/>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1034</TotalTime>
  <Words>2840</Words>
  <Application>Microsoft Office PowerPoint</Application>
  <PresentationFormat>Widescreen</PresentationFormat>
  <Paragraphs>255</Paragraphs>
  <Slides>31</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Aptos</vt:lpstr>
      <vt:lpstr>Arial</vt:lpstr>
      <vt:lpstr>Trebuchet MS</vt:lpstr>
      <vt:lpstr>Wingdings 3</vt:lpstr>
      <vt:lpstr>Calibri</vt:lpstr>
      <vt:lpstr>Times New Roman</vt:lpstr>
      <vt:lpstr>Wingdings</vt:lpstr>
      <vt:lpstr>Aptos Display</vt:lpstr>
      <vt:lpstr>Avenir Next LT Pro</vt:lpstr>
      <vt:lpstr>Facet</vt:lpstr>
      <vt:lpstr>  </vt:lpstr>
      <vt:lpstr>AI Acknowledgement:     </vt:lpstr>
      <vt:lpstr>Presenter : Devi Raju</vt:lpstr>
      <vt:lpstr>  </vt:lpstr>
      <vt:lpstr>Root Cause Analysis (RCA) : Definition.</vt:lpstr>
      <vt:lpstr>Some of the examples of Greenwashing Automobile Industries:</vt:lpstr>
      <vt:lpstr>1.Exposed in 2015 as a major case of corporate greenwashing in the  automobile industry.  2. Volkswagen marketed its diesel cars as “clean diesel”.  3. Claimed vehicles met strict emission standards.  4. Promoted as offering high fuel efficiency and strong performance.  5. Positioned as an environmentally friendly alternative to petrol cars.  The VW Dieselgate case shows deliberate greenwashing, as the company  falsely marketed its diesel cars as eco- friendly despite failing real world  emissions standards (Aurand et al., 2018).  Volkswagen’s Dieselgate scandal highlights how companies may use deceptive  environmental claims, showing the need for stronger measures to prevent  greenwashing (Shan, 2025).  </vt:lpstr>
      <vt:lpstr>Presenter: Adnan Alsoul </vt:lpstr>
      <vt:lpstr> Data Gathering – What Information Was Collected</vt:lpstr>
      <vt:lpstr>Data Analysis – Key Findings</vt:lpstr>
      <vt:lpstr>Fishbone Diagram – Causes of Greenwashing</vt:lpstr>
      <vt:lpstr>Presenter: Sebastian Szczecinski (2434619) </vt:lpstr>
      <vt:lpstr>High Demand for Diesel Engine Sales:</vt:lpstr>
      <vt:lpstr>Poor decision making and lack of detailed controls:</vt:lpstr>
      <vt:lpstr>In Summary:</vt:lpstr>
      <vt:lpstr>Presenter :  Ahmed Ahmed (2436755)     The Volkswagon Dieselgate Scandal A Case of Corporate culture Failure.    Root Cause Analysis (RCA)</vt:lpstr>
      <vt:lpstr>PowerPoint Presentation</vt:lpstr>
      <vt:lpstr>PowerPoint Presentation</vt:lpstr>
      <vt:lpstr>1. Aggressive Strategic Goals Goal: Become the world's largest automaker. "Clean diesel" was key to the US market strategy. Immense pressure on engineers to meet impossible targets for emissions, cost, and performance (Ewing, 2017). Result: Cheating became the path of least resistance. </vt:lpstr>
      <vt:lpstr>Dieselgate was not an engineering failure but a catastrophic cultural and ethical failure. The toxic combination of unattainable goals, a fearful environment, and broken governance created the perfect conditions for fraud. </vt:lpstr>
      <vt:lpstr>Presenter:  Patricia Chanda (1350365) </vt:lpstr>
      <vt:lpstr>Summary </vt:lpstr>
      <vt:lpstr>Long-term Strategies </vt:lpstr>
      <vt:lpstr>RECOMMENDATIONS</vt:lpstr>
      <vt:lpstr>CONCLUSION</vt:lpstr>
      <vt:lpstr>References:    </vt:lpstr>
      <vt:lpstr>Reference: 2. Adnan Alsoul </vt:lpstr>
      <vt:lpstr>Reference: 3. Sebastian Szczecinski  </vt:lpstr>
      <vt:lpstr>PowerPoint Presentation</vt:lpstr>
      <vt:lpstr>Reference: 5. Patricia Chanda</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Devi Raju</dc:creator>
  <cp:lastModifiedBy>Devi Raju</cp:lastModifiedBy>
  <cp:revision>14</cp:revision>
  <dcterms:created xsi:type="dcterms:W3CDTF">2025-11-01T23:30:52Z</dcterms:created>
  <dcterms:modified xsi:type="dcterms:W3CDTF">2025-11-13T17:28:58Z</dcterms:modified>
</cp:coreProperties>
</file>