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68" r:id="rId5"/>
    <p:sldId id="288" r:id="rId6"/>
    <p:sldId id="273" r:id="rId7"/>
    <p:sldId id="286" r:id="rId8"/>
    <p:sldId id="289" r:id="rId9"/>
    <p:sldId id="260" r:id="rId10"/>
    <p:sldId id="261" r:id="rId11"/>
    <p:sldId id="275" r:id="rId12"/>
    <p:sldId id="259" r:id="rId13"/>
    <p:sldId id="283" r:id="rId14"/>
    <p:sldId id="284" r:id="rId15"/>
    <p:sldId id="282" r:id="rId16"/>
    <p:sldId id="281" r:id="rId17"/>
    <p:sldId id="285" r:id="rId18"/>
    <p:sldId id="297" r:id="rId19"/>
    <p:sldId id="295" r:id="rId20"/>
    <p:sldId id="290" r:id="rId21"/>
    <p:sldId id="292" r:id="rId22"/>
    <p:sldId id="296" r:id="rId23"/>
    <p:sldId id="279" r:id="rId24"/>
    <p:sldId id="298" r:id="rId25"/>
    <p:sldId id="280"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78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52158D-D4E5-4B31-93E6-AE6FEC1BECE7}" v="191" dt="2026-03-18T15:47:56.765"/>
    <p1510:client id="{F5437569-E8D1-D9B3-4F7C-62B5B2366A36}" v="379" dt="2026-03-18T13:39:24.284"/>
    <p1510:client id="{FB2D08B7-135E-C48E-7627-CC13BD43E170}" v="9" dt="2026-03-17T19:24:03.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3840"/>
        <p:guide orient="horz" pos="216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Gallagher (2416608)" userId="S::2416608@student.uwtsd.ac.uk::e912e76e-81e7-4e76-9384-38a87ccd6666" providerId="AD" clId="Web-{0DD50F64-2654-E8D9-5559-96FD1AFA71FB}"/>
    <pc:docChg chg="modSld">
      <pc:chgData name="Charlie Gallagher (2416608)" userId="S::2416608@student.uwtsd.ac.uk::e912e76e-81e7-4e76-9384-38a87ccd6666" providerId="AD" clId="Web-{0DD50F64-2654-E8D9-5559-96FD1AFA71FB}" dt="2026-03-17T13:49:20.855" v="50" actId="1076"/>
      <pc:docMkLst>
        <pc:docMk/>
      </pc:docMkLst>
      <pc:sldChg chg="modSp">
        <pc:chgData name="Charlie Gallagher (2416608)" userId="S::2416608@student.uwtsd.ac.uk::e912e76e-81e7-4e76-9384-38a87ccd6666" providerId="AD" clId="Web-{0DD50F64-2654-E8D9-5559-96FD1AFA71FB}" dt="2026-03-17T13:04:34.060" v="1" actId="20577"/>
        <pc:sldMkLst>
          <pc:docMk/>
          <pc:sldMk cId="3449154580" sldId="285"/>
        </pc:sldMkLst>
        <pc:spChg chg="mod">
          <ac:chgData name="Charlie Gallagher (2416608)" userId="S::2416608@student.uwtsd.ac.uk::e912e76e-81e7-4e76-9384-38a87ccd6666" providerId="AD" clId="Web-{0DD50F64-2654-E8D9-5559-96FD1AFA71FB}" dt="2026-03-17T13:04:34.060" v="1" actId="20577"/>
          <ac:spMkLst>
            <pc:docMk/>
            <pc:sldMk cId="3449154580" sldId="285"/>
            <ac:spMk id="8" creationId="{2961C05A-6051-82B3-BFC6-F10D755914CE}"/>
          </ac:spMkLst>
        </pc:spChg>
      </pc:sldChg>
      <pc:sldChg chg="modSp">
        <pc:chgData name="Charlie Gallagher (2416608)" userId="S::2416608@student.uwtsd.ac.uk::e912e76e-81e7-4e76-9384-38a87ccd6666" providerId="AD" clId="Web-{0DD50F64-2654-E8D9-5559-96FD1AFA71FB}" dt="2026-03-17T13:49:20.855" v="50" actId="1076"/>
        <pc:sldMkLst>
          <pc:docMk/>
          <pc:sldMk cId="762892928" sldId="295"/>
        </pc:sldMkLst>
        <pc:graphicFrameChg chg="mod modGraphic">
          <ac:chgData name="Charlie Gallagher (2416608)" userId="S::2416608@student.uwtsd.ac.uk::e912e76e-81e7-4e76-9384-38a87ccd6666" providerId="AD" clId="Web-{0DD50F64-2654-E8D9-5559-96FD1AFA71FB}" dt="2026-03-17T13:49:20.855" v="50" actId="1076"/>
          <ac:graphicFrameMkLst>
            <pc:docMk/>
            <pc:sldMk cId="762892928" sldId="295"/>
            <ac:graphicFrameMk id="4" creationId="{67E8AD16-985E-4DBF-14D5-631466A107C9}"/>
          </ac:graphicFrameMkLst>
        </pc:graphicFrameChg>
      </pc:sldChg>
    </pc:docChg>
  </pc:docChgLst>
  <pc:docChgLst>
    <pc:chgData name="Charlie Gallagher (2416608)" userId="S::2416608@student.uwtsd.ac.uk::e912e76e-81e7-4e76-9384-38a87ccd6666" providerId="AD" clId="Web-{387570D9-84AA-EFBE-14AA-6F01673B1471}"/>
    <pc:docChg chg="modSld">
      <pc:chgData name="Charlie Gallagher (2416608)" userId="S::2416608@student.uwtsd.ac.uk::e912e76e-81e7-4e76-9384-38a87ccd6666" providerId="AD" clId="Web-{387570D9-84AA-EFBE-14AA-6F01673B1471}" dt="2026-03-17T12:33:09.383" v="35" actId="20577"/>
      <pc:docMkLst>
        <pc:docMk/>
      </pc:docMkLst>
      <pc:sldChg chg="modSp">
        <pc:chgData name="Charlie Gallagher (2416608)" userId="S::2416608@student.uwtsd.ac.uk::e912e76e-81e7-4e76-9384-38a87ccd6666" providerId="AD" clId="Web-{387570D9-84AA-EFBE-14AA-6F01673B1471}" dt="2026-03-17T12:33:09.383" v="35" actId="20577"/>
        <pc:sldMkLst>
          <pc:docMk/>
          <pc:sldMk cId="3449154580" sldId="285"/>
        </pc:sldMkLst>
        <pc:spChg chg="mod">
          <ac:chgData name="Charlie Gallagher (2416608)" userId="S::2416608@student.uwtsd.ac.uk::e912e76e-81e7-4e76-9384-38a87ccd6666" providerId="AD" clId="Web-{387570D9-84AA-EFBE-14AA-6F01673B1471}" dt="2026-03-17T12:33:09.383" v="35" actId="20577"/>
          <ac:spMkLst>
            <pc:docMk/>
            <pc:sldMk cId="3449154580" sldId="285"/>
            <ac:spMk id="8" creationId="{2961C05A-6051-82B3-BFC6-F10D755914CE}"/>
          </ac:spMkLst>
        </pc:spChg>
      </pc:sldChg>
    </pc:docChg>
  </pc:docChgLst>
  <pc:docChgLst>
    <pc:chgData name="Tom Evans (2516473)" userId="S::2516473@student.uwtsd.ac.uk::0f475a26-b615-4d6b-8050-54fd0de4f17b" providerId="AD" clId="Web-{E45578DF-F430-22CB-DCDB-FC6E48C3F2BC}"/>
    <pc:docChg chg="modSld">
      <pc:chgData name="Tom Evans (2516473)" userId="S::2516473@student.uwtsd.ac.uk::0f475a26-b615-4d6b-8050-54fd0de4f17b" providerId="AD" clId="Web-{E45578DF-F430-22CB-DCDB-FC6E48C3F2BC}" dt="2026-03-16T18:30:33.832" v="219"/>
      <pc:docMkLst>
        <pc:docMk/>
      </pc:docMkLst>
      <pc:sldChg chg="addSp delSp modSp">
        <pc:chgData name="Tom Evans (2516473)" userId="S::2516473@student.uwtsd.ac.uk::0f475a26-b615-4d6b-8050-54fd0de4f17b" providerId="AD" clId="Web-{E45578DF-F430-22CB-DCDB-FC6E48C3F2BC}" dt="2026-03-16T18:30:33.832" v="219"/>
        <pc:sldMkLst>
          <pc:docMk/>
          <pc:sldMk cId="1455218233" sldId="290"/>
        </pc:sldMkLst>
        <pc:picChg chg="add mod modCrop">
          <ac:chgData name="Tom Evans (2516473)" userId="S::2516473@student.uwtsd.ac.uk::0f475a26-b615-4d6b-8050-54fd0de4f17b" providerId="AD" clId="Web-{E45578DF-F430-22CB-DCDB-FC6E48C3F2BC}" dt="2026-03-16T18:30:33.832" v="219"/>
          <ac:picMkLst>
            <pc:docMk/>
            <pc:sldMk cId="1455218233" sldId="290"/>
            <ac:picMk id="2" creationId="{60178E75-EAE1-9F36-DBCE-A5F616D76E06}"/>
          </ac:picMkLst>
        </pc:picChg>
      </pc:sldChg>
      <pc:sldChg chg="addSp delSp modSp">
        <pc:chgData name="Tom Evans (2516473)" userId="S::2516473@student.uwtsd.ac.uk::0f475a26-b615-4d6b-8050-54fd0de4f17b" providerId="AD" clId="Web-{E45578DF-F430-22CB-DCDB-FC6E48C3F2BC}" dt="2026-03-16T18:06:56.809" v="208" actId="1076"/>
        <pc:sldMkLst>
          <pc:docMk/>
          <pc:sldMk cId="2694363056" sldId="296"/>
        </pc:sldMkLst>
        <pc:spChg chg="mod">
          <ac:chgData name="Tom Evans (2516473)" userId="S::2516473@student.uwtsd.ac.uk::0f475a26-b615-4d6b-8050-54fd0de4f17b" providerId="AD" clId="Web-{E45578DF-F430-22CB-DCDB-FC6E48C3F2BC}" dt="2026-03-16T18:06:56.809" v="208" actId="1076"/>
          <ac:spMkLst>
            <pc:docMk/>
            <pc:sldMk cId="2694363056" sldId="296"/>
            <ac:spMk id="2" creationId="{755ADA1B-F0B2-E751-3E29-51990C221BF0}"/>
          </ac:spMkLst>
        </pc:spChg>
        <pc:spChg chg="mod">
          <ac:chgData name="Tom Evans (2516473)" userId="S::2516473@student.uwtsd.ac.uk::0f475a26-b615-4d6b-8050-54fd0de4f17b" providerId="AD" clId="Web-{E45578DF-F430-22CB-DCDB-FC6E48C3F2BC}" dt="2026-03-16T18:05:48.354" v="188" actId="1076"/>
          <ac:spMkLst>
            <pc:docMk/>
            <pc:sldMk cId="2694363056" sldId="296"/>
            <ac:spMk id="7" creationId="{E11989A9-5F05-7A36-1A71-8BEEE72DB6F1}"/>
          </ac:spMkLst>
        </pc:spChg>
        <pc:spChg chg="mod">
          <ac:chgData name="Tom Evans (2516473)" userId="S::2516473@student.uwtsd.ac.uk::0f475a26-b615-4d6b-8050-54fd0de4f17b" providerId="AD" clId="Web-{E45578DF-F430-22CB-DCDB-FC6E48C3F2BC}" dt="2026-03-16T18:06:01.979" v="195" actId="1076"/>
          <ac:spMkLst>
            <pc:docMk/>
            <pc:sldMk cId="2694363056" sldId="296"/>
            <ac:spMk id="9" creationId="{63314802-5122-DF65-7803-901A6B353036}"/>
          </ac:spMkLst>
        </pc:spChg>
        <pc:spChg chg="mod">
          <ac:chgData name="Tom Evans (2516473)" userId="S::2516473@student.uwtsd.ac.uk::0f475a26-b615-4d6b-8050-54fd0de4f17b" providerId="AD" clId="Web-{E45578DF-F430-22CB-DCDB-FC6E48C3F2BC}" dt="2026-03-16T18:05:35.135" v="181" actId="1076"/>
          <ac:spMkLst>
            <pc:docMk/>
            <pc:sldMk cId="2694363056" sldId="296"/>
            <ac:spMk id="10" creationId="{681A7441-620F-E4E9-D255-12592F277177}"/>
          </ac:spMkLst>
        </pc:spChg>
        <pc:spChg chg="mod">
          <ac:chgData name="Tom Evans (2516473)" userId="S::2516473@student.uwtsd.ac.uk::0f475a26-b615-4d6b-8050-54fd0de4f17b" providerId="AD" clId="Web-{E45578DF-F430-22CB-DCDB-FC6E48C3F2BC}" dt="2026-03-16T18:06:15.698" v="202" actId="1076"/>
          <ac:spMkLst>
            <pc:docMk/>
            <pc:sldMk cId="2694363056" sldId="296"/>
            <ac:spMk id="13" creationId="{4006FFAA-0CE8-1AA0-3A11-A217D8F70583}"/>
          </ac:spMkLst>
        </pc:spChg>
        <pc:graphicFrameChg chg="add mod ord modGraphic">
          <ac:chgData name="Tom Evans (2516473)" userId="S::2516473@student.uwtsd.ac.uk::0f475a26-b615-4d6b-8050-54fd0de4f17b" providerId="AD" clId="Web-{E45578DF-F430-22CB-DCDB-FC6E48C3F2BC}" dt="2026-03-16T18:05:11.900" v="173"/>
          <ac:graphicFrameMkLst>
            <pc:docMk/>
            <pc:sldMk cId="2694363056" sldId="296"/>
            <ac:graphicFrameMk id="4" creationId="{85914AC9-F64C-139C-CA6C-44D34B05215C}"/>
          </ac:graphicFrameMkLst>
        </pc:graphicFrameChg>
        <pc:picChg chg="mod">
          <ac:chgData name="Tom Evans (2516473)" userId="S::2516473@student.uwtsd.ac.uk::0f475a26-b615-4d6b-8050-54fd0de4f17b" providerId="AD" clId="Web-{E45578DF-F430-22CB-DCDB-FC6E48C3F2BC}" dt="2026-03-16T18:03:59.162" v="164" actId="1076"/>
          <ac:picMkLst>
            <pc:docMk/>
            <pc:sldMk cId="2694363056" sldId="296"/>
            <ac:picMk id="3" creationId="{779B1A57-E8E0-DAF8-EFAB-DC85C015F0DB}"/>
          </ac:picMkLst>
        </pc:picChg>
        <pc:picChg chg="mod">
          <ac:chgData name="Tom Evans (2516473)" userId="S::2516473@student.uwtsd.ac.uk::0f475a26-b615-4d6b-8050-54fd0de4f17b" providerId="AD" clId="Web-{E45578DF-F430-22CB-DCDB-FC6E48C3F2BC}" dt="2026-03-16T18:03:44.193" v="163"/>
          <ac:picMkLst>
            <pc:docMk/>
            <pc:sldMk cId="2694363056" sldId="296"/>
            <ac:picMk id="8" creationId="{FD8D15C3-42B4-56A0-CB46-EA48C6C1B721}"/>
          </ac:picMkLst>
        </pc:picChg>
        <pc:picChg chg="mod">
          <ac:chgData name="Tom Evans (2516473)" userId="S::2516473@student.uwtsd.ac.uk::0f475a26-b615-4d6b-8050-54fd0de4f17b" providerId="AD" clId="Web-{E45578DF-F430-22CB-DCDB-FC6E48C3F2BC}" dt="2026-03-16T18:03:23.349" v="158" actId="14100"/>
          <ac:picMkLst>
            <pc:docMk/>
            <pc:sldMk cId="2694363056" sldId="296"/>
            <ac:picMk id="11" creationId="{ADAD7F5E-2DBF-F31D-1E69-52ACE16DB63A}"/>
          </ac:picMkLst>
        </pc:picChg>
        <pc:picChg chg="mod">
          <ac:chgData name="Tom Evans (2516473)" userId="S::2516473@student.uwtsd.ac.uk::0f475a26-b615-4d6b-8050-54fd0de4f17b" providerId="AD" clId="Web-{E45578DF-F430-22CB-DCDB-FC6E48C3F2BC}" dt="2026-03-16T18:03:36.991" v="162" actId="1076"/>
          <ac:picMkLst>
            <pc:docMk/>
            <pc:sldMk cId="2694363056" sldId="296"/>
            <ac:picMk id="12" creationId="{B8545413-942A-4320-0BA7-DD43B483E494}"/>
          </ac:picMkLst>
        </pc:picChg>
      </pc:sldChg>
    </pc:docChg>
  </pc:docChgLst>
  <pc:docChgLst>
    <pc:chgData name="Loz Browne (2415273)" userId="S::2415273@student.uwtsd.ac.uk::e859f29e-c042-4938-8970-486621c8cacb" providerId="AD" clId="Web-{707B0116-07D4-0DA3-6002-014C74A782E5}"/>
    <pc:docChg chg="addSld modSld">
      <pc:chgData name="Loz Browne (2415273)" userId="S::2415273@student.uwtsd.ac.uk::e859f29e-c042-4938-8970-486621c8cacb" providerId="AD" clId="Web-{707B0116-07D4-0DA3-6002-014C74A782E5}" dt="2026-03-12T23:03:40.168" v="314" actId="20577"/>
      <pc:docMkLst>
        <pc:docMk/>
      </pc:docMkLst>
      <pc:sldChg chg="addSp delSp modSp add replId">
        <pc:chgData name="Loz Browne (2415273)" userId="S::2415273@student.uwtsd.ac.uk::e859f29e-c042-4938-8970-486621c8cacb" providerId="AD" clId="Web-{707B0116-07D4-0DA3-6002-014C74A782E5}" dt="2026-03-12T22:44:50.325" v="130" actId="20577"/>
        <pc:sldMkLst>
          <pc:docMk/>
          <pc:sldMk cId="3322642027" sldId="281"/>
        </pc:sldMkLst>
        <pc:spChg chg="mod">
          <ac:chgData name="Loz Browne (2415273)" userId="S::2415273@student.uwtsd.ac.uk::e859f29e-c042-4938-8970-486621c8cacb" providerId="AD" clId="Web-{707B0116-07D4-0DA3-6002-014C74A782E5}" dt="2026-03-12T22:35:44.186" v="21" actId="1076"/>
          <ac:spMkLst>
            <pc:docMk/>
            <pc:sldMk cId="3322642027" sldId="281"/>
            <ac:spMk id="2" creationId="{28749FDD-E986-EFA1-3FDE-4DF0BA78C561}"/>
          </ac:spMkLst>
        </pc:spChg>
        <pc:spChg chg="add mod">
          <ac:chgData name="Loz Browne (2415273)" userId="S::2415273@student.uwtsd.ac.uk::e859f29e-c042-4938-8970-486621c8cacb" providerId="AD" clId="Web-{707B0116-07D4-0DA3-6002-014C74A782E5}" dt="2026-03-12T22:44:50.325" v="130" actId="20577"/>
          <ac:spMkLst>
            <pc:docMk/>
            <pc:sldMk cId="3322642027" sldId="281"/>
            <ac:spMk id="7" creationId="{C9DAC3B4-1626-9F62-01AA-4038BBD039DF}"/>
          </ac:spMkLst>
        </pc:spChg>
        <pc:spChg chg="add mod">
          <ac:chgData name="Loz Browne (2415273)" userId="S::2415273@student.uwtsd.ac.uk::e859f29e-c042-4938-8970-486621c8cacb" providerId="AD" clId="Web-{707B0116-07D4-0DA3-6002-014C74A782E5}" dt="2026-03-12T22:40:07.317" v="70" actId="1076"/>
          <ac:spMkLst>
            <pc:docMk/>
            <pc:sldMk cId="3322642027" sldId="281"/>
            <ac:spMk id="11" creationId="{A1A2D59A-23DC-A020-845F-A9815A8CE806}"/>
          </ac:spMkLst>
        </pc:spChg>
        <pc:spChg chg="add mod">
          <ac:chgData name="Loz Browne (2415273)" userId="S::2415273@student.uwtsd.ac.uk::e859f29e-c042-4938-8970-486621c8cacb" providerId="AD" clId="Web-{707B0116-07D4-0DA3-6002-014C74A782E5}" dt="2026-03-12T22:42:26.604" v="95" actId="1076"/>
          <ac:spMkLst>
            <pc:docMk/>
            <pc:sldMk cId="3322642027" sldId="281"/>
            <ac:spMk id="13" creationId="{AE665300-0E4B-7862-EBA3-A0D6D41ECB24}"/>
          </ac:spMkLst>
        </pc:spChg>
        <pc:spChg chg="add mod">
          <ac:chgData name="Loz Browne (2415273)" userId="S::2415273@student.uwtsd.ac.uk::e859f29e-c042-4938-8970-486621c8cacb" providerId="AD" clId="Web-{707B0116-07D4-0DA3-6002-014C74A782E5}" dt="2026-03-12T22:44:00.996" v="127" actId="1076"/>
          <ac:spMkLst>
            <pc:docMk/>
            <pc:sldMk cId="3322642027" sldId="281"/>
            <ac:spMk id="16" creationId="{BF72DD8F-8049-AE5C-33F4-8211B2154106}"/>
          </ac:spMkLst>
        </pc:spChg>
        <pc:picChg chg="add mod ord">
          <ac:chgData name="Loz Browne (2415273)" userId="S::2415273@student.uwtsd.ac.uk::e859f29e-c042-4938-8970-486621c8cacb" providerId="AD" clId="Web-{707B0116-07D4-0DA3-6002-014C74A782E5}" dt="2026-03-12T22:40:51.385" v="76"/>
          <ac:picMkLst>
            <pc:docMk/>
            <pc:sldMk cId="3322642027" sldId="281"/>
            <ac:picMk id="5" creationId="{FC40B070-D416-5B19-ECEA-4F672680DA8F}"/>
          </ac:picMkLst>
        </pc:picChg>
        <pc:cxnChg chg="add mod">
          <ac:chgData name="Loz Browne (2415273)" userId="S::2415273@student.uwtsd.ac.uk::e859f29e-c042-4938-8970-486621c8cacb" providerId="AD" clId="Web-{707B0116-07D4-0DA3-6002-014C74A782E5}" dt="2026-03-12T22:37:14.626" v="29"/>
          <ac:cxnSpMkLst>
            <pc:docMk/>
            <pc:sldMk cId="3322642027" sldId="281"/>
            <ac:cxnSpMk id="6" creationId="{76C270AC-6710-ABB1-B7F1-5A95C5C6E03A}"/>
          </ac:cxnSpMkLst>
        </pc:cxnChg>
        <pc:cxnChg chg="add mod">
          <ac:chgData name="Loz Browne (2415273)" userId="S::2415273@student.uwtsd.ac.uk::e859f29e-c042-4938-8970-486621c8cacb" providerId="AD" clId="Web-{707B0116-07D4-0DA3-6002-014C74A782E5}" dt="2026-03-12T22:39:08.785" v="44" actId="14100"/>
          <ac:cxnSpMkLst>
            <pc:docMk/>
            <pc:sldMk cId="3322642027" sldId="281"/>
            <ac:cxnSpMk id="8" creationId="{50B379FF-4AD8-B81F-3243-E3D2DDB1FDAE}"/>
          </ac:cxnSpMkLst>
        </pc:cxnChg>
        <pc:cxnChg chg="add mod">
          <ac:chgData name="Loz Browne (2415273)" userId="S::2415273@student.uwtsd.ac.uk::e859f29e-c042-4938-8970-486621c8cacb" providerId="AD" clId="Web-{707B0116-07D4-0DA3-6002-014C74A782E5}" dt="2026-03-12T22:40:32.478" v="73" actId="14100"/>
          <ac:cxnSpMkLst>
            <pc:docMk/>
            <pc:sldMk cId="3322642027" sldId="281"/>
            <ac:cxnSpMk id="12" creationId="{6438A297-1927-6E1B-110D-EC0560F0733C}"/>
          </ac:cxnSpMkLst>
        </pc:cxnChg>
        <pc:cxnChg chg="add mod">
          <ac:chgData name="Loz Browne (2415273)" userId="S::2415273@student.uwtsd.ac.uk::e859f29e-c042-4938-8970-486621c8cacb" providerId="AD" clId="Web-{707B0116-07D4-0DA3-6002-014C74A782E5}" dt="2026-03-12T22:42:53.730" v="98" actId="14100"/>
          <ac:cxnSpMkLst>
            <pc:docMk/>
            <pc:sldMk cId="3322642027" sldId="281"/>
            <ac:cxnSpMk id="14" creationId="{B03128F5-4755-81DE-9772-C16B4A43946E}"/>
          </ac:cxnSpMkLst>
        </pc:cxnChg>
      </pc:sldChg>
      <pc:sldChg chg="addSp delSp modSp add replId">
        <pc:chgData name="Loz Browne (2415273)" userId="S::2415273@student.uwtsd.ac.uk::e859f29e-c042-4938-8970-486621c8cacb" providerId="AD" clId="Web-{707B0116-07D4-0DA3-6002-014C74A782E5}" dt="2026-03-12T23:03:40.168" v="314" actId="20577"/>
        <pc:sldMkLst>
          <pc:docMk/>
          <pc:sldMk cId="2922934127" sldId="282"/>
        </pc:sldMkLst>
        <pc:spChg chg="mod">
          <ac:chgData name="Loz Browne (2415273)" userId="S::2415273@student.uwtsd.ac.uk::e859f29e-c042-4938-8970-486621c8cacb" providerId="AD" clId="Web-{707B0116-07D4-0DA3-6002-014C74A782E5}" dt="2026-03-12T22:49:22.612" v="138" actId="1076"/>
          <ac:spMkLst>
            <pc:docMk/>
            <pc:sldMk cId="2922934127" sldId="282"/>
            <ac:spMk id="2" creationId="{D124E9B5-61F3-1608-EF93-4AB4B38D4E6B}"/>
          </ac:spMkLst>
        </pc:spChg>
        <pc:spChg chg="mod">
          <ac:chgData name="Loz Browne (2415273)" userId="S::2415273@student.uwtsd.ac.uk::e859f29e-c042-4938-8970-486621c8cacb" providerId="AD" clId="Web-{707B0116-07D4-0DA3-6002-014C74A782E5}" dt="2026-03-12T23:02:43.855" v="302" actId="1076"/>
          <ac:spMkLst>
            <pc:docMk/>
            <pc:sldMk cId="2922934127" sldId="282"/>
            <ac:spMk id="4" creationId="{98FC32E8-1047-0AE9-92DC-39D97BCD2B65}"/>
          </ac:spMkLst>
        </pc:spChg>
        <pc:spChg chg="add mod">
          <ac:chgData name="Loz Browne (2415273)" userId="S::2415273@student.uwtsd.ac.uk::e859f29e-c042-4938-8970-486621c8cacb" providerId="AD" clId="Web-{707B0116-07D4-0DA3-6002-014C74A782E5}" dt="2026-03-12T23:03:40.168" v="314" actId="20577"/>
          <ac:spMkLst>
            <pc:docMk/>
            <pc:sldMk cId="2922934127" sldId="282"/>
            <ac:spMk id="8" creationId="{ABE1125D-4AE2-18F7-09CF-8FC408787A56}"/>
          </ac:spMkLst>
        </pc:spChg>
        <pc:spChg chg="add mod">
          <ac:chgData name="Loz Browne (2415273)" userId="S::2415273@student.uwtsd.ac.uk::e859f29e-c042-4938-8970-486621c8cacb" providerId="AD" clId="Web-{707B0116-07D4-0DA3-6002-014C74A782E5}" dt="2026-03-12T23:02:52.371" v="305" actId="20577"/>
          <ac:spMkLst>
            <pc:docMk/>
            <pc:sldMk cId="2922934127" sldId="282"/>
            <ac:spMk id="9" creationId="{104C21C4-E540-FD84-B7B1-5E2486A96966}"/>
          </ac:spMkLst>
        </pc:spChg>
        <pc:spChg chg="add mod ord">
          <ac:chgData name="Loz Browne (2415273)" userId="S::2415273@student.uwtsd.ac.uk::e859f29e-c042-4938-8970-486621c8cacb" providerId="AD" clId="Web-{707B0116-07D4-0DA3-6002-014C74A782E5}" dt="2026-03-12T23:02:20.965" v="300"/>
          <ac:spMkLst>
            <pc:docMk/>
            <pc:sldMk cId="2922934127" sldId="282"/>
            <ac:spMk id="10" creationId="{34026601-5831-E52D-241E-29EA0BABCE89}"/>
          </ac:spMkLst>
        </pc:spChg>
        <pc:spChg chg="add mod">
          <ac:chgData name="Loz Browne (2415273)" userId="S::2415273@student.uwtsd.ac.uk::e859f29e-c042-4938-8970-486621c8cacb" providerId="AD" clId="Web-{707B0116-07D4-0DA3-6002-014C74A782E5}" dt="2026-03-12T23:03:22.981" v="312" actId="14100"/>
          <ac:spMkLst>
            <pc:docMk/>
            <pc:sldMk cId="2922934127" sldId="282"/>
            <ac:spMk id="11" creationId="{4BDDAA38-14C4-2566-F92C-9665580DE6D0}"/>
          </ac:spMkLst>
        </pc:spChg>
        <pc:picChg chg="add mod ord">
          <ac:chgData name="Loz Browne (2415273)" userId="S::2415273@student.uwtsd.ac.uk::e859f29e-c042-4938-8970-486621c8cacb" providerId="AD" clId="Web-{707B0116-07D4-0DA3-6002-014C74A782E5}" dt="2026-03-12T23:01:05.308" v="288" actId="1076"/>
          <ac:picMkLst>
            <pc:docMk/>
            <pc:sldMk cId="2922934127" sldId="282"/>
            <ac:picMk id="5" creationId="{87099560-4638-40FE-3022-E8207BB7FA3B}"/>
          </ac:picMkLst>
        </pc:picChg>
        <pc:picChg chg="add mod">
          <ac:chgData name="Loz Browne (2415273)" userId="S::2415273@student.uwtsd.ac.uk::e859f29e-c042-4938-8970-486621c8cacb" providerId="AD" clId="Web-{707B0116-07D4-0DA3-6002-014C74A782E5}" dt="2026-03-12T23:01:12.839" v="291" actId="1076"/>
          <ac:picMkLst>
            <pc:docMk/>
            <pc:sldMk cId="2922934127" sldId="282"/>
            <ac:picMk id="6" creationId="{053F3984-7EE5-A395-CD4F-AE9AD0F7220D}"/>
          </ac:picMkLst>
        </pc:picChg>
        <pc:picChg chg="add mod">
          <ac:chgData name="Loz Browne (2415273)" userId="S::2415273@student.uwtsd.ac.uk::e859f29e-c042-4938-8970-486621c8cacb" providerId="AD" clId="Web-{707B0116-07D4-0DA3-6002-014C74A782E5}" dt="2026-03-12T23:01:17.855" v="292" actId="1076"/>
          <ac:picMkLst>
            <pc:docMk/>
            <pc:sldMk cId="2922934127" sldId="282"/>
            <ac:picMk id="7" creationId="{6DA663FF-5DBA-4B17-911E-9C0679B6D3F3}"/>
          </ac:picMkLst>
        </pc:picChg>
      </pc:sldChg>
    </pc:docChg>
  </pc:docChgLst>
  <pc:docChgLst>
    <pc:chgData name="Oliver Thomas (2320119)" userId="S::2320119@student.uwtsd.ac.uk::c2c6d07c-40d6-41cb-807f-a13df151c6ef" providerId="AD" clId="Web-{DFE7F408-62D3-9C5E-20CF-436E32A9687F}"/>
    <pc:docChg chg="addSld modSld">
      <pc:chgData name="Oliver Thomas (2320119)" userId="S::2320119@student.uwtsd.ac.uk::c2c6d07c-40d6-41cb-807f-a13df151c6ef" providerId="AD" clId="Web-{DFE7F408-62D3-9C5E-20CF-436E32A9687F}" dt="2026-03-13T10:21:43.629" v="1119" actId="1076"/>
      <pc:docMkLst>
        <pc:docMk/>
      </pc:docMkLst>
      <pc:sldChg chg="modSp">
        <pc:chgData name="Oliver Thomas (2320119)" userId="S::2320119@student.uwtsd.ac.uk::c2c6d07c-40d6-41cb-807f-a13df151c6ef" providerId="AD" clId="Web-{DFE7F408-62D3-9C5E-20CF-436E32A9687F}" dt="2026-03-13T10:08:35.948" v="855" actId="1076"/>
        <pc:sldMkLst>
          <pc:docMk/>
          <pc:sldMk cId="2413251912" sldId="268"/>
        </pc:sldMkLst>
        <pc:spChg chg="mod">
          <ac:chgData name="Oliver Thomas (2320119)" userId="S::2320119@student.uwtsd.ac.uk::c2c6d07c-40d6-41cb-807f-a13df151c6ef" providerId="AD" clId="Web-{DFE7F408-62D3-9C5E-20CF-436E32A9687F}" dt="2026-03-13T10:08:35.948" v="855" actId="1076"/>
          <ac:spMkLst>
            <pc:docMk/>
            <pc:sldMk cId="2413251912" sldId="268"/>
            <ac:spMk id="2" creationId="{00000000-0000-0000-0000-000000000000}"/>
          </ac:spMkLst>
        </pc:spChg>
      </pc:sldChg>
      <pc:sldChg chg="addSp delSp modSp">
        <pc:chgData name="Oliver Thomas (2320119)" userId="S::2320119@student.uwtsd.ac.uk::c2c6d07c-40d6-41cb-807f-a13df151c6ef" providerId="AD" clId="Web-{DFE7F408-62D3-9C5E-20CF-436E32A9687F}" dt="2026-03-13T10:13:53.384" v="1080"/>
        <pc:sldMkLst>
          <pc:docMk/>
          <pc:sldMk cId="468619527" sldId="273"/>
        </pc:sldMkLst>
        <pc:spChg chg="mod">
          <ac:chgData name="Oliver Thomas (2320119)" userId="S::2320119@student.uwtsd.ac.uk::c2c6d07c-40d6-41cb-807f-a13df151c6ef" providerId="AD" clId="Web-{DFE7F408-62D3-9C5E-20CF-436E32A9687F}" dt="2026-03-13T10:13:20.430" v="1069" actId="20577"/>
          <ac:spMkLst>
            <pc:docMk/>
            <pc:sldMk cId="468619527" sldId="273"/>
            <ac:spMk id="2" creationId="{00000000-0000-0000-0000-000000000000}"/>
          </ac:spMkLst>
        </pc:spChg>
        <pc:graphicFrameChg chg="add mod modGraphic">
          <ac:chgData name="Oliver Thomas (2320119)" userId="S::2320119@student.uwtsd.ac.uk::c2c6d07c-40d6-41cb-807f-a13df151c6ef" providerId="AD" clId="Web-{DFE7F408-62D3-9C5E-20CF-436E32A9687F}" dt="2026-03-13T10:13:53.384" v="1080"/>
          <ac:graphicFrameMkLst>
            <pc:docMk/>
            <pc:sldMk cId="468619527" sldId="273"/>
            <ac:graphicFrameMk id="5" creationId="{0034680D-9F50-86CA-B1D6-878F23DD1226}"/>
          </ac:graphicFrameMkLst>
        </pc:graphicFrameChg>
      </pc:sldChg>
      <pc:sldChg chg="addSp delSp modSp new">
        <pc:chgData name="Oliver Thomas (2320119)" userId="S::2320119@student.uwtsd.ac.uk::c2c6d07c-40d6-41cb-807f-a13df151c6ef" providerId="AD" clId="Web-{DFE7F408-62D3-9C5E-20CF-436E32A9687F}" dt="2026-03-13T10:21:43.629" v="1119" actId="1076"/>
        <pc:sldMkLst>
          <pc:docMk/>
          <pc:sldMk cId="373256796" sldId="283"/>
        </pc:sldMkLst>
        <pc:spChg chg="mod">
          <ac:chgData name="Oliver Thomas (2320119)" userId="S::2320119@student.uwtsd.ac.uk::c2c6d07c-40d6-41cb-807f-a13df151c6ef" providerId="AD" clId="Web-{DFE7F408-62D3-9C5E-20CF-436E32A9687F}" dt="2026-03-13T09:38:37.411" v="19" actId="1076"/>
          <ac:spMkLst>
            <pc:docMk/>
            <pc:sldMk cId="373256796" sldId="283"/>
            <ac:spMk id="2" creationId="{737A1D1C-23A2-812C-99C1-476D4A638D73}"/>
          </ac:spMkLst>
        </pc:spChg>
        <pc:spChg chg="add mod">
          <ac:chgData name="Oliver Thomas (2320119)" userId="S::2320119@student.uwtsd.ac.uk::c2c6d07c-40d6-41cb-807f-a13df151c6ef" providerId="AD" clId="Web-{DFE7F408-62D3-9C5E-20CF-436E32A9687F}" dt="2026-03-13T10:21:38.066" v="1118" actId="20577"/>
          <ac:spMkLst>
            <pc:docMk/>
            <pc:sldMk cId="373256796" sldId="283"/>
            <ac:spMk id="6" creationId="{7837AE0A-509A-F1EA-99A5-F578E4931BC4}"/>
          </ac:spMkLst>
        </pc:spChg>
        <pc:graphicFrameChg chg="add mod modGraphic">
          <ac:chgData name="Oliver Thomas (2320119)" userId="S::2320119@student.uwtsd.ac.uk::c2c6d07c-40d6-41cb-807f-a13df151c6ef" providerId="AD" clId="Web-{DFE7F408-62D3-9C5E-20CF-436E32A9687F}" dt="2026-03-13T10:21:31.690" v="1117" actId="1076"/>
          <ac:graphicFrameMkLst>
            <pc:docMk/>
            <pc:sldMk cId="373256796" sldId="283"/>
            <ac:graphicFrameMk id="5" creationId="{93612623-8408-A846-BB51-19E8CC9DD6AB}"/>
          </ac:graphicFrameMkLst>
        </pc:graphicFrameChg>
        <pc:graphicFrameChg chg="add mod modGraphic">
          <ac:chgData name="Oliver Thomas (2320119)" userId="S::2320119@student.uwtsd.ac.uk::c2c6d07c-40d6-41cb-807f-a13df151c6ef" providerId="AD" clId="Web-{DFE7F408-62D3-9C5E-20CF-436E32A9687F}" dt="2026-03-13T10:21:43.629" v="1119" actId="1076"/>
          <ac:graphicFrameMkLst>
            <pc:docMk/>
            <pc:sldMk cId="373256796" sldId="283"/>
            <ac:graphicFrameMk id="7" creationId="{018B508B-8A76-B7AB-9AA1-C28B507312FE}"/>
          </ac:graphicFrameMkLst>
        </pc:graphicFrameChg>
      </pc:sldChg>
      <pc:sldChg chg="addSp delSp modSp new">
        <pc:chgData name="Oliver Thomas (2320119)" userId="S::2320119@student.uwtsd.ac.uk::c2c6d07c-40d6-41cb-807f-a13df151c6ef" providerId="AD" clId="Web-{DFE7F408-62D3-9C5E-20CF-436E32A9687F}" dt="2026-03-13T10:07:57.289" v="854" actId="1076"/>
        <pc:sldMkLst>
          <pc:docMk/>
          <pc:sldMk cId="2037569697" sldId="284"/>
        </pc:sldMkLst>
        <pc:spChg chg="mod">
          <ac:chgData name="Oliver Thomas (2320119)" userId="S::2320119@student.uwtsd.ac.uk::c2c6d07c-40d6-41cb-807f-a13df151c6ef" providerId="AD" clId="Web-{DFE7F408-62D3-9C5E-20CF-436E32A9687F}" dt="2026-03-13T09:49:35.345" v="601" actId="1076"/>
          <ac:spMkLst>
            <pc:docMk/>
            <pc:sldMk cId="2037569697" sldId="284"/>
            <ac:spMk id="2" creationId="{E10CC0E2-478C-5C45-63CC-EC4D498674E0}"/>
          </ac:spMkLst>
        </pc:spChg>
        <pc:spChg chg="add mod">
          <ac:chgData name="Oliver Thomas (2320119)" userId="S::2320119@student.uwtsd.ac.uk::c2c6d07c-40d6-41cb-807f-a13df151c6ef" providerId="AD" clId="Web-{DFE7F408-62D3-9C5E-20CF-436E32A9687F}" dt="2026-03-13T10:00:10.404" v="697" actId="20577"/>
          <ac:spMkLst>
            <pc:docMk/>
            <pc:sldMk cId="2037569697" sldId="284"/>
            <ac:spMk id="10" creationId="{8AA7D850-B64B-BD87-A8E7-BDE98446F3D3}"/>
          </ac:spMkLst>
        </pc:spChg>
        <pc:spChg chg="add mod">
          <ac:chgData name="Oliver Thomas (2320119)" userId="S::2320119@student.uwtsd.ac.uk::c2c6d07c-40d6-41cb-807f-a13df151c6ef" providerId="AD" clId="Web-{DFE7F408-62D3-9C5E-20CF-436E32A9687F}" dt="2026-03-13T10:03:00.551" v="717" actId="20577"/>
          <ac:spMkLst>
            <pc:docMk/>
            <pc:sldMk cId="2037569697" sldId="284"/>
            <ac:spMk id="15" creationId="{C5E3D9B2-3909-DE82-02C6-17BD5CE8AA1F}"/>
          </ac:spMkLst>
        </pc:spChg>
        <pc:spChg chg="add mod">
          <ac:chgData name="Oliver Thomas (2320119)" userId="S::2320119@student.uwtsd.ac.uk::c2c6d07c-40d6-41cb-807f-a13df151c6ef" providerId="AD" clId="Web-{DFE7F408-62D3-9C5E-20CF-436E32A9687F}" dt="2026-03-13T10:07:52.804" v="853" actId="14100"/>
          <ac:spMkLst>
            <pc:docMk/>
            <pc:sldMk cId="2037569697" sldId="284"/>
            <ac:spMk id="21" creationId="{69048723-5F3C-B18D-E52C-393E560A1C40}"/>
          </ac:spMkLst>
        </pc:spChg>
        <pc:picChg chg="add mod">
          <ac:chgData name="Oliver Thomas (2320119)" userId="S::2320119@student.uwtsd.ac.uk::c2c6d07c-40d6-41cb-807f-a13df151c6ef" providerId="AD" clId="Web-{DFE7F408-62D3-9C5E-20CF-436E32A9687F}" dt="2026-03-13T10:07:57.289" v="854" actId="1076"/>
          <ac:picMkLst>
            <pc:docMk/>
            <pc:sldMk cId="2037569697" sldId="284"/>
            <ac:picMk id="6" creationId="{D9793D07-23D1-1810-AE22-7944D26FE2BB}"/>
          </ac:picMkLst>
        </pc:picChg>
        <pc:picChg chg="add mod">
          <ac:chgData name="Oliver Thomas (2320119)" userId="S::2320119@student.uwtsd.ac.uk::c2c6d07c-40d6-41cb-807f-a13df151c6ef" providerId="AD" clId="Web-{DFE7F408-62D3-9C5E-20CF-436E32A9687F}" dt="2026-03-13T10:04:07.905" v="734" actId="1076"/>
          <ac:picMkLst>
            <pc:docMk/>
            <pc:sldMk cId="2037569697" sldId="284"/>
            <ac:picMk id="8" creationId="{A5A2F811-7B5A-F702-C937-DD2C38F7A616}"/>
          </ac:picMkLst>
        </pc:picChg>
        <pc:picChg chg="add mod">
          <ac:chgData name="Oliver Thomas (2320119)" userId="S::2320119@student.uwtsd.ac.uk::c2c6d07c-40d6-41cb-807f-a13df151c6ef" providerId="AD" clId="Web-{DFE7F408-62D3-9C5E-20CF-436E32A9687F}" dt="2026-03-13T09:59:19.341" v="662" actId="1076"/>
          <ac:picMkLst>
            <pc:docMk/>
            <pc:sldMk cId="2037569697" sldId="284"/>
            <ac:picMk id="9" creationId="{EFB7DB63-DCE4-EF62-8044-1157B6462A3A}"/>
          </ac:picMkLst>
        </pc:picChg>
        <pc:picChg chg="add mod">
          <ac:chgData name="Oliver Thomas (2320119)" userId="S::2320119@student.uwtsd.ac.uk::c2c6d07c-40d6-41cb-807f-a13df151c6ef" providerId="AD" clId="Web-{DFE7F408-62D3-9C5E-20CF-436E32A9687F}" dt="2026-03-13T10:03:03.082" v="718" actId="1076"/>
          <ac:picMkLst>
            <pc:docMk/>
            <pc:sldMk cId="2037569697" sldId="284"/>
            <ac:picMk id="14" creationId="{724AE5DC-13A5-8E19-5F39-F25847BD1B47}"/>
          </ac:picMkLst>
        </pc:picChg>
        <pc:cxnChg chg="add mod">
          <ac:chgData name="Oliver Thomas (2320119)" userId="S::2320119@student.uwtsd.ac.uk::c2c6d07c-40d6-41cb-807f-a13df151c6ef" providerId="AD" clId="Web-{DFE7F408-62D3-9C5E-20CF-436E32A9687F}" dt="2026-03-13T10:04:46.411" v="744" actId="14100"/>
          <ac:cxnSpMkLst>
            <pc:docMk/>
            <pc:sldMk cId="2037569697" sldId="284"/>
            <ac:cxnSpMk id="18" creationId="{C1AC7281-49C9-90F1-25B6-A37AA0D89ABE}"/>
          </ac:cxnSpMkLst>
        </pc:cxnChg>
        <pc:cxnChg chg="add mod">
          <ac:chgData name="Oliver Thomas (2320119)" userId="S::2320119@student.uwtsd.ac.uk::c2c6d07c-40d6-41cb-807f-a13df151c6ef" providerId="AD" clId="Web-{DFE7F408-62D3-9C5E-20CF-436E32A9687F}" dt="2026-03-13T10:04:24.392" v="738" actId="1076"/>
          <ac:cxnSpMkLst>
            <pc:docMk/>
            <pc:sldMk cId="2037569697" sldId="284"/>
            <ac:cxnSpMk id="19" creationId="{1A9A1663-3D12-68CC-371D-F0C8E1A02A7A}"/>
          </ac:cxnSpMkLst>
        </pc:cxnChg>
        <pc:cxnChg chg="add mod">
          <ac:chgData name="Oliver Thomas (2320119)" userId="S::2320119@student.uwtsd.ac.uk::c2c6d07c-40d6-41cb-807f-a13df151c6ef" providerId="AD" clId="Web-{DFE7F408-62D3-9C5E-20CF-436E32A9687F}" dt="2026-03-13T10:04:41.801" v="743" actId="1076"/>
          <ac:cxnSpMkLst>
            <pc:docMk/>
            <pc:sldMk cId="2037569697" sldId="284"/>
            <ac:cxnSpMk id="20" creationId="{C5EF4484-827E-164E-5CEB-A3A2BD6A937D}"/>
          </ac:cxnSpMkLst>
        </pc:cxnChg>
      </pc:sldChg>
      <pc:sldChg chg="modSp new">
        <pc:chgData name="Oliver Thomas (2320119)" userId="S::2320119@student.uwtsd.ac.uk::c2c6d07c-40d6-41cb-807f-a13df151c6ef" providerId="AD" clId="Web-{DFE7F408-62D3-9C5E-20CF-436E32A9687F}" dt="2026-03-13T10:12:40.553" v="1052" actId="20577"/>
        <pc:sldMkLst>
          <pc:docMk/>
          <pc:sldMk cId="1665841194" sldId="286"/>
        </pc:sldMkLst>
        <pc:spChg chg="mod">
          <ac:chgData name="Oliver Thomas (2320119)" userId="S::2320119@student.uwtsd.ac.uk::c2c6d07c-40d6-41cb-807f-a13df151c6ef" providerId="AD" clId="Web-{DFE7F408-62D3-9C5E-20CF-436E32A9687F}" dt="2026-03-13T10:12:40.553" v="1052" actId="20577"/>
          <ac:spMkLst>
            <pc:docMk/>
            <pc:sldMk cId="1665841194" sldId="286"/>
            <ac:spMk id="2" creationId="{0BF0779D-29A8-C92B-676F-FBACE34DD405}"/>
          </ac:spMkLst>
        </pc:spChg>
      </pc:sldChg>
    </pc:docChg>
  </pc:docChgLst>
  <pc:docChgLst>
    <pc:chgData name="Tom Evans (2516473)" userId="S::2516473@student.uwtsd.ac.uk::0f475a26-b615-4d6b-8050-54fd0de4f17b" providerId="AD" clId="Web-{CC22DA41-63DD-D6D9-EF99-9F667AAF6EAE}"/>
    <pc:docChg chg="addSld modSld">
      <pc:chgData name="Tom Evans (2516473)" userId="S::2516473@student.uwtsd.ac.uk::0f475a26-b615-4d6b-8050-54fd0de4f17b" providerId="AD" clId="Web-{CC22DA41-63DD-D6D9-EF99-9F667AAF6EAE}" dt="2026-03-16T15:58:35.905" v="312" actId="14100"/>
      <pc:docMkLst>
        <pc:docMk/>
      </pc:docMkLst>
      <pc:sldChg chg="modSp">
        <pc:chgData name="Tom Evans (2516473)" userId="S::2516473@student.uwtsd.ac.uk::0f475a26-b615-4d6b-8050-54fd0de4f17b" providerId="AD" clId="Web-{CC22DA41-63DD-D6D9-EF99-9F667AAF6EAE}" dt="2026-03-16T14:09:37.108" v="136" actId="20577"/>
        <pc:sldMkLst>
          <pc:docMk/>
          <pc:sldMk cId="202299695" sldId="289"/>
        </pc:sldMkLst>
        <pc:spChg chg="mod">
          <ac:chgData name="Tom Evans (2516473)" userId="S::2516473@student.uwtsd.ac.uk::0f475a26-b615-4d6b-8050-54fd0de4f17b" providerId="AD" clId="Web-{CC22DA41-63DD-D6D9-EF99-9F667AAF6EAE}" dt="2026-03-16T14:09:37.108" v="136" actId="20577"/>
          <ac:spMkLst>
            <pc:docMk/>
            <pc:sldMk cId="202299695" sldId="289"/>
            <ac:spMk id="2" creationId="{5502D9E4-76E9-EE22-382C-506FE6878AF6}"/>
          </ac:spMkLst>
        </pc:spChg>
      </pc:sldChg>
      <pc:sldChg chg="addSp delSp modSp">
        <pc:chgData name="Tom Evans (2516473)" userId="S::2516473@student.uwtsd.ac.uk::0f475a26-b615-4d6b-8050-54fd0de4f17b" providerId="AD" clId="Web-{CC22DA41-63DD-D6D9-EF99-9F667AAF6EAE}" dt="2026-03-16T13:50:58.794" v="39"/>
        <pc:sldMkLst>
          <pc:docMk/>
          <pc:sldMk cId="2898240837" sldId="292"/>
        </pc:sldMkLst>
        <pc:picChg chg="add mod">
          <ac:chgData name="Tom Evans (2516473)" userId="S::2516473@student.uwtsd.ac.uk::0f475a26-b615-4d6b-8050-54fd0de4f17b" providerId="AD" clId="Web-{CC22DA41-63DD-D6D9-EF99-9F667AAF6EAE}" dt="2026-03-16T13:50:42.277" v="37"/>
          <ac:picMkLst>
            <pc:docMk/>
            <pc:sldMk cId="2898240837" sldId="292"/>
            <ac:picMk id="6" creationId="{C8A40ABA-2D45-B55D-7F51-6D6A9BD8DFF0}"/>
          </ac:picMkLst>
        </pc:picChg>
        <pc:picChg chg="add mod">
          <ac:chgData name="Tom Evans (2516473)" userId="S::2516473@student.uwtsd.ac.uk::0f475a26-b615-4d6b-8050-54fd0de4f17b" providerId="AD" clId="Web-{CC22DA41-63DD-D6D9-EF99-9F667AAF6EAE}" dt="2026-03-16T13:50:49.965" v="38"/>
          <ac:picMkLst>
            <pc:docMk/>
            <pc:sldMk cId="2898240837" sldId="292"/>
            <ac:picMk id="7" creationId="{2806EA7B-36DC-D41D-84EA-3809800CEC1B}"/>
          </ac:picMkLst>
        </pc:picChg>
        <pc:picChg chg="add mod">
          <ac:chgData name="Tom Evans (2516473)" userId="S::2516473@student.uwtsd.ac.uk::0f475a26-b615-4d6b-8050-54fd0de4f17b" providerId="AD" clId="Web-{CC22DA41-63DD-D6D9-EF99-9F667AAF6EAE}" dt="2026-03-16T13:50:58.794" v="39"/>
          <ac:picMkLst>
            <pc:docMk/>
            <pc:sldMk cId="2898240837" sldId="292"/>
            <ac:picMk id="8" creationId="{A367340F-BC20-89B4-2440-4F108945FC13}"/>
          </ac:picMkLst>
        </pc:picChg>
      </pc:sldChg>
      <pc:sldChg chg="addSp delSp modSp add mod replId modClrScheme chgLayout">
        <pc:chgData name="Tom Evans (2516473)" userId="S::2516473@student.uwtsd.ac.uk::0f475a26-b615-4d6b-8050-54fd0de4f17b" providerId="AD" clId="Web-{CC22DA41-63DD-D6D9-EF99-9F667AAF6EAE}" dt="2026-03-16T15:58:35.905" v="312" actId="14100"/>
        <pc:sldMkLst>
          <pc:docMk/>
          <pc:sldMk cId="2694363056" sldId="296"/>
        </pc:sldMkLst>
        <pc:spChg chg="mod ord">
          <ac:chgData name="Tom Evans (2516473)" userId="S::2516473@student.uwtsd.ac.uk::0f475a26-b615-4d6b-8050-54fd0de4f17b" providerId="AD" clId="Web-{CC22DA41-63DD-D6D9-EF99-9F667AAF6EAE}" dt="2026-03-16T13:55:36.039" v="66" actId="20577"/>
          <ac:spMkLst>
            <pc:docMk/>
            <pc:sldMk cId="2694363056" sldId="296"/>
            <ac:spMk id="2" creationId="{755ADA1B-F0B2-E751-3E29-51990C221BF0}"/>
          </ac:spMkLst>
        </pc:spChg>
        <pc:spChg chg="add mod">
          <ac:chgData name="Tom Evans (2516473)" userId="S::2516473@student.uwtsd.ac.uk::0f475a26-b615-4d6b-8050-54fd0de4f17b" providerId="AD" clId="Web-{CC22DA41-63DD-D6D9-EF99-9F667AAF6EAE}" dt="2026-03-16T15:53:12.875" v="257" actId="20577"/>
          <ac:spMkLst>
            <pc:docMk/>
            <pc:sldMk cId="2694363056" sldId="296"/>
            <ac:spMk id="7" creationId="{E11989A9-5F05-7A36-1A71-8BEEE72DB6F1}"/>
          </ac:spMkLst>
        </pc:spChg>
        <pc:spChg chg="add mod">
          <ac:chgData name="Tom Evans (2516473)" userId="S::2516473@student.uwtsd.ac.uk::0f475a26-b615-4d6b-8050-54fd0de4f17b" providerId="AD" clId="Web-{CC22DA41-63DD-D6D9-EF99-9F667AAF6EAE}" dt="2026-03-16T15:54:18.133" v="267" actId="20577"/>
          <ac:spMkLst>
            <pc:docMk/>
            <pc:sldMk cId="2694363056" sldId="296"/>
            <ac:spMk id="9" creationId="{63314802-5122-DF65-7803-901A6B353036}"/>
          </ac:spMkLst>
        </pc:spChg>
        <pc:spChg chg="add mod">
          <ac:chgData name="Tom Evans (2516473)" userId="S::2516473@student.uwtsd.ac.uk::0f475a26-b615-4d6b-8050-54fd0de4f17b" providerId="AD" clId="Web-{CC22DA41-63DD-D6D9-EF99-9F667AAF6EAE}" dt="2026-03-16T15:53:23.781" v="260" actId="1076"/>
          <ac:spMkLst>
            <pc:docMk/>
            <pc:sldMk cId="2694363056" sldId="296"/>
            <ac:spMk id="10" creationId="{681A7441-620F-E4E9-D255-12592F277177}"/>
          </ac:spMkLst>
        </pc:spChg>
        <pc:spChg chg="add mod">
          <ac:chgData name="Tom Evans (2516473)" userId="S::2516473@student.uwtsd.ac.uk::0f475a26-b615-4d6b-8050-54fd0de4f17b" providerId="AD" clId="Web-{CC22DA41-63DD-D6D9-EF99-9F667AAF6EAE}" dt="2026-03-16T15:56:56.227" v="300" actId="20577"/>
          <ac:spMkLst>
            <pc:docMk/>
            <pc:sldMk cId="2694363056" sldId="296"/>
            <ac:spMk id="13" creationId="{4006FFAA-0CE8-1AA0-3A11-A217D8F70583}"/>
          </ac:spMkLst>
        </pc:spChg>
        <pc:picChg chg="add mod">
          <ac:chgData name="Tom Evans (2516473)" userId="S::2516473@student.uwtsd.ac.uk::0f475a26-b615-4d6b-8050-54fd0de4f17b" providerId="AD" clId="Web-{CC22DA41-63DD-D6D9-EF99-9F667AAF6EAE}" dt="2026-03-16T15:58:27.295" v="310" actId="1076"/>
          <ac:picMkLst>
            <pc:docMk/>
            <pc:sldMk cId="2694363056" sldId="296"/>
            <ac:picMk id="3" creationId="{779B1A57-E8E0-DAF8-EFAB-DC85C015F0DB}"/>
          </ac:picMkLst>
        </pc:picChg>
        <pc:picChg chg="add mod modCrop">
          <ac:chgData name="Tom Evans (2516473)" userId="S::2516473@student.uwtsd.ac.uk::0f475a26-b615-4d6b-8050-54fd0de4f17b" providerId="AD" clId="Web-{CC22DA41-63DD-D6D9-EF99-9F667AAF6EAE}" dt="2026-03-16T15:58:35.905" v="312" actId="14100"/>
          <ac:picMkLst>
            <pc:docMk/>
            <pc:sldMk cId="2694363056" sldId="296"/>
            <ac:picMk id="8" creationId="{FD8D15C3-42B4-56A0-CB46-EA48C6C1B721}"/>
          </ac:picMkLst>
        </pc:picChg>
        <pc:picChg chg="add mod ord modCrop">
          <ac:chgData name="Tom Evans (2516473)" userId="S::2516473@student.uwtsd.ac.uk::0f475a26-b615-4d6b-8050-54fd0de4f17b" providerId="AD" clId="Web-{CC22DA41-63DD-D6D9-EF99-9F667AAF6EAE}" dt="2026-03-16T15:57:36.433" v="303"/>
          <ac:picMkLst>
            <pc:docMk/>
            <pc:sldMk cId="2694363056" sldId="296"/>
            <ac:picMk id="11" creationId="{ADAD7F5E-2DBF-F31D-1E69-52ACE16DB63A}"/>
          </ac:picMkLst>
        </pc:picChg>
        <pc:picChg chg="add mod">
          <ac:chgData name="Tom Evans (2516473)" userId="S::2516473@student.uwtsd.ac.uk::0f475a26-b615-4d6b-8050-54fd0de4f17b" providerId="AD" clId="Web-{CC22DA41-63DD-D6D9-EF99-9F667AAF6EAE}" dt="2026-03-16T15:58:06.044" v="308"/>
          <ac:picMkLst>
            <pc:docMk/>
            <pc:sldMk cId="2694363056" sldId="296"/>
            <ac:picMk id="12" creationId="{B8545413-942A-4320-0BA7-DD43B483E494}"/>
          </ac:picMkLst>
        </pc:picChg>
      </pc:sldChg>
    </pc:docChg>
  </pc:docChgLst>
  <pc:docChgLst>
    <pc:chgData name="Tom Evans (2516473)" userId="S::2516473@student.uwtsd.ac.uk::0f475a26-b615-4d6b-8050-54fd0de4f17b" providerId="AD" clId="Web-{7662C212-C75A-2335-3403-86561B56C79B}"/>
    <pc:docChg chg="modSld">
      <pc:chgData name="Tom Evans (2516473)" userId="S::2516473@student.uwtsd.ac.uk::0f475a26-b615-4d6b-8050-54fd0de4f17b" providerId="AD" clId="Web-{7662C212-C75A-2335-3403-86561B56C79B}" dt="2026-03-17T11:02:01.577" v="263" actId="1076"/>
      <pc:docMkLst>
        <pc:docMk/>
      </pc:docMkLst>
      <pc:sldChg chg="addSp delSp modSp">
        <pc:chgData name="Tom Evans (2516473)" userId="S::2516473@student.uwtsd.ac.uk::0f475a26-b615-4d6b-8050-54fd0de4f17b" providerId="AD" clId="Web-{7662C212-C75A-2335-3403-86561B56C79B}" dt="2026-03-17T10:47:20.433" v="99" actId="1076"/>
        <pc:sldMkLst>
          <pc:docMk/>
          <pc:sldMk cId="2413251912" sldId="268"/>
        </pc:sldMkLst>
        <pc:spChg chg="mod">
          <ac:chgData name="Tom Evans (2516473)" userId="S::2516473@student.uwtsd.ac.uk::0f475a26-b615-4d6b-8050-54fd0de4f17b" providerId="AD" clId="Web-{7662C212-C75A-2335-3403-86561B56C79B}" dt="2026-03-17T10:46:58.230" v="95" actId="20577"/>
          <ac:spMkLst>
            <pc:docMk/>
            <pc:sldMk cId="2413251912" sldId="268"/>
            <ac:spMk id="2" creationId="{00000000-0000-0000-0000-000000000000}"/>
          </ac:spMkLst>
        </pc:spChg>
        <pc:spChg chg="add del">
          <ac:chgData name="Tom Evans (2516473)" userId="S::2516473@student.uwtsd.ac.uk::0f475a26-b615-4d6b-8050-54fd0de4f17b" providerId="AD" clId="Web-{7662C212-C75A-2335-3403-86561B56C79B}" dt="2026-03-17T10:22:51.842" v="1"/>
          <ac:spMkLst>
            <pc:docMk/>
            <pc:sldMk cId="2413251912" sldId="268"/>
            <ac:spMk id="3" creationId="{560AE99D-89A6-B72F-3BBE-5CB6854F9C4E}"/>
          </ac:spMkLst>
        </pc:spChg>
        <pc:spChg chg="add mod">
          <ac:chgData name="Tom Evans (2516473)" userId="S::2516473@student.uwtsd.ac.uk::0f475a26-b615-4d6b-8050-54fd0de4f17b" providerId="AD" clId="Web-{7662C212-C75A-2335-3403-86561B56C79B}" dt="2026-03-17T10:23:02.686" v="5" actId="20577"/>
          <ac:spMkLst>
            <pc:docMk/>
            <pc:sldMk cId="2413251912" sldId="268"/>
            <ac:spMk id="5" creationId="{96A4F7EB-D762-2022-E5CB-2EE6B1AF2AFE}"/>
          </ac:spMkLst>
        </pc:spChg>
        <pc:spChg chg="add mod">
          <ac:chgData name="Tom Evans (2516473)" userId="S::2516473@student.uwtsd.ac.uk::0f475a26-b615-4d6b-8050-54fd0de4f17b" providerId="AD" clId="Web-{7662C212-C75A-2335-3403-86561B56C79B}" dt="2026-03-17T10:47:20.433" v="99" actId="1076"/>
          <ac:spMkLst>
            <pc:docMk/>
            <pc:sldMk cId="2413251912" sldId="268"/>
            <ac:spMk id="6" creationId="{4BE54BC1-EBCF-755C-78B5-D1195AE2FD80}"/>
          </ac:spMkLst>
        </pc:spChg>
      </pc:sldChg>
      <pc:sldChg chg="modSp">
        <pc:chgData name="Tom Evans (2516473)" userId="S::2516473@student.uwtsd.ac.uk::0f475a26-b615-4d6b-8050-54fd0de4f17b" providerId="AD" clId="Web-{7662C212-C75A-2335-3403-86561B56C79B}" dt="2026-03-17T10:48:42.559" v="113" actId="1076"/>
        <pc:sldMkLst>
          <pc:docMk/>
          <pc:sldMk cId="1366832831" sldId="288"/>
        </pc:sldMkLst>
        <pc:spChg chg="mod">
          <ac:chgData name="Tom Evans (2516473)" userId="S::2516473@student.uwtsd.ac.uk::0f475a26-b615-4d6b-8050-54fd0de4f17b" providerId="AD" clId="Web-{7662C212-C75A-2335-3403-86561B56C79B}" dt="2026-03-17T10:48:20.903" v="108" actId="20577"/>
          <ac:spMkLst>
            <pc:docMk/>
            <pc:sldMk cId="1366832831" sldId="288"/>
            <ac:spMk id="2" creationId="{55943D85-4675-C406-3DDA-0969D4351D64}"/>
          </ac:spMkLst>
        </pc:spChg>
        <pc:spChg chg="mod">
          <ac:chgData name="Tom Evans (2516473)" userId="S::2516473@student.uwtsd.ac.uk::0f475a26-b615-4d6b-8050-54fd0de4f17b" providerId="AD" clId="Web-{7662C212-C75A-2335-3403-86561B56C79B}" dt="2026-03-17T10:48:42.559" v="113" actId="1076"/>
          <ac:spMkLst>
            <pc:docMk/>
            <pc:sldMk cId="1366832831" sldId="288"/>
            <ac:spMk id="5" creationId="{F343AE4B-ABDE-7BAF-E6AB-3099B96397AC}"/>
          </ac:spMkLst>
        </pc:spChg>
      </pc:sldChg>
      <pc:sldChg chg="addSp delSp modSp">
        <pc:chgData name="Tom Evans (2516473)" userId="S::2516473@student.uwtsd.ac.uk::0f475a26-b615-4d6b-8050-54fd0de4f17b" providerId="AD" clId="Web-{7662C212-C75A-2335-3403-86561B56C79B}" dt="2026-03-17T10:56:22.132" v="202" actId="1076"/>
        <pc:sldMkLst>
          <pc:docMk/>
          <pc:sldMk cId="1455218233" sldId="290"/>
        </pc:sldMkLst>
        <pc:spChg chg="add del mod">
          <ac:chgData name="Tom Evans (2516473)" userId="S::2516473@student.uwtsd.ac.uk::0f475a26-b615-4d6b-8050-54fd0de4f17b" providerId="AD" clId="Web-{7662C212-C75A-2335-3403-86561B56C79B}" dt="2026-03-17T10:54:21.190" v="170"/>
          <ac:spMkLst>
            <pc:docMk/>
            <pc:sldMk cId="1455218233" sldId="290"/>
            <ac:spMk id="3" creationId="{6E42DCA9-92A6-D0D8-D295-5EBA23D044AC}"/>
          </ac:spMkLst>
        </pc:spChg>
        <pc:spChg chg="add mod">
          <ac:chgData name="Tom Evans (2516473)" userId="S::2516473@student.uwtsd.ac.uk::0f475a26-b615-4d6b-8050-54fd0de4f17b" providerId="AD" clId="Web-{7662C212-C75A-2335-3403-86561B56C79B}" dt="2026-03-17T10:56:22.132" v="202" actId="1076"/>
          <ac:spMkLst>
            <pc:docMk/>
            <pc:sldMk cId="1455218233" sldId="290"/>
            <ac:spMk id="4" creationId="{99EA3359-554F-C8F1-956F-DA5B72D11B98}"/>
          </ac:spMkLst>
        </pc:spChg>
        <pc:spChg chg="mod">
          <ac:chgData name="Tom Evans (2516473)" userId="S::2516473@student.uwtsd.ac.uk::0f475a26-b615-4d6b-8050-54fd0de4f17b" providerId="AD" clId="Web-{7662C212-C75A-2335-3403-86561B56C79B}" dt="2026-03-17T10:56:11.850" v="200" actId="1076"/>
          <ac:spMkLst>
            <pc:docMk/>
            <pc:sldMk cId="1455218233" sldId="290"/>
            <ac:spMk id="5" creationId="{D43D525C-CA80-5E3B-E8E8-8511AC910602}"/>
          </ac:spMkLst>
        </pc:spChg>
        <pc:picChg chg="mod">
          <ac:chgData name="Tom Evans (2516473)" userId="S::2516473@student.uwtsd.ac.uk::0f475a26-b615-4d6b-8050-54fd0de4f17b" providerId="AD" clId="Web-{7662C212-C75A-2335-3403-86561B56C79B}" dt="2026-03-17T10:55:48.209" v="197" actId="1076"/>
          <ac:picMkLst>
            <pc:docMk/>
            <pc:sldMk cId="1455218233" sldId="290"/>
            <ac:picMk id="2" creationId="{60178E75-EAE1-9F36-DBCE-A5F616D76E06}"/>
          </ac:picMkLst>
        </pc:picChg>
      </pc:sldChg>
      <pc:sldChg chg="addSp modSp">
        <pc:chgData name="Tom Evans (2516473)" userId="S::2516473@student.uwtsd.ac.uk::0f475a26-b615-4d6b-8050-54fd0de4f17b" providerId="AD" clId="Web-{7662C212-C75A-2335-3403-86561B56C79B}" dt="2026-03-17T11:02:01.577" v="263" actId="1076"/>
        <pc:sldMkLst>
          <pc:docMk/>
          <pc:sldMk cId="2694363056" sldId="296"/>
        </pc:sldMkLst>
        <pc:spChg chg="mod">
          <ac:chgData name="Tom Evans (2516473)" userId="S::2516473@student.uwtsd.ac.uk::0f475a26-b615-4d6b-8050-54fd0de4f17b" providerId="AD" clId="Web-{7662C212-C75A-2335-3403-86561B56C79B}" dt="2026-03-17T11:01:37.514" v="261" actId="1076"/>
          <ac:spMkLst>
            <pc:docMk/>
            <pc:sldMk cId="2694363056" sldId="296"/>
            <ac:spMk id="2" creationId="{755ADA1B-F0B2-E751-3E29-51990C221BF0}"/>
          </ac:spMkLst>
        </pc:spChg>
        <pc:spChg chg="add mod">
          <ac:chgData name="Tom Evans (2516473)" userId="S::2516473@student.uwtsd.ac.uk::0f475a26-b615-4d6b-8050-54fd0de4f17b" providerId="AD" clId="Web-{7662C212-C75A-2335-3403-86561B56C79B}" dt="2026-03-17T11:02:01.577" v="263" actId="1076"/>
          <ac:spMkLst>
            <pc:docMk/>
            <pc:sldMk cId="2694363056" sldId="296"/>
            <ac:spMk id="6" creationId="{1C5F5EF1-EB94-A276-4136-281199F2827F}"/>
          </ac:spMkLst>
        </pc:spChg>
        <pc:spChg chg="mod">
          <ac:chgData name="Tom Evans (2516473)" userId="S::2516473@student.uwtsd.ac.uk::0f475a26-b615-4d6b-8050-54fd0de4f17b" providerId="AD" clId="Web-{7662C212-C75A-2335-3403-86561B56C79B}" dt="2026-03-17T10:57:11.508" v="214" actId="20577"/>
          <ac:spMkLst>
            <pc:docMk/>
            <pc:sldMk cId="2694363056" sldId="296"/>
            <ac:spMk id="7" creationId="{E11989A9-5F05-7A36-1A71-8BEEE72DB6F1}"/>
          </ac:spMkLst>
        </pc:spChg>
        <pc:spChg chg="mod">
          <ac:chgData name="Tom Evans (2516473)" userId="S::2516473@student.uwtsd.ac.uk::0f475a26-b615-4d6b-8050-54fd0de4f17b" providerId="AD" clId="Web-{7662C212-C75A-2335-3403-86561B56C79B}" dt="2026-03-17T10:57:08.086" v="212" actId="20577"/>
          <ac:spMkLst>
            <pc:docMk/>
            <pc:sldMk cId="2694363056" sldId="296"/>
            <ac:spMk id="9" creationId="{63314802-5122-DF65-7803-901A6B353036}"/>
          </ac:spMkLst>
        </pc:spChg>
        <pc:spChg chg="mod">
          <ac:chgData name="Tom Evans (2516473)" userId="S::2516473@student.uwtsd.ac.uk::0f475a26-b615-4d6b-8050-54fd0de4f17b" providerId="AD" clId="Web-{7662C212-C75A-2335-3403-86561B56C79B}" dt="2026-03-17T10:57:46.431" v="229" actId="1076"/>
          <ac:spMkLst>
            <pc:docMk/>
            <pc:sldMk cId="2694363056" sldId="296"/>
            <ac:spMk id="10" creationId="{681A7441-620F-E4E9-D255-12592F277177}"/>
          </ac:spMkLst>
        </pc:spChg>
        <pc:spChg chg="mod">
          <ac:chgData name="Tom Evans (2516473)" userId="S::2516473@student.uwtsd.ac.uk::0f475a26-b615-4d6b-8050-54fd0de4f17b" providerId="AD" clId="Web-{7662C212-C75A-2335-3403-86561B56C79B}" dt="2026-03-17T10:57:02.477" v="210" actId="20577"/>
          <ac:spMkLst>
            <pc:docMk/>
            <pc:sldMk cId="2694363056" sldId="296"/>
            <ac:spMk id="13" creationId="{4006FFAA-0CE8-1AA0-3A11-A217D8F70583}"/>
          </ac:spMkLst>
        </pc:spChg>
        <pc:graphicFrameChg chg="mod modGraphic">
          <ac:chgData name="Tom Evans (2516473)" userId="S::2516473@student.uwtsd.ac.uk::0f475a26-b615-4d6b-8050-54fd0de4f17b" providerId="AD" clId="Web-{7662C212-C75A-2335-3403-86561B56C79B}" dt="2026-03-17T10:59:06.495" v="237"/>
          <ac:graphicFrameMkLst>
            <pc:docMk/>
            <pc:sldMk cId="2694363056" sldId="296"/>
            <ac:graphicFrameMk id="4" creationId="{85914AC9-F64C-139C-CA6C-44D34B05215C}"/>
          </ac:graphicFrameMkLst>
        </pc:graphicFrameChg>
        <pc:picChg chg="mod">
          <ac:chgData name="Tom Evans (2516473)" userId="S::2516473@student.uwtsd.ac.uk::0f475a26-b615-4d6b-8050-54fd0de4f17b" providerId="AD" clId="Web-{7662C212-C75A-2335-3403-86561B56C79B}" dt="2026-03-17T10:59:17.699" v="238" actId="1076"/>
          <ac:picMkLst>
            <pc:docMk/>
            <pc:sldMk cId="2694363056" sldId="296"/>
            <ac:picMk id="3" creationId="{779B1A57-E8E0-DAF8-EFAB-DC85C015F0DB}"/>
          </ac:picMkLst>
        </pc:picChg>
        <pc:picChg chg="mod">
          <ac:chgData name="Tom Evans (2516473)" userId="S::2516473@student.uwtsd.ac.uk::0f475a26-b615-4d6b-8050-54fd0de4f17b" providerId="AD" clId="Web-{7662C212-C75A-2335-3403-86561B56C79B}" dt="2026-03-17T10:59:20.058" v="239" actId="1076"/>
          <ac:picMkLst>
            <pc:docMk/>
            <pc:sldMk cId="2694363056" sldId="296"/>
            <ac:picMk id="8" creationId="{FD8D15C3-42B4-56A0-CB46-EA48C6C1B721}"/>
          </ac:picMkLst>
        </pc:picChg>
        <pc:picChg chg="mod">
          <ac:chgData name="Tom Evans (2516473)" userId="S::2516473@student.uwtsd.ac.uk::0f475a26-b615-4d6b-8050-54fd0de4f17b" providerId="AD" clId="Web-{7662C212-C75A-2335-3403-86561B56C79B}" dt="2026-03-17T10:58:08.557" v="233" actId="1076"/>
          <ac:picMkLst>
            <pc:docMk/>
            <pc:sldMk cId="2694363056" sldId="296"/>
            <ac:picMk id="11" creationId="{ADAD7F5E-2DBF-F31D-1E69-52ACE16DB63A}"/>
          </ac:picMkLst>
        </pc:picChg>
        <pc:picChg chg="mod">
          <ac:chgData name="Tom Evans (2516473)" userId="S::2516473@student.uwtsd.ac.uk::0f475a26-b615-4d6b-8050-54fd0de4f17b" providerId="AD" clId="Web-{7662C212-C75A-2335-3403-86561B56C79B}" dt="2026-03-17T10:59:22.152" v="240" actId="1076"/>
          <ac:picMkLst>
            <pc:docMk/>
            <pc:sldMk cId="2694363056" sldId="296"/>
            <ac:picMk id="12" creationId="{B8545413-942A-4320-0BA7-DD43B483E494}"/>
          </ac:picMkLst>
        </pc:picChg>
      </pc:sldChg>
    </pc:docChg>
  </pc:docChgLst>
  <pc:docChgLst>
    <pc:chgData name="Oliver Thomas (2320119)" userId="S::2320119@student.uwtsd.ac.uk::c2c6d07c-40d6-41cb-807f-a13df151c6ef" providerId="AD" clId="Web-{D4A5C0BE-BDFC-4A0C-E7A9-D2D52C298F43}"/>
    <pc:docChg chg="addSld modSld">
      <pc:chgData name="Oliver Thomas (2320119)" userId="S::2320119@student.uwtsd.ac.uk::c2c6d07c-40d6-41cb-807f-a13df151c6ef" providerId="AD" clId="Web-{D4A5C0BE-BDFC-4A0C-E7A9-D2D52C298F43}" dt="2026-03-13T15:50:01.307" v="271" actId="1076"/>
      <pc:docMkLst>
        <pc:docMk/>
      </pc:docMkLst>
      <pc:sldChg chg="addSp delSp modSp mod modClrScheme chgLayout">
        <pc:chgData name="Oliver Thomas (2320119)" userId="S::2320119@student.uwtsd.ac.uk::c2c6d07c-40d6-41cb-807f-a13df151c6ef" providerId="AD" clId="Web-{D4A5C0BE-BDFC-4A0C-E7A9-D2D52C298F43}" dt="2026-03-13T15:09:33.630" v="24"/>
        <pc:sldMkLst>
          <pc:docMk/>
          <pc:sldMk cId="2413251912" sldId="268"/>
        </pc:sldMkLst>
        <pc:spChg chg="mod">
          <ac:chgData name="Oliver Thomas (2320119)" userId="S::2320119@student.uwtsd.ac.uk::c2c6d07c-40d6-41cb-807f-a13df151c6ef" providerId="AD" clId="Web-{D4A5C0BE-BDFC-4A0C-E7A9-D2D52C298F43}" dt="2026-03-13T15:09:25.895" v="18" actId="1076"/>
          <ac:spMkLst>
            <pc:docMk/>
            <pc:sldMk cId="2413251912" sldId="268"/>
            <ac:spMk id="2" creationId="{00000000-0000-0000-0000-000000000000}"/>
          </ac:spMkLst>
        </pc:spChg>
        <pc:picChg chg="add mod">
          <ac:chgData name="Oliver Thomas (2320119)" userId="S::2320119@student.uwtsd.ac.uk::c2c6d07c-40d6-41cb-807f-a13df151c6ef" providerId="AD" clId="Web-{D4A5C0BE-BDFC-4A0C-E7A9-D2D52C298F43}" dt="2026-03-13T15:09:11.911" v="17"/>
          <ac:picMkLst>
            <pc:docMk/>
            <pc:sldMk cId="2413251912" sldId="268"/>
            <ac:picMk id="4" creationId="{25C2A50F-7D68-89BB-2F6B-BEB2ADA804EB}"/>
          </ac:picMkLst>
        </pc:picChg>
      </pc:sldChg>
      <pc:sldChg chg="modSp">
        <pc:chgData name="Oliver Thomas (2320119)" userId="S::2320119@student.uwtsd.ac.uk::c2c6d07c-40d6-41cb-807f-a13df151c6ef" providerId="AD" clId="Web-{D4A5C0BE-BDFC-4A0C-E7A9-D2D52C298F43}" dt="2026-03-13T15:10:11.130" v="62"/>
        <pc:sldMkLst>
          <pc:docMk/>
          <pc:sldMk cId="468619527" sldId="273"/>
        </pc:sldMkLst>
        <pc:graphicFrameChg chg="mod modGraphic">
          <ac:chgData name="Oliver Thomas (2320119)" userId="S::2320119@student.uwtsd.ac.uk::c2c6d07c-40d6-41cb-807f-a13df151c6ef" providerId="AD" clId="Web-{D4A5C0BE-BDFC-4A0C-E7A9-D2D52C298F43}" dt="2026-03-13T15:10:11.130" v="62"/>
          <ac:graphicFrameMkLst>
            <pc:docMk/>
            <pc:sldMk cId="468619527" sldId="273"/>
            <ac:graphicFrameMk id="5" creationId="{0034680D-9F50-86CA-B1D6-878F23DD1226}"/>
          </ac:graphicFrameMkLst>
        </pc:graphicFrameChg>
      </pc:sldChg>
      <pc:sldChg chg="modSp">
        <pc:chgData name="Oliver Thomas (2320119)" userId="S::2320119@student.uwtsd.ac.uk::c2c6d07c-40d6-41cb-807f-a13df151c6ef" providerId="AD" clId="Web-{D4A5C0BE-BDFC-4A0C-E7A9-D2D52C298F43}" dt="2026-03-13T15:18:29.417" v="172" actId="1076"/>
        <pc:sldMkLst>
          <pc:docMk/>
          <pc:sldMk cId="2132301138" sldId="275"/>
        </pc:sldMkLst>
        <pc:spChg chg="mod">
          <ac:chgData name="Oliver Thomas (2320119)" userId="S::2320119@student.uwtsd.ac.uk::c2c6d07c-40d6-41cb-807f-a13df151c6ef" providerId="AD" clId="Web-{D4A5C0BE-BDFC-4A0C-E7A9-D2D52C298F43}" dt="2026-03-13T15:18:29.417" v="172" actId="1076"/>
          <ac:spMkLst>
            <pc:docMk/>
            <pc:sldMk cId="2132301138" sldId="275"/>
            <ac:spMk id="2" creationId="{00000000-0000-0000-0000-000000000000}"/>
          </ac:spMkLst>
        </pc:spChg>
      </pc:sldChg>
      <pc:sldChg chg="addSp delSp modSp mod modClrScheme chgLayout">
        <pc:chgData name="Oliver Thomas (2320119)" userId="S::2320119@student.uwtsd.ac.uk::c2c6d07c-40d6-41cb-807f-a13df151c6ef" providerId="AD" clId="Web-{D4A5C0BE-BDFC-4A0C-E7A9-D2D52C298F43}" dt="2026-03-13T15:42:39.323" v="233" actId="20577"/>
        <pc:sldMkLst>
          <pc:docMk/>
          <pc:sldMk cId="3822490668" sldId="278"/>
        </pc:sldMkLst>
        <pc:spChg chg="add mod">
          <ac:chgData name="Oliver Thomas (2320119)" userId="S::2320119@student.uwtsd.ac.uk::c2c6d07c-40d6-41cb-807f-a13df151c6ef" providerId="AD" clId="Web-{D4A5C0BE-BDFC-4A0C-E7A9-D2D52C298F43}" dt="2026-03-13T15:42:31.073" v="232" actId="1076"/>
          <ac:spMkLst>
            <pc:docMk/>
            <pc:sldMk cId="3822490668" sldId="278"/>
            <ac:spMk id="7" creationId="{2653C1D5-03E5-6EF2-B537-77F7FB709B22}"/>
          </ac:spMkLst>
        </pc:spChg>
        <pc:spChg chg="add mod">
          <ac:chgData name="Oliver Thomas (2320119)" userId="S::2320119@student.uwtsd.ac.uk::c2c6d07c-40d6-41cb-807f-a13df151c6ef" providerId="AD" clId="Web-{D4A5C0BE-BDFC-4A0C-E7A9-D2D52C298F43}" dt="2026-03-13T15:42:39.323" v="233" actId="20577"/>
          <ac:spMkLst>
            <pc:docMk/>
            <pc:sldMk cId="3822490668" sldId="278"/>
            <ac:spMk id="12" creationId="{7B0A5589-E4E9-9CDB-4CD1-D4EB3CADF666}"/>
          </ac:spMkLst>
        </pc:spChg>
      </pc:sldChg>
      <pc:sldChg chg="delSp modSp">
        <pc:chgData name="Oliver Thomas (2320119)" userId="S::2320119@student.uwtsd.ac.uk::c2c6d07c-40d6-41cb-807f-a13df151c6ef" providerId="AD" clId="Web-{D4A5C0BE-BDFC-4A0C-E7A9-D2D52C298F43}" dt="2026-03-13T15:29:20.306" v="217" actId="1076"/>
        <pc:sldMkLst>
          <pc:docMk/>
          <pc:sldMk cId="2646250151" sldId="279"/>
        </pc:sldMkLst>
        <pc:spChg chg="mod">
          <ac:chgData name="Oliver Thomas (2320119)" userId="S::2320119@student.uwtsd.ac.uk::c2c6d07c-40d6-41cb-807f-a13df151c6ef" providerId="AD" clId="Web-{D4A5C0BE-BDFC-4A0C-E7A9-D2D52C298F43}" dt="2026-03-13T15:29:20.306" v="217" actId="1076"/>
          <ac:spMkLst>
            <pc:docMk/>
            <pc:sldMk cId="2646250151" sldId="279"/>
            <ac:spMk id="2" creationId="{5C86484C-0AF7-3459-F1EF-DE54D2402DEC}"/>
          </ac:spMkLst>
        </pc:spChg>
      </pc:sldChg>
      <pc:sldChg chg="addSp delSp modSp mod modClrScheme chgLayout">
        <pc:chgData name="Oliver Thomas (2320119)" userId="S::2320119@student.uwtsd.ac.uk::c2c6d07c-40d6-41cb-807f-a13df151c6ef" providerId="AD" clId="Web-{D4A5C0BE-BDFC-4A0C-E7A9-D2D52C298F43}" dt="2026-03-13T15:50:01.307" v="271" actId="1076"/>
        <pc:sldMkLst>
          <pc:docMk/>
          <pc:sldMk cId="2324441979" sldId="280"/>
        </pc:sldMkLst>
        <pc:spChg chg="mod">
          <ac:chgData name="Oliver Thomas (2320119)" userId="S::2320119@student.uwtsd.ac.uk::c2c6d07c-40d6-41cb-807f-a13df151c6ef" providerId="AD" clId="Web-{D4A5C0BE-BDFC-4A0C-E7A9-D2D52C298F43}" dt="2026-03-13T15:50:01.307" v="271" actId="1076"/>
          <ac:spMkLst>
            <pc:docMk/>
            <pc:sldMk cId="2324441979" sldId="280"/>
            <ac:spMk id="2" creationId="{DFBB0A4E-B1D1-6FDD-FD11-A1AC2AA1650B}"/>
          </ac:spMkLst>
        </pc:spChg>
        <pc:picChg chg="add">
          <ac:chgData name="Oliver Thomas (2320119)" userId="S::2320119@student.uwtsd.ac.uk::c2c6d07c-40d6-41cb-807f-a13df151c6ef" providerId="AD" clId="Web-{D4A5C0BE-BDFC-4A0C-E7A9-D2D52C298F43}" dt="2026-03-13T15:49:33.447" v="265"/>
          <ac:picMkLst>
            <pc:docMk/>
            <pc:sldMk cId="2324441979" sldId="280"/>
            <ac:picMk id="5" creationId="{2F555D84-B884-00DD-45CF-8DBE4F01997F}"/>
          </ac:picMkLst>
        </pc:picChg>
      </pc:sldChg>
      <pc:sldChg chg="modSp">
        <pc:chgData name="Oliver Thomas (2320119)" userId="S::2320119@student.uwtsd.ac.uk::c2c6d07c-40d6-41cb-807f-a13df151c6ef" providerId="AD" clId="Web-{D4A5C0BE-BDFC-4A0C-E7A9-D2D52C298F43}" dt="2026-03-13T15:45:10.109" v="241" actId="1076"/>
        <pc:sldMkLst>
          <pc:docMk/>
          <pc:sldMk cId="2037569697" sldId="284"/>
        </pc:sldMkLst>
        <pc:picChg chg="mod">
          <ac:chgData name="Oliver Thomas (2320119)" userId="S::2320119@student.uwtsd.ac.uk::c2c6d07c-40d6-41cb-807f-a13df151c6ef" providerId="AD" clId="Web-{D4A5C0BE-BDFC-4A0C-E7A9-D2D52C298F43}" dt="2026-03-13T15:45:10.109" v="241" actId="1076"/>
          <ac:picMkLst>
            <pc:docMk/>
            <pc:sldMk cId="2037569697" sldId="284"/>
            <ac:picMk id="14" creationId="{724AE5DC-13A5-8E19-5F39-F25847BD1B47}"/>
          </ac:picMkLst>
        </pc:picChg>
      </pc:sldChg>
      <pc:sldChg chg="addSp delSp modSp">
        <pc:chgData name="Oliver Thomas (2320119)" userId="S::2320119@student.uwtsd.ac.uk::c2c6d07c-40d6-41cb-807f-a13df151c6ef" providerId="AD" clId="Web-{D4A5C0BE-BDFC-4A0C-E7A9-D2D52C298F43}" dt="2026-03-13T15:43:58.168" v="240"/>
        <pc:sldMkLst>
          <pc:docMk/>
          <pc:sldMk cId="1665841194" sldId="286"/>
        </pc:sldMkLst>
        <pc:spChg chg="mod">
          <ac:chgData name="Oliver Thomas (2320119)" userId="S::2320119@student.uwtsd.ac.uk::c2c6d07c-40d6-41cb-807f-a13df151c6ef" providerId="AD" clId="Web-{D4A5C0BE-BDFC-4A0C-E7A9-D2D52C298F43}" dt="2026-03-13T15:14:31.177" v="92" actId="1076"/>
          <ac:spMkLst>
            <pc:docMk/>
            <pc:sldMk cId="1665841194" sldId="286"/>
            <ac:spMk id="2" creationId="{0BF0779D-29A8-C92B-676F-FBACE34DD405}"/>
          </ac:spMkLst>
        </pc:spChg>
        <pc:spChg chg="add mod">
          <ac:chgData name="Oliver Thomas (2320119)" userId="S::2320119@student.uwtsd.ac.uk::c2c6d07c-40d6-41cb-807f-a13df151c6ef" providerId="AD" clId="Web-{D4A5C0BE-BDFC-4A0C-E7A9-D2D52C298F43}" dt="2026-03-13T15:15:35.741" v="118" actId="20577"/>
          <ac:spMkLst>
            <pc:docMk/>
            <pc:sldMk cId="1665841194" sldId="286"/>
            <ac:spMk id="6" creationId="{68094864-318B-4FAD-5E20-02EC4100F9F1}"/>
          </ac:spMkLst>
        </pc:spChg>
        <pc:graphicFrameChg chg="add mod ord modGraphic">
          <ac:chgData name="Oliver Thomas (2320119)" userId="S::2320119@student.uwtsd.ac.uk::c2c6d07c-40d6-41cb-807f-a13df151c6ef" providerId="AD" clId="Web-{D4A5C0BE-BDFC-4A0C-E7A9-D2D52C298F43}" dt="2026-03-13T15:43:58.168" v="240"/>
          <ac:graphicFrameMkLst>
            <pc:docMk/>
            <pc:sldMk cId="1665841194" sldId="286"/>
            <ac:graphicFrameMk id="5" creationId="{B4647558-84DD-58D5-344F-B91E6353274F}"/>
          </ac:graphicFrameMkLst>
        </pc:graphicFrameChg>
      </pc:sldChg>
      <pc:sldChg chg="addSp delSp modSp new mod modClrScheme chgLayout">
        <pc:chgData name="Oliver Thomas (2320119)" userId="S::2320119@student.uwtsd.ac.uk::c2c6d07c-40d6-41cb-807f-a13df151c6ef" providerId="AD" clId="Web-{D4A5C0BE-BDFC-4A0C-E7A9-D2D52C298F43}" dt="2026-03-13T15:21:56.451" v="189" actId="20577"/>
        <pc:sldMkLst>
          <pc:docMk/>
          <pc:sldMk cId="1366832831" sldId="288"/>
        </pc:sldMkLst>
        <pc:spChg chg="mod ord">
          <ac:chgData name="Oliver Thomas (2320119)" userId="S::2320119@student.uwtsd.ac.uk::c2c6d07c-40d6-41cb-807f-a13df151c6ef" providerId="AD" clId="Web-{D4A5C0BE-BDFC-4A0C-E7A9-D2D52C298F43}" dt="2026-03-13T15:21:42.826" v="187" actId="1076"/>
          <ac:spMkLst>
            <pc:docMk/>
            <pc:sldMk cId="1366832831" sldId="288"/>
            <ac:spMk id="2" creationId="{55943D85-4675-C406-3DDA-0969D4351D64}"/>
          </ac:spMkLst>
        </pc:spChg>
        <pc:spChg chg="add mod ord">
          <ac:chgData name="Oliver Thomas (2320119)" userId="S::2320119@student.uwtsd.ac.uk::c2c6d07c-40d6-41cb-807f-a13df151c6ef" providerId="AD" clId="Web-{D4A5C0BE-BDFC-4A0C-E7A9-D2D52C298F43}" dt="2026-03-13T15:21:56.451" v="189" actId="20577"/>
          <ac:spMkLst>
            <pc:docMk/>
            <pc:sldMk cId="1366832831" sldId="288"/>
            <ac:spMk id="5" creationId="{F343AE4B-ABDE-7BAF-E6AB-3099B96397AC}"/>
          </ac:spMkLst>
        </pc:spChg>
        <pc:picChg chg="add">
          <ac:chgData name="Oliver Thomas (2320119)" userId="S::2320119@student.uwtsd.ac.uk::c2c6d07c-40d6-41cb-807f-a13df151c6ef" providerId="AD" clId="Web-{D4A5C0BE-BDFC-4A0C-E7A9-D2D52C298F43}" dt="2026-03-13T15:21:33.185" v="186"/>
          <ac:picMkLst>
            <pc:docMk/>
            <pc:sldMk cId="1366832831" sldId="288"/>
            <ac:picMk id="7" creationId="{75730DE9-5D53-B913-437A-B04B8A1E382A}"/>
          </ac:picMkLst>
        </pc:picChg>
      </pc:sldChg>
      <pc:sldChg chg="addSp delSp modSp new">
        <pc:chgData name="Oliver Thomas (2320119)" userId="S::2320119@student.uwtsd.ac.uk::c2c6d07c-40d6-41cb-807f-a13df151c6ef" providerId="AD" clId="Web-{D4A5C0BE-BDFC-4A0C-E7A9-D2D52C298F43}" dt="2026-03-13T15:46:35.285" v="257"/>
        <pc:sldMkLst>
          <pc:docMk/>
          <pc:sldMk cId="202299695" sldId="289"/>
        </pc:sldMkLst>
        <pc:spChg chg="mod">
          <ac:chgData name="Oliver Thomas (2320119)" userId="S::2320119@student.uwtsd.ac.uk::c2c6d07c-40d6-41cb-807f-a13df151c6ef" providerId="AD" clId="Web-{D4A5C0BE-BDFC-4A0C-E7A9-D2D52C298F43}" dt="2026-03-13T15:16:28.914" v="146" actId="1076"/>
          <ac:spMkLst>
            <pc:docMk/>
            <pc:sldMk cId="202299695" sldId="289"/>
            <ac:spMk id="2" creationId="{5502D9E4-76E9-EE22-382C-506FE6878AF6}"/>
          </ac:spMkLst>
        </pc:spChg>
      </pc:sldChg>
    </pc:docChg>
  </pc:docChgLst>
  <pc:docChgLst>
    <pc:chgData name="Charlie Gallagher (2416608)" userId="S::2416608@student.uwtsd.ac.uk::e912e76e-81e7-4e76-9384-38a87ccd6666" providerId="AD" clId="Web-{54BDF54A-F951-E3C6-671A-93783EBEA106}"/>
    <pc:docChg chg="addSld delSld modSld">
      <pc:chgData name="Charlie Gallagher (2416608)" userId="S::2416608@student.uwtsd.ac.uk::e912e76e-81e7-4e76-9384-38a87ccd6666" providerId="AD" clId="Web-{54BDF54A-F951-E3C6-671A-93783EBEA106}" dt="2026-03-16T14:03:47.839" v="2210"/>
      <pc:docMkLst>
        <pc:docMk/>
      </pc:docMkLst>
      <pc:sldChg chg="addSp delSp modSp mod modClrScheme chgLayout">
        <pc:chgData name="Charlie Gallagher (2416608)" userId="S::2416608@student.uwtsd.ac.uk::e912e76e-81e7-4e76-9384-38a87ccd6666" providerId="AD" clId="Web-{54BDF54A-F951-E3C6-671A-93783EBEA106}" dt="2026-03-16T13:25:43.279" v="2063" actId="1076"/>
        <pc:sldMkLst>
          <pc:docMk/>
          <pc:sldMk cId="3449154580" sldId="285"/>
        </pc:sldMkLst>
        <pc:spChg chg="mod">
          <ac:chgData name="Charlie Gallagher (2416608)" userId="S::2416608@student.uwtsd.ac.uk::e912e76e-81e7-4e76-9384-38a87ccd6666" providerId="AD" clId="Web-{54BDF54A-F951-E3C6-671A-93783EBEA106}" dt="2026-03-16T11:12:51.999" v="534" actId="1076"/>
          <ac:spMkLst>
            <pc:docMk/>
            <pc:sldMk cId="3449154580" sldId="285"/>
            <ac:spMk id="2" creationId="{4AB6B3C7-BE05-20FE-513E-072BBF7A538D}"/>
          </ac:spMkLst>
        </pc:spChg>
        <pc:spChg chg="add mod">
          <ac:chgData name="Charlie Gallagher (2416608)" userId="S::2416608@student.uwtsd.ac.uk::e912e76e-81e7-4e76-9384-38a87ccd6666" providerId="AD" clId="Web-{54BDF54A-F951-E3C6-671A-93783EBEA106}" dt="2026-03-16T13:25:26.420" v="2062" actId="20577"/>
          <ac:spMkLst>
            <pc:docMk/>
            <pc:sldMk cId="3449154580" sldId="285"/>
            <ac:spMk id="8" creationId="{2961C05A-6051-82B3-BFC6-F10D755914CE}"/>
          </ac:spMkLst>
        </pc:spChg>
        <pc:picChg chg="add mod">
          <ac:chgData name="Charlie Gallagher (2416608)" userId="S::2416608@student.uwtsd.ac.uk::e912e76e-81e7-4e76-9384-38a87ccd6666" providerId="AD" clId="Web-{54BDF54A-F951-E3C6-671A-93783EBEA106}" dt="2026-03-16T13:25:43.279" v="2063" actId="1076"/>
          <ac:picMkLst>
            <pc:docMk/>
            <pc:sldMk cId="3449154580" sldId="285"/>
            <ac:picMk id="3" creationId="{784CA2DA-FC54-1F1C-E57E-6B4F95F25F43}"/>
          </ac:picMkLst>
        </pc:picChg>
      </pc:sldChg>
      <pc:sldChg chg="modSp">
        <pc:chgData name="Charlie Gallagher (2416608)" userId="S::2416608@student.uwtsd.ac.uk::e912e76e-81e7-4e76-9384-38a87ccd6666" providerId="AD" clId="Web-{54BDF54A-F951-E3C6-671A-93783EBEA106}" dt="2026-03-16T14:03:17.679" v="2204"/>
        <pc:sldMkLst>
          <pc:docMk/>
          <pc:sldMk cId="1132649338" sldId="291"/>
        </pc:sldMkLst>
      </pc:sldChg>
      <pc:sldChg chg="addSp delSp modSp">
        <pc:chgData name="Charlie Gallagher (2416608)" userId="S::2416608@student.uwtsd.ac.uk::e912e76e-81e7-4e76-9384-38a87ccd6666" providerId="AD" clId="Web-{54BDF54A-F951-E3C6-671A-93783EBEA106}" dt="2026-03-16T14:03:31.072" v="2208"/>
        <pc:sldMkLst>
          <pc:docMk/>
          <pc:sldMk cId="86847330" sldId="293"/>
        </pc:sldMkLst>
      </pc:sldChg>
      <pc:sldChg chg="modSp add replId">
        <pc:chgData name="Charlie Gallagher (2416608)" userId="S::2416608@student.uwtsd.ac.uk::e912e76e-81e7-4e76-9384-38a87ccd6666" providerId="AD" clId="Web-{54BDF54A-F951-E3C6-671A-93783EBEA106}" dt="2026-03-16T14:03:47.839" v="2210"/>
        <pc:sldMkLst>
          <pc:docMk/>
          <pc:sldMk cId="8679877" sldId="294"/>
        </pc:sldMkLst>
      </pc:sldChg>
      <pc:sldChg chg="addSp delSp modSp add replId">
        <pc:chgData name="Charlie Gallagher (2416608)" userId="S::2416608@student.uwtsd.ac.uk::e912e76e-81e7-4e76-9384-38a87ccd6666" providerId="AD" clId="Web-{54BDF54A-F951-E3C6-671A-93783EBEA106}" dt="2026-03-16T14:02:08.263" v="2194"/>
        <pc:sldMkLst>
          <pc:docMk/>
          <pc:sldMk cId="762892928" sldId="295"/>
        </pc:sldMkLst>
        <pc:graphicFrameChg chg="add mod modGraphic">
          <ac:chgData name="Charlie Gallagher (2416608)" userId="S::2416608@student.uwtsd.ac.uk::e912e76e-81e7-4e76-9384-38a87ccd6666" providerId="AD" clId="Web-{54BDF54A-F951-E3C6-671A-93783EBEA106}" dt="2026-03-16T14:02:08.263" v="2194"/>
          <ac:graphicFrameMkLst>
            <pc:docMk/>
            <pc:sldMk cId="762892928" sldId="295"/>
            <ac:graphicFrameMk id="4" creationId="{67E8AD16-985E-4DBF-14D5-631466A107C9}"/>
          </ac:graphicFrameMkLst>
        </pc:graphicFrameChg>
      </pc:sldChg>
    </pc:docChg>
  </pc:docChgLst>
  <pc:docChgLst>
    <pc:chgData name="Oliver Thomas (2320119)" userId="S::2320119@student.uwtsd.ac.uk::c2c6d07c-40d6-41cb-807f-a13df151c6ef" providerId="AD" clId="Web-{FB2D08B7-135E-C48E-7627-CC13BD43E170}"/>
    <pc:docChg chg="addSld delSld modSld sldOrd">
      <pc:chgData name="Oliver Thomas (2320119)" userId="S::2320119@student.uwtsd.ac.uk::c2c6d07c-40d6-41cb-807f-a13df151c6ef" providerId="AD" clId="Web-{FB2D08B7-135E-C48E-7627-CC13BD43E170}" dt="2026-03-17T19:24:03.884" v="9"/>
      <pc:docMkLst>
        <pc:docMk/>
      </pc:docMkLst>
      <pc:sldChg chg="add ord">
        <pc:chgData name="Oliver Thomas (2320119)" userId="S::2320119@student.uwtsd.ac.uk::c2c6d07c-40d6-41cb-807f-a13df151c6ef" providerId="AD" clId="Web-{FB2D08B7-135E-C48E-7627-CC13BD43E170}" dt="2026-03-17T19:20:54.083" v="8"/>
        <pc:sldMkLst>
          <pc:docMk/>
          <pc:sldMk cId="834783956" sldId="259"/>
        </pc:sldMkLst>
      </pc:sldChg>
      <pc:sldChg chg="add">
        <pc:chgData name="Oliver Thomas (2320119)" userId="S::2320119@student.uwtsd.ac.uk::c2c6d07c-40d6-41cb-807f-a13df151c6ef" providerId="AD" clId="Web-{FB2D08B7-135E-C48E-7627-CC13BD43E170}" dt="2026-03-17T19:19:42.377" v="2"/>
        <pc:sldMkLst>
          <pc:docMk/>
          <pc:sldMk cId="2143659790" sldId="260"/>
        </pc:sldMkLst>
      </pc:sldChg>
      <pc:sldChg chg="modSp add">
        <pc:chgData name="Oliver Thomas (2320119)" userId="S::2320119@student.uwtsd.ac.uk::c2c6d07c-40d6-41cb-807f-a13df151c6ef" providerId="AD" clId="Web-{FB2D08B7-135E-C48E-7627-CC13BD43E170}" dt="2026-03-17T19:19:13.829" v="1" actId="1076"/>
        <pc:sldMkLst>
          <pc:docMk/>
          <pc:sldMk cId="3290610267" sldId="261"/>
        </pc:sldMkLst>
        <pc:spChg chg="mod">
          <ac:chgData name="Oliver Thomas (2320119)" userId="S::2320119@student.uwtsd.ac.uk::c2c6d07c-40d6-41cb-807f-a13df151c6ef" providerId="AD" clId="Web-{FB2D08B7-135E-C48E-7627-CC13BD43E170}" dt="2026-03-17T19:19:13.829" v="1" actId="1076"/>
          <ac:spMkLst>
            <pc:docMk/>
            <pc:sldMk cId="3290610267" sldId="261"/>
            <ac:spMk id="2" creationId="{EDF5D39B-DD31-04FE-C1C8-D7616202D61B}"/>
          </ac:spMkLst>
        </pc:spChg>
      </pc:sldChg>
      <pc:sldChg chg="ord">
        <pc:chgData name="Oliver Thomas (2320119)" userId="S::2320119@student.uwtsd.ac.uk::c2c6d07c-40d6-41cb-807f-a13df151c6ef" providerId="AD" clId="Web-{FB2D08B7-135E-C48E-7627-CC13BD43E170}" dt="2026-03-17T19:24:03.884" v="9"/>
        <pc:sldMkLst>
          <pc:docMk/>
          <pc:sldMk cId="468619527" sldId="273"/>
        </pc:sldMkLst>
      </pc:sldChg>
      <pc:sldChg chg="del">
        <pc:chgData name="Oliver Thomas (2320119)" userId="S::2320119@student.uwtsd.ac.uk::c2c6d07c-40d6-41cb-807f-a13df151c6ef" providerId="AD" clId="Web-{FB2D08B7-135E-C48E-7627-CC13BD43E170}" dt="2026-03-17T19:20:28.957" v="5"/>
        <pc:sldMkLst>
          <pc:docMk/>
          <pc:sldMk cId="1397893279" sldId="274"/>
        </pc:sldMkLst>
      </pc:sldChg>
      <pc:sldChg chg="del">
        <pc:chgData name="Oliver Thomas (2320119)" userId="S::2320119@student.uwtsd.ac.uk::c2c6d07c-40d6-41cb-807f-a13df151c6ef" providerId="AD" clId="Web-{FB2D08B7-135E-C48E-7627-CC13BD43E170}" dt="2026-03-17T19:20:34.270" v="6"/>
        <pc:sldMkLst>
          <pc:docMk/>
          <pc:sldMk cId="1718594860" sldId="277"/>
        </pc:sldMkLst>
      </pc:sldChg>
      <pc:sldChg chg="addSp modSp mod modClrScheme chgLayout">
        <pc:chgData name="Oliver Thomas (2320119)" userId="S::2320119@student.uwtsd.ac.uk::c2c6d07c-40d6-41cb-807f-a13df151c6ef" providerId="AD" clId="Web-{FB2D08B7-135E-C48E-7627-CC13BD43E170}" dt="2026-03-17T19:19:57.253" v="4"/>
        <pc:sldMkLst>
          <pc:docMk/>
          <pc:sldMk cId="202299695" sldId="289"/>
        </pc:sldMkLst>
        <pc:spChg chg="mod">
          <ac:chgData name="Oliver Thomas (2320119)" userId="S::2320119@student.uwtsd.ac.uk::c2c6d07c-40d6-41cb-807f-a13df151c6ef" providerId="AD" clId="Web-{FB2D08B7-135E-C48E-7627-CC13BD43E170}" dt="2026-03-17T19:19:57.253" v="4"/>
          <ac:spMkLst>
            <pc:docMk/>
            <pc:sldMk cId="202299695" sldId="289"/>
            <ac:spMk id="2" creationId="{5502D9E4-76E9-EE22-382C-506FE6878AF6}"/>
          </ac:spMkLst>
        </pc:spChg>
        <pc:picChg chg="add">
          <ac:chgData name="Oliver Thomas (2320119)" userId="S::2320119@student.uwtsd.ac.uk::c2c6d07c-40d6-41cb-807f-a13df151c6ef" providerId="AD" clId="Web-{FB2D08B7-135E-C48E-7627-CC13BD43E170}" dt="2026-03-17T19:19:57.253" v="4"/>
          <ac:picMkLst>
            <pc:docMk/>
            <pc:sldMk cId="202299695" sldId="289"/>
            <ac:picMk id="4" creationId="{C9812108-B594-9AC3-D72A-FC36F3E25C12}"/>
          </ac:picMkLst>
        </pc:picChg>
      </pc:sldChg>
    </pc:docChg>
  </pc:docChgLst>
  <pc:docChgLst>
    <pc:chgData name="Tom Evans (2516473)" userId="0f475a26-b615-4d6b-8050-54fd0de4f17b" providerId="ADAL" clId="{A212577C-8725-4A47-A001-09D2A0EE6202}"/>
    <pc:docChg chg="undo custSel addSld delSld modSld">
      <pc:chgData name="Tom Evans (2516473)" userId="0f475a26-b615-4d6b-8050-54fd0de4f17b" providerId="ADAL" clId="{A212577C-8725-4A47-A001-09D2A0EE6202}" dt="2026-03-13T15:53:47.350" v="1255" actId="20577"/>
      <pc:docMkLst>
        <pc:docMk/>
      </pc:docMkLst>
      <pc:sldChg chg="modSp mod">
        <pc:chgData name="Tom Evans (2516473)" userId="0f475a26-b615-4d6b-8050-54fd0de4f17b" providerId="ADAL" clId="{A212577C-8725-4A47-A001-09D2A0EE6202}" dt="2026-03-13T14:56:29.135" v="45" actId="20577"/>
        <pc:sldMkLst>
          <pc:docMk/>
          <pc:sldMk cId="468619527" sldId="273"/>
        </pc:sldMkLst>
        <pc:graphicFrameChg chg="modGraphic">
          <ac:chgData name="Tom Evans (2516473)" userId="0f475a26-b615-4d6b-8050-54fd0de4f17b" providerId="ADAL" clId="{A212577C-8725-4A47-A001-09D2A0EE6202}" dt="2026-03-13T14:56:29.135" v="45" actId="20577"/>
          <ac:graphicFrameMkLst>
            <pc:docMk/>
            <pc:sldMk cId="468619527" sldId="273"/>
            <ac:graphicFrameMk id="5" creationId="{0034680D-9F50-86CA-B1D6-878F23DD1226}"/>
          </ac:graphicFrameMkLst>
        </pc:graphicFrameChg>
      </pc:sldChg>
      <pc:sldChg chg="addSp delSp modSp add mod">
        <pc:chgData name="Tom Evans (2516473)" userId="0f475a26-b615-4d6b-8050-54fd0de4f17b" providerId="ADAL" clId="{A212577C-8725-4A47-A001-09D2A0EE6202}" dt="2026-03-13T15:47:16.703" v="958" actId="1076"/>
        <pc:sldMkLst>
          <pc:docMk/>
          <pc:sldMk cId="1455218233" sldId="290"/>
        </pc:sldMkLst>
        <pc:spChg chg="mod">
          <ac:chgData name="Tom Evans (2516473)" userId="0f475a26-b615-4d6b-8050-54fd0de4f17b" providerId="ADAL" clId="{A212577C-8725-4A47-A001-09D2A0EE6202}" dt="2026-03-13T15:47:16.703" v="958" actId="1076"/>
          <ac:spMkLst>
            <pc:docMk/>
            <pc:sldMk cId="1455218233" sldId="290"/>
            <ac:spMk id="5" creationId="{D43D525C-CA80-5E3B-E8E8-8511AC910602}"/>
          </ac:spMkLst>
        </pc:spChg>
      </pc:sldChg>
      <pc:sldChg chg="addSp modSp new mod modClrScheme chgLayout">
        <pc:chgData name="Tom Evans (2516473)" userId="0f475a26-b615-4d6b-8050-54fd0de4f17b" providerId="ADAL" clId="{A212577C-8725-4A47-A001-09D2A0EE6202}" dt="2026-03-13T15:53:47.350" v="1255" actId="20577"/>
        <pc:sldMkLst>
          <pc:docMk/>
          <pc:sldMk cId="2898240837" sldId="292"/>
        </pc:sldMkLst>
        <pc:spChg chg="mod ord">
          <ac:chgData name="Tom Evans (2516473)" userId="0f475a26-b615-4d6b-8050-54fd0de4f17b" providerId="ADAL" clId="{A212577C-8725-4A47-A001-09D2A0EE6202}" dt="2026-03-13T15:51:04.702" v="1008" actId="1076"/>
          <ac:spMkLst>
            <pc:docMk/>
            <pc:sldMk cId="2898240837" sldId="292"/>
            <ac:spMk id="2" creationId="{1B2F02B3-6817-4954-4F0A-ED9DBC47EB05}"/>
          </ac:spMkLst>
        </pc:spChg>
        <pc:spChg chg="mod ord">
          <ac:chgData name="Tom Evans (2516473)" userId="0f475a26-b615-4d6b-8050-54fd0de4f17b" providerId="ADAL" clId="{A212577C-8725-4A47-A001-09D2A0EE6202}" dt="2026-03-13T15:51:09.879" v="1009" actId="1076"/>
          <ac:spMkLst>
            <pc:docMk/>
            <pc:sldMk cId="2898240837" sldId="292"/>
            <ac:spMk id="3" creationId="{F8D15D23-52CF-8EFB-8368-1AB9E3448950}"/>
          </ac:spMkLst>
        </pc:spChg>
        <pc:spChg chg="add mod">
          <ac:chgData name="Tom Evans (2516473)" userId="0f475a26-b615-4d6b-8050-54fd0de4f17b" providerId="ADAL" clId="{A212577C-8725-4A47-A001-09D2A0EE6202}" dt="2026-03-13T15:53:47.350" v="1255" actId="20577"/>
          <ac:spMkLst>
            <pc:docMk/>
            <pc:sldMk cId="2898240837" sldId="292"/>
            <ac:spMk id="4" creationId="{8F6175A9-7677-94DC-1C8B-21D77C15CF1A}"/>
          </ac:spMkLst>
        </pc:spChg>
      </pc:sldChg>
    </pc:docChg>
  </pc:docChgLst>
  <pc:docChgLst>
    <pc:chgData name="Hywel Cleaves (2520281)" userId="1c5c4fdb-fc77-4cf3-94a5-22c75ad06e55" providerId="ADAL" clId="{B1C6C0EC-29D7-4E7C-A377-8D943BE0846E}"/>
    <pc:docChg chg="custSel addSld modSld">
      <pc:chgData name="Hywel Cleaves (2520281)" userId="1c5c4fdb-fc77-4cf3-94a5-22c75ad06e55" providerId="ADAL" clId="{B1C6C0EC-29D7-4E7C-A377-8D943BE0846E}" dt="2026-03-18T15:47:56.765" v="241" actId="1076"/>
      <pc:docMkLst>
        <pc:docMk/>
      </pc:docMkLst>
      <pc:sldChg chg="modSp mod">
        <pc:chgData name="Hywel Cleaves (2520281)" userId="1c5c4fdb-fc77-4cf3-94a5-22c75ad06e55" providerId="ADAL" clId="{B1C6C0EC-29D7-4E7C-A377-8D943BE0846E}" dt="2026-03-18T11:22:26.783" v="50" actId="20577"/>
        <pc:sldMkLst>
          <pc:docMk/>
          <pc:sldMk cId="468619527" sldId="273"/>
        </pc:sldMkLst>
        <pc:graphicFrameChg chg="modGraphic">
          <ac:chgData name="Hywel Cleaves (2520281)" userId="1c5c4fdb-fc77-4cf3-94a5-22c75ad06e55" providerId="ADAL" clId="{B1C6C0EC-29D7-4E7C-A377-8D943BE0846E}" dt="2026-03-18T11:22:26.783" v="50" actId="20577"/>
          <ac:graphicFrameMkLst>
            <pc:docMk/>
            <pc:sldMk cId="468619527" sldId="273"/>
            <ac:graphicFrameMk id="5" creationId="{0034680D-9F50-86CA-B1D6-878F23DD1226}"/>
          </ac:graphicFrameMkLst>
        </pc:graphicFrameChg>
      </pc:sldChg>
      <pc:sldChg chg="addSp delSp modSp mod">
        <pc:chgData name="Hywel Cleaves (2520281)" userId="1c5c4fdb-fc77-4cf3-94a5-22c75ad06e55" providerId="ADAL" clId="{B1C6C0EC-29D7-4E7C-A377-8D943BE0846E}" dt="2026-03-18T15:34:38.724" v="225" actId="20577"/>
        <pc:sldMkLst>
          <pc:docMk/>
          <pc:sldMk cId="2646250151" sldId="279"/>
        </pc:sldMkLst>
        <pc:spChg chg="mod">
          <ac:chgData name="Hywel Cleaves (2520281)" userId="1c5c4fdb-fc77-4cf3-94a5-22c75ad06e55" providerId="ADAL" clId="{B1C6C0EC-29D7-4E7C-A377-8D943BE0846E}" dt="2026-03-18T15:26:15.051" v="118" actId="1076"/>
          <ac:spMkLst>
            <pc:docMk/>
            <pc:sldMk cId="2646250151" sldId="279"/>
            <ac:spMk id="2" creationId="{5C86484C-0AF7-3459-F1EF-DE54D2402DEC}"/>
          </ac:spMkLst>
        </pc:spChg>
        <pc:spChg chg="add del mod">
          <ac:chgData name="Hywel Cleaves (2520281)" userId="1c5c4fdb-fc77-4cf3-94a5-22c75ad06e55" providerId="ADAL" clId="{B1C6C0EC-29D7-4E7C-A377-8D943BE0846E}" dt="2026-03-18T15:26:38.525" v="120" actId="478"/>
          <ac:spMkLst>
            <pc:docMk/>
            <pc:sldMk cId="2646250151" sldId="279"/>
            <ac:spMk id="3" creationId="{4C714030-C8F2-B4E3-9A9A-06E40753B4E3}"/>
          </ac:spMkLst>
        </pc:spChg>
        <pc:graphicFrameChg chg="add mod modGraphic">
          <ac:chgData name="Hywel Cleaves (2520281)" userId="1c5c4fdb-fc77-4cf3-94a5-22c75ad06e55" providerId="ADAL" clId="{B1C6C0EC-29D7-4E7C-A377-8D943BE0846E}" dt="2026-03-18T15:34:38.724" v="225" actId="20577"/>
          <ac:graphicFrameMkLst>
            <pc:docMk/>
            <pc:sldMk cId="2646250151" sldId="279"/>
            <ac:graphicFrameMk id="4" creationId="{5AA5B712-9AFB-07D2-AEEE-6CED80759C54}"/>
          </ac:graphicFrameMkLst>
        </pc:graphicFrameChg>
        <pc:picChg chg="add mod">
          <ac:chgData name="Hywel Cleaves (2520281)" userId="1c5c4fdb-fc77-4cf3-94a5-22c75ad06e55" providerId="ADAL" clId="{B1C6C0EC-29D7-4E7C-A377-8D943BE0846E}" dt="2026-03-18T15:27:47.151" v="128" actId="1076"/>
          <ac:picMkLst>
            <pc:docMk/>
            <pc:sldMk cId="2646250151" sldId="279"/>
            <ac:picMk id="5" creationId="{5F0F1366-50FD-9637-AFFA-235E30A83D82}"/>
          </ac:picMkLst>
        </pc:picChg>
        <pc:picChg chg="add mod">
          <ac:chgData name="Hywel Cleaves (2520281)" userId="1c5c4fdb-fc77-4cf3-94a5-22c75ad06e55" providerId="ADAL" clId="{B1C6C0EC-29D7-4E7C-A377-8D943BE0846E}" dt="2026-03-18T15:29:12.560" v="136" actId="1076"/>
          <ac:picMkLst>
            <pc:docMk/>
            <pc:sldMk cId="2646250151" sldId="279"/>
            <ac:picMk id="6" creationId="{564046D2-8DE5-9A7B-B4E1-B000CF2ADE6A}"/>
          </ac:picMkLst>
        </pc:picChg>
        <pc:picChg chg="add mod">
          <ac:chgData name="Hywel Cleaves (2520281)" userId="1c5c4fdb-fc77-4cf3-94a5-22c75ad06e55" providerId="ADAL" clId="{B1C6C0EC-29D7-4E7C-A377-8D943BE0846E}" dt="2026-03-18T15:29:14.253" v="137" actId="1076"/>
          <ac:picMkLst>
            <pc:docMk/>
            <pc:sldMk cId="2646250151" sldId="279"/>
            <ac:picMk id="7" creationId="{711FE029-8CD3-A41A-A8C3-13AC04591FF1}"/>
          </ac:picMkLst>
        </pc:picChg>
        <pc:picChg chg="add mod">
          <ac:chgData name="Hywel Cleaves (2520281)" userId="1c5c4fdb-fc77-4cf3-94a5-22c75ad06e55" providerId="ADAL" clId="{B1C6C0EC-29D7-4E7C-A377-8D943BE0846E}" dt="2026-03-18T15:30:41.118" v="141" actId="1076"/>
          <ac:picMkLst>
            <pc:docMk/>
            <pc:sldMk cId="2646250151" sldId="279"/>
            <ac:picMk id="8" creationId="{5B3583AB-BD97-F0F8-5339-CA098FFE0F3B}"/>
          </ac:picMkLst>
        </pc:picChg>
        <pc:picChg chg="add del">
          <ac:chgData name="Hywel Cleaves (2520281)" userId="1c5c4fdb-fc77-4cf3-94a5-22c75ad06e55" providerId="ADAL" clId="{B1C6C0EC-29D7-4E7C-A377-8D943BE0846E}" dt="2026-03-18T15:33:29.461" v="151" actId="478"/>
          <ac:picMkLst>
            <pc:docMk/>
            <pc:sldMk cId="2646250151" sldId="279"/>
            <ac:picMk id="1026" creationId="{AABCC3F9-912B-6214-6493-864EAC1786B1}"/>
          </ac:picMkLst>
        </pc:picChg>
      </pc:sldChg>
      <pc:sldChg chg="addSp delSp modSp add mod">
        <pc:chgData name="Hywel Cleaves (2520281)" userId="1c5c4fdb-fc77-4cf3-94a5-22c75ad06e55" providerId="ADAL" clId="{B1C6C0EC-29D7-4E7C-A377-8D943BE0846E}" dt="2026-03-18T15:47:56.765" v="241" actId="1076"/>
        <pc:sldMkLst>
          <pc:docMk/>
          <pc:sldMk cId="3133504848" sldId="298"/>
        </pc:sldMkLst>
        <pc:spChg chg="mod">
          <ac:chgData name="Hywel Cleaves (2520281)" userId="1c5c4fdb-fc77-4cf3-94a5-22c75ad06e55" providerId="ADAL" clId="{B1C6C0EC-29D7-4E7C-A377-8D943BE0846E}" dt="2026-03-18T15:33:51.619" v="184" actId="20577"/>
          <ac:spMkLst>
            <pc:docMk/>
            <pc:sldMk cId="3133504848" sldId="298"/>
            <ac:spMk id="2" creationId="{957ED204-427A-32EA-1887-8B997F16FECC}"/>
          </ac:spMkLst>
        </pc:spChg>
        <pc:graphicFrameChg chg="add mod modGraphic">
          <ac:chgData name="Hywel Cleaves (2520281)" userId="1c5c4fdb-fc77-4cf3-94a5-22c75ad06e55" providerId="ADAL" clId="{B1C6C0EC-29D7-4E7C-A377-8D943BE0846E}" dt="2026-03-18T15:46:21.834" v="234" actId="120"/>
          <ac:graphicFrameMkLst>
            <pc:docMk/>
            <pc:sldMk cId="3133504848" sldId="298"/>
            <ac:graphicFrameMk id="3" creationId="{4AB9EA5F-3C1C-7ACA-2D66-E48575E87DDE}"/>
          </ac:graphicFrameMkLst>
        </pc:graphicFrameChg>
        <pc:graphicFrameChg chg="del">
          <ac:chgData name="Hywel Cleaves (2520281)" userId="1c5c4fdb-fc77-4cf3-94a5-22c75ad06e55" providerId="ADAL" clId="{B1C6C0EC-29D7-4E7C-A377-8D943BE0846E}" dt="2026-03-18T15:33:39.228" v="153" actId="478"/>
          <ac:graphicFrameMkLst>
            <pc:docMk/>
            <pc:sldMk cId="3133504848" sldId="298"/>
            <ac:graphicFrameMk id="4" creationId="{F6FFD15A-7557-751C-01FD-A66BAE429442}"/>
          </ac:graphicFrameMkLst>
        </pc:graphicFrameChg>
        <pc:picChg chg="del">
          <ac:chgData name="Hywel Cleaves (2520281)" userId="1c5c4fdb-fc77-4cf3-94a5-22c75ad06e55" providerId="ADAL" clId="{B1C6C0EC-29D7-4E7C-A377-8D943BE0846E}" dt="2026-03-18T15:33:41.474" v="157" actId="478"/>
          <ac:picMkLst>
            <pc:docMk/>
            <pc:sldMk cId="3133504848" sldId="298"/>
            <ac:picMk id="5" creationId="{357EEE3F-90A9-4E4B-AC05-A05F8DB96D76}"/>
          </ac:picMkLst>
        </pc:picChg>
        <pc:picChg chg="del">
          <ac:chgData name="Hywel Cleaves (2520281)" userId="1c5c4fdb-fc77-4cf3-94a5-22c75ad06e55" providerId="ADAL" clId="{B1C6C0EC-29D7-4E7C-A377-8D943BE0846E}" dt="2026-03-18T15:33:41.082" v="156" actId="478"/>
          <ac:picMkLst>
            <pc:docMk/>
            <pc:sldMk cId="3133504848" sldId="298"/>
            <ac:picMk id="6" creationId="{AE7F1F84-E418-9081-4F48-2F1DE8330BC6}"/>
          </ac:picMkLst>
        </pc:picChg>
        <pc:picChg chg="del">
          <ac:chgData name="Hywel Cleaves (2520281)" userId="1c5c4fdb-fc77-4cf3-94a5-22c75ad06e55" providerId="ADAL" clId="{B1C6C0EC-29D7-4E7C-A377-8D943BE0846E}" dt="2026-03-18T15:33:40.449" v="155" actId="478"/>
          <ac:picMkLst>
            <pc:docMk/>
            <pc:sldMk cId="3133504848" sldId="298"/>
            <ac:picMk id="7" creationId="{68B0A6DE-14FD-00C3-1BD1-1B939DE53BC7}"/>
          </ac:picMkLst>
        </pc:picChg>
        <pc:picChg chg="del">
          <ac:chgData name="Hywel Cleaves (2520281)" userId="1c5c4fdb-fc77-4cf3-94a5-22c75ad06e55" providerId="ADAL" clId="{B1C6C0EC-29D7-4E7C-A377-8D943BE0846E}" dt="2026-03-18T15:33:40.019" v="154" actId="478"/>
          <ac:picMkLst>
            <pc:docMk/>
            <pc:sldMk cId="3133504848" sldId="298"/>
            <ac:picMk id="8" creationId="{3711BE38-9AA8-AAC6-8349-77C65FBE4951}"/>
          </ac:picMkLst>
        </pc:picChg>
        <pc:picChg chg="add mod">
          <ac:chgData name="Hywel Cleaves (2520281)" userId="1c5c4fdb-fc77-4cf3-94a5-22c75ad06e55" providerId="ADAL" clId="{B1C6C0EC-29D7-4E7C-A377-8D943BE0846E}" dt="2026-03-18T15:46:50.629" v="237" actId="1076"/>
          <ac:picMkLst>
            <pc:docMk/>
            <pc:sldMk cId="3133504848" sldId="298"/>
            <ac:picMk id="9" creationId="{C21C3BCA-3EF5-3A97-2D98-44ED3D157744}"/>
          </ac:picMkLst>
        </pc:picChg>
        <pc:picChg chg="add mod">
          <ac:chgData name="Hywel Cleaves (2520281)" userId="1c5c4fdb-fc77-4cf3-94a5-22c75ad06e55" providerId="ADAL" clId="{B1C6C0EC-29D7-4E7C-A377-8D943BE0846E}" dt="2026-03-18T15:47:26.166" v="239" actId="1076"/>
          <ac:picMkLst>
            <pc:docMk/>
            <pc:sldMk cId="3133504848" sldId="298"/>
            <ac:picMk id="10" creationId="{74697236-66F4-994F-A603-018FCF613209}"/>
          </ac:picMkLst>
        </pc:picChg>
        <pc:picChg chg="add mod">
          <ac:chgData name="Hywel Cleaves (2520281)" userId="1c5c4fdb-fc77-4cf3-94a5-22c75ad06e55" providerId="ADAL" clId="{B1C6C0EC-29D7-4E7C-A377-8D943BE0846E}" dt="2026-03-18T15:47:56.765" v="241" actId="1076"/>
          <ac:picMkLst>
            <pc:docMk/>
            <pc:sldMk cId="3133504848" sldId="298"/>
            <ac:picMk id="11" creationId="{5F22CFEE-FEF6-106C-9CA4-A04BADAEC8BD}"/>
          </ac:picMkLst>
        </pc:picChg>
      </pc:sldChg>
    </pc:docChg>
  </pc:docChgLst>
  <pc:docChgLst>
    <pc:chgData name="Loz Browne (2415273)" userId="S::2415273@student.uwtsd.ac.uk::e859f29e-c042-4938-8970-486621c8cacb" providerId="AD" clId="Web-{CC669012-1F76-1F88-723B-C5C204F95E22}"/>
    <pc:docChg chg="addSld modSld">
      <pc:chgData name="Loz Browne (2415273)" userId="S::2415273@student.uwtsd.ac.uk::e859f29e-c042-4938-8970-486621c8cacb" providerId="AD" clId="Web-{CC669012-1F76-1F88-723B-C5C204F95E22}" dt="2026-03-06T15:58:55.666" v="97" actId="20577"/>
      <pc:docMkLst>
        <pc:docMk/>
      </pc:docMkLst>
      <pc:sldChg chg="modSp">
        <pc:chgData name="Loz Browne (2415273)" userId="S::2415273@student.uwtsd.ac.uk::e859f29e-c042-4938-8970-486621c8cacb" providerId="AD" clId="Web-{CC669012-1F76-1F88-723B-C5C204F95E22}" dt="2026-03-06T15:56:16.944" v="3" actId="20577"/>
        <pc:sldMkLst>
          <pc:docMk/>
          <pc:sldMk cId="468619527" sldId="273"/>
        </pc:sldMkLst>
        <pc:spChg chg="mod">
          <ac:chgData name="Loz Browne (2415273)" userId="S::2415273@student.uwtsd.ac.uk::e859f29e-c042-4938-8970-486621c8cacb" providerId="AD" clId="Web-{CC669012-1F76-1F88-723B-C5C204F95E22}" dt="2026-03-06T15:56:16.944" v="3" actId="20577"/>
          <ac:spMkLst>
            <pc:docMk/>
            <pc:sldMk cId="468619527" sldId="273"/>
            <ac:spMk id="2" creationId="{00000000-0000-0000-0000-000000000000}"/>
          </ac:spMkLst>
        </pc:spChg>
      </pc:sldChg>
      <pc:sldChg chg="modSp">
        <pc:chgData name="Loz Browne (2415273)" userId="S::2415273@student.uwtsd.ac.uk::e859f29e-c042-4938-8970-486621c8cacb" providerId="AD" clId="Web-{CC669012-1F76-1F88-723B-C5C204F95E22}" dt="2026-03-06T15:57:06.524" v="41" actId="20577"/>
        <pc:sldMkLst>
          <pc:docMk/>
          <pc:sldMk cId="2132301138" sldId="275"/>
        </pc:sldMkLst>
        <pc:spChg chg="mod">
          <ac:chgData name="Loz Browne (2415273)" userId="S::2415273@student.uwtsd.ac.uk::e859f29e-c042-4938-8970-486621c8cacb" providerId="AD" clId="Web-{CC669012-1F76-1F88-723B-C5C204F95E22}" dt="2026-03-06T15:57:06.524" v="41" actId="20577"/>
          <ac:spMkLst>
            <pc:docMk/>
            <pc:sldMk cId="2132301138" sldId="275"/>
            <ac:spMk id="2" creationId="{00000000-0000-0000-0000-000000000000}"/>
          </ac:spMkLst>
        </pc:spChg>
      </pc:sldChg>
      <pc:sldChg chg="modSp add replId">
        <pc:chgData name="Loz Browne (2415273)" userId="S::2415273@student.uwtsd.ac.uk::e859f29e-c042-4938-8970-486621c8cacb" providerId="AD" clId="Web-{CC669012-1F76-1F88-723B-C5C204F95E22}" dt="2026-03-06T15:58:55.666" v="97" actId="20577"/>
        <pc:sldMkLst>
          <pc:docMk/>
          <pc:sldMk cId="2646250151" sldId="279"/>
        </pc:sldMkLst>
        <pc:spChg chg="mod">
          <ac:chgData name="Loz Browne (2415273)" userId="S::2415273@student.uwtsd.ac.uk::e859f29e-c042-4938-8970-486621c8cacb" providerId="AD" clId="Web-{CC669012-1F76-1F88-723B-C5C204F95E22}" dt="2026-03-06T15:58:46.494" v="77" actId="20577"/>
          <ac:spMkLst>
            <pc:docMk/>
            <pc:sldMk cId="2646250151" sldId="279"/>
            <ac:spMk id="2" creationId="{5C86484C-0AF7-3459-F1EF-DE54D2402DEC}"/>
          </ac:spMkLst>
        </pc:spChg>
      </pc:sldChg>
      <pc:sldChg chg="add replId">
        <pc:chgData name="Loz Browne (2415273)" userId="S::2415273@student.uwtsd.ac.uk::e859f29e-c042-4938-8970-486621c8cacb" providerId="AD" clId="Web-{CC669012-1F76-1F88-723B-C5C204F95E22}" dt="2026-03-06T15:58:34.275" v="74"/>
        <pc:sldMkLst>
          <pc:docMk/>
          <pc:sldMk cId="2324441979" sldId="280"/>
        </pc:sldMkLst>
      </pc:sldChg>
    </pc:docChg>
  </pc:docChgLst>
  <pc:docChgLst>
    <pc:chgData name="Charlie Gallagher (2416608)" userId="S::2416608@student.uwtsd.ac.uk::e912e76e-81e7-4e76-9384-38a87ccd6666" providerId="AD" clId="Web-{D69DE8CF-3055-3EAE-E9A1-DF9DE747E248}"/>
    <pc:docChg chg="addSld delSld modSld sldOrd">
      <pc:chgData name="Charlie Gallagher (2416608)" userId="S::2416608@student.uwtsd.ac.uk::e912e76e-81e7-4e76-9384-38a87ccd6666" providerId="AD" clId="Web-{D69DE8CF-3055-3EAE-E9A1-DF9DE747E248}" dt="2026-03-13T10:35:13.849" v="247" actId="20577"/>
      <pc:docMkLst>
        <pc:docMk/>
      </pc:docMkLst>
      <pc:sldChg chg="addSp delSp modSp new">
        <pc:chgData name="Charlie Gallagher (2416608)" userId="S::2416608@student.uwtsd.ac.uk::e912e76e-81e7-4e76-9384-38a87ccd6666" providerId="AD" clId="Web-{D69DE8CF-3055-3EAE-E9A1-DF9DE747E248}" dt="2026-03-13T10:35:13.849" v="247" actId="20577"/>
        <pc:sldMkLst>
          <pc:docMk/>
          <pc:sldMk cId="3449154580" sldId="285"/>
        </pc:sldMkLst>
        <pc:spChg chg="mod">
          <ac:chgData name="Charlie Gallagher (2416608)" userId="S::2416608@student.uwtsd.ac.uk::e912e76e-81e7-4e76-9384-38a87ccd6666" providerId="AD" clId="Web-{D69DE8CF-3055-3EAE-E9A1-DF9DE747E248}" dt="2026-03-13T10:04:23.562" v="21" actId="1076"/>
          <ac:spMkLst>
            <pc:docMk/>
            <pc:sldMk cId="3449154580" sldId="285"/>
            <ac:spMk id="2" creationId="{4AB6B3C7-BE05-20FE-513E-072BBF7A538D}"/>
          </ac:spMkLst>
        </pc:spChg>
      </pc:sldChg>
    </pc:docChg>
  </pc:docChgLst>
  <pc:docChgLst>
    <pc:chgData name="Charlie Gallagher (2416608)" userId="S::2416608@student.uwtsd.ac.uk::e912e76e-81e7-4e76-9384-38a87ccd6666" providerId="AD" clId="Web-{2AC6B71F-F255-2334-5B2D-F4D05C40A77E}"/>
    <pc:docChg chg="addSld modSld">
      <pc:chgData name="Charlie Gallagher (2416608)" userId="S::2416608@student.uwtsd.ac.uk::e912e76e-81e7-4e76-9384-38a87ccd6666" providerId="AD" clId="Web-{2AC6B71F-F255-2334-5B2D-F4D05C40A77E}" dt="2026-03-13T16:27:11.475" v="351" actId="20577"/>
      <pc:docMkLst>
        <pc:docMk/>
      </pc:docMkLst>
      <pc:sldChg chg="addSp delSp modSp">
        <pc:chgData name="Charlie Gallagher (2416608)" userId="S::2416608@student.uwtsd.ac.uk::e912e76e-81e7-4e76-9384-38a87ccd6666" providerId="AD" clId="Web-{2AC6B71F-F255-2334-5B2D-F4D05C40A77E}" dt="2026-03-13T15:46:28.096" v="60" actId="20577"/>
        <pc:sldMkLst>
          <pc:docMk/>
          <pc:sldMk cId="3449154580" sldId="285"/>
        </pc:sldMkLst>
      </pc:sldChg>
      <pc:sldChg chg="addSp delSp modSp add replId">
        <pc:chgData name="Charlie Gallagher (2416608)" userId="S::2416608@student.uwtsd.ac.uk::e912e76e-81e7-4e76-9384-38a87ccd6666" providerId="AD" clId="Web-{2AC6B71F-F255-2334-5B2D-F4D05C40A77E}" dt="2026-03-13T16:17:25.067" v="266" actId="1076"/>
        <pc:sldMkLst>
          <pc:docMk/>
          <pc:sldMk cId="1132649338" sldId="291"/>
        </pc:sldMkLst>
      </pc:sldChg>
      <pc:sldChg chg="addSp delSp modSp add replId">
        <pc:chgData name="Charlie Gallagher (2416608)" userId="S::2416608@student.uwtsd.ac.uk::e912e76e-81e7-4e76-9384-38a87ccd6666" providerId="AD" clId="Web-{2AC6B71F-F255-2334-5B2D-F4D05C40A77E}" dt="2026-03-13T16:27:11.475" v="351" actId="20577"/>
        <pc:sldMkLst>
          <pc:docMk/>
          <pc:sldMk cId="86847330" sldId="293"/>
        </pc:sldMkLst>
      </pc:sldChg>
    </pc:docChg>
  </pc:docChgLst>
  <pc:docChgLst>
    <pc:chgData name="Charlie Gallagher (2416608)" userId="S::2416608@student.uwtsd.ac.uk::e912e76e-81e7-4e76-9384-38a87ccd6666" providerId="AD" clId="Web-{2245A86B-A426-A542-9BA2-481E5F971DCC}"/>
    <pc:docChg chg="modSld">
      <pc:chgData name="Charlie Gallagher (2416608)" userId="S::2416608@student.uwtsd.ac.uk::e912e76e-81e7-4e76-9384-38a87ccd6666" providerId="AD" clId="Web-{2245A86B-A426-A542-9BA2-481E5F971DCC}" dt="2026-03-17T06:39:22.873" v="7" actId="20577"/>
      <pc:docMkLst>
        <pc:docMk/>
      </pc:docMkLst>
      <pc:sldChg chg="modSp">
        <pc:chgData name="Charlie Gallagher (2416608)" userId="S::2416608@student.uwtsd.ac.uk::e912e76e-81e7-4e76-9384-38a87ccd6666" providerId="AD" clId="Web-{2245A86B-A426-A542-9BA2-481E5F971DCC}" dt="2026-03-17T06:39:22.873" v="7" actId="20577"/>
        <pc:sldMkLst>
          <pc:docMk/>
          <pc:sldMk cId="86847330" sldId="293"/>
        </pc:sldMkLst>
        <pc:spChg chg="mod">
          <ac:chgData name="Charlie Gallagher (2416608)" userId="S::2416608@student.uwtsd.ac.uk::e912e76e-81e7-4e76-9384-38a87ccd6666" providerId="AD" clId="Web-{2245A86B-A426-A542-9BA2-481E5F971DCC}" dt="2026-03-17T06:39:09.685" v="3"/>
          <ac:spMkLst>
            <pc:docMk/>
            <pc:sldMk cId="86847330" sldId="293"/>
            <ac:spMk id="7" creationId="{C01D4CE3-16DB-200B-2137-BBAA95D65D58}"/>
          </ac:spMkLst>
        </pc:spChg>
        <pc:spChg chg="mod">
          <ac:chgData name="Charlie Gallagher (2416608)" userId="S::2416608@student.uwtsd.ac.uk::e912e76e-81e7-4e76-9384-38a87ccd6666" providerId="AD" clId="Web-{2245A86B-A426-A542-9BA2-481E5F971DCC}" dt="2026-03-17T06:39:13.295" v="4"/>
          <ac:spMkLst>
            <pc:docMk/>
            <pc:sldMk cId="86847330" sldId="293"/>
            <ac:spMk id="11" creationId="{446C308E-0C1E-34BD-38F3-E4C965558903}"/>
          </ac:spMkLst>
        </pc:spChg>
        <pc:spChg chg="mod">
          <ac:chgData name="Charlie Gallagher (2416608)" userId="S::2416608@student.uwtsd.ac.uk::e912e76e-81e7-4e76-9384-38a87ccd6666" providerId="AD" clId="Web-{2245A86B-A426-A542-9BA2-481E5F971DCC}" dt="2026-03-17T06:39:22.873" v="7" actId="20577"/>
          <ac:spMkLst>
            <pc:docMk/>
            <pc:sldMk cId="86847330" sldId="293"/>
            <ac:spMk id="13" creationId="{13297C03-0C2B-0320-28A7-B0817827C585}"/>
          </ac:spMkLst>
        </pc:spChg>
        <pc:picChg chg="mod">
          <ac:chgData name="Charlie Gallagher (2416608)" userId="S::2416608@student.uwtsd.ac.uk::e912e76e-81e7-4e76-9384-38a87ccd6666" providerId="AD" clId="Web-{2245A86B-A426-A542-9BA2-481E5F971DCC}" dt="2026-03-17T06:38:46.935" v="0" actId="1076"/>
          <ac:picMkLst>
            <pc:docMk/>
            <pc:sldMk cId="86847330" sldId="293"/>
            <ac:picMk id="6" creationId="{3B5585DF-190B-282D-38F6-F6DC412B46D8}"/>
          </ac:picMkLst>
        </pc:picChg>
      </pc:sldChg>
    </pc:docChg>
  </pc:docChgLst>
  <pc:docChgLst>
    <pc:chgData name="Charlie Gallagher (2416608)" userId="S::2416608@student.uwtsd.ac.uk::e912e76e-81e7-4e76-9384-38a87ccd6666" providerId="AD" clId="Web-{F5437569-E8D1-D9B3-4F7C-62B5B2366A36}"/>
    <pc:docChg chg="addSld delSld modSld sldOrd">
      <pc:chgData name="Charlie Gallagher (2416608)" userId="S::2416608@student.uwtsd.ac.uk::e912e76e-81e7-4e76-9384-38a87ccd6666" providerId="AD" clId="Web-{F5437569-E8D1-D9B3-4F7C-62B5B2366A36}" dt="2026-03-18T13:39:24.284" v="348"/>
      <pc:docMkLst>
        <pc:docMk/>
      </pc:docMkLst>
      <pc:sldChg chg="modSp">
        <pc:chgData name="Charlie Gallagher (2416608)" userId="S::2416608@student.uwtsd.ac.uk::e912e76e-81e7-4e76-9384-38a87ccd6666" providerId="AD" clId="Web-{F5437569-E8D1-D9B3-4F7C-62B5B2366A36}" dt="2026-03-18T09:36:14.753" v="321" actId="1076"/>
        <pc:sldMkLst>
          <pc:docMk/>
          <pc:sldMk cId="3449154580" sldId="285"/>
        </pc:sldMkLst>
        <pc:spChg chg="mod">
          <ac:chgData name="Charlie Gallagher (2416608)" userId="S::2416608@student.uwtsd.ac.uk::e912e76e-81e7-4e76-9384-38a87ccd6666" providerId="AD" clId="Web-{F5437569-E8D1-D9B3-4F7C-62B5B2366A36}" dt="2026-03-18T09:35:37.564" v="313" actId="1076"/>
          <ac:spMkLst>
            <pc:docMk/>
            <pc:sldMk cId="3449154580" sldId="285"/>
            <ac:spMk id="2" creationId="{4AB6B3C7-BE05-20FE-513E-072BBF7A538D}"/>
          </ac:spMkLst>
        </pc:spChg>
        <pc:spChg chg="mod">
          <ac:chgData name="Charlie Gallagher (2416608)" userId="S::2416608@student.uwtsd.ac.uk::e912e76e-81e7-4e76-9384-38a87ccd6666" providerId="AD" clId="Web-{F5437569-E8D1-D9B3-4F7C-62B5B2366A36}" dt="2026-03-18T09:36:08.518" v="320" actId="20577"/>
          <ac:spMkLst>
            <pc:docMk/>
            <pc:sldMk cId="3449154580" sldId="285"/>
            <ac:spMk id="8" creationId="{2961C05A-6051-82B3-BFC6-F10D755914CE}"/>
          </ac:spMkLst>
        </pc:spChg>
        <pc:picChg chg="mod">
          <ac:chgData name="Charlie Gallagher (2416608)" userId="S::2416608@student.uwtsd.ac.uk::e912e76e-81e7-4e76-9384-38a87ccd6666" providerId="AD" clId="Web-{F5437569-E8D1-D9B3-4F7C-62B5B2366A36}" dt="2026-03-18T09:36:14.753" v="321" actId="1076"/>
          <ac:picMkLst>
            <pc:docMk/>
            <pc:sldMk cId="3449154580" sldId="285"/>
            <ac:picMk id="3" creationId="{784CA2DA-FC54-1F1C-E57E-6B4F95F25F43}"/>
          </ac:picMkLst>
        </pc:picChg>
      </pc:sldChg>
      <pc:sldChg chg="modSp del">
        <pc:chgData name="Charlie Gallagher (2416608)" userId="S::2416608@student.uwtsd.ac.uk::e912e76e-81e7-4e76-9384-38a87ccd6666" providerId="AD" clId="Web-{F5437569-E8D1-D9B3-4F7C-62B5B2366A36}" dt="2026-03-18T13:39:24.284" v="347"/>
        <pc:sldMkLst>
          <pc:docMk/>
          <pc:sldMk cId="1132649338" sldId="291"/>
        </pc:sldMkLst>
        <pc:spChg chg="mod">
          <ac:chgData name="Charlie Gallagher (2416608)" userId="S::2416608@student.uwtsd.ac.uk::e912e76e-81e7-4e76-9384-38a87ccd6666" providerId="AD" clId="Web-{F5437569-E8D1-D9B3-4F7C-62B5B2366A36}" dt="2026-03-18T09:39:21.899" v="334" actId="20577"/>
          <ac:spMkLst>
            <pc:docMk/>
            <pc:sldMk cId="1132649338" sldId="291"/>
            <ac:spMk id="7" creationId="{44DEAF67-AA0B-C3F9-2001-16A966E13F05}"/>
          </ac:spMkLst>
        </pc:spChg>
        <pc:spChg chg="mod">
          <ac:chgData name="Charlie Gallagher (2416608)" userId="S::2416608@student.uwtsd.ac.uk::e912e76e-81e7-4e76-9384-38a87ccd6666" providerId="AD" clId="Web-{F5437569-E8D1-D9B3-4F7C-62B5B2366A36}" dt="2026-03-18T09:39:29.055" v="338" actId="20577"/>
          <ac:spMkLst>
            <pc:docMk/>
            <pc:sldMk cId="1132649338" sldId="291"/>
            <ac:spMk id="11" creationId="{10422847-167A-A804-32ED-C5EFA4EC44DE}"/>
          </ac:spMkLst>
        </pc:spChg>
        <pc:spChg chg="mod">
          <ac:chgData name="Charlie Gallagher (2416608)" userId="S::2416608@student.uwtsd.ac.uk::e912e76e-81e7-4e76-9384-38a87ccd6666" providerId="AD" clId="Web-{F5437569-E8D1-D9B3-4F7C-62B5B2366A36}" dt="2026-03-18T09:39:32.805" v="339" actId="20577"/>
          <ac:spMkLst>
            <pc:docMk/>
            <pc:sldMk cId="1132649338" sldId="291"/>
            <ac:spMk id="13" creationId="{9DFC7E0A-45BD-DD46-A362-33EAA18FE46B}"/>
          </ac:spMkLst>
        </pc:spChg>
      </pc:sldChg>
      <pc:sldChg chg="modSp del">
        <pc:chgData name="Charlie Gallagher (2416608)" userId="S::2416608@student.uwtsd.ac.uk::e912e76e-81e7-4e76-9384-38a87ccd6666" providerId="AD" clId="Web-{F5437569-E8D1-D9B3-4F7C-62B5B2366A36}" dt="2026-03-18T13:39:24.284" v="346"/>
        <pc:sldMkLst>
          <pc:docMk/>
          <pc:sldMk cId="86847330" sldId="293"/>
        </pc:sldMkLst>
        <pc:spChg chg="mod">
          <ac:chgData name="Charlie Gallagher (2416608)" userId="S::2416608@student.uwtsd.ac.uk::e912e76e-81e7-4e76-9384-38a87ccd6666" providerId="AD" clId="Web-{F5437569-E8D1-D9B3-4F7C-62B5B2366A36}" dt="2026-03-18T12:57:28.447" v="345" actId="20577"/>
          <ac:spMkLst>
            <pc:docMk/>
            <pc:sldMk cId="86847330" sldId="293"/>
            <ac:spMk id="3" creationId="{85460C32-6F8B-5B84-0E9E-ADC91403F4E9}"/>
          </ac:spMkLst>
        </pc:spChg>
        <pc:spChg chg="mod">
          <ac:chgData name="Charlie Gallagher (2416608)" userId="S::2416608@student.uwtsd.ac.uk::e912e76e-81e7-4e76-9384-38a87ccd6666" providerId="AD" clId="Web-{F5437569-E8D1-D9B3-4F7C-62B5B2366A36}" dt="2026-03-18T09:39:39.837" v="340" actId="20577"/>
          <ac:spMkLst>
            <pc:docMk/>
            <pc:sldMk cId="86847330" sldId="293"/>
            <ac:spMk id="7" creationId="{C01D4CE3-16DB-200B-2137-BBAA95D65D58}"/>
          </ac:spMkLst>
        </pc:spChg>
        <pc:spChg chg="mod">
          <ac:chgData name="Charlie Gallagher (2416608)" userId="S::2416608@student.uwtsd.ac.uk::e912e76e-81e7-4e76-9384-38a87ccd6666" providerId="AD" clId="Web-{F5437569-E8D1-D9B3-4F7C-62B5B2366A36}" dt="2026-03-18T09:39:43.931" v="341" actId="20577"/>
          <ac:spMkLst>
            <pc:docMk/>
            <pc:sldMk cId="86847330" sldId="293"/>
            <ac:spMk id="11" creationId="{446C308E-0C1E-34BD-38F3-E4C965558903}"/>
          </ac:spMkLst>
        </pc:spChg>
        <pc:spChg chg="mod">
          <ac:chgData name="Charlie Gallagher (2416608)" userId="S::2416608@student.uwtsd.ac.uk::e912e76e-81e7-4e76-9384-38a87ccd6666" providerId="AD" clId="Web-{F5437569-E8D1-D9B3-4F7C-62B5B2366A36}" dt="2026-03-18T09:39:50.571" v="343" actId="20577"/>
          <ac:spMkLst>
            <pc:docMk/>
            <pc:sldMk cId="86847330" sldId="293"/>
            <ac:spMk id="13" creationId="{13297C03-0C2B-0320-28A7-B0817827C585}"/>
          </ac:spMkLst>
        </pc:spChg>
      </pc:sldChg>
      <pc:sldChg chg="modSp del">
        <pc:chgData name="Charlie Gallagher (2416608)" userId="S::2416608@student.uwtsd.ac.uk::e912e76e-81e7-4e76-9384-38a87ccd6666" providerId="AD" clId="Web-{F5437569-E8D1-D9B3-4F7C-62B5B2366A36}" dt="2026-03-18T13:39:24.284" v="348"/>
        <pc:sldMkLst>
          <pc:docMk/>
          <pc:sldMk cId="8679877" sldId="294"/>
        </pc:sldMkLst>
        <pc:spChg chg="mod">
          <ac:chgData name="Charlie Gallagher (2416608)" userId="S::2416608@student.uwtsd.ac.uk::e912e76e-81e7-4e76-9384-38a87ccd6666" providerId="AD" clId="Web-{F5437569-E8D1-D9B3-4F7C-62B5B2366A36}" dt="2026-03-18T09:38:55.898" v="323" actId="20577"/>
          <ac:spMkLst>
            <pc:docMk/>
            <pc:sldMk cId="8679877" sldId="294"/>
            <ac:spMk id="5" creationId="{BCA6792D-990D-13B1-3D7E-14D629F502CF}"/>
          </ac:spMkLst>
        </pc:spChg>
        <pc:spChg chg="mod">
          <ac:chgData name="Charlie Gallagher (2416608)" userId="S::2416608@student.uwtsd.ac.uk::e912e76e-81e7-4e76-9384-38a87ccd6666" providerId="AD" clId="Web-{F5437569-E8D1-D9B3-4F7C-62B5B2366A36}" dt="2026-03-18T09:38:59.461" v="324" actId="20577"/>
          <ac:spMkLst>
            <pc:docMk/>
            <pc:sldMk cId="8679877" sldId="294"/>
            <ac:spMk id="7" creationId="{7C5054EA-8BF5-D067-DA35-6198E6C78137}"/>
          </ac:spMkLst>
        </pc:spChg>
        <pc:spChg chg="mod">
          <ac:chgData name="Charlie Gallagher (2416608)" userId="S::2416608@student.uwtsd.ac.uk::e912e76e-81e7-4e76-9384-38a87ccd6666" providerId="AD" clId="Web-{F5437569-E8D1-D9B3-4F7C-62B5B2366A36}" dt="2026-03-18T09:39:03.383" v="325" actId="20577"/>
          <ac:spMkLst>
            <pc:docMk/>
            <pc:sldMk cId="8679877" sldId="294"/>
            <ac:spMk id="11" creationId="{EB34EAB9-786B-FAAE-65CF-4CEBDD796C7E}"/>
          </ac:spMkLst>
        </pc:spChg>
        <pc:spChg chg="mod">
          <ac:chgData name="Charlie Gallagher (2416608)" userId="S::2416608@student.uwtsd.ac.uk::e912e76e-81e7-4e76-9384-38a87ccd6666" providerId="AD" clId="Web-{F5437569-E8D1-D9B3-4F7C-62B5B2366A36}" dt="2026-03-18T09:39:18.399" v="332" actId="20577"/>
          <ac:spMkLst>
            <pc:docMk/>
            <pc:sldMk cId="8679877" sldId="294"/>
            <ac:spMk id="13" creationId="{1DAA927E-8F2B-4BB6-B2DF-8623B789EF4F}"/>
          </ac:spMkLst>
        </pc:spChg>
      </pc:sldChg>
      <pc:sldChg chg="addSp delSp modSp add ord replId">
        <pc:chgData name="Charlie Gallagher (2416608)" userId="S::2416608@student.uwtsd.ac.uk::e912e76e-81e7-4e76-9384-38a87ccd6666" providerId="AD" clId="Web-{F5437569-E8D1-D9B3-4F7C-62B5B2366A36}" dt="2026-03-18T09:35:49.096" v="317" actId="1076"/>
        <pc:sldMkLst>
          <pc:docMk/>
          <pc:sldMk cId="4241321326" sldId="297"/>
        </pc:sldMkLst>
        <pc:spChg chg="mod">
          <ac:chgData name="Charlie Gallagher (2416608)" userId="S::2416608@student.uwtsd.ac.uk::e912e76e-81e7-4e76-9384-38a87ccd6666" providerId="AD" clId="Web-{F5437569-E8D1-D9B3-4F7C-62B5B2366A36}" dt="2026-03-18T09:35:49.065" v="316" actId="1076"/>
          <ac:spMkLst>
            <pc:docMk/>
            <pc:sldMk cId="4241321326" sldId="297"/>
            <ac:spMk id="2" creationId="{9864D966-9B94-D183-2620-E6CBD3416C25}"/>
          </ac:spMkLst>
        </pc:spChg>
        <pc:spChg chg="del mod">
          <ac:chgData name="Charlie Gallagher (2416608)" userId="S::2416608@student.uwtsd.ac.uk::e912e76e-81e7-4e76-9384-38a87ccd6666" providerId="AD" clId="Web-{F5437569-E8D1-D9B3-4F7C-62B5B2366A36}" dt="2026-03-18T07:27:15.272" v="8"/>
          <ac:spMkLst>
            <pc:docMk/>
            <pc:sldMk cId="4241321326" sldId="297"/>
            <ac:spMk id="3" creationId="{D067A596-B3EA-E0F1-ECFC-5FA486A0410F}"/>
          </ac:spMkLst>
        </pc:spChg>
        <pc:spChg chg="del">
          <ac:chgData name="Charlie Gallagher (2416608)" userId="S::2416608@student.uwtsd.ac.uk::e912e76e-81e7-4e76-9384-38a87ccd6666" providerId="AD" clId="Web-{F5437569-E8D1-D9B3-4F7C-62B5B2366A36}" dt="2026-03-18T07:27:19.679" v="11"/>
          <ac:spMkLst>
            <pc:docMk/>
            <pc:sldMk cId="4241321326" sldId="297"/>
            <ac:spMk id="7" creationId="{82EBF547-A69C-F2A4-70D3-AA83011BB123}"/>
          </ac:spMkLst>
        </pc:spChg>
        <pc:spChg chg="add mod">
          <ac:chgData name="Charlie Gallagher (2416608)" userId="S::2416608@student.uwtsd.ac.uk::e912e76e-81e7-4e76-9384-38a87ccd6666" providerId="AD" clId="Web-{F5437569-E8D1-D9B3-4F7C-62B5B2366A36}" dt="2026-03-18T09:35:49.096" v="317" actId="1076"/>
          <ac:spMkLst>
            <pc:docMk/>
            <pc:sldMk cId="4241321326" sldId="297"/>
            <ac:spMk id="10" creationId="{0C888986-D8E1-0989-1288-D76E47D8A4EB}"/>
          </ac:spMkLst>
        </pc:spChg>
        <pc:spChg chg="del">
          <ac:chgData name="Charlie Gallagher (2416608)" userId="S::2416608@student.uwtsd.ac.uk::e912e76e-81e7-4e76-9384-38a87ccd6666" providerId="AD" clId="Web-{F5437569-E8D1-D9B3-4F7C-62B5B2366A36}" dt="2026-03-18T07:27:17.023" v="9"/>
          <ac:spMkLst>
            <pc:docMk/>
            <pc:sldMk cId="4241321326" sldId="297"/>
            <ac:spMk id="11" creationId="{6E664C90-C1E2-B40E-7218-3C95DD269FDB}"/>
          </ac:spMkLst>
        </pc:spChg>
        <pc:spChg chg="del">
          <ac:chgData name="Charlie Gallagher (2416608)" userId="S::2416608@student.uwtsd.ac.uk::e912e76e-81e7-4e76-9384-38a87ccd6666" providerId="AD" clId="Web-{F5437569-E8D1-D9B3-4F7C-62B5B2366A36}" dt="2026-03-18T07:27:18.398" v="10"/>
          <ac:spMkLst>
            <pc:docMk/>
            <pc:sldMk cId="4241321326" sldId="297"/>
            <ac:spMk id="13" creationId="{FEBC26BB-7E5E-EB4D-8ED3-67C1C9BE553D}"/>
          </ac:spMkLst>
        </pc:spChg>
        <pc:picChg chg="del">
          <ac:chgData name="Charlie Gallagher (2416608)" userId="S::2416608@student.uwtsd.ac.uk::e912e76e-81e7-4e76-9384-38a87ccd6666" providerId="AD" clId="Web-{F5437569-E8D1-D9B3-4F7C-62B5B2366A36}" dt="2026-03-18T07:27:12.632" v="4"/>
          <ac:picMkLst>
            <pc:docMk/>
            <pc:sldMk cId="4241321326" sldId="297"/>
            <ac:picMk id="4" creationId="{7A87A74B-421C-D97D-9D06-7E953593C7EB}"/>
          </ac:picMkLst>
        </pc:picChg>
        <pc:picChg chg="add mod">
          <ac:chgData name="Charlie Gallagher (2416608)" userId="S::2416608@student.uwtsd.ac.uk::e912e76e-81e7-4e76-9384-38a87ccd6666" providerId="AD" clId="Web-{F5437569-E8D1-D9B3-4F7C-62B5B2366A36}" dt="2026-03-18T07:28:22.244" v="14"/>
          <ac:picMkLst>
            <pc:docMk/>
            <pc:sldMk cId="4241321326" sldId="297"/>
            <ac:picMk id="5" creationId="{472BB729-3665-4BFE-7BF2-17E5207579A7}"/>
          </ac:picMkLst>
        </pc:picChg>
        <pc:picChg chg="del">
          <ac:chgData name="Charlie Gallagher (2416608)" userId="S::2416608@student.uwtsd.ac.uk::e912e76e-81e7-4e76-9384-38a87ccd6666" providerId="AD" clId="Web-{F5437569-E8D1-D9B3-4F7C-62B5B2366A36}" dt="2026-03-18T07:27:12.960" v="5"/>
          <ac:picMkLst>
            <pc:docMk/>
            <pc:sldMk cId="4241321326" sldId="297"/>
            <ac:picMk id="8" creationId="{EA0FF946-8A28-AA83-26AC-B9ACD3829003}"/>
          </ac:picMkLst>
        </pc:picChg>
        <pc:picChg chg="del">
          <ac:chgData name="Charlie Gallagher (2416608)" userId="S::2416608@student.uwtsd.ac.uk::e912e76e-81e7-4e76-9384-38a87ccd6666" providerId="AD" clId="Web-{F5437569-E8D1-D9B3-4F7C-62B5B2366A36}" dt="2026-03-18T07:27:13.397" v="6"/>
          <ac:picMkLst>
            <pc:docMk/>
            <pc:sldMk cId="4241321326" sldId="297"/>
            <ac:picMk id="9" creationId="{AEACDAE6-F4D9-032F-D12E-78C2499DC936}"/>
          </ac:picMkLst>
        </pc:picChg>
      </pc:sldChg>
    </pc:docChg>
  </pc:docChgLst>
  <pc:docChgLst>
    <pc:chgData name="Loz Browne (2415273)" userId="S::2415273@student.uwtsd.ac.uk::e859f29e-c042-4938-8970-486621c8cacb" providerId="AD" clId="Web-{E764D761-66CA-EA0F-D737-430067C5D7F2}"/>
    <pc:docChg chg="modSld">
      <pc:chgData name="Loz Browne (2415273)" userId="S::2415273@student.uwtsd.ac.uk::e859f29e-c042-4938-8970-486621c8cacb" providerId="AD" clId="Web-{E764D761-66CA-EA0F-D737-430067C5D7F2}" dt="2026-03-06T15:53:55.908" v="0" actId="20577"/>
      <pc:docMkLst>
        <pc:docMk/>
      </pc:docMkLst>
      <pc:sldChg chg="modSp">
        <pc:chgData name="Loz Browne (2415273)" userId="S::2415273@student.uwtsd.ac.uk::e859f29e-c042-4938-8970-486621c8cacb" providerId="AD" clId="Web-{E764D761-66CA-EA0F-D737-430067C5D7F2}" dt="2026-03-06T15:53:55.908" v="0" actId="20577"/>
        <pc:sldMkLst>
          <pc:docMk/>
          <pc:sldMk cId="468619527" sldId="273"/>
        </pc:sldMkLst>
        <pc:spChg chg="mod">
          <ac:chgData name="Loz Browne (2415273)" userId="S::2415273@student.uwtsd.ac.uk::e859f29e-c042-4938-8970-486621c8cacb" providerId="AD" clId="Web-{E764D761-66CA-EA0F-D737-430067C5D7F2}" dt="2026-03-06T15:53:55.908" v="0" actId="20577"/>
          <ac:spMkLst>
            <pc:docMk/>
            <pc:sldMk cId="468619527" sldId="273"/>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AC4FB8F-ED15-48AB-97BD-17129D4E699D}" type="datetimeFigureOut">
              <a:rPr lang="en-US" smtClean="0"/>
              <a:t>3/18/2026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E6B3739-9081-478F-812E-AE7CE140632E}" type="slidenum">
              <a:rPr lang="en-US" smtClean="0"/>
              <a:t>‹#›</a:t>
            </a:fld>
            <a:endParaRPr lang="en-US"/>
          </a:p>
        </p:txBody>
      </p:sp>
    </p:spTree>
    <p:extLst>
      <p:ext uri="{BB962C8B-B14F-4D97-AF65-F5344CB8AC3E}">
        <p14:creationId xmlns:p14="http://schemas.microsoft.com/office/powerpoint/2010/main" val="41121049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C9D437-CD83-4825-AD0D-5E7B341BC79B}" type="datetimeFigureOut">
              <a:rPr lang="en-US" smtClean="0"/>
              <a:t>3/18/2026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CF8BB-EBC7-4B8F-9632-A5A136FBB880}" type="slidenum">
              <a:rPr lang="en-US" smtClean="0"/>
              <a:t>‹#›</a:t>
            </a:fld>
            <a:endParaRPr lang="en-US"/>
          </a:p>
        </p:txBody>
      </p:sp>
    </p:spTree>
    <p:extLst>
      <p:ext uri="{BB962C8B-B14F-4D97-AF65-F5344CB8AC3E}">
        <p14:creationId xmlns:p14="http://schemas.microsoft.com/office/powerpoint/2010/main" val="1170369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240487-D579-4ADF-AB21-B2E43F16182D}" type="slidenum">
              <a:rPr lang="en-GB" smtClean="0"/>
              <a:t>7</a:t>
            </a:fld>
            <a:endParaRPr lang="en-GB"/>
          </a:p>
        </p:txBody>
      </p:sp>
    </p:spTree>
    <p:extLst>
      <p:ext uri="{BB962C8B-B14F-4D97-AF65-F5344CB8AC3E}">
        <p14:creationId xmlns:p14="http://schemas.microsoft.com/office/powerpoint/2010/main" val="173534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240487-D579-4ADF-AB21-B2E43F16182D}" type="slidenum">
              <a:rPr lang="en-GB" smtClean="0"/>
              <a:t>9</a:t>
            </a:fld>
            <a:endParaRPr lang="en-GB"/>
          </a:p>
        </p:txBody>
      </p:sp>
    </p:spTree>
    <p:extLst>
      <p:ext uri="{BB962C8B-B14F-4D97-AF65-F5344CB8AC3E}">
        <p14:creationId xmlns:p14="http://schemas.microsoft.com/office/powerpoint/2010/main" val="2346542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55780"/>
            <a:ext cx="6858000" cy="3200400"/>
          </a:xfrm>
        </p:spPr>
        <p:txBody>
          <a:bodyPr anchor="b">
            <a:normAutofit/>
          </a:bodyPr>
          <a:lstStyle>
            <a:lvl1pPr algn="l">
              <a:lnSpc>
                <a:spcPct val="75000"/>
              </a:lnSpc>
              <a:defRPr sz="8000">
                <a:solidFill>
                  <a:schemeClr val="bg1"/>
                </a:solidFill>
              </a:defRPr>
            </a:lvl1pPr>
          </a:lstStyle>
          <a:p>
            <a:r>
              <a:rPr lang="en-US"/>
              <a:t>Click to edit Master title style</a:t>
            </a:r>
          </a:p>
        </p:txBody>
      </p:sp>
      <p:sp>
        <p:nvSpPr>
          <p:cNvPr id="3" name="Subtitle 2"/>
          <p:cNvSpPr>
            <a:spLocks noGrp="1"/>
          </p:cNvSpPr>
          <p:nvPr>
            <p:ph type="subTitle" idx="1"/>
          </p:nvPr>
        </p:nvSpPr>
        <p:spPr>
          <a:xfrm>
            <a:off x="609600" y="3956180"/>
            <a:ext cx="6858000" cy="1097280"/>
          </a:xfrm>
        </p:spPr>
        <p:txBody>
          <a:bodyPr>
            <a:normAutofit/>
          </a:bodyPr>
          <a:lstStyle>
            <a:lvl1pPr marL="0" indent="0" algn="l">
              <a:spcBef>
                <a:spcPts val="0"/>
              </a:spcBef>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D2465DD-9819-4ABC-A784-477AFBA19C86}" type="datetime1">
              <a:rPr lang="en-US" smtClean="0"/>
              <a:t>3/18/2026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solidFill>
                  <a:schemeClr val="tx2">
                    <a:lumMod val="65000"/>
                    <a:lumOff val="35000"/>
                  </a:schemeClr>
                </a:solidFill>
              </a:defRPr>
            </a:lvl1pPr>
          </a:lstStyle>
          <a:p>
            <a:fld id="{9729644A-97F2-4BC4-BBF7-FC141F507563}" type="datetime1">
              <a:rPr lang="en-US" smtClean="0"/>
              <a:t>3/18/2026</a:t>
            </a:fld>
            <a:endParaRPr lang="en-US"/>
          </a:p>
        </p:txBody>
      </p:sp>
      <p:sp>
        <p:nvSpPr>
          <p:cNvPr id="5" name="Footer Placeholder 4"/>
          <p:cNvSpPr>
            <a:spLocks noGrp="1"/>
          </p:cNvSpPr>
          <p:nvPr>
            <p:ph type="ftr" sz="quarter" idx="11"/>
          </p:nvPr>
        </p:nvSpPr>
        <p:spPr/>
        <p:txBody>
          <a:bodyPr/>
          <a:lstStyle>
            <a:lvl1pPr>
              <a:defRPr>
                <a:solidFill>
                  <a:schemeClr val="tx2">
                    <a:lumMod val="65000"/>
                    <a:lumOff val="35000"/>
                  </a:schemeClr>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2">
                    <a:lumMod val="65000"/>
                    <a:lumOff val="35000"/>
                  </a:schemeClr>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822960"/>
            <a:ext cx="8686800" cy="2011680"/>
          </a:xfrm>
        </p:spPr>
        <p:txBody>
          <a:bodyPr anchor="b">
            <a:normAutofit/>
          </a:bodyPr>
          <a:lstStyle>
            <a:lvl1pPr>
              <a:defRPr sz="6600"/>
            </a:lvl1pPr>
          </a:lstStyle>
          <a:p>
            <a:r>
              <a:rPr lang="en-US"/>
              <a:t>Click to edit Master title style</a:t>
            </a:r>
          </a:p>
        </p:txBody>
      </p:sp>
      <p:sp>
        <p:nvSpPr>
          <p:cNvPr id="3" name="Text Placeholder 2"/>
          <p:cNvSpPr>
            <a:spLocks noGrp="1"/>
          </p:cNvSpPr>
          <p:nvPr>
            <p:ph type="body" idx="1"/>
          </p:nvPr>
        </p:nvSpPr>
        <p:spPr>
          <a:xfrm>
            <a:off x="609600" y="2834640"/>
            <a:ext cx="8686800" cy="1097280"/>
          </a:xfrm>
        </p:spPr>
        <p:txBody>
          <a:bodyPr>
            <a:normAutofit/>
          </a:bodyPr>
          <a:lstStyle>
            <a:lvl1pPr marL="0" indent="0">
              <a:spcBef>
                <a:spcPts val="0"/>
              </a:spcBef>
              <a:buNone/>
              <a:defRPr sz="28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81200" y="1981200"/>
            <a:ext cx="4572000" cy="448056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781800" y="1981200"/>
            <a:ext cx="4572000" cy="448056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2104EB7-77EC-481E-BDC6-73CA182AC952}" type="datetime1">
              <a:rPr lang="en-US" smtClean="0"/>
              <a:t>3/18/2026</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981200" y="1679448"/>
            <a:ext cx="4572000" cy="830487"/>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81200" y="2509935"/>
            <a:ext cx="4572000" cy="39670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781800" y="1679448"/>
            <a:ext cx="4572000" cy="830487"/>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81800" y="2509935"/>
            <a:ext cx="4572000" cy="39670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0016069-A392-4E44-934F-6743D63E2A4F}" type="datetime1">
              <a:rPr lang="en-US" smtClean="0"/>
              <a:t>3/18/2026</a:t>
            </a:fld>
            <a:endParaRPr lang="en-US"/>
          </a:p>
        </p:txBody>
      </p:sp>
      <p:sp>
        <p:nvSpPr>
          <p:cNvPr id="8" name="Footer Placeholder 7"/>
          <p:cNvSpPr>
            <a:spLocks noGrp="1"/>
          </p:cNvSpPr>
          <p:nvPr>
            <p:ph type="ftr" sz="quarter" idx="11"/>
          </p:nvPr>
        </p:nvSpPr>
        <p:spPr/>
        <p:txBody>
          <a:bodyPr/>
          <a:lstStyle/>
          <a:p>
            <a:r>
              <a:rPr lang="en-US"/>
              <a:t>Add a footer</a:t>
            </a:r>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81F9843-3551-47D6-BD3E-346FBDF458AF}" type="datetime1">
              <a:rPr lang="en-US" smtClean="0"/>
              <a:t>3/18/2026</a:t>
            </a:fld>
            <a:endParaRPr lang="en-US"/>
          </a:p>
        </p:txBody>
      </p:sp>
      <p:sp>
        <p:nvSpPr>
          <p:cNvPr id="4" name="Footer Placeholder 3"/>
          <p:cNvSpPr>
            <a:spLocks noGrp="1"/>
          </p:cNvSpPr>
          <p:nvPr>
            <p:ph type="ftr" sz="quarter" idx="11"/>
          </p:nvPr>
        </p:nvSpPr>
        <p:spPr/>
        <p:txBody>
          <a:bodyPr/>
          <a:lstStyle/>
          <a:p>
            <a:r>
              <a:rPr lang="en-US"/>
              <a:t>Add a footer</a:t>
            </a:r>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C2989-19D5-42F7-8321-FE6B75231AF4}" type="datetime1">
              <a:rPr lang="en-US" smtClean="0"/>
              <a:t>3/18/2026</a:t>
            </a:fld>
            <a:endParaRPr lang="en-US"/>
          </a:p>
        </p:txBody>
      </p:sp>
      <p:sp>
        <p:nvSpPr>
          <p:cNvPr id="3" name="Footer Placeholder 2"/>
          <p:cNvSpPr>
            <a:spLocks noGrp="1"/>
          </p:cNvSpPr>
          <p:nvPr>
            <p:ph type="ftr" sz="quarter" idx="11"/>
          </p:nvPr>
        </p:nvSpPr>
        <p:spPr/>
        <p:txBody>
          <a:bodyPr/>
          <a:lstStyle/>
          <a:p>
            <a:r>
              <a:rPr lang="en-US"/>
              <a:t>Add a footer</a:t>
            </a:r>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9420" y="408993"/>
            <a:ext cx="4800937" cy="1828800"/>
          </a:xfrm>
        </p:spPr>
        <p:txBody>
          <a:bodyPr anchor="b">
            <a:noAutofit/>
          </a:bodyPr>
          <a:lstStyle>
            <a:lvl1pPr>
              <a:defRPr sz="4400"/>
            </a:lvl1pPr>
          </a:lstStyle>
          <a:p>
            <a:r>
              <a:rPr lang="en-US"/>
              <a:t>Click to edit Master title style</a:t>
            </a:r>
          </a:p>
        </p:txBody>
      </p:sp>
      <p:sp>
        <p:nvSpPr>
          <p:cNvPr id="3" name="Content Placeholder 2"/>
          <p:cNvSpPr>
            <a:spLocks noGrp="1"/>
          </p:cNvSpPr>
          <p:nvPr>
            <p:ph idx="1"/>
          </p:nvPr>
        </p:nvSpPr>
        <p:spPr>
          <a:xfrm>
            <a:off x="606491" y="381000"/>
            <a:ext cx="5489510" cy="5791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59420" y="2237793"/>
            <a:ext cx="4800937" cy="1828800"/>
          </a:xfrm>
        </p:spPr>
        <p:txBody>
          <a:bodyPr>
            <a:normAutofit/>
          </a:bodyPr>
          <a:lstStyle>
            <a:lvl1pPr marL="0" indent="0">
              <a:spcBef>
                <a:spcPts val="1200"/>
              </a:spcBef>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F9C03C-1F27-412D-AD0B-6423348F1B9B}" type="datetime1">
              <a:rPr lang="en-US" smtClean="0"/>
              <a:t>3/18/2026</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userDrawn="1"/>
        </p:nvSpPr>
        <p:spPr>
          <a:xfrm>
            <a:off x="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56248" y="384048"/>
            <a:ext cx="4800600" cy="1828800"/>
          </a:xfrm>
        </p:spPr>
        <p:txBody>
          <a:bodyPr anchor="b">
            <a:noAutofit/>
          </a:bodyPr>
          <a:lstStyle>
            <a:lvl1pPr>
              <a:defRPr sz="44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a:ln>
            <a:noFill/>
          </a:ln>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556249" y="2240280"/>
            <a:ext cx="4799140" cy="1828800"/>
          </a:xfrm>
        </p:spPr>
        <p:txBody>
          <a:bodyPr>
            <a:normAutofit/>
          </a:bodyPr>
          <a:lstStyle>
            <a:lvl1pPr marL="0" indent="0">
              <a:spcBef>
                <a:spcPts val="1200"/>
              </a:spcBef>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712004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61E545-DA4D-4588-A168-A47EEF327FC2}" type="datetime1">
              <a:rPr lang="en-US" smtClean="0"/>
              <a:t>3/18/2026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42120" y="380999"/>
            <a:ext cx="2011680" cy="6096001"/>
          </a:xfrm>
        </p:spPr>
        <p:txBody>
          <a:bodyPr vert="eaVert"/>
          <a:lstStyle>
            <a:lvl1pPr>
              <a:defRPr/>
            </a:lvl1pPr>
          </a:lstStyle>
          <a:p>
            <a:r>
              <a:rPr lang="en-US"/>
              <a:t>Click to edit Master title style</a:t>
            </a:r>
          </a:p>
        </p:txBody>
      </p:sp>
      <p:sp>
        <p:nvSpPr>
          <p:cNvPr id="3" name="Vertical Text Placeholder 2"/>
          <p:cNvSpPr>
            <a:spLocks noGrp="1"/>
          </p:cNvSpPr>
          <p:nvPr>
            <p:ph type="body" orient="vert" idx="1"/>
          </p:nvPr>
        </p:nvSpPr>
        <p:spPr>
          <a:xfrm>
            <a:off x="1981199" y="380999"/>
            <a:ext cx="7074859" cy="6096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B26042-7092-4D96-B3CE-E8E6CFEE88C8}" type="datetime1">
              <a:rPr lang="en-US" smtClean="0"/>
              <a:t>3/18/2026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81200" y="381000"/>
            <a:ext cx="9372600" cy="12954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981200" y="1987419"/>
            <a:ext cx="9372600" cy="44831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631790" y="5586761"/>
            <a:ext cx="280731" cy="883759"/>
          </a:xfrm>
          <a:prstGeom prst="rect">
            <a:avLst/>
          </a:prstGeom>
        </p:spPr>
        <p:txBody>
          <a:bodyPr vert="vert270" lIns="91440" tIns="45720" rIns="91440" bIns="45720" rtlCol="0" anchor="ctr"/>
          <a:lstStyle>
            <a:lvl1pPr algn="l">
              <a:defRPr sz="1200">
                <a:solidFill>
                  <a:schemeClr val="tx2">
                    <a:lumMod val="65000"/>
                    <a:lumOff val="35000"/>
                  </a:schemeClr>
                </a:solidFill>
              </a:defRPr>
            </a:lvl1pPr>
          </a:lstStyle>
          <a:p>
            <a:fld id="{619CFDC2-5630-4611-9BF0-0EF7C8C4398D}" type="datetime1">
              <a:rPr lang="en-US" smtClean="0"/>
              <a:t>3/18/2026</a:t>
            </a:fld>
            <a:endParaRPr lang="en-US"/>
          </a:p>
        </p:txBody>
      </p:sp>
      <p:sp>
        <p:nvSpPr>
          <p:cNvPr id="5" name="Footer Placeholder 4"/>
          <p:cNvSpPr>
            <a:spLocks noGrp="1"/>
          </p:cNvSpPr>
          <p:nvPr>
            <p:ph type="ftr" sz="quarter" idx="3"/>
          </p:nvPr>
        </p:nvSpPr>
        <p:spPr>
          <a:xfrm>
            <a:off x="11631790" y="365125"/>
            <a:ext cx="280730" cy="5139936"/>
          </a:xfrm>
          <a:prstGeom prst="rect">
            <a:avLst/>
          </a:prstGeom>
        </p:spPr>
        <p:txBody>
          <a:bodyPr vert="vert270" lIns="91440" tIns="45720" rIns="91440" bIns="45720" rtlCol="0" anchor="ctr"/>
          <a:lstStyle>
            <a:lvl1pPr algn="ctr">
              <a:defRPr sz="1200">
                <a:solidFill>
                  <a:schemeClr val="tx2">
                    <a:lumMod val="65000"/>
                    <a:lumOff val="35000"/>
                  </a:schemeClr>
                </a:solidFill>
              </a:defRPr>
            </a:lvl1pPr>
          </a:lstStyle>
          <a:p>
            <a:r>
              <a:rPr lang="en-US"/>
              <a:t>Add a footer</a:t>
            </a:r>
          </a:p>
        </p:txBody>
      </p:sp>
      <p:sp>
        <p:nvSpPr>
          <p:cNvPr id="6" name="Slide Number Placeholder 5"/>
          <p:cNvSpPr>
            <a:spLocks noGrp="1"/>
          </p:cNvSpPr>
          <p:nvPr>
            <p:ph type="sldNum" sz="quarter" idx="4"/>
          </p:nvPr>
        </p:nvSpPr>
        <p:spPr>
          <a:xfrm>
            <a:off x="313321" y="6268940"/>
            <a:ext cx="722377" cy="201580"/>
          </a:xfrm>
          <a:prstGeom prst="rect">
            <a:avLst/>
          </a:prstGeom>
        </p:spPr>
        <p:txBody>
          <a:bodyPr vert="horz" lIns="91440" tIns="45720" rIns="91440" bIns="45720" rtlCol="0" anchor="ctr"/>
          <a:lstStyle>
            <a:lvl1pPr algn="l">
              <a:defRPr sz="1200">
                <a:solidFill>
                  <a:schemeClr val="tx2">
                    <a:lumMod val="65000"/>
                    <a:lumOff val="35000"/>
                  </a:schemeClr>
                </a:solidFill>
              </a:defRPr>
            </a:lvl1pPr>
          </a:lstStyle>
          <a:p>
            <a:fld id="{E31375A4-56A4-47D6-9801-1991572033F7}" type="slidenum">
              <a:rPr lang="en-US" smtClean="0"/>
              <a:pPr/>
              <a:t>‹#›</a:t>
            </a:fld>
            <a:endParaRPr lang="en-US"/>
          </a:p>
        </p:txBody>
      </p:sp>
      <p:sp>
        <p:nvSpPr>
          <p:cNvPr id="8" name="TextBox 7">
            <a:extLst>
              <a:ext uri="{FF2B5EF4-FFF2-40B4-BE49-F238E27FC236}">
                <a16:creationId xmlns:a16="http://schemas.microsoft.com/office/drawing/2014/main" id="{98E9BDE4-D900-7687-5F56-4D64710540DC}"/>
              </a:ext>
            </a:extLst>
          </p:cNvPr>
          <p:cNvSpPr txBox="1"/>
          <p:nvPr userDrawn="1">
            <p:extLst>
              <p:ext uri="{1162E1C5-73C7-4A58-AE30-91384D911F3F}">
                <p184:classification xmlns:p184="http://schemas.microsoft.com/office/powerpoint/2018/4/main" val="hdr"/>
              </p:ext>
            </p:extLst>
          </p:nvPr>
        </p:nvSpPr>
        <p:spPr>
          <a:xfrm>
            <a:off x="5633212" y="63500"/>
            <a:ext cx="950913" cy="152400"/>
          </a:xfrm>
          <a:prstGeom prst="rect">
            <a:avLst/>
          </a:prstGeom>
        </p:spPr>
        <p:txBody>
          <a:bodyPr horzOverflow="overflow" lIns="0" tIns="0" rIns="0" bIns="0">
            <a:spAutoFit/>
          </a:bodyPr>
          <a:lstStyle/>
          <a:p>
            <a:pPr algn="l"/>
            <a:r>
              <a:rPr lang="en-GB" sz="1000">
                <a:solidFill>
                  <a:srgbClr val="FF8C00">
                    <a:alpha val="50000"/>
                  </a:srgbClr>
                </a:solidFill>
                <a:latin typeface="Aptos" panose="020B0004020202020204" pitchFamily="34" charset="0"/>
              </a:rPr>
              <a:t>C2 - Confidential</a:t>
            </a:r>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58" r:id="rId10"/>
    <p:sldLayoutId id="214748365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85000"/>
        </a:lnSpc>
        <a:spcBef>
          <a:spcPct val="0"/>
        </a:spcBef>
        <a:buNone/>
        <a:defRPr sz="4400" kern="1200" cap="all" baseline="0">
          <a:solidFill>
            <a:schemeClr val="accent1">
              <a:lumMod val="50000"/>
            </a:schemeClr>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685800" indent="-274320" algn="l" defTabSz="914400" rtl="0" eaLnBrk="1" latinLnBrk="0" hangingPunct="1">
        <a:lnSpc>
          <a:spcPct val="90000"/>
        </a:lnSpc>
        <a:spcBef>
          <a:spcPts val="1200"/>
        </a:spcBef>
        <a:buSzPct val="100000"/>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lnSpc>
          <a:spcPct val="90000"/>
        </a:lnSpc>
        <a:spcBef>
          <a:spcPts val="800"/>
        </a:spcBef>
        <a:buSzPct val="100000"/>
        <a:buFont typeface="Arial" pitchFamily="34" charset="0"/>
        <a:buChar char="▪"/>
        <a:defRPr sz="1800" kern="1200">
          <a:solidFill>
            <a:schemeClr val="tx1"/>
          </a:solidFill>
          <a:latin typeface="+mn-lt"/>
          <a:ea typeface="+mn-ea"/>
          <a:cs typeface="+mn-cs"/>
        </a:defRPr>
      </a:lvl3pPr>
      <a:lvl4pPr marL="12344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4pPr>
      <a:lvl5pPr marL="14630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6916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6pPr>
      <a:lvl7pPr marL="187452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210312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8pPr>
      <a:lvl9pPr marL="233172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8.xml"/><Relationship Id="rId5" Type="http://schemas.openxmlformats.org/officeDocument/2006/relationships/image" Target="../media/image12.jpe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3.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hyperlink" Target="https://www.yaskawa.co.uk/robotics/robots/handling-assembly/productdetail/product/gp25_699?utm_source=chatgpt.com" TargetMode="External"/><Relationship Id="rId7" Type="http://schemas.openxmlformats.org/officeDocument/2006/relationships/hyperlink" Target="https://www.evsint.com/product-item/25kg-payload-1852mm-reaching-distance-robotic-arm-qjr25-1800/" TargetMode="External"/><Relationship Id="rId2" Type="http://schemas.openxmlformats.org/officeDocument/2006/relationships/image" Target="../media/image23.jpe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hyperlink" Target="https://rbtx.com/en-US/components/robots/universal-robots-ur20-6dof-1750mm-25kg" TargetMode="External"/><Relationship Id="rId4" Type="http://schemas.openxmlformats.org/officeDocument/2006/relationships/image" Target="../media/image24.png"/><Relationship Id="rId9" Type="http://schemas.openxmlformats.org/officeDocument/2006/relationships/hyperlink" Target="https://www.eliterobots.com/cobots/cs62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8.xml"/><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8.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hyperlink" Target="https://www.machineseeker.co.uk/main/search/index?search-word=Robotic%20arm&amp;landing&amp;landing2&amp;msclkid=9ca1db70ee331d3a01dcb2c4c601ac78&amp;utm_source=bing&amp;utm_medium=cpc&amp;utm_campaign=5_Suche_UK_K%C3%A4ufer_Remarketing_Suchworte_110000_K&amp;utm_term=Robotic%20arm&amp;utm_content=Robotic%20arm"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807" y="-1542"/>
            <a:ext cx="6100482" cy="1828800"/>
          </a:xfrm>
        </p:spPr>
        <p:txBody>
          <a:bodyPr anchor="b">
            <a:normAutofit/>
          </a:bodyPr>
          <a:lstStyle/>
          <a:p>
            <a:pPr algn="ctr"/>
            <a:r>
              <a:rPr lang="en-US" b="1"/>
              <a:t>Group Project – ROBOT ARM</a:t>
            </a:r>
            <a:endParaRPr lang="en-US" b="1">
              <a:ea typeface="Calibri"/>
              <a:cs typeface="Calibri"/>
            </a:endParaRPr>
          </a:p>
        </p:txBody>
      </p:sp>
      <p:pic>
        <p:nvPicPr>
          <p:cNvPr id="4" name="Picture 3" descr="Scott | Industrial Robots">
            <a:extLst>
              <a:ext uri="{FF2B5EF4-FFF2-40B4-BE49-F238E27FC236}">
                <a16:creationId xmlns:a16="http://schemas.microsoft.com/office/drawing/2014/main" id="{25C2A50F-7D68-89BB-2F6B-BEB2ADA804EB}"/>
              </a:ext>
            </a:extLst>
          </p:cNvPr>
          <p:cNvPicPr>
            <a:picLocks noChangeAspect="1"/>
          </p:cNvPicPr>
          <p:nvPr/>
        </p:nvPicPr>
        <p:blipFill>
          <a:blip r:embed="rId2"/>
          <a:srcRect l="23537" r="26241"/>
          <a:stretch>
            <a:fillRect/>
          </a:stretch>
        </p:blipFill>
        <p:spPr>
          <a:xfrm>
            <a:off x="20" y="10"/>
            <a:ext cx="6095980" cy="6857990"/>
          </a:xfrm>
          <a:prstGeom prst="rect">
            <a:avLst/>
          </a:prstGeom>
          <a:noFill/>
          <a:ln>
            <a:noFill/>
          </a:ln>
        </p:spPr>
      </p:pic>
      <p:sp>
        <p:nvSpPr>
          <p:cNvPr id="5" name="TextBox 4">
            <a:extLst>
              <a:ext uri="{FF2B5EF4-FFF2-40B4-BE49-F238E27FC236}">
                <a16:creationId xmlns:a16="http://schemas.microsoft.com/office/drawing/2014/main" id="{96A4F7EB-D762-2022-E5CB-2EE6B1AF2AFE}"/>
              </a:ext>
            </a:extLst>
          </p:cNvPr>
          <p:cNvSpPr txBox="1"/>
          <p:nvPr/>
        </p:nvSpPr>
        <p:spPr>
          <a:xfrm>
            <a:off x="6721195" y="2415213"/>
            <a:ext cx="39195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Calibri"/>
              <a:cs typeface="Calibri"/>
            </a:endParaRPr>
          </a:p>
        </p:txBody>
      </p:sp>
      <p:sp>
        <p:nvSpPr>
          <p:cNvPr id="6" name="TextBox 5">
            <a:extLst>
              <a:ext uri="{FF2B5EF4-FFF2-40B4-BE49-F238E27FC236}">
                <a16:creationId xmlns:a16="http://schemas.microsoft.com/office/drawing/2014/main" id="{4BE54BC1-EBCF-755C-78B5-D1195AE2FD80}"/>
              </a:ext>
            </a:extLst>
          </p:cNvPr>
          <p:cNvSpPr txBox="1"/>
          <p:nvPr/>
        </p:nvSpPr>
        <p:spPr>
          <a:xfrm>
            <a:off x="6091069" y="2184837"/>
            <a:ext cx="610399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solidFill>
                  <a:schemeClr val="bg1"/>
                </a:solidFill>
                <a:ea typeface="Calibri"/>
                <a:cs typeface="Calibri"/>
              </a:rPr>
              <a:t>Jo Davies</a:t>
            </a:r>
          </a:p>
          <a:p>
            <a:pPr algn="ctr"/>
            <a:endParaRPr lang="en-GB" sz="2400">
              <a:solidFill>
                <a:schemeClr val="bg1"/>
              </a:solidFill>
              <a:ea typeface="Calibri"/>
              <a:cs typeface="Calibri"/>
            </a:endParaRPr>
          </a:p>
          <a:p>
            <a:pPr algn="ctr"/>
            <a:r>
              <a:rPr lang="en-GB" sz="2400">
                <a:solidFill>
                  <a:schemeClr val="bg1"/>
                </a:solidFill>
                <a:ea typeface="Calibri"/>
                <a:cs typeface="Calibri"/>
              </a:rPr>
              <a:t>Thomas Evans</a:t>
            </a:r>
          </a:p>
          <a:p>
            <a:pPr algn="ctr"/>
            <a:endParaRPr lang="en-GB" sz="2400">
              <a:solidFill>
                <a:schemeClr val="bg1"/>
              </a:solidFill>
              <a:ea typeface="Calibri"/>
              <a:cs typeface="Calibri"/>
            </a:endParaRPr>
          </a:p>
          <a:p>
            <a:pPr algn="ctr"/>
            <a:r>
              <a:rPr lang="en-GB" sz="2400">
                <a:solidFill>
                  <a:schemeClr val="bg1"/>
                </a:solidFill>
                <a:ea typeface="Calibri"/>
                <a:cs typeface="Calibri"/>
              </a:rPr>
              <a:t>Hywel Cleaves</a:t>
            </a:r>
          </a:p>
          <a:p>
            <a:pPr algn="ctr"/>
            <a:endParaRPr lang="en-GB" sz="2400">
              <a:solidFill>
                <a:schemeClr val="bg1"/>
              </a:solidFill>
              <a:ea typeface="Calibri"/>
              <a:cs typeface="Calibri"/>
            </a:endParaRPr>
          </a:p>
          <a:p>
            <a:pPr algn="ctr"/>
            <a:r>
              <a:rPr lang="en-GB" sz="2400">
                <a:solidFill>
                  <a:schemeClr val="bg1"/>
                </a:solidFill>
                <a:ea typeface="Calibri"/>
                <a:cs typeface="Calibri"/>
              </a:rPr>
              <a:t>Laurence Brown</a:t>
            </a:r>
          </a:p>
          <a:p>
            <a:pPr algn="ctr"/>
            <a:endParaRPr lang="en-GB" sz="2400">
              <a:solidFill>
                <a:schemeClr val="bg1"/>
              </a:solidFill>
              <a:ea typeface="Calibri"/>
              <a:cs typeface="Calibri"/>
            </a:endParaRPr>
          </a:p>
          <a:p>
            <a:pPr algn="ctr"/>
            <a:r>
              <a:rPr lang="en-GB" sz="2400">
                <a:solidFill>
                  <a:schemeClr val="bg1"/>
                </a:solidFill>
                <a:ea typeface="Calibri"/>
                <a:cs typeface="Calibri"/>
              </a:rPr>
              <a:t>Charlie Gallagher</a:t>
            </a:r>
          </a:p>
          <a:p>
            <a:pPr algn="ctr"/>
            <a:endParaRPr lang="en-GB" sz="2400">
              <a:solidFill>
                <a:schemeClr val="bg1"/>
              </a:solidFill>
              <a:ea typeface="Calibri"/>
              <a:cs typeface="Calibri"/>
            </a:endParaRPr>
          </a:p>
          <a:p>
            <a:pPr algn="ctr"/>
            <a:r>
              <a:rPr lang="en-GB" sz="2400">
                <a:solidFill>
                  <a:schemeClr val="bg1"/>
                </a:solidFill>
                <a:ea typeface="Calibri"/>
                <a:cs typeface="Calibri"/>
              </a:rPr>
              <a:t>Oliver Thomas</a:t>
            </a:r>
          </a:p>
        </p:txBody>
      </p:sp>
    </p:spTree>
    <p:extLst>
      <p:ext uri="{BB962C8B-B14F-4D97-AF65-F5344CB8AC3E}">
        <p14:creationId xmlns:p14="http://schemas.microsoft.com/office/powerpoint/2010/main" val="24132519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43D85-4675-C406-3DDA-0969D4351D64}"/>
              </a:ext>
            </a:extLst>
          </p:cNvPr>
          <p:cNvSpPr>
            <a:spLocks noGrp="1"/>
          </p:cNvSpPr>
          <p:nvPr>
            <p:ph type="title"/>
          </p:nvPr>
        </p:nvSpPr>
        <p:spPr>
          <a:xfrm>
            <a:off x="6093859" y="3048"/>
            <a:ext cx="6100481" cy="1828800"/>
          </a:xfrm>
        </p:spPr>
        <p:txBody>
          <a:bodyPr anchor="b">
            <a:normAutofit/>
          </a:bodyPr>
          <a:lstStyle/>
          <a:p>
            <a:pPr algn="ctr"/>
            <a:r>
              <a:rPr lang="en-US" b="1"/>
              <a:t>Introduction</a:t>
            </a:r>
            <a:endParaRPr lang="en-US" b="1">
              <a:ea typeface="Calibri"/>
              <a:cs typeface="Calibri"/>
            </a:endParaRPr>
          </a:p>
        </p:txBody>
      </p:sp>
      <p:pic>
        <p:nvPicPr>
          <p:cNvPr id="7" name="Picture 6" descr="Robot operating a machine">
            <a:extLst>
              <a:ext uri="{FF2B5EF4-FFF2-40B4-BE49-F238E27FC236}">
                <a16:creationId xmlns:a16="http://schemas.microsoft.com/office/drawing/2014/main" id="{75730DE9-5D53-B913-437A-B04B8A1E382A}"/>
              </a:ext>
            </a:extLst>
          </p:cNvPr>
          <p:cNvPicPr>
            <a:picLocks noChangeAspect="1"/>
          </p:cNvPicPr>
          <p:nvPr/>
        </p:nvPicPr>
        <p:blipFill>
          <a:blip r:embed="rId2"/>
          <a:srcRect l="14667" r="17063" b="4"/>
          <a:stretch>
            <a:fillRect/>
          </a:stretch>
        </p:blipFill>
        <p:spPr>
          <a:xfrm>
            <a:off x="20" y="10"/>
            <a:ext cx="6095980" cy="6857990"/>
          </a:xfrm>
          <a:prstGeom prst="rect">
            <a:avLst/>
          </a:prstGeom>
          <a:noFill/>
          <a:ln>
            <a:noFill/>
          </a:ln>
        </p:spPr>
      </p:pic>
      <p:sp>
        <p:nvSpPr>
          <p:cNvPr id="5" name="Subtitle 4">
            <a:extLst>
              <a:ext uri="{FF2B5EF4-FFF2-40B4-BE49-F238E27FC236}">
                <a16:creationId xmlns:a16="http://schemas.microsoft.com/office/drawing/2014/main" id="{F343AE4B-ABDE-7BAF-E6AB-3099B96397AC}"/>
              </a:ext>
            </a:extLst>
          </p:cNvPr>
          <p:cNvSpPr>
            <a:spLocks noGrp="1"/>
          </p:cNvSpPr>
          <p:nvPr>
            <p:ph type="body" sz="half" idx="2"/>
          </p:nvPr>
        </p:nvSpPr>
        <p:spPr>
          <a:xfrm>
            <a:off x="6574533" y="2512170"/>
            <a:ext cx="5146396" cy="3246437"/>
          </a:xfrm>
        </p:spPr>
        <p:txBody>
          <a:bodyPr vert="horz" lIns="91440" tIns="45720" rIns="91440" bIns="45720" rtlCol="0" anchor="t">
            <a:noAutofit/>
          </a:bodyPr>
          <a:lstStyle/>
          <a:p>
            <a:pPr algn="ctr"/>
            <a:r>
              <a:rPr lang="en-US">
                <a:solidFill>
                  <a:schemeClr val="bg1"/>
                </a:solidFill>
              </a:rPr>
              <a:t>Robot Arms are high value items requiring specialist programming and support, so tend to be used in large companies for high precision tasks. </a:t>
            </a:r>
            <a:endParaRPr lang="en-US">
              <a:solidFill>
                <a:schemeClr val="bg1"/>
              </a:solidFill>
              <a:ea typeface="Calibri"/>
              <a:cs typeface="Calibri"/>
            </a:endParaRPr>
          </a:p>
          <a:p>
            <a:pPr algn="ctr"/>
            <a:endParaRPr lang="en-US">
              <a:solidFill>
                <a:schemeClr val="bg1"/>
              </a:solidFill>
              <a:ea typeface="Calibri"/>
              <a:cs typeface="Calibri"/>
            </a:endParaRPr>
          </a:p>
          <a:p>
            <a:pPr algn="ctr"/>
            <a:r>
              <a:rPr lang="en-US">
                <a:solidFill>
                  <a:schemeClr val="bg1"/>
                </a:solidFill>
              </a:rPr>
              <a:t>The aim of the project is to develop a robot arm which can automate repetitive manual tasks for a relatively low investment (£15-£30K), is easily maintained and can be programmed and operated with minimal training.</a:t>
            </a:r>
            <a:endParaRPr lang="en-US">
              <a:solidFill>
                <a:schemeClr val="bg1"/>
              </a:solidFill>
              <a:ea typeface="Calibri"/>
              <a:cs typeface="Calibri"/>
            </a:endParaRPr>
          </a:p>
        </p:txBody>
      </p:sp>
    </p:spTree>
    <p:extLst>
      <p:ext uri="{BB962C8B-B14F-4D97-AF65-F5344CB8AC3E}">
        <p14:creationId xmlns:p14="http://schemas.microsoft.com/office/powerpoint/2010/main" val="13668328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8" y="-798022"/>
            <a:ext cx="12185072" cy="2011680"/>
          </a:xfrm>
        </p:spPr>
        <p:txBody>
          <a:bodyPr/>
          <a:lstStyle/>
          <a:p>
            <a:pPr algn="ctr"/>
            <a:r>
              <a:rPr lang="en-US"/>
              <a:t>Project Roles</a:t>
            </a:r>
          </a:p>
        </p:txBody>
      </p:sp>
      <p:graphicFrame>
        <p:nvGraphicFramePr>
          <p:cNvPr id="5" name="Table 4">
            <a:extLst>
              <a:ext uri="{FF2B5EF4-FFF2-40B4-BE49-F238E27FC236}">
                <a16:creationId xmlns:a16="http://schemas.microsoft.com/office/drawing/2014/main" id="{0034680D-9F50-86CA-B1D6-878F23DD1226}"/>
              </a:ext>
            </a:extLst>
          </p:cNvPr>
          <p:cNvGraphicFramePr>
            <a:graphicFrameLocks noGrp="1"/>
          </p:cNvGraphicFramePr>
          <p:nvPr>
            <p:extLst>
              <p:ext uri="{D42A27DB-BD31-4B8C-83A1-F6EECF244321}">
                <p14:modId xmlns:p14="http://schemas.microsoft.com/office/powerpoint/2010/main" val="1081595135"/>
              </p:ext>
            </p:extLst>
          </p:nvPr>
        </p:nvGraphicFramePr>
        <p:xfrm>
          <a:off x="353290" y="1212272"/>
          <a:ext cx="11492368" cy="5362625"/>
        </p:xfrm>
        <a:graphic>
          <a:graphicData uri="http://schemas.openxmlformats.org/drawingml/2006/table">
            <a:tbl>
              <a:tblPr firstRow="1" bandRow="1">
                <a:tableStyleId>{5C22544A-7EE6-4342-B048-85BDC9FD1C3A}</a:tableStyleId>
              </a:tblPr>
              <a:tblGrid>
                <a:gridCol w="2873092">
                  <a:extLst>
                    <a:ext uri="{9D8B030D-6E8A-4147-A177-3AD203B41FA5}">
                      <a16:colId xmlns:a16="http://schemas.microsoft.com/office/drawing/2014/main" val="2680256862"/>
                    </a:ext>
                  </a:extLst>
                </a:gridCol>
                <a:gridCol w="2873092">
                  <a:extLst>
                    <a:ext uri="{9D8B030D-6E8A-4147-A177-3AD203B41FA5}">
                      <a16:colId xmlns:a16="http://schemas.microsoft.com/office/drawing/2014/main" val="4057613281"/>
                    </a:ext>
                  </a:extLst>
                </a:gridCol>
                <a:gridCol w="2873092">
                  <a:extLst>
                    <a:ext uri="{9D8B030D-6E8A-4147-A177-3AD203B41FA5}">
                      <a16:colId xmlns:a16="http://schemas.microsoft.com/office/drawing/2014/main" val="2301525309"/>
                    </a:ext>
                  </a:extLst>
                </a:gridCol>
                <a:gridCol w="2873092">
                  <a:extLst>
                    <a:ext uri="{9D8B030D-6E8A-4147-A177-3AD203B41FA5}">
                      <a16:colId xmlns:a16="http://schemas.microsoft.com/office/drawing/2014/main" val="2515399236"/>
                    </a:ext>
                  </a:extLst>
                </a:gridCol>
              </a:tblGrid>
              <a:tr h="704919">
                <a:tc>
                  <a:txBody>
                    <a:bodyPr/>
                    <a:lstStyle/>
                    <a:p>
                      <a:pPr algn="ctr" fontAlgn="t">
                        <a:buNone/>
                      </a:pPr>
                      <a:r>
                        <a:rPr lang="en-GB" b="1">
                          <a:solidFill>
                            <a:schemeClr val="tx1"/>
                          </a:solidFill>
                          <a:effectLst/>
                        </a:rPr>
                        <a:t>Name</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fontAlgn="t">
                        <a:buNone/>
                      </a:pPr>
                      <a:r>
                        <a:rPr lang="en-GB" b="1">
                          <a:solidFill>
                            <a:schemeClr val="tx1"/>
                          </a:solidFill>
                          <a:effectLst/>
                        </a:rPr>
                        <a:t>Project Role</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fontAlgn="t">
                        <a:buNone/>
                      </a:pPr>
                      <a:r>
                        <a:rPr lang="en-GB" b="1">
                          <a:solidFill>
                            <a:schemeClr val="tx1"/>
                          </a:solidFill>
                          <a:effectLst/>
                        </a:rPr>
                        <a:t>Course</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fontAlgn="t">
                        <a:buNone/>
                      </a:pPr>
                      <a:r>
                        <a:rPr lang="en-GB" b="1">
                          <a:solidFill>
                            <a:schemeClr val="tx1"/>
                          </a:solidFill>
                          <a:effectLst/>
                        </a:rPr>
                        <a:t>Day Job/ Background/ Interests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217203963"/>
                  </a:ext>
                </a:extLst>
              </a:tr>
              <a:tr h="571227">
                <a:tc>
                  <a:txBody>
                    <a:bodyPr/>
                    <a:lstStyle/>
                    <a:p>
                      <a:pPr algn="ctr" fontAlgn="t">
                        <a:buNone/>
                      </a:pPr>
                      <a:r>
                        <a:rPr lang="en-GB" b="1">
                          <a:effectLst/>
                        </a:rPr>
                        <a:t>Jo Davies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Project Manager</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BEng Mechanical Engineering?</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BAE Systems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extLst>
                  <a:ext uri="{0D108BD9-81ED-4DB2-BD59-A6C34878D82A}">
                    <a16:rowId xmlns:a16="http://schemas.microsoft.com/office/drawing/2014/main" val="851112779"/>
                  </a:ext>
                </a:extLst>
              </a:tr>
              <a:tr h="571227">
                <a:tc>
                  <a:txBody>
                    <a:bodyPr/>
                    <a:lstStyle/>
                    <a:p>
                      <a:pPr algn="ctr" fontAlgn="t">
                        <a:buNone/>
                      </a:pPr>
                      <a:r>
                        <a:rPr lang="en-GB" b="1">
                          <a:effectLst/>
                        </a:rPr>
                        <a:t>Thomas Evans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Analysis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BEng Mechanical Engineering</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Mechanical Degree Apprentice, Safran Seats GB</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extLst>
                  <a:ext uri="{0D108BD9-81ED-4DB2-BD59-A6C34878D82A}">
                    <a16:rowId xmlns:a16="http://schemas.microsoft.com/office/drawing/2014/main" val="4210735926"/>
                  </a:ext>
                </a:extLst>
              </a:tr>
              <a:tr h="911533">
                <a:tc>
                  <a:txBody>
                    <a:bodyPr/>
                    <a:lstStyle/>
                    <a:p>
                      <a:pPr algn="ctr" fontAlgn="t">
                        <a:buNone/>
                      </a:pPr>
                      <a:r>
                        <a:rPr lang="en-GB" b="1">
                          <a:effectLst/>
                        </a:rPr>
                        <a:t>Hywel Cleaves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Materials &amp; Manufacturing Methods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BEng Materials Science</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Technical Manager </a:t>
                      </a:r>
                    </a:p>
                    <a:p>
                      <a:pPr algn="ctr" fontAlgn="t">
                        <a:buNone/>
                      </a:pPr>
                      <a:r>
                        <a:rPr lang="en-GB" b="1">
                          <a:effectLst/>
                        </a:rPr>
                        <a:t>Zodiac </a:t>
                      </a:r>
                      <a:r>
                        <a:rPr lang="en-GB" b="1" err="1">
                          <a:effectLst/>
                        </a:rPr>
                        <a:t>Llanwern</a:t>
                      </a:r>
                      <a:r>
                        <a:rPr lang="en-GB" b="1">
                          <a:effectLst/>
                        </a:rPr>
                        <a:t> </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extLst>
                  <a:ext uri="{0D108BD9-81ED-4DB2-BD59-A6C34878D82A}">
                    <a16:rowId xmlns:a16="http://schemas.microsoft.com/office/drawing/2014/main" val="3751660826"/>
                  </a:ext>
                </a:extLst>
              </a:tr>
              <a:tr h="911533">
                <a:tc>
                  <a:txBody>
                    <a:bodyPr/>
                    <a:lstStyle/>
                    <a:p>
                      <a:pPr algn="ctr" fontAlgn="t">
                        <a:buNone/>
                      </a:pPr>
                      <a:r>
                        <a:rPr lang="en-GB" b="1">
                          <a:effectLst/>
                        </a:rPr>
                        <a:t>Laurence Browne</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Programming &amp; Electronics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BEng Mechanical Engineering</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Systems Engineer, Electro Optical &amp; Infra Red, Leonardo</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extLst>
                  <a:ext uri="{0D108BD9-81ED-4DB2-BD59-A6C34878D82A}">
                    <a16:rowId xmlns:a16="http://schemas.microsoft.com/office/drawing/2014/main" val="3220917736"/>
                  </a:ext>
                </a:extLst>
              </a:tr>
              <a:tr h="911533">
                <a:tc>
                  <a:txBody>
                    <a:bodyPr/>
                    <a:lstStyle/>
                    <a:p>
                      <a:pPr algn="ctr" fontAlgn="t">
                        <a:buNone/>
                      </a:pPr>
                      <a:r>
                        <a:rPr lang="en-GB" b="1">
                          <a:effectLst/>
                        </a:rPr>
                        <a:t>Charlie Gallagher</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Procurement</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BEng Manufacturing Systems Engineering</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Aston Martin</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extLst>
                  <a:ext uri="{0D108BD9-81ED-4DB2-BD59-A6C34878D82A}">
                    <a16:rowId xmlns:a16="http://schemas.microsoft.com/office/drawing/2014/main" val="2085511324"/>
                  </a:ext>
                </a:extLst>
              </a:tr>
              <a:tr h="571227">
                <a:tc>
                  <a:txBody>
                    <a:bodyPr/>
                    <a:lstStyle/>
                    <a:p>
                      <a:pPr algn="ctr" fontAlgn="t">
                        <a:buNone/>
                      </a:pPr>
                      <a:r>
                        <a:rPr lang="en-GB" b="1">
                          <a:effectLst/>
                        </a:rPr>
                        <a:t>Oliver Thomas</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Design</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BEng Mechanical Engineering?</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a:txBody>
                    <a:bodyPr/>
                    <a:lstStyle/>
                    <a:p>
                      <a:pPr algn="ctr" fontAlgn="t">
                        <a:buNone/>
                      </a:pPr>
                      <a:r>
                        <a:rPr lang="en-GB" b="1">
                          <a:effectLst/>
                        </a:rPr>
                        <a:t>Injection Moulding Technician/Maintenance</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extLst>
                  <a:ext uri="{0D108BD9-81ED-4DB2-BD59-A6C34878D82A}">
                    <a16:rowId xmlns:a16="http://schemas.microsoft.com/office/drawing/2014/main" val="1363843030"/>
                  </a:ext>
                </a:extLst>
              </a:tr>
            </a:tbl>
          </a:graphicData>
        </a:graphic>
      </p:graphicFrame>
    </p:spTree>
    <p:extLst>
      <p:ext uri="{BB962C8B-B14F-4D97-AF65-F5344CB8AC3E}">
        <p14:creationId xmlns:p14="http://schemas.microsoft.com/office/powerpoint/2010/main" val="4686195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0779D-29A8-C92B-676F-FBACE34DD405}"/>
              </a:ext>
            </a:extLst>
          </p:cNvPr>
          <p:cNvSpPr>
            <a:spLocks noGrp="1"/>
          </p:cNvSpPr>
          <p:nvPr>
            <p:ph type="title"/>
          </p:nvPr>
        </p:nvSpPr>
        <p:spPr>
          <a:xfrm>
            <a:off x="1409700" y="-170448"/>
            <a:ext cx="9372600" cy="1295400"/>
          </a:xfrm>
        </p:spPr>
        <p:txBody>
          <a:bodyPr/>
          <a:lstStyle/>
          <a:p>
            <a:pPr algn="ctr"/>
            <a:r>
              <a:rPr lang="en-GB">
                <a:ea typeface="Calibri"/>
                <a:cs typeface="Calibri"/>
              </a:rPr>
              <a:t>Project Scope</a:t>
            </a:r>
            <a:endParaRPr lang="en-US"/>
          </a:p>
        </p:txBody>
      </p:sp>
      <p:graphicFrame>
        <p:nvGraphicFramePr>
          <p:cNvPr id="5" name="Content Placeholder 4">
            <a:extLst>
              <a:ext uri="{FF2B5EF4-FFF2-40B4-BE49-F238E27FC236}">
                <a16:creationId xmlns:a16="http://schemas.microsoft.com/office/drawing/2014/main" id="{B4647558-84DD-58D5-344F-B91E6353274F}"/>
              </a:ext>
            </a:extLst>
          </p:cNvPr>
          <p:cNvGraphicFramePr>
            <a:graphicFrameLocks noGrp="1"/>
          </p:cNvGraphicFramePr>
          <p:nvPr>
            <p:ph idx="1"/>
            <p:extLst>
              <p:ext uri="{D42A27DB-BD31-4B8C-83A1-F6EECF244321}">
                <p14:modId xmlns:p14="http://schemas.microsoft.com/office/powerpoint/2010/main" val="289854402"/>
              </p:ext>
            </p:extLst>
          </p:nvPr>
        </p:nvGraphicFramePr>
        <p:xfrm>
          <a:off x="1413710" y="2085473"/>
          <a:ext cx="9432758" cy="4191000"/>
        </p:xfrm>
        <a:graphic>
          <a:graphicData uri="http://schemas.openxmlformats.org/drawingml/2006/table">
            <a:tbl>
              <a:tblPr bandRow="1">
                <a:tableStyleId>{5C22544A-7EE6-4342-B048-85BDC9FD1C3A}</a:tableStyleId>
              </a:tblPr>
              <a:tblGrid>
                <a:gridCol w="4716379">
                  <a:extLst>
                    <a:ext uri="{9D8B030D-6E8A-4147-A177-3AD203B41FA5}">
                      <a16:colId xmlns:a16="http://schemas.microsoft.com/office/drawing/2014/main" val="863332369"/>
                    </a:ext>
                  </a:extLst>
                </a:gridCol>
                <a:gridCol w="4716379">
                  <a:extLst>
                    <a:ext uri="{9D8B030D-6E8A-4147-A177-3AD203B41FA5}">
                      <a16:colId xmlns:a16="http://schemas.microsoft.com/office/drawing/2014/main" val="619151719"/>
                    </a:ext>
                  </a:extLst>
                </a:gridCol>
              </a:tblGrid>
              <a:tr h="1829511">
                <a:tc>
                  <a:txBody>
                    <a:bodyPr/>
                    <a:lstStyle/>
                    <a:p>
                      <a:pPr algn="l" fontAlgn="t">
                        <a:buNone/>
                      </a:pPr>
                      <a:r>
                        <a:rPr lang="en-US" b="1">
                          <a:effectLst/>
                          <a:latin typeface="Calibri"/>
                          <a:ea typeface="Calibri"/>
                          <a:cs typeface="Calibri"/>
                        </a:rPr>
                        <a:t>Must have:</a:t>
                      </a:r>
                      <a:endParaRPr lang="en-US" b="0">
                        <a:effectLst/>
                        <a:latin typeface="Calibri"/>
                        <a:ea typeface="Calibri"/>
                        <a:cs typeface="Calibri"/>
                      </a:endParaRPr>
                    </a:p>
                  </a:txBody>
                  <a:tcPr>
                    <a:lnL w="9525" cap="flat" cmpd="sng" algn="ctr">
                      <a:solidFill>
                        <a:srgbClr val="DDDEE1"/>
                      </a:solidFill>
                      <a:prstDash val="solid"/>
                      <a:round/>
                      <a:headEnd type="none" w="med" len="med"/>
                      <a:tailEnd type="none" w="med" len="med"/>
                    </a:lnL>
                    <a:lnR w="9525" cap="flat" cmpd="sng" algn="ctr">
                      <a:solidFill>
                        <a:srgbClr val="DDDEE1"/>
                      </a:solidFill>
                      <a:prstDash val="solid"/>
                      <a:round/>
                      <a:headEnd type="none" w="med" len="med"/>
                      <a:tailEnd type="none" w="med" len="med"/>
                    </a:lnR>
                    <a:lnT w="9525" cap="flat" cmpd="sng" algn="ctr">
                      <a:solidFill>
                        <a:srgbClr val="DDDEE1"/>
                      </a:solidFill>
                      <a:prstDash val="solid"/>
                      <a:round/>
                      <a:headEnd type="none" w="med" len="med"/>
                      <a:tailEnd type="none" w="med" len="med"/>
                    </a:lnT>
                    <a:lnB w="9525" cap="flat" cmpd="sng" algn="ctr">
                      <a:solidFill>
                        <a:srgbClr val="DDDEE1"/>
                      </a:solidFill>
                      <a:prstDash val="solid"/>
                      <a:round/>
                      <a:headEnd type="none" w="med" len="med"/>
                      <a:tailEnd type="none" w="med" len="med"/>
                    </a:lnB>
                    <a:solidFill>
                      <a:srgbClr val="DCFFF1"/>
                    </a:solidFill>
                  </a:tcPr>
                </a:tc>
                <a:tc>
                  <a:txBody>
                    <a:bodyPr/>
                    <a:lstStyle/>
                    <a:p>
                      <a:pPr algn="l" fontAlgn="t">
                        <a:buFont typeface="Arial" panose="020B0604020202020204" pitchFamily="34" charset="0"/>
                        <a:buChar char="•"/>
                      </a:pPr>
                      <a:r>
                        <a:rPr lang="en-US" b="0">
                          <a:effectLst/>
                          <a:latin typeface="Calibri"/>
                          <a:ea typeface="Calibri"/>
                          <a:cs typeface="Calibri"/>
                        </a:rPr>
                        <a:t>A method to control the arm such as a joystick</a:t>
                      </a:r>
                    </a:p>
                    <a:p>
                      <a:pPr algn="l" fontAlgn="t">
                        <a:spcBef>
                          <a:spcPts val="300"/>
                        </a:spcBef>
                        <a:buFont typeface="Arial" panose="020B0604020202020204" pitchFamily="34" charset="0"/>
                        <a:buChar char="•"/>
                      </a:pPr>
                      <a:r>
                        <a:rPr lang="en-US" b="0">
                          <a:effectLst/>
                          <a:latin typeface="Calibri"/>
                          <a:ea typeface="Calibri"/>
                          <a:cs typeface="Calibri"/>
                        </a:rPr>
                        <a:t>CAD model showing range of arms motion</a:t>
                      </a:r>
                    </a:p>
                    <a:p>
                      <a:pPr algn="l" fontAlgn="t">
                        <a:spcBef>
                          <a:spcPts val="300"/>
                        </a:spcBef>
                        <a:buFont typeface="Arial" panose="020B0604020202020204" pitchFamily="34" charset="0"/>
                        <a:buChar char="•"/>
                      </a:pPr>
                      <a:r>
                        <a:rPr lang="en-US" b="0">
                          <a:effectLst/>
                          <a:latin typeface="Calibri"/>
                          <a:ea typeface="Calibri"/>
                          <a:cs typeface="Calibri"/>
                        </a:rPr>
                        <a:t>Simulation of control system correlating to range of movement of arm</a:t>
                      </a:r>
                    </a:p>
                    <a:p>
                      <a:pPr algn="l" fontAlgn="t">
                        <a:spcBef>
                          <a:spcPts val="300"/>
                        </a:spcBef>
                        <a:buFont typeface="Arial" panose="020B0604020202020204" pitchFamily="34" charset="0"/>
                        <a:buChar char="•"/>
                      </a:pPr>
                      <a:r>
                        <a:rPr lang="en-US" b="0">
                          <a:effectLst/>
                          <a:latin typeface="Calibri"/>
                          <a:ea typeface="Calibri"/>
                          <a:cs typeface="Calibri"/>
                        </a:rPr>
                        <a:t>Basic safety controls such as limited access and interlocks</a:t>
                      </a:r>
                    </a:p>
                  </a:txBody>
                  <a:tcPr>
                    <a:lnL w="9525" cap="flat" cmpd="sng" algn="ctr">
                      <a:solidFill>
                        <a:srgbClr val="DDDEE1"/>
                      </a:solidFill>
                      <a:prstDash val="solid"/>
                      <a:round/>
                      <a:headEnd type="none" w="med" len="med"/>
                      <a:tailEnd type="none" w="med" len="med"/>
                    </a:lnL>
                    <a:lnR w="9525" cap="flat" cmpd="sng" algn="ctr">
                      <a:solidFill>
                        <a:srgbClr val="DDDEE1"/>
                      </a:solidFill>
                      <a:prstDash val="solid"/>
                      <a:round/>
                      <a:headEnd type="none" w="med" len="med"/>
                      <a:tailEnd type="none" w="med" len="med"/>
                    </a:lnR>
                    <a:lnT w="9525" cap="flat" cmpd="sng" algn="ctr">
                      <a:solidFill>
                        <a:srgbClr val="DDDEE1"/>
                      </a:solidFill>
                      <a:prstDash val="solid"/>
                      <a:round/>
                      <a:headEnd type="none" w="med" len="med"/>
                      <a:tailEnd type="none" w="med" len="med"/>
                    </a:lnT>
                    <a:lnB w="9525" cap="flat" cmpd="sng" algn="ctr">
                      <a:solidFill>
                        <a:srgbClr val="DDDEE1"/>
                      </a:solidFill>
                      <a:prstDash val="solid"/>
                      <a:round/>
                      <a:headEnd type="none" w="med" len="med"/>
                      <a:tailEnd type="none" w="med" len="med"/>
                    </a:lnB>
                    <a:solidFill>
                      <a:srgbClr val="FFFFFF"/>
                    </a:solidFill>
                  </a:tcPr>
                </a:tc>
                <a:extLst>
                  <a:ext uri="{0D108BD9-81ED-4DB2-BD59-A6C34878D82A}">
                    <a16:rowId xmlns:a16="http://schemas.microsoft.com/office/drawing/2014/main" val="2457409660"/>
                  </a:ext>
                </a:extLst>
              </a:tr>
              <a:tr h="1628464">
                <a:tc>
                  <a:txBody>
                    <a:bodyPr/>
                    <a:lstStyle/>
                    <a:p>
                      <a:pPr algn="l" fontAlgn="t">
                        <a:buNone/>
                      </a:pPr>
                      <a:r>
                        <a:rPr lang="en-US" b="1">
                          <a:effectLst/>
                          <a:latin typeface="Calibri"/>
                          <a:ea typeface="Calibri"/>
                          <a:cs typeface="Calibri"/>
                        </a:rPr>
                        <a:t>Nice to have:</a:t>
                      </a:r>
                      <a:endParaRPr lang="en-US" b="0">
                        <a:effectLst/>
                        <a:latin typeface="Calibri"/>
                        <a:ea typeface="Calibri"/>
                        <a:cs typeface="Calibri"/>
                      </a:endParaRPr>
                    </a:p>
                  </a:txBody>
                  <a:tcPr marL="76200" marR="76200" marT="76200" marB="76200">
                    <a:lnL w="9525" cap="flat" cmpd="sng" algn="ctr">
                      <a:solidFill>
                        <a:srgbClr val="DDDEE1"/>
                      </a:solidFill>
                      <a:prstDash val="solid"/>
                      <a:round/>
                      <a:headEnd type="none" w="med" len="med"/>
                      <a:tailEnd type="none" w="med" len="med"/>
                    </a:lnL>
                    <a:lnR w="9525" cap="flat" cmpd="sng" algn="ctr">
                      <a:solidFill>
                        <a:srgbClr val="DDDEE1"/>
                      </a:solidFill>
                      <a:prstDash val="solid"/>
                      <a:round/>
                      <a:headEnd type="none" w="med" len="med"/>
                      <a:tailEnd type="none" w="med" len="med"/>
                    </a:lnR>
                    <a:lnT w="9525" cap="flat" cmpd="sng" algn="ctr">
                      <a:solidFill>
                        <a:srgbClr val="DDDEE1"/>
                      </a:solidFill>
                      <a:prstDash val="solid"/>
                      <a:round/>
                      <a:headEnd type="none" w="med" len="med"/>
                      <a:tailEnd type="none" w="med" len="med"/>
                    </a:lnT>
                    <a:lnB w="9525" cap="flat" cmpd="sng" algn="ctr">
                      <a:solidFill>
                        <a:srgbClr val="DDDEE1"/>
                      </a:solidFill>
                      <a:prstDash val="solid"/>
                      <a:round/>
                      <a:headEnd type="none" w="med" len="med"/>
                      <a:tailEnd type="none" w="med" len="med"/>
                    </a:lnB>
                    <a:solidFill>
                      <a:srgbClr val="FEF7C8"/>
                    </a:solidFill>
                  </a:tcPr>
                </a:tc>
                <a:tc>
                  <a:txBody>
                    <a:bodyPr/>
                    <a:lstStyle/>
                    <a:p>
                      <a:pPr algn="l" fontAlgn="t">
                        <a:buFont typeface="Arial" panose="020B0604020202020204" pitchFamily="34" charset="0"/>
                        <a:buChar char="•"/>
                      </a:pPr>
                      <a:r>
                        <a:rPr lang="en-US" b="0">
                          <a:effectLst/>
                          <a:latin typeface="Calibri"/>
                          <a:ea typeface="Calibri"/>
                          <a:cs typeface="Calibri"/>
                        </a:rPr>
                        <a:t>Ability to program the arm for repetitive tasks</a:t>
                      </a:r>
                    </a:p>
                    <a:p>
                      <a:pPr algn="l" fontAlgn="t">
                        <a:spcBef>
                          <a:spcPts val="300"/>
                        </a:spcBef>
                        <a:buFont typeface="Arial" panose="020B0604020202020204" pitchFamily="34" charset="0"/>
                        <a:buChar char="•"/>
                      </a:pPr>
                      <a:r>
                        <a:rPr lang="en-US" b="0">
                          <a:effectLst/>
                          <a:latin typeface="Calibri"/>
                          <a:ea typeface="Calibri"/>
                          <a:cs typeface="Calibri"/>
                        </a:rPr>
                        <a:t>Combined simulation of CAD and control system using Simscape</a:t>
                      </a:r>
                    </a:p>
                    <a:p>
                      <a:pPr algn="l" fontAlgn="t">
                        <a:spcBef>
                          <a:spcPts val="300"/>
                        </a:spcBef>
                        <a:buFont typeface="Arial" panose="020B0604020202020204" pitchFamily="34" charset="0"/>
                        <a:buChar char="•"/>
                      </a:pPr>
                      <a:r>
                        <a:rPr lang="en-US" b="0">
                          <a:effectLst/>
                          <a:latin typeface="Calibri"/>
                          <a:ea typeface="Calibri"/>
                          <a:cs typeface="Calibri"/>
                        </a:rPr>
                        <a:t>FEA analysis to show tolerances and deflections</a:t>
                      </a:r>
                    </a:p>
                    <a:p>
                      <a:pPr algn="l" fontAlgn="t">
                        <a:spcBef>
                          <a:spcPts val="300"/>
                        </a:spcBef>
                        <a:buFont typeface="Arial" panose="020B0604020202020204" pitchFamily="34" charset="0"/>
                        <a:buChar char="•"/>
                      </a:pPr>
                      <a:r>
                        <a:rPr lang="en-US" b="0">
                          <a:effectLst/>
                          <a:latin typeface="Calibri"/>
                          <a:ea typeface="Calibri"/>
                          <a:cs typeface="Calibri"/>
                        </a:rPr>
                        <a:t>Situational awareness to detect people or objects</a:t>
                      </a:r>
                    </a:p>
                  </a:txBody>
                  <a:tcPr marL="76200" marR="76200" marT="76200" marB="76200">
                    <a:lnL w="9525" cap="flat" cmpd="sng" algn="ctr">
                      <a:solidFill>
                        <a:srgbClr val="DDDEE1"/>
                      </a:solidFill>
                      <a:prstDash val="solid"/>
                      <a:round/>
                      <a:headEnd type="none" w="med" len="med"/>
                      <a:tailEnd type="none" w="med" len="med"/>
                    </a:lnL>
                    <a:lnR w="9525" cap="flat" cmpd="sng" algn="ctr">
                      <a:solidFill>
                        <a:srgbClr val="DDDEE1"/>
                      </a:solidFill>
                      <a:prstDash val="solid"/>
                      <a:round/>
                      <a:headEnd type="none" w="med" len="med"/>
                      <a:tailEnd type="none" w="med" len="med"/>
                    </a:lnR>
                    <a:lnT w="9525" cap="flat" cmpd="sng" algn="ctr">
                      <a:solidFill>
                        <a:srgbClr val="DDDEE1"/>
                      </a:solidFill>
                      <a:prstDash val="solid"/>
                      <a:round/>
                      <a:headEnd type="none" w="med" len="med"/>
                      <a:tailEnd type="none" w="med" len="med"/>
                    </a:lnT>
                    <a:lnB w="9525" cap="flat" cmpd="sng" algn="ctr">
                      <a:solidFill>
                        <a:srgbClr val="DDDEE1"/>
                      </a:solidFill>
                      <a:prstDash val="solid"/>
                      <a:round/>
                      <a:headEnd type="none" w="med" len="med"/>
                      <a:tailEnd type="none" w="med" len="med"/>
                    </a:lnB>
                    <a:solidFill>
                      <a:srgbClr val="FFFFFF"/>
                    </a:solidFill>
                  </a:tcPr>
                </a:tc>
                <a:extLst>
                  <a:ext uri="{0D108BD9-81ED-4DB2-BD59-A6C34878D82A}">
                    <a16:rowId xmlns:a16="http://schemas.microsoft.com/office/drawing/2014/main" val="3442243984"/>
                  </a:ext>
                </a:extLst>
              </a:tr>
              <a:tr h="422195">
                <a:tc>
                  <a:txBody>
                    <a:bodyPr/>
                    <a:lstStyle/>
                    <a:p>
                      <a:pPr algn="l" fontAlgn="t">
                        <a:buNone/>
                      </a:pPr>
                      <a:r>
                        <a:rPr lang="en-US" b="1">
                          <a:effectLst/>
                          <a:latin typeface="Calibri"/>
                          <a:ea typeface="Calibri"/>
                          <a:cs typeface="Calibri"/>
                        </a:rPr>
                        <a:t>Not in scope:</a:t>
                      </a:r>
                      <a:endParaRPr lang="en-US" b="0">
                        <a:effectLst/>
                        <a:latin typeface="Calibri"/>
                        <a:ea typeface="Calibri"/>
                        <a:cs typeface="Calibri"/>
                      </a:endParaRPr>
                    </a:p>
                  </a:txBody>
                  <a:tcPr marL="76200" marR="76200" marT="76200" marB="76200">
                    <a:lnL w="9525" cap="flat" cmpd="sng" algn="ctr">
                      <a:solidFill>
                        <a:srgbClr val="DDDEE1"/>
                      </a:solidFill>
                      <a:prstDash val="solid"/>
                      <a:round/>
                      <a:headEnd type="none" w="med" len="med"/>
                      <a:tailEnd type="none" w="med" len="med"/>
                    </a:lnL>
                    <a:lnR w="9525" cap="flat" cmpd="sng" algn="ctr">
                      <a:solidFill>
                        <a:srgbClr val="DDDEE1"/>
                      </a:solidFill>
                      <a:prstDash val="solid"/>
                      <a:round/>
                      <a:headEnd type="none" w="med" len="med"/>
                      <a:tailEnd type="none" w="med" len="med"/>
                    </a:lnR>
                    <a:lnT w="9525" cap="flat" cmpd="sng" algn="ctr">
                      <a:solidFill>
                        <a:srgbClr val="DDDEE1"/>
                      </a:solidFill>
                      <a:prstDash val="solid"/>
                      <a:round/>
                      <a:headEnd type="none" w="med" len="med"/>
                      <a:tailEnd type="none" w="med" len="med"/>
                    </a:lnT>
                    <a:lnB w="9525" cap="flat" cmpd="sng" algn="ctr">
                      <a:solidFill>
                        <a:srgbClr val="DDDEE1"/>
                      </a:solidFill>
                      <a:prstDash val="solid"/>
                      <a:round/>
                      <a:headEnd type="none" w="med" len="med"/>
                      <a:tailEnd type="none" w="med" len="med"/>
                    </a:lnB>
                    <a:solidFill>
                      <a:srgbClr val="FFECEB"/>
                    </a:solidFill>
                  </a:tcPr>
                </a:tc>
                <a:tc>
                  <a:txBody>
                    <a:bodyPr/>
                    <a:lstStyle/>
                    <a:p>
                      <a:pPr algn="l" fontAlgn="t">
                        <a:buFont typeface="Arial" panose="020B0604020202020204" pitchFamily="34" charset="0"/>
                        <a:buChar char="•"/>
                      </a:pPr>
                      <a:r>
                        <a:rPr lang="en-US" b="0">
                          <a:effectLst/>
                          <a:latin typeface="Calibri"/>
                          <a:ea typeface="Calibri"/>
                          <a:cs typeface="Calibri"/>
                        </a:rPr>
                        <a:t>Simulation only- no plan to manufacture</a:t>
                      </a:r>
                    </a:p>
                  </a:txBody>
                  <a:tcPr marL="76200" marR="76200" marT="76200" marB="76200">
                    <a:lnL w="9525" cap="flat" cmpd="sng" algn="ctr">
                      <a:solidFill>
                        <a:srgbClr val="DDDEE1"/>
                      </a:solidFill>
                      <a:prstDash val="solid"/>
                      <a:round/>
                      <a:headEnd type="none" w="med" len="med"/>
                      <a:tailEnd type="none" w="med" len="med"/>
                    </a:lnL>
                    <a:lnR w="9525" cap="flat" cmpd="sng" algn="ctr">
                      <a:solidFill>
                        <a:srgbClr val="DDDEE1"/>
                      </a:solidFill>
                      <a:prstDash val="solid"/>
                      <a:round/>
                      <a:headEnd type="none" w="med" len="med"/>
                      <a:tailEnd type="none" w="med" len="med"/>
                    </a:lnR>
                    <a:lnT w="9525" cap="flat" cmpd="sng" algn="ctr">
                      <a:solidFill>
                        <a:srgbClr val="DDDEE1"/>
                      </a:solidFill>
                      <a:prstDash val="solid"/>
                      <a:round/>
                      <a:headEnd type="none" w="med" len="med"/>
                      <a:tailEnd type="none" w="med" len="med"/>
                    </a:lnT>
                    <a:lnB w="9525" cap="flat" cmpd="sng" algn="ctr">
                      <a:solidFill>
                        <a:srgbClr val="DDDEE1"/>
                      </a:solidFill>
                      <a:prstDash val="solid"/>
                      <a:round/>
                      <a:headEnd type="none" w="med" len="med"/>
                      <a:tailEnd type="none" w="med" len="med"/>
                    </a:lnB>
                    <a:solidFill>
                      <a:srgbClr val="FFFFFF"/>
                    </a:solidFill>
                  </a:tcPr>
                </a:tc>
                <a:extLst>
                  <a:ext uri="{0D108BD9-81ED-4DB2-BD59-A6C34878D82A}">
                    <a16:rowId xmlns:a16="http://schemas.microsoft.com/office/drawing/2014/main" val="577288188"/>
                  </a:ext>
                </a:extLst>
              </a:tr>
            </a:tbl>
          </a:graphicData>
        </a:graphic>
      </p:graphicFrame>
      <p:sp>
        <p:nvSpPr>
          <p:cNvPr id="6" name="TextBox 5">
            <a:extLst>
              <a:ext uri="{FF2B5EF4-FFF2-40B4-BE49-F238E27FC236}">
                <a16:creationId xmlns:a16="http://schemas.microsoft.com/office/drawing/2014/main" id="{68094864-318B-4FAD-5E20-02EC4100F9F1}"/>
              </a:ext>
            </a:extLst>
          </p:cNvPr>
          <p:cNvSpPr txBox="1"/>
          <p:nvPr/>
        </p:nvSpPr>
        <p:spPr>
          <a:xfrm>
            <a:off x="4421604" y="1032710"/>
            <a:ext cx="33387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Calibri"/>
                <a:cs typeface="Calibri"/>
              </a:rPr>
              <a:t>What we hope to achieve</a:t>
            </a:r>
          </a:p>
        </p:txBody>
      </p:sp>
    </p:spTree>
    <p:extLst>
      <p:ext uri="{BB962C8B-B14F-4D97-AF65-F5344CB8AC3E}">
        <p14:creationId xmlns:p14="http://schemas.microsoft.com/office/powerpoint/2010/main" val="16658411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2D9E4-76E9-EE22-382C-506FE6878AF6}"/>
              </a:ext>
            </a:extLst>
          </p:cNvPr>
          <p:cNvSpPr>
            <a:spLocks noGrp="1"/>
          </p:cNvSpPr>
          <p:nvPr>
            <p:ph type="title"/>
          </p:nvPr>
        </p:nvSpPr>
        <p:spPr>
          <a:xfrm>
            <a:off x="1981200" y="381000"/>
            <a:ext cx="9372600" cy="1295400"/>
          </a:xfrm>
        </p:spPr>
        <p:txBody>
          <a:bodyPr anchor="b">
            <a:normAutofit/>
          </a:bodyPr>
          <a:lstStyle/>
          <a:p>
            <a:r>
              <a:rPr lang="en-US"/>
              <a:t>Gantt Chart and project plan</a:t>
            </a:r>
          </a:p>
        </p:txBody>
      </p:sp>
      <p:pic>
        <p:nvPicPr>
          <p:cNvPr id="4" name="Picture 3" descr="Calculator, pen, compass, money and a paper with graphs printed on it">
            <a:extLst>
              <a:ext uri="{FF2B5EF4-FFF2-40B4-BE49-F238E27FC236}">
                <a16:creationId xmlns:a16="http://schemas.microsoft.com/office/drawing/2014/main" id="{C9812108-B594-9AC3-D72A-FC36F3E25C12}"/>
              </a:ext>
            </a:extLst>
          </p:cNvPr>
          <p:cNvPicPr>
            <a:picLocks noChangeAspect="1"/>
          </p:cNvPicPr>
          <p:nvPr/>
        </p:nvPicPr>
        <p:blipFill>
          <a:blip r:embed="rId2"/>
          <a:srcRect t="16002" r="-10" b="4735"/>
          <a:stretch>
            <a:fillRect/>
          </a:stretch>
        </p:blipFill>
        <p:spPr>
          <a:xfrm>
            <a:off x="1981200" y="1987419"/>
            <a:ext cx="9372600" cy="4483101"/>
          </a:xfrm>
          <a:prstGeom prst="rect">
            <a:avLst/>
          </a:prstGeom>
          <a:noFill/>
        </p:spPr>
      </p:pic>
    </p:spTree>
    <p:extLst>
      <p:ext uri="{BB962C8B-B14F-4D97-AF65-F5344CB8AC3E}">
        <p14:creationId xmlns:p14="http://schemas.microsoft.com/office/powerpoint/2010/main" val="2022996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87B30-5625-87D8-00F4-5C59DCEEE0E5}"/>
              </a:ext>
            </a:extLst>
          </p:cNvPr>
          <p:cNvSpPr>
            <a:spLocks noGrp="1"/>
          </p:cNvSpPr>
          <p:nvPr>
            <p:ph type="title"/>
          </p:nvPr>
        </p:nvSpPr>
        <p:spPr/>
        <p:txBody>
          <a:bodyPr/>
          <a:lstStyle/>
          <a:p>
            <a:r>
              <a:rPr lang="en-GB"/>
              <a:t>Planning </a:t>
            </a:r>
          </a:p>
        </p:txBody>
      </p:sp>
      <p:sp>
        <p:nvSpPr>
          <p:cNvPr id="3" name="Content Placeholder 2">
            <a:extLst>
              <a:ext uri="{FF2B5EF4-FFF2-40B4-BE49-F238E27FC236}">
                <a16:creationId xmlns:a16="http://schemas.microsoft.com/office/drawing/2014/main" id="{53F8FBC8-8609-B948-BE0E-E65FE03A0DF9}"/>
              </a:ext>
            </a:extLst>
          </p:cNvPr>
          <p:cNvSpPr>
            <a:spLocks noGrp="1"/>
          </p:cNvSpPr>
          <p:nvPr>
            <p:ph idx="1"/>
          </p:nvPr>
        </p:nvSpPr>
        <p:spPr/>
        <p:txBody>
          <a:bodyPr/>
          <a:lstStyle/>
          <a:p>
            <a:r>
              <a:rPr lang="en-GB"/>
              <a:t>To plan this project, we have used a Gantt Chart to set start and finish dates for the different tasks for this project </a:t>
            </a:r>
          </a:p>
          <a:p>
            <a:r>
              <a:rPr lang="en-GB"/>
              <a:t>The Gantt Chart is a project management tool used to give a visual understanding of tasks, the duration of the task, importance and the due dates along with what tasks need are dependant on another </a:t>
            </a:r>
          </a:p>
        </p:txBody>
      </p:sp>
      <p:sp>
        <p:nvSpPr>
          <p:cNvPr id="4" name="Rectangle 1">
            <a:extLst>
              <a:ext uri="{FF2B5EF4-FFF2-40B4-BE49-F238E27FC236}">
                <a16:creationId xmlns:a16="http://schemas.microsoft.com/office/drawing/2014/main" id="{63747F50-F5F9-CC63-02B9-9F305E02299A}"/>
              </a:ext>
            </a:extLst>
          </p:cNvPr>
          <p:cNvSpPr>
            <a:spLocks noChangeArrowheads="1"/>
          </p:cNvSpPr>
          <p:nvPr/>
        </p:nvSpPr>
        <p:spPr bwMode="auto">
          <a:xfrm>
            <a:off x="1561550" y="6311900"/>
            <a:ext cx="9792250" cy="153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Day, Brett. “What Is a Gantt Chart? Here Are the Basics.” </a:t>
            </a:r>
            <a:r>
              <a:rPr kumimoji="0" lang="en-US" altLang="en-US" sz="10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Forbes Advisor</a:t>
            </a:r>
            <a:r>
              <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www.forbes.com, 2 Feb. 2024, www.forbes.com/advisor/business/software/what-is-a-gantt-chart/. Accessed 7 Mar. 2026.</a:t>
            </a:r>
            <a:endParaRPr kumimoji="0" lang="en-US" altLang="en-US" sz="12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43659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5D39B-DD31-04FE-C1C8-D7616202D61B}"/>
              </a:ext>
            </a:extLst>
          </p:cNvPr>
          <p:cNvSpPr>
            <a:spLocks noGrp="1"/>
          </p:cNvSpPr>
          <p:nvPr>
            <p:ph type="title"/>
          </p:nvPr>
        </p:nvSpPr>
        <p:spPr>
          <a:xfrm>
            <a:off x="404191" y="-314739"/>
            <a:ext cx="9372600" cy="1295400"/>
          </a:xfrm>
        </p:spPr>
        <p:txBody>
          <a:bodyPr/>
          <a:lstStyle/>
          <a:p>
            <a:r>
              <a:rPr lang="en-GB"/>
              <a:t>Gantt Chart </a:t>
            </a:r>
          </a:p>
        </p:txBody>
      </p:sp>
      <p:graphicFrame>
        <p:nvGraphicFramePr>
          <p:cNvPr id="5" name="Content Placeholder 4">
            <a:extLst>
              <a:ext uri="{FF2B5EF4-FFF2-40B4-BE49-F238E27FC236}">
                <a16:creationId xmlns:a16="http://schemas.microsoft.com/office/drawing/2014/main" id="{5050949B-1977-5EA6-1120-A011890D5551}"/>
              </a:ext>
            </a:extLst>
          </p:cNvPr>
          <p:cNvGraphicFramePr>
            <a:graphicFrameLocks noGrp="1"/>
          </p:cNvGraphicFramePr>
          <p:nvPr>
            <p:ph idx="1"/>
          </p:nvPr>
        </p:nvGraphicFramePr>
        <p:xfrm>
          <a:off x="838204" y="1783080"/>
          <a:ext cx="10515592" cy="4206865"/>
        </p:xfrm>
        <a:graphic>
          <a:graphicData uri="http://schemas.openxmlformats.org/drawingml/2006/table">
            <a:tbl>
              <a:tblPr/>
              <a:tblGrid>
                <a:gridCol w="403476">
                  <a:extLst>
                    <a:ext uri="{9D8B030D-6E8A-4147-A177-3AD203B41FA5}">
                      <a16:colId xmlns:a16="http://schemas.microsoft.com/office/drawing/2014/main" val="637345626"/>
                    </a:ext>
                  </a:extLst>
                </a:gridCol>
                <a:gridCol w="907822">
                  <a:extLst>
                    <a:ext uri="{9D8B030D-6E8A-4147-A177-3AD203B41FA5}">
                      <a16:colId xmlns:a16="http://schemas.microsoft.com/office/drawing/2014/main" val="2756125298"/>
                    </a:ext>
                  </a:extLst>
                </a:gridCol>
                <a:gridCol w="403476">
                  <a:extLst>
                    <a:ext uri="{9D8B030D-6E8A-4147-A177-3AD203B41FA5}">
                      <a16:colId xmlns:a16="http://schemas.microsoft.com/office/drawing/2014/main" val="539786024"/>
                    </a:ext>
                  </a:extLst>
                </a:gridCol>
                <a:gridCol w="403476">
                  <a:extLst>
                    <a:ext uri="{9D8B030D-6E8A-4147-A177-3AD203B41FA5}">
                      <a16:colId xmlns:a16="http://schemas.microsoft.com/office/drawing/2014/main" val="3996069054"/>
                    </a:ext>
                  </a:extLst>
                </a:gridCol>
                <a:gridCol w="466519">
                  <a:extLst>
                    <a:ext uri="{9D8B030D-6E8A-4147-A177-3AD203B41FA5}">
                      <a16:colId xmlns:a16="http://schemas.microsoft.com/office/drawing/2014/main" val="1960725525"/>
                    </a:ext>
                  </a:extLst>
                </a:gridCol>
                <a:gridCol w="466519">
                  <a:extLst>
                    <a:ext uri="{9D8B030D-6E8A-4147-A177-3AD203B41FA5}">
                      <a16:colId xmlns:a16="http://schemas.microsoft.com/office/drawing/2014/main" val="2953411641"/>
                    </a:ext>
                  </a:extLst>
                </a:gridCol>
                <a:gridCol w="466519">
                  <a:extLst>
                    <a:ext uri="{9D8B030D-6E8A-4147-A177-3AD203B41FA5}">
                      <a16:colId xmlns:a16="http://schemas.microsoft.com/office/drawing/2014/main" val="1348001544"/>
                    </a:ext>
                  </a:extLst>
                </a:gridCol>
                <a:gridCol w="466519">
                  <a:extLst>
                    <a:ext uri="{9D8B030D-6E8A-4147-A177-3AD203B41FA5}">
                      <a16:colId xmlns:a16="http://schemas.microsoft.com/office/drawing/2014/main" val="3567384755"/>
                    </a:ext>
                  </a:extLst>
                </a:gridCol>
                <a:gridCol w="466519">
                  <a:extLst>
                    <a:ext uri="{9D8B030D-6E8A-4147-A177-3AD203B41FA5}">
                      <a16:colId xmlns:a16="http://schemas.microsoft.com/office/drawing/2014/main" val="3312872485"/>
                    </a:ext>
                  </a:extLst>
                </a:gridCol>
                <a:gridCol w="466519">
                  <a:extLst>
                    <a:ext uri="{9D8B030D-6E8A-4147-A177-3AD203B41FA5}">
                      <a16:colId xmlns:a16="http://schemas.microsoft.com/office/drawing/2014/main" val="1278880475"/>
                    </a:ext>
                  </a:extLst>
                </a:gridCol>
                <a:gridCol w="466519">
                  <a:extLst>
                    <a:ext uri="{9D8B030D-6E8A-4147-A177-3AD203B41FA5}">
                      <a16:colId xmlns:a16="http://schemas.microsoft.com/office/drawing/2014/main" val="3149834999"/>
                    </a:ext>
                  </a:extLst>
                </a:gridCol>
                <a:gridCol w="466519">
                  <a:extLst>
                    <a:ext uri="{9D8B030D-6E8A-4147-A177-3AD203B41FA5}">
                      <a16:colId xmlns:a16="http://schemas.microsoft.com/office/drawing/2014/main" val="760092752"/>
                    </a:ext>
                  </a:extLst>
                </a:gridCol>
                <a:gridCol w="466519">
                  <a:extLst>
                    <a:ext uri="{9D8B030D-6E8A-4147-A177-3AD203B41FA5}">
                      <a16:colId xmlns:a16="http://schemas.microsoft.com/office/drawing/2014/main" val="451472252"/>
                    </a:ext>
                  </a:extLst>
                </a:gridCol>
                <a:gridCol w="466519">
                  <a:extLst>
                    <a:ext uri="{9D8B030D-6E8A-4147-A177-3AD203B41FA5}">
                      <a16:colId xmlns:a16="http://schemas.microsoft.com/office/drawing/2014/main" val="971062562"/>
                    </a:ext>
                  </a:extLst>
                </a:gridCol>
                <a:gridCol w="466519">
                  <a:extLst>
                    <a:ext uri="{9D8B030D-6E8A-4147-A177-3AD203B41FA5}">
                      <a16:colId xmlns:a16="http://schemas.microsoft.com/office/drawing/2014/main" val="1051686524"/>
                    </a:ext>
                  </a:extLst>
                </a:gridCol>
                <a:gridCol w="466519">
                  <a:extLst>
                    <a:ext uri="{9D8B030D-6E8A-4147-A177-3AD203B41FA5}">
                      <a16:colId xmlns:a16="http://schemas.microsoft.com/office/drawing/2014/main" val="698171909"/>
                    </a:ext>
                  </a:extLst>
                </a:gridCol>
                <a:gridCol w="466519">
                  <a:extLst>
                    <a:ext uri="{9D8B030D-6E8A-4147-A177-3AD203B41FA5}">
                      <a16:colId xmlns:a16="http://schemas.microsoft.com/office/drawing/2014/main" val="866690651"/>
                    </a:ext>
                  </a:extLst>
                </a:gridCol>
                <a:gridCol w="466519">
                  <a:extLst>
                    <a:ext uri="{9D8B030D-6E8A-4147-A177-3AD203B41FA5}">
                      <a16:colId xmlns:a16="http://schemas.microsoft.com/office/drawing/2014/main" val="673973001"/>
                    </a:ext>
                  </a:extLst>
                </a:gridCol>
                <a:gridCol w="466519">
                  <a:extLst>
                    <a:ext uri="{9D8B030D-6E8A-4147-A177-3AD203B41FA5}">
                      <a16:colId xmlns:a16="http://schemas.microsoft.com/office/drawing/2014/main" val="3177154417"/>
                    </a:ext>
                  </a:extLst>
                </a:gridCol>
                <a:gridCol w="466519">
                  <a:extLst>
                    <a:ext uri="{9D8B030D-6E8A-4147-A177-3AD203B41FA5}">
                      <a16:colId xmlns:a16="http://schemas.microsoft.com/office/drawing/2014/main" val="1959106377"/>
                    </a:ext>
                  </a:extLst>
                </a:gridCol>
                <a:gridCol w="466519">
                  <a:extLst>
                    <a:ext uri="{9D8B030D-6E8A-4147-A177-3AD203B41FA5}">
                      <a16:colId xmlns:a16="http://schemas.microsoft.com/office/drawing/2014/main" val="2577010749"/>
                    </a:ext>
                  </a:extLst>
                </a:gridCol>
                <a:gridCol w="466519">
                  <a:extLst>
                    <a:ext uri="{9D8B030D-6E8A-4147-A177-3AD203B41FA5}">
                      <a16:colId xmlns:a16="http://schemas.microsoft.com/office/drawing/2014/main" val="1565487141"/>
                    </a:ext>
                  </a:extLst>
                </a:gridCol>
              </a:tblGrid>
              <a:tr h="299315">
                <a:tc gridSpan="4">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A6A6"/>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18">
                  <a:txBody>
                    <a:bodyPr/>
                    <a:lstStyle/>
                    <a:p>
                      <a:pPr algn="ctr" fontAlgn="b">
                        <a:buNone/>
                      </a:pPr>
                      <a:r>
                        <a:rPr lang="en-GB" sz="1600" b="0" i="0" u="none" strike="noStrike">
                          <a:solidFill>
                            <a:srgbClr val="000000"/>
                          </a:solidFill>
                          <a:effectLst/>
                          <a:latin typeface="Aptos Narrow" panose="020B0004020202020204" pitchFamily="34" charset="0"/>
                        </a:rPr>
                        <a:t>W/C</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65166768"/>
                  </a:ext>
                </a:extLst>
              </a:tr>
              <a:tr h="615085">
                <a:tc>
                  <a:txBody>
                    <a:bodyPr/>
                    <a:lstStyle/>
                    <a:p>
                      <a:pPr algn="l" fontAlgn="ctr">
                        <a:buNone/>
                      </a:pPr>
                      <a:r>
                        <a:rPr lang="en-GB" sz="1000" b="0" i="0" u="none" strike="noStrike">
                          <a:solidFill>
                            <a:srgbClr val="000000"/>
                          </a:solidFill>
                          <a:effectLst/>
                          <a:latin typeface="Aptos Narrow" panose="020B0004020202020204" pitchFamily="34" charset="0"/>
                        </a:rPr>
                        <a:t>Task ID </a:t>
                      </a:r>
                    </a:p>
                  </a:txBody>
                  <a:tcPr marL="5007" marR="5007" marT="50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buNone/>
                      </a:pPr>
                      <a:r>
                        <a:rPr lang="en-GB" sz="1000" b="0" i="0" u="none" strike="noStrike">
                          <a:solidFill>
                            <a:srgbClr val="000000"/>
                          </a:solidFill>
                          <a:effectLst/>
                          <a:latin typeface="Aptos Narrow" panose="020B0004020202020204" pitchFamily="34" charset="0"/>
                        </a:rPr>
                        <a:t>Task </a:t>
                      </a:r>
                    </a:p>
                  </a:txBody>
                  <a:tcPr marL="5007" marR="5007" marT="50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buNone/>
                      </a:pPr>
                      <a:r>
                        <a:rPr lang="en-GB" sz="1000" b="0" i="0" u="none" strike="noStrike">
                          <a:solidFill>
                            <a:srgbClr val="000000"/>
                          </a:solidFill>
                          <a:effectLst/>
                          <a:latin typeface="Aptos Narrow" panose="020B0004020202020204" pitchFamily="34" charset="0"/>
                        </a:rPr>
                        <a:t>Start Date </a:t>
                      </a:r>
                    </a:p>
                  </a:txBody>
                  <a:tcPr marL="5007" marR="5007" marT="50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buNone/>
                      </a:pPr>
                      <a:r>
                        <a:rPr lang="en-GB" sz="1000" b="0" i="0" u="none" strike="noStrike">
                          <a:solidFill>
                            <a:srgbClr val="000000"/>
                          </a:solidFill>
                          <a:effectLst/>
                          <a:latin typeface="Aptos Narrow" panose="020B0004020202020204" pitchFamily="34" charset="0"/>
                        </a:rPr>
                        <a:t>Due Date </a:t>
                      </a:r>
                    </a:p>
                  </a:txBody>
                  <a:tcPr marL="5007" marR="5007" marT="500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26/01</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02/02</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09/02</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16/02</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23/02</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02/03</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09/03</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16/03</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30/03</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06/04</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13/04</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20/04</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27/04</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04/05</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11/05</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18/05</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25/05</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buNone/>
                      </a:pPr>
                      <a:r>
                        <a:rPr lang="en-GB" sz="1200" b="0" i="0" u="none" strike="noStrike">
                          <a:solidFill>
                            <a:srgbClr val="000000"/>
                          </a:solidFill>
                          <a:effectLst/>
                          <a:latin typeface="Aptos Narrow" panose="020B0004020202020204" pitchFamily="34" charset="0"/>
                        </a:rPr>
                        <a:t>01/06</a:t>
                      </a:r>
                    </a:p>
                    <a:p>
                      <a:pPr algn="ctr" fontAlgn="b">
                        <a:buNone/>
                      </a:pPr>
                      <a:endParaRPr lang="en-GB" sz="1200" b="0" i="0" u="none" strike="noStrike">
                        <a:solidFill>
                          <a:srgbClr val="000000"/>
                        </a:solidFill>
                        <a:effectLst/>
                        <a:latin typeface="Aptos Narrow" panose="020B0004020202020204" pitchFamily="34" charset="0"/>
                      </a:endParaRPr>
                    </a:p>
                    <a:p>
                      <a:pPr algn="ctr" fontAlgn="b">
                        <a:buNone/>
                      </a:pPr>
                      <a:endParaRPr lang="en-GB" sz="1200" b="0" i="0" u="none" strike="noStrike">
                        <a:solidFill>
                          <a:srgbClr val="000000"/>
                        </a:solidFill>
                        <a:effectLst/>
                        <a:latin typeface="Aptos Narrow" panose="020B0004020202020204" pitchFamily="34" charset="0"/>
                      </a:endParaRP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1165448"/>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1</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Research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30-Jan</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27-Mar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9">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9">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45348806"/>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2</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Planning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06-Feb</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20-Feb</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tc gridSpan="14">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40636832"/>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3</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Design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13-Feb</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27-Mar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7">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9">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4154898"/>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3.1</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CAD Design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13-Feb</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27-Mar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7">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9">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31943710"/>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3.2</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Program Design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20-Feb</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27-Mar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6">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9">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40339931"/>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4</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Design Evaluation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27-Mar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03-Apr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9">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gridSpan="8">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60287900"/>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5</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Prototype Manufactur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03-Apr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17-Apr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10">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gridSpan="6">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3246650"/>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6</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Testing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27-Mar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17-Apr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9">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tc gridSpan="6">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1482868"/>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7</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Test Evaluation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17-Apr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24-Apr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12">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gridSpan="5">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28734320"/>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8</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Risk Assessing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24-Apr</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08-May</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12">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tc gridSpan="3">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68568596"/>
                  </a:ext>
                </a:extLst>
              </a:tr>
              <a:tr h="299315">
                <a:tc>
                  <a:txBody>
                    <a:bodyPr/>
                    <a:lstStyle/>
                    <a:p>
                      <a:pPr algn="ctr" fontAlgn="b">
                        <a:buNone/>
                      </a:pPr>
                      <a:r>
                        <a:rPr lang="en-GB" sz="700" b="0" i="0" u="none" strike="noStrike">
                          <a:solidFill>
                            <a:srgbClr val="000000"/>
                          </a:solidFill>
                          <a:effectLst/>
                          <a:latin typeface="Aptos Narrow" panose="020B0004020202020204" pitchFamily="34" charset="0"/>
                        </a:rPr>
                        <a:t>9</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700" b="0" i="0" u="none" strike="noStrike">
                          <a:solidFill>
                            <a:srgbClr val="000000"/>
                          </a:solidFill>
                          <a:effectLst/>
                          <a:latin typeface="Aptos Narrow" panose="020B0004020202020204" pitchFamily="34" charset="0"/>
                        </a:rPr>
                        <a:t>Product Evaluation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08-May</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700" b="0" i="0" u="none" strike="noStrike">
                          <a:solidFill>
                            <a:srgbClr val="000000"/>
                          </a:solidFill>
                          <a:effectLst/>
                          <a:latin typeface="Aptos Narrow" panose="020B0004020202020204" pitchFamily="34" charset="0"/>
                        </a:rPr>
                        <a:t>01-Jun</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15">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ctr" fontAlgn="b">
                        <a:buNone/>
                      </a:pPr>
                      <a:r>
                        <a:rPr lang="en-GB" sz="700" b="0" i="0" u="none" strike="noStrike">
                          <a:solidFill>
                            <a:srgbClr val="000000"/>
                          </a:solidFill>
                          <a:effectLst/>
                          <a:latin typeface="Aptos Narrow" panose="020B0004020202020204" pitchFamily="34" charset="0"/>
                        </a:rPr>
                        <a:t> </a:t>
                      </a:r>
                    </a:p>
                  </a:txBody>
                  <a:tcPr marL="5007" marR="5007" marT="500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83239914"/>
                  </a:ext>
                </a:extLst>
              </a:tr>
            </a:tbl>
          </a:graphicData>
        </a:graphic>
      </p:graphicFrame>
    </p:spTree>
    <p:extLst>
      <p:ext uri="{BB962C8B-B14F-4D97-AF65-F5344CB8AC3E}">
        <p14:creationId xmlns:p14="http://schemas.microsoft.com/office/powerpoint/2010/main" val="3290610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0"/>
            <a:ext cx="9372600" cy="1295400"/>
          </a:xfrm>
        </p:spPr>
        <p:txBody>
          <a:bodyPr/>
          <a:lstStyle/>
          <a:p>
            <a:pPr algn="ctr"/>
            <a:r>
              <a:rPr lang="en-US">
                <a:ea typeface="Calibri"/>
                <a:cs typeface="Calibri"/>
              </a:rPr>
              <a:t>QFD Design Specification</a:t>
            </a:r>
          </a:p>
        </p:txBody>
      </p:sp>
    </p:spTree>
    <p:extLst>
      <p:ext uri="{BB962C8B-B14F-4D97-AF65-F5344CB8AC3E}">
        <p14:creationId xmlns:p14="http://schemas.microsoft.com/office/powerpoint/2010/main" val="21323011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72387-5B98-5DF1-CB4C-8899D9BDB4EE}"/>
              </a:ext>
            </a:extLst>
          </p:cNvPr>
          <p:cNvSpPr>
            <a:spLocks noGrp="1"/>
          </p:cNvSpPr>
          <p:nvPr>
            <p:ph type="title"/>
          </p:nvPr>
        </p:nvSpPr>
        <p:spPr/>
        <p:txBody>
          <a:bodyPr/>
          <a:lstStyle/>
          <a:p>
            <a:r>
              <a:rPr lang="en-GB"/>
              <a:t>Product Design Specification </a:t>
            </a:r>
          </a:p>
        </p:txBody>
      </p:sp>
      <p:graphicFrame>
        <p:nvGraphicFramePr>
          <p:cNvPr id="5" name="Content Placeholder 4">
            <a:extLst>
              <a:ext uri="{FF2B5EF4-FFF2-40B4-BE49-F238E27FC236}">
                <a16:creationId xmlns:a16="http://schemas.microsoft.com/office/drawing/2014/main" id="{9DBBE0A1-BE9F-9FB2-AB5A-CEEEC6FA5880}"/>
              </a:ext>
            </a:extLst>
          </p:cNvPr>
          <p:cNvGraphicFramePr>
            <a:graphicFrameLocks noGrp="1"/>
          </p:cNvGraphicFramePr>
          <p:nvPr>
            <p:ph idx="1"/>
          </p:nvPr>
        </p:nvGraphicFramePr>
        <p:xfrm>
          <a:off x="2006016" y="1946904"/>
          <a:ext cx="8179968" cy="4380743"/>
        </p:xfrm>
        <a:graphic>
          <a:graphicData uri="http://schemas.openxmlformats.org/drawingml/2006/table">
            <a:tbl>
              <a:tblPr firstRow="1" firstCol="1" bandRow="1">
                <a:tableStyleId>{5C22544A-7EE6-4342-B048-85BDC9FD1C3A}</a:tableStyleId>
              </a:tblPr>
              <a:tblGrid>
                <a:gridCol w="1364538">
                  <a:extLst>
                    <a:ext uri="{9D8B030D-6E8A-4147-A177-3AD203B41FA5}">
                      <a16:colId xmlns:a16="http://schemas.microsoft.com/office/drawing/2014/main" val="703757228"/>
                    </a:ext>
                  </a:extLst>
                </a:gridCol>
                <a:gridCol w="6815430">
                  <a:extLst>
                    <a:ext uri="{9D8B030D-6E8A-4147-A177-3AD203B41FA5}">
                      <a16:colId xmlns:a16="http://schemas.microsoft.com/office/drawing/2014/main" val="2811729841"/>
                    </a:ext>
                  </a:extLst>
                </a:gridCol>
              </a:tblGrid>
              <a:tr h="136229">
                <a:tc gridSpan="2">
                  <a:txBody>
                    <a:bodyPr/>
                    <a:lstStyle/>
                    <a:p>
                      <a:pPr>
                        <a:lnSpc>
                          <a:spcPct val="107000"/>
                        </a:lnSpc>
                        <a:spcAft>
                          <a:spcPts val="800"/>
                        </a:spcAft>
                        <a:buNone/>
                      </a:pPr>
                      <a:r>
                        <a:rPr lang="en-GB" sz="700" kern="100">
                          <a:effectLst/>
                        </a:rPr>
                        <a:t>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hMerge="1">
                  <a:txBody>
                    <a:bodyPr/>
                    <a:lstStyle/>
                    <a:p>
                      <a:endParaRPr lang="en-GB"/>
                    </a:p>
                  </a:txBody>
                  <a:tcPr/>
                </a:tc>
                <a:extLst>
                  <a:ext uri="{0D108BD9-81ED-4DB2-BD59-A6C34878D82A}">
                    <a16:rowId xmlns:a16="http://schemas.microsoft.com/office/drawing/2014/main" val="3413756984"/>
                  </a:ext>
                </a:extLst>
              </a:tr>
              <a:tr h="658013">
                <a:tc>
                  <a:txBody>
                    <a:bodyPr/>
                    <a:lstStyle/>
                    <a:p>
                      <a:pPr>
                        <a:lnSpc>
                          <a:spcPct val="107000"/>
                        </a:lnSpc>
                        <a:spcAft>
                          <a:spcPts val="800"/>
                        </a:spcAft>
                        <a:buNone/>
                      </a:pPr>
                      <a:r>
                        <a:rPr lang="en-GB" sz="700" kern="100">
                          <a:effectLst/>
                        </a:rPr>
                        <a:t>Function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a:txBody>
                    <a:bodyPr/>
                    <a:lstStyle/>
                    <a:p>
                      <a:pPr>
                        <a:lnSpc>
                          <a:spcPct val="107000"/>
                        </a:lnSpc>
                        <a:spcAft>
                          <a:spcPts val="800"/>
                        </a:spcAft>
                        <a:buNone/>
                      </a:pPr>
                      <a:r>
                        <a:rPr lang="en-GB" sz="700" kern="100">
                          <a:effectLst/>
                        </a:rPr>
                        <a:t>The robot arm must be able to move various object from point A to point B, with high accuracy. The Robot arm should be able to carry out the task automatically from the start of shift and must not require any assistance from an operator to carry out the required task. </a:t>
                      </a:r>
                    </a:p>
                    <a:p>
                      <a:pPr>
                        <a:lnSpc>
                          <a:spcPct val="107000"/>
                        </a:lnSpc>
                        <a:spcAft>
                          <a:spcPts val="800"/>
                        </a:spcAft>
                        <a:buNone/>
                      </a:pPr>
                      <a:r>
                        <a:rPr lang="en-GB" sz="700" kern="100">
                          <a:effectLst/>
                        </a:rPr>
                        <a:t>The robot arm must be rated to carry objects up to 25kg in weight over &gt;2m eliminating the need for manual handling operations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extLst>
                  <a:ext uri="{0D108BD9-81ED-4DB2-BD59-A6C34878D82A}">
                    <a16:rowId xmlns:a16="http://schemas.microsoft.com/office/drawing/2014/main" val="2742681646"/>
                  </a:ext>
                </a:extLst>
              </a:tr>
              <a:tr h="277301">
                <a:tc>
                  <a:txBody>
                    <a:bodyPr/>
                    <a:lstStyle/>
                    <a:p>
                      <a:pPr>
                        <a:lnSpc>
                          <a:spcPct val="107000"/>
                        </a:lnSpc>
                        <a:spcAft>
                          <a:spcPts val="800"/>
                        </a:spcAft>
                        <a:buNone/>
                      </a:pPr>
                      <a:r>
                        <a:rPr lang="en-GB" sz="700" kern="100">
                          <a:effectLst/>
                        </a:rPr>
                        <a:t>Set Up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a:txBody>
                    <a:bodyPr/>
                    <a:lstStyle/>
                    <a:p>
                      <a:pPr>
                        <a:lnSpc>
                          <a:spcPct val="107000"/>
                        </a:lnSpc>
                        <a:spcAft>
                          <a:spcPts val="800"/>
                        </a:spcAft>
                        <a:buNone/>
                      </a:pPr>
                      <a:r>
                        <a:rPr lang="en-GB" sz="700" kern="100">
                          <a:effectLst/>
                        </a:rPr>
                        <a:t>The robot arm must require little set up to begin operation. The engineer must only require a Home Position and End position at set up</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extLst>
                  <a:ext uri="{0D108BD9-81ED-4DB2-BD59-A6C34878D82A}">
                    <a16:rowId xmlns:a16="http://schemas.microsoft.com/office/drawing/2014/main" val="625618729"/>
                  </a:ext>
                </a:extLst>
              </a:tr>
              <a:tr h="643590">
                <a:tc>
                  <a:txBody>
                    <a:bodyPr/>
                    <a:lstStyle/>
                    <a:p>
                      <a:pPr>
                        <a:lnSpc>
                          <a:spcPct val="107000"/>
                        </a:lnSpc>
                        <a:spcAft>
                          <a:spcPts val="800"/>
                        </a:spcAft>
                        <a:buNone/>
                      </a:pPr>
                      <a:r>
                        <a:rPr lang="en-GB" sz="700" kern="100">
                          <a:effectLst/>
                        </a:rPr>
                        <a:t>Maintenance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a:txBody>
                    <a:bodyPr/>
                    <a:lstStyle/>
                    <a:p>
                      <a:pPr>
                        <a:lnSpc>
                          <a:spcPct val="107000"/>
                        </a:lnSpc>
                        <a:spcAft>
                          <a:spcPts val="800"/>
                        </a:spcAft>
                        <a:buNone/>
                      </a:pPr>
                      <a:r>
                        <a:rPr lang="en-GB" sz="700" kern="100">
                          <a:effectLst/>
                        </a:rPr>
                        <a:t>The robot arm must have a clear and simple Planned Preventative Maintenance schedule that does not disrupt normal operations of the customer for an extended period (&gt;1 shift) </a:t>
                      </a:r>
                    </a:p>
                    <a:p>
                      <a:pPr>
                        <a:lnSpc>
                          <a:spcPct val="107000"/>
                        </a:lnSpc>
                        <a:spcAft>
                          <a:spcPts val="800"/>
                        </a:spcAft>
                        <a:buNone/>
                      </a:pPr>
                      <a:r>
                        <a:rPr lang="en-GB" sz="700" kern="100">
                          <a:effectLst/>
                        </a:rPr>
                        <a:t>There must be a regular calibration plan to ensure that the robot moves from point A to point B accurately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extLst>
                  <a:ext uri="{0D108BD9-81ED-4DB2-BD59-A6C34878D82A}">
                    <a16:rowId xmlns:a16="http://schemas.microsoft.com/office/drawing/2014/main" val="3741938966"/>
                  </a:ext>
                </a:extLst>
              </a:tr>
              <a:tr h="277301">
                <a:tc>
                  <a:txBody>
                    <a:bodyPr/>
                    <a:lstStyle/>
                    <a:p>
                      <a:pPr>
                        <a:lnSpc>
                          <a:spcPct val="107000"/>
                        </a:lnSpc>
                        <a:spcAft>
                          <a:spcPts val="800"/>
                        </a:spcAft>
                        <a:buNone/>
                      </a:pPr>
                      <a:r>
                        <a:rPr lang="en-GB" sz="700" kern="100">
                          <a:effectLst/>
                        </a:rPr>
                        <a:t>Production Rate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a:txBody>
                    <a:bodyPr/>
                    <a:lstStyle/>
                    <a:p>
                      <a:pPr>
                        <a:lnSpc>
                          <a:spcPct val="107000"/>
                        </a:lnSpc>
                        <a:spcAft>
                          <a:spcPts val="800"/>
                        </a:spcAft>
                        <a:buNone/>
                      </a:pPr>
                      <a:r>
                        <a:rPr lang="en-GB" sz="700" kern="100">
                          <a:effectLst/>
                        </a:rPr>
                        <a:t>The robot arm must not hinder customer production rate and product quality (i.e. damage parts or slow the process down)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extLst>
                  <a:ext uri="{0D108BD9-81ED-4DB2-BD59-A6C34878D82A}">
                    <a16:rowId xmlns:a16="http://schemas.microsoft.com/office/drawing/2014/main" val="3012426871"/>
                  </a:ext>
                </a:extLst>
              </a:tr>
              <a:tr h="1250690">
                <a:tc>
                  <a:txBody>
                    <a:bodyPr/>
                    <a:lstStyle/>
                    <a:p>
                      <a:pPr>
                        <a:lnSpc>
                          <a:spcPct val="107000"/>
                        </a:lnSpc>
                        <a:spcAft>
                          <a:spcPts val="800"/>
                        </a:spcAft>
                        <a:buNone/>
                      </a:pPr>
                      <a:r>
                        <a:rPr lang="en-GB" sz="700" kern="100">
                          <a:effectLst/>
                        </a:rPr>
                        <a:t>Safety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a:txBody>
                    <a:bodyPr/>
                    <a:lstStyle/>
                    <a:p>
                      <a:pPr>
                        <a:lnSpc>
                          <a:spcPct val="107000"/>
                        </a:lnSpc>
                        <a:spcAft>
                          <a:spcPts val="800"/>
                        </a:spcAft>
                        <a:buNone/>
                      </a:pPr>
                      <a:r>
                        <a:rPr lang="en-GB" sz="700" kern="100">
                          <a:effectLst/>
                        </a:rPr>
                        <a:t>The robot arm must take the safest path to deliver the object from point A to point B. The robot arm must have fail safe functions and an emergency stop, </a:t>
                      </a:r>
                    </a:p>
                    <a:p>
                      <a:pPr>
                        <a:lnSpc>
                          <a:spcPct val="107000"/>
                        </a:lnSpc>
                        <a:spcAft>
                          <a:spcPts val="800"/>
                        </a:spcAft>
                        <a:buNone/>
                      </a:pPr>
                      <a:r>
                        <a:rPr lang="en-GB" sz="700" kern="100">
                          <a:effectLst/>
                        </a:rPr>
                        <a:t>The robot arm must be risk assessed with the overall risk rating As Low As Reasonably Possible (ALARP)</a:t>
                      </a:r>
                    </a:p>
                    <a:p>
                      <a:pPr>
                        <a:lnSpc>
                          <a:spcPct val="107000"/>
                        </a:lnSpc>
                        <a:spcAft>
                          <a:spcPts val="800"/>
                        </a:spcAft>
                        <a:buNone/>
                      </a:pPr>
                      <a:r>
                        <a:rPr lang="en-GB" sz="700" kern="100">
                          <a:effectLst/>
                        </a:rPr>
                        <a:t>The robot arm must have measures in place to prevent leaks and little to exposed hoses and wires.</a:t>
                      </a:r>
                    </a:p>
                    <a:p>
                      <a:pPr>
                        <a:lnSpc>
                          <a:spcPct val="107000"/>
                        </a:lnSpc>
                        <a:spcAft>
                          <a:spcPts val="800"/>
                        </a:spcAft>
                        <a:buNone/>
                      </a:pPr>
                      <a:r>
                        <a:rPr lang="en-GB" sz="700" kern="100">
                          <a:effectLst/>
                        </a:rPr>
                        <a:t>The robot arm must adhere to PUWER (1998), Health and Safety at Work Act 1974, Management of Health and Safety at Work Regulations 1999, Supply of Machinery (Safety) Regulations 2008, EN ISO 10218-1/8 – Safety requirements for industrial robots, and ISO/TS 15066 – Safety for Collaborative Robots.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extLst>
                  <a:ext uri="{0D108BD9-81ED-4DB2-BD59-A6C34878D82A}">
                    <a16:rowId xmlns:a16="http://schemas.microsoft.com/office/drawing/2014/main" val="511136262"/>
                  </a:ext>
                </a:extLst>
              </a:tr>
              <a:tr h="136229">
                <a:tc>
                  <a:txBody>
                    <a:bodyPr/>
                    <a:lstStyle/>
                    <a:p>
                      <a:pPr>
                        <a:lnSpc>
                          <a:spcPct val="107000"/>
                        </a:lnSpc>
                        <a:spcAft>
                          <a:spcPts val="800"/>
                        </a:spcAft>
                        <a:buNone/>
                      </a:pPr>
                      <a:r>
                        <a:rPr lang="en-GB" sz="700" kern="100">
                          <a:effectLst/>
                        </a:rPr>
                        <a:t>Cost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a:txBody>
                    <a:bodyPr/>
                    <a:lstStyle/>
                    <a:p>
                      <a:pPr>
                        <a:lnSpc>
                          <a:spcPct val="107000"/>
                        </a:lnSpc>
                        <a:spcAft>
                          <a:spcPts val="800"/>
                        </a:spcAft>
                        <a:buNone/>
                      </a:pPr>
                      <a:r>
                        <a:rPr lang="en-GB" sz="700" kern="100">
                          <a:effectLst/>
                        </a:rPr>
                        <a:t>The robot arm must cost within the £25k to £50k range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extLst>
                  <a:ext uri="{0D108BD9-81ED-4DB2-BD59-A6C34878D82A}">
                    <a16:rowId xmlns:a16="http://schemas.microsoft.com/office/drawing/2014/main" val="2267592432"/>
                  </a:ext>
                </a:extLst>
              </a:tr>
              <a:tr h="1001390">
                <a:tc>
                  <a:txBody>
                    <a:bodyPr/>
                    <a:lstStyle/>
                    <a:p>
                      <a:pPr>
                        <a:lnSpc>
                          <a:spcPct val="107000"/>
                        </a:lnSpc>
                        <a:spcAft>
                          <a:spcPts val="800"/>
                        </a:spcAft>
                        <a:buNone/>
                      </a:pPr>
                      <a:r>
                        <a:rPr lang="en-GB" sz="700" kern="100">
                          <a:effectLst/>
                        </a:rPr>
                        <a:t>Sustainability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tc>
                  <a:txBody>
                    <a:bodyPr/>
                    <a:lstStyle/>
                    <a:p>
                      <a:pPr>
                        <a:lnSpc>
                          <a:spcPct val="107000"/>
                        </a:lnSpc>
                        <a:spcAft>
                          <a:spcPts val="800"/>
                        </a:spcAft>
                        <a:buNone/>
                      </a:pPr>
                      <a:r>
                        <a:rPr lang="en-GB" sz="700" kern="100">
                          <a:effectLst/>
                        </a:rPr>
                        <a:t>The Robot arm must use materials that are readily available within the UK with little negative impact to the environment to obtain and manufacture. </a:t>
                      </a:r>
                    </a:p>
                    <a:p>
                      <a:pPr>
                        <a:lnSpc>
                          <a:spcPct val="107000"/>
                        </a:lnSpc>
                        <a:spcAft>
                          <a:spcPts val="800"/>
                        </a:spcAft>
                        <a:buNone/>
                      </a:pPr>
                      <a:r>
                        <a:rPr lang="en-GB" sz="700" kern="100">
                          <a:effectLst/>
                        </a:rPr>
                        <a:t>The materials must be recyclable at the end of life </a:t>
                      </a:r>
                    </a:p>
                    <a:p>
                      <a:pPr>
                        <a:lnSpc>
                          <a:spcPct val="107000"/>
                        </a:lnSpc>
                        <a:spcAft>
                          <a:spcPts val="800"/>
                        </a:spcAft>
                        <a:buNone/>
                      </a:pPr>
                      <a:r>
                        <a:rPr lang="en-GB" sz="700" kern="100">
                          <a:effectLst/>
                        </a:rPr>
                        <a:t>The robot arm must use as little hazardous materials as possible, with procedures in place to replace and appropriately dispose of these materials such as oils and lubricants. </a:t>
                      </a:r>
                      <a:endParaRPr lang="en-GB" sz="700" kern="100">
                        <a:effectLst/>
                        <a:latin typeface="Aptos" panose="020B0004020202020204" pitchFamily="34" charset="0"/>
                        <a:ea typeface="Aptos" panose="020B0004020202020204" pitchFamily="34" charset="0"/>
                        <a:cs typeface="Arial" panose="020B0604020202020204" pitchFamily="34" charset="0"/>
                      </a:endParaRPr>
                    </a:p>
                  </a:txBody>
                  <a:tcPr marL="44137" marR="44137" marT="0" marB="0"/>
                </a:tc>
                <a:extLst>
                  <a:ext uri="{0D108BD9-81ED-4DB2-BD59-A6C34878D82A}">
                    <a16:rowId xmlns:a16="http://schemas.microsoft.com/office/drawing/2014/main" val="2542373615"/>
                  </a:ext>
                </a:extLst>
              </a:tr>
            </a:tbl>
          </a:graphicData>
        </a:graphic>
      </p:graphicFrame>
    </p:spTree>
    <p:extLst>
      <p:ext uri="{BB962C8B-B14F-4D97-AF65-F5344CB8AC3E}">
        <p14:creationId xmlns:p14="http://schemas.microsoft.com/office/powerpoint/2010/main" val="834783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1D1C-23A2-812C-99C1-476D4A638D73}"/>
              </a:ext>
            </a:extLst>
          </p:cNvPr>
          <p:cNvSpPr>
            <a:spLocks noGrp="1"/>
          </p:cNvSpPr>
          <p:nvPr>
            <p:ph type="title"/>
          </p:nvPr>
        </p:nvSpPr>
        <p:spPr>
          <a:xfrm>
            <a:off x="397159" y="-916224"/>
            <a:ext cx="4800937" cy="1828800"/>
          </a:xfrm>
        </p:spPr>
        <p:txBody>
          <a:bodyPr/>
          <a:lstStyle/>
          <a:p>
            <a:r>
              <a:rPr lang="en-GB">
                <a:ea typeface="Calibri"/>
                <a:cs typeface="Calibri"/>
              </a:rPr>
              <a:t>Design Specs</a:t>
            </a:r>
            <a:endParaRPr lang="en-GB"/>
          </a:p>
        </p:txBody>
      </p:sp>
      <p:graphicFrame>
        <p:nvGraphicFramePr>
          <p:cNvPr id="5" name="Table 4">
            <a:extLst>
              <a:ext uri="{FF2B5EF4-FFF2-40B4-BE49-F238E27FC236}">
                <a16:creationId xmlns:a16="http://schemas.microsoft.com/office/drawing/2014/main" id="{93612623-8408-A846-BB51-19E8CC9DD6AB}"/>
              </a:ext>
            </a:extLst>
          </p:cNvPr>
          <p:cNvGraphicFramePr>
            <a:graphicFrameLocks noGrp="1"/>
          </p:cNvGraphicFramePr>
          <p:nvPr>
            <p:extLst>
              <p:ext uri="{D42A27DB-BD31-4B8C-83A1-F6EECF244321}">
                <p14:modId xmlns:p14="http://schemas.microsoft.com/office/powerpoint/2010/main" val="1966718885"/>
              </p:ext>
            </p:extLst>
          </p:nvPr>
        </p:nvGraphicFramePr>
        <p:xfrm>
          <a:off x="491897" y="914532"/>
          <a:ext cx="8168640" cy="2969952"/>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2201513380"/>
                    </a:ext>
                  </a:extLst>
                </a:gridCol>
                <a:gridCol w="2722880">
                  <a:extLst>
                    <a:ext uri="{9D8B030D-6E8A-4147-A177-3AD203B41FA5}">
                      <a16:colId xmlns:a16="http://schemas.microsoft.com/office/drawing/2014/main" val="3764094956"/>
                    </a:ext>
                  </a:extLst>
                </a:gridCol>
                <a:gridCol w="2722880">
                  <a:extLst>
                    <a:ext uri="{9D8B030D-6E8A-4147-A177-3AD203B41FA5}">
                      <a16:colId xmlns:a16="http://schemas.microsoft.com/office/drawing/2014/main" val="3920987684"/>
                    </a:ext>
                  </a:extLst>
                </a:gridCol>
              </a:tblGrid>
              <a:tr h="374072">
                <a:tc>
                  <a:txBody>
                    <a:bodyPr/>
                    <a:lstStyle/>
                    <a:p>
                      <a:r>
                        <a:rPr lang="en-GB"/>
                        <a:t>Requirements</a:t>
                      </a:r>
                    </a:p>
                  </a:txBody>
                  <a:tcPr/>
                </a:tc>
                <a:tc>
                  <a:txBody>
                    <a:bodyPr/>
                    <a:lstStyle/>
                    <a:p>
                      <a:r>
                        <a:rPr lang="en-GB"/>
                        <a:t>Metric </a:t>
                      </a:r>
                    </a:p>
                  </a:txBody>
                  <a:tcPr/>
                </a:tc>
                <a:tc>
                  <a:txBody>
                    <a:bodyPr/>
                    <a:lstStyle/>
                    <a:p>
                      <a:r>
                        <a:rPr lang="en-GB"/>
                        <a:t>Target</a:t>
                      </a:r>
                    </a:p>
                  </a:txBody>
                  <a:tcPr/>
                </a:tc>
                <a:extLst>
                  <a:ext uri="{0D108BD9-81ED-4DB2-BD59-A6C34878D82A}">
                    <a16:rowId xmlns:a16="http://schemas.microsoft.com/office/drawing/2014/main" val="28669648"/>
                  </a:ext>
                </a:extLst>
              </a:tr>
              <a:tr h="370840">
                <a:tc>
                  <a:txBody>
                    <a:bodyPr/>
                    <a:lstStyle/>
                    <a:p>
                      <a:r>
                        <a:rPr lang="en-GB"/>
                        <a:t>Payload</a:t>
                      </a:r>
                    </a:p>
                  </a:txBody>
                  <a:tcPr/>
                </a:tc>
                <a:tc>
                  <a:txBody>
                    <a:bodyPr/>
                    <a:lstStyle/>
                    <a:p>
                      <a:r>
                        <a:rPr lang="en-GB"/>
                        <a:t>Kg</a:t>
                      </a:r>
                    </a:p>
                  </a:txBody>
                  <a:tcPr/>
                </a:tc>
                <a:tc>
                  <a:txBody>
                    <a:bodyPr/>
                    <a:lstStyle/>
                    <a:p>
                      <a:r>
                        <a:rPr lang="en-GB"/>
                        <a:t>~25kg</a:t>
                      </a:r>
                    </a:p>
                  </a:txBody>
                  <a:tcPr/>
                </a:tc>
                <a:extLst>
                  <a:ext uri="{0D108BD9-81ED-4DB2-BD59-A6C34878D82A}">
                    <a16:rowId xmlns:a16="http://schemas.microsoft.com/office/drawing/2014/main" val="3798215486"/>
                  </a:ext>
                </a:extLst>
              </a:tr>
              <a:tr h="370840">
                <a:tc>
                  <a:txBody>
                    <a:bodyPr/>
                    <a:lstStyle/>
                    <a:p>
                      <a:r>
                        <a:rPr lang="en-GB"/>
                        <a:t>Reach</a:t>
                      </a:r>
                    </a:p>
                  </a:txBody>
                  <a:tcPr/>
                </a:tc>
                <a:tc>
                  <a:txBody>
                    <a:bodyPr/>
                    <a:lstStyle/>
                    <a:p>
                      <a:r>
                        <a:rPr lang="en-GB"/>
                        <a:t>mm</a:t>
                      </a:r>
                    </a:p>
                  </a:txBody>
                  <a:tcPr/>
                </a:tc>
                <a:tc>
                  <a:txBody>
                    <a:bodyPr/>
                    <a:lstStyle/>
                    <a:p>
                      <a:r>
                        <a:rPr lang="en-GB"/>
                        <a:t>1500-2000</a:t>
                      </a:r>
                    </a:p>
                  </a:txBody>
                  <a:tcPr/>
                </a:tc>
                <a:extLst>
                  <a:ext uri="{0D108BD9-81ED-4DB2-BD59-A6C34878D82A}">
                    <a16:rowId xmlns:a16="http://schemas.microsoft.com/office/drawing/2014/main" val="3471951200"/>
                  </a:ext>
                </a:extLst>
              </a:tr>
              <a:tr h="370840">
                <a:tc>
                  <a:txBody>
                    <a:bodyPr/>
                    <a:lstStyle/>
                    <a:p>
                      <a:r>
                        <a:rPr lang="en-GB"/>
                        <a:t>Degrees of Freedom</a:t>
                      </a:r>
                    </a:p>
                  </a:txBody>
                  <a:tcPr/>
                </a:tc>
                <a:tc>
                  <a:txBody>
                    <a:bodyPr/>
                    <a:lstStyle/>
                    <a:p>
                      <a:r>
                        <a:rPr lang="en-GB"/>
                        <a:t>Axis</a:t>
                      </a:r>
                    </a:p>
                  </a:txBody>
                  <a:tcPr/>
                </a:tc>
                <a:tc>
                  <a:txBody>
                    <a:bodyPr/>
                    <a:lstStyle/>
                    <a:p>
                      <a:r>
                        <a:rPr lang="en-GB"/>
                        <a:t>6 </a:t>
                      </a:r>
                    </a:p>
                  </a:txBody>
                  <a:tcPr/>
                </a:tc>
                <a:extLst>
                  <a:ext uri="{0D108BD9-81ED-4DB2-BD59-A6C34878D82A}">
                    <a16:rowId xmlns:a16="http://schemas.microsoft.com/office/drawing/2014/main" val="3270419884"/>
                  </a:ext>
                </a:extLst>
              </a:tr>
              <a:tr h="370840">
                <a:tc>
                  <a:txBody>
                    <a:bodyPr/>
                    <a:lstStyle/>
                    <a:p>
                      <a:r>
                        <a:rPr lang="en-GB"/>
                        <a:t>Repeatability </a:t>
                      </a:r>
                    </a:p>
                  </a:txBody>
                  <a:tcPr/>
                </a:tc>
                <a:tc>
                  <a:txBody>
                    <a:bodyPr/>
                    <a:lstStyle/>
                    <a:p>
                      <a:r>
                        <a:rPr lang="en-GB"/>
                        <a:t>mm</a:t>
                      </a:r>
                    </a:p>
                  </a:txBody>
                  <a:tcPr/>
                </a:tc>
                <a:tc>
                  <a:txBody>
                    <a:bodyPr/>
                    <a:lstStyle/>
                    <a:p>
                      <a:r>
                        <a:rPr lang="en-GB"/>
                        <a:t>~0.1-1</a:t>
                      </a:r>
                    </a:p>
                  </a:txBody>
                  <a:tcPr/>
                </a:tc>
                <a:extLst>
                  <a:ext uri="{0D108BD9-81ED-4DB2-BD59-A6C34878D82A}">
                    <a16:rowId xmlns:a16="http://schemas.microsoft.com/office/drawing/2014/main" val="3887286187"/>
                  </a:ext>
                </a:extLst>
              </a:tr>
              <a:tr h="370840">
                <a:tc>
                  <a:txBody>
                    <a:bodyPr/>
                    <a:lstStyle/>
                    <a:p>
                      <a:r>
                        <a:rPr lang="en-GB"/>
                        <a:t>Max Speed</a:t>
                      </a:r>
                    </a:p>
                  </a:txBody>
                  <a:tcPr/>
                </a:tc>
                <a:tc>
                  <a:txBody>
                    <a:bodyPr/>
                    <a:lstStyle/>
                    <a:p>
                      <a:r>
                        <a:rPr lang="en-GB"/>
                        <a:t>m/s</a:t>
                      </a:r>
                    </a:p>
                  </a:txBody>
                  <a:tcPr/>
                </a:tc>
                <a:tc>
                  <a:txBody>
                    <a:bodyPr/>
                    <a:lstStyle/>
                    <a:p>
                      <a:r>
                        <a:rPr lang="en-GB"/>
                        <a:t>~1</a:t>
                      </a:r>
                    </a:p>
                  </a:txBody>
                  <a:tcPr/>
                </a:tc>
                <a:extLst>
                  <a:ext uri="{0D108BD9-81ED-4DB2-BD59-A6C34878D82A}">
                    <a16:rowId xmlns:a16="http://schemas.microsoft.com/office/drawing/2014/main" val="3505796895"/>
                  </a:ext>
                </a:extLst>
              </a:tr>
              <a:tr h="370840">
                <a:tc>
                  <a:txBody>
                    <a:bodyPr/>
                    <a:lstStyle/>
                    <a:p>
                      <a:r>
                        <a:rPr lang="en-GB"/>
                        <a:t>Safety</a:t>
                      </a:r>
                    </a:p>
                  </a:txBody>
                  <a:tcPr/>
                </a:tc>
                <a:tc>
                  <a:txBody>
                    <a:bodyPr/>
                    <a:lstStyle/>
                    <a:p>
                      <a:r>
                        <a:rPr lang="en-GB"/>
                        <a:t>ISO Standard</a:t>
                      </a:r>
                    </a:p>
                  </a:txBody>
                  <a:tcPr/>
                </a:tc>
                <a:tc>
                  <a:txBody>
                    <a:bodyPr/>
                    <a:lstStyle/>
                    <a:p>
                      <a:r>
                        <a:rPr lang="en-GB"/>
                        <a:t>ISO 10218 Compliant</a:t>
                      </a:r>
                    </a:p>
                  </a:txBody>
                  <a:tcPr/>
                </a:tc>
                <a:extLst>
                  <a:ext uri="{0D108BD9-81ED-4DB2-BD59-A6C34878D82A}">
                    <a16:rowId xmlns:a16="http://schemas.microsoft.com/office/drawing/2014/main" val="3294711642"/>
                  </a:ext>
                </a:extLst>
              </a:tr>
              <a:tr h="370840">
                <a:tc>
                  <a:txBody>
                    <a:bodyPr/>
                    <a:lstStyle/>
                    <a:p>
                      <a:r>
                        <a:rPr lang="en-GB"/>
                        <a:t>Lifetime</a:t>
                      </a:r>
                    </a:p>
                  </a:txBody>
                  <a:tcPr/>
                </a:tc>
                <a:tc>
                  <a:txBody>
                    <a:bodyPr/>
                    <a:lstStyle/>
                    <a:p>
                      <a:r>
                        <a:rPr lang="en-GB"/>
                        <a:t>Hours</a:t>
                      </a:r>
                    </a:p>
                  </a:txBody>
                  <a:tcPr/>
                </a:tc>
                <a:tc>
                  <a:txBody>
                    <a:bodyPr/>
                    <a:lstStyle/>
                    <a:p>
                      <a:r>
                        <a:rPr lang="en-GB"/>
                        <a:t>~20000</a:t>
                      </a:r>
                    </a:p>
                  </a:txBody>
                  <a:tcPr/>
                </a:tc>
                <a:extLst>
                  <a:ext uri="{0D108BD9-81ED-4DB2-BD59-A6C34878D82A}">
                    <a16:rowId xmlns:a16="http://schemas.microsoft.com/office/drawing/2014/main" val="3065585459"/>
                  </a:ext>
                </a:extLst>
              </a:tr>
            </a:tbl>
          </a:graphicData>
        </a:graphic>
      </p:graphicFrame>
      <p:sp>
        <p:nvSpPr>
          <p:cNvPr id="6" name="TextBox 5">
            <a:extLst>
              <a:ext uri="{FF2B5EF4-FFF2-40B4-BE49-F238E27FC236}">
                <a16:creationId xmlns:a16="http://schemas.microsoft.com/office/drawing/2014/main" id="{7837AE0A-509A-F1EA-99A5-F578E4931BC4}"/>
              </a:ext>
            </a:extLst>
          </p:cNvPr>
          <p:cNvSpPr txBox="1"/>
          <p:nvPr/>
        </p:nvSpPr>
        <p:spPr>
          <a:xfrm>
            <a:off x="487318" y="4061188"/>
            <a:ext cx="53321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Example Robots in the Industry.</a:t>
            </a:r>
          </a:p>
          <a:p>
            <a:endParaRPr lang="en-GB">
              <a:ea typeface="Calibri"/>
              <a:cs typeface="Calibri"/>
            </a:endParaRPr>
          </a:p>
          <a:p>
            <a:endParaRPr lang="en-GB">
              <a:ea typeface="Calibri"/>
              <a:cs typeface="Calibri"/>
            </a:endParaRPr>
          </a:p>
          <a:p>
            <a:pPr marL="285750" indent="-285750">
              <a:buFont typeface="Arial"/>
              <a:buChar char="•"/>
            </a:pPr>
            <a:endParaRPr lang="en-GB">
              <a:ea typeface="Calibri"/>
              <a:cs typeface="Calibri"/>
            </a:endParaRPr>
          </a:p>
          <a:p>
            <a:endParaRPr lang="en-GB">
              <a:ea typeface="Calibri"/>
              <a:cs typeface="Calibri"/>
            </a:endParaRPr>
          </a:p>
          <a:p>
            <a:endParaRPr lang="en-GB">
              <a:ea typeface="Calibri"/>
              <a:cs typeface="Calibri"/>
            </a:endParaRPr>
          </a:p>
        </p:txBody>
      </p:sp>
      <p:graphicFrame>
        <p:nvGraphicFramePr>
          <p:cNvPr id="7" name="Table 6">
            <a:extLst>
              <a:ext uri="{FF2B5EF4-FFF2-40B4-BE49-F238E27FC236}">
                <a16:creationId xmlns:a16="http://schemas.microsoft.com/office/drawing/2014/main" id="{018B508B-8A76-B7AB-9AA1-C28B507312FE}"/>
              </a:ext>
            </a:extLst>
          </p:cNvPr>
          <p:cNvGraphicFramePr>
            <a:graphicFrameLocks noGrp="1"/>
          </p:cNvGraphicFramePr>
          <p:nvPr>
            <p:extLst>
              <p:ext uri="{D42A27DB-BD31-4B8C-83A1-F6EECF244321}">
                <p14:modId xmlns:p14="http://schemas.microsoft.com/office/powerpoint/2010/main" val="1137920981"/>
              </p:ext>
            </p:extLst>
          </p:nvPr>
        </p:nvGraphicFramePr>
        <p:xfrm>
          <a:off x="490330" y="4576216"/>
          <a:ext cx="8695228" cy="2070658"/>
        </p:xfrm>
        <a:graphic>
          <a:graphicData uri="http://schemas.openxmlformats.org/drawingml/2006/table">
            <a:tbl>
              <a:tblPr firstRow="1" bandRow="1">
                <a:tableStyleId>{5C22544A-7EE6-4342-B048-85BDC9FD1C3A}</a:tableStyleId>
              </a:tblPr>
              <a:tblGrid>
                <a:gridCol w="2173807">
                  <a:extLst>
                    <a:ext uri="{9D8B030D-6E8A-4147-A177-3AD203B41FA5}">
                      <a16:colId xmlns:a16="http://schemas.microsoft.com/office/drawing/2014/main" val="1412868379"/>
                    </a:ext>
                  </a:extLst>
                </a:gridCol>
                <a:gridCol w="2173807">
                  <a:extLst>
                    <a:ext uri="{9D8B030D-6E8A-4147-A177-3AD203B41FA5}">
                      <a16:colId xmlns:a16="http://schemas.microsoft.com/office/drawing/2014/main" val="2005055702"/>
                    </a:ext>
                  </a:extLst>
                </a:gridCol>
                <a:gridCol w="2173807">
                  <a:extLst>
                    <a:ext uri="{9D8B030D-6E8A-4147-A177-3AD203B41FA5}">
                      <a16:colId xmlns:a16="http://schemas.microsoft.com/office/drawing/2014/main" val="548647238"/>
                    </a:ext>
                  </a:extLst>
                </a:gridCol>
                <a:gridCol w="2173807">
                  <a:extLst>
                    <a:ext uri="{9D8B030D-6E8A-4147-A177-3AD203B41FA5}">
                      <a16:colId xmlns:a16="http://schemas.microsoft.com/office/drawing/2014/main" val="210668571"/>
                    </a:ext>
                  </a:extLst>
                </a:gridCol>
              </a:tblGrid>
              <a:tr h="395249">
                <a:tc>
                  <a:txBody>
                    <a:bodyPr/>
                    <a:lstStyle/>
                    <a:p>
                      <a:r>
                        <a:rPr lang="en-GB"/>
                        <a:t>Robot</a:t>
                      </a:r>
                    </a:p>
                  </a:txBody>
                  <a:tcPr/>
                </a:tc>
                <a:tc>
                  <a:txBody>
                    <a:bodyPr/>
                    <a:lstStyle/>
                    <a:p>
                      <a:r>
                        <a:rPr lang="en-GB"/>
                        <a:t>Payload (Kg)</a:t>
                      </a:r>
                    </a:p>
                  </a:txBody>
                  <a:tcPr/>
                </a:tc>
                <a:tc>
                  <a:txBody>
                    <a:bodyPr/>
                    <a:lstStyle/>
                    <a:p>
                      <a:r>
                        <a:rPr lang="en-GB"/>
                        <a:t>Reach (mm)</a:t>
                      </a:r>
                    </a:p>
                  </a:txBody>
                  <a:tcPr/>
                </a:tc>
                <a:tc>
                  <a:txBody>
                    <a:bodyPr/>
                    <a:lstStyle/>
                    <a:p>
                      <a:pPr lvl="0">
                        <a:buNone/>
                      </a:pPr>
                      <a:r>
                        <a:rPr lang="en-GB"/>
                        <a:t>Links</a:t>
                      </a:r>
                    </a:p>
                  </a:txBody>
                  <a:tcPr/>
                </a:tc>
                <a:extLst>
                  <a:ext uri="{0D108BD9-81ED-4DB2-BD59-A6C34878D82A}">
                    <a16:rowId xmlns:a16="http://schemas.microsoft.com/office/drawing/2014/main" val="1509238958"/>
                  </a:ext>
                </a:extLst>
              </a:tr>
              <a:tr h="395249">
                <a:tc>
                  <a:txBody>
                    <a:bodyPr/>
                    <a:lstStyle/>
                    <a:p>
                      <a:r>
                        <a:rPr lang="en-GB"/>
                        <a:t>ABB IRB 2600</a:t>
                      </a:r>
                    </a:p>
                  </a:txBody>
                  <a:tcPr/>
                </a:tc>
                <a:tc>
                  <a:txBody>
                    <a:bodyPr/>
                    <a:lstStyle/>
                    <a:p>
                      <a:r>
                        <a:rPr lang="en-GB"/>
                        <a:t>~20</a:t>
                      </a:r>
                    </a:p>
                  </a:txBody>
                  <a:tcPr/>
                </a:tc>
                <a:tc>
                  <a:txBody>
                    <a:bodyPr/>
                    <a:lstStyle/>
                    <a:p>
                      <a:r>
                        <a:rPr lang="en-GB"/>
                        <a:t>~1650</a:t>
                      </a:r>
                    </a:p>
                  </a:txBody>
                  <a:tcPr/>
                </a:tc>
                <a:tc>
                  <a:txBody>
                    <a:bodyPr/>
                    <a:lstStyle/>
                    <a:p>
                      <a:pPr lvl="0">
                        <a:buNone/>
                      </a:pPr>
                      <a:r>
                        <a:rPr lang="en-GB" sz="1800" b="0" i="0" u="none" strike="noStrike" noProof="0">
                          <a:latin typeface="Calibri"/>
                          <a:ea typeface="Calibri"/>
                          <a:cs typeface="Calibri"/>
                        </a:rPr>
                        <a:t>https://shorturl.at/KsWS3</a:t>
                      </a:r>
                      <a:endParaRPr lang="en-US"/>
                    </a:p>
                  </a:txBody>
                  <a:tcPr/>
                </a:tc>
                <a:extLst>
                  <a:ext uri="{0D108BD9-81ED-4DB2-BD59-A6C34878D82A}">
                    <a16:rowId xmlns:a16="http://schemas.microsoft.com/office/drawing/2014/main" val="1074469083"/>
                  </a:ext>
                </a:extLst>
              </a:tr>
              <a:tr h="395249">
                <a:tc>
                  <a:txBody>
                    <a:bodyPr/>
                    <a:lstStyle/>
                    <a:p>
                      <a:r>
                        <a:rPr lang="en-GB"/>
                        <a:t>KUKA KR 30</a:t>
                      </a:r>
                    </a:p>
                  </a:txBody>
                  <a:tcPr/>
                </a:tc>
                <a:tc>
                  <a:txBody>
                    <a:bodyPr/>
                    <a:lstStyle/>
                    <a:p>
                      <a:r>
                        <a:rPr lang="en-GB"/>
                        <a:t>~30</a:t>
                      </a:r>
                    </a:p>
                  </a:txBody>
                  <a:tcPr/>
                </a:tc>
                <a:tc>
                  <a:txBody>
                    <a:bodyPr/>
                    <a:lstStyle/>
                    <a:p>
                      <a:r>
                        <a:rPr lang="en-GB"/>
                        <a:t>~2000</a:t>
                      </a:r>
                    </a:p>
                  </a:txBody>
                  <a:tcPr/>
                </a:tc>
                <a:tc>
                  <a:txBody>
                    <a:bodyPr/>
                    <a:lstStyle/>
                    <a:p>
                      <a:pPr lvl="0">
                        <a:buNone/>
                      </a:pPr>
                      <a:r>
                        <a:rPr lang="en-GB" sz="1800" b="0" i="0" u="none" strike="noStrike" noProof="0">
                          <a:latin typeface="Calibri"/>
                          <a:ea typeface="Calibri"/>
                          <a:cs typeface="Calibri"/>
                        </a:rPr>
                        <a:t>https://shorturl.at/lIhmp</a:t>
                      </a:r>
                      <a:endParaRPr lang="en-US"/>
                    </a:p>
                  </a:txBody>
                  <a:tcPr/>
                </a:tc>
                <a:extLst>
                  <a:ext uri="{0D108BD9-81ED-4DB2-BD59-A6C34878D82A}">
                    <a16:rowId xmlns:a16="http://schemas.microsoft.com/office/drawing/2014/main" val="1124462995"/>
                  </a:ext>
                </a:extLst>
              </a:tr>
              <a:tr h="395249">
                <a:tc>
                  <a:txBody>
                    <a:bodyPr/>
                    <a:lstStyle/>
                    <a:p>
                      <a:r>
                        <a:rPr lang="en-GB"/>
                        <a:t>FANUC M-20iD</a:t>
                      </a:r>
                    </a:p>
                  </a:txBody>
                  <a:tcPr/>
                </a:tc>
                <a:tc>
                  <a:txBody>
                    <a:bodyPr/>
                    <a:lstStyle/>
                    <a:p>
                      <a:r>
                        <a:rPr lang="en-GB"/>
                        <a:t>~25</a:t>
                      </a:r>
                    </a:p>
                  </a:txBody>
                  <a:tcPr/>
                </a:tc>
                <a:tc>
                  <a:txBody>
                    <a:bodyPr/>
                    <a:lstStyle/>
                    <a:p>
                      <a:r>
                        <a:rPr lang="en-GB"/>
                        <a:t>~1850</a:t>
                      </a:r>
                    </a:p>
                  </a:txBody>
                  <a:tcPr/>
                </a:tc>
                <a:tc>
                  <a:txBody>
                    <a:bodyPr/>
                    <a:lstStyle/>
                    <a:p>
                      <a:pPr lvl="0">
                        <a:buNone/>
                      </a:pPr>
                      <a:r>
                        <a:rPr lang="en-GB" sz="1800" b="0" i="0" u="none" strike="noStrike" noProof="0">
                          <a:latin typeface="Calibri"/>
                          <a:ea typeface="Calibri"/>
                          <a:cs typeface="Calibri"/>
                        </a:rPr>
                        <a:t>MDS-03437-EN.pdf</a:t>
                      </a:r>
                      <a:endParaRPr lang="en-US"/>
                    </a:p>
                  </a:txBody>
                  <a:tcPr/>
                </a:tc>
                <a:extLst>
                  <a:ext uri="{0D108BD9-81ED-4DB2-BD59-A6C34878D82A}">
                    <a16:rowId xmlns:a16="http://schemas.microsoft.com/office/drawing/2014/main" val="782280039"/>
                  </a:ext>
                </a:extLst>
              </a:tr>
            </a:tbl>
          </a:graphicData>
        </a:graphic>
      </p:graphicFrame>
    </p:spTree>
    <p:extLst>
      <p:ext uri="{BB962C8B-B14F-4D97-AF65-F5344CB8AC3E}">
        <p14:creationId xmlns:p14="http://schemas.microsoft.com/office/powerpoint/2010/main" val="373256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C0E2-478C-5C45-63CC-EC4D498674E0}"/>
              </a:ext>
            </a:extLst>
          </p:cNvPr>
          <p:cNvSpPr>
            <a:spLocks noGrp="1"/>
          </p:cNvSpPr>
          <p:nvPr>
            <p:ph type="title"/>
          </p:nvPr>
        </p:nvSpPr>
        <p:spPr>
          <a:xfrm>
            <a:off x="324272" y="-743946"/>
            <a:ext cx="4800937" cy="1828800"/>
          </a:xfrm>
        </p:spPr>
        <p:txBody>
          <a:bodyPr/>
          <a:lstStyle/>
          <a:p>
            <a:r>
              <a:rPr lang="en-GB">
                <a:ea typeface="Calibri"/>
                <a:cs typeface="Calibri"/>
              </a:rPr>
              <a:t>Design Idea</a:t>
            </a:r>
            <a:endParaRPr lang="en-GB"/>
          </a:p>
        </p:txBody>
      </p:sp>
      <p:pic>
        <p:nvPicPr>
          <p:cNvPr id="6" name="Picture 5" descr="A blueprint of a blue circle with black dots and numbers&#10;&#10;AI-generated content may be incorrect.">
            <a:extLst>
              <a:ext uri="{FF2B5EF4-FFF2-40B4-BE49-F238E27FC236}">
                <a16:creationId xmlns:a16="http://schemas.microsoft.com/office/drawing/2014/main" id="{D9793D07-23D1-1810-AE22-7944D26FE2BB}"/>
              </a:ext>
            </a:extLst>
          </p:cNvPr>
          <p:cNvPicPr>
            <a:picLocks noChangeAspect="1"/>
          </p:cNvPicPr>
          <p:nvPr/>
        </p:nvPicPr>
        <p:blipFill>
          <a:blip r:embed="rId2"/>
          <a:stretch>
            <a:fillRect/>
          </a:stretch>
        </p:blipFill>
        <p:spPr>
          <a:xfrm>
            <a:off x="1185698" y="3568649"/>
            <a:ext cx="3727715" cy="3148597"/>
          </a:xfrm>
          <a:prstGeom prst="rect">
            <a:avLst/>
          </a:prstGeom>
        </p:spPr>
      </p:pic>
      <p:pic>
        <p:nvPicPr>
          <p:cNvPr id="8" name="Picture 7" descr="A drawing of a circle&#10;&#10;AI-generated content may be incorrect.">
            <a:extLst>
              <a:ext uri="{FF2B5EF4-FFF2-40B4-BE49-F238E27FC236}">
                <a16:creationId xmlns:a16="http://schemas.microsoft.com/office/drawing/2014/main" id="{A5A2F811-7B5A-F702-C937-DD2C38F7A616}"/>
              </a:ext>
            </a:extLst>
          </p:cNvPr>
          <p:cNvPicPr>
            <a:picLocks noChangeAspect="1"/>
          </p:cNvPicPr>
          <p:nvPr/>
        </p:nvPicPr>
        <p:blipFill>
          <a:blip r:embed="rId3"/>
          <a:stretch>
            <a:fillRect/>
          </a:stretch>
        </p:blipFill>
        <p:spPr>
          <a:xfrm>
            <a:off x="3943464" y="171010"/>
            <a:ext cx="3707089" cy="2638427"/>
          </a:xfrm>
          <a:prstGeom prst="rect">
            <a:avLst/>
          </a:prstGeom>
        </p:spPr>
      </p:pic>
      <p:pic>
        <p:nvPicPr>
          <p:cNvPr id="9" name="Picture 8" descr="A blueprint of a diagram&#10;&#10;AI-generated content may be incorrect.">
            <a:extLst>
              <a:ext uri="{FF2B5EF4-FFF2-40B4-BE49-F238E27FC236}">
                <a16:creationId xmlns:a16="http://schemas.microsoft.com/office/drawing/2014/main" id="{EFB7DB63-DCE4-EF62-8044-1157B6462A3A}"/>
              </a:ext>
            </a:extLst>
          </p:cNvPr>
          <p:cNvPicPr>
            <a:picLocks noChangeAspect="1"/>
          </p:cNvPicPr>
          <p:nvPr/>
        </p:nvPicPr>
        <p:blipFill>
          <a:blip r:embed="rId4"/>
          <a:stretch>
            <a:fillRect/>
          </a:stretch>
        </p:blipFill>
        <p:spPr>
          <a:xfrm>
            <a:off x="8190358" y="3737943"/>
            <a:ext cx="3902909" cy="2427287"/>
          </a:xfrm>
          <a:prstGeom prst="rect">
            <a:avLst/>
          </a:prstGeom>
        </p:spPr>
      </p:pic>
      <p:sp>
        <p:nvSpPr>
          <p:cNvPr id="10" name="TextBox 9">
            <a:extLst>
              <a:ext uri="{FF2B5EF4-FFF2-40B4-BE49-F238E27FC236}">
                <a16:creationId xmlns:a16="http://schemas.microsoft.com/office/drawing/2014/main" id="{8AA7D850-B64B-BD87-A8E7-BDE98446F3D3}"/>
              </a:ext>
            </a:extLst>
          </p:cNvPr>
          <p:cNvSpPr txBox="1"/>
          <p:nvPr/>
        </p:nvSpPr>
        <p:spPr>
          <a:xfrm>
            <a:off x="6786561" y="6381750"/>
            <a:ext cx="53054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*Dimensions of the components yet to be finalised</a:t>
            </a:r>
            <a:endParaRPr lang="en-GB"/>
          </a:p>
        </p:txBody>
      </p:sp>
      <p:pic>
        <p:nvPicPr>
          <p:cNvPr id="14" name="Picture 13" descr="ABB IRB 2600 Robot Robot | Robots.com">
            <a:extLst>
              <a:ext uri="{FF2B5EF4-FFF2-40B4-BE49-F238E27FC236}">
                <a16:creationId xmlns:a16="http://schemas.microsoft.com/office/drawing/2014/main" id="{724AE5DC-13A5-8E19-5F39-F25847BD1B47}"/>
              </a:ext>
            </a:extLst>
          </p:cNvPr>
          <p:cNvPicPr>
            <a:picLocks noChangeAspect="1"/>
          </p:cNvPicPr>
          <p:nvPr/>
        </p:nvPicPr>
        <p:blipFill>
          <a:blip r:embed="rId5"/>
          <a:stretch>
            <a:fillRect/>
          </a:stretch>
        </p:blipFill>
        <p:spPr>
          <a:xfrm>
            <a:off x="8190362" y="249815"/>
            <a:ext cx="2010640" cy="2849706"/>
          </a:xfrm>
          <a:prstGeom prst="rect">
            <a:avLst/>
          </a:prstGeom>
        </p:spPr>
      </p:pic>
      <p:sp>
        <p:nvSpPr>
          <p:cNvPr id="15" name="TextBox 14">
            <a:extLst>
              <a:ext uri="{FF2B5EF4-FFF2-40B4-BE49-F238E27FC236}">
                <a16:creationId xmlns:a16="http://schemas.microsoft.com/office/drawing/2014/main" id="{C5E3D9B2-3909-DE82-02C6-17BD5CE8AA1F}"/>
              </a:ext>
            </a:extLst>
          </p:cNvPr>
          <p:cNvSpPr txBox="1"/>
          <p:nvPr/>
        </p:nvSpPr>
        <p:spPr>
          <a:xfrm>
            <a:off x="8188036" y="309649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0" i="0" baseline="0">
                <a:solidFill>
                  <a:srgbClr val="404040"/>
                </a:solidFill>
                <a:latin typeface="Calibri"/>
              </a:rPr>
              <a:t>ABB IRB 2600</a:t>
            </a:r>
            <a:r>
              <a:rPr lang="en-GB">
                <a:solidFill>
                  <a:srgbClr val="404040"/>
                </a:solidFill>
                <a:latin typeface="Calibri"/>
              </a:rPr>
              <a:t> Example</a:t>
            </a:r>
            <a:endParaRPr lang="en-GB"/>
          </a:p>
          <a:p>
            <a:pPr algn="ctr"/>
            <a:endParaRPr lang="en-GB"/>
          </a:p>
        </p:txBody>
      </p:sp>
      <p:cxnSp>
        <p:nvCxnSpPr>
          <p:cNvPr id="18" name="Straight Arrow Connector 17">
            <a:extLst>
              <a:ext uri="{FF2B5EF4-FFF2-40B4-BE49-F238E27FC236}">
                <a16:creationId xmlns:a16="http://schemas.microsoft.com/office/drawing/2014/main" id="{C1AC7281-49C9-90F1-25B6-A37AA0D89ABE}"/>
              </a:ext>
            </a:extLst>
          </p:cNvPr>
          <p:cNvCxnSpPr/>
          <p:nvPr/>
        </p:nvCxnSpPr>
        <p:spPr>
          <a:xfrm flipV="1">
            <a:off x="4281052" y="2680855"/>
            <a:ext cx="4405747" cy="144087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9" name="Straight Arrow Connector 18">
            <a:extLst>
              <a:ext uri="{FF2B5EF4-FFF2-40B4-BE49-F238E27FC236}">
                <a16:creationId xmlns:a16="http://schemas.microsoft.com/office/drawing/2014/main" id="{1A9A1663-3D12-68CC-371D-F0C8E1A02A7A}"/>
              </a:ext>
            </a:extLst>
          </p:cNvPr>
          <p:cNvCxnSpPr>
            <a:cxnSpLocks/>
          </p:cNvCxnSpPr>
          <p:nvPr/>
        </p:nvCxnSpPr>
        <p:spPr>
          <a:xfrm>
            <a:off x="6102925" y="1343891"/>
            <a:ext cx="2576946" cy="74121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C5EF4484-827E-164E-5CEB-A3A2BD6A937D}"/>
              </a:ext>
            </a:extLst>
          </p:cNvPr>
          <p:cNvCxnSpPr>
            <a:cxnSpLocks/>
          </p:cNvCxnSpPr>
          <p:nvPr/>
        </p:nvCxnSpPr>
        <p:spPr>
          <a:xfrm flipH="1" flipV="1">
            <a:off x="9802090" y="1842654"/>
            <a:ext cx="1551707" cy="223058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1" name="TextBox 20">
            <a:extLst>
              <a:ext uri="{FF2B5EF4-FFF2-40B4-BE49-F238E27FC236}">
                <a16:creationId xmlns:a16="http://schemas.microsoft.com/office/drawing/2014/main" id="{69048723-5F3C-B18D-E52C-393E560A1C40}"/>
              </a:ext>
            </a:extLst>
          </p:cNvPr>
          <p:cNvSpPr txBox="1"/>
          <p:nvPr/>
        </p:nvSpPr>
        <p:spPr>
          <a:xfrm>
            <a:off x="325582" y="983672"/>
            <a:ext cx="332509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6 Axis robots all consist of these basic components</a:t>
            </a:r>
          </a:p>
          <a:p>
            <a:pPr marL="285750" indent="-285750">
              <a:buFont typeface="Arial"/>
              <a:buChar char="•"/>
            </a:pPr>
            <a:r>
              <a:rPr lang="en-GB">
                <a:ea typeface="Calibri"/>
                <a:cs typeface="Calibri"/>
              </a:rPr>
              <a:t>Base</a:t>
            </a:r>
          </a:p>
          <a:p>
            <a:pPr marL="285750" indent="-285750">
              <a:buFont typeface="Arial"/>
              <a:buChar char="•"/>
            </a:pPr>
            <a:r>
              <a:rPr lang="en-GB">
                <a:ea typeface="Calibri"/>
                <a:cs typeface="Calibri"/>
              </a:rPr>
              <a:t>Shoulder</a:t>
            </a:r>
          </a:p>
          <a:p>
            <a:pPr marL="285750" indent="-285750">
              <a:buFont typeface="Arial"/>
              <a:buChar char="•"/>
            </a:pPr>
            <a:r>
              <a:rPr lang="en-GB">
                <a:ea typeface="Calibri"/>
                <a:cs typeface="Calibri"/>
              </a:rPr>
              <a:t>Upper Arm</a:t>
            </a:r>
          </a:p>
          <a:p>
            <a:pPr marL="285750" indent="-285750">
              <a:buFont typeface="Arial"/>
              <a:buChar char="•"/>
            </a:pPr>
            <a:r>
              <a:rPr lang="en-GB">
                <a:ea typeface="Calibri"/>
                <a:cs typeface="Calibri"/>
              </a:rPr>
              <a:t>Elbow</a:t>
            </a:r>
          </a:p>
          <a:p>
            <a:pPr marL="285750" indent="-285750">
              <a:buFont typeface="Arial"/>
              <a:buChar char="•"/>
            </a:pPr>
            <a:r>
              <a:rPr lang="en-GB">
                <a:ea typeface="Calibri"/>
                <a:cs typeface="Calibri"/>
              </a:rPr>
              <a:t>Forearm</a:t>
            </a:r>
          </a:p>
          <a:p>
            <a:pPr marL="285750" indent="-285750">
              <a:buFont typeface="Arial"/>
              <a:buChar char="•"/>
            </a:pPr>
            <a:r>
              <a:rPr lang="en-GB">
                <a:ea typeface="Calibri"/>
                <a:cs typeface="Calibri"/>
              </a:rPr>
              <a:t>Wrist Assembly</a:t>
            </a:r>
          </a:p>
          <a:p>
            <a:pPr marL="285750" indent="-285750">
              <a:buFont typeface="Arial"/>
              <a:buChar char="•"/>
            </a:pPr>
            <a:r>
              <a:rPr lang="en-GB">
                <a:ea typeface="Calibri"/>
                <a:cs typeface="Calibri"/>
              </a:rPr>
              <a:t>End Effector</a:t>
            </a:r>
          </a:p>
        </p:txBody>
      </p:sp>
    </p:spTree>
    <p:extLst>
      <p:ext uri="{BB962C8B-B14F-4D97-AF65-F5344CB8AC3E}">
        <p14:creationId xmlns:p14="http://schemas.microsoft.com/office/powerpoint/2010/main" val="20375696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0A701-59D5-5B83-B312-DFCC4161F5AD}"/>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4026601-5831-E52D-241E-29EA0BABCE89}"/>
              </a:ext>
            </a:extLst>
          </p:cNvPr>
          <p:cNvSpPr/>
          <p:nvPr/>
        </p:nvSpPr>
        <p:spPr>
          <a:xfrm>
            <a:off x="168672" y="1468025"/>
            <a:ext cx="8205390" cy="509033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124E9B5-61F3-1608-EF93-4AB4B38D4E6B}"/>
              </a:ext>
            </a:extLst>
          </p:cNvPr>
          <p:cNvSpPr>
            <a:spLocks noGrp="1"/>
          </p:cNvSpPr>
          <p:nvPr>
            <p:ph type="title"/>
          </p:nvPr>
        </p:nvSpPr>
        <p:spPr>
          <a:xfrm>
            <a:off x="607194" y="380238"/>
            <a:ext cx="4800937" cy="678612"/>
          </a:xfrm>
        </p:spPr>
        <p:txBody>
          <a:bodyPr/>
          <a:lstStyle/>
          <a:p>
            <a:r>
              <a:rPr lang="en-US"/>
              <a:t>Drive Research</a:t>
            </a:r>
            <a:endParaRPr lang="en-US">
              <a:ea typeface="Calibri"/>
              <a:cs typeface="Calibri"/>
            </a:endParaRPr>
          </a:p>
        </p:txBody>
      </p:sp>
      <p:pic>
        <p:nvPicPr>
          <p:cNvPr id="5" name="Content Placeholder 4" descr="A diagram of a planetary gear set&#10;&#10;AI-generated content may be incorrect.">
            <a:extLst>
              <a:ext uri="{FF2B5EF4-FFF2-40B4-BE49-F238E27FC236}">
                <a16:creationId xmlns:a16="http://schemas.microsoft.com/office/drawing/2014/main" id="{87099560-4638-40FE-3022-E8207BB7FA3B}"/>
              </a:ext>
            </a:extLst>
          </p:cNvPr>
          <p:cNvPicPr>
            <a:picLocks noGrp="1" noChangeAspect="1"/>
          </p:cNvPicPr>
          <p:nvPr>
            <p:ph idx="1"/>
          </p:nvPr>
        </p:nvPicPr>
        <p:blipFill>
          <a:blip r:embed="rId2"/>
          <a:stretch>
            <a:fillRect/>
          </a:stretch>
        </p:blipFill>
        <p:spPr>
          <a:xfrm>
            <a:off x="337212" y="4072655"/>
            <a:ext cx="2505615" cy="2131624"/>
          </a:xfrm>
          <a:prstGeom prst="rect">
            <a:avLst/>
          </a:prstGeom>
        </p:spPr>
      </p:pic>
      <p:sp>
        <p:nvSpPr>
          <p:cNvPr id="4" name="Text Placeholder 3">
            <a:extLst>
              <a:ext uri="{FF2B5EF4-FFF2-40B4-BE49-F238E27FC236}">
                <a16:creationId xmlns:a16="http://schemas.microsoft.com/office/drawing/2014/main" id="{98FC32E8-1047-0AE9-92DC-39D97BCD2B65}"/>
              </a:ext>
            </a:extLst>
          </p:cNvPr>
          <p:cNvSpPr>
            <a:spLocks noGrp="1"/>
          </p:cNvSpPr>
          <p:nvPr>
            <p:ph type="body" sz="half" idx="2"/>
          </p:nvPr>
        </p:nvSpPr>
        <p:spPr>
          <a:xfrm>
            <a:off x="607193" y="3517377"/>
            <a:ext cx="1379127" cy="347933"/>
          </a:xfrm>
        </p:spPr>
        <p:txBody>
          <a:bodyPr vert="horz" lIns="91440" tIns="45720" rIns="91440" bIns="45720" rtlCol="0" anchor="t">
            <a:normAutofit fontScale="85000" lnSpcReduction="10000"/>
          </a:bodyPr>
          <a:lstStyle/>
          <a:p>
            <a:r>
              <a:rPr lang="en-US" b="1">
                <a:solidFill>
                  <a:srgbClr val="292A2E"/>
                </a:solidFill>
                <a:highlight>
                  <a:srgbClr val="FFFFFF"/>
                </a:highlight>
              </a:rPr>
              <a:t>Strain Wave</a:t>
            </a:r>
            <a:endParaRPr lang="en-US"/>
          </a:p>
          <a:p>
            <a:endParaRPr lang="en-US">
              <a:ea typeface="Calibri"/>
              <a:cs typeface="Calibri"/>
            </a:endParaRPr>
          </a:p>
        </p:txBody>
      </p:sp>
      <p:pic>
        <p:nvPicPr>
          <p:cNvPr id="6" name="Picture 5" descr="A blue and green circular object with black text&#10;&#10;AI-generated content may be incorrect.">
            <a:extLst>
              <a:ext uri="{FF2B5EF4-FFF2-40B4-BE49-F238E27FC236}">
                <a16:creationId xmlns:a16="http://schemas.microsoft.com/office/drawing/2014/main" id="{053F3984-7EE5-A395-CD4F-AE9AD0F7220D}"/>
              </a:ext>
            </a:extLst>
          </p:cNvPr>
          <p:cNvPicPr>
            <a:picLocks noChangeAspect="1"/>
          </p:cNvPicPr>
          <p:nvPr/>
        </p:nvPicPr>
        <p:blipFill>
          <a:blip r:embed="rId3"/>
          <a:stretch>
            <a:fillRect/>
          </a:stretch>
        </p:blipFill>
        <p:spPr>
          <a:xfrm>
            <a:off x="5621548" y="3999512"/>
            <a:ext cx="2314755" cy="2280788"/>
          </a:xfrm>
          <a:prstGeom prst="rect">
            <a:avLst/>
          </a:prstGeom>
        </p:spPr>
      </p:pic>
      <p:pic>
        <p:nvPicPr>
          <p:cNvPr id="7" name="Picture 6" descr="A diagram of a gear system&#10;&#10;AI-generated content may be incorrect.">
            <a:extLst>
              <a:ext uri="{FF2B5EF4-FFF2-40B4-BE49-F238E27FC236}">
                <a16:creationId xmlns:a16="http://schemas.microsoft.com/office/drawing/2014/main" id="{6DA663FF-5DBA-4B17-911E-9C0679B6D3F3}"/>
              </a:ext>
            </a:extLst>
          </p:cNvPr>
          <p:cNvPicPr>
            <a:picLocks noChangeAspect="1"/>
          </p:cNvPicPr>
          <p:nvPr/>
        </p:nvPicPr>
        <p:blipFill>
          <a:blip r:embed="rId4"/>
          <a:stretch>
            <a:fillRect/>
          </a:stretch>
        </p:blipFill>
        <p:spPr>
          <a:xfrm>
            <a:off x="601332" y="2007618"/>
            <a:ext cx="6000391" cy="1520047"/>
          </a:xfrm>
          <a:prstGeom prst="rect">
            <a:avLst/>
          </a:prstGeom>
        </p:spPr>
      </p:pic>
      <p:sp>
        <p:nvSpPr>
          <p:cNvPr id="8" name="TextBox 7">
            <a:extLst>
              <a:ext uri="{FF2B5EF4-FFF2-40B4-BE49-F238E27FC236}">
                <a16:creationId xmlns:a16="http://schemas.microsoft.com/office/drawing/2014/main" id="{ABE1125D-4AE2-18F7-09CF-8FC408787A56}"/>
              </a:ext>
            </a:extLst>
          </p:cNvPr>
          <p:cNvSpPr txBox="1"/>
          <p:nvPr/>
        </p:nvSpPr>
        <p:spPr>
          <a:xfrm>
            <a:off x="8827698" y="797944"/>
            <a:ext cx="2631057"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a:solidFill>
                  <a:schemeClr val="tx2"/>
                </a:solidFill>
                <a:latin typeface="Calibri"/>
                <a:ea typeface="Calibri"/>
                <a:cs typeface="Calibri"/>
              </a:rPr>
              <a:t>Electrical Components</a:t>
            </a:r>
          </a:p>
          <a:p>
            <a:pPr marL="285750" indent="-285750">
              <a:buFont typeface="Arial"/>
              <a:buChar char="•"/>
            </a:pPr>
            <a:r>
              <a:rPr lang="en-US" sz="2000">
                <a:solidFill>
                  <a:schemeClr val="tx2"/>
                </a:solidFill>
                <a:latin typeface="Calibri"/>
                <a:ea typeface="Calibri"/>
                <a:cs typeface="Calibri"/>
              </a:rPr>
              <a:t>Position Sensors</a:t>
            </a:r>
          </a:p>
          <a:p>
            <a:pPr marL="742950" lvl="1" indent="-285750">
              <a:buFont typeface="Courier New"/>
              <a:buChar char="o"/>
            </a:pPr>
            <a:r>
              <a:rPr lang="en-US" sz="2000">
                <a:solidFill>
                  <a:schemeClr val="tx2"/>
                </a:solidFill>
                <a:latin typeface="Calibri"/>
                <a:ea typeface="Calibri"/>
                <a:cs typeface="Calibri"/>
              </a:rPr>
              <a:t>Linear</a:t>
            </a:r>
          </a:p>
          <a:p>
            <a:pPr marL="742950" lvl="1" indent="-285750">
              <a:buFont typeface="Courier New"/>
              <a:buChar char="o"/>
            </a:pPr>
            <a:r>
              <a:rPr lang="en-US" sz="2000">
                <a:solidFill>
                  <a:schemeClr val="tx2"/>
                </a:solidFill>
                <a:latin typeface="Calibri"/>
                <a:ea typeface="Calibri"/>
                <a:cs typeface="Calibri"/>
              </a:rPr>
              <a:t>Angular</a:t>
            </a:r>
          </a:p>
          <a:p>
            <a:pPr marL="742950" lvl="1" indent="-285750">
              <a:buFont typeface="Courier New"/>
              <a:buChar char="o"/>
            </a:pPr>
            <a:r>
              <a:rPr lang="en-US" sz="2000">
                <a:solidFill>
                  <a:schemeClr val="tx2"/>
                </a:solidFill>
                <a:latin typeface="Calibri"/>
                <a:ea typeface="Calibri"/>
                <a:cs typeface="Calibri"/>
              </a:rPr>
              <a:t>Rotary</a:t>
            </a:r>
          </a:p>
          <a:p>
            <a:pPr marL="285750" indent="-285750">
              <a:buFont typeface="Arial"/>
              <a:buChar char="•"/>
            </a:pPr>
            <a:r>
              <a:rPr lang="en-US" sz="2000">
                <a:solidFill>
                  <a:schemeClr val="tx2"/>
                </a:solidFill>
                <a:latin typeface="Calibri"/>
                <a:ea typeface="Calibri"/>
                <a:cs typeface="Calibri"/>
              </a:rPr>
              <a:t>Motors</a:t>
            </a:r>
            <a:endParaRPr lang="en-US" sz="2000" u="none" strike="noStrike">
              <a:solidFill>
                <a:schemeClr val="tx2"/>
              </a:solidFill>
              <a:latin typeface="Calibri"/>
              <a:ea typeface="Calibri"/>
              <a:cs typeface="Calibri"/>
            </a:endParaRPr>
          </a:p>
          <a:p>
            <a:pPr marL="742950" lvl="1" indent="-285750">
              <a:buFont typeface="Courier New"/>
              <a:buChar char="o"/>
            </a:pPr>
            <a:r>
              <a:rPr lang="en-US" sz="2000">
                <a:solidFill>
                  <a:schemeClr val="tx2"/>
                </a:solidFill>
                <a:latin typeface="Calibri"/>
                <a:ea typeface="Calibri"/>
                <a:cs typeface="Calibri"/>
              </a:rPr>
              <a:t>Brushless DC</a:t>
            </a:r>
          </a:p>
          <a:p>
            <a:pPr marL="742950" lvl="1" indent="-285750">
              <a:buFont typeface="Courier New"/>
              <a:buChar char="o"/>
            </a:pPr>
            <a:r>
              <a:rPr lang="en-US" sz="2000">
                <a:solidFill>
                  <a:schemeClr val="tx2"/>
                </a:solidFill>
                <a:latin typeface="Calibri"/>
                <a:ea typeface="Calibri"/>
                <a:cs typeface="Calibri"/>
              </a:rPr>
              <a:t>Stepper</a:t>
            </a:r>
          </a:p>
          <a:p>
            <a:pPr marL="742950" lvl="1" indent="-285750">
              <a:buFont typeface="Courier New"/>
              <a:buChar char="o"/>
            </a:pPr>
            <a:endParaRPr lang="en-US">
              <a:solidFill>
                <a:srgbClr val="1868DB"/>
              </a:solidFill>
              <a:latin typeface="Atlassian Sans"/>
              <a:ea typeface="Calibri"/>
              <a:cs typeface="Calibri"/>
            </a:endParaRPr>
          </a:p>
          <a:p>
            <a:endParaRPr lang="en-US">
              <a:solidFill>
                <a:srgbClr val="1868DB"/>
              </a:solidFill>
              <a:latin typeface="Atlassian Sans"/>
              <a:ea typeface="Calibri"/>
              <a:cs typeface="Calibri"/>
            </a:endParaRPr>
          </a:p>
          <a:p>
            <a:pPr algn="ctr"/>
            <a:endParaRPr lang="en-GB">
              <a:ea typeface="Calibri"/>
              <a:cs typeface="Calibri"/>
            </a:endParaRPr>
          </a:p>
        </p:txBody>
      </p:sp>
      <p:sp>
        <p:nvSpPr>
          <p:cNvPr id="9" name="TextBox 8">
            <a:extLst>
              <a:ext uri="{FF2B5EF4-FFF2-40B4-BE49-F238E27FC236}">
                <a16:creationId xmlns:a16="http://schemas.microsoft.com/office/drawing/2014/main" id="{104C21C4-E540-FD84-B7B1-5E2486A96966}"/>
              </a:ext>
            </a:extLst>
          </p:cNvPr>
          <p:cNvSpPr txBox="1"/>
          <p:nvPr/>
        </p:nvSpPr>
        <p:spPr>
          <a:xfrm>
            <a:off x="3004680" y="4171119"/>
            <a:ext cx="2314006"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a:ea typeface="Calibri"/>
                <a:cs typeface="Calibri"/>
              </a:rPr>
              <a:t>Low Backlash</a:t>
            </a:r>
            <a:endParaRPr lang="en-US"/>
          </a:p>
          <a:p>
            <a:pPr marL="342900" indent="-342900">
              <a:buFont typeface="Arial"/>
              <a:buChar char="•"/>
            </a:pPr>
            <a:r>
              <a:rPr lang="en-GB" sz="2000">
                <a:ea typeface="Calibri"/>
                <a:cs typeface="Calibri"/>
              </a:rPr>
              <a:t>Compact Design</a:t>
            </a:r>
          </a:p>
          <a:p>
            <a:pPr marL="342900" indent="-342900">
              <a:buFont typeface="Arial"/>
              <a:buChar char="•"/>
            </a:pPr>
            <a:r>
              <a:rPr lang="en-GB" sz="2000">
                <a:ea typeface="Calibri"/>
                <a:cs typeface="Calibri"/>
              </a:rPr>
              <a:t>High Ratio</a:t>
            </a:r>
          </a:p>
          <a:p>
            <a:pPr marL="342900" indent="-342900">
              <a:buFont typeface="Arial"/>
              <a:buChar char="•"/>
            </a:pPr>
            <a:r>
              <a:rPr lang="en-GB" sz="2000">
                <a:ea typeface="Calibri"/>
                <a:cs typeface="Calibri"/>
              </a:rPr>
              <a:t>Repeatability</a:t>
            </a:r>
          </a:p>
          <a:p>
            <a:pPr marL="342900" indent="-342900">
              <a:buFont typeface="Arial"/>
              <a:buChar char="•"/>
            </a:pPr>
            <a:r>
              <a:rPr lang="en-GB" sz="2000">
                <a:ea typeface="Calibri"/>
                <a:cs typeface="Calibri"/>
              </a:rPr>
              <a:t>Efficiency</a:t>
            </a:r>
          </a:p>
        </p:txBody>
      </p:sp>
      <p:sp>
        <p:nvSpPr>
          <p:cNvPr id="11" name="TextBox 10">
            <a:extLst>
              <a:ext uri="{FF2B5EF4-FFF2-40B4-BE49-F238E27FC236}">
                <a16:creationId xmlns:a16="http://schemas.microsoft.com/office/drawing/2014/main" id="{4BDDAA38-14C4-2566-F92C-9665580DE6D0}"/>
              </a:ext>
            </a:extLst>
          </p:cNvPr>
          <p:cNvSpPr txBox="1"/>
          <p:nvPr/>
        </p:nvSpPr>
        <p:spPr>
          <a:xfrm>
            <a:off x="962421" y="1557734"/>
            <a:ext cx="42442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Calibri"/>
                <a:cs typeface="Calibri"/>
              </a:rPr>
              <a:t>Reduction Drives</a:t>
            </a:r>
            <a:endParaRPr lang="en-US" sz="2400" b="1"/>
          </a:p>
        </p:txBody>
      </p:sp>
    </p:spTree>
    <p:extLst>
      <p:ext uri="{BB962C8B-B14F-4D97-AF65-F5344CB8AC3E}">
        <p14:creationId xmlns:p14="http://schemas.microsoft.com/office/powerpoint/2010/main" val="2922934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BED3A-3D43-DCD7-D652-B8903F149B5A}"/>
            </a:ext>
          </a:extLst>
        </p:cNvPr>
        <p:cNvGrpSpPr/>
        <p:nvPr/>
      </p:nvGrpSpPr>
      <p:grpSpPr>
        <a:xfrm>
          <a:off x="0" y="0"/>
          <a:ext cx="0" cy="0"/>
          <a:chOff x="0" y="0"/>
          <a:chExt cx="0" cy="0"/>
        </a:xfrm>
      </p:grpSpPr>
      <p:pic>
        <p:nvPicPr>
          <p:cNvPr id="5" name="Content Placeholder 4" descr="A screenshot of a computer&#10;&#10;AI-generated content may be incorrect.">
            <a:extLst>
              <a:ext uri="{FF2B5EF4-FFF2-40B4-BE49-F238E27FC236}">
                <a16:creationId xmlns:a16="http://schemas.microsoft.com/office/drawing/2014/main" id="{FC40B070-D416-5B19-ECEA-4F672680DA8F}"/>
              </a:ext>
            </a:extLst>
          </p:cNvPr>
          <p:cNvPicPr>
            <a:picLocks noGrp="1" noChangeAspect="1"/>
          </p:cNvPicPr>
          <p:nvPr>
            <p:ph idx="1"/>
          </p:nvPr>
        </p:nvPicPr>
        <p:blipFill>
          <a:blip r:embed="rId2"/>
          <a:stretch>
            <a:fillRect/>
          </a:stretch>
        </p:blipFill>
        <p:spPr>
          <a:xfrm>
            <a:off x="1600405" y="1248480"/>
            <a:ext cx="9001334" cy="5226849"/>
          </a:xfrm>
          <a:prstGeom prst="rect">
            <a:avLst/>
          </a:prstGeom>
        </p:spPr>
      </p:pic>
      <p:sp>
        <p:nvSpPr>
          <p:cNvPr id="2" name="Title 1">
            <a:extLst>
              <a:ext uri="{FF2B5EF4-FFF2-40B4-BE49-F238E27FC236}">
                <a16:creationId xmlns:a16="http://schemas.microsoft.com/office/drawing/2014/main" id="{28749FDD-E986-EFA1-3FDE-4DF0BA78C561}"/>
              </a:ext>
            </a:extLst>
          </p:cNvPr>
          <p:cNvSpPr>
            <a:spLocks noGrp="1"/>
          </p:cNvSpPr>
          <p:nvPr>
            <p:ph type="title"/>
          </p:nvPr>
        </p:nvSpPr>
        <p:spPr>
          <a:xfrm>
            <a:off x="529681" y="375861"/>
            <a:ext cx="7418241" cy="713410"/>
          </a:xfrm>
        </p:spPr>
        <p:txBody>
          <a:bodyPr/>
          <a:lstStyle/>
          <a:p>
            <a:r>
              <a:rPr lang="en-US"/>
              <a:t>Control Architecture</a:t>
            </a:r>
            <a:endParaRPr lang="en-US">
              <a:ea typeface="Calibri"/>
              <a:cs typeface="Calibri"/>
            </a:endParaRPr>
          </a:p>
        </p:txBody>
      </p:sp>
      <p:cxnSp>
        <p:nvCxnSpPr>
          <p:cNvPr id="6" name="Straight Arrow Connector 5">
            <a:extLst>
              <a:ext uri="{FF2B5EF4-FFF2-40B4-BE49-F238E27FC236}">
                <a16:creationId xmlns:a16="http://schemas.microsoft.com/office/drawing/2014/main" id="{76C270AC-6710-ABB1-B7F1-5A95C5C6E03A}"/>
              </a:ext>
            </a:extLst>
          </p:cNvPr>
          <p:cNvCxnSpPr/>
          <p:nvPr/>
        </p:nvCxnSpPr>
        <p:spPr>
          <a:xfrm>
            <a:off x="1518258" y="2042617"/>
            <a:ext cx="579527" cy="303589"/>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sp>
        <p:nvSpPr>
          <p:cNvPr id="7" name="TextBox 6">
            <a:extLst>
              <a:ext uri="{FF2B5EF4-FFF2-40B4-BE49-F238E27FC236}">
                <a16:creationId xmlns:a16="http://schemas.microsoft.com/office/drawing/2014/main" id="{C9DAC3B4-1626-9F62-01AA-4038BBD039DF}"/>
              </a:ext>
            </a:extLst>
          </p:cNvPr>
          <p:cNvSpPr txBox="1"/>
          <p:nvPr/>
        </p:nvSpPr>
        <p:spPr>
          <a:xfrm>
            <a:off x="276024" y="1752755"/>
            <a:ext cx="109029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G Code or Joystick Input</a:t>
            </a:r>
            <a:endParaRPr lang="en-GB"/>
          </a:p>
        </p:txBody>
      </p:sp>
      <p:cxnSp>
        <p:nvCxnSpPr>
          <p:cNvPr id="8" name="Straight Arrow Connector 7">
            <a:extLst>
              <a:ext uri="{FF2B5EF4-FFF2-40B4-BE49-F238E27FC236}">
                <a16:creationId xmlns:a16="http://schemas.microsoft.com/office/drawing/2014/main" id="{50B379FF-4AD8-B81F-3243-E3D2DDB1FDAE}"/>
              </a:ext>
            </a:extLst>
          </p:cNvPr>
          <p:cNvCxnSpPr>
            <a:cxnSpLocks/>
          </p:cNvCxnSpPr>
          <p:nvPr/>
        </p:nvCxnSpPr>
        <p:spPr>
          <a:xfrm>
            <a:off x="1496172" y="4693051"/>
            <a:ext cx="1242135" cy="5416"/>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sp>
        <p:nvSpPr>
          <p:cNvPr id="11" name="TextBox 10">
            <a:extLst>
              <a:ext uri="{FF2B5EF4-FFF2-40B4-BE49-F238E27FC236}">
                <a16:creationId xmlns:a16="http://schemas.microsoft.com/office/drawing/2014/main" id="{A1A2D59A-23DC-A020-845F-A9815A8CE806}"/>
              </a:ext>
            </a:extLst>
          </p:cNvPr>
          <p:cNvSpPr txBox="1"/>
          <p:nvPr/>
        </p:nvSpPr>
        <p:spPr>
          <a:xfrm>
            <a:off x="397502" y="4281712"/>
            <a:ext cx="109029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Convert joint positions to XYZ</a:t>
            </a:r>
            <a:endParaRPr lang="en-GB"/>
          </a:p>
        </p:txBody>
      </p:sp>
      <p:cxnSp>
        <p:nvCxnSpPr>
          <p:cNvPr id="12" name="Straight Arrow Connector 11">
            <a:extLst>
              <a:ext uri="{FF2B5EF4-FFF2-40B4-BE49-F238E27FC236}">
                <a16:creationId xmlns:a16="http://schemas.microsoft.com/office/drawing/2014/main" id="{6438A297-1927-6E1B-110D-EC0560F0733C}"/>
              </a:ext>
            </a:extLst>
          </p:cNvPr>
          <p:cNvCxnSpPr>
            <a:cxnSpLocks/>
          </p:cNvCxnSpPr>
          <p:nvPr/>
        </p:nvCxnSpPr>
        <p:spPr>
          <a:xfrm flipH="1" flipV="1">
            <a:off x="5046394" y="4599075"/>
            <a:ext cx="546907" cy="613019"/>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sp>
        <p:nvSpPr>
          <p:cNvPr id="13" name="TextBox 12">
            <a:extLst>
              <a:ext uri="{FF2B5EF4-FFF2-40B4-BE49-F238E27FC236}">
                <a16:creationId xmlns:a16="http://schemas.microsoft.com/office/drawing/2014/main" id="{AE665300-0E4B-7862-EBA3-A0D6D41ECB24}"/>
              </a:ext>
            </a:extLst>
          </p:cNvPr>
          <p:cNvSpPr txBox="1"/>
          <p:nvPr/>
        </p:nvSpPr>
        <p:spPr>
          <a:xfrm>
            <a:off x="5633209" y="4926684"/>
            <a:ext cx="21885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Error between actual and desired position</a:t>
            </a:r>
            <a:endParaRPr lang="en-GB"/>
          </a:p>
        </p:txBody>
      </p:sp>
      <p:cxnSp>
        <p:nvCxnSpPr>
          <p:cNvPr id="14" name="Straight Arrow Connector 13">
            <a:extLst>
              <a:ext uri="{FF2B5EF4-FFF2-40B4-BE49-F238E27FC236}">
                <a16:creationId xmlns:a16="http://schemas.microsoft.com/office/drawing/2014/main" id="{B03128F5-4755-81DE-9772-C16B4A43946E}"/>
              </a:ext>
            </a:extLst>
          </p:cNvPr>
          <p:cNvCxnSpPr>
            <a:cxnSpLocks/>
          </p:cNvCxnSpPr>
          <p:nvPr/>
        </p:nvCxnSpPr>
        <p:spPr>
          <a:xfrm flipH="1">
            <a:off x="6117610" y="1755487"/>
            <a:ext cx="580039" cy="314632"/>
          </a:xfrm>
          <a:prstGeom prst="straightConnector1">
            <a:avLst/>
          </a:prstGeom>
          <a:ln w="57150">
            <a:tailEnd type="triangle"/>
          </a:ln>
        </p:spPr>
        <p:style>
          <a:lnRef idx="3">
            <a:schemeClr val="accent4"/>
          </a:lnRef>
          <a:fillRef idx="0">
            <a:schemeClr val="accent4"/>
          </a:fillRef>
          <a:effectRef idx="2">
            <a:schemeClr val="accent4"/>
          </a:effectRef>
          <a:fontRef idx="minor">
            <a:schemeClr val="tx1"/>
          </a:fontRef>
        </p:style>
      </p:cxnSp>
      <p:sp>
        <p:nvSpPr>
          <p:cNvPr id="16" name="TextBox 15">
            <a:extLst>
              <a:ext uri="{FF2B5EF4-FFF2-40B4-BE49-F238E27FC236}">
                <a16:creationId xmlns:a16="http://schemas.microsoft.com/office/drawing/2014/main" id="{BF72DD8F-8049-AE5C-33F4-8211B2154106}"/>
              </a:ext>
            </a:extLst>
          </p:cNvPr>
          <p:cNvSpPr txBox="1"/>
          <p:nvPr/>
        </p:nvSpPr>
        <p:spPr>
          <a:xfrm>
            <a:off x="6725416" y="1112233"/>
            <a:ext cx="18081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Position Error and grip pressure</a:t>
            </a:r>
          </a:p>
        </p:txBody>
      </p:sp>
    </p:spTree>
    <p:extLst>
      <p:ext uri="{BB962C8B-B14F-4D97-AF65-F5344CB8AC3E}">
        <p14:creationId xmlns:p14="http://schemas.microsoft.com/office/powerpoint/2010/main" val="33226420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6B3C7-BE05-20FE-513E-072BBF7A538D}"/>
              </a:ext>
            </a:extLst>
          </p:cNvPr>
          <p:cNvSpPr>
            <a:spLocks noGrp="1"/>
          </p:cNvSpPr>
          <p:nvPr>
            <p:ph type="title"/>
          </p:nvPr>
        </p:nvSpPr>
        <p:spPr>
          <a:xfrm>
            <a:off x="690562" y="-71438"/>
            <a:ext cx="9372600" cy="1295400"/>
          </a:xfrm>
        </p:spPr>
        <p:txBody>
          <a:bodyPr vert="horz" lIns="91440" tIns="45720" rIns="91440" bIns="45720" rtlCol="0" anchor="b">
            <a:normAutofit/>
          </a:bodyPr>
          <a:lstStyle/>
          <a:p>
            <a:r>
              <a:rPr lang="en-US" kern="1200" cap="all" baseline="0">
                <a:latin typeface="+mj-lt"/>
                <a:ea typeface="+mj-ea"/>
                <a:cs typeface="+mj-cs"/>
              </a:rPr>
              <a:t>Procurement </a:t>
            </a:r>
          </a:p>
        </p:txBody>
      </p:sp>
      <p:sp>
        <p:nvSpPr>
          <p:cNvPr id="8" name="TextBox 7">
            <a:extLst>
              <a:ext uri="{FF2B5EF4-FFF2-40B4-BE49-F238E27FC236}">
                <a16:creationId xmlns:a16="http://schemas.microsoft.com/office/drawing/2014/main" id="{2961C05A-6051-82B3-BFC6-F10D755914CE}"/>
              </a:ext>
            </a:extLst>
          </p:cNvPr>
          <p:cNvSpPr txBox="1"/>
          <p:nvPr/>
        </p:nvSpPr>
        <p:spPr>
          <a:xfrm>
            <a:off x="690562" y="1223962"/>
            <a:ext cx="5643562" cy="448056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800"/>
              </a:spcBef>
              <a:buSzPct val="100000"/>
            </a:pPr>
            <a:r>
              <a:rPr lang="en-US" b="1"/>
              <a:t>Aims and Targets-</a:t>
            </a:r>
            <a:endParaRPr lang="en-US">
              <a:ea typeface="Calibri"/>
              <a:cs typeface="Calibri"/>
            </a:endParaRPr>
          </a:p>
          <a:p>
            <a:pPr marL="274320" indent="-274320">
              <a:lnSpc>
                <a:spcPct val="90000"/>
              </a:lnSpc>
              <a:spcBef>
                <a:spcPts val="1800"/>
              </a:spcBef>
              <a:buSzPct val="100000"/>
              <a:buFont typeface="Arial" pitchFamily="34" charset="0"/>
              <a:buChar char="▪"/>
            </a:pPr>
            <a:r>
              <a:rPr lang="en-US"/>
              <a:t>Aimed at small businesses that require an adaptable robot and an affordable robot, around £30k</a:t>
            </a:r>
            <a:endParaRPr lang="en-US">
              <a:ea typeface="Calibri"/>
              <a:cs typeface="Calibri"/>
            </a:endParaRPr>
          </a:p>
          <a:p>
            <a:pPr marL="274320" indent="-274320">
              <a:lnSpc>
                <a:spcPct val="90000"/>
              </a:lnSpc>
              <a:spcBef>
                <a:spcPts val="1800"/>
              </a:spcBef>
              <a:buSzPct val="100000"/>
              <a:buFont typeface="Arial" pitchFamily="34" charset="0"/>
              <a:buChar char="▪"/>
            </a:pPr>
            <a:r>
              <a:rPr lang="en-US"/>
              <a:t>Mirror ability of a human with a payload of around 25kg</a:t>
            </a:r>
            <a:endParaRPr lang="en-US">
              <a:ea typeface="Calibri"/>
              <a:cs typeface="Calibri"/>
            </a:endParaRPr>
          </a:p>
          <a:p>
            <a:pPr marL="274320" indent="-274320">
              <a:lnSpc>
                <a:spcPct val="90000"/>
              </a:lnSpc>
              <a:spcBef>
                <a:spcPts val="1800"/>
              </a:spcBef>
              <a:buSzPct val="100000"/>
              <a:buFont typeface="Arial" pitchFamily="34" charset="0"/>
              <a:buChar char="▪"/>
            </a:pPr>
            <a:r>
              <a:rPr lang="en-US"/>
              <a:t>Ideally, a Cobot-style robot to dismiss the need for a safety cell</a:t>
            </a:r>
            <a:endParaRPr lang="en-US">
              <a:ea typeface="Calibri"/>
              <a:cs typeface="Calibri"/>
            </a:endParaRPr>
          </a:p>
          <a:p>
            <a:pPr marL="274320" indent="-274320">
              <a:lnSpc>
                <a:spcPct val="90000"/>
              </a:lnSpc>
              <a:spcBef>
                <a:spcPts val="1800"/>
              </a:spcBef>
              <a:buSzPct val="100000"/>
              <a:buFont typeface="Arial" pitchFamily="34" charset="0"/>
              <a:buChar char="▪"/>
            </a:pPr>
            <a:r>
              <a:rPr lang="en-US"/>
              <a:t>Easily programmable by individuals already in the business, possibly a lead-through </a:t>
            </a:r>
            <a:r>
              <a:rPr lang="en-US" err="1"/>
              <a:t>programme</a:t>
            </a:r>
            <a:endParaRPr lang="en-US">
              <a:ea typeface="Calibri"/>
              <a:cs typeface="Calibri"/>
            </a:endParaRPr>
          </a:p>
          <a:p>
            <a:pPr marL="274320" indent="-274320">
              <a:lnSpc>
                <a:spcPct val="90000"/>
              </a:lnSpc>
              <a:spcBef>
                <a:spcPts val="1800"/>
              </a:spcBef>
              <a:buSzPct val="100000"/>
              <a:buFont typeface="Arial" pitchFamily="34" charset="0"/>
              <a:buChar char="▪"/>
            </a:pPr>
            <a:r>
              <a:rPr lang="en-US"/>
              <a:t>Low-cost, off-the-shelf parts to ensure easy maintenance </a:t>
            </a:r>
            <a:endParaRPr lang="en-US">
              <a:ea typeface="Calibri"/>
              <a:cs typeface="Calibri"/>
            </a:endParaRPr>
          </a:p>
          <a:p>
            <a:pPr marL="274320" indent="-274320">
              <a:lnSpc>
                <a:spcPct val="90000"/>
              </a:lnSpc>
              <a:spcBef>
                <a:spcPts val="1800"/>
              </a:spcBef>
              <a:buSzPct val="100000"/>
              <a:buFont typeface="Arial" pitchFamily="34" charset="0"/>
              <a:buChar char="▪"/>
            </a:pPr>
            <a:r>
              <a:rPr lang="en-US"/>
              <a:t>Reach of 1.5m-2m</a:t>
            </a:r>
            <a:endParaRPr lang="en-US">
              <a:ea typeface="Calibri"/>
              <a:cs typeface="Calibri"/>
            </a:endParaRPr>
          </a:p>
          <a:p>
            <a:pPr marL="274320" indent="-274320">
              <a:lnSpc>
                <a:spcPct val="90000"/>
              </a:lnSpc>
              <a:spcBef>
                <a:spcPts val="1800"/>
              </a:spcBef>
              <a:buSzPct val="100000"/>
              <a:buFont typeface="Arial" pitchFamily="34" charset="0"/>
              <a:buChar char="▪"/>
            </a:pPr>
            <a:r>
              <a:rPr lang="en-US"/>
              <a:t>Conforms to ISO 10218 standards</a:t>
            </a:r>
            <a:endParaRPr lang="en-US">
              <a:ea typeface="Calibri"/>
              <a:cs typeface="Calibri"/>
            </a:endParaRPr>
          </a:p>
        </p:txBody>
      </p:sp>
      <p:pic>
        <p:nvPicPr>
          <p:cNvPr id="3" name="Picture 2" descr="Universal Robots UR30 palletizer collaborative robot">
            <a:extLst>
              <a:ext uri="{FF2B5EF4-FFF2-40B4-BE49-F238E27FC236}">
                <a16:creationId xmlns:a16="http://schemas.microsoft.com/office/drawing/2014/main" id="{784CA2DA-FC54-1F1C-E57E-6B4F95F25F43}"/>
              </a:ext>
            </a:extLst>
          </p:cNvPr>
          <p:cNvPicPr>
            <a:picLocks noChangeAspect="1"/>
          </p:cNvPicPr>
          <p:nvPr/>
        </p:nvPicPr>
        <p:blipFill>
          <a:blip r:embed="rId2"/>
          <a:srcRect l="16008" r="11032" b="-2"/>
          <a:stretch>
            <a:fillRect/>
          </a:stretch>
        </p:blipFill>
        <p:spPr>
          <a:xfrm>
            <a:off x="6581775" y="1714500"/>
            <a:ext cx="4572000" cy="4480560"/>
          </a:xfrm>
          <a:prstGeom prst="rect">
            <a:avLst/>
          </a:prstGeom>
          <a:noFill/>
        </p:spPr>
      </p:pic>
    </p:spTree>
    <p:extLst>
      <p:ext uri="{BB962C8B-B14F-4D97-AF65-F5344CB8AC3E}">
        <p14:creationId xmlns:p14="http://schemas.microsoft.com/office/powerpoint/2010/main" val="34491545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77EC6C-8EFD-C280-E7B1-0393D0537C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64D966-9B94-D183-2620-E6CBD3416C25}"/>
              </a:ext>
            </a:extLst>
          </p:cNvPr>
          <p:cNvSpPr>
            <a:spLocks noGrp="1"/>
          </p:cNvSpPr>
          <p:nvPr>
            <p:ph type="title"/>
          </p:nvPr>
        </p:nvSpPr>
        <p:spPr>
          <a:xfrm>
            <a:off x="6587995" y="-157744"/>
            <a:ext cx="4800937" cy="1828800"/>
          </a:xfrm>
        </p:spPr>
        <p:txBody>
          <a:bodyPr anchor="b">
            <a:normAutofit/>
          </a:bodyPr>
          <a:lstStyle/>
          <a:p>
            <a:r>
              <a:rPr lang="en-GB"/>
              <a:t>Procurement </a:t>
            </a:r>
          </a:p>
        </p:txBody>
      </p:sp>
      <p:pic>
        <p:nvPicPr>
          <p:cNvPr id="5" name="Picture 4" descr="FANUC CRX-30iA Cobot | FANUC CRX Series | CRX Collaborative Robot">
            <a:extLst>
              <a:ext uri="{FF2B5EF4-FFF2-40B4-BE49-F238E27FC236}">
                <a16:creationId xmlns:a16="http://schemas.microsoft.com/office/drawing/2014/main" id="{472BB729-3665-4BFE-7BF2-17E5207579A7}"/>
              </a:ext>
            </a:extLst>
          </p:cNvPr>
          <p:cNvPicPr>
            <a:picLocks noChangeAspect="1"/>
          </p:cNvPicPr>
          <p:nvPr/>
        </p:nvPicPr>
        <p:blipFill>
          <a:blip r:embed="rId2"/>
          <a:srcRect r="3" b="15606"/>
          <a:stretch>
            <a:fillRect/>
          </a:stretch>
        </p:blipFill>
        <p:spPr>
          <a:xfrm>
            <a:off x="606491" y="381000"/>
            <a:ext cx="5489510" cy="5791200"/>
          </a:xfrm>
          <a:prstGeom prst="rect">
            <a:avLst/>
          </a:prstGeom>
          <a:noFill/>
        </p:spPr>
      </p:pic>
      <p:sp>
        <p:nvSpPr>
          <p:cNvPr id="10" name="Text Placeholder 3">
            <a:extLst>
              <a:ext uri="{FF2B5EF4-FFF2-40B4-BE49-F238E27FC236}">
                <a16:creationId xmlns:a16="http://schemas.microsoft.com/office/drawing/2014/main" id="{0C888986-D8E1-0989-1288-D76E47D8A4EB}"/>
              </a:ext>
            </a:extLst>
          </p:cNvPr>
          <p:cNvSpPr>
            <a:spLocks noGrp="1"/>
          </p:cNvSpPr>
          <p:nvPr>
            <p:ph type="body" sz="half" idx="2"/>
          </p:nvPr>
        </p:nvSpPr>
        <p:spPr>
          <a:xfrm>
            <a:off x="6587995" y="1671056"/>
            <a:ext cx="4800600" cy="3771900"/>
          </a:xfrm>
        </p:spPr>
        <p:txBody>
          <a:bodyPr vert="horz" lIns="91440" tIns="45720" rIns="91440" bIns="45720" rtlCol="0" anchor="t">
            <a:noAutofit/>
          </a:bodyPr>
          <a:lstStyle/>
          <a:p>
            <a:r>
              <a:rPr lang="en-US" sz="1900" b="1"/>
              <a:t>Current Industry Robot/Robot-</a:t>
            </a:r>
            <a:endParaRPr lang="en-US" sz="1900" b="1">
              <a:ea typeface="Calibri"/>
              <a:cs typeface="Calibri"/>
            </a:endParaRPr>
          </a:p>
          <a:p>
            <a:r>
              <a:rPr lang="en-US" sz="1900"/>
              <a:t>Fanuc CRX-10iA Cobot</a:t>
            </a:r>
            <a:endParaRPr lang="en-US" sz="1900">
              <a:ea typeface="Calibri"/>
              <a:cs typeface="Calibri"/>
            </a:endParaRPr>
          </a:p>
          <a:p>
            <a:pPr marL="342900" indent="-342900">
              <a:buChar char="•"/>
            </a:pPr>
            <a:r>
              <a:rPr lang="en-US" sz="1900"/>
              <a:t>A collaborative robot aimed at the food industry</a:t>
            </a:r>
            <a:endParaRPr lang="en-US" sz="1900">
              <a:ea typeface="Calibri"/>
              <a:cs typeface="Calibri"/>
            </a:endParaRPr>
          </a:p>
          <a:p>
            <a:pPr marL="342900" indent="-342900">
              <a:buChar char="•"/>
            </a:pPr>
            <a:r>
              <a:rPr lang="en-US" sz="1900"/>
              <a:t>1.75m of reach with a 30kg payload</a:t>
            </a:r>
            <a:endParaRPr lang="en-US" sz="1900">
              <a:ea typeface="Calibri"/>
              <a:cs typeface="Calibri"/>
            </a:endParaRPr>
          </a:p>
          <a:p>
            <a:pPr marL="342900" indent="-342900">
              <a:buChar char="•"/>
            </a:pPr>
            <a:r>
              <a:rPr lang="en-US" sz="1900"/>
              <a:t>Programmable with lead through technology</a:t>
            </a:r>
            <a:endParaRPr lang="en-US" sz="1900">
              <a:ea typeface="Calibri"/>
              <a:cs typeface="Calibri"/>
            </a:endParaRPr>
          </a:p>
          <a:p>
            <a:pPr marL="342900" indent="-342900">
              <a:buChar char="•"/>
            </a:pPr>
            <a:r>
              <a:rPr lang="en-US" sz="1900">
                <a:ea typeface="Calibri"/>
                <a:cs typeface="Calibri"/>
              </a:rPr>
              <a:t>Fanuc ISO 9409 End Effector compliance and versatility </a:t>
            </a:r>
          </a:p>
          <a:p>
            <a:pPr marL="342900" indent="-342900">
              <a:buChar char="•"/>
            </a:pPr>
            <a:r>
              <a:rPr lang="en-US" sz="1900">
                <a:ea typeface="Calibri"/>
                <a:cs typeface="Calibri"/>
              </a:rPr>
              <a:t>No need for safety cell due to ISO 10218 safety compliance standards</a:t>
            </a:r>
          </a:p>
          <a:p>
            <a:pPr marL="342900" indent="-342900">
              <a:buChar char="•"/>
            </a:pPr>
            <a:r>
              <a:rPr lang="en-US" sz="1900">
                <a:ea typeface="Calibri"/>
                <a:cs typeface="Calibri"/>
              </a:rPr>
              <a:t>6 </a:t>
            </a:r>
            <a:r>
              <a:rPr lang="en-US" sz="1900" err="1">
                <a:ea typeface="Calibri"/>
                <a:cs typeface="Calibri"/>
              </a:rPr>
              <a:t>DoF</a:t>
            </a:r>
            <a:r>
              <a:rPr lang="en-US" sz="1900">
                <a:ea typeface="Calibri"/>
                <a:cs typeface="Calibri"/>
              </a:rPr>
              <a:t> for high levels of flexibility</a:t>
            </a:r>
          </a:p>
          <a:p>
            <a:pPr marL="342900" indent="-342900">
              <a:buChar char="•"/>
            </a:pPr>
            <a:endParaRPr lang="en-US">
              <a:ea typeface="Calibri"/>
              <a:cs typeface="Calibri"/>
            </a:endParaRPr>
          </a:p>
          <a:p>
            <a:pPr marL="342900" indent="-342900">
              <a:buChar char="•"/>
            </a:pP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42413213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DBF01-3DA5-0914-DCE6-7CE8532997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158E63-A354-1D07-C615-C6A4E6641B47}"/>
              </a:ext>
            </a:extLst>
          </p:cNvPr>
          <p:cNvSpPr>
            <a:spLocks noGrp="1"/>
          </p:cNvSpPr>
          <p:nvPr>
            <p:ph type="title"/>
          </p:nvPr>
        </p:nvSpPr>
        <p:spPr>
          <a:xfrm>
            <a:off x="237052" y="-284429"/>
            <a:ext cx="9372600" cy="1295400"/>
          </a:xfrm>
        </p:spPr>
        <p:txBody>
          <a:bodyPr vert="horz" lIns="91440" tIns="45720" rIns="91440" bIns="45720" rtlCol="0" anchor="b">
            <a:normAutofit/>
          </a:bodyPr>
          <a:lstStyle/>
          <a:p>
            <a:r>
              <a:rPr lang="en-US" kern="1200" cap="all" baseline="0">
                <a:latin typeface="+mj-lt"/>
                <a:ea typeface="+mj-ea"/>
                <a:cs typeface="+mj-cs"/>
              </a:rPr>
              <a:t>Procurement </a:t>
            </a:r>
          </a:p>
        </p:txBody>
      </p:sp>
      <p:graphicFrame>
        <p:nvGraphicFramePr>
          <p:cNvPr id="4" name="Table 3">
            <a:extLst>
              <a:ext uri="{FF2B5EF4-FFF2-40B4-BE49-F238E27FC236}">
                <a16:creationId xmlns:a16="http://schemas.microsoft.com/office/drawing/2014/main" id="{67E8AD16-985E-4DBF-14D5-631466A107C9}"/>
              </a:ext>
            </a:extLst>
          </p:cNvPr>
          <p:cNvGraphicFramePr>
            <a:graphicFrameLocks noGrp="1"/>
          </p:cNvGraphicFramePr>
          <p:nvPr>
            <p:extLst>
              <p:ext uri="{D42A27DB-BD31-4B8C-83A1-F6EECF244321}">
                <p14:modId xmlns:p14="http://schemas.microsoft.com/office/powerpoint/2010/main" val="1368834437"/>
              </p:ext>
            </p:extLst>
          </p:nvPr>
        </p:nvGraphicFramePr>
        <p:xfrm>
          <a:off x="748786" y="1316552"/>
          <a:ext cx="10692775" cy="4785358"/>
        </p:xfrm>
        <a:graphic>
          <a:graphicData uri="http://schemas.openxmlformats.org/drawingml/2006/table">
            <a:tbl>
              <a:tblPr firstRow="1" bandRow="1">
                <a:tableStyleId>{5C22544A-7EE6-4342-B048-85BDC9FD1C3A}</a:tableStyleId>
              </a:tblPr>
              <a:tblGrid>
                <a:gridCol w="2405062">
                  <a:extLst>
                    <a:ext uri="{9D8B030D-6E8A-4147-A177-3AD203B41FA5}">
                      <a16:colId xmlns:a16="http://schemas.microsoft.com/office/drawing/2014/main" val="1078995278"/>
                    </a:ext>
                  </a:extLst>
                </a:gridCol>
                <a:gridCol w="3387569">
                  <a:extLst>
                    <a:ext uri="{9D8B030D-6E8A-4147-A177-3AD203B41FA5}">
                      <a16:colId xmlns:a16="http://schemas.microsoft.com/office/drawing/2014/main" val="431655237"/>
                    </a:ext>
                  </a:extLst>
                </a:gridCol>
                <a:gridCol w="3268506">
                  <a:extLst>
                    <a:ext uri="{9D8B030D-6E8A-4147-A177-3AD203B41FA5}">
                      <a16:colId xmlns:a16="http://schemas.microsoft.com/office/drawing/2014/main" val="2404198731"/>
                    </a:ext>
                  </a:extLst>
                </a:gridCol>
                <a:gridCol w="1631638">
                  <a:extLst>
                    <a:ext uri="{9D8B030D-6E8A-4147-A177-3AD203B41FA5}">
                      <a16:colId xmlns:a16="http://schemas.microsoft.com/office/drawing/2014/main" val="876160569"/>
                    </a:ext>
                  </a:extLst>
                </a:gridCol>
              </a:tblGrid>
              <a:tr h="370839">
                <a:tc>
                  <a:txBody>
                    <a:bodyPr/>
                    <a:lstStyle/>
                    <a:p>
                      <a:r>
                        <a:rPr lang="en-GB"/>
                        <a:t>Item</a:t>
                      </a:r>
                    </a:p>
                  </a:txBody>
                  <a:tcPr/>
                </a:tc>
                <a:tc>
                  <a:txBody>
                    <a:bodyPr/>
                    <a:lstStyle/>
                    <a:p>
                      <a:r>
                        <a:rPr lang="en-GB"/>
                        <a:t>Purpose</a:t>
                      </a:r>
                    </a:p>
                  </a:txBody>
                  <a:tcPr/>
                </a:tc>
                <a:tc>
                  <a:txBody>
                    <a:bodyPr/>
                    <a:lstStyle/>
                    <a:p>
                      <a:r>
                        <a:rPr lang="en-GB"/>
                        <a:t>Spec</a:t>
                      </a:r>
                    </a:p>
                  </a:txBody>
                  <a:tcPr/>
                </a:tc>
                <a:tc>
                  <a:txBody>
                    <a:bodyPr/>
                    <a:lstStyle/>
                    <a:p>
                      <a:pPr lvl="0">
                        <a:buNone/>
                      </a:pPr>
                      <a:r>
                        <a:rPr lang="en-GB"/>
                        <a:t>Price</a:t>
                      </a:r>
                    </a:p>
                  </a:txBody>
                  <a:tcPr/>
                </a:tc>
                <a:extLst>
                  <a:ext uri="{0D108BD9-81ED-4DB2-BD59-A6C34878D82A}">
                    <a16:rowId xmlns:a16="http://schemas.microsoft.com/office/drawing/2014/main" val="2597818393"/>
                  </a:ext>
                </a:extLst>
              </a:tr>
              <a:tr h="370840">
                <a:tc>
                  <a:txBody>
                    <a:bodyPr/>
                    <a:lstStyle/>
                    <a:p>
                      <a:r>
                        <a:rPr lang="en-GB"/>
                        <a:t>Servo Motor</a:t>
                      </a:r>
                    </a:p>
                  </a:txBody>
                  <a:tcPr/>
                </a:tc>
                <a:tc>
                  <a:txBody>
                    <a:bodyPr/>
                    <a:lstStyle/>
                    <a:p>
                      <a:r>
                        <a:rPr lang="en-GB"/>
                        <a:t>Drive the joints</a:t>
                      </a:r>
                    </a:p>
                  </a:txBody>
                  <a:tcPr/>
                </a:tc>
                <a:tc>
                  <a:txBody>
                    <a:bodyPr/>
                    <a:lstStyle/>
                    <a:p>
                      <a:r>
                        <a:rPr lang="en-GB"/>
                        <a:t>Brushless AC Servo Motor</a:t>
                      </a:r>
                    </a:p>
                  </a:txBody>
                  <a:tcPr/>
                </a:tc>
                <a:tc>
                  <a:txBody>
                    <a:bodyPr/>
                    <a:lstStyle/>
                    <a:p>
                      <a:pPr lvl="0">
                        <a:buNone/>
                      </a:pPr>
                      <a:r>
                        <a:rPr lang="en-GB"/>
                        <a:t>£3k-£4k</a:t>
                      </a:r>
                    </a:p>
                  </a:txBody>
                  <a:tcPr/>
                </a:tc>
                <a:extLst>
                  <a:ext uri="{0D108BD9-81ED-4DB2-BD59-A6C34878D82A}">
                    <a16:rowId xmlns:a16="http://schemas.microsoft.com/office/drawing/2014/main" val="3861046791"/>
                  </a:ext>
                </a:extLst>
              </a:tr>
              <a:tr h="370840">
                <a:tc>
                  <a:txBody>
                    <a:bodyPr/>
                    <a:lstStyle/>
                    <a:p>
                      <a:r>
                        <a:rPr lang="en-GB"/>
                        <a:t>Gearbox</a:t>
                      </a:r>
                    </a:p>
                  </a:txBody>
                  <a:tcPr/>
                </a:tc>
                <a:tc>
                  <a:txBody>
                    <a:bodyPr/>
                    <a:lstStyle/>
                    <a:p>
                      <a:r>
                        <a:rPr lang="en-GB"/>
                        <a:t>Decrease rpm and increase torque</a:t>
                      </a:r>
                    </a:p>
                  </a:txBody>
                  <a:tcPr/>
                </a:tc>
                <a:tc>
                  <a:txBody>
                    <a:bodyPr/>
                    <a:lstStyle/>
                    <a:p>
                      <a:r>
                        <a:rPr lang="en-GB"/>
                        <a:t>Cycloidal and Strain Wave Gearbox</a:t>
                      </a:r>
                    </a:p>
                  </a:txBody>
                  <a:tcPr/>
                </a:tc>
                <a:tc>
                  <a:txBody>
                    <a:bodyPr/>
                    <a:lstStyle/>
                    <a:p>
                      <a:pPr lvl="0">
                        <a:buNone/>
                      </a:pPr>
                      <a:r>
                        <a:rPr lang="en-GB"/>
                        <a:t>£4k-£6k</a:t>
                      </a:r>
                    </a:p>
                  </a:txBody>
                  <a:tcPr/>
                </a:tc>
                <a:extLst>
                  <a:ext uri="{0D108BD9-81ED-4DB2-BD59-A6C34878D82A}">
                    <a16:rowId xmlns:a16="http://schemas.microsoft.com/office/drawing/2014/main" val="2719311890"/>
                  </a:ext>
                </a:extLst>
              </a:tr>
              <a:tr h="370840">
                <a:tc>
                  <a:txBody>
                    <a:bodyPr/>
                    <a:lstStyle/>
                    <a:p>
                      <a:r>
                        <a:rPr lang="en-GB"/>
                        <a:t>Motor Drive</a:t>
                      </a:r>
                    </a:p>
                  </a:txBody>
                  <a:tcPr/>
                </a:tc>
                <a:tc>
                  <a:txBody>
                    <a:bodyPr/>
                    <a:lstStyle/>
                    <a:p>
                      <a:r>
                        <a:rPr lang="en-GB"/>
                        <a:t>Control motor speed </a:t>
                      </a:r>
                    </a:p>
                  </a:txBody>
                  <a:tcPr/>
                </a:tc>
                <a:tc>
                  <a:txBody>
                    <a:bodyPr/>
                    <a:lstStyle/>
                    <a:p>
                      <a:r>
                        <a:rPr lang="en-GB"/>
                        <a:t>AC Drive</a:t>
                      </a:r>
                    </a:p>
                  </a:txBody>
                  <a:tcPr/>
                </a:tc>
                <a:tc>
                  <a:txBody>
                    <a:bodyPr/>
                    <a:lstStyle/>
                    <a:p>
                      <a:pPr lvl="0">
                        <a:buNone/>
                      </a:pPr>
                      <a:r>
                        <a:rPr lang="en-GB"/>
                        <a:t>£1.5k-£2.5k</a:t>
                      </a:r>
                    </a:p>
                  </a:txBody>
                  <a:tcPr/>
                </a:tc>
                <a:extLst>
                  <a:ext uri="{0D108BD9-81ED-4DB2-BD59-A6C34878D82A}">
                    <a16:rowId xmlns:a16="http://schemas.microsoft.com/office/drawing/2014/main" val="251704832"/>
                  </a:ext>
                </a:extLst>
              </a:tr>
              <a:tr h="370840">
                <a:tc>
                  <a:txBody>
                    <a:bodyPr/>
                    <a:lstStyle/>
                    <a:p>
                      <a:r>
                        <a:rPr lang="en-GB"/>
                        <a:t>Encoder</a:t>
                      </a:r>
                    </a:p>
                  </a:txBody>
                  <a:tcPr/>
                </a:tc>
                <a:tc>
                  <a:txBody>
                    <a:bodyPr/>
                    <a:lstStyle/>
                    <a:p>
                      <a:r>
                        <a:rPr lang="en-GB"/>
                        <a:t>Measure motor position</a:t>
                      </a:r>
                    </a:p>
                  </a:txBody>
                  <a:tcPr/>
                </a:tc>
                <a:tc>
                  <a:txBody>
                    <a:bodyPr/>
                    <a:lstStyle/>
                    <a:p>
                      <a:r>
                        <a:rPr lang="en-GB"/>
                        <a:t>Rotary Encoder </a:t>
                      </a:r>
                    </a:p>
                  </a:txBody>
                  <a:tcPr/>
                </a:tc>
                <a:tc>
                  <a:txBody>
                    <a:bodyPr/>
                    <a:lstStyle/>
                    <a:p>
                      <a:pPr lvl="0">
                        <a:buNone/>
                      </a:pPr>
                      <a:r>
                        <a:rPr lang="en-GB"/>
                        <a:t>£0.5k-£1.5k</a:t>
                      </a:r>
                    </a:p>
                  </a:txBody>
                  <a:tcPr/>
                </a:tc>
                <a:extLst>
                  <a:ext uri="{0D108BD9-81ED-4DB2-BD59-A6C34878D82A}">
                    <a16:rowId xmlns:a16="http://schemas.microsoft.com/office/drawing/2014/main" val="2315054750"/>
                  </a:ext>
                </a:extLst>
              </a:tr>
              <a:tr h="370840">
                <a:tc>
                  <a:txBody>
                    <a:bodyPr/>
                    <a:lstStyle/>
                    <a:p>
                      <a:r>
                        <a:rPr lang="en-GB"/>
                        <a:t>Bearings</a:t>
                      </a:r>
                    </a:p>
                  </a:txBody>
                  <a:tcPr/>
                </a:tc>
                <a:tc>
                  <a:txBody>
                    <a:bodyPr/>
                    <a:lstStyle/>
                    <a:p>
                      <a:r>
                        <a:rPr lang="en-GB"/>
                        <a:t>Ensure smooth joint motion</a:t>
                      </a:r>
                    </a:p>
                  </a:txBody>
                  <a:tcPr/>
                </a:tc>
                <a:tc>
                  <a:txBody>
                    <a:bodyPr/>
                    <a:lstStyle/>
                    <a:p>
                      <a:r>
                        <a:rPr lang="en-GB"/>
                        <a:t>Cross-roller Bearings</a:t>
                      </a:r>
                    </a:p>
                  </a:txBody>
                  <a:tcPr/>
                </a:tc>
                <a:tc>
                  <a:txBody>
                    <a:bodyPr/>
                    <a:lstStyle/>
                    <a:p>
                      <a:pPr lvl="0">
                        <a:buNone/>
                      </a:pPr>
                      <a:r>
                        <a:rPr lang="en-GB"/>
                        <a:t>£1k-£2k</a:t>
                      </a:r>
                    </a:p>
                  </a:txBody>
                  <a:tcPr/>
                </a:tc>
                <a:extLst>
                  <a:ext uri="{0D108BD9-81ED-4DB2-BD59-A6C34878D82A}">
                    <a16:rowId xmlns:a16="http://schemas.microsoft.com/office/drawing/2014/main" val="1613116867"/>
                  </a:ext>
                </a:extLst>
              </a:tr>
              <a:tr h="370840">
                <a:tc>
                  <a:txBody>
                    <a:bodyPr/>
                    <a:lstStyle/>
                    <a:p>
                      <a:r>
                        <a:rPr lang="en-GB"/>
                        <a:t>Robot Structure</a:t>
                      </a:r>
                    </a:p>
                  </a:txBody>
                  <a:tcPr/>
                </a:tc>
                <a:tc>
                  <a:txBody>
                    <a:bodyPr/>
                    <a:lstStyle/>
                    <a:p>
                      <a:r>
                        <a:rPr lang="en-GB"/>
                        <a:t>Safe and secure mounting and robot build</a:t>
                      </a:r>
                    </a:p>
                  </a:txBody>
                  <a:tcPr/>
                </a:tc>
                <a:tc>
                  <a:txBody>
                    <a:bodyPr/>
                    <a:lstStyle/>
                    <a:p>
                      <a:r>
                        <a:rPr lang="en-GB"/>
                        <a:t>Mounting base, suitable arms, and links</a:t>
                      </a:r>
                    </a:p>
                  </a:txBody>
                  <a:tcPr/>
                </a:tc>
                <a:tc>
                  <a:txBody>
                    <a:bodyPr/>
                    <a:lstStyle/>
                    <a:p>
                      <a:pPr lvl="0">
                        <a:buNone/>
                      </a:pPr>
                      <a:r>
                        <a:rPr lang="en-GB"/>
                        <a:t>£2.5k-£3.5k</a:t>
                      </a:r>
                    </a:p>
                  </a:txBody>
                  <a:tcPr/>
                </a:tc>
                <a:extLst>
                  <a:ext uri="{0D108BD9-81ED-4DB2-BD59-A6C34878D82A}">
                    <a16:rowId xmlns:a16="http://schemas.microsoft.com/office/drawing/2014/main" val="3123698541"/>
                  </a:ext>
                </a:extLst>
              </a:tr>
              <a:tr h="370840">
                <a:tc>
                  <a:txBody>
                    <a:bodyPr/>
                    <a:lstStyle/>
                    <a:p>
                      <a:r>
                        <a:rPr lang="en-GB"/>
                        <a:t>Controller System</a:t>
                      </a:r>
                    </a:p>
                  </a:txBody>
                  <a:tcPr/>
                </a:tc>
                <a:tc>
                  <a:txBody>
                    <a:bodyPr/>
                    <a:lstStyle/>
                    <a:p>
                      <a:pPr lvl="0">
                        <a:buNone/>
                      </a:pPr>
                      <a:r>
                        <a:rPr lang="en-GB"/>
                        <a:t>Control of the robot's movements and program</a:t>
                      </a:r>
                    </a:p>
                  </a:txBody>
                  <a:tcPr/>
                </a:tc>
                <a:tc>
                  <a:txBody>
                    <a:bodyPr/>
                    <a:lstStyle/>
                    <a:p>
                      <a:r>
                        <a:rPr lang="en-GB"/>
                        <a:t>Easily programmable by employees </a:t>
                      </a:r>
                    </a:p>
                  </a:txBody>
                  <a:tcPr/>
                </a:tc>
                <a:tc>
                  <a:txBody>
                    <a:bodyPr/>
                    <a:lstStyle/>
                    <a:p>
                      <a:pPr lvl="0">
                        <a:buNone/>
                      </a:pPr>
                      <a:r>
                        <a:rPr lang="en-GB"/>
                        <a:t>£2k-£4k</a:t>
                      </a:r>
                    </a:p>
                  </a:txBody>
                  <a:tcPr/>
                </a:tc>
                <a:extLst>
                  <a:ext uri="{0D108BD9-81ED-4DB2-BD59-A6C34878D82A}">
                    <a16:rowId xmlns:a16="http://schemas.microsoft.com/office/drawing/2014/main" val="616710443"/>
                  </a:ext>
                </a:extLst>
              </a:tr>
              <a:tr h="370839">
                <a:tc>
                  <a:txBody>
                    <a:bodyPr/>
                    <a:lstStyle/>
                    <a:p>
                      <a:pPr lvl="0">
                        <a:buNone/>
                      </a:pPr>
                      <a:r>
                        <a:rPr lang="en-GB"/>
                        <a:t>Safety Systems</a:t>
                      </a:r>
                    </a:p>
                  </a:txBody>
                  <a:tcPr/>
                </a:tc>
                <a:tc>
                  <a:txBody>
                    <a:bodyPr/>
                    <a:lstStyle/>
                    <a:p>
                      <a:pPr lvl="0">
                        <a:buNone/>
                      </a:pPr>
                      <a:r>
                        <a:rPr lang="en-GB"/>
                        <a:t>Ensure safe operation of robot</a:t>
                      </a:r>
                    </a:p>
                  </a:txBody>
                  <a:tcPr/>
                </a:tc>
                <a:tc>
                  <a:txBody>
                    <a:bodyPr/>
                    <a:lstStyle/>
                    <a:p>
                      <a:pPr lvl="0">
                        <a:buNone/>
                      </a:pPr>
                      <a:r>
                        <a:rPr lang="en-GB"/>
                        <a:t>ISO 10218 Compliant</a:t>
                      </a:r>
                    </a:p>
                  </a:txBody>
                  <a:tcPr/>
                </a:tc>
                <a:tc>
                  <a:txBody>
                    <a:bodyPr/>
                    <a:lstStyle/>
                    <a:p>
                      <a:pPr lvl="0">
                        <a:buNone/>
                      </a:pPr>
                      <a:r>
                        <a:rPr lang="en-GB"/>
                        <a:t>£0.5k-£1.5k</a:t>
                      </a:r>
                    </a:p>
                  </a:txBody>
                  <a:tcPr/>
                </a:tc>
                <a:extLst>
                  <a:ext uri="{0D108BD9-81ED-4DB2-BD59-A6C34878D82A}">
                    <a16:rowId xmlns:a16="http://schemas.microsoft.com/office/drawing/2014/main" val="928027235"/>
                  </a:ext>
                </a:extLst>
              </a:tr>
              <a:tr h="370838">
                <a:tc>
                  <a:txBody>
                    <a:bodyPr/>
                    <a:lstStyle/>
                    <a:p>
                      <a:pPr lvl="0">
                        <a:buNone/>
                      </a:pPr>
                      <a:r>
                        <a:rPr lang="en-GB"/>
                        <a:t>End </a:t>
                      </a:r>
                      <a:r>
                        <a:rPr lang="en-GB" err="1"/>
                        <a:t>Effec</a:t>
                      </a:r>
                      <a:r>
                        <a:rPr lang="en-GB"/>
                        <a:t>tor </a:t>
                      </a:r>
                    </a:p>
                  </a:txBody>
                  <a:tcPr/>
                </a:tc>
                <a:tc>
                  <a:txBody>
                    <a:bodyPr/>
                    <a:lstStyle/>
                    <a:p>
                      <a:pPr lvl="0">
                        <a:buNone/>
                      </a:pPr>
                      <a:r>
                        <a:rPr lang="en-GB"/>
                        <a:t>For the changeable tool to adapt to different tasks</a:t>
                      </a:r>
                    </a:p>
                  </a:txBody>
                  <a:tcPr/>
                </a:tc>
                <a:tc>
                  <a:txBody>
                    <a:bodyPr/>
                    <a:lstStyle/>
                    <a:p>
                      <a:pPr lvl="0">
                        <a:buNone/>
                      </a:pPr>
                      <a:r>
                        <a:rPr lang="en-GB"/>
                        <a:t>ISO 9409 Compliant</a:t>
                      </a:r>
                    </a:p>
                  </a:txBody>
                  <a:tcPr/>
                </a:tc>
                <a:tc>
                  <a:txBody>
                    <a:bodyPr/>
                    <a:lstStyle/>
                    <a:p>
                      <a:pPr lvl="0">
                        <a:buNone/>
                      </a:pPr>
                      <a:r>
                        <a:rPr lang="en-GB"/>
                        <a:t>£1k-£2k</a:t>
                      </a:r>
                    </a:p>
                  </a:txBody>
                  <a:tcPr/>
                </a:tc>
                <a:extLst>
                  <a:ext uri="{0D108BD9-81ED-4DB2-BD59-A6C34878D82A}">
                    <a16:rowId xmlns:a16="http://schemas.microsoft.com/office/drawing/2014/main" val="105853244"/>
                  </a:ext>
                </a:extLst>
              </a:tr>
            </a:tbl>
          </a:graphicData>
        </a:graphic>
      </p:graphicFrame>
    </p:spTree>
    <p:extLst>
      <p:ext uri="{BB962C8B-B14F-4D97-AF65-F5344CB8AC3E}">
        <p14:creationId xmlns:p14="http://schemas.microsoft.com/office/powerpoint/2010/main" val="762892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1D652-99BE-E68D-B3A4-DBA5EA2265B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43D525C-CA80-5E3B-E8E8-8511AC910602}"/>
              </a:ext>
            </a:extLst>
          </p:cNvPr>
          <p:cNvSpPr>
            <a:spLocks noGrp="1"/>
          </p:cNvSpPr>
          <p:nvPr>
            <p:ph type="title"/>
          </p:nvPr>
        </p:nvSpPr>
        <p:spPr>
          <a:xfrm>
            <a:off x="793375" y="583"/>
            <a:ext cx="9372600" cy="1093695"/>
          </a:xfrm>
        </p:spPr>
        <p:txBody>
          <a:bodyPr>
            <a:normAutofit/>
          </a:bodyPr>
          <a:lstStyle/>
          <a:p>
            <a:r>
              <a:rPr lang="en-GB" sz="6600"/>
              <a:t>Analysis</a:t>
            </a:r>
          </a:p>
        </p:txBody>
      </p:sp>
      <p:pic>
        <p:nvPicPr>
          <p:cNvPr id="2" name="Picture 1" descr="A diagram of a robot arm analysis&#10;&#10;AI-generated content may be incorrect.">
            <a:extLst>
              <a:ext uri="{FF2B5EF4-FFF2-40B4-BE49-F238E27FC236}">
                <a16:creationId xmlns:a16="http://schemas.microsoft.com/office/drawing/2014/main" id="{60178E75-EAE1-9F36-DBCE-A5F616D76E06}"/>
              </a:ext>
            </a:extLst>
          </p:cNvPr>
          <p:cNvPicPr>
            <a:picLocks noChangeAspect="1"/>
          </p:cNvPicPr>
          <p:nvPr/>
        </p:nvPicPr>
        <p:blipFill>
          <a:blip r:embed="rId2"/>
          <a:srcRect l="3633" t="6569" r="2528" b="9929"/>
          <a:stretch>
            <a:fillRect/>
          </a:stretch>
        </p:blipFill>
        <p:spPr>
          <a:xfrm>
            <a:off x="798299" y="1469952"/>
            <a:ext cx="10603017" cy="5165619"/>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99EA3359-554F-C8F1-956F-DA5B72D11B98}"/>
              </a:ext>
            </a:extLst>
          </p:cNvPr>
          <p:cNvSpPr txBox="1"/>
          <p:nvPr/>
        </p:nvSpPr>
        <p:spPr>
          <a:xfrm>
            <a:off x="792064" y="833141"/>
            <a:ext cx="332151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solidFill>
                  <a:schemeClr val="accent1">
                    <a:lumMod val="49000"/>
                  </a:schemeClr>
                </a:solidFill>
                <a:ea typeface="Calibri"/>
                <a:cs typeface="Calibri"/>
              </a:rPr>
              <a:t>Aims and Objectives</a:t>
            </a:r>
            <a:endParaRPr lang="en-US"/>
          </a:p>
        </p:txBody>
      </p:sp>
    </p:spTree>
    <p:extLst>
      <p:ext uri="{BB962C8B-B14F-4D97-AF65-F5344CB8AC3E}">
        <p14:creationId xmlns:p14="http://schemas.microsoft.com/office/powerpoint/2010/main" val="14552182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F02B3-6817-4954-4F0A-ED9DBC47EB05}"/>
              </a:ext>
            </a:extLst>
          </p:cNvPr>
          <p:cNvSpPr>
            <a:spLocks noGrp="1"/>
          </p:cNvSpPr>
          <p:nvPr>
            <p:ph type="title"/>
          </p:nvPr>
        </p:nvSpPr>
        <p:spPr>
          <a:xfrm>
            <a:off x="609600" y="0"/>
            <a:ext cx="8686800" cy="2011680"/>
          </a:xfrm>
        </p:spPr>
        <p:txBody>
          <a:bodyPr/>
          <a:lstStyle/>
          <a:p>
            <a:r>
              <a:rPr lang="en-GB"/>
              <a:t>ANALYSIS</a:t>
            </a:r>
          </a:p>
        </p:txBody>
      </p:sp>
      <p:sp>
        <p:nvSpPr>
          <p:cNvPr id="3" name="Content Placeholder 2">
            <a:extLst>
              <a:ext uri="{FF2B5EF4-FFF2-40B4-BE49-F238E27FC236}">
                <a16:creationId xmlns:a16="http://schemas.microsoft.com/office/drawing/2014/main" id="{F8D15D23-52CF-8EFB-8368-1AB9E3448950}"/>
              </a:ext>
            </a:extLst>
          </p:cNvPr>
          <p:cNvSpPr>
            <a:spLocks noGrp="1"/>
          </p:cNvSpPr>
          <p:nvPr>
            <p:ph type="body" idx="1"/>
          </p:nvPr>
        </p:nvSpPr>
        <p:spPr>
          <a:xfrm>
            <a:off x="609600" y="1795111"/>
            <a:ext cx="8686800" cy="1097280"/>
          </a:xfrm>
        </p:spPr>
        <p:txBody>
          <a:bodyPr/>
          <a:lstStyle/>
          <a:p>
            <a:pPr marL="0" indent="0">
              <a:buNone/>
            </a:pPr>
            <a:r>
              <a:rPr lang="en-GB" b="1">
                <a:solidFill>
                  <a:schemeClr val="accent1">
                    <a:lumMod val="50000"/>
                  </a:schemeClr>
                </a:solidFill>
              </a:rPr>
              <a:t>Modelling and simulation</a:t>
            </a:r>
          </a:p>
        </p:txBody>
      </p:sp>
      <p:sp>
        <p:nvSpPr>
          <p:cNvPr id="4" name="TextBox 3">
            <a:extLst>
              <a:ext uri="{FF2B5EF4-FFF2-40B4-BE49-F238E27FC236}">
                <a16:creationId xmlns:a16="http://schemas.microsoft.com/office/drawing/2014/main" id="{8F6175A9-7677-94DC-1C8B-21D77C15CF1A}"/>
              </a:ext>
            </a:extLst>
          </p:cNvPr>
          <p:cNvSpPr txBox="1"/>
          <p:nvPr/>
        </p:nvSpPr>
        <p:spPr>
          <a:xfrm>
            <a:off x="798897" y="2608446"/>
            <a:ext cx="7757962" cy="1200329"/>
          </a:xfrm>
          <a:prstGeom prst="rect">
            <a:avLst/>
          </a:prstGeom>
          <a:noFill/>
        </p:spPr>
        <p:txBody>
          <a:bodyPr wrap="square" rtlCol="0">
            <a:spAutoFit/>
          </a:bodyPr>
          <a:lstStyle/>
          <a:p>
            <a:pPr marL="285750" indent="-285750">
              <a:buFontTx/>
              <a:buChar char="-"/>
            </a:pPr>
            <a:r>
              <a:rPr lang="en-GB"/>
              <a:t>Kinematic modelling </a:t>
            </a:r>
          </a:p>
          <a:p>
            <a:pPr marL="285750" indent="-285750">
              <a:buFontTx/>
              <a:buChar char="-"/>
            </a:pPr>
            <a:r>
              <a:rPr lang="en-GB"/>
              <a:t>Workspace and payload analysis</a:t>
            </a:r>
          </a:p>
          <a:p>
            <a:pPr marL="285750" indent="-285750">
              <a:buFontTx/>
              <a:buChar char="-"/>
            </a:pPr>
            <a:r>
              <a:rPr lang="en-GB"/>
              <a:t>Motion simulation to assess joint performance</a:t>
            </a:r>
          </a:p>
          <a:p>
            <a:pPr marL="285750" indent="-285750">
              <a:buFontTx/>
              <a:buChar char="-"/>
            </a:pPr>
            <a:r>
              <a:rPr lang="en-GB"/>
              <a:t>Software to be used: MATLAB, Excel, Autodesk Fusion 360</a:t>
            </a:r>
          </a:p>
        </p:txBody>
      </p:sp>
      <p:pic>
        <p:nvPicPr>
          <p:cNvPr id="6" name="Picture 5" descr="MATLAB Logo, symbol, meaning, history, PNG, brand">
            <a:extLst>
              <a:ext uri="{FF2B5EF4-FFF2-40B4-BE49-F238E27FC236}">
                <a16:creationId xmlns:a16="http://schemas.microsoft.com/office/drawing/2014/main" id="{C8A40ABA-2D45-B55D-7F51-6D6A9BD8DFF0}"/>
              </a:ext>
            </a:extLst>
          </p:cNvPr>
          <p:cNvPicPr>
            <a:picLocks noChangeAspect="1"/>
          </p:cNvPicPr>
          <p:nvPr/>
        </p:nvPicPr>
        <p:blipFill>
          <a:blip r:embed="rId2"/>
          <a:stretch>
            <a:fillRect/>
          </a:stretch>
        </p:blipFill>
        <p:spPr>
          <a:xfrm>
            <a:off x="7054663" y="328894"/>
            <a:ext cx="4122645" cy="2009214"/>
          </a:xfrm>
          <a:prstGeom prst="rect">
            <a:avLst/>
          </a:prstGeom>
          <a:ln>
            <a:noFill/>
          </a:ln>
          <a:effectLst>
            <a:softEdge rad="112500"/>
          </a:effectLst>
        </p:spPr>
      </p:pic>
      <p:pic>
        <p:nvPicPr>
          <p:cNvPr id="7" name="Picture 6" descr="Excel Logo, symbol, meaning, history, PNG, brand">
            <a:extLst>
              <a:ext uri="{FF2B5EF4-FFF2-40B4-BE49-F238E27FC236}">
                <a16:creationId xmlns:a16="http://schemas.microsoft.com/office/drawing/2014/main" id="{2806EA7B-36DC-D41D-84EA-3809800CEC1B}"/>
              </a:ext>
            </a:extLst>
          </p:cNvPr>
          <p:cNvPicPr>
            <a:picLocks noChangeAspect="1"/>
          </p:cNvPicPr>
          <p:nvPr/>
        </p:nvPicPr>
        <p:blipFill>
          <a:blip r:embed="rId3"/>
          <a:stretch>
            <a:fillRect/>
          </a:stretch>
        </p:blipFill>
        <p:spPr>
          <a:xfrm>
            <a:off x="7054663" y="2475939"/>
            <a:ext cx="4122645" cy="1917328"/>
          </a:xfrm>
          <a:prstGeom prst="rect">
            <a:avLst/>
          </a:prstGeom>
          <a:ln>
            <a:noFill/>
          </a:ln>
          <a:effectLst>
            <a:softEdge rad="112500"/>
          </a:effectLst>
        </p:spPr>
      </p:pic>
      <p:pic>
        <p:nvPicPr>
          <p:cNvPr id="8" name="Picture 7" descr="Everything about Autodesk Fusion 360 - Licendi">
            <a:extLst>
              <a:ext uri="{FF2B5EF4-FFF2-40B4-BE49-F238E27FC236}">
                <a16:creationId xmlns:a16="http://schemas.microsoft.com/office/drawing/2014/main" id="{A367340F-BC20-89B4-2440-4F108945FC13}"/>
              </a:ext>
            </a:extLst>
          </p:cNvPr>
          <p:cNvPicPr>
            <a:picLocks noChangeAspect="1"/>
          </p:cNvPicPr>
          <p:nvPr/>
        </p:nvPicPr>
        <p:blipFill>
          <a:blip r:embed="rId4"/>
          <a:stretch>
            <a:fillRect/>
          </a:stretch>
        </p:blipFill>
        <p:spPr>
          <a:xfrm>
            <a:off x="7054664" y="4571440"/>
            <a:ext cx="4122644" cy="1928533"/>
          </a:xfrm>
          <a:prstGeom prst="rect">
            <a:avLst/>
          </a:prstGeom>
          <a:ln>
            <a:noFill/>
          </a:ln>
          <a:effectLst>
            <a:softEdge rad="112500"/>
          </a:effectLst>
        </p:spPr>
      </p:pic>
    </p:spTree>
    <p:extLst>
      <p:ext uri="{BB962C8B-B14F-4D97-AF65-F5344CB8AC3E}">
        <p14:creationId xmlns:p14="http://schemas.microsoft.com/office/powerpoint/2010/main" val="28982408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88E0A-ABFC-BFA6-8AEA-FC6CA80251D3}"/>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5914AC9-F64C-139C-CA6C-44D34B05215C}"/>
              </a:ext>
            </a:extLst>
          </p:cNvPr>
          <p:cNvGraphicFramePr>
            <a:graphicFrameLocks noGrp="1"/>
          </p:cNvGraphicFramePr>
          <p:nvPr>
            <p:extLst>
              <p:ext uri="{D42A27DB-BD31-4B8C-83A1-F6EECF244321}">
                <p14:modId xmlns:p14="http://schemas.microsoft.com/office/powerpoint/2010/main" val="2272907337"/>
              </p:ext>
            </p:extLst>
          </p:nvPr>
        </p:nvGraphicFramePr>
        <p:xfrm>
          <a:off x="0" y="1546411"/>
          <a:ext cx="12193090" cy="5300634"/>
        </p:xfrm>
        <a:graphic>
          <a:graphicData uri="http://schemas.openxmlformats.org/drawingml/2006/table">
            <a:tbl>
              <a:tblPr firstRow="1" bandRow="1">
                <a:tableStyleId>{5C22544A-7EE6-4342-B048-85BDC9FD1C3A}</a:tableStyleId>
              </a:tblPr>
              <a:tblGrid>
                <a:gridCol w="2957114">
                  <a:extLst>
                    <a:ext uri="{9D8B030D-6E8A-4147-A177-3AD203B41FA5}">
                      <a16:colId xmlns:a16="http://schemas.microsoft.com/office/drawing/2014/main" val="1916513342"/>
                    </a:ext>
                  </a:extLst>
                </a:gridCol>
                <a:gridCol w="3048058">
                  <a:extLst>
                    <a:ext uri="{9D8B030D-6E8A-4147-A177-3AD203B41FA5}">
                      <a16:colId xmlns:a16="http://schemas.microsoft.com/office/drawing/2014/main" val="2293780279"/>
                    </a:ext>
                  </a:extLst>
                </a:gridCol>
                <a:gridCol w="3048058">
                  <a:extLst>
                    <a:ext uri="{9D8B030D-6E8A-4147-A177-3AD203B41FA5}">
                      <a16:colId xmlns:a16="http://schemas.microsoft.com/office/drawing/2014/main" val="1028589260"/>
                    </a:ext>
                  </a:extLst>
                </a:gridCol>
                <a:gridCol w="3139860">
                  <a:extLst>
                    <a:ext uri="{9D8B030D-6E8A-4147-A177-3AD203B41FA5}">
                      <a16:colId xmlns:a16="http://schemas.microsoft.com/office/drawing/2014/main" val="3078926927"/>
                    </a:ext>
                  </a:extLst>
                </a:gridCol>
              </a:tblGrid>
              <a:tr h="2736739">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03055432"/>
                  </a:ext>
                </a:extLst>
              </a:tr>
              <a:tr h="256389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48346265"/>
                  </a:ext>
                </a:extLst>
              </a:tr>
            </a:tbl>
          </a:graphicData>
        </a:graphic>
      </p:graphicFrame>
      <p:sp>
        <p:nvSpPr>
          <p:cNvPr id="2" name="Title 1">
            <a:extLst>
              <a:ext uri="{FF2B5EF4-FFF2-40B4-BE49-F238E27FC236}">
                <a16:creationId xmlns:a16="http://schemas.microsoft.com/office/drawing/2014/main" id="{755ADA1B-F0B2-E751-3E29-51990C221BF0}"/>
              </a:ext>
            </a:extLst>
          </p:cNvPr>
          <p:cNvSpPr>
            <a:spLocks noGrp="1"/>
          </p:cNvSpPr>
          <p:nvPr>
            <p:ph type="title"/>
          </p:nvPr>
        </p:nvSpPr>
        <p:spPr>
          <a:xfrm>
            <a:off x="1622613" y="-123265"/>
            <a:ext cx="8700248" cy="1295400"/>
          </a:xfrm>
        </p:spPr>
        <p:txBody>
          <a:bodyPr>
            <a:normAutofit/>
          </a:bodyPr>
          <a:lstStyle/>
          <a:p>
            <a:pPr algn="ctr"/>
            <a:r>
              <a:rPr lang="en-GB" sz="6600"/>
              <a:t>ANALYSIS </a:t>
            </a:r>
            <a:endParaRPr lang="en-GB" sz="6600">
              <a:ea typeface="Calibri"/>
              <a:cs typeface="Calibri"/>
            </a:endParaRPr>
          </a:p>
        </p:txBody>
      </p:sp>
      <p:pic>
        <p:nvPicPr>
          <p:cNvPr id="11" name="Content Placeholder 10" descr="A blue robotic arm in a factory&#10;&#10;AI-generated content may be incorrect.">
            <a:extLst>
              <a:ext uri="{FF2B5EF4-FFF2-40B4-BE49-F238E27FC236}">
                <a16:creationId xmlns:a16="http://schemas.microsoft.com/office/drawing/2014/main" id="{ADAD7F5E-2DBF-F31D-1E69-52ACE16DB63A}"/>
              </a:ext>
            </a:extLst>
          </p:cNvPr>
          <p:cNvPicPr>
            <a:picLocks noGrp="1" noChangeAspect="1"/>
          </p:cNvPicPr>
          <p:nvPr>
            <p:ph sz="half" idx="2"/>
          </p:nvPr>
        </p:nvPicPr>
        <p:blipFill>
          <a:blip r:embed="rId2"/>
          <a:srcRect l="15217" r="22947"/>
          <a:stretch>
            <a:fillRect/>
          </a:stretch>
        </p:blipFill>
        <p:spPr>
          <a:xfrm>
            <a:off x="-846" y="1563114"/>
            <a:ext cx="2932972" cy="2754156"/>
          </a:xfrm>
          <a:prstGeom prst="rect">
            <a:avLst/>
          </a:prstGeom>
          <a:ln>
            <a:noFill/>
          </a:ln>
          <a:effectLst>
            <a:softEdge rad="112500"/>
          </a:effectLst>
        </p:spPr>
      </p:pic>
      <p:sp>
        <p:nvSpPr>
          <p:cNvPr id="10" name="TextBox 9">
            <a:extLst>
              <a:ext uri="{FF2B5EF4-FFF2-40B4-BE49-F238E27FC236}">
                <a16:creationId xmlns:a16="http://schemas.microsoft.com/office/drawing/2014/main" id="{681A7441-620F-E4E9-D255-12592F277177}"/>
              </a:ext>
            </a:extLst>
          </p:cNvPr>
          <p:cNvSpPr txBox="1"/>
          <p:nvPr/>
        </p:nvSpPr>
        <p:spPr>
          <a:xfrm>
            <a:off x="-111899" y="4022228"/>
            <a:ext cx="303285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600"/>
          </a:p>
          <a:p>
            <a:pPr algn="ctr"/>
            <a:r>
              <a:rPr lang="en-US" sz="1600">
                <a:hlinkClick r:id="rId3"/>
              </a:rPr>
              <a:t>Yaskawa GP25 Robot</a:t>
            </a:r>
            <a:endParaRPr lang="en-US" sz="1600">
              <a:ea typeface="Calibri"/>
              <a:cs typeface="Calibri"/>
            </a:endParaRPr>
          </a:p>
          <a:p>
            <a:pPr algn="ctr"/>
            <a:endParaRPr lang="en-US" sz="1600">
              <a:ea typeface="Calibri"/>
              <a:cs typeface="Calibri"/>
            </a:endParaRPr>
          </a:p>
          <a:p>
            <a:pPr algn="ctr"/>
            <a:r>
              <a:rPr lang="en-US" sz="1600" b="1">
                <a:ea typeface="Calibri"/>
                <a:cs typeface="Calibri"/>
              </a:rPr>
              <a:t>Payload:</a:t>
            </a:r>
            <a:r>
              <a:rPr lang="en-US" sz="1600">
                <a:ea typeface="Calibri"/>
                <a:cs typeface="Calibri"/>
              </a:rPr>
              <a:t> 25kg</a:t>
            </a:r>
          </a:p>
          <a:p>
            <a:pPr algn="ctr"/>
            <a:endParaRPr lang="en-US" sz="1600">
              <a:ea typeface="Calibri"/>
              <a:cs typeface="Calibri"/>
            </a:endParaRPr>
          </a:p>
          <a:p>
            <a:pPr algn="ctr"/>
            <a:r>
              <a:rPr lang="en-US" sz="1600" b="1">
                <a:ea typeface="Calibri"/>
                <a:cs typeface="Calibri"/>
              </a:rPr>
              <a:t>Max working range: </a:t>
            </a:r>
            <a:r>
              <a:rPr lang="en-US" sz="1600">
                <a:ea typeface="Calibri"/>
                <a:cs typeface="Calibri"/>
              </a:rPr>
              <a:t>1730mm</a:t>
            </a:r>
          </a:p>
          <a:p>
            <a:pPr algn="ctr"/>
            <a:endParaRPr lang="en-US" sz="1600">
              <a:ea typeface="Calibri"/>
              <a:cs typeface="Calibri"/>
            </a:endParaRPr>
          </a:p>
          <a:p>
            <a:pPr algn="ctr"/>
            <a:r>
              <a:rPr lang="en-US" sz="1600" b="1">
                <a:ea typeface="Calibri"/>
                <a:cs typeface="Calibri"/>
              </a:rPr>
              <a:t>Weight:</a:t>
            </a:r>
            <a:r>
              <a:rPr lang="en-US" sz="1600">
                <a:ea typeface="Calibri"/>
                <a:cs typeface="Calibri"/>
              </a:rPr>
              <a:t> </a:t>
            </a:r>
            <a:r>
              <a:rPr lang="en-US" sz="1600">
                <a:solidFill>
                  <a:srgbClr val="404040"/>
                </a:solidFill>
                <a:latin typeface="Calibri"/>
                <a:ea typeface="Calibri"/>
                <a:cs typeface="Calibri"/>
              </a:rPr>
              <a:t>250 kg</a:t>
            </a:r>
          </a:p>
          <a:p>
            <a:pPr algn="ctr"/>
            <a:endParaRPr lang="en-US" sz="1600">
              <a:ea typeface="Calibri"/>
              <a:cs typeface="Calibri"/>
            </a:endParaRPr>
          </a:p>
          <a:p>
            <a:pPr algn="ctr"/>
            <a:r>
              <a:rPr lang="en-US" sz="1600" b="1">
                <a:ea typeface="Calibri"/>
                <a:cs typeface="Calibri"/>
              </a:rPr>
              <a:t>Application:</a:t>
            </a:r>
            <a:r>
              <a:rPr lang="en-US" sz="1600">
                <a:ea typeface="Calibri"/>
                <a:cs typeface="Calibri"/>
              </a:rPr>
              <a:t> Material removal/Material Handling </a:t>
            </a:r>
          </a:p>
        </p:txBody>
      </p:sp>
      <p:pic>
        <p:nvPicPr>
          <p:cNvPr id="3" name="Picture 2" descr="Universal Robots UR20 | 6DOF | 1750mm | 25kg">
            <a:extLst>
              <a:ext uri="{FF2B5EF4-FFF2-40B4-BE49-F238E27FC236}">
                <a16:creationId xmlns:a16="http://schemas.microsoft.com/office/drawing/2014/main" id="{779B1A57-E8E0-DAF8-EFAB-DC85C015F0DB}"/>
              </a:ext>
            </a:extLst>
          </p:cNvPr>
          <p:cNvPicPr>
            <a:picLocks noChangeAspect="1"/>
          </p:cNvPicPr>
          <p:nvPr/>
        </p:nvPicPr>
        <p:blipFill>
          <a:blip r:embed="rId4"/>
          <a:stretch>
            <a:fillRect/>
          </a:stretch>
        </p:blipFill>
        <p:spPr>
          <a:xfrm>
            <a:off x="3048000" y="1326026"/>
            <a:ext cx="2751669" cy="298450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E11989A9-5F05-7A36-1A71-8BEEE72DB6F1}"/>
              </a:ext>
            </a:extLst>
          </p:cNvPr>
          <p:cNvSpPr txBox="1"/>
          <p:nvPr/>
        </p:nvSpPr>
        <p:spPr>
          <a:xfrm>
            <a:off x="2927848" y="4017983"/>
            <a:ext cx="3048000" cy="3077766"/>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US" sz="1600"/>
          </a:p>
          <a:p>
            <a:pPr algn="ctr"/>
            <a:r>
              <a:rPr lang="en-US" sz="1600">
                <a:hlinkClick r:id="rId5"/>
              </a:rPr>
              <a:t>Universal Robots UR20</a:t>
            </a:r>
            <a:endParaRPr lang="en-US" sz="1600">
              <a:ea typeface="Calibri"/>
              <a:cs typeface="Calibri"/>
            </a:endParaRPr>
          </a:p>
          <a:p>
            <a:pPr algn="ctr"/>
            <a:endParaRPr lang="en-US" sz="1600">
              <a:ea typeface="Calibri"/>
              <a:cs typeface="Calibri"/>
            </a:endParaRPr>
          </a:p>
          <a:p>
            <a:pPr algn="ctr"/>
            <a:r>
              <a:rPr lang="en-US" sz="1600" b="1">
                <a:ea typeface="Calibri"/>
                <a:cs typeface="Calibri"/>
              </a:rPr>
              <a:t>Payload:</a:t>
            </a:r>
            <a:r>
              <a:rPr lang="en-US" sz="1600">
                <a:ea typeface="Calibri"/>
                <a:cs typeface="Calibri"/>
              </a:rPr>
              <a:t> 25kg</a:t>
            </a:r>
          </a:p>
          <a:p>
            <a:pPr algn="ctr"/>
            <a:endParaRPr lang="en-US" sz="1600">
              <a:ea typeface="Calibri"/>
              <a:cs typeface="Calibri"/>
            </a:endParaRPr>
          </a:p>
          <a:p>
            <a:pPr algn="ctr"/>
            <a:r>
              <a:rPr lang="en-US" sz="1600" b="1">
                <a:ea typeface="Calibri"/>
                <a:cs typeface="Calibri"/>
              </a:rPr>
              <a:t>Max working range:</a:t>
            </a:r>
            <a:r>
              <a:rPr lang="en-US" sz="1600">
                <a:ea typeface="Calibri"/>
                <a:cs typeface="Calibri"/>
              </a:rPr>
              <a:t> 1750mm</a:t>
            </a:r>
          </a:p>
          <a:p>
            <a:pPr algn="ctr"/>
            <a:endParaRPr lang="en-US" sz="1600">
              <a:ea typeface="Calibri"/>
              <a:cs typeface="Calibri"/>
            </a:endParaRPr>
          </a:p>
          <a:p>
            <a:pPr algn="ctr"/>
            <a:r>
              <a:rPr lang="en-US" sz="1600" b="1">
                <a:ea typeface="Calibri"/>
                <a:cs typeface="Calibri"/>
              </a:rPr>
              <a:t>Weight:</a:t>
            </a:r>
            <a:r>
              <a:rPr lang="en-US" sz="1600">
                <a:ea typeface="Calibri"/>
                <a:cs typeface="Calibri"/>
              </a:rPr>
              <a:t> 64Kg</a:t>
            </a:r>
          </a:p>
          <a:p>
            <a:pPr algn="ctr"/>
            <a:endParaRPr lang="en-US" sz="1600">
              <a:ea typeface="Calibri"/>
              <a:cs typeface="Calibri"/>
            </a:endParaRPr>
          </a:p>
          <a:p>
            <a:pPr algn="ctr"/>
            <a:r>
              <a:rPr lang="en-US" sz="1600" b="1">
                <a:ea typeface="Calibri"/>
                <a:cs typeface="Calibri"/>
              </a:rPr>
              <a:t>Application:</a:t>
            </a:r>
            <a:r>
              <a:rPr lang="en-US" sz="1600">
                <a:ea typeface="Calibri"/>
                <a:cs typeface="Calibri"/>
              </a:rPr>
              <a:t> Production Lines/ Machine tending</a:t>
            </a:r>
          </a:p>
          <a:p>
            <a:pPr algn="ctr"/>
            <a:endParaRPr lang="en-GB">
              <a:ea typeface="Calibri"/>
              <a:cs typeface="Calibri"/>
            </a:endParaRPr>
          </a:p>
        </p:txBody>
      </p:sp>
      <p:pic>
        <p:nvPicPr>
          <p:cNvPr id="8" name="Picture 7" descr="An orange robotic arm&#10;&#10;AI-generated content may be incorrect.">
            <a:extLst>
              <a:ext uri="{FF2B5EF4-FFF2-40B4-BE49-F238E27FC236}">
                <a16:creationId xmlns:a16="http://schemas.microsoft.com/office/drawing/2014/main" id="{FD8D15C3-42B4-56A0-CB46-EA48C6C1B721}"/>
              </a:ext>
            </a:extLst>
          </p:cNvPr>
          <p:cNvPicPr>
            <a:picLocks noChangeAspect="1"/>
          </p:cNvPicPr>
          <p:nvPr/>
        </p:nvPicPr>
        <p:blipFill>
          <a:blip r:embed="rId6"/>
          <a:srcRect l="16854" t="9643" r="19850" b="9857"/>
          <a:stretch>
            <a:fillRect/>
          </a:stretch>
        </p:blipFill>
        <p:spPr>
          <a:xfrm>
            <a:off x="6401670" y="1563220"/>
            <a:ext cx="2190755" cy="2700941"/>
          </a:xfrm>
          <a:prstGeom prst="rect">
            <a:avLst/>
          </a:prstGeom>
          <a:ln>
            <a:noFill/>
          </a:ln>
          <a:effectLst>
            <a:softEdge rad="112500"/>
          </a:effectLst>
        </p:spPr>
      </p:pic>
      <p:sp>
        <p:nvSpPr>
          <p:cNvPr id="9" name="TextBox 8">
            <a:extLst>
              <a:ext uri="{FF2B5EF4-FFF2-40B4-BE49-F238E27FC236}">
                <a16:creationId xmlns:a16="http://schemas.microsoft.com/office/drawing/2014/main" id="{63314802-5122-DF65-7803-901A6B353036}"/>
              </a:ext>
            </a:extLst>
          </p:cNvPr>
          <p:cNvSpPr txBox="1"/>
          <p:nvPr/>
        </p:nvSpPr>
        <p:spPr>
          <a:xfrm>
            <a:off x="5978960" y="4017983"/>
            <a:ext cx="3048000" cy="3077766"/>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US" sz="1600">
              <a:ea typeface="+mn-lt"/>
              <a:cs typeface="+mn-lt"/>
            </a:endParaRPr>
          </a:p>
          <a:p>
            <a:pPr algn="ctr"/>
            <a:r>
              <a:rPr lang="en-US" sz="1600">
                <a:ea typeface="+mn-lt"/>
                <a:cs typeface="+mn-lt"/>
                <a:hlinkClick r:id="rId7"/>
              </a:rPr>
              <a:t>Robotic Arm EVS Robot</a:t>
            </a:r>
            <a:endParaRPr lang="en-US" sz="1600">
              <a:ea typeface="Calibri"/>
              <a:cs typeface="Calibri"/>
            </a:endParaRPr>
          </a:p>
          <a:p>
            <a:pPr algn="ctr"/>
            <a:endParaRPr lang="en-US" sz="1600">
              <a:ea typeface="Calibri"/>
              <a:cs typeface="Calibri"/>
            </a:endParaRPr>
          </a:p>
          <a:p>
            <a:pPr algn="ctr"/>
            <a:r>
              <a:rPr lang="en-US" sz="1600" b="1">
                <a:ea typeface="Calibri"/>
                <a:cs typeface="Calibri"/>
              </a:rPr>
              <a:t>Payload:</a:t>
            </a:r>
            <a:r>
              <a:rPr lang="en-US" sz="1600">
                <a:ea typeface="Calibri"/>
                <a:cs typeface="Calibri"/>
              </a:rPr>
              <a:t> 25kg</a:t>
            </a:r>
          </a:p>
          <a:p>
            <a:pPr algn="ctr"/>
            <a:endParaRPr lang="en-US" sz="1600">
              <a:ea typeface="Calibri"/>
              <a:cs typeface="Calibri"/>
            </a:endParaRPr>
          </a:p>
          <a:p>
            <a:pPr algn="ctr"/>
            <a:r>
              <a:rPr lang="en-US" sz="1600" b="1">
                <a:ea typeface="Calibri"/>
                <a:cs typeface="Calibri"/>
              </a:rPr>
              <a:t>Max working range:</a:t>
            </a:r>
            <a:r>
              <a:rPr lang="en-US" sz="1600">
                <a:ea typeface="Calibri"/>
                <a:cs typeface="Calibri"/>
              </a:rPr>
              <a:t> 1852mm</a:t>
            </a:r>
          </a:p>
          <a:p>
            <a:pPr algn="ctr"/>
            <a:endParaRPr lang="en-US" sz="1600">
              <a:ea typeface="Calibri"/>
              <a:cs typeface="Calibri"/>
            </a:endParaRPr>
          </a:p>
          <a:p>
            <a:pPr algn="ctr"/>
            <a:r>
              <a:rPr lang="en-US" sz="1600" b="1">
                <a:ea typeface="Calibri"/>
                <a:cs typeface="Calibri"/>
              </a:rPr>
              <a:t>Weight:</a:t>
            </a:r>
            <a:r>
              <a:rPr lang="en-US" sz="1600">
                <a:ea typeface="Calibri"/>
                <a:cs typeface="Calibri"/>
              </a:rPr>
              <a:t> 270Kg</a:t>
            </a:r>
          </a:p>
          <a:p>
            <a:pPr algn="ctr"/>
            <a:endParaRPr lang="en-US" sz="1600">
              <a:ea typeface="Calibri"/>
              <a:cs typeface="Calibri"/>
            </a:endParaRPr>
          </a:p>
          <a:p>
            <a:pPr algn="ctr"/>
            <a:r>
              <a:rPr lang="en-US" sz="1600" b="1">
                <a:ea typeface="Calibri"/>
                <a:cs typeface="Calibri"/>
              </a:rPr>
              <a:t>Application: </a:t>
            </a:r>
            <a:r>
              <a:rPr lang="en-US" sz="1600">
                <a:ea typeface="Calibri"/>
                <a:cs typeface="Calibri"/>
              </a:rPr>
              <a:t>Assemblies/ Loading and unloading</a:t>
            </a:r>
          </a:p>
          <a:p>
            <a:pPr algn="ctr"/>
            <a:endParaRPr lang="en-GB">
              <a:ea typeface="Calibri"/>
              <a:cs typeface="Calibri"/>
            </a:endParaRPr>
          </a:p>
        </p:txBody>
      </p:sp>
      <p:pic>
        <p:nvPicPr>
          <p:cNvPr id="12" name="Picture 11" descr="A robotic arm with a box&#10;&#10;AI-generated content may be incorrect.">
            <a:extLst>
              <a:ext uri="{FF2B5EF4-FFF2-40B4-BE49-F238E27FC236}">
                <a16:creationId xmlns:a16="http://schemas.microsoft.com/office/drawing/2014/main" id="{B8545413-942A-4320-0BA7-DD43B483E494}"/>
              </a:ext>
            </a:extLst>
          </p:cNvPr>
          <p:cNvPicPr>
            <a:picLocks noChangeAspect="1"/>
          </p:cNvPicPr>
          <p:nvPr/>
        </p:nvPicPr>
        <p:blipFill>
          <a:blip r:embed="rId8"/>
          <a:stretch>
            <a:fillRect/>
          </a:stretch>
        </p:blipFill>
        <p:spPr>
          <a:xfrm>
            <a:off x="9170706" y="1584449"/>
            <a:ext cx="2758639" cy="2669366"/>
          </a:xfrm>
          <a:prstGeom prst="rect">
            <a:avLst/>
          </a:prstGeom>
          <a:ln>
            <a:noFill/>
          </a:ln>
          <a:effectLst>
            <a:softEdge rad="112500"/>
          </a:effectLst>
        </p:spPr>
      </p:pic>
      <p:sp>
        <p:nvSpPr>
          <p:cNvPr id="13" name="TextBox 12">
            <a:extLst>
              <a:ext uri="{FF2B5EF4-FFF2-40B4-BE49-F238E27FC236}">
                <a16:creationId xmlns:a16="http://schemas.microsoft.com/office/drawing/2014/main" id="{4006FFAA-0CE8-1AA0-3A11-A217D8F70583}"/>
              </a:ext>
            </a:extLst>
          </p:cNvPr>
          <p:cNvSpPr txBox="1"/>
          <p:nvPr/>
        </p:nvSpPr>
        <p:spPr>
          <a:xfrm>
            <a:off x="9095439" y="4022010"/>
            <a:ext cx="2931584" cy="280076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US" sz="1600">
              <a:ea typeface="+mn-lt"/>
              <a:cs typeface="+mn-lt"/>
            </a:endParaRPr>
          </a:p>
          <a:p>
            <a:pPr algn="ctr"/>
            <a:r>
              <a:rPr lang="en-US" sz="1600">
                <a:ea typeface="+mn-lt"/>
                <a:cs typeface="+mn-lt"/>
                <a:hlinkClick r:id="rId9"/>
              </a:rPr>
              <a:t>CS625 Collaborative Robot </a:t>
            </a:r>
            <a:endParaRPr lang="en-US" sz="1600">
              <a:ea typeface="Calibri"/>
              <a:cs typeface="Calibri"/>
            </a:endParaRPr>
          </a:p>
          <a:p>
            <a:pPr algn="ctr"/>
            <a:endParaRPr lang="en-US" sz="1600">
              <a:ea typeface="Calibri"/>
              <a:cs typeface="Calibri"/>
            </a:endParaRPr>
          </a:p>
          <a:p>
            <a:pPr algn="ctr"/>
            <a:r>
              <a:rPr lang="en-US" sz="1600" b="1">
                <a:ea typeface="Calibri"/>
                <a:cs typeface="Calibri"/>
              </a:rPr>
              <a:t>Payload:</a:t>
            </a:r>
            <a:r>
              <a:rPr lang="en-US" sz="1600">
                <a:ea typeface="Calibri"/>
                <a:cs typeface="Calibri"/>
              </a:rPr>
              <a:t> 25kg</a:t>
            </a:r>
            <a:endParaRPr lang="en-US"/>
          </a:p>
          <a:p>
            <a:pPr algn="ctr"/>
            <a:endParaRPr lang="en-US" sz="1600">
              <a:ea typeface="Calibri"/>
              <a:cs typeface="Calibri"/>
            </a:endParaRPr>
          </a:p>
          <a:p>
            <a:pPr algn="ctr"/>
            <a:r>
              <a:rPr lang="en-US" sz="1600" b="1">
                <a:ea typeface="Calibri"/>
                <a:cs typeface="Calibri"/>
              </a:rPr>
              <a:t>Max working range:</a:t>
            </a:r>
            <a:r>
              <a:rPr lang="en-US" sz="1600">
                <a:ea typeface="Calibri"/>
                <a:cs typeface="Calibri"/>
              </a:rPr>
              <a:t> 1500mm</a:t>
            </a:r>
          </a:p>
          <a:p>
            <a:pPr algn="ctr"/>
            <a:endParaRPr lang="en-US" sz="1600">
              <a:ea typeface="Calibri"/>
              <a:cs typeface="Calibri"/>
            </a:endParaRPr>
          </a:p>
          <a:p>
            <a:pPr algn="ctr"/>
            <a:r>
              <a:rPr lang="en-US" sz="1600" b="1">
                <a:ea typeface="Calibri"/>
                <a:cs typeface="Calibri"/>
              </a:rPr>
              <a:t>Weight:</a:t>
            </a:r>
            <a:r>
              <a:rPr lang="en-US" sz="1600">
                <a:ea typeface="Calibri"/>
                <a:cs typeface="Calibri"/>
              </a:rPr>
              <a:t> 58Kg</a:t>
            </a:r>
          </a:p>
          <a:p>
            <a:pPr algn="ctr"/>
            <a:endParaRPr lang="en-US" sz="1600">
              <a:ea typeface="Calibri"/>
              <a:cs typeface="Calibri"/>
            </a:endParaRPr>
          </a:p>
          <a:p>
            <a:pPr algn="ctr"/>
            <a:r>
              <a:rPr lang="en-GB" sz="1600" b="1">
                <a:ea typeface="Calibri"/>
                <a:cs typeface="Calibri"/>
              </a:rPr>
              <a:t>Application:</a:t>
            </a:r>
            <a:r>
              <a:rPr lang="en-GB" sz="1600">
                <a:ea typeface="Calibri"/>
                <a:cs typeface="Calibri"/>
              </a:rPr>
              <a:t> transportation of boxes</a:t>
            </a:r>
          </a:p>
        </p:txBody>
      </p:sp>
      <p:sp>
        <p:nvSpPr>
          <p:cNvPr id="6" name="Content Placeholder 2">
            <a:extLst>
              <a:ext uri="{FF2B5EF4-FFF2-40B4-BE49-F238E27FC236}">
                <a16:creationId xmlns:a16="http://schemas.microsoft.com/office/drawing/2014/main" id="{1C5F5EF1-EB94-A276-4136-281199F2827F}"/>
              </a:ext>
            </a:extLst>
          </p:cNvPr>
          <p:cNvSpPr txBox="1">
            <a:spLocks/>
          </p:cNvSpPr>
          <p:nvPr/>
        </p:nvSpPr>
        <p:spPr>
          <a:xfrm>
            <a:off x="1618129" y="999494"/>
            <a:ext cx="8686800" cy="1097280"/>
          </a:xfrm>
          <a:prstGeom prst="rect">
            <a:avLst/>
          </a:prstGeom>
        </p:spPr>
        <p:txBody>
          <a:bodyPr vert="horz" lIns="91440" tIns="45720" rIns="91440" bIns="45720" rtlCol="0" anchor="t">
            <a:normAutofit/>
          </a:bodyPr>
          <a:lst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685800" indent="-274320" algn="l" defTabSz="914400" rtl="0" eaLnBrk="1" latinLnBrk="0" hangingPunct="1">
              <a:lnSpc>
                <a:spcPct val="90000"/>
              </a:lnSpc>
              <a:spcBef>
                <a:spcPts val="1200"/>
              </a:spcBef>
              <a:buSzPct val="100000"/>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lnSpc>
                <a:spcPct val="90000"/>
              </a:lnSpc>
              <a:spcBef>
                <a:spcPts val="800"/>
              </a:spcBef>
              <a:buSzPct val="100000"/>
              <a:buFont typeface="Arial" pitchFamily="34" charset="0"/>
              <a:buChar char="▪"/>
              <a:defRPr sz="1800" kern="1200">
                <a:solidFill>
                  <a:schemeClr val="tx1"/>
                </a:solidFill>
                <a:latin typeface="+mn-lt"/>
                <a:ea typeface="+mn-ea"/>
                <a:cs typeface="+mn-cs"/>
              </a:defRPr>
            </a:lvl3pPr>
            <a:lvl4pPr marL="12344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4pPr>
            <a:lvl5pPr marL="14630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691640" indent="-18288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6pPr>
            <a:lvl7pPr marL="1874520" indent="-18288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7pPr>
            <a:lvl8pPr marL="2103120" indent="-18288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8pPr>
            <a:lvl9pPr marL="2331720" indent="-18288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9pPr>
          </a:lstStyle>
          <a:p>
            <a:pPr marL="0" indent="0" algn="ctr">
              <a:buNone/>
            </a:pPr>
            <a:r>
              <a:rPr lang="en-GB" sz="3200" b="1">
                <a:solidFill>
                  <a:schemeClr val="accent1">
                    <a:lumMod val="50000"/>
                  </a:schemeClr>
                </a:solidFill>
                <a:ea typeface="Calibri"/>
                <a:cs typeface="Calibri"/>
              </a:rPr>
              <a:t>Research </a:t>
            </a:r>
            <a:endParaRPr lang="en-GB" sz="2800" b="1">
              <a:solidFill>
                <a:schemeClr val="accent1">
                  <a:lumMod val="50000"/>
                </a:schemeClr>
              </a:solidFill>
              <a:ea typeface="Calibri"/>
              <a:cs typeface="Calibri"/>
            </a:endParaRPr>
          </a:p>
        </p:txBody>
      </p:sp>
    </p:spTree>
    <p:extLst>
      <p:ext uri="{BB962C8B-B14F-4D97-AF65-F5344CB8AC3E}">
        <p14:creationId xmlns:p14="http://schemas.microsoft.com/office/powerpoint/2010/main" val="26943630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41840-0938-DC6F-16CB-C45F4BFB45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86484C-0AF7-3459-F1EF-DE54D2402DEC}"/>
              </a:ext>
            </a:extLst>
          </p:cNvPr>
          <p:cNvSpPr>
            <a:spLocks noGrp="1"/>
          </p:cNvSpPr>
          <p:nvPr>
            <p:ph type="title"/>
          </p:nvPr>
        </p:nvSpPr>
        <p:spPr>
          <a:xfrm>
            <a:off x="1366138" y="274320"/>
            <a:ext cx="9112251" cy="692056"/>
          </a:xfrm>
        </p:spPr>
        <p:txBody>
          <a:bodyPr/>
          <a:lstStyle/>
          <a:p>
            <a:pPr algn="ctr"/>
            <a:r>
              <a:rPr lang="en-US">
                <a:ea typeface="Calibri"/>
                <a:cs typeface="Calibri"/>
              </a:rPr>
              <a:t>Materials Strategy </a:t>
            </a:r>
          </a:p>
        </p:txBody>
      </p:sp>
      <p:graphicFrame>
        <p:nvGraphicFramePr>
          <p:cNvPr id="4" name="Table 3">
            <a:extLst>
              <a:ext uri="{FF2B5EF4-FFF2-40B4-BE49-F238E27FC236}">
                <a16:creationId xmlns:a16="http://schemas.microsoft.com/office/drawing/2014/main" id="{5AA5B712-9AFB-07D2-AEEE-6CED80759C54}"/>
              </a:ext>
            </a:extLst>
          </p:cNvPr>
          <p:cNvGraphicFramePr>
            <a:graphicFrameLocks noGrp="1"/>
          </p:cNvGraphicFramePr>
          <p:nvPr>
            <p:extLst>
              <p:ext uri="{D42A27DB-BD31-4B8C-83A1-F6EECF244321}">
                <p14:modId xmlns:p14="http://schemas.microsoft.com/office/powerpoint/2010/main" val="2537151311"/>
              </p:ext>
            </p:extLst>
          </p:nvPr>
        </p:nvGraphicFramePr>
        <p:xfrm>
          <a:off x="381856" y="1085248"/>
          <a:ext cx="6069552" cy="4846317"/>
        </p:xfrm>
        <a:graphic>
          <a:graphicData uri="http://schemas.openxmlformats.org/drawingml/2006/table">
            <a:tbl>
              <a:tblPr>
                <a:tableStyleId>{5C22544A-7EE6-4342-B048-85BDC9FD1C3A}</a:tableStyleId>
              </a:tblPr>
              <a:tblGrid>
                <a:gridCol w="1300618">
                  <a:extLst>
                    <a:ext uri="{9D8B030D-6E8A-4147-A177-3AD203B41FA5}">
                      <a16:colId xmlns:a16="http://schemas.microsoft.com/office/drawing/2014/main" val="2027578147"/>
                    </a:ext>
                  </a:extLst>
                </a:gridCol>
                <a:gridCol w="2118055">
                  <a:extLst>
                    <a:ext uri="{9D8B030D-6E8A-4147-A177-3AD203B41FA5}">
                      <a16:colId xmlns:a16="http://schemas.microsoft.com/office/drawing/2014/main" val="274743482"/>
                    </a:ext>
                  </a:extLst>
                </a:gridCol>
                <a:gridCol w="2650879">
                  <a:extLst>
                    <a:ext uri="{9D8B030D-6E8A-4147-A177-3AD203B41FA5}">
                      <a16:colId xmlns:a16="http://schemas.microsoft.com/office/drawing/2014/main" val="4098588695"/>
                    </a:ext>
                  </a:extLst>
                </a:gridCol>
              </a:tblGrid>
              <a:tr h="692331">
                <a:tc>
                  <a:txBody>
                    <a:bodyPr/>
                    <a:lstStyle/>
                    <a:p>
                      <a:pPr algn="l" fontAlgn="b">
                        <a:buNone/>
                      </a:pPr>
                      <a:r>
                        <a:rPr lang="en-GB" sz="1600" b="1" u="none" strike="noStrike">
                          <a:effectLst/>
                        </a:rPr>
                        <a:t>Component</a:t>
                      </a:r>
                      <a:endParaRPr lang="en-GB" sz="1600" b="1"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600" b="1" u="none" strike="noStrike">
                          <a:effectLst/>
                        </a:rPr>
                        <a:t>Material</a:t>
                      </a:r>
                      <a:endParaRPr lang="en-GB" sz="1600" b="1"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600" b="1" u="none" strike="noStrike">
                          <a:effectLst/>
                        </a:rPr>
                        <a:t>Reason</a:t>
                      </a:r>
                      <a:endParaRPr lang="en-GB" sz="1600" b="1"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071058195"/>
                  </a:ext>
                </a:extLst>
              </a:tr>
              <a:tr h="692331">
                <a:tc>
                  <a:txBody>
                    <a:bodyPr/>
                    <a:lstStyle/>
                    <a:p>
                      <a:pPr algn="ctr" fontAlgn="b">
                        <a:buNone/>
                      </a:pPr>
                      <a:r>
                        <a:rPr lang="en-GB" sz="1400" u="none" strike="noStrike">
                          <a:effectLst/>
                        </a:rPr>
                        <a:t>Base Frame</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High-Strength Steel (S355)</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Rigidity, vibration damping, low cost</a:t>
                      </a:r>
                      <a:endParaRPr lang="en-GB" sz="14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439678103"/>
                  </a:ext>
                </a:extLst>
              </a:tr>
              <a:tr h="692331">
                <a:tc>
                  <a:txBody>
                    <a:bodyPr/>
                    <a:lstStyle/>
                    <a:p>
                      <a:pPr algn="ctr" fontAlgn="b">
                        <a:buNone/>
                      </a:pPr>
                      <a:r>
                        <a:rPr lang="en-GB" sz="1400" u="none" strike="noStrike">
                          <a:effectLst/>
                        </a:rPr>
                        <a:t>Joints &amp; Shafts</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Alloy Steel (4140, hardened)</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High strength, wear resistance</a:t>
                      </a:r>
                      <a:endParaRPr lang="en-GB" sz="14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733747890"/>
                  </a:ext>
                </a:extLst>
              </a:tr>
              <a:tr h="692331">
                <a:tc>
                  <a:txBody>
                    <a:bodyPr/>
                    <a:lstStyle/>
                    <a:p>
                      <a:pPr algn="ctr" fontAlgn="b">
                        <a:buNone/>
                      </a:pPr>
                      <a:r>
                        <a:rPr lang="en-GB" sz="1400" u="none" strike="noStrike">
                          <a:effectLst/>
                        </a:rPr>
                        <a:t>Arm Links</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Aluminium (6061-T6 / 7075-T6)</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Lightweight, good stiffness, machinable</a:t>
                      </a:r>
                      <a:endParaRPr lang="en-GB" sz="14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118865819"/>
                  </a:ext>
                </a:extLst>
              </a:tr>
              <a:tr h="692331">
                <a:tc>
                  <a:txBody>
                    <a:bodyPr/>
                    <a:lstStyle/>
                    <a:p>
                      <a:pPr algn="ctr" fontAlgn="b">
                        <a:buNone/>
                      </a:pPr>
                      <a:r>
                        <a:rPr lang="en-GB" sz="1400" u="none" strike="noStrike">
                          <a:effectLst/>
                        </a:rPr>
                        <a:t>Extended Sections</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Carbon Fiber reinforced polymer</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 stiffness-to-weight, low inertia</a:t>
                      </a:r>
                      <a:endParaRPr lang="en-GB" sz="14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247553021"/>
                  </a:ext>
                </a:extLst>
              </a:tr>
              <a:tr h="692331">
                <a:tc>
                  <a:txBody>
                    <a:bodyPr/>
                    <a:lstStyle/>
                    <a:p>
                      <a:pPr algn="ctr" fontAlgn="b">
                        <a:buNone/>
                      </a:pPr>
                      <a:r>
                        <a:rPr lang="en-GB" sz="1400" u="none" strike="noStrike">
                          <a:effectLst/>
                        </a:rPr>
                        <a:t>Bearings/Bushings</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Bronze / Polymer composites</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Low friction, wear resistance</a:t>
                      </a:r>
                      <a:endParaRPr lang="en-GB" sz="14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802562276"/>
                  </a:ext>
                </a:extLst>
              </a:tr>
              <a:tr h="692331">
                <a:tc>
                  <a:txBody>
                    <a:bodyPr/>
                    <a:lstStyle/>
                    <a:p>
                      <a:pPr algn="ctr" fontAlgn="b">
                        <a:buNone/>
                      </a:pPr>
                      <a:r>
                        <a:rPr lang="en-GB" sz="1400" u="none" strike="noStrike">
                          <a:effectLst/>
                        </a:rPr>
                        <a:t>Covers &amp; Housing</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ABS / Nylon</a:t>
                      </a:r>
                      <a:endParaRPr lang="en-GB" sz="14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buNone/>
                      </a:pPr>
                      <a:r>
                        <a:rPr lang="en-GB" sz="1400" u="none" strike="noStrike">
                          <a:effectLst/>
                        </a:rPr>
                        <a:t>Lightweight, low cost</a:t>
                      </a:r>
                      <a:endParaRPr lang="en-GB" sz="14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04525523"/>
                  </a:ext>
                </a:extLst>
              </a:tr>
            </a:tbl>
          </a:graphicData>
        </a:graphic>
      </p:graphicFrame>
      <p:pic>
        <p:nvPicPr>
          <p:cNvPr id="5" name="Picture 4">
            <a:extLst>
              <a:ext uri="{FF2B5EF4-FFF2-40B4-BE49-F238E27FC236}">
                <a16:creationId xmlns:a16="http://schemas.microsoft.com/office/drawing/2014/main" id="{5F0F1366-50FD-9637-AFFA-235E30A83D82}"/>
              </a:ext>
            </a:extLst>
          </p:cNvPr>
          <p:cNvPicPr>
            <a:picLocks noChangeAspect="1"/>
          </p:cNvPicPr>
          <p:nvPr/>
        </p:nvPicPr>
        <p:blipFill>
          <a:blip r:embed="rId2"/>
          <a:stretch>
            <a:fillRect/>
          </a:stretch>
        </p:blipFill>
        <p:spPr>
          <a:xfrm>
            <a:off x="9582183" y="155448"/>
            <a:ext cx="2487358" cy="2487358"/>
          </a:xfrm>
          <a:prstGeom prst="rect">
            <a:avLst/>
          </a:prstGeom>
        </p:spPr>
      </p:pic>
      <p:pic>
        <p:nvPicPr>
          <p:cNvPr id="6" name="Picture 5">
            <a:extLst>
              <a:ext uri="{FF2B5EF4-FFF2-40B4-BE49-F238E27FC236}">
                <a16:creationId xmlns:a16="http://schemas.microsoft.com/office/drawing/2014/main" id="{564046D2-8DE5-9A7B-B4E1-B000CF2ADE6A}"/>
              </a:ext>
            </a:extLst>
          </p:cNvPr>
          <p:cNvPicPr>
            <a:picLocks noChangeAspect="1"/>
          </p:cNvPicPr>
          <p:nvPr/>
        </p:nvPicPr>
        <p:blipFill>
          <a:blip r:embed="rId3"/>
          <a:stretch>
            <a:fillRect/>
          </a:stretch>
        </p:blipFill>
        <p:spPr>
          <a:xfrm>
            <a:off x="6825805" y="1278715"/>
            <a:ext cx="1298448" cy="1298448"/>
          </a:xfrm>
          <a:prstGeom prst="rect">
            <a:avLst/>
          </a:prstGeom>
        </p:spPr>
      </p:pic>
      <p:pic>
        <p:nvPicPr>
          <p:cNvPr id="7" name="Picture 6">
            <a:extLst>
              <a:ext uri="{FF2B5EF4-FFF2-40B4-BE49-F238E27FC236}">
                <a16:creationId xmlns:a16="http://schemas.microsoft.com/office/drawing/2014/main" id="{711FE029-8CD3-A41A-A8C3-13AC04591FF1}"/>
              </a:ext>
            </a:extLst>
          </p:cNvPr>
          <p:cNvPicPr>
            <a:picLocks noChangeAspect="1"/>
          </p:cNvPicPr>
          <p:nvPr/>
        </p:nvPicPr>
        <p:blipFill>
          <a:blip r:embed="rId4"/>
          <a:stretch>
            <a:fillRect/>
          </a:stretch>
        </p:blipFill>
        <p:spPr>
          <a:xfrm>
            <a:off x="8335264" y="2577163"/>
            <a:ext cx="2143125" cy="2143125"/>
          </a:xfrm>
          <a:prstGeom prst="rect">
            <a:avLst/>
          </a:prstGeom>
        </p:spPr>
      </p:pic>
      <p:pic>
        <p:nvPicPr>
          <p:cNvPr id="8" name="Picture 7">
            <a:extLst>
              <a:ext uri="{FF2B5EF4-FFF2-40B4-BE49-F238E27FC236}">
                <a16:creationId xmlns:a16="http://schemas.microsoft.com/office/drawing/2014/main" id="{5B3583AB-BD97-F0F8-5339-CA098FFE0F3B}"/>
              </a:ext>
            </a:extLst>
          </p:cNvPr>
          <p:cNvPicPr>
            <a:picLocks noChangeAspect="1"/>
          </p:cNvPicPr>
          <p:nvPr/>
        </p:nvPicPr>
        <p:blipFill>
          <a:blip r:embed="rId5"/>
          <a:stretch>
            <a:fillRect/>
          </a:stretch>
        </p:blipFill>
        <p:spPr>
          <a:xfrm>
            <a:off x="6744112" y="4599429"/>
            <a:ext cx="1298448" cy="1298448"/>
          </a:xfrm>
          <a:prstGeom prst="rect">
            <a:avLst/>
          </a:prstGeom>
        </p:spPr>
      </p:pic>
    </p:spTree>
    <p:extLst>
      <p:ext uri="{BB962C8B-B14F-4D97-AF65-F5344CB8AC3E}">
        <p14:creationId xmlns:p14="http://schemas.microsoft.com/office/powerpoint/2010/main" val="26462501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F5C9B-3758-0F6E-6739-D1AAF2FF0B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ED204-427A-32EA-1887-8B997F16FECC}"/>
              </a:ext>
            </a:extLst>
          </p:cNvPr>
          <p:cNvSpPr>
            <a:spLocks noGrp="1"/>
          </p:cNvSpPr>
          <p:nvPr>
            <p:ph type="title"/>
          </p:nvPr>
        </p:nvSpPr>
        <p:spPr>
          <a:xfrm>
            <a:off x="1366138" y="274320"/>
            <a:ext cx="9112251" cy="692056"/>
          </a:xfrm>
        </p:spPr>
        <p:txBody>
          <a:bodyPr/>
          <a:lstStyle/>
          <a:p>
            <a:pPr algn="ctr"/>
            <a:r>
              <a:rPr lang="en-US">
                <a:ea typeface="Calibri"/>
                <a:cs typeface="Calibri"/>
              </a:rPr>
              <a:t>Manufacturing methods</a:t>
            </a:r>
          </a:p>
        </p:txBody>
      </p:sp>
      <p:graphicFrame>
        <p:nvGraphicFramePr>
          <p:cNvPr id="3" name="Table 2">
            <a:extLst>
              <a:ext uri="{FF2B5EF4-FFF2-40B4-BE49-F238E27FC236}">
                <a16:creationId xmlns:a16="http://schemas.microsoft.com/office/drawing/2014/main" id="{4AB9EA5F-3C1C-7ACA-2D66-E48575E87DDE}"/>
              </a:ext>
            </a:extLst>
          </p:cNvPr>
          <p:cNvGraphicFramePr>
            <a:graphicFrameLocks noGrp="1"/>
          </p:cNvGraphicFramePr>
          <p:nvPr>
            <p:extLst>
              <p:ext uri="{D42A27DB-BD31-4B8C-83A1-F6EECF244321}">
                <p14:modId xmlns:p14="http://schemas.microsoft.com/office/powerpoint/2010/main" val="2460899857"/>
              </p:ext>
            </p:extLst>
          </p:nvPr>
        </p:nvGraphicFramePr>
        <p:xfrm>
          <a:off x="3694176" y="1188721"/>
          <a:ext cx="8275320" cy="5394960"/>
        </p:xfrm>
        <a:graphic>
          <a:graphicData uri="http://schemas.openxmlformats.org/drawingml/2006/table">
            <a:tbl>
              <a:tblPr>
                <a:tableStyleId>{5C22544A-7EE6-4342-B048-85BDC9FD1C3A}</a:tableStyleId>
              </a:tblPr>
              <a:tblGrid>
                <a:gridCol w="1853765">
                  <a:extLst>
                    <a:ext uri="{9D8B030D-6E8A-4147-A177-3AD203B41FA5}">
                      <a16:colId xmlns:a16="http://schemas.microsoft.com/office/drawing/2014/main" val="1028096774"/>
                    </a:ext>
                  </a:extLst>
                </a:gridCol>
                <a:gridCol w="2320102">
                  <a:extLst>
                    <a:ext uri="{9D8B030D-6E8A-4147-A177-3AD203B41FA5}">
                      <a16:colId xmlns:a16="http://schemas.microsoft.com/office/drawing/2014/main" val="665042030"/>
                    </a:ext>
                  </a:extLst>
                </a:gridCol>
                <a:gridCol w="1459839">
                  <a:extLst>
                    <a:ext uri="{9D8B030D-6E8A-4147-A177-3AD203B41FA5}">
                      <a16:colId xmlns:a16="http://schemas.microsoft.com/office/drawing/2014/main" val="3658881864"/>
                    </a:ext>
                  </a:extLst>
                </a:gridCol>
                <a:gridCol w="2641614">
                  <a:extLst>
                    <a:ext uri="{9D8B030D-6E8A-4147-A177-3AD203B41FA5}">
                      <a16:colId xmlns:a16="http://schemas.microsoft.com/office/drawing/2014/main" val="254359056"/>
                    </a:ext>
                  </a:extLst>
                </a:gridCol>
              </a:tblGrid>
              <a:tr h="801506">
                <a:tc>
                  <a:txBody>
                    <a:bodyPr/>
                    <a:lstStyle/>
                    <a:p>
                      <a:pPr algn="l" rtl="0" fontAlgn="b">
                        <a:buNone/>
                      </a:pPr>
                      <a:r>
                        <a:rPr lang="en-GB" sz="1600" b="1" u="none" strike="noStrike">
                          <a:effectLst/>
                        </a:rPr>
                        <a:t>Component</a:t>
                      </a:r>
                      <a:endParaRPr lang="en-GB" sz="1600" b="1" i="0" u="none" strike="noStrike">
                        <a:solidFill>
                          <a:srgbClr val="404040"/>
                        </a:solidFill>
                        <a:effectLst/>
                        <a:latin typeface="Calibri" panose="020F0502020204030204" pitchFamily="34" charset="0"/>
                      </a:endParaRPr>
                    </a:p>
                  </a:txBody>
                  <a:tcPr marL="9525" marR="9525" marT="9525" marB="0" anchor="b"/>
                </a:tc>
                <a:tc>
                  <a:txBody>
                    <a:bodyPr/>
                    <a:lstStyle/>
                    <a:p>
                      <a:pPr algn="l" rtl="0" fontAlgn="b">
                        <a:buNone/>
                      </a:pPr>
                      <a:r>
                        <a:rPr lang="en-GB" sz="1600" b="1" u="none" strike="noStrike">
                          <a:effectLst/>
                        </a:rPr>
                        <a:t>Material</a:t>
                      </a:r>
                      <a:endParaRPr lang="en-GB" sz="1600" b="1" i="0" u="none" strike="noStrike">
                        <a:solidFill>
                          <a:srgbClr val="404040"/>
                        </a:solidFill>
                        <a:effectLst/>
                        <a:latin typeface="Calibri" panose="020F0502020204030204" pitchFamily="34" charset="0"/>
                      </a:endParaRPr>
                    </a:p>
                  </a:txBody>
                  <a:tcPr marL="9525" marR="9525" marT="9525" marB="0" anchor="b"/>
                </a:tc>
                <a:tc>
                  <a:txBody>
                    <a:bodyPr/>
                    <a:lstStyle/>
                    <a:p>
                      <a:pPr algn="l" fontAlgn="b">
                        <a:buNone/>
                      </a:pPr>
                      <a:r>
                        <a:rPr lang="en-GB" sz="1600" b="1" u="none" strike="noStrike">
                          <a:effectLst/>
                        </a:rPr>
                        <a:t>Method </a:t>
                      </a:r>
                      <a:endParaRPr lang="en-GB" sz="1600" b="1"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600" b="1" u="none" strike="noStrike">
                          <a:effectLst/>
                        </a:rPr>
                        <a:t>Reason </a:t>
                      </a:r>
                      <a:endParaRPr lang="en-GB" sz="1600" b="1"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486672857"/>
                  </a:ext>
                </a:extLst>
              </a:tr>
              <a:tr h="718591">
                <a:tc>
                  <a:txBody>
                    <a:bodyPr/>
                    <a:lstStyle/>
                    <a:p>
                      <a:pPr algn="l" rtl="0" fontAlgn="b">
                        <a:buNone/>
                      </a:pPr>
                      <a:r>
                        <a:rPr lang="en-GB" sz="1400" u="none" strike="noStrike">
                          <a:effectLst/>
                        </a:rPr>
                        <a:t>Base Frame</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rtl="0" fontAlgn="b">
                        <a:buNone/>
                      </a:pPr>
                      <a:r>
                        <a:rPr lang="en-GB" sz="1400" u="none" strike="noStrike">
                          <a:effectLst/>
                        </a:rPr>
                        <a:t>High-Strength Steel (S355)</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fontAlgn="b">
                        <a:buNone/>
                      </a:pPr>
                      <a:r>
                        <a:rPr lang="en-GB" sz="1100" u="none" strike="noStrike">
                          <a:effectLst/>
                        </a:rPr>
                        <a:t>Welded fabrication </a:t>
                      </a:r>
                      <a:endParaRPr lang="en-GB"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100" u="none" strike="noStrike">
                          <a:effectLst/>
                        </a:rPr>
                        <a:t>Structural stiffness, cost effective </a:t>
                      </a:r>
                      <a:endParaRPr lang="en-GB"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613487284"/>
                  </a:ext>
                </a:extLst>
              </a:tr>
              <a:tr h="718591">
                <a:tc>
                  <a:txBody>
                    <a:bodyPr/>
                    <a:lstStyle/>
                    <a:p>
                      <a:pPr algn="l" rtl="0" fontAlgn="b">
                        <a:buNone/>
                      </a:pPr>
                      <a:r>
                        <a:rPr lang="en-GB" sz="1400" u="none" strike="noStrike">
                          <a:effectLst/>
                        </a:rPr>
                        <a:t>Joints &amp; Shafts</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rtl="0" fontAlgn="b">
                        <a:buNone/>
                      </a:pPr>
                      <a:r>
                        <a:rPr lang="en-GB" sz="1400" u="none" strike="noStrike">
                          <a:effectLst/>
                        </a:rPr>
                        <a:t>Alloy Steel (4140, hardened)</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fontAlgn="b">
                        <a:buNone/>
                      </a:pPr>
                      <a:r>
                        <a:rPr lang="en-GB" sz="1100" u="none" strike="noStrike">
                          <a:effectLst/>
                        </a:rPr>
                        <a:t>CNC machining </a:t>
                      </a:r>
                      <a:endParaRPr lang="en-GB"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100" u="none" strike="noStrike">
                          <a:effectLst/>
                        </a:rPr>
                        <a:t>High precision, repeatable </a:t>
                      </a:r>
                      <a:endParaRPr lang="en-GB"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796793558"/>
                  </a:ext>
                </a:extLst>
              </a:tr>
              <a:tr h="718591">
                <a:tc>
                  <a:txBody>
                    <a:bodyPr/>
                    <a:lstStyle/>
                    <a:p>
                      <a:pPr algn="l" rtl="0" fontAlgn="b">
                        <a:buNone/>
                      </a:pPr>
                      <a:r>
                        <a:rPr lang="en-GB" sz="1400" u="none" strike="noStrike">
                          <a:effectLst/>
                        </a:rPr>
                        <a:t>Arm Links</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rtl="0" fontAlgn="b">
                        <a:buNone/>
                      </a:pPr>
                      <a:r>
                        <a:rPr lang="en-GB" sz="1400" u="none" strike="noStrike">
                          <a:effectLst/>
                        </a:rPr>
                        <a:t>Aluminium (6061-T6 / 7075-T6)</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fontAlgn="b">
                        <a:buNone/>
                      </a:pPr>
                      <a:r>
                        <a:rPr lang="en-GB" sz="1100" u="none" strike="noStrike">
                          <a:effectLst/>
                        </a:rPr>
                        <a:t>CNC machining </a:t>
                      </a:r>
                      <a:endParaRPr lang="en-GB"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100" u="none" strike="noStrike">
                          <a:effectLst/>
                        </a:rPr>
                        <a:t>High dimesional accuracy and surface finish </a:t>
                      </a:r>
                      <a:endParaRPr lang="en-GB"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821794184"/>
                  </a:ext>
                </a:extLst>
              </a:tr>
              <a:tr h="718591">
                <a:tc>
                  <a:txBody>
                    <a:bodyPr/>
                    <a:lstStyle/>
                    <a:p>
                      <a:pPr algn="l" rtl="0" fontAlgn="b">
                        <a:buNone/>
                      </a:pPr>
                      <a:r>
                        <a:rPr lang="en-GB" sz="1400" u="none" strike="noStrike">
                          <a:effectLst/>
                        </a:rPr>
                        <a:t>Extended Sections</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rtl="0" fontAlgn="b">
                        <a:buNone/>
                      </a:pPr>
                      <a:r>
                        <a:rPr lang="en-GB" sz="1400" u="none" strike="noStrike">
                          <a:effectLst/>
                        </a:rPr>
                        <a:t>Carbon Fiber reinforced polymer</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fontAlgn="b">
                        <a:buNone/>
                      </a:pPr>
                      <a:r>
                        <a:rPr lang="en-GB" sz="1100" u="none" strike="noStrike">
                          <a:effectLst/>
                        </a:rPr>
                        <a:t>Resin transfer moulding </a:t>
                      </a:r>
                      <a:endParaRPr lang="en-GB"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100" u="none" strike="noStrike">
                          <a:effectLst/>
                        </a:rPr>
                        <a:t>Repeatable for moderate production </a:t>
                      </a:r>
                      <a:endParaRPr lang="en-GB"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903353724"/>
                  </a:ext>
                </a:extLst>
              </a:tr>
              <a:tr h="718591">
                <a:tc>
                  <a:txBody>
                    <a:bodyPr/>
                    <a:lstStyle/>
                    <a:p>
                      <a:pPr algn="l" rtl="0" fontAlgn="b">
                        <a:buNone/>
                      </a:pPr>
                      <a:r>
                        <a:rPr lang="en-GB" sz="1400" u="none" strike="noStrike">
                          <a:effectLst/>
                        </a:rPr>
                        <a:t>Bearings/Bushings</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rtl="0" fontAlgn="b">
                        <a:buNone/>
                      </a:pPr>
                      <a:r>
                        <a:rPr lang="en-GB" sz="1400" u="none" strike="noStrike">
                          <a:effectLst/>
                        </a:rPr>
                        <a:t>Bronze / Polymer composites</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fontAlgn="b">
                        <a:buNone/>
                      </a:pPr>
                      <a:r>
                        <a:rPr lang="en-GB" sz="1100" u="none" strike="noStrike">
                          <a:effectLst/>
                        </a:rPr>
                        <a:t>CNC machining </a:t>
                      </a:r>
                      <a:endParaRPr lang="en-GB"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100" u="none" strike="noStrike">
                          <a:effectLst/>
                        </a:rPr>
                        <a:t>High precision, repeatable </a:t>
                      </a:r>
                      <a:endParaRPr lang="en-GB"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446238824"/>
                  </a:ext>
                </a:extLst>
              </a:tr>
              <a:tr h="1000499">
                <a:tc>
                  <a:txBody>
                    <a:bodyPr/>
                    <a:lstStyle/>
                    <a:p>
                      <a:pPr algn="l" rtl="0" fontAlgn="b">
                        <a:buNone/>
                      </a:pPr>
                      <a:r>
                        <a:rPr lang="en-GB" sz="1400" u="none" strike="noStrike">
                          <a:effectLst/>
                        </a:rPr>
                        <a:t>Covers &amp; Housing</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rtl="0" fontAlgn="b">
                        <a:buNone/>
                      </a:pPr>
                      <a:r>
                        <a:rPr lang="en-GB" sz="1400" u="none" strike="noStrike">
                          <a:effectLst/>
                        </a:rPr>
                        <a:t>ABS / Nylon</a:t>
                      </a:r>
                      <a:endParaRPr lang="en-GB" sz="1400" b="0" i="0" u="none" strike="noStrike">
                        <a:solidFill>
                          <a:srgbClr val="404040"/>
                        </a:solidFill>
                        <a:effectLst/>
                        <a:latin typeface="Calibri" panose="020F0502020204030204" pitchFamily="34" charset="0"/>
                      </a:endParaRPr>
                    </a:p>
                  </a:txBody>
                  <a:tcPr marL="9525" marR="9525" marT="9525" marB="0" anchor="b"/>
                </a:tc>
                <a:tc>
                  <a:txBody>
                    <a:bodyPr/>
                    <a:lstStyle/>
                    <a:p>
                      <a:pPr algn="l" fontAlgn="b">
                        <a:buNone/>
                      </a:pPr>
                      <a:r>
                        <a:rPr lang="en-GB" sz="1100" u="none" strike="noStrike">
                          <a:effectLst/>
                        </a:rPr>
                        <a:t>Injection Moulding prefered </a:t>
                      </a:r>
                      <a:endParaRPr lang="en-GB" sz="11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buNone/>
                      </a:pPr>
                      <a:r>
                        <a:rPr lang="en-GB" sz="1100" u="none" strike="noStrike">
                          <a:effectLst/>
                        </a:rPr>
                        <a:t>high production rates and precision (potential for high </a:t>
                      </a:r>
                      <a:r>
                        <a:rPr lang="en-GB" sz="1100" u="none" strike="noStrike" err="1">
                          <a:effectLst/>
                        </a:rPr>
                        <a:t>start up</a:t>
                      </a:r>
                      <a:r>
                        <a:rPr lang="en-GB" sz="1100" u="none" strike="noStrike">
                          <a:effectLst/>
                        </a:rPr>
                        <a:t> costs, will have to be considered) </a:t>
                      </a:r>
                      <a:endParaRPr lang="en-GB" sz="11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837953273"/>
                  </a:ext>
                </a:extLst>
              </a:tr>
            </a:tbl>
          </a:graphicData>
        </a:graphic>
      </p:graphicFrame>
      <p:pic>
        <p:nvPicPr>
          <p:cNvPr id="9" name="Picture 8">
            <a:extLst>
              <a:ext uri="{FF2B5EF4-FFF2-40B4-BE49-F238E27FC236}">
                <a16:creationId xmlns:a16="http://schemas.microsoft.com/office/drawing/2014/main" id="{C21C3BCA-3EF5-3A97-2D98-44ED3D157744}"/>
              </a:ext>
            </a:extLst>
          </p:cNvPr>
          <p:cNvPicPr>
            <a:picLocks noChangeAspect="1"/>
          </p:cNvPicPr>
          <p:nvPr/>
        </p:nvPicPr>
        <p:blipFill>
          <a:blip r:embed="rId2"/>
          <a:stretch>
            <a:fillRect/>
          </a:stretch>
        </p:blipFill>
        <p:spPr>
          <a:xfrm>
            <a:off x="222504" y="1188721"/>
            <a:ext cx="3048000" cy="1495425"/>
          </a:xfrm>
          <a:prstGeom prst="rect">
            <a:avLst/>
          </a:prstGeom>
        </p:spPr>
      </p:pic>
      <p:pic>
        <p:nvPicPr>
          <p:cNvPr id="10" name="Picture 9">
            <a:extLst>
              <a:ext uri="{FF2B5EF4-FFF2-40B4-BE49-F238E27FC236}">
                <a16:creationId xmlns:a16="http://schemas.microsoft.com/office/drawing/2014/main" id="{74697236-66F4-994F-A603-018FCF613209}"/>
              </a:ext>
            </a:extLst>
          </p:cNvPr>
          <p:cNvPicPr>
            <a:picLocks noChangeAspect="1"/>
          </p:cNvPicPr>
          <p:nvPr/>
        </p:nvPicPr>
        <p:blipFill>
          <a:blip r:embed="rId3"/>
          <a:stretch>
            <a:fillRect/>
          </a:stretch>
        </p:blipFill>
        <p:spPr>
          <a:xfrm>
            <a:off x="222504" y="2684146"/>
            <a:ext cx="2857500" cy="1600200"/>
          </a:xfrm>
          <a:prstGeom prst="rect">
            <a:avLst/>
          </a:prstGeom>
        </p:spPr>
      </p:pic>
      <p:pic>
        <p:nvPicPr>
          <p:cNvPr id="11" name="Picture 10">
            <a:extLst>
              <a:ext uri="{FF2B5EF4-FFF2-40B4-BE49-F238E27FC236}">
                <a16:creationId xmlns:a16="http://schemas.microsoft.com/office/drawing/2014/main" id="{5F22CFEE-FEF6-106C-9CA4-A04BADAEC8BD}"/>
              </a:ext>
            </a:extLst>
          </p:cNvPr>
          <p:cNvPicPr>
            <a:picLocks noChangeAspect="1"/>
          </p:cNvPicPr>
          <p:nvPr/>
        </p:nvPicPr>
        <p:blipFill>
          <a:blip r:embed="rId4"/>
          <a:stretch>
            <a:fillRect/>
          </a:stretch>
        </p:blipFill>
        <p:spPr>
          <a:xfrm>
            <a:off x="552640" y="4422838"/>
            <a:ext cx="2619375" cy="1743075"/>
          </a:xfrm>
          <a:prstGeom prst="rect">
            <a:avLst/>
          </a:prstGeom>
        </p:spPr>
      </p:pic>
    </p:spTree>
    <p:extLst>
      <p:ext uri="{BB962C8B-B14F-4D97-AF65-F5344CB8AC3E}">
        <p14:creationId xmlns:p14="http://schemas.microsoft.com/office/powerpoint/2010/main" val="31335048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8197F-8FB2-3F42-EB27-93BA5D162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BB0A4E-B1D1-6FDD-FD11-A1AC2AA1650B}"/>
              </a:ext>
            </a:extLst>
          </p:cNvPr>
          <p:cNvSpPr>
            <a:spLocks noGrp="1"/>
          </p:cNvSpPr>
          <p:nvPr>
            <p:ph type="title"/>
          </p:nvPr>
        </p:nvSpPr>
        <p:spPr>
          <a:xfrm>
            <a:off x="6847012" y="3051048"/>
            <a:ext cx="4800600" cy="745958"/>
          </a:xfrm>
        </p:spPr>
        <p:txBody>
          <a:bodyPr anchor="b">
            <a:normAutofit/>
          </a:bodyPr>
          <a:lstStyle/>
          <a:p>
            <a:pPr algn="ctr"/>
            <a:r>
              <a:rPr lang="en-US"/>
              <a:t>Questions?</a:t>
            </a:r>
          </a:p>
        </p:txBody>
      </p:sp>
      <p:pic>
        <p:nvPicPr>
          <p:cNvPr id="5" name="Picture 4" descr="Question marks in a line and one question mark is lit">
            <a:extLst>
              <a:ext uri="{FF2B5EF4-FFF2-40B4-BE49-F238E27FC236}">
                <a16:creationId xmlns:a16="http://schemas.microsoft.com/office/drawing/2014/main" id="{2F555D84-B884-00DD-45CF-8DBE4F01997F}"/>
              </a:ext>
            </a:extLst>
          </p:cNvPr>
          <p:cNvPicPr>
            <a:picLocks noChangeAspect="1"/>
          </p:cNvPicPr>
          <p:nvPr/>
        </p:nvPicPr>
        <p:blipFill>
          <a:blip r:embed="rId2"/>
          <a:srcRect r="40753" b="-3"/>
          <a:stretch>
            <a:fillRect/>
          </a:stretch>
        </p:blipFill>
        <p:spPr>
          <a:xfrm>
            <a:off x="20" y="10"/>
            <a:ext cx="6095980" cy="6857990"/>
          </a:xfrm>
          <a:prstGeom prst="rect">
            <a:avLst/>
          </a:prstGeom>
          <a:noFill/>
          <a:ln>
            <a:noFill/>
          </a:ln>
        </p:spPr>
      </p:pic>
    </p:spTree>
    <p:extLst>
      <p:ext uri="{BB962C8B-B14F-4D97-AF65-F5344CB8AC3E}">
        <p14:creationId xmlns:p14="http://schemas.microsoft.com/office/powerpoint/2010/main" val="23244419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7B0A5589-E4E9-9CDB-4CD1-D4EB3CADF666}"/>
              </a:ext>
            </a:extLst>
          </p:cNvPr>
          <p:cNvSpPr>
            <a:spLocks noGrp="1"/>
          </p:cNvSpPr>
          <p:nvPr>
            <p:ph type="title"/>
          </p:nvPr>
        </p:nvSpPr>
        <p:spPr>
          <a:xfrm>
            <a:off x="208547" y="-911593"/>
            <a:ext cx="8686800" cy="2011680"/>
          </a:xfrm>
        </p:spPr>
        <p:txBody>
          <a:bodyPr/>
          <a:lstStyle/>
          <a:p>
            <a:r>
              <a:rPr lang="en-US">
                <a:ea typeface="Calibri"/>
                <a:cs typeface="Calibri"/>
              </a:rPr>
              <a:t>References</a:t>
            </a:r>
            <a:endParaRPr lang="en-US"/>
          </a:p>
        </p:txBody>
      </p:sp>
      <p:sp>
        <p:nvSpPr>
          <p:cNvPr id="7" name="TextBox 6">
            <a:extLst>
              <a:ext uri="{FF2B5EF4-FFF2-40B4-BE49-F238E27FC236}">
                <a16:creationId xmlns:a16="http://schemas.microsoft.com/office/drawing/2014/main" id="{2653C1D5-03E5-6EF2-B537-77F7FB709B22}"/>
              </a:ext>
            </a:extLst>
          </p:cNvPr>
          <p:cNvSpPr txBox="1"/>
          <p:nvPr/>
        </p:nvSpPr>
        <p:spPr>
          <a:xfrm>
            <a:off x="9172074" y="167640"/>
            <a:ext cx="8686800" cy="265112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buSzPct val="100000"/>
            </a:pPr>
            <a:r>
              <a:rPr lang="en-US" sz="800" kern="1200">
                <a:latin typeface="+mn-lt"/>
                <a:ea typeface="+mn-ea"/>
                <a:cs typeface="+mn-cs"/>
                <a:hlinkClick r:id="rId2">
                  <a:extLst>
                    <a:ext uri="{A12FA001-AC4F-418D-AE19-62706E023703}">
                      <ahyp:hlinkClr xmlns:ahyp="http://schemas.microsoft.com/office/drawing/2018/hyperlinkcolor" val="tx"/>
                    </a:ext>
                  </a:extLst>
                </a:hlinkClick>
              </a:rPr>
              <a:t>Buy used Robotic Arm on </a:t>
            </a:r>
            <a:r>
              <a:rPr lang="en-US" sz="800" kern="1200" err="1">
                <a:latin typeface="+mn-lt"/>
                <a:ea typeface="+mn-ea"/>
                <a:cs typeface="+mn-cs"/>
                <a:hlinkClick r:id="rId2">
                  <a:extLst>
                    <a:ext uri="{A12FA001-AC4F-418D-AE19-62706E023703}">
                      <ahyp:hlinkClr xmlns:ahyp="http://schemas.microsoft.com/office/drawing/2018/hyperlinkcolor" val="tx"/>
                    </a:ext>
                  </a:extLst>
                </a:hlinkClick>
              </a:rPr>
              <a:t>Machineseeker</a:t>
            </a:r>
            <a:endParaRPr lang="en-US" sz="800" kern="1200" err="1">
              <a:latin typeface="+mn-lt"/>
              <a:ea typeface="+mn-ea"/>
              <a:cs typeface="+mn-cs"/>
            </a:endParaRPr>
          </a:p>
          <a:p>
            <a:pPr>
              <a:lnSpc>
                <a:spcPct val="90000"/>
              </a:lnSpc>
              <a:spcAft>
                <a:spcPts val="600"/>
              </a:spcAft>
              <a:buSzPct val="100000"/>
            </a:pPr>
            <a:endParaRPr lang="en-US" sz="2800" kern="1200">
              <a:latin typeface="+mn-lt"/>
              <a:ea typeface="+mn-ea"/>
              <a:cs typeface="+mn-cs"/>
            </a:endParaRPr>
          </a:p>
        </p:txBody>
      </p:sp>
    </p:spTree>
    <p:extLst>
      <p:ext uri="{BB962C8B-B14F-4D97-AF65-F5344CB8AC3E}">
        <p14:creationId xmlns:p14="http://schemas.microsoft.com/office/powerpoint/2010/main" val="38224906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Wireframe Building 16x9">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wireframe building presentation (widescreen).potx" id="{58CE74E2-616B-447D-963B-87527DA5909A}" vid="{49D84436-E293-416F-BC4D-7976A1E115A4}"/>
    </a:ext>
  </a:extLst>
</a:theme>
</file>

<file path=ppt/theme/theme2.xml><?xml version="1.0" encoding="utf-8"?>
<a:theme xmlns:a="http://schemas.openxmlformats.org/drawingml/2006/main" name="Office Theme">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3" ma:contentTypeDescription="Create a new document." ma:contentTypeScope="" ma:versionID="fd8515eb077f4ce898535f86cc777c9c">
  <xsd:schema xmlns:xsd="http://www.w3.org/2001/XMLSchema" xmlns:xs="http://www.w3.org/2001/XMLSchema" xmlns:p="http://schemas.microsoft.com/office/2006/metadata/properties" xmlns:ns2="c8467a35-94cf-4991-95b1-62d23d6ef9da" targetNamespace="http://schemas.microsoft.com/office/2006/metadata/properties" ma:root="true" ma:fieldsID="971e58b123daefd2bd565549ca0577e3"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B78BB34-2CDD-4FE1-9543-991F7A06F675}">
  <ds:schemaRefs>
    <ds:schemaRef ds:uri="http://schemas.microsoft.com/sharepoint/v3/contenttype/forms"/>
  </ds:schemaRefs>
</ds:datastoreItem>
</file>

<file path=customXml/itemProps2.xml><?xml version="1.0" encoding="utf-8"?>
<ds:datastoreItem xmlns:ds="http://schemas.openxmlformats.org/officeDocument/2006/customXml" ds:itemID="{D04DB312-3204-4ABA-93AA-E39C0935D67F}">
  <ds:schemaRefs>
    <ds:schemaRef ds:uri="c8467a35-94cf-4991-95b1-62d23d6ef9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DEE6D06-C5BA-4AC3-9637-3FB0CCFFDDAC}">
  <ds:schemaRefs>
    <ds:schemaRef ds:uri="c8467a35-94cf-4991-95b1-62d23d6ef9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Business wireframe building presentation (widescreen)</Template>
  <TotalTime>0</TotalTime>
  <Application>Microsoft Office PowerPoint</Application>
  <PresentationFormat>Widescreen</PresentationFormat>
  <Slides>23</Slides>
  <Notes>2</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Wireframe Building 16x9</vt:lpstr>
      <vt:lpstr>Group Project – ROBOT ARM</vt:lpstr>
      <vt:lpstr>Introduction</vt:lpstr>
      <vt:lpstr>Project Roles</vt:lpstr>
      <vt:lpstr>Project Scope</vt:lpstr>
      <vt:lpstr>Gantt Chart and project plan</vt:lpstr>
      <vt:lpstr>Planning </vt:lpstr>
      <vt:lpstr>Gantt Chart </vt:lpstr>
      <vt:lpstr>QFD Design Specification</vt:lpstr>
      <vt:lpstr>Product Design Specification </vt:lpstr>
      <vt:lpstr>Design Specs</vt:lpstr>
      <vt:lpstr>Design Idea</vt:lpstr>
      <vt:lpstr>Drive Research</vt:lpstr>
      <vt:lpstr>Control Architecture</vt:lpstr>
      <vt:lpstr>Procurement </vt:lpstr>
      <vt:lpstr>Procurement </vt:lpstr>
      <vt:lpstr>Procurement </vt:lpstr>
      <vt:lpstr>Analysis</vt:lpstr>
      <vt:lpstr>ANALYSIS</vt:lpstr>
      <vt:lpstr>ANALYSIS </vt:lpstr>
      <vt:lpstr>Materials Strategy </vt:lpstr>
      <vt:lpstr>Manufacturing methods</vt:lpstr>
      <vt:lpstr>Questions?</vt:lpstr>
      <vt:lpstr>References</vt:lpstr>
    </vt:vector>
  </TitlesOfParts>
  <Company>SAFRAN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EVANS Thomas (SAFRAN SEATS)</dc:creator>
  <cp:revision>1</cp:revision>
  <dcterms:created xsi:type="dcterms:W3CDTF">2026-03-06T15:33:06Z</dcterms:created>
  <dcterms:modified xsi:type="dcterms:W3CDTF">2026-03-18T15:48:13Z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SIP_Label_024ffcea-f25b-491e-9dc9-834516f3550e_Enabled">
    <vt:lpwstr>true</vt:lpwstr>
  </property>
  <property fmtid="{D5CDD505-2E9C-101B-9397-08002B2CF9AE}" pid="9" name="MSIP_Label_024ffcea-f25b-491e-9dc9-834516f3550e_SetDate">
    <vt:lpwstr>2026-03-06T15:34:20Z</vt:lpwstr>
  </property>
  <property fmtid="{D5CDD505-2E9C-101B-9397-08002B2CF9AE}" pid="10" name="MSIP_Label_024ffcea-f25b-491e-9dc9-834516f3550e_Method">
    <vt:lpwstr>Standard</vt:lpwstr>
  </property>
  <property fmtid="{D5CDD505-2E9C-101B-9397-08002B2CF9AE}" pid="11" name="MSIP_Label_024ffcea-f25b-491e-9dc9-834516f3550e_Name">
    <vt:lpwstr>C2 - restricted</vt:lpwstr>
  </property>
  <property fmtid="{D5CDD505-2E9C-101B-9397-08002B2CF9AE}" pid="12" name="MSIP_Label_024ffcea-f25b-491e-9dc9-834516f3550e_SiteId">
    <vt:lpwstr>d52b49b7-0c8f-4d89-8c4f-f20517306e08</vt:lpwstr>
  </property>
  <property fmtid="{D5CDD505-2E9C-101B-9397-08002B2CF9AE}" pid="13" name="MSIP_Label_024ffcea-f25b-491e-9dc9-834516f3550e_ActionId">
    <vt:lpwstr>0790bbc8-a2a3-42c1-be94-075110ad7f9c</vt:lpwstr>
  </property>
  <property fmtid="{D5CDD505-2E9C-101B-9397-08002B2CF9AE}" pid="14" name="MSIP_Label_024ffcea-f25b-491e-9dc9-834516f3550e_ContentBits">
    <vt:lpwstr>1</vt:lpwstr>
  </property>
  <property fmtid="{D5CDD505-2E9C-101B-9397-08002B2CF9AE}" pid="15" name="MSIP_Label_024ffcea-f25b-491e-9dc9-834516f3550e_Tag">
    <vt:lpwstr>10, 3, 0, 1</vt:lpwstr>
  </property>
  <property fmtid="{D5CDD505-2E9C-101B-9397-08002B2CF9AE}" pid="16" name="ClassificationContentMarkingHeaderLocations">
    <vt:lpwstr>Wireframe Building 16x9:8</vt:lpwstr>
  </property>
  <property fmtid="{D5CDD505-2E9C-101B-9397-08002B2CF9AE}" pid="17" name="ClassificationContentMarkingHeaderText">
    <vt:lpwstr>C2 - Confidential</vt:lpwstr>
  </property>
</Properties>
</file>