
<file path=[Content_Types].xml><?xml version="1.0" encoding="utf-8"?>
<Types xmlns="http://schemas.openxmlformats.org/package/2006/content-types">
  <Default Extension="jpeg" ContentType="image/jpeg"/>
  <Default Extension="png" ContentType="image/png"/>
  <Default Extension="wdp" ContentType="image/vnd.ms-photo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fonts/font1.fntdata" ContentType="application/x-fontdata"/>
  <Override PartName="/ppt/fonts/font10.fntdata" ContentType="application/x-fontdata"/>
  <Override PartName="/ppt/fonts/font11.fntdata" ContentType="application/x-fontdata"/>
  <Override PartName="/ppt/fonts/font12.fntdata" ContentType="application/x-fontdata"/>
  <Override PartName="/ppt/fonts/font13.fntdata" ContentType="application/x-fontdata"/>
  <Override PartName="/ppt/fonts/font14.fntdata" ContentType="application/x-fontdata"/>
  <Override PartName="/ppt/fonts/font15.fntdata" ContentType="application/x-fontdata"/>
  <Override PartName="/ppt/fonts/font16.fntdata" ContentType="application/x-fontdata"/>
  <Override PartName="/ppt/fonts/font17.fntdata" ContentType="application/x-fontdata"/>
  <Override PartName="/ppt/fonts/font18.fntdata" ContentType="application/x-fontdata"/>
  <Override PartName="/ppt/fonts/font19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fonts/font7.fntdata" ContentType="application/x-fontdata"/>
  <Override PartName="/ppt/fonts/font8.fntdata" ContentType="application/x-fontdata"/>
  <Override PartName="/ppt/fonts/font9.fntdata" ContentType="application/x-fontdata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firstSlideNum="0" embedTrueTypeFonts="1" saveSubsetFonts="1">
  <p:sldMasterIdLst>
    <p:sldMasterId id="2147483648" r:id="rId1"/>
  </p:sldMasterIdLst>
  <p:notesMasterIdLst>
    <p:notesMasterId r:id="rId10"/>
  </p:notesMasterIdLst>
  <p:handoutMasterIdLst>
    <p:handoutMasterId r:id="rId25"/>
  </p:handoutMasterIdLst>
  <p:sldIdLst>
    <p:sldId id="333" r:id="rId3"/>
    <p:sldId id="259" r:id="rId4"/>
    <p:sldId id="294" r:id="rId5"/>
    <p:sldId id="311" r:id="rId6"/>
    <p:sldId id="312" r:id="rId7"/>
    <p:sldId id="314" r:id="rId8"/>
    <p:sldId id="293" r:id="rId9"/>
    <p:sldId id="262" r:id="rId11"/>
    <p:sldId id="265" r:id="rId12"/>
    <p:sldId id="334" r:id="rId13"/>
    <p:sldId id="274" r:id="rId14"/>
    <p:sldId id="275" r:id="rId15"/>
    <p:sldId id="285" r:id="rId16"/>
    <p:sldId id="276" r:id="rId17"/>
    <p:sldId id="278" r:id="rId18"/>
    <p:sldId id="280" r:id="rId19"/>
    <p:sldId id="281" r:id="rId20"/>
    <p:sldId id="282" r:id="rId21"/>
    <p:sldId id="283" r:id="rId22"/>
    <p:sldId id="332" r:id="rId23"/>
    <p:sldId id="284" r:id="rId24"/>
  </p:sldIdLst>
  <p:sldSz cx="9144000" cy="5143500" type="screen16x9"/>
  <p:notesSz cx="6858000" cy="9144000"/>
  <p:embeddedFontLst>
    <p:embeddedFont>
      <p:font typeface="Berlin Sans FB" panose="020E0602020502020306" pitchFamily="34" charset="0"/>
      <p:regular r:id="rId29"/>
      <p:bold r:id="rId30"/>
    </p:embeddedFont>
    <p:embeddedFont>
      <p:font typeface="Wingdings 2" panose="05020102010507070707"/>
      <p:regular r:id="rId31"/>
    </p:embeddedFont>
    <p:embeddedFont>
      <p:font typeface="Wingdings 2" panose="05020102010507070707" pitchFamily="18" charset="2"/>
      <p:regular r:id="rId32"/>
    </p:embeddedFont>
    <p:embeddedFont>
      <p:font typeface="Calibri" panose="020F0502020204030204" charset="0"/>
      <p:regular r:id="rId33"/>
      <p:bold r:id="rId34"/>
      <p:italic r:id="rId35"/>
      <p:boldItalic r:id="rId36"/>
    </p:embeddedFont>
    <p:embeddedFont>
      <p:font typeface="微软雅黑" panose="020B0503020204020204" charset="-122"/>
      <p:regular r:id="rId37"/>
    </p:embeddedFont>
    <p:embeddedFont>
      <p:font typeface="楷体" panose="02010609060101010101" charset="-122"/>
      <p:regular r:id="rId38"/>
    </p:embeddedFont>
    <p:embeddedFont>
      <p:font typeface="方正舒体" panose="02010601030101010101" pitchFamily="2" charset="-122"/>
      <p:regular r:id="rId39"/>
    </p:embeddedFont>
    <p:embeddedFont>
      <p:font typeface="Arial Unicode MS" panose="020B0604020202020204" pitchFamily="34" charset="-122"/>
      <p:regular r:id="rId40"/>
    </p:embeddedFont>
    <p:embeddedFont>
      <p:font typeface="Constantia" panose="02030602050306030303" charset="0"/>
      <p:regular r:id="rId41"/>
      <p:bold r:id="rId42"/>
      <p:italic r:id="rId43"/>
      <p:boldItalic r:id="rId44"/>
    </p:embeddedFont>
    <p:embeddedFont>
      <p:font typeface="华文新魏" panose="02010800040101010101" charset="-122"/>
      <p:regular r:id="rId45"/>
    </p:embeddedFont>
    <p:embeddedFont>
      <p:font typeface="DotumChe" panose="020B0609000101010101" pitchFamily="49" charset="-127"/>
      <p:regular r:id="rId46"/>
    </p:embeddedFont>
    <p:embeddedFont>
      <p:font typeface="Broadway" panose="04040905080B02020502" pitchFamily="82" charset="0"/>
      <p:regular r:id="rId47"/>
    </p:embeddedFont>
  </p:embeddedFont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A0D00"/>
    <a:srgbClr val="663300"/>
    <a:srgbClr val="996633"/>
    <a:srgbClr val="00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816" y="96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7" Type="http://schemas.openxmlformats.org/officeDocument/2006/relationships/font" Target="fonts/font19.fntdata"/><Relationship Id="rId46" Type="http://schemas.openxmlformats.org/officeDocument/2006/relationships/font" Target="fonts/font18.fntdata"/><Relationship Id="rId45" Type="http://schemas.openxmlformats.org/officeDocument/2006/relationships/font" Target="fonts/font17.fntdata"/><Relationship Id="rId44" Type="http://schemas.openxmlformats.org/officeDocument/2006/relationships/font" Target="fonts/font16.fntdata"/><Relationship Id="rId43" Type="http://schemas.openxmlformats.org/officeDocument/2006/relationships/font" Target="fonts/font15.fntdata"/><Relationship Id="rId42" Type="http://schemas.openxmlformats.org/officeDocument/2006/relationships/font" Target="fonts/font14.fntdata"/><Relationship Id="rId41" Type="http://schemas.openxmlformats.org/officeDocument/2006/relationships/font" Target="fonts/font13.fntdata"/><Relationship Id="rId40" Type="http://schemas.openxmlformats.org/officeDocument/2006/relationships/font" Target="fonts/font12.fntdata"/><Relationship Id="rId4" Type="http://schemas.openxmlformats.org/officeDocument/2006/relationships/slide" Target="slides/slide2.xml"/><Relationship Id="rId39" Type="http://schemas.openxmlformats.org/officeDocument/2006/relationships/font" Target="fonts/font11.fntdata"/><Relationship Id="rId38" Type="http://schemas.openxmlformats.org/officeDocument/2006/relationships/font" Target="fonts/font10.fntdata"/><Relationship Id="rId37" Type="http://schemas.openxmlformats.org/officeDocument/2006/relationships/font" Target="fonts/font9.fntdata"/><Relationship Id="rId36" Type="http://schemas.openxmlformats.org/officeDocument/2006/relationships/font" Target="fonts/font8.fntdata"/><Relationship Id="rId35" Type="http://schemas.openxmlformats.org/officeDocument/2006/relationships/font" Target="fonts/font7.fntdata"/><Relationship Id="rId34" Type="http://schemas.openxmlformats.org/officeDocument/2006/relationships/font" Target="fonts/font6.fntdata"/><Relationship Id="rId33" Type="http://schemas.openxmlformats.org/officeDocument/2006/relationships/font" Target="fonts/font5.fntdata"/><Relationship Id="rId32" Type="http://schemas.openxmlformats.org/officeDocument/2006/relationships/font" Target="fonts/font4.fntdata"/><Relationship Id="rId31" Type="http://schemas.openxmlformats.org/officeDocument/2006/relationships/font" Target="fonts/font3.fntdata"/><Relationship Id="rId30" Type="http://schemas.openxmlformats.org/officeDocument/2006/relationships/font" Target="fonts/font2.fntdata"/><Relationship Id="rId3" Type="http://schemas.openxmlformats.org/officeDocument/2006/relationships/slide" Target="slides/slide1.xml"/><Relationship Id="rId29" Type="http://schemas.openxmlformats.org/officeDocument/2006/relationships/font" Target="fonts/font1.fntdata"/><Relationship Id="rId28" Type="http://schemas.openxmlformats.org/officeDocument/2006/relationships/tableStyles" Target="tableStyles.xml"/><Relationship Id="rId27" Type="http://schemas.openxmlformats.org/officeDocument/2006/relationships/viewProps" Target="viewProps.xml"/><Relationship Id="rId26" Type="http://schemas.openxmlformats.org/officeDocument/2006/relationships/presProps" Target="presProps.xml"/><Relationship Id="rId25" Type="http://schemas.openxmlformats.org/officeDocument/2006/relationships/handoutMaster" Target="handoutMasters/handoutMaster1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9B80D2-CD38-4930-9297-27403C757C28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E4F2E2-D56E-4A6E-BF25-F46FD8A0C74B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110844-2CA6-4AAA-9EA5-313FA434C848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0D214F-C83B-47EE-B7FD-96183E75B99E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茶叶这种神奇的树叶，从茶树上来，最早来自中国。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p>
            <a:fld id="{A80D214F-C83B-47EE-B7FD-96183E75B99E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铁观音，鸭屎属于乌龙茶（青茶），</a:t>
            </a:r>
            <a:r>
              <a:rPr lang="en-US" altLang="zh-CN"/>
              <a:t>dark </a:t>
            </a:r>
            <a:r>
              <a:rPr lang="zh-CN" altLang="en-US"/>
              <a:t>是黑茶，</a:t>
            </a:r>
            <a:r>
              <a:rPr lang="en-US" altLang="zh-CN"/>
              <a:t>Black</a:t>
            </a:r>
            <a:r>
              <a:rPr lang="zh-CN" altLang="en-US"/>
              <a:t>是红茶。</a:t>
            </a:r>
            <a:endParaRPr lang="zh-CN" altLang="en-US"/>
          </a:p>
          <a:p>
            <a:r>
              <a:rPr lang="zh-CN" altLang="en-US">
                <a:sym typeface="+mn-ea"/>
              </a:rPr>
              <a:t>不同的产地，不同的制作方法，产生了不同的茶。</a:t>
            </a:r>
            <a:br>
              <a:rPr lang="zh-CN" altLang="en-US">
                <a:sym typeface="+mn-ea"/>
              </a:rPr>
            </a:br>
            <a:r>
              <a:rPr lang="zh-CN" altLang="en-US">
                <a:sym typeface="+mn-ea"/>
              </a:rPr>
              <a:t>中国人在不同的地方，不同的季节，喝不同的茶，不同的茶喝的方法不一样。</a:t>
            </a:r>
            <a:endParaRPr lang="zh-CN" altLang="en-US">
              <a:sym typeface="+mn-ea"/>
            </a:endParaRPr>
          </a:p>
          <a:p>
            <a:r>
              <a:rPr lang="zh-CN" altLang="en-US">
                <a:sym typeface="+mn-ea"/>
              </a:rPr>
              <a:t>喝茶不光是喝，还有看，闻，表演。</a:t>
            </a:r>
            <a:endParaRPr lang="zh-CN" altLang="en-US"/>
          </a:p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p>
            <a:fld id="{A80D214F-C83B-47EE-B7FD-96183E75B99E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副标题 8"/>
          <p:cNvSpPr>
            <a:spLocks noGrp="1"/>
          </p:cNvSpPr>
          <p:nvPr>
            <p:ph type="subTitle" idx="1"/>
          </p:nvPr>
        </p:nvSpPr>
        <p:spPr>
          <a:xfrm>
            <a:off x="457200" y="2774853"/>
            <a:ext cx="8305800" cy="85725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zh-CN" altLang="en-US" smtClean="0"/>
              <a:t>单击此处编辑母版副标题样式</a:t>
            </a:r>
            <a:endParaRPr kumimoji="0" lang="en-US"/>
          </a:p>
        </p:txBody>
      </p:sp>
      <p:sp>
        <p:nvSpPr>
          <p:cNvPr id="28" name="标题 27"/>
          <p:cNvSpPr>
            <a:spLocks noGrp="1"/>
          </p:cNvSpPr>
          <p:nvPr>
            <p:ph type="ctrTitle"/>
          </p:nvPr>
        </p:nvSpPr>
        <p:spPr>
          <a:xfrm>
            <a:off x="457200" y="1075299"/>
            <a:ext cx="8305800" cy="14859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cxnSp>
        <p:nvCxnSpPr>
          <p:cNvPr id="8" name="直接连接符 7"/>
          <p:cNvCxnSpPr/>
          <p:nvPr/>
        </p:nvCxnSpPr>
        <p:spPr>
          <a:xfrm>
            <a:off x="1463626" y="2662595"/>
            <a:ext cx="2971800" cy="1191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/>
        </p:nvCxnSpPr>
        <p:spPr>
          <a:xfrm>
            <a:off x="4708574" y="2662595"/>
            <a:ext cx="2971800" cy="1191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椭圆 13"/>
          <p:cNvSpPr/>
          <p:nvPr/>
        </p:nvSpPr>
        <p:spPr>
          <a:xfrm>
            <a:off x="4540348" y="2644727"/>
            <a:ext cx="45720" cy="3429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日期占位符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C975E-C81B-433B-B46B-D2F406772505}" type="datetime1">
              <a:rPr lang="zh-CN" altLang="en-US" smtClean="0"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altLang="zh-CN" dirty="0" smtClean="0"/>
              <a:t>Chinese Tea Culture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内容占位符 8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3429000"/>
          </a:xfrm>
        </p:spPr>
        <p:txBody>
          <a:bodyPr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14" name="日期占位符 1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 algn="l">
              <a:defRPr/>
            </a:lvl1pPr>
          </a:lstStyle>
          <a:p>
            <a:fld id="{0B64A618-D4BD-454B-B550-E3C04D2C012A}" type="datetime1">
              <a:rPr lang="zh-CN" altLang="en-US" smtClean="0"/>
            </a:fld>
            <a:endParaRPr lang="zh-CN" altLang="en-US" dirty="0"/>
          </a:p>
        </p:txBody>
      </p:sp>
      <p:sp>
        <p:nvSpPr>
          <p:cNvPr id="15" name="灯片编号占位符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0C913308-F349-4B6D-A68A-DD1791B4A57B}" type="slidenum">
              <a:rPr lang="zh-CN" altLang="en-US" smtClean="0"/>
            </a:fld>
            <a:endParaRPr lang="zh-CN" altLang="en-US" dirty="0"/>
          </a:p>
        </p:txBody>
      </p:sp>
      <p:sp>
        <p:nvSpPr>
          <p:cNvPr id="16" name="页脚占位符 1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 altLang="zh-CN" dirty="0" smtClean="0"/>
              <a:t>Chinese Tea Culture</a:t>
            </a:r>
            <a:endParaRPr lang="zh-CN" altLang="en-US" dirty="0"/>
          </a:p>
        </p:txBody>
      </p:sp>
      <p:sp>
        <p:nvSpPr>
          <p:cNvPr id="17" name="标题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8F884-9A0C-49A7-A414-6489EAA81BDA}" type="datetime1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 dirty="0" smtClean="0"/>
              <a:t>Chinese Tea Culture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85800" y="2628900"/>
            <a:ext cx="7924800" cy="10287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85800" y="3719148"/>
            <a:ext cx="7924800" cy="738552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</p:txBody>
      </p:sp>
      <p:cxnSp>
        <p:nvCxnSpPr>
          <p:cNvPr id="7" name="直接连接符 6"/>
          <p:cNvCxnSpPr/>
          <p:nvPr/>
        </p:nvCxnSpPr>
        <p:spPr>
          <a:xfrm>
            <a:off x="685800" y="3687744"/>
            <a:ext cx="7924800" cy="3226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B1D6A-E273-4EB4-A139-4020B926705A}" type="datetime1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 dirty="0" smtClean="0"/>
              <a:t>Chinese Tea Culture</a:t>
            </a: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11" name="内容占位符 10"/>
          <p:cNvSpPr>
            <a:spLocks noGrp="1"/>
          </p:cNvSpPr>
          <p:nvPr>
            <p:ph sz="half" idx="1"/>
          </p:nvPr>
        </p:nvSpPr>
        <p:spPr>
          <a:xfrm>
            <a:off x="457200" y="1143000"/>
            <a:ext cx="4059936" cy="3429000"/>
          </a:xfrm>
        </p:spPr>
        <p:txBody>
          <a:bodyPr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13" name="内容占位符 12"/>
          <p:cNvSpPr>
            <a:spLocks noGrp="1"/>
          </p:cNvSpPr>
          <p:nvPr>
            <p:ph sz="half" idx="2"/>
          </p:nvPr>
        </p:nvSpPr>
        <p:spPr>
          <a:xfrm>
            <a:off x="4648200" y="1143000"/>
            <a:ext cx="4059936" cy="3429000"/>
          </a:xfrm>
        </p:spPr>
        <p:txBody>
          <a:bodyPr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 dirty="0" smtClean="0"/>
              <a:t>Chinese Tea Culture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6075E-0855-44CA-8A58-39B22B69F5DC}" type="datetime1">
              <a:rPr lang="zh-CN" altLang="en-US" smtClean="0"/>
            </a:fld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049695"/>
            <a:ext cx="4040188" cy="5715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</p:txBody>
      </p:sp>
      <p:sp>
        <p:nvSpPr>
          <p:cNvPr id="32" name="内容占位符 31"/>
          <p:cNvSpPr>
            <a:spLocks noGrp="1"/>
          </p:cNvSpPr>
          <p:nvPr>
            <p:ph sz="half" idx="2"/>
          </p:nvPr>
        </p:nvSpPr>
        <p:spPr>
          <a:xfrm>
            <a:off x="457200" y="1651422"/>
            <a:ext cx="4038600" cy="2935224"/>
          </a:xfrm>
        </p:spPr>
        <p:txBody>
          <a:bodyPr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34" name="内容占位符 33"/>
          <p:cNvSpPr>
            <a:spLocks noGrp="1"/>
          </p:cNvSpPr>
          <p:nvPr>
            <p:ph sz="quarter" idx="4"/>
          </p:nvPr>
        </p:nvSpPr>
        <p:spPr>
          <a:xfrm>
            <a:off x="4649788" y="1651422"/>
            <a:ext cx="4038600" cy="2935224"/>
          </a:xfrm>
        </p:spPr>
        <p:txBody>
          <a:bodyPr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116586"/>
            <a:ext cx="8229600" cy="85725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idx="3"/>
          </p:nvPr>
        </p:nvSpPr>
        <p:spPr>
          <a:xfrm>
            <a:off x="4648200" y="1049695"/>
            <a:ext cx="4040188" cy="5715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</p:txBody>
      </p:sp>
      <p:cxnSp>
        <p:nvCxnSpPr>
          <p:cNvPr id="10" name="直接连接符 9"/>
          <p:cNvCxnSpPr/>
          <p:nvPr/>
        </p:nvCxnSpPr>
        <p:spPr>
          <a:xfrm>
            <a:off x="562945" y="1635164"/>
            <a:ext cx="3749040" cy="1191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/>
        </p:nvCxnSpPr>
        <p:spPr>
          <a:xfrm>
            <a:off x="4754880" y="1635164"/>
            <a:ext cx="3749040" cy="1191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3DF93-BCB2-4B5D-9CCD-BCBB7CFB08F1}" type="datetime1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 dirty="0" smtClean="0"/>
              <a:t>Chinese Tea Culture</a:t>
            </a: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9EF96-07CE-403F-8167-91F4F2031FE4}" type="datetime1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 dirty="0" smtClean="0"/>
              <a:t>Chinese Tea Culture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 showMasterSp="0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内容占位符 28"/>
          <p:cNvSpPr>
            <a:spLocks noGrp="1"/>
          </p:cNvSpPr>
          <p:nvPr>
            <p:ph sz="quarter" idx="1"/>
          </p:nvPr>
        </p:nvSpPr>
        <p:spPr>
          <a:xfrm>
            <a:off x="457200" y="342900"/>
            <a:ext cx="6248400" cy="4286250"/>
          </a:xfrm>
        </p:spPr>
        <p:txBody>
          <a:bodyPr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2"/>
          </p:nvPr>
        </p:nvSpPr>
        <p:spPr>
          <a:xfrm>
            <a:off x="6781800" y="1200150"/>
            <a:ext cx="1984248" cy="280035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</p:txBody>
      </p:sp>
      <p:sp>
        <p:nvSpPr>
          <p:cNvPr id="31" name="标题 30"/>
          <p:cNvSpPr>
            <a:spLocks noGrp="1"/>
          </p:cNvSpPr>
          <p:nvPr>
            <p:ph type="title"/>
          </p:nvPr>
        </p:nvSpPr>
        <p:spPr>
          <a:xfrm>
            <a:off x="6781800" y="342900"/>
            <a:ext cx="1981200" cy="8001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8" name="日期占位符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556CEA7-92AB-4616-A00B-33BC54A74358}" type="datetime1">
              <a:rPr lang="zh-CN" altLang="en-US" smtClean="0"/>
            </a:fld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 dirty="0" smtClean="0"/>
              <a:t>Chinese Tea Culture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 showMasterSp="0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29400" y="342900"/>
            <a:ext cx="2057400" cy="8001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457200" y="342900"/>
            <a:ext cx="6019800" cy="417195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zh-CN" altLang="en-US" smtClean="0"/>
              <a:t>单击图标添加图片</a:t>
            </a:r>
            <a:endParaRPr kumimoji="0" lang="en-US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629400" y="1200150"/>
            <a:ext cx="2057400" cy="33147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</p:txBody>
      </p:sp>
      <p:sp>
        <p:nvSpPr>
          <p:cNvPr id="8" name="日期占位符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D4751-8E1F-4FBC-A33F-073D5CE8A97F}" type="datetime1">
              <a:rPr lang="zh-CN" altLang="en-US" smtClean="0"/>
            </a:fld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altLang="zh-CN" dirty="0" smtClean="0"/>
              <a:t>Chinese Tea Culture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3CB8B-72B6-475E-B884-4D432CA8E315}" type="datetime1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 dirty="0" smtClean="0"/>
              <a:t>Chinese Tea Culture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07ADE-B9BD-491B-B7F0-58D1F2ECE1F7}" type="datetime1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 dirty="0" smtClean="0"/>
              <a:t>Chinese Tea Culture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文本占位符 8"/>
          <p:cNvSpPr>
            <a:spLocks noGrp="1"/>
          </p:cNvSpPr>
          <p:nvPr>
            <p:ph type="body" idx="1"/>
          </p:nvPr>
        </p:nvSpPr>
        <p:spPr>
          <a:xfrm>
            <a:off x="457200" y="1085850"/>
            <a:ext cx="8229600" cy="350877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  <a:p>
            <a:pPr lvl="1" eaLnBrk="1" latinLnBrk="0" hangingPunct="1"/>
            <a:r>
              <a:rPr kumimoji="0" lang="zh-CN" altLang="en-US" smtClean="0"/>
              <a:t>第二级</a:t>
            </a:r>
            <a:endParaRPr kumimoji="0" lang="zh-CN" altLang="en-US" smtClean="0"/>
          </a:p>
          <a:p>
            <a:pPr lvl="2" eaLnBrk="1" latinLnBrk="0" hangingPunct="1"/>
            <a:r>
              <a:rPr kumimoji="0" lang="zh-CN" altLang="en-US" smtClean="0"/>
              <a:t>第三级</a:t>
            </a:r>
            <a:endParaRPr kumimoji="0" lang="zh-CN" altLang="en-US" smtClean="0"/>
          </a:p>
          <a:p>
            <a:pPr lvl="3" eaLnBrk="1" latinLnBrk="0" hangingPunct="1"/>
            <a:r>
              <a:rPr kumimoji="0" lang="zh-CN" altLang="en-US" smtClean="0"/>
              <a:t>第四级</a:t>
            </a:r>
            <a:endParaRPr kumimoji="0" lang="zh-CN" altLang="en-US" smtClean="0"/>
          </a:p>
          <a:p>
            <a:pPr lvl="4" eaLnBrk="1" latinLnBrk="0" hangingPunct="1"/>
            <a:r>
              <a:rPr kumimoji="0" lang="zh-CN" altLang="en-US" smtClean="0"/>
              <a:t>第五级</a:t>
            </a:r>
            <a:endParaRPr kumimoji="0" lang="en-US"/>
          </a:p>
        </p:txBody>
      </p:sp>
      <p:sp>
        <p:nvSpPr>
          <p:cNvPr id="24" name="日期占位符 23"/>
          <p:cNvSpPr>
            <a:spLocks noGrp="1"/>
          </p:cNvSpPr>
          <p:nvPr>
            <p:ph type="dt" sz="half" idx="2"/>
          </p:nvPr>
        </p:nvSpPr>
        <p:spPr>
          <a:xfrm>
            <a:off x="5791200" y="4652750"/>
            <a:ext cx="2590800" cy="288036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DE24223-1A30-49B5-9A1A-E49C0544F928}" type="datetime1">
              <a:rPr lang="zh-CN" altLang="en-US" smtClean="0"/>
            </a:fld>
            <a:endParaRPr lang="zh-CN" altLang="en-US" dirty="0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3"/>
          </p:nvPr>
        </p:nvSpPr>
        <p:spPr>
          <a:xfrm>
            <a:off x="2133600" y="4652750"/>
            <a:ext cx="3581400" cy="288036"/>
          </a:xfrm>
          <a:prstGeom prst="rect">
            <a:avLst/>
          </a:prstGeom>
        </p:spPr>
        <p:txBody>
          <a:bodyPr vert="horz" anchor="ctr" anchorCtr="0"/>
          <a:lstStyle>
            <a:lvl1pPr algn="ctr" eaLnBrk="1" latinLnBrk="0" hangingPunct="1">
              <a:defRPr kumimoji="0" sz="1400" spc="300">
                <a:solidFill>
                  <a:schemeClr val="tx2"/>
                </a:solidFill>
                <a:latin typeface="Berlin Sans FB" panose="020E0602020502020306" pitchFamily="34" charset="0"/>
              </a:defRPr>
            </a:lvl1pPr>
          </a:lstStyle>
          <a:p>
            <a:r>
              <a:rPr lang="en-US" altLang="zh-CN" dirty="0" smtClean="0"/>
              <a:t>Chinese Tea Culture</a:t>
            </a:r>
            <a:endParaRPr lang="zh-CN" altLang="en-US" dirty="0"/>
          </a:p>
        </p:txBody>
      </p:sp>
      <p:sp>
        <p:nvSpPr>
          <p:cNvPr id="22" name="灯片编号占位符 21"/>
          <p:cNvSpPr>
            <a:spLocks noGrp="1"/>
          </p:cNvSpPr>
          <p:nvPr>
            <p:ph type="sldNum" sz="quarter" idx="4"/>
          </p:nvPr>
        </p:nvSpPr>
        <p:spPr>
          <a:xfrm>
            <a:off x="8410575" y="4636148"/>
            <a:ext cx="609600" cy="3429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0C913308-F349-4B6D-A68A-DD1791B4A57B}" type="slidenum">
              <a:rPr lang="zh-CN" altLang="en-US" smtClean="0"/>
            </a:fld>
            <a:endParaRPr lang="zh-CN" altLang="en-US" dirty="0"/>
          </a:p>
        </p:txBody>
      </p:sp>
      <p:sp>
        <p:nvSpPr>
          <p:cNvPr id="5" name="标题占位符 4"/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9144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 panose="05020102010507070707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anose="05020102010507070707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 panose="05020102010507070707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anose="05020102010507070707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anose="05020102010507070707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anose="05020102010507070707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anose="05020102010507070707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anose="05020102010507070707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anose="05020102010507070707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9.jpeg"/><Relationship Id="rId3" Type="http://schemas.openxmlformats.org/officeDocument/2006/relationships/image" Target="../media/image8.png"/><Relationship Id="rId2" Type="http://schemas.microsoft.com/office/2007/relationships/hdphoto" Target="../media/image7.wdp"/><Relationship Id="rId1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.xml"/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1.png"/><Relationship Id="rId1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15.jpeg"/><Relationship Id="rId3" Type="http://schemas.microsoft.com/office/2007/relationships/hdphoto" Target="../media/image14.wdp"/><Relationship Id="rId2" Type="http://schemas.openxmlformats.org/officeDocument/2006/relationships/image" Target="../media/image13.png"/><Relationship Id="rId1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9" Type="http://schemas.openxmlformats.org/officeDocument/2006/relationships/image" Target="../media/image24.png"/><Relationship Id="rId8" Type="http://schemas.openxmlformats.org/officeDocument/2006/relationships/image" Target="../media/image23.png"/><Relationship Id="rId7" Type="http://schemas.openxmlformats.org/officeDocument/2006/relationships/image" Target="../media/image22.png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Relationship Id="rId3" Type="http://schemas.microsoft.com/office/2007/relationships/hdphoto" Target="../media/image18.wdp"/><Relationship Id="rId2" Type="http://schemas.openxmlformats.org/officeDocument/2006/relationships/image" Target="../media/image17.png"/><Relationship Id="rId11" Type="http://schemas.openxmlformats.org/officeDocument/2006/relationships/notesSlide" Target="../notesSlides/notesSlide2.xml"/><Relationship Id="rId10" Type="http://schemas.openxmlformats.org/officeDocument/2006/relationships/slideLayout" Target="../slideLayouts/slideLayout2.xml"/><Relationship Id="rId1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5.jpeg"/></Relationships>
</file>

<file path=ppt/slides/_rels/slide11.xml.rels><?xml version="1.0" encoding="UTF-8" standalone="yes"?>
<Relationships xmlns="http://schemas.openxmlformats.org/package/2006/relationships"><Relationship Id="rId9" Type="http://schemas.openxmlformats.org/officeDocument/2006/relationships/image" Target="../media/image32.png"/><Relationship Id="rId8" Type="http://schemas.openxmlformats.org/officeDocument/2006/relationships/image" Target="../media/image31.png"/><Relationship Id="rId7" Type="http://schemas.openxmlformats.org/officeDocument/2006/relationships/image" Target="../media/image30.png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Relationship Id="rId3" Type="http://schemas.openxmlformats.org/officeDocument/2006/relationships/image" Target="../media/image26.png"/><Relationship Id="rId2" Type="http://schemas.microsoft.com/office/2007/relationships/hdphoto" Target="../media/image18.wdp"/><Relationship Id="rId13" Type="http://schemas.openxmlformats.org/officeDocument/2006/relationships/slideLayout" Target="../slideLayouts/slideLayout2.xml"/><Relationship Id="rId12" Type="http://schemas.openxmlformats.org/officeDocument/2006/relationships/image" Target="../media/image35.png"/><Relationship Id="rId11" Type="http://schemas.openxmlformats.org/officeDocument/2006/relationships/image" Target="../media/image34.png"/><Relationship Id="rId10" Type="http://schemas.openxmlformats.org/officeDocument/2006/relationships/image" Target="../media/image33.png"/><Relationship Id="rId1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hdphoto" Target="../media/image37.wdp"/><Relationship Id="rId1" Type="http://schemas.openxmlformats.org/officeDocument/2006/relationships/image" Target="../media/image36.png"/></Relationships>
</file>

<file path=ppt/slides/_rels/slide13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41.jpeg"/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image" Target="../media/image38.jpeg"/></Relationships>
</file>

<file path=ppt/slides/_rels/slide14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openxmlformats.org/officeDocument/2006/relationships/image" Target="../media/image44.png"/><Relationship Id="rId4" Type="http://schemas.microsoft.com/office/2007/relationships/hdphoto" Target="../media/image43.wdp"/><Relationship Id="rId3" Type="http://schemas.openxmlformats.org/officeDocument/2006/relationships/image" Target="../media/image42.png"/><Relationship Id="rId2" Type="http://schemas.microsoft.com/office/2007/relationships/hdphoto" Target="../media/image14.wdp"/><Relationship Id="rId1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microsoft.com/office/2007/relationships/hdphoto" Target="../media/image48.wdp"/><Relationship Id="rId5" Type="http://schemas.openxmlformats.org/officeDocument/2006/relationships/image" Target="../media/image47.png"/><Relationship Id="rId4" Type="http://schemas.microsoft.com/office/2007/relationships/hdphoto" Target="../media/image46.wdp"/><Relationship Id="rId3" Type="http://schemas.openxmlformats.org/officeDocument/2006/relationships/image" Target="../media/image45.jpeg"/><Relationship Id="rId2" Type="http://schemas.microsoft.com/office/2007/relationships/hdphoto" Target="../media/image14.wdp"/><Relationship Id="rId1" Type="http://schemas.openxmlformats.org/officeDocument/2006/relationships/image" Target="../media/image1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hdphoto" Target="../media/image37.wdp"/><Relationship Id="rId1" Type="http://schemas.openxmlformats.org/officeDocument/2006/relationships/image" Target="../media/image36.png"/></Relationships>
</file>

<file path=ppt/slides/_rels/slide1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49.png"/><Relationship Id="rId2" Type="http://schemas.microsoft.com/office/2007/relationships/hdphoto" Target="../media/image18.wdp"/><Relationship Id="rId1" Type="http://schemas.openxmlformats.org/officeDocument/2006/relationships/image" Target="../media/image17.png"/></Relationships>
</file>

<file path=ppt/slides/_rels/slide18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microsoft.com/office/2007/relationships/hdphoto" Target="../media/image18.wdp"/><Relationship Id="rId3" Type="http://schemas.openxmlformats.org/officeDocument/2006/relationships/image" Target="../media/image17.png"/><Relationship Id="rId2" Type="http://schemas.microsoft.com/office/2007/relationships/hdphoto" Target="../media/image51.wdp"/><Relationship Id="rId1" Type="http://schemas.openxmlformats.org/officeDocument/2006/relationships/image" Target="../media/image50.png"/></Relationships>
</file>

<file path=ppt/slides/_rels/slide19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4" Type="http://schemas.microsoft.com/office/2007/relationships/hdphoto" Target="../media/image53.wdp"/><Relationship Id="rId3" Type="http://schemas.openxmlformats.org/officeDocument/2006/relationships/image" Target="../media/image52.png"/><Relationship Id="rId2" Type="http://schemas.microsoft.com/office/2007/relationships/hdphoto" Target="../media/image18.wdp"/><Relationship Id="rId1" Type="http://schemas.openxmlformats.org/officeDocument/2006/relationships/image" Target="../media/image17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58.png"/><Relationship Id="rId2" Type="http://schemas.microsoft.com/office/2007/relationships/hdphoto" Target="../media/image57.wdp"/><Relationship Id="rId1" Type="http://schemas.openxmlformats.org/officeDocument/2006/relationships/image" Target="../media/image5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p>
            <a:fld id="{0B64A618-D4BD-454B-B550-E3C04D2C012A}" type="datetime1">
              <a:rPr lang="zh-CN" altLang="en-US" smtClean="0"/>
            </a:fld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p>
            <a:fld id="{0C913308-F349-4B6D-A68A-DD1791B4A57B}" type="slidenum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6"/>
          </p:nvPr>
        </p:nvSpPr>
        <p:spPr/>
        <p:txBody>
          <a:bodyPr/>
          <a:p>
            <a:r>
              <a:rPr lang="en-US" altLang="zh-CN" dirty="0" smtClean="0"/>
              <a:t>Chinese Tea Culture</a:t>
            </a:r>
            <a:endParaRPr lang="zh-CN" altLang="en-US" dirty="0"/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900" y="1562100"/>
            <a:ext cx="2630805" cy="204978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3410" y="1546860"/>
            <a:ext cx="2561590" cy="204978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3115" y="1562100"/>
            <a:ext cx="2978785" cy="2049780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342900" y="745490"/>
            <a:ext cx="410337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/>
              <a:t>The world</a:t>
            </a:r>
            <a:r>
              <a:rPr lang="en-US" altLang="zh-CN"/>
              <a:t>'</a:t>
            </a:r>
            <a:r>
              <a:rPr lang="zh-CN" altLang="en-US"/>
              <a:t>s most consumed beverage</a:t>
            </a:r>
            <a:endParaRPr lang="zh-CN" altLang="en-US"/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343173" y="284798"/>
            <a:ext cx="428498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charset="0"/>
              <a:buChar char=" "/>
              <a:defRPr sz="1600">
                <a:solidFill>
                  <a:schemeClr val="tx1"/>
                </a:solidFill>
                <a:latin typeface="Times New Roman" panose="02020603050405020304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charset="0"/>
              <a:buChar char="•"/>
              <a:defRPr sz="2000">
                <a:solidFill>
                  <a:srgbClr val="7F7F7F"/>
                </a:solidFill>
                <a:latin typeface="Times New Roman" panose="02020603050405020304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charset="0"/>
              <a:buChar char="•"/>
              <a:defRPr>
                <a:solidFill>
                  <a:srgbClr val="7F7F7F"/>
                </a:solidFill>
                <a:latin typeface="Times New Roman" panose="02020603050405020304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charset="0"/>
              <a:buChar char="•"/>
              <a:defRPr>
                <a:solidFill>
                  <a:srgbClr val="7F7F7F"/>
                </a:solidFill>
                <a:latin typeface="Times New Roman" panose="02020603050405020304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charset="0"/>
              <a:buChar char="•"/>
              <a:defRPr>
                <a:solidFill>
                  <a:srgbClr val="7F7F7F"/>
                </a:solidFill>
                <a:latin typeface="Times New Roman" panose="02020603050405020304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charset="0"/>
              <a:buChar char="•"/>
              <a:defRPr>
                <a:solidFill>
                  <a:srgbClr val="7F7F7F"/>
                </a:solidFill>
                <a:latin typeface="Times New Roman" panose="02020603050405020304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charset="0"/>
              <a:buChar char="•"/>
              <a:defRPr>
                <a:solidFill>
                  <a:srgbClr val="7F7F7F"/>
                </a:solidFill>
                <a:latin typeface="Times New Roman" panose="02020603050405020304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charset="0"/>
              <a:buChar char="•"/>
              <a:defRPr>
                <a:solidFill>
                  <a:srgbClr val="7F7F7F"/>
                </a:solidFill>
                <a:latin typeface="Times New Roman" panose="02020603050405020304" charset="0"/>
                <a:ea typeface="幼圆" panose="02010509060101010101" pitchFamily="49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400" b="1" dirty="0">
                <a:solidFill>
                  <a:srgbClr val="D09E00"/>
                </a:solidFill>
                <a:latin typeface="微软雅黑" panose="020B0503020204020204" charset="-122"/>
                <a:ea typeface="微软雅黑" panose="020B0503020204020204" charset="-122"/>
                <a:cs typeface="+mj-cs"/>
              </a:rPr>
              <a:t>Know More About China-2</a:t>
            </a:r>
            <a:endParaRPr lang="en-US" altLang="zh-CN" sz="2400" b="1" dirty="0">
              <a:solidFill>
                <a:srgbClr val="D09E00"/>
              </a:solidFill>
              <a:latin typeface="微软雅黑" panose="020B0503020204020204" charset="-122"/>
              <a:ea typeface="微软雅黑" panose="020B0503020204020204" charset="-122"/>
              <a:cs typeface="+mj-c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brightnessContrast contrast="-20000"/>
                    </a14:imgEffect>
                    <a14:imgEffect>
                      <a14:colorTemperature colorTemp="9500"/>
                    </a14:imgEffect>
                    <a14:imgEffect>
                      <a14:saturation sat="66000"/>
                    </a14:imgEffect>
                    <a14:imgEffect>
                      <a14:sharpenSoften amount="2000"/>
                    </a14:imgEffect>
                  </a14:imgLayer>
                </a14:imgProps>
              </a:ext>
            </a:extLst>
          </a:blip>
          <a:srcRect/>
          <a:stretch>
            <a:fillRect t="-27000" r="-4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页脚占位符 4"/>
          <p:cNvSpPr>
            <a:spLocks noGrp="1"/>
          </p:cNvSpPr>
          <p:nvPr>
            <p:ph type="ftr" sz="quarter" idx="16"/>
          </p:nvPr>
        </p:nvSpPr>
        <p:spPr>
          <a:xfrm>
            <a:off x="1187624" y="3775348"/>
            <a:ext cx="782960" cy="288036"/>
          </a:xfrm>
        </p:spPr>
        <p:txBody>
          <a:bodyPr/>
          <a:lstStyle/>
          <a:p>
            <a:r>
              <a:rPr lang="en-US" altLang="zh-CN" dirty="0" smtClean="0"/>
              <a:t>Tea</a:t>
            </a:r>
            <a:endParaRPr lang="zh-CN" altLang="en-US" dirty="0"/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51670"/>
            <a:ext cx="2574962" cy="1923678"/>
          </a:xfrm>
          <a:prstGeom prst="rect">
            <a:avLst/>
          </a:prstGeom>
        </p:spPr>
      </p:pic>
      <p:pic>
        <p:nvPicPr>
          <p:cNvPr id="9" name="Picture 6" descr="tea0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995936" y="1059582"/>
            <a:ext cx="3240360" cy="259159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p>
            <a:fld id="{0B64A618-D4BD-454B-B550-E3C04D2C012A}" type="datetime1">
              <a:rPr lang="zh-CN" altLang="en-US" smtClean="0"/>
            </a:fld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p>
            <a:fld id="{0C913308-F349-4B6D-A68A-DD1791B4A57B}" type="slidenum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6"/>
          </p:nvPr>
        </p:nvSpPr>
        <p:spPr/>
        <p:txBody>
          <a:bodyPr/>
          <a:p>
            <a:r>
              <a:rPr lang="en-US" altLang="zh-CN" dirty="0" smtClean="0"/>
              <a:t>Chinese Tea Culture</a:t>
            </a:r>
            <a:endParaRPr lang="zh-CN" altLang="en-US" dirty="0"/>
          </a:p>
        </p:txBody>
      </p:sp>
      <p:sp>
        <p:nvSpPr>
          <p:cNvPr id="8" name="文本框 7"/>
          <p:cNvSpPr txBox="1"/>
          <p:nvPr/>
        </p:nvSpPr>
        <p:spPr>
          <a:xfrm>
            <a:off x="4181475" y="1231900"/>
            <a:ext cx="1370330" cy="21837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</a:rPr>
              <a:t>  c</a:t>
            </a:r>
            <a:r>
              <a:rPr lang="zh-CN" altLang="en-US" sz="3200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</a:rPr>
              <a:t>há</a:t>
            </a:r>
            <a:r>
              <a:rPr lang="zh-CN" altLang="en-US" sz="8000">
                <a:latin typeface="楷体" panose="02010609060101010101" charset="-122"/>
                <a:ea typeface="楷体" panose="02010609060101010101" charset="-122"/>
              </a:rPr>
              <a:t>茶</a:t>
            </a:r>
            <a:endParaRPr lang="zh-CN" altLang="en-US" sz="8000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en-US" altLang="zh-CN" sz="2400">
                <a:latin typeface="楷体" panose="02010609060101010101" charset="-122"/>
                <a:ea typeface="楷体" panose="02010609060101010101" charset="-122"/>
              </a:rPr>
              <a:t>  tea</a:t>
            </a:r>
            <a:endParaRPr lang="en-US" altLang="zh-CN" sz="24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343173" y="284798"/>
            <a:ext cx="428498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charset="0"/>
              <a:buChar char=" "/>
              <a:defRPr sz="1600">
                <a:solidFill>
                  <a:schemeClr val="tx1"/>
                </a:solidFill>
                <a:latin typeface="Times New Roman" panose="02020603050405020304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charset="0"/>
              <a:buChar char="•"/>
              <a:defRPr sz="2000">
                <a:solidFill>
                  <a:srgbClr val="7F7F7F"/>
                </a:solidFill>
                <a:latin typeface="Times New Roman" panose="02020603050405020304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charset="0"/>
              <a:buChar char="•"/>
              <a:defRPr>
                <a:solidFill>
                  <a:srgbClr val="7F7F7F"/>
                </a:solidFill>
                <a:latin typeface="Times New Roman" panose="02020603050405020304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charset="0"/>
              <a:buChar char="•"/>
              <a:defRPr>
                <a:solidFill>
                  <a:srgbClr val="7F7F7F"/>
                </a:solidFill>
                <a:latin typeface="Times New Roman" panose="02020603050405020304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charset="0"/>
              <a:buChar char="•"/>
              <a:defRPr>
                <a:solidFill>
                  <a:srgbClr val="7F7F7F"/>
                </a:solidFill>
                <a:latin typeface="Times New Roman" panose="02020603050405020304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charset="0"/>
              <a:buChar char="•"/>
              <a:defRPr>
                <a:solidFill>
                  <a:srgbClr val="7F7F7F"/>
                </a:solidFill>
                <a:latin typeface="Times New Roman" panose="02020603050405020304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charset="0"/>
              <a:buChar char="•"/>
              <a:defRPr>
                <a:solidFill>
                  <a:srgbClr val="7F7F7F"/>
                </a:solidFill>
                <a:latin typeface="Times New Roman" panose="02020603050405020304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charset="0"/>
              <a:buChar char="•"/>
              <a:defRPr>
                <a:solidFill>
                  <a:srgbClr val="7F7F7F"/>
                </a:solidFill>
                <a:latin typeface="Times New Roman" panose="02020603050405020304" charset="0"/>
                <a:ea typeface="幼圆" panose="02010509060101010101" pitchFamily="49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400" b="1" dirty="0">
                <a:solidFill>
                  <a:srgbClr val="D09E00"/>
                </a:solidFill>
                <a:latin typeface="微软雅黑" panose="020B0503020204020204" charset="-122"/>
                <a:ea typeface="微软雅黑" panose="020B0503020204020204" charset="-122"/>
                <a:cs typeface="+mj-cs"/>
              </a:rPr>
              <a:t>Know More About China-2</a:t>
            </a:r>
            <a:endParaRPr lang="en-US" altLang="zh-CN" sz="2400" b="1" dirty="0">
              <a:solidFill>
                <a:srgbClr val="D09E00"/>
              </a:solidFill>
              <a:latin typeface="微软雅黑" panose="020B0503020204020204" charset="-122"/>
              <a:ea typeface="微软雅黑" panose="020B0503020204020204" charset="-122"/>
              <a:cs typeface="+mj-c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p>
            <a:fld id="{0B64A618-D4BD-454B-B550-E3C04D2C012A}" type="datetime1">
              <a:rPr lang="zh-CN" altLang="en-US" smtClean="0"/>
            </a:fld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p>
            <a:fld id="{0C913308-F349-4B6D-A68A-DD1791B4A57B}" type="slidenum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6"/>
          </p:nvPr>
        </p:nvSpPr>
        <p:spPr/>
        <p:txBody>
          <a:bodyPr/>
          <a:p>
            <a:r>
              <a:rPr lang="en-US" altLang="zh-CN" dirty="0" smtClean="0"/>
              <a:t>Chinese Tea Culture</a:t>
            </a:r>
            <a:endParaRPr lang="zh-CN" altLang="en-US" dirty="0"/>
          </a:p>
        </p:txBody>
      </p:sp>
      <p:sp>
        <p:nvSpPr>
          <p:cNvPr id="8" name="文本框 7"/>
          <p:cNvSpPr txBox="1"/>
          <p:nvPr/>
        </p:nvSpPr>
        <p:spPr>
          <a:xfrm>
            <a:off x="3311525" y="1329055"/>
            <a:ext cx="2403475" cy="21837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</a:rPr>
              <a:t>    x</a:t>
            </a:r>
            <a:r>
              <a:rPr lang="zh-CN" altLang="en-US" sz="3200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</a:rPr>
              <a:t>ǐ    huān</a:t>
            </a:r>
            <a:endParaRPr lang="zh-CN" altLang="en-US" sz="3200"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</a:endParaRPr>
          </a:p>
          <a:p>
            <a:r>
              <a:rPr lang="zh-CN" altLang="en-US" sz="8000">
                <a:latin typeface="楷体" panose="02010609060101010101" charset="-122"/>
                <a:ea typeface="楷体" panose="02010609060101010101" charset="-122"/>
              </a:rPr>
              <a:t>喜欢</a:t>
            </a:r>
            <a:endParaRPr lang="zh-CN" altLang="en-US" sz="8000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en-US" altLang="zh-CN" sz="2400">
                <a:latin typeface="楷体" panose="02010609060101010101" charset="-122"/>
                <a:ea typeface="楷体" panose="02010609060101010101" charset="-122"/>
              </a:rPr>
              <a:t>    v.like</a:t>
            </a:r>
            <a:endParaRPr lang="en-US" altLang="zh-CN" sz="2400"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p>
            <a:fld id="{0B64A618-D4BD-454B-B550-E3C04D2C012A}" type="datetime1">
              <a:rPr lang="zh-CN" altLang="en-US" smtClean="0"/>
            </a:fld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p>
            <a:fld id="{0C913308-F349-4B6D-A68A-DD1791B4A57B}" type="slidenum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6"/>
          </p:nvPr>
        </p:nvSpPr>
        <p:spPr/>
        <p:txBody>
          <a:bodyPr/>
          <a:p>
            <a:r>
              <a:rPr lang="en-US" altLang="zh-CN" dirty="0" smtClean="0"/>
              <a:t>Chinese Tea Culture</a:t>
            </a:r>
            <a:endParaRPr lang="zh-CN" altLang="en-US" dirty="0"/>
          </a:p>
        </p:txBody>
      </p:sp>
      <p:sp>
        <p:nvSpPr>
          <p:cNvPr id="8" name="文本框 7"/>
          <p:cNvSpPr txBox="1"/>
          <p:nvPr/>
        </p:nvSpPr>
        <p:spPr>
          <a:xfrm>
            <a:off x="4001770" y="1186815"/>
            <a:ext cx="1370330" cy="21837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</a:rPr>
              <a:t>  w</a:t>
            </a:r>
            <a:r>
              <a:rPr lang="zh-CN" altLang="en-US" sz="3200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</a:rPr>
              <a:t>ǒ</a:t>
            </a:r>
            <a:endParaRPr lang="zh-CN" altLang="en-US" sz="3200"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</a:endParaRPr>
          </a:p>
          <a:p>
            <a:r>
              <a:rPr lang="zh-CN" altLang="en-US" sz="8000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</a:rPr>
              <a:t>我</a:t>
            </a:r>
            <a:endParaRPr lang="zh-CN" altLang="en-US" sz="8000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en-US" altLang="zh-CN" sz="2400">
                <a:latin typeface="楷体" panose="02010609060101010101" charset="-122"/>
                <a:ea typeface="楷体" panose="02010609060101010101" charset="-122"/>
              </a:rPr>
              <a:t>  I</a:t>
            </a:r>
            <a:endParaRPr lang="en-US" altLang="zh-CN" sz="2400"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p>
            <a:fld id="{0B64A618-D4BD-454B-B550-E3C04D2C012A}" type="datetime1">
              <a:rPr lang="zh-CN" altLang="en-US" smtClean="0"/>
            </a:fld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p>
            <a:fld id="{0C913308-F349-4B6D-A68A-DD1791B4A57B}" type="slidenum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6"/>
          </p:nvPr>
        </p:nvSpPr>
        <p:spPr/>
        <p:txBody>
          <a:bodyPr/>
          <a:p>
            <a:r>
              <a:rPr lang="en-US" altLang="zh-CN" dirty="0" smtClean="0"/>
              <a:t>Chinese Tea Culture</a:t>
            </a:r>
            <a:endParaRPr lang="zh-CN" altLang="en-US" dirty="0"/>
          </a:p>
        </p:txBody>
      </p:sp>
      <p:sp>
        <p:nvSpPr>
          <p:cNvPr id="8" name="文本框 7"/>
          <p:cNvSpPr txBox="1"/>
          <p:nvPr/>
        </p:nvSpPr>
        <p:spPr>
          <a:xfrm>
            <a:off x="1996440" y="1164590"/>
            <a:ext cx="1370330" cy="21837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</a:rPr>
              <a:t>  w</a:t>
            </a:r>
            <a:r>
              <a:rPr lang="zh-CN" altLang="en-US" sz="3200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</a:rPr>
              <a:t>ǒ</a:t>
            </a:r>
            <a:endParaRPr lang="zh-CN" altLang="en-US" sz="3200"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</a:endParaRPr>
          </a:p>
          <a:p>
            <a:r>
              <a:rPr lang="zh-CN" altLang="en-US" sz="8000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</a:rPr>
              <a:t>我</a:t>
            </a:r>
            <a:endParaRPr lang="zh-CN" altLang="en-US" sz="8000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en-US" altLang="zh-CN" sz="2400">
                <a:latin typeface="楷体" panose="02010609060101010101" charset="-122"/>
                <a:ea typeface="楷体" panose="02010609060101010101" charset="-122"/>
              </a:rPr>
              <a:t>  I</a:t>
            </a:r>
            <a:endParaRPr lang="en-US" altLang="zh-CN" sz="24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3194685" y="1164590"/>
            <a:ext cx="2403475" cy="21837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</a:rPr>
              <a:t>    x</a:t>
            </a:r>
            <a:r>
              <a:rPr lang="zh-CN" altLang="en-US" sz="3200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</a:rPr>
              <a:t>ǐ    huān</a:t>
            </a:r>
            <a:endParaRPr lang="zh-CN" altLang="en-US" sz="3200"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</a:endParaRPr>
          </a:p>
          <a:p>
            <a:r>
              <a:rPr lang="zh-CN" altLang="en-US" sz="8000">
                <a:latin typeface="楷体" panose="02010609060101010101" charset="-122"/>
                <a:ea typeface="楷体" panose="02010609060101010101" charset="-122"/>
              </a:rPr>
              <a:t>喜欢</a:t>
            </a:r>
            <a:endParaRPr lang="zh-CN" altLang="en-US" sz="8000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en-US" altLang="zh-CN" sz="2400">
                <a:latin typeface="楷体" panose="02010609060101010101" charset="-122"/>
                <a:ea typeface="楷体" panose="02010609060101010101" charset="-122"/>
              </a:rPr>
              <a:t>    like</a:t>
            </a:r>
            <a:endParaRPr lang="en-US" altLang="zh-CN" sz="24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5598160" y="1164590"/>
            <a:ext cx="1370330" cy="21837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</a:rPr>
              <a:t>  c</a:t>
            </a:r>
            <a:r>
              <a:rPr lang="zh-CN" altLang="en-US" sz="3200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</a:rPr>
              <a:t>há</a:t>
            </a:r>
            <a:r>
              <a:rPr lang="zh-CN" altLang="en-US" sz="8000">
                <a:latin typeface="楷体" panose="02010609060101010101" charset="-122"/>
                <a:ea typeface="楷体" panose="02010609060101010101" charset="-122"/>
              </a:rPr>
              <a:t>茶</a:t>
            </a:r>
            <a:endParaRPr lang="zh-CN" altLang="en-US" sz="8000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en-US" altLang="zh-CN" sz="2400">
                <a:latin typeface="楷体" panose="02010609060101010101" charset="-122"/>
                <a:ea typeface="楷体" panose="02010609060101010101" charset="-122"/>
              </a:rPr>
              <a:t>  tea</a:t>
            </a:r>
            <a:endParaRPr lang="en-US" altLang="zh-CN" sz="2400"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p>
            <a:fld id="{0B64A618-D4BD-454B-B550-E3C04D2C012A}" type="datetime1">
              <a:rPr lang="zh-CN" altLang="en-US" smtClean="0"/>
            </a:fld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p>
            <a:fld id="{0C913308-F349-4B6D-A68A-DD1791B4A57B}" type="slidenum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6"/>
          </p:nvPr>
        </p:nvSpPr>
        <p:spPr/>
        <p:txBody>
          <a:bodyPr/>
          <a:p>
            <a:r>
              <a:rPr lang="en-US" altLang="zh-CN" dirty="0" smtClean="0"/>
              <a:t>Chinese Tea Culture</a:t>
            </a:r>
            <a:endParaRPr lang="zh-CN" altLang="en-US" dirty="0"/>
          </a:p>
        </p:txBody>
      </p:sp>
      <p:pic>
        <p:nvPicPr>
          <p:cNvPr id="7" name="图片 6" descr="图片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92220" y="1671320"/>
            <a:ext cx="3227705" cy="2747010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7174865" y="784860"/>
            <a:ext cx="1370330" cy="21837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</a:rPr>
              <a:t>  c</a:t>
            </a:r>
            <a:r>
              <a:rPr lang="zh-CN" altLang="en-US" sz="3200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</a:rPr>
              <a:t>há</a:t>
            </a:r>
            <a:r>
              <a:rPr lang="zh-CN" altLang="en-US" sz="8000">
                <a:latin typeface="楷体" panose="02010609060101010101" charset="-122"/>
                <a:ea typeface="楷体" panose="02010609060101010101" charset="-122"/>
              </a:rPr>
              <a:t>茶</a:t>
            </a:r>
            <a:endParaRPr lang="zh-CN" altLang="en-US" sz="8000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en-US" altLang="zh-CN" sz="2400">
                <a:latin typeface="楷体" panose="02010609060101010101" charset="-122"/>
                <a:ea typeface="楷体" panose="02010609060101010101" charset="-122"/>
              </a:rPr>
              <a:t>  tea</a:t>
            </a:r>
            <a:endParaRPr lang="en-US" altLang="zh-CN" sz="24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2212340" y="3364230"/>
            <a:ext cx="132588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>
                <a:latin typeface="楷体" panose="02010609060101010101" charset="-122"/>
                <a:ea typeface="楷体" panose="02010609060101010101" charset="-122"/>
                <a:sym typeface="+mn-ea"/>
              </a:rPr>
              <a:t>Magic Leaf</a:t>
            </a:r>
            <a:endParaRPr lang="en-US"/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440" y="318135"/>
            <a:ext cx="3337560" cy="250380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图片 27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849" y="1382758"/>
            <a:ext cx="1614504" cy="21311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B64A618-D4BD-454B-B550-E3C04D2C012A}" type="datetime1">
              <a:rPr lang="zh-CN" altLang="en-US" smtClean="0"/>
            </a:fld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 dirty="0" smtClean="0"/>
              <a:t>Chinese Tea Culture</a:t>
            </a:r>
            <a:endParaRPr lang="zh-CN" altLang="en-US" dirty="0"/>
          </a:p>
        </p:txBody>
      </p:sp>
      <p:grpSp>
        <p:nvGrpSpPr>
          <p:cNvPr id="6" name="组合 5"/>
          <p:cNvGrpSpPr/>
          <p:nvPr/>
        </p:nvGrpSpPr>
        <p:grpSpPr>
          <a:xfrm>
            <a:off x="467544" y="-243334"/>
            <a:ext cx="3312369" cy="2671068"/>
            <a:chOff x="467544" y="-243334"/>
            <a:chExt cx="3312369" cy="2671068"/>
          </a:xfrm>
        </p:grpSpPr>
        <p:pic>
          <p:nvPicPr>
            <p:cNvPr id="9" name="图片 8"/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bright="-20000" contrast="20000"/>
                      </a14:imgEffect>
                      <a14:imgEffect>
                        <a14:saturation sat="66000"/>
                      </a14:imgEffect>
                      <a14:imgEffect>
                        <a14:sharpenSoften amount="25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7544" y="-243334"/>
              <a:ext cx="3312369" cy="2671068"/>
            </a:xfrm>
            <a:prstGeom prst="rect">
              <a:avLst/>
            </a:prstGeom>
            <a:effectLst>
              <a:outerShdw blurRad="127000" dist="114300" dir="7320000" sx="106000" sy="106000" algn="ctr" rotWithShape="0">
                <a:srgbClr val="000000">
                  <a:alpha val="57000"/>
                </a:srgbClr>
              </a:outerShdw>
            </a:effectLst>
          </p:spPr>
        </p:pic>
        <p:sp>
          <p:nvSpPr>
            <p:cNvPr id="8" name="TextBox 7"/>
            <p:cNvSpPr txBox="1"/>
            <p:nvPr/>
          </p:nvSpPr>
          <p:spPr>
            <a:xfrm>
              <a:off x="756793" y="306388"/>
              <a:ext cx="2808312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altLang="zh-CN" sz="1600" b="1" spc="300" dirty="0">
                  <a:solidFill>
                    <a:schemeClr val="bg1"/>
                  </a:solidFill>
                  <a:latin typeface="方正舒体" panose="02010601030101010101" pitchFamily="2" charset="-122"/>
                  <a:ea typeface="方正舒体" panose="02010601030101010101" pitchFamily="2" charset="-122"/>
                </a:rPr>
                <a:t>The History Of </a:t>
              </a:r>
              <a:endParaRPr lang="en-US" altLang="zh-CN" sz="1600" b="1" spc="300" dirty="0" smtClean="0">
                <a:solidFill>
                  <a:schemeClr val="bg1"/>
                </a:solidFill>
                <a:latin typeface="方正舒体" panose="02010601030101010101" pitchFamily="2" charset="-122"/>
                <a:ea typeface="方正舒体" panose="02010601030101010101" pitchFamily="2" charset="-122"/>
              </a:endParaRPr>
            </a:p>
            <a:p>
              <a:pPr algn="ctr">
                <a:lnSpc>
                  <a:spcPct val="150000"/>
                </a:lnSpc>
              </a:pPr>
              <a:r>
                <a:rPr lang="en-US" altLang="zh-CN" sz="1600" b="1" spc="300" dirty="0" smtClean="0">
                  <a:solidFill>
                    <a:schemeClr val="bg1"/>
                  </a:solidFill>
                  <a:latin typeface="方正舒体" panose="02010601030101010101" pitchFamily="2" charset="-122"/>
                  <a:ea typeface="方正舒体" panose="02010601030101010101" pitchFamily="2" charset="-122"/>
                </a:rPr>
                <a:t>Tea </a:t>
              </a:r>
              <a:r>
                <a:rPr lang="en-US" altLang="zh-CN" sz="1600" b="1" spc="300" dirty="0">
                  <a:solidFill>
                    <a:schemeClr val="bg1"/>
                  </a:solidFill>
                  <a:latin typeface="方正舒体" panose="02010601030101010101" pitchFamily="2" charset="-122"/>
                  <a:ea typeface="方正舒体" panose="02010601030101010101" pitchFamily="2" charset="-122"/>
                </a:rPr>
                <a:t>Drinking</a:t>
              </a:r>
              <a:endParaRPr lang="en-US" altLang="zh-CN" sz="1600" b="1" spc="300" dirty="0">
                <a:solidFill>
                  <a:schemeClr val="bg1"/>
                </a:solidFill>
                <a:latin typeface="方正舒体" panose="02010601030101010101" pitchFamily="2" charset="-122"/>
                <a:ea typeface="方正舒体" panose="02010601030101010101" pitchFamily="2" charset="-122"/>
              </a:endParaRPr>
            </a:p>
            <a:p>
              <a:pPr algn="ctr"/>
              <a:endParaRPr lang="zh-CN" altLang="en-US" b="1" spc="600" dirty="0">
                <a:solidFill>
                  <a:schemeClr val="bg2">
                    <a:lumMod val="50000"/>
                  </a:schemeClr>
                </a:solidFill>
                <a:effectLst>
                  <a:outerShdw blurRad="63500" dist="50800" dir="15540000" sx="103000" sy="103000" algn="br" rotWithShape="0">
                    <a:prstClr val="black">
                      <a:alpha val="40000"/>
                    </a:prstClr>
                  </a:outerShdw>
                </a:effectLst>
                <a:latin typeface="方正舒体" panose="02010601030101010101" pitchFamily="2" charset="-122"/>
                <a:ea typeface="方正舒体" panose="02010601030101010101" pitchFamily="2" charset="-122"/>
              </a:endParaRPr>
            </a:p>
          </p:txBody>
        </p:sp>
      </p:grpSp>
      <p:pic>
        <p:nvPicPr>
          <p:cNvPr id="10" name="图片 9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12" t="8043" r="5978" b="4338"/>
          <a:stretch>
            <a:fillRect/>
          </a:stretch>
        </p:blipFill>
        <p:spPr>
          <a:xfrm>
            <a:off x="1952277" y="1746789"/>
            <a:ext cx="2044815" cy="28503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pSp>
        <p:nvGrpSpPr>
          <p:cNvPr id="7" name="组合 6"/>
          <p:cNvGrpSpPr/>
          <p:nvPr/>
        </p:nvGrpSpPr>
        <p:grpSpPr>
          <a:xfrm>
            <a:off x="467544" y="3890693"/>
            <a:ext cx="1656184" cy="997868"/>
            <a:chOff x="467544" y="3890693"/>
            <a:chExt cx="1656184" cy="997868"/>
          </a:xfrm>
        </p:grpSpPr>
        <p:grpSp>
          <p:nvGrpSpPr>
            <p:cNvPr id="25" name="组合 24"/>
            <p:cNvGrpSpPr/>
            <p:nvPr/>
          </p:nvGrpSpPr>
          <p:grpSpPr>
            <a:xfrm>
              <a:off x="1247998" y="3890693"/>
              <a:ext cx="679871" cy="437392"/>
              <a:chOff x="1000669" y="3657600"/>
              <a:chExt cx="845406" cy="717779"/>
            </a:xfrm>
          </p:grpSpPr>
          <p:sp>
            <p:nvSpPr>
              <p:cNvPr id="15" name="任意多边形 14"/>
              <p:cNvSpPr/>
              <p:nvPr/>
            </p:nvSpPr>
            <p:spPr>
              <a:xfrm>
                <a:off x="1000669" y="3666938"/>
                <a:ext cx="815866" cy="708441"/>
              </a:xfrm>
              <a:custGeom>
                <a:avLst/>
                <a:gdLst>
                  <a:gd name="connsiteX0" fmla="*/ 815866 w 815866"/>
                  <a:gd name="connsiteY0" fmla="*/ 0 h 708441"/>
                  <a:gd name="connsiteX1" fmla="*/ 271580 w 815866"/>
                  <a:gd name="connsiteY1" fmla="*/ 457200 h 708441"/>
                  <a:gd name="connsiteX2" fmla="*/ 21209 w 815866"/>
                  <a:gd name="connsiteY2" fmla="*/ 370114 h 708441"/>
                  <a:gd name="connsiteX3" fmla="*/ 21209 w 815866"/>
                  <a:gd name="connsiteY3" fmla="*/ 206829 h 708441"/>
                  <a:gd name="connsiteX4" fmla="*/ 86523 w 815866"/>
                  <a:gd name="connsiteY4" fmla="*/ 119743 h 708441"/>
                  <a:gd name="connsiteX5" fmla="*/ 173609 w 815866"/>
                  <a:gd name="connsiteY5" fmla="*/ 76200 h 708441"/>
                  <a:gd name="connsiteX6" fmla="*/ 260694 w 815866"/>
                  <a:gd name="connsiteY6" fmla="*/ 65314 h 708441"/>
                  <a:gd name="connsiteX7" fmla="*/ 358666 w 815866"/>
                  <a:gd name="connsiteY7" fmla="*/ 108857 h 708441"/>
                  <a:gd name="connsiteX8" fmla="*/ 413094 w 815866"/>
                  <a:gd name="connsiteY8" fmla="*/ 283029 h 708441"/>
                  <a:gd name="connsiteX9" fmla="*/ 380437 w 815866"/>
                  <a:gd name="connsiteY9" fmla="*/ 478971 h 708441"/>
                  <a:gd name="connsiteX10" fmla="*/ 304237 w 815866"/>
                  <a:gd name="connsiteY10" fmla="*/ 609600 h 708441"/>
                  <a:gd name="connsiteX11" fmla="*/ 151837 w 815866"/>
                  <a:gd name="connsiteY11" fmla="*/ 696686 h 708441"/>
                  <a:gd name="connsiteX12" fmla="*/ 53866 w 815866"/>
                  <a:gd name="connsiteY12" fmla="*/ 707571 h 7084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815866" h="708441">
                    <a:moveTo>
                      <a:pt x="815866" y="0"/>
                    </a:moveTo>
                    <a:cubicBezTo>
                      <a:pt x="609944" y="197757"/>
                      <a:pt x="404023" y="395514"/>
                      <a:pt x="271580" y="457200"/>
                    </a:cubicBezTo>
                    <a:cubicBezTo>
                      <a:pt x="139137" y="518886"/>
                      <a:pt x="62937" y="411842"/>
                      <a:pt x="21209" y="370114"/>
                    </a:cubicBezTo>
                    <a:cubicBezTo>
                      <a:pt x="-20519" y="328386"/>
                      <a:pt x="10323" y="248557"/>
                      <a:pt x="21209" y="206829"/>
                    </a:cubicBezTo>
                    <a:cubicBezTo>
                      <a:pt x="32095" y="165101"/>
                      <a:pt x="61123" y="141514"/>
                      <a:pt x="86523" y="119743"/>
                    </a:cubicBezTo>
                    <a:cubicBezTo>
                      <a:pt x="111923" y="97972"/>
                      <a:pt x="144580" y="85272"/>
                      <a:pt x="173609" y="76200"/>
                    </a:cubicBezTo>
                    <a:cubicBezTo>
                      <a:pt x="202638" y="67128"/>
                      <a:pt x="229851" y="59871"/>
                      <a:pt x="260694" y="65314"/>
                    </a:cubicBezTo>
                    <a:cubicBezTo>
                      <a:pt x="291537" y="70757"/>
                      <a:pt x="333266" y="72571"/>
                      <a:pt x="358666" y="108857"/>
                    </a:cubicBezTo>
                    <a:cubicBezTo>
                      <a:pt x="384066" y="145143"/>
                      <a:pt x="409466" y="221343"/>
                      <a:pt x="413094" y="283029"/>
                    </a:cubicBezTo>
                    <a:cubicBezTo>
                      <a:pt x="416722" y="344715"/>
                      <a:pt x="398580" y="424543"/>
                      <a:pt x="380437" y="478971"/>
                    </a:cubicBezTo>
                    <a:cubicBezTo>
                      <a:pt x="362294" y="533400"/>
                      <a:pt x="342337" y="573314"/>
                      <a:pt x="304237" y="609600"/>
                    </a:cubicBezTo>
                    <a:cubicBezTo>
                      <a:pt x="266137" y="645886"/>
                      <a:pt x="193565" y="680358"/>
                      <a:pt x="151837" y="696686"/>
                    </a:cubicBezTo>
                    <a:cubicBezTo>
                      <a:pt x="110109" y="713014"/>
                      <a:pt x="53866" y="707571"/>
                      <a:pt x="53866" y="707571"/>
                    </a:cubicBez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cxnSp>
            <p:nvCxnSpPr>
              <p:cNvPr id="17" name="直接连接符 16"/>
              <p:cNvCxnSpPr/>
              <p:nvPr/>
            </p:nvCxnSpPr>
            <p:spPr>
              <a:xfrm flipV="1">
                <a:off x="1547664" y="3657600"/>
                <a:ext cx="265753" cy="9338"/>
              </a:xfrm>
              <a:prstGeom prst="line">
                <a:avLst/>
              </a:prstGeom>
              <a:ln w="57150" cap="rnd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直接连接符 18"/>
              <p:cNvCxnSpPr/>
              <p:nvPr/>
            </p:nvCxnSpPr>
            <p:spPr>
              <a:xfrm flipH="1">
                <a:off x="1813417" y="3657600"/>
                <a:ext cx="32658" cy="282302"/>
              </a:xfrm>
              <a:prstGeom prst="line">
                <a:avLst/>
              </a:prstGeom>
              <a:ln w="57150" cap="rnd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6" name="TextBox 25"/>
            <p:cNvSpPr txBox="1"/>
            <p:nvPr/>
          </p:nvSpPr>
          <p:spPr>
            <a:xfrm>
              <a:off x="467544" y="4303786"/>
              <a:ext cx="165618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600" dirty="0">
                  <a:latin typeface="Arial Unicode MS" panose="020B0604020202020204" pitchFamily="34" charset="-122"/>
                  <a:ea typeface="Arial Unicode MS" panose="020B0604020202020204" pitchFamily="34" charset="-122"/>
                  <a:cs typeface="Arial Unicode MS" panose="020B0604020202020204" pitchFamily="34" charset="-122"/>
                </a:rPr>
                <a:t>Sheng Nong's herbal classic</a:t>
              </a:r>
              <a:endParaRPr lang="zh-CN" altLang="en-US" sz="1600" dirty="0">
                <a:latin typeface="Arial Unicode MS" panose="020B0604020202020204" pitchFamily="34" charset="-122"/>
                <a:ea typeface="Arial Unicode MS" panose="020B0604020202020204" pitchFamily="34" charset="-122"/>
                <a:cs typeface="Arial Unicode MS" panose="020B0604020202020204" pitchFamily="34" charset="-122"/>
              </a:endParaRPr>
            </a:p>
          </p:txBody>
        </p:sp>
      </p:grpSp>
      <p:sp>
        <p:nvSpPr>
          <p:cNvPr id="11" name="内容占位符 10"/>
          <p:cNvSpPr>
            <a:spLocks noGrp="1"/>
          </p:cNvSpPr>
          <p:nvPr>
            <p:ph idx="1"/>
          </p:nvPr>
        </p:nvSpPr>
        <p:spPr>
          <a:xfrm>
            <a:off x="4271010" y="2858135"/>
            <a:ext cx="4139565" cy="1445895"/>
          </a:xfrm>
        </p:spPr>
        <p:txBody>
          <a:bodyPr/>
          <a:p>
            <a:pPr marL="0" indent="0">
              <a:buNone/>
            </a:pPr>
            <a:r>
              <a:rPr lang="zh-CN" altLang="en-US"/>
              <a:t>https://www.youtube.com/watch?v=czpZdM483G4</a:t>
            </a:r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pull/>
      </p:transition>
    </mc:Choice>
    <mc:Fallback>
      <p:transition spd="slow">
        <p:pull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组合 30"/>
          <p:cNvGrpSpPr/>
          <p:nvPr/>
        </p:nvGrpSpPr>
        <p:grpSpPr>
          <a:xfrm>
            <a:off x="5746736" y="1635643"/>
            <a:ext cx="1454295" cy="3242610"/>
            <a:chOff x="5746736" y="1635643"/>
            <a:chExt cx="1454295" cy="3242610"/>
          </a:xfrm>
        </p:grpSpPr>
        <p:pic>
          <p:nvPicPr>
            <p:cNvPr id="24" name="图片 23"/>
            <p:cNvPicPr>
              <a:picLocks noChangeAspect="1"/>
            </p:cNvPicPr>
            <p:nvPr/>
          </p:nvPicPr>
          <p:blipFill rotWithShape="1"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4293"/>
            <a:stretch>
              <a:fillRect/>
            </a:stretch>
          </p:blipFill>
          <p:spPr>
            <a:xfrm rot="21147971">
              <a:off x="5746736" y="1635643"/>
              <a:ext cx="1454295" cy="3242610"/>
            </a:xfrm>
            <a:prstGeom prst="rect">
              <a:avLst/>
            </a:prstGeom>
            <a:effectLst>
              <a:outerShdw blurRad="127000" dist="114300" dir="4440000" sx="106000" sy="106000" algn="l" rotWithShape="0">
                <a:prstClr val="black">
                  <a:alpha val="55000"/>
                </a:prstClr>
              </a:outerShdw>
            </a:effectLst>
          </p:spPr>
        </p:pic>
        <p:sp>
          <p:nvSpPr>
            <p:cNvPr id="25" name="TextBox 24"/>
            <p:cNvSpPr txBox="1"/>
            <p:nvPr/>
          </p:nvSpPr>
          <p:spPr>
            <a:xfrm rot="21119938">
              <a:off x="6203094" y="2921599"/>
              <a:ext cx="677108" cy="1368152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lstStyle/>
            <a:p>
              <a:r>
                <a:rPr lang="en-US" altLang="zh-CN" sz="3200" dirty="0" smtClean="0">
                  <a:solidFill>
                    <a:schemeClr val="bg1"/>
                  </a:solidFill>
                  <a:latin typeface="+mj-ea"/>
                  <a:ea typeface="+mj-ea"/>
                </a:rPr>
                <a:t>Yellow</a:t>
              </a:r>
              <a:endParaRPr lang="zh-CN" altLang="en-US" sz="3200" dirty="0">
                <a:solidFill>
                  <a:schemeClr val="bg1"/>
                </a:solidFill>
                <a:latin typeface="+mj-ea"/>
                <a:ea typeface="+mj-ea"/>
              </a:endParaRPr>
            </a:p>
          </p:txBody>
        </p:sp>
      </p:grpSp>
      <p:grpSp>
        <p:nvGrpSpPr>
          <p:cNvPr id="30" name="组合 29"/>
          <p:cNvGrpSpPr/>
          <p:nvPr/>
        </p:nvGrpSpPr>
        <p:grpSpPr>
          <a:xfrm>
            <a:off x="4450583" y="1635644"/>
            <a:ext cx="1454295" cy="3242610"/>
            <a:chOff x="4450583" y="1635644"/>
            <a:chExt cx="1454295" cy="3242610"/>
          </a:xfrm>
        </p:grpSpPr>
        <p:pic>
          <p:nvPicPr>
            <p:cNvPr id="22" name="图片 21"/>
            <p:cNvPicPr>
              <a:picLocks noChangeAspect="1"/>
            </p:cNvPicPr>
            <p:nvPr/>
          </p:nvPicPr>
          <p:blipFill rotWithShape="1"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4293"/>
            <a:stretch>
              <a:fillRect/>
            </a:stretch>
          </p:blipFill>
          <p:spPr>
            <a:xfrm rot="21147971">
              <a:off x="4450583" y="1635644"/>
              <a:ext cx="1454295" cy="3242610"/>
            </a:xfrm>
            <a:prstGeom prst="rect">
              <a:avLst/>
            </a:prstGeom>
            <a:effectLst>
              <a:outerShdw blurRad="127000" dist="114300" dir="4440000" sx="106000" sy="106000" algn="l" rotWithShape="0">
                <a:prstClr val="black">
                  <a:alpha val="55000"/>
                </a:prstClr>
              </a:outerShdw>
            </a:effectLst>
          </p:spPr>
        </p:pic>
        <p:sp>
          <p:nvSpPr>
            <p:cNvPr id="23" name="TextBox 22"/>
            <p:cNvSpPr txBox="1"/>
            <p:nvPr/>
          </p:nvSpPr>
          <p:spPr>
            <a:xfrm rot="20952693">
              <a:off x="4839176" y="2835310"/>
              <a:ext cx="677108" cy="1540728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lstStyle/>
            <a:p>
              <a:r>
                <a:rPr lang="en-US" altLang="zh-CN" sz="3200" dirty="0" smtClean="0">
                  <a:solidFill>
                    <a:schemeClr val="bg1"/>
                  </a:solidFill>
                  <a:latin typeface="+mj-ea"/>
                  <a:ea typeface="+mj-ea"/>
                </a:rPr>
                <a:t>Oolong</a:t>
              </a:r>
              <a:endParaRPr lang="zh-CN" altLang="en-US" sz="3200" dirty="0">
                <a:solidFill>
                  <a:schemeClr val="bg1"/>
                </a:solidFill>
                <a:latin typeface="+mj-ea"/>
                <a:ea typeface="+mj-ea"/>
              </a:endParaRPr>
            </a:p>
          </p:txBody>
        </p:sp>
      </p:grpSp>
      <p:grpSp>
        <p:nvGrpSpPr>
          <p:cNvPr id="29" name="组合 28"/>
          <p:cNvGrpSpPr/>
          <p:nvPr/>
        </p:nvGrpSpPr>
        <p:grpSpPr>
          <a:xfrm>
            <a:off x="3154429" y="1635645"/>
            <a:ext cx="1454295" cy="3242610"/>
            <a:chOff x="3154429" y="1635645"/>
            <a:chExt cx="1454295" cy="3242610"/>
          </a:xfrm>
        </p:grpSpPr>
        <p:pic>
          <p:nvPicPr>
            <p:cNvPr id="20" name="图片 19"/>
            <p:cNvPicPr>
              <a:picLocks noChangeAspect="1"/>
            </p:cNvPicPr>
            <p:nvPr/>
          </p:nvPicPr>
          <p:blipFill rotWithShape="1"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4293"/>
            <a:stretch>
              <a:fillRect/>
            </a:stretch>
          </p:blipFill>
          <p:spPr>
            <a:xfrm rot="21147971">
              <a:off x="3154429" y="1635645"/>
              <a:ext cx="1454295" cy="3242610"/>
            </a:xfrm>
            <a:prstGeom prst="rect">
              <a:avLst/>
            </a:prstGeom>
            <a:effectLst>
              <a:outerShdw blurRad="127000" dist="114300" dir="4440000" sx="106000" sy="106000" algn="l" rotWithShape="0">
                <a:prstClr val="black">
                  <a:alpha val="55000"/>
                </a:prstClr>
              </a:outerShdw>
            </a:effectLst>
          </p:spPr>
        </p:pic>
        <p:sp>
          <p:nvSpPr>
            <p:cNvPr id="21" name="TextBox 20"/>
            <p:cNvSpPr txBox="1"/>
            <p:nvPr/>
          </p:nvSpPr>
          <p:spPr>
            <a:xfrm rot="21119938">
              <a:off x="3594303" y="3001185"/>
              <a:ext cx="677108" cy="1368152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lstStyle/>
            <a:p>
              <a:r>
                <a:rPr lang="en-US" altLang="zh-CN" sz="3200" dirty="0" smtClean="0">
                  <a:solidFill>
                    <a:schemeClr val="bg1"/>
                  </a:solidFill>
                  <a:latin typeface="+mj-ea"/>
                  <a:ea typeface="+mj-ea"/>
                </a:rPr>
                <a:t>Black</a:t>
              </a:r>
              <a:endParaRPr lang="zh-CN" altLang="en-US" sz="3200" dirty="0">
                <a:solidFill>
                  <a:schemeClr val="bg1"/>
                </a:solidFill>
                <a:latin typeface="+mj-ea"/>
                <a:ea typeface="+mj-ea"/>
              </a:endParaRPr>
            </a:p>
          </p:txBody>
        </p:sp>
      </p:grpSp>
      <p:grpSp>
        <p:nvGrpSpPr>
          <p:cNvPr id="28" name="组合 27"/>
          <p:cNvGrpSpPr/>
          <p:nvPr/>
        </p:nvGrpSpPr>
        <p:grpSpPr>
          <a:xfrm>
            <a:off x="1733548" y="1635646"/>
            <a:ext cx="1454295" cy="3242610"/>
            <a:chOff x="1733548" y="1635646"/>
            <a:chExt cx="1454295" cy="3242610"/>
          </a:xfrm>
        </p:grpSpPr>
        <p:pic>
          <p:nvPicPr>
            <p:cNvPr id="18" name="图片 17"/>
            <p:cNvPicPr>
              <a:picLocks noChangeAspect="1"/>
            </p:cNvPicPr>
            <p:nvPr/>
          </p:nvPicPr>
          <p:blipFill rotWithShape="1"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4293"/>
            <a:stretch>
              <a:fillRect/>
            </a:stretch>
          </p:blipFill>
          <p:spPr>
            <a:xfrm rot="21147971">
              <a:off x="1733548" y="1635646"/>
              <a:ext cx="1454295" cy="3242610"/>
            </a:xfrm>
            <a:prstGeom prst="rect">
              <a:avLst/>
            </a:prstGeom>
            <a:effectLst>
              <a:outerShdw blurRad="127000" dist="114300" dir="4440000" sx="106000" sy="106000" algn="l" rotWithShape="0">
                <a:prstClr val="black">
                  <a:alpha val="55000"/>
                </a:prstClr>
              </a:outerShdw>
            </a:effectLst>
          </p:spPr>
        </p:pic>
        <p:sp>
          <p:nvSpPr>
            <p:cNvPr id="19" name="TextBox 18"/>
            <p:cNvSpPr txBox="1"/>
            <p:nvPr/>
          </p:nvSpPr>
          <p:spPr>
            <a:xfrm rot="21119938">
              <a:off x="2189906" y="3001186"/>
              <a:ext cx="677108" cy="1368152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lstStyle/>
            <a:p>
              <a:r>
                <a:rPr lang="en-US" altLang="zh-CN" sz="3200" dirty="0">
                  <a:solidFill>
                    <a:schemeClr val="bg1"/>
                  </a:solidFill>
                  <a:latin typeface="+mj-ea"/>
                  <a:ea typeface="+mj-ea"/>
                </a:rPr>
                <a:t>D</a:t>
              </a:r>
              <a:r>
                <a:rPr lang="en-US" altLang="zh-CN" sz="3200" dirty="0" smtClean="0">
                  <a:solidFill>
                    <a:schemeClr val="bg1"/>
                  </a:solidFill>
                  <a:latin typeface="+mj-ea"/>
                  <a:ea typeface="+mj-ea"/>
                </a:rPr>
                <a:t>ark</a:t>
              </a:r>
              <a:endParaRPr lang="zh-CN" altLang="en-US" sz="3200" dirty="0">
                <a:solidFill>
                  <a:schemeClr val="bg1"/>
                </a:solidFill>
                <a:latin typeface="+mj-ea"/>
                <a:ea typeface="+mj-ea"/>
              </a:endParaRPr>
            </a:p>
          </p:txBody>
        </p:sp>
      </p:grpSp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B64A618-D4BD-454B-B550-E3C04D2C012A}" type="datetime1">
              <a:rPr lang="zh-CN" altLang="en-US" smtClean="0"/>
            </a:fld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 dirty="0" smtClean="0"/>
              <a:t>Chinese Tea Culture</a:t>
            </a:r>
            <a:endParaRPr lang="zh-CN" altLang="en-US" dirty="0"/>
          </a:p>
        </p:txBody>
      </p:sp>
      <p:grpSp>
        <p:nvGrpSpPr>
          <p:cNvPr id="2" name="组合 1"/>
          <p:cNvGrpSpPr/>
          <p:nvPr/>
        </p:nvGrpSpPr>
        <p:grpSpPr>
          <a:xfrm>
            <a:off x="335993" y="-344535"/>
            <a:ext cx="3545583" cy="1301846"/>
            <a:chOff x="335993" y="-344535"/>
            <a:chExt cx="3545583" cy="1301846"/>
          </a:xfrm>
        </p:grpSpPr>
        <p:pic>
          <p:nvPicPr>
            <p:cNvPr id="6" name="图片 5"/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bright="-20000"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5993" y="-344535"/>
              <a:ext cx="3545583" cy="1301846"/>
            </a:xfrm>
            <a:prstGeom prst="rect">
              <a:avLst/>
            </a:prstGeom>
            <a:effectLst>
              <a:outerShdw blurRad="203200" dist="114300" dir="12540000" sx="102000" sy="102000" algn="br" rotWithShape="0">
                <a:prstClr val="black">
                  <a:alpha val="68000"/>
                </a:prstClr>
              </a:outerShdw>
            </a:effectLst>
          </p:spPr>
        </p:pic>
        <p:sp>
          <p:nvSpPr>
            <p:cNvPr id="8" name="TextBox 7"/>
            <p:cNvSpPr txBox="1"/>
            <p:nvPr/>
          </p:nvSpPr>
          <p:spPr>
            <a:xfrm>
              <a:off x="756793" y="491054"/>
              <a:ext cx="280831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2">
                      <a:lumMod val="50000"/>
                    </a:schemeClr>
                  </a:solidFill>
                  <a:effectLst>
                    <a:outerShdw blurRad="63500" dist="50800" dir="15540000" sx="103000" sy="103000" algn="br" rotWithShape="0">
                      <a:prstClr val="black">
                        <a:alpha val="40000"/>
                      </a:prstClr>
                    </a:outerShdw>
                  </a:effectLst>
                  <a:latin typeface="方正舒体" panose="02010601030101010101" pitchFamily="2" charset="-122"/>
                  <a:ea typeface="方正舒体" panose="02010601030101010101" pitchFamily="2" charset="-122"/>
                </a:rPr>
                <a:t>Categories Of Tea</a:t>
              </a:r>
              <a:endParaRPr lang="zh-CN" altLang="en-US" b="1" dirty="0">
                <a:solidFill>
                  <a:schemeClr val="bg2">
                    <a:lumMod val="50000"/>
                  </a:schemeClr>
                </a:solidFill>
                <a:effectLst>
                  <a:outerShdw blurRad="63500" dist="50800" dir="15540000" sx="103000" sy="103000" algn="br" rotWithShape="0">
                    <a:prstClr val="black">
                      <a:alpha val="40000"/>
                    </a:prstClr>
                  </a:outerShdw>
                </a:effectLst>
                <a:latin typeface="方正舒体" panose="02010601030101010101" pitchFamily="2" charset="-122"/>
                <a:ea typeface="方正舒体" panose="02010601030101010101" pitchFamily="2" charset="-122"/>
              </a:endParaRPr>
            </a:p>
          </p:txBody>
        </p:sp>
      </p:grpSp>
      <p:grpSp>
        <p:nvGrpSpPr>
          <p:cNvPr id="11" name="组合 10"/>
          <p:cNvGrpSpPr/>
          <p:nvPr/>
        </p:nvGrpSpPr>
        <p:grpSpPr>
          <a:xfrm>
            <a:off x="332680" y="1635646"/>
            <a:ext cx="1454295" cy="3242610"/>
            <a:chOff x="332680" y="1635646"/>
            <a:chExt cx="1454295" cy="3242610"/>
          </a:xfrm>
        </p:grpSpPr>
        <p:pic>
          <p:nvPicPr>
            <p:cNvPr id="16" name="图片 15"/>
            <p:cNvPicPr>
              <a:picLocks noChangeAspect="1"/>
            </p:cNvPicPr>
            <p:nvPr/>
          </p:nvPicPr>
          <p:blipFill rotWithShape="1"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4293"/>
            <a:stretch>
              <a:fillRect/>
            </a:stretch>
          </p:blipFill>
          <p:spPr>
            <a:xfrm rot="21147971">
              <a:off x="332680" y="1635646"/>
              <a:ext cx="1454295" cy="3242610"/>
            </a:xfrm>
            <a:prstGeom prst="rect">
              <a:avLst/>
            </a:prstGeom>
            <a:effectLst>
              <a:outerShdw blurRad="127000" dist="114300" dir="4440000" sx="106000" sy="106000" algn="l" rotWithShape="0">
                <a:prstClr val="black">
                  <a:alpha val="55000"/>
                </a:prstClr>
              </a:outerShdw>
            </a:effectLst>
          </p:spPr>
        </p:pic>
        <p:sp>
          <p:nvSpPr>
            <p:cNvPr id="17" name="TextBox 16"/>
            <p:cNvSpPr txBox="1"/>
            <p:nvPr/>
          </p:nvSpPr>
          <p:spPr>
            <a:xfrm rot="21119938">
              <a:off x="789038" y="2921602"/>
              <a:ext cx="677108" cy="1368152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lstStyle/>
            <a:p>
              <a:r>
                <a:rPr lang="en-US" altLang="zh-CN" sz="3200" dirty="0" smtClean="0">
                  <a:solidFill>
                    <a:schemeClr val="bg1"/>
                  </a:solidFill>
                  <a:latin typeface="+mj-ea"/>
                  <a:ea typeface="+mj-ea"/>
                </a:rPr>
                <a:t>Green</a:t>
              </a:r>
              <a:endParaRPr lang="zh-CN" altLang="en-US" sz="3200" dirty="0">
                <a:solidFill>
                  <a:schemeClr val="bg1"/>
                </a:solidFill>
                <a:latin typeface="+mj-ea"/>
                <a:ea typeface="+mj-ea"/>
              </a:endParaRPr>
            </a:p>
          </p:txBody>
        </p:sp>
      </p:grpSp>
      <p:grpSp>
        <p:nvGrpSpPr>
          <p:cNvPr id="32" name="组合 31"/>
          <p:cNvGrpSpPr/>
          <p:nvPr/>
        </p:nvGrpSpPr>
        <p:grpSpPr>
          <a:xfrm>
            <a:off x="7042889" y="1625412"/>
            <a:ext cx="1454295" cy="3242610"/>
            <a:chOff x="7042889" y="1625412"/>
            <a:chExt cx="1454295" cy="3242610"/>
          </a:xfrm>
        </p:grpSpPr>
        <p:pic>
          <p:nvPicPr>
            <p:cNvPr id="26" name="图片 25"/>
            <p:cNvPicPr>
              <a:picLocks noChangeAspect="1"/>
            </p:cNvPicPr>
            <p:nvPr/>
          </p:nvPicPr>
          <p:blipFill rotWithShape="1"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4293"/>
            <a:stretch>
              <a:fillRect/>
            </a:stretch>
          </p:blipFill>
          <p:spPr>
            <a:xfrm rot="21147971">
              <a:off x="7042889" y="1625412"/>
              <a:ext cx="1454295" cy="3242610"/>
            </a:xfrm>
            <a:prstGeom prst="rect">
              <a:avLst/>
            </a:prstGeom>
            <a:effectLst>
              <a:outerShdw blurRad="127000" dist="114300" dir="4440000" sx="106000" sy="106000" algn="l" rotWithShape="0">
                <a:prstClr val="black">
                  <a:alpha val="55000"/>
                </a:prstClr>
              </a:outerShdw>
            </a:effectLst>
          </p:spPr>
        </p:pic>
        <p:sp>
          <p:nvSpPr>
            <p:cNvPr id="27" name="TextBox 26"/>
            <p:cNvSpPr txBox="1"/>
            <p:nvPr/>
          </p:nvSpPr>
          <p:spPr>
            <a:xfrm rot="21119938">
              <a:off x="7431482" y="2921603"/>
              <a:ext cx="677108" cy="1368152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lstStyle/>
            <a:p>
              <a:r>
                <a:rPr lang="en-US" altLang="zh-CN" sz="3200" dirty="0" smtClean="0">
                  <a:solidFill>
                    <a:schemeClr val="bg1"/>
                  </a:solidFill>
                  <a:latin typeface="+mj-ea"/>
                  <a:ea typeface="+mj-ea"/>
                </a:rPr>
                <a:t>White</a:t>
              </a:r>
              <a:endParaRPr lang="zh-CN" altLang="en-US" sz="3200" dirty="0">
                <a:solidFill>
                  <a:schemeClr val="bg1"/>
                </a:solidFill>
                <a:latin typeface="+mj-ea"/>
                <a:ea typeface="+mj-ea"/>
              </a:endParaRPr>
            </a:p>
          </p:txBody>
        </p:sp>
      </p:grpSp>
      <p:grpSp>
        <p:nvGrpSpPr>
          <p:cNvPr id="7" name="组合 6"/>
          <p:cNvGrpSpPr/>
          <p:nvPr/>
        </p:nvGrpSpPr>
        <p:grpSpPr>
          <a:xfrm>
            <a:off x="335993" y="1131590"/>
            <a:ext cx="8078766" cy="1223230"/>
            <a:chOff x="335993" y="1131590"/>
            <a:chExt cx="8078766" cy="1223230"/>
          </a:xfrm>
        </p:grpSpPr>
        <p:pic>
          <p:nvPicPr>
            <p:cNvPr id="9" name="图片 8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987824" y="1205689"/>
              <a:ext cx="1553757" cy="1075032"/>
            </a:xfrm>
            <a:prstGeom prst="rect">
              <a:avLst/>
            </a:prstGeom>
          </p:spPr>
        </p:pic>
        <p:pic>
          <p:nvPicPr>
            <p:cNvPr id="10" name="图片 9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5993" y="1236458"/>
              <a:ext cx="1447667" cy="970164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91680" y="1131590"/>
              <a:ext cx="1538032" cy="1223230"/>
            </a:xfrm>
            <a:prstGeom prst="rect">
              <a:avLst/>
            </a:prstGeom>
          </p:spPr>
        </p:pic>
        <p:pic>
          <p:nvPicPr>
            <p:cNvPr id="13" name="图片 12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183542" y="1241466"/>
              <a:ext cx="1231217" cy="1003477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27675" y="1152296"/>
              <a:ext cx="1389922" cy="1165204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17597" y="1227005"/>
              <a:ext cx="1365945" cy="1032400"/>
            </a:xfrm>
            <a:prstGeom prst="rect">
              <a:avLst/>
            </a:prstGeom>
          </p:spPr>
        </p:pic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p>
            <a:fld id="{0B64A618-D4BD-454B-B550-E3C04D2C012A}" type="datetime1">
              <a:rPr lang="zh-CN" altLang="en-US" smtClean="0"/>
            </a:fld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p>
            <a:fld id="{0C913308-F349-4B6D-A68A-DD1791B4A57B}" type="slidenum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6"/>
          </p:nvPr>
        </p:nvSpPr>
        <p:spPr/>
        <p:txBody>
          <a:bodyPr/>
          <a:p>
            <a:r>
              <a:rPr lang="en-US" altLang="zh-CN" dirty="0" smtClean="0"/>
              <a:t>Chinese Tea Culture</a:t>
            </a:r>
            <a:endParaRPr lang="zh-CN" altLang="en-US" dirty="0"/>
          </a:p>
        </p:txBody>
      </p:sp>
      <p:sp>
        <p:nvSpPr>
          <p:cNvPr id="7" name="文本框 6"/>
          <p:cNvSpPr txBox="1"/>
          <p:nvPr/>
        </p:nvSpPr>
        <p:spPr>
          <a:xfrm>
            <a:off x="730885" y="755650"/>
            <a:ext cx="4305935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4800"/>
              <a:t>T</a:t>
            </a:r>
            <a:r>
              <a:rPr lang="zh-CN" altLang="en-US" sz="4800"/>
              <a:t>ea </a:t>
            </a:r>
            <a:r>
              <a:rPr lang="en-US" altLang="zh-CN" sz="4800"/>
              <a:t>C</a:t>
            </a:r>
            <a:r>
              <a:rPr lang="zh-CN" altLang="en-US" sz="4800"/>
              <a:t>eremony</a:t>
            </a:r>
            <a:endParaRPr lang="zh-CN" altLang="en-US" sz="4800"/>
          </a:p>
        </p:txBody>
      </p:sp>
      <p:sp>
        <p:nvSpPr>
          <p:cNvPr id="9" name="文本框 8"/>
          <p:cNvSpPr txBox="1"/>
          <p:nvPr/>
        </p:nvSpPr>
        <p:spPr>
          <a:xfrm>
            <a:off x="509270" y="3593465"/>
            <a:ext cx="3165475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/>
              <a:t>Chinese Kungfu tea -Oolong</a:t>
            </a:r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575945" y="4070985"/>
            <a:ext cx="566674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/>
              <a:t>https://www.youtube.com/watch?v=HPkaWZ3IFoc</a:t>
            </a:r>
            <a:endParaRPr lang="zh-CN" altLang="en-US"/>
          </a:p>
        </p:txBody>
      </p:sp>
      <p:pic>
        <p:nvPicPr>
          <p:cNvPr id="12290" name="Picture 1" descr="C:\Users\Administrator\Desktop\功夫茶\200916183757469_2.jp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2355" y="1120775"/>
            <a:ext cx="3761105" cy="247269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B64A618-D4BD-454B-B550-E3C04D2C012A}" type="datetime1">
              <a:rPr lang="zh-CN" altLang="en-US" smtClean="0"/>
            </a:fld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 dirty="0" smtClean="0"/>
              <a:t>Chinese Tea Culture</a:t>
            </a:r>
            <a:endParaRPr lang="zh-CN" altLang="en-US" dirty="0"/>
          </a:p>
        </p:txBody>
      </p:sp>
      <p:grpSp>
        <p:nvGrpSpPr>
          <p:cNvPr id="2" name="组合 1"/>
          <p:cNvGrpSpPr/>
          <p:nvPr/>
        </p:nvGrpSpPr>
        <p:grpSpPr>
          <a:xfrm>
            <a:off x="335993" y="-344535"/>
            <a:ext cx="3545583" cy="1301846"/>
            <a:chOff x="335993" y="-344535"/>
            <a:chExt cx="3545583" cy="1301846"/>
          </a:xfrm>
        </p:grpSpPr>
        <p:pic>
          <p:nvPicPr>
            <p:cNvPr id="6" name="图片 5"/>
            <p:cNvPicPr>
              <a:picLocks noChangeAspect="1"/>
            </p:cNvPicPr>
            <p:nvPr/>
          </p:nvPicPr>
          <p:blipFill>
            <a:blip r:embed="rId1" cstate="print">
              <a:extLst>
                <a:ext uri="{BEBA8EAE-BF5A-486C-A8C5-ECC9F3942E4B}">
                  <a14:imgProps xmlns:a14="http://schemas.microsoft.com/office/drawing/2010/main">
                    <a14:imgLayer r:embed="rId2">
                      <a14:imgEffect>
                        <a14:brightnessContrast bright="-20000"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5993" y="-344535"/>
              <a:ext cx="3545583" cy="1301846"/>
            </a:xfrm>
            <a:prstGeom prst="rect">
              <a:avLst/>
            </a:prstGeom>
            <a:effectLst>
              <a:outerShdw blurRad="203200" dist="114300" dir="12540000" sx="102000" sy="102000" algn="br" rotWithShape="0">
                <a:prstClr val="black">
                  <a:alpha val="68000"/>
                </a:prstClr>
              </a:outerShdw>
            </a:effectLst>
          </p:spPr>
        </p:pic>
        <p:sp>
          <p:nvSpPr>
            <p:cNvPr id="8" name="TextBox 7"/>
            <p:cNvSpPr txBox="1"/>
            <p:nvPr/>
          </p:nvSpPr>
          <p:spPr>
            <a:xfrm>
              <a:off x="756793" y="491054"/>
              <a:ext cx="280831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b="1" dirty="0" smtClean="0">
                  <a:solidFill>
                    <a:schemeClr val="bg2">
                      <a:lumMod val="50000"/>
                    </a:schemeClr>
                  </a:solidFill>
                  <a:effectLst>
                    <a:outerShdw blurRad="63500" dist="50800" dir="15540000" sx="103000" sy="103000" algn="br" rotWithShape="0">
                      <a:prstClr val="black">
                        <a:alpha val="40000"/>
                      </a:prstClr>
                    </a:outerShdw>
                  </a:effectLst>
                  <a:latin typeface="方正舒体" panose="02010601030101010101" pitchFamily="2" charset="-122"/>
                  <a:ea typeface="方正舒体" panose="02010601030101010101" pitchFamily="2" charset="-122"/>
                </a:rPr>
                <a:t>P.S.</a:t>
              </a:r>
              <a:endParaRPr lang="zh-CN" altLang="en-US" b="1" dirty="0">
                <a:solidFill>
                  <a:schemeClr val="bg2">
                    <a:lumMod val="50000"/>
                  </a:schemeClr>
                </a:solidFill>
                <a:effectLst>
                  <a:outerShdw blurRad="63500" dist="50800" dir="15540000" sx="103000" sy="103000" algn="br" rotWithShape="0">
                    <a:prstClr val="black">
                      <a:alpha val="40000"/>
                    </a:prstClr>
                  </a:outerShdw>
                </a:effectLst>
                <a:latin typeface="方正舒体" panose="02010601030101010101" pitchFamily="2" charset="-122"/>
                <a:ea typeface="方正舒体" panose="02010601030101010101" pitchFamily="2" charset="-122"/>
              </a:endParaRPr>
            </a:p>
          </p:txBody>
        </p:sp>
      </p:grpSp>
      <p:grpSp>
        <p:nvGrpSpPr>
          <p:cNvPr id="7" name="组合 6"/>
          <p:cNvGrpSpPr/>
          <p:nvPr/>
        </p:nvGrpSpPr>
        <p:grpSpPr>
          <a:xfrm>
            <a:off x="4211959" y="-35316"/>
            <a:ext cx="3582737" cy="1422071"/>
            <a:chOff x="4211959" y="-35316"/>
            <a:chExt cx="3582737" cy="1422071"/>
          </a:xfrm>
        </p:grpSpPr>
        <p:pic>
          <p:nvPicPr>
            <p:cNvPr id="9" name="图片 8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11959" y="-35316"/>
              <a:ext cx="3582737" cy="142207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0" name="TextBox 9"/>
            <p:cNvSpPr txBox="1"/>
            <p:nvPr/>
          </p:nvSpPr>
          <p:spPr>
            <a:xfrm>
              <a:off x="4571999" y="275611"/>
              <a:ext cx="286265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3200" b="1" spc="300" dirty="0">
                  <a:solidFill>
                    <a:schemeClr val="bg2">
                      <a:lumMod val="50000"/>
                    </a:schemeClr>
                  </a:solidFill>
                  <a:latin typeface="方正舒体" panose="02010601030101010101" pitchFamily="2" charset="-122"/>
                  <a:ea typeface="方正舒体" panose="02010601030101010101" pitchFamily="2" charset="-122"/>
                </a:rPr>
                <a:t>Tea Tools</a:t>
              </a:r>
              <a:endParaRPr lang="zh-CN" altLang="en-US" sz="3200" b="1" spc="300" dirty="0">
                <a:solidFill>
                  <a:schemeClr val="bg2">
                    <a:lumMod val="50000"/>
                  </a:schemeClr>
                </a:solidFill>
                <a:latin typeface="方正舒体" panose="02010601030101010101" pitchFamily="2" charset="-122"/>
                <a:ea typeface="方正舒体" panose="02010601030101010101" pitchFamily="2" charset="-122"/>
              </a:endParaRPr>
            </a:p>
          </p:txBody>
        </p:sp>
      </p:grpSp>
      <p:grpSp>
        <p:nvGrpSpPr>
          <p:cNvPr id="12" name="组合 11"/>
          <p:cNvGrpSpPr/>
          <p:nvPr/>
        </p:nvGrpSpPr>
        <p:grpSpPr>
          <a:xfrm>
            <a:off x="-540568" y="2067694"/>
            <a:ext cx="3360373" cy="2693210"/>
            <a:chOff x="-540568" y="2067694"/>
            <a:chExt cx="3360373" cy="2693210"/>
          </a:xfrm>
        </p:grpSpPr>
        <p:pic>
          <p:nvPicPr>
            <p:cNvPr id="15" name="图片 14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540568" y="2067694"/>
              <a:ext cx="3360373" cy="2520280"/>
            </a:xfrm>
            <a:prstGeom prst="rect">
              <a:avLst/>
            </a:prstGeom>
          </p:spPr>
        </p:pic>
        <p:sp>
          <p:nvSpPr>
            <p:cNvPr id="25" name="TextBox 24"/>
            <p:cNvSpPr txBox="1"/>
            <p:nvPr/>
          </p:nvSpPr>
          <p:spPr>
            <a:xfrm>
              <a:off x="1082128" y="4391572"/>
              <a:ext cx="126135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b="1" dirty="0" smtClean="0"/>
                <a:t>Tea pot</a:t>
              </a:r>
              <a:endParaRPr lang="zh-CN" altLang="en-US" b="1" dirty="0"/>
            </a:p>
          </p:txBody>
        </p:sp>
      </p:grpSp>
      <p:grpSp>
        <p:nvGrpSpPr>
          <p:cNvPr id="28" name="组合 27"/>
          <p:cNvGrpSpPr/>
          <p:nvPr/>
        </p:nvGrpSpPr>
        <p:grpSpPr>
          <a:xfrm>
            <a:off x="4424122" y="1330411"/>
            <a:ext cx="1540438" cy="1383614"/>
            <a:chOff x="4424122" y="1330411"/>
            <a:chExt cx="1540438" cy="1383614"/>
          </a:xfrm>
        </p:grpSpPr>
        <p:pic>
          <p:nvPicPr>
            <p:cNvPr id="18" name="图片 17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1613"/>
            <a:stretch>
              <a:fillRect/>
            </a:stretch>
          </p:blipFill>
          <p:spPr>
            <a:xfrm>
              <a:off x="4424122" y="1330411"/>
              <a:ext cx="1298392" cy="860708"/>
            </a:xfrm>
            <a:prstGeom prst="rect">
              <a:avLst/>
            </a:prstGeom>
          </p:spPr>
        </p:pic>
        <p:sp>
          <p:nvSpPr>
            <p:cNvPr id="26" name="TextBox 25"/>
            <p:cNvSpPr txBox="1"/>
            <p:nvPr/>
          </p:nvSpPr>
          <p:spPr>
            <a:xfrm>
              <a:off x="4642174" y="2067694"/>
              <a:ext cx="132238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b="1" dirty="0" smtClean="0"/>
                <a:t>Aroma cup</a:t>
              </a:r>
              <a:endParaRPr lang="zh-CN" altLang="en-US" b="1" dirty="0"/>
            </a:p>
          </p:txBody>
        </p:sp>
      </p:grpSp>
      <p:grpSp>
        <p:nvGrpSpPr>
          <p:cNvPr id="11" name="组合 10"/>
          <p:cNvGrpSpPr/>
          <p:nvPr/>
        </p:nvGrpSpPr>
        <p:grpSpPr>
          <a:xfrm>
            <a:off x="2108784" y="2412202"/>
            <a:ext cx="5199520" cy="2874402"/>
            <a:chOff x="2108784" y="2499742"/>
            <a:chExt cx="5199520" cy="2786862"/>
          </a:xfrm>
        </p:grpSpPr>
        <p:pic>
          <p:nvPicPr>
            <p:cNvPr id="14" name="图片 1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108784" y="2499742"/>
              <a:ext cx="5199520" cy="2786862"/>
            </a:xfrm>
            <a:prstGeom prst="rect">
              <a:avLst/>
            </a:prstGeom>
          </p:spPr>
        </p:pic>
        <p:sp>
          <p:nvSpPr>
            <p:cNvPr id="27" name="TextBox 26"/>
            <p:cNvSpPr txBox="1"/>
            <p:nvPr/>
          </p:nvSpPr>
          <p:spPr>
            <a:xfrm>
              <a:off x="3744515" y="2939121"/>
              <a:ext cx="165496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b="1" dirty="0" smtClean="0"/>
                <a:t>Tea tray</a:t>
              </a:r>
              <a:endParaRPr lang="zh-CN" altLang="en-US" b="1" dirty="0"/>
            </a:p>
          </p:txBody>
        </p:sp>
      </p:grpSp>
      <p:grpSp>
        <p:nvGrpSpPr>
          <p:cNvPr id="17" name="组合 16"/>
          <p:cNvGrpSpPr/>
          <p:nvPr/>
        </p:nvGrpSpPr>
        <p:grpSpPr>
          <a:xfrm>
            <a:off x="5316308" y="1636945"/>
            <a:ext cx="2048575" cy="1587698"/>
            <a:chOff x="5316308" y="1636945"/>
            <a:chExt cx="2048575" cy="1587698"/>
          </a:xfrm>
        </p:grpSpPr>
        <p:pic>
          <p:nvPicPr>
            <p:cNvPr id="24" name="图片 23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16308" y="1938768"/>
              <a:ext cx="2048575" cy="1285875"/>
            </a:xfrm>
            <a:prstGeom prst="rect">
              <a:avLst/>
            </a:prstGeom>
          </p:spPr>
        </p:pic>
        <p:sp>
          <p:nvSpPr>
            <p:cNvPr id="29" name="TextBox 28"/>
            <p:cNvSpPr txBox="1"/>
            <p:nvPr/>
          </p:nvSpPr>
          <p:spPr>
            <a:xfrm>
              <a:off x="5830620" y="1636945"/>
              <a:ext cx="111764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b="1" dirty="0" smtClean="0"/>
                <a:t>Tea shuffle</a:t>
              </a:r>
              <a:endParaRPr lang="zh-CN" altLang="en-US" b="1" dirty="0"/>
            </a:p>
          </p:txBody>
        </p:sp>
      </p:grpSp>
      <p:grpSp>
        <p:nvGrpSpPr>
          <p:cNvPr id="16" name="组合 15"/>
          <p:cNvGrpSpPr/>
          <p:nvPr/>
        </p:nvGrpSpPr>
        <p:grpSpPr>
          <a:xfrm>
            <a:off x="6850573" y="1413542"/>
            <a:ext cx="2064467" cy="1168164"/>
            <a:chOff x="6850573" y="1413542"/>
            <a:chExt cx="2064467" cy="1168164"/>
          </a:xfrm>
        </p:grpSpPr>
        <p:pic>
          <p:nvPicPr>
            <p:cNvPr id="20" name="图片 19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850573" y="1413542"/>
              <a:ext cx="1168164" cy="1168164"/>
            </a:xfrm>
            <a:prstGeom prst="rect">
              <a:avLst/>
            </a:prstGeom>
          </p:spPr>
        </p:pic>
        <p:sp>
          <p:nvSpPr>
            <p:cNvPr id="30" name="TextBox 29"/>
            <p:cNvSpPr txBox="1"/>
            <p:nvPr/>
          </p:nvSpPr>
          <p:spPr>
            <a:xfrm>
              <a:off x="7897281" y="1799558"/>
              <a:ext cx="1017759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b="1" dirty="0" smtClean="0"/>
                <a:t>Tea funnel</a:t>
              </a:r>
              <a:endParaRPr lang="zh-CN" altLang="en-US" b="1" dirty="0"/>
            </a:p>
          </p:txBody>
        </p:sp>
      </p:grpSp>
      <p:grpSp>
        <p:nvGrpSpPr>
          <p:cNvPr id="36" name="组合 35"/>
          <p:cNvGrpSpPr/>
          <p:nvPr/>
        </p:nvGrpSpPr>
        <p:grpSpPr>
          <a:xfrm>
            <a:off x="1403648" y="896115"/>
            <a:ext cx="1879675" cy="1729301"/>
            <a:chOff x="1403648" y="896115"/>
            <a:chExt cx="1879675" cy="1729301"/>
          </a:xfrm>
        </p:grpSpPr>
        <p:pic>
          <p:nvPicPr>
            <p:cNvPr id="23" name="图片 22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03648" y="896115"/>
              <a:ext cx="1879675" cy="1729301"/>
            </a:xfrm>
            <a:prstGeom prst="rect">
              <a:avLst/>
            </a:prstGeom>
          </p:spPr>
        </p:pic>
        <p:sp>
          <p:nvSpPr>
            <p:cNvPr id="31" name="TextBox 30"/>
            <p:cNvSpPr txBox="1"/>
            <p:nvPr/>
          </p:nvSpPr>
          <p:spPr>
            <a:xfrm>
              <a:off x="2160949" y="1250852"/>
              <a:ext cx="72008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b="1" dirty="0" smtClean="0"/>
                <a:t>tong</a:t>
              </a:r>
              <a:endParaRPr lang="zh-CN" altLang="en-US" b="1" dirty="0"/>
            </a:p>
          </p:txBody>
        </p:sp>
      </p:grpSp>
      <p:grpSp>
        <p:nvGrpSpPr>
          <p:cNvPr id="35" name="组合 34"/>
          <p:cNvGrpSpPr/>
          <p:nvPr/>
        </p:nvGrpSpPr>
        <p:grpSpPr>
          <a:xfrm>
            <a:off x="3010533" y="1266334"/>
            <a:ext cx="1742086" cy="1602719"/>
            <a:chOff x="3010533" y="1266334"/>
            <a:chExt cx="1742086" cy="1602719"/>
          </a:xfrm>
        </p:grpSpPr>
        <p:pic>
          <p:nvPicPr>
            <p:cNvPr id="21" name="图片 20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010533" y="1266334"/>
              <a:ext cx="1742086" cy="1602719"/>
            </a:xfrm>
            <a:prstGeom prst="rect">
              <a:avLst/>
            </a:prstGeom>
          </p:spPr>
        </p:pic>
        <p:sp>
          <p:nvSpPr>
            <p:cNvPr id="32" name="TextBox 31"/>
            <p:cNvSpPr txBox="1"/>
            <p:nvPr/>
          </p:nvSpPr>
          <p:spPr>
            <a:xfrm>
              <a:off x="3491880" y="1351293"/>
              <a:ext cx="90070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b="1" dirty="0" smtClean="0"/>
                <a:t>Tea digger</a:t>
              </a:r>
              <a:endParaRPr lang="zh-CN" altLang="en-US" b="1" dirty="0"/>
            </a:p>
          </p:txBody>
        </p:sp>
      </p:grpSp>
      <p:grpSp>
        <p:nvGrpSpPr>
          <p:cNvPr id="37" name="组合 36"/>
          <p:cNvGrpSpPr/>
          <p:nvPr/>
        </p:nvGrpSpPr>
        <p:grpSpPr>
          <a:xfrm>
            <a:off x="216733" y="1089156"/>
            <a:ext cx="1397613" cy="1501300"/>
            <a:chOff x="216733" y="1089156"/>
            <a:chExt cx="1397613" cy="1501300"/>
          </a:xfrm>
        </p:grpSpPr>
        <p:pic>
          <p:nvPicPr>
            <p:cNvPr id="22" name="图片 21"/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4144770">
              <a:off x="388967" y="1365077"/>
              <a:ext cx="1501300" cy="949458"/>
            </a:xfrm>
            <a:prstGeom prst="rect">
              <a:avLst/>
            </a:prstGeom>
          </p:spPr>
        </p:pic>
        <p:sp>
          <p:nvSpPr>
            <p:cNvPr id="33" name="TextBox 32"/>
            <p:cNvSpPr txBox="1"/>
            <p:nvPr/>
          </p:nvSpPr>
          <p:spPr>
            <a:xfrm>
              <a:off x="216733" y="1635365"/>
              <a:ext cx="108012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b="1" dirty="0" smtClean="0"/>
                <a:t>tea needles</a:t>
              </a:r>
              <a:endParaRPr lang="zh-CN" altLang="en-US" b="1" dirty="0"/>
            </a:p>
          </p:txBody>
        </p:sp>
      </p:grpSp>
      <p:grpSp>
        <p:nvGrpSpPr>
          <p:cNvPr id="13" name="组合 12"/>
          <p:cNvGrpSpPr/>
          <p:nvPr/>
        </p:nvGrpSpPr>
        <p:grpSpPr>
          <a:xfrm>
            <a:off x="7176129" y="2481305"/>
            <a:ext cx="1539805" cy="2106669"/>
            <a:chOff x="7176129" y="2481305"/>
            <a:chExt cx="1539805" cy="2106669"/>
          </a:xfrm>
        </p:grpSpPr>
        <p:pic>
          <p:nvPicPr>
            <p:cNvPr id="19" name="图片 18"/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176129" y="2481305"/>
              <a:ext cx="1539805" cy="1945753"/>
            </a:xfrm>
            <a:prstGeom prst="rect">
              <a:avLst/>
            </a:prstGeom>
          </p:spPr>
        </p:pic>
        <p:sp>
          <p:nvSpPr>
            <p:cNvPr id="34" name="TextBox 33"/>
            <p:cNvSpPr txBox="1"/>
            <p:nvPr/>
          </p:nvSpPr>
          <p:spPr>
            <a:xfrm>
              <a:off x="7308304" y="4218642"/>
              <a:ext cx="119160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b="1" dirty="0" smtClean="0"/>
                <a:t>Fair cup</a:t>
              </a:r>
              <a:endParaRPr lang="zh-CN" altLang="en-US" b="1" dirty="0"/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B64A618-D4BD-454B-B550-E3C04D2C012A}" type="datetime1">
              <a:rPr lang="zh-CN" altLang="en-US" smtClean="0"/>
            </a:fld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 smtClean="0"/>
              <a:t>Chinese Tea Culture</a:t>
            </a:r>
            <a:endParaRPr lang="zh-CN" altLang="en-US" dirty="0"/>
          </a:p>
        </p:txBody>
      </p:sp>
      <p:grpSp>
        <p:nvGrpSpPr>
          <p:cNvPr id="2" name="组合 1"/>
          <p:cNvGrpSpPr/>
          <p:nvPr/>
        </p:nvGrpSpPr>
        <p:grpSpPr>
          <a:xfrm>
            <a:off x="1331640" y="-308570"/>
            <a:ext cx="6539679" cy="4142547"/>
            <a:chOff x="1331640" y="-308570"/>
            <a:chExt cx="6539679" cy="4142547"/>
          </a:xfrm>
        </p:grpSpPr>
        <p:pic>
          <p:nvPicPr>
            <p:cNvPr id="7" name="图片 6"/>
            <p:cNvPicPr>
              <a:picLocks noChangeAspect="1"/>
            </p:cNvPicPr>
            <p:nvPr/>
          </p:nvPicPr>
          <p:blipFill>
            <a:blip r:embed="rId1">
              <a:extLst>
                <a:ext uri="{BEBA8EAE-BF5A-486C-A8C5-ECC9F3942E4B}">
                  <a14:imgProps xmlns:a14="http://schemas.microsoft.com/office/drawing/2010/main">
                    <a14:imgLayer r:embed="rId2">
                      <a14:imgEffect>
                        <a14:colorTemperature colorTemp="53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80312">
              <a:off x="1331640" y="-308570"/>
              <a:ext cx="6539679" cy="3960440"/>
            </a:xfrm>
            <a:prstGeom prst="rect">
              <a:avLst/>
            </a:prstGeom>
            <a:effectLst>
              <a:outerShdw blurRad="114300" dist="241300" dir="5400000" sx="105000" sy="105000" algn="t" rotWithShape="0">
                <a:prstClr val="black">
                  <a:alpha val="46000"/>
                </a:prstClr>
              </a:outerShdw>
            </a:effectLst>
          </p:spPr>
        </p:pic>
        <p:sp>
          <p:nvSpPr>
            <p:cNvPr id="9" name="TextBox 8"/>
            <p:cNvSpPr txBox="1"/>
            <p:nvPr/>
          </p:nvSpPr>
          <p:spPr>
            <a:xfrm>
              <a:off x="2441239" y="1525653"/>
              <a:ext cx="4320480" cy="2308324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en-US" altLang="zh-CN" sz="3600" b="1" spc="600" dirty="0">
                  <a:effectLst>
                    <a:innerShdw blurRad="63500" dist="88900" dir="480000">
                      <a:prstClr val="black">
                        <a:alpha val="67000"/>
                      </a:prstClr>
                    </a:innerShdw>
                  </a:effectLst>
                  <a:latin typeface="Berlin Sans FB" panose="020E0602020502020306" pitchFamily="34" charset="0"/>
                  <a:ea typeface="DotumChe" panose="020B0609000101010101" pitchFamily="49" charset="-127"/>
                </a:rPr>
                <a:t>Custom </a:t>
              </a:r>
              <a:endParaRPr lang="en-US" altLang="zh-CN" sz="3600" b="1" spc="600" dirty="0" smtClean="0">
                <a:effectLst>
                  <a:innerShdw blurRad="63500" dist="88900" dir="480000">
                    <a:prstClr val="black">
                      <a:alpha val="67000"/>
                    </a:prstClr>
                  </a:innerShdw>
                </a:effectLst>
                <a:latin typeface="Berlin Sans FB" panose="020E0602020502020306" pitchFamily="34" charset="0"/>
                <a:ea typeface="DotumChe" panose="020B0609000101010101" pitchFamily="49" charset="-127"/>
              </a:endParaRPr>
            </a:p>
            <a:p>
              <a:pPr algn="ctr"/>
              <a:r>
                <a:rPr lang="en-US" altLang="zh-CN" sz="3600" b="1" spc="600" dirty="0">
                  <a:effectLst>
                    <a:innerShdw blurRad="63500" dist="88900" dir="480000">
                      <a:prstClr val="black">
                        <a:alpha val="67000"/>
                      </a:prstClr>
                    </a:innerShdw>
                  </a:effectLst>
                  <a:latin typeface="Berlin Sans FB" panose="020E0602020502020306" pitchFamily="34" charset="0"/>
                  <a:ea typeface="DotumChe" panose="020B0609000101010101" pitchFamily="49" charset="-127"/>
                </a:rPr>
                <a:t>i</a:t>
              </a:r>
              <a:r>
                <a:rPr lang="en-US" altLang="zh-CN" sz="3600" b="1" spc="600" dirty="0" smtClean="0">
                  <a:effectLst>
                    <a:innerShdw blurRad="63500" dist="88900" dir="480000">
                      <a:prstClr val="black">
                        <a:alpha val="67000"/>
                      </a:prstClr>
                    </a:innerShdw>
                  </a:effectLst>
                  <a:latin typeface="Berlin Sans FB" panose="020E0602020502020306" pitchFamily="34" charset="0"/>
                  <a:ea typeface="DotumChe" panose="020B0609000101010101" pitchFamily="49" charset="-127"/>
                </a:rPr>
                <a:t>n </a:t>
              </a:r>
              <a:endParaRPr lang="en-US" altLang="zh-CN" sz="3600" b="1" spc="600" dirty="0" smtClean="0">
                <a:effectLst>
                  <a:innerShdw blurRad="63500" dist="88900" dir="480000">
                    <a:prstClr val="black">
                      <a:alpha val="67000"/>
                    </a:prstClr>
                  </a:innerShdw>
                </a:effectLst>
                <a:latin typeface="Berlin Sans FB" panose="020E0602020502020306" pitchFamily="34" charset="0"/>
                <a:ea typeface="DotumChe" panose="020B0609000101010101" pitchFamily="49" charset="-127"/>
              </a:endParaRPr>
            </a:p>
            <a:p>
              <a:pPr algn="ctr"/>
              <a:r>
                <a:rPr lang="en-US" altLang="zh-CN" sz="3600" b="1" spc="600" dirty="0" smtClean="0">
                  <a:effectLst>
                    <a:innerShdw blurRad="63500" dist="88900" dir="480000">
                      <a:prstClr val="black">
                        <a:alpha val="67000"/>
                      </a:prstClr>
                    </a:innerShdw>
                  </a:effectLst>
                  <a:latin typeface="Berlin Sans FB" panose="020E0602020502020306" pitchFamily="34" charset="0"/>
                  <a:ea typeface="DotumChe" panose="020B0609000101010101" pitchFamily="49" charset="-127"/>
                </a:rPr>
                <a:t>Tea </a:t>
              </a:r>
              <a:r>
                <a:rPr lang="en-US" altLang="zh-CN" sz="3600" b="1" spc="600" dirty="0">
                  <a:effectLst>
                    <a:innerShdw blurRad="63500" dist="88900" dir="480000">
                      <a:prstClr val="black">
                        <a:alpha val="67000"/>
                      </a:prstClr>
                    </a:innerShdw>
                  </a:effectLst>
                  <a:latin typeface="Berlin Sans FB" panose="020E0602020502020306" pitchFamily="34" charset="0"/>
                  <a:ea typeface="DotumChe" panose="020B0609000101010101" pitchFamily="49" charset="-127"/>
                </a:rPr>
                <a:t>Drinking</a:t>
              </a:r>
              <a:endParaRPr lang="en-US" altLang="zh-CN" sz="3600" b="1" spc="600" dirty="0">
                <a:effectLst>
                  <a:innerShdw blurRad="63500" dist="88900" dir="480000">
                    <a:prstClr val="black">
                      <a:alpha val="67000"/>
                    </a:prstClr>
                  </a:innerShdw>
                </a:effectLst>
                <a:latin typeface="Berlin Sans FB" panose="020E0602020502020306" pitchFamily="34" charset="0"/>
                <a:ea typeface="DotumChe" panose="020B0609000101010101" pitchFamily="49" charset="-127"/>
              </a:endParaRPr>
            </a:p>
            <a:p>
              <a:pPr algn="ctr"/>
              <a:endParaRPr lang="en-US" altLang="zh-CN" sz="3600" b="1" spc="600" dirty="0">
                <a:effectLst>
                  <a:innerShdw blurRad="63500" dist="88900" dir="480000">
                    <a:prstClr val="black">
                      <a:alpha val="67000"/>
                    </a:prstClr>
                  </a:innerShdw>
                </a:effectLst>
                <a:latin typeface="Berlin Sans FB" panose="020E0602020502020306" pitchFamily="34" charset="0"/>
                <a:ea typeface="DotumChe" panose="020B0609000101010101" pitchFamily="49" charset="-127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4"/>
          </p:nvPr>
        </p:nvSpPr>
        <p:spPr>
          <a:xfrm>
            <a:off x="5634001" y="4628332"/>
            <a:ext cx="2590800" cy="288036"/>
          </a:xfrm>
        </p:spPr>
        <p:txBody>
          <a:bodyPr/>
          <a:lstStyle/>
          <a:p>
            <a:fld id="{0B64A618-D4BD-454B-B550-E3C04D2C012A}" type="datetime1">
              <a:rPr lang="zh-CN" altLang="en-US" smtClean="0"/>
            </a:fld>
            <a:endParaRPr lang="zh-CN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>
          <a:xfrm>
            <a:off x="8301001" y="4608761"/>
            <a:ext cx="609600" cy="342900"/>
          </a:xfrm>
        </p:spPr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6"/>
          </p:nvPr>
        </p:nvSpPr>
        <p:spPr>
          <a:xfrm>
            <a:off x="1976401" y="4628332"/>
            <a:ext cx="3581400" cy="288036"/>
          </a:xfrm>
        </p:spPr>
        <p:txBody>
          <a:bodyPr/>
          <a:lstStyle/>
          <a:p>
            <a:r>
              <a:rPr lang="en-US" altLang="zh-CN" smtClean="0"/>
              <a:t>Chinese Tea Culture</a:t>
            </a:r>
            <a:endParaRPr lang="zh-CN" alt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2571750"/>
            <a:ext cx="3311744" cy="233351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8504" y="2560920"/>
            <a:ext cx="3344289" cy="2344348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8881" y="243076"/>
            <a:ext cx="3289407" cy="2192938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6847" y="243076"/>
            <a:ext cx="3345946" cy="2192938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B64A618-D4BD-454B-B550-E3C04D2C012A}" type="datetime1">
              <a:rPr lang="zh-CN" altLang="en-US" smtClean="0"/>
            </a:fld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 dirty="0" smtClean="0"/>
              <a:t>Chinese Tea Culture</a:t>
            </a:r>
            <a:endParaRPr lang="zh-CN" altLang="en-US" dirty="0"/>
          </a:p>
        </p:txBody>
      </p:sp>
      <p:grpSp>
        <p:nvGrpSpPr>
          <p:cNvPr id="2" name="组合 1"/>
          <p:cNvGrpSpPr/>
          <p:nvPr/>
        </p:nvGrpSpPr>
        <p:grpSpPr>
          <a:xfrm>
            <a:off x="467544" y="-243334"/>
            <a:ext cx="3312369" cy="2671068"/>
            <a:chOff x="467544" y="-243334"/>
            <a:chExt cx="3312369" cy="2671068"/>
          </a:xfrm>
        </p:grpSpPr>
        <p:pic>
          <p:nvPicPr>
            <p:cNvPr id="9" name="图片 8"/>
            <p:cNvPicPr>
              <a:picLocks noChangeAspect="1"/>
            </p:cNvPicPr>
            <p:nvPr/>
          </p:nvPicPr>
          <p:blipFill>
            <a:blip r:embed="rId1" cstate="print">
              <a:extLst>
                <a:ext uri="{BEBA8EAE-BF5A-486C-A8C5-ECC9F3942E4B}">
                  <a14:imgProps xmlns:a14="http://schemas.microsoft.com/office/drawing/2010/main">
                    <a14:imgLayer r:embed="rId2">
                      <a14:imgEffect>
                        <a14:brightnessContrast bright="-20000" contrast="20000"/>
                      </a14:imgEffect>
                      <a14:imgEffect>
                        <a14:saturation sat="66000"/>
                      </a14:imgEffect>
                      <a14:imgEffect>
                        <a14:sharpenSoften amount="25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7544" y="-243334"/>
              <a:ext cx="3312369" cy="2671068"/>
            </a:xfrm>
            <a:prstGeom prst="rect">
              <a:avLst/>
            </a:prstGeom>
            <a:effectLst>
              <a:outerShdw blurRad="127000" dist="114300" dir="7320000" sx="106000" sy="106000" algn="ctr" rotWithShape="0">
                <a:srgbClr val="000000">
                  <a:alpha val="57000"/>
                </a:srgbClr>
              </a:outerShdw>
            </a:effectLst>
          </p:spPr>
        </p:pic>
        <p:sp>
          <p:nvSpPr>
            <p:cNvPr id="8" name="TextBox 7"/>
            <p:cNvSpPr txBox="1"/>
            <p:nvPr/>
          </p:nvSpPr>
          <p:spPr>
            <a:xfrm>
              <a:off x="775119" y="267494"/>
              <a:ext cx="2808312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altLang="zh-CN" sz="1600" b="1" spc="300" dirty="0">
                  <a:solidFill>
                    <a:schemeClr val="bg1"/>
                  </a:solidFill>
                  <a:latin typeface="方正舒体" panose="02010601030101010101" pitchFamily="2" charset="-122"/>
                  <a:ea typeface="方正舒体" panose="02010601030101010101" pitchFamily="2" charset="-122"/>
                </a:rPr>
                <a:t>Custom In Tea Drinking</a:t>
              </a:r>
              <a:endParaRPr lang="en-US" altLang="zh-CN" sz="1600" b="1" spc="300" dirty="0">
                <a:solidFill>
                  <a:schemeClr val="bg1"/>
                </a:solidFill>
                <a:latin typeface="方正舒体" panose="02010601030101010101" pitchFamily="2" charset="-122"/>
                <a:ea typeface="方正舒体" panose="02010601030101010101" pitchFamily="2" charset="-122"/>
              </a:endParaRPr>
            </a:p>
            <a:p>
              <a:pPr algn="ctr"/>
              <a:endParaRPr lang="zh-CN" altLang="en-US" b="1" spc="600" dirty="0">
                <a:solidFill>
                  <a:schemeClr val="bg2">
                    <a:lumMod val="50000"/>
                  </a:schemeClr>
                </a:solidFill>
                <a:effectLst>
                  <a:outerShdw blurRad="63500" dist="50800" dir="15540000" sx="103000" sy="103000" algn="br" rotWithShape="0">
                    <a:prstClr val="black">
                      <a:alpha val="40000"/>
                    </a:prstClr>
                  </a:outerShdw>
                </a:effectLst>
                <a:latin typeface="方正舒体" panose="02010601030101010101" pitchFamily="2" charset="-122"/>
                <a:ea typeface="方正舒体" panose="02010601030101010101" pitchFamily="2" charset="-122"/>
              </a:endParaRPr>
            </a:p>
          </p:txBody>
        </p:sp>
      </p:grpSp>
      <p:pic>
        <p:nvPicPr>
          <p:cNvPr id="6" name="图片 5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845695"/>
            <a:ext cx="3312368" cy="2796454"/>
          </a:xfrm>
          <a:prstGeom prst="snip2DiagRect">
            <a:avLst>
              <a:gd name="adj1" fmla="val 0"/>
              <a:gd name="adj2" fmla="val 18679"/>
            </a:avLst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7" name="TextBox 6"/>
          <p:cNvSpPr txBox="1"/>
          <p:nvPr/>
        </p:nvSpPr>
        <p:spPr>
          <a:xfrm>
            <a:off x="611560" y="1479233"/>
            <a:ext cx="40324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spc="300" dirty="0">
                <a:latin typeface="+mj-ea"/>
                <a:ea typeface="+mj-ea"/>
              </a:rPr>
              <a:t>To show respect</a:t>
            </a:r>
            <a:endParaRPr lang="zh-CN" altLang="en-US" sz="3200" spc="300" dirty="0">
              <a:latin typeface="+mj-ea"/>
              <a:ea typeface="+mj-ea"/>
            </a:endParaRPr>
          </a:p>
        </p:txBody>
      </p:sp>
      <p:pic>
        <p:nvPicPr>
          <p:cNvPr id="12" name="图片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2243922"/>
            <a:ext cx="3384376" cy="2258013"/>
          </a:xfrm>
          <a:prstGeom prst="snip2DiagRect">
            <a:avLst>
              <a:gd name="adj1" fmla="val 30486"/>
              <a:gd name="adj2" fmla="val 0"/>
            </a:avLst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B64A618-D4BD-454B-B550-E3C04D2C012A}" type="datetime1">
              <a:rPr lang="zh-CN" altLang="en-US" smtClean="0"/>
            </a:fld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 dirty="0" smtClean="0"/>
              <a:t>Chinese Tea Culture</a:t>
            </a:r>
            <a:endParaRPr lang="zh-CN" altLang="en-US" dirty="0"/>
          </a:p>
        </p:txBody>
      </p:sp>
      <p:grpSp>
        <p:nvGrpSpPr>
          <p:cNvPr id="10" name="组合 9"/>
          <p:cNvGrpSpPr/>
          <p:nvPr/>
        </p:nvGrpSpPr>
        <p:grpSpPr>
          <a:xfrm>
            <a:off x="467544" y="-243334"/>
            <a:ext cx="3312369" cy="2671068"/>
            <a:chOff x="467544" y="-243334"/>
            <a:chExt cx="3312369" cy="2671068"/>
          </a:xfrm>
        </p:grpSpPr>
        <p:pic>
          <p:nvPicPr>
            <p:cNvPr id="9" name="图片 8"/>
            <p:cNvPicPr>
              <a:picLocks noChangeAspect="1"/>
            </p:cNvPicPr>
            <p:nvPr/>
          </p:nvPicPr>
          <p:blipFill>
            <a:blip r:embed="rId1" cstate="print">
              <a:extLst>
                <a:ext uri="{BEBA8EAE-BF5A-486C-A8C5-ECC9F3942E4B}">
                  <a14:imgProps xmlns:a14="http://schemas.microsoft.com/office/drawing/2010/main">
                    <a14:imgLayer r:embed="rId2">
                      <a14:imgEffect>
                        <a14:brightnessContrast bright="-20000" contrast="20000"/>
                      </a14:imgEffect>
                      <a14:imgEffect>
                        <a14:saturation sat="66000"/>
                      </a14:imgEffect>
                      <a14:imgEffect>
                        <a14:sharpenSoften amount="25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7544" y="-243334"/>
              <a:ext cx="3312369" cy="2671068"/>
            </a:xfrm>
            <a:prstGeom prst="rect">
              <a:avLst/>
            </a:prstGeom>
            <a:effectLst>
              <a:outerShdw blurRad="127000" dist="114300" dir="7320000" sx="106000" sy="106000" algn="ctr" rotWithShape="0">
                <a:srgbClr val="000000">
                  <a:alpha val="57000"/>
                </a:srgbClr>
              </a:outerShdw>
            </a:effectLst>
          </p:spPr>
        </p:pic>
        <p:sp>
          <p:nvSpPr>
            <p:cNvPr id="8" name="TextBox 7"/>
            <p:cNvSpPr txBox="1"/>
            <p:nvPr/>
          </p:nvSpPr>
          <p:spPr>
            <a:xfrm>
              <a:off x="775119" y="267494"/>
              <a:ext cx="2808312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altLang="zh-CN" sz="1600" b="1" spc="300" dirty="0">
                  <a:solidFill>
                    <a:schemeClr val="bg1"/>
                  </a:solidFill>
                  <a:latin typeface="方正舒体" panose="02010601030101010101" pitchFamily="2" charset="-122"/>
                  <a:ea typeface="方正舒体" panose="02010601030101010101" pitchFamily="2" charset="-122"/>
                </a:rPr>
                <a:t>Custom In Tea Drinking</a:t>
              </a:r>
              <a:endParaRPr lang="en-US" altLang="zh-CN" sz="1600" b="1" spc="300" dirty="0">
                <a:solidFill>
                  <a:schemeClr val="bg1"/>
                </a:solidFill>
                <a:latin typeface="方正舒体" panose="02010601030101010101" pitchFamily="2" charset="-122"/>
                <a:ea typeface="方正舒体" panose="02010601030101010101" pitchFamily="2" charset="-122"/>
              </a:endParaRPr>
            </a:p>
            <a:p>
              <a:pPr algn="ctr"/>
              <a:endParaRPr lang="zh-CN" altLang="en-US" b="1" spc="600" dirty="0">
                <a:solidFill>
                  <a:schemeClr val="bg2">
                    <a:lumMod val="50000"/>
                  </a:schemeClr>
                </a:solidFill>
                <a:effectLst>
                  <a:outerShdw blurRad="63500" dist="50800" dir="15540000" sx="103000" sy="103000" algn="br" rotWithShape="0">
                    <a:prstClr val="black">
                      <a:alpha val="40000"/>
                    </a:prstClr>
                  </a:outerShdw>
                </a:effectLst>
                <a:latin typeface="方正舒体" panose="02010601030101010101" pitchFamily="2" charset="-122"/>
                <a:ea typeface="方正舒体" panose="02010601030101010101" pitchFamily="2" charset="-122"/>
              </a:endParaRPr>
            </a:p>
          </p:txBody>
        </p:sp>
      </p:grpSp>
      <p:sp>
        <p:nvSpPr>
          <p:cNvPr id="7" name="TextBox 6"/>
          <p:cNvSpPr txBox="1"/>
          <p:nvPr/>
        </p:nvSpPr>
        <p:spPr>
          <a:xfrm>
            <a:off x="775119" y="1563638"/>
            <a:ext cx="403244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3200" spc="300" dirty="0">
                <a:latin typeface="+mj-ea"/>
                <a:ea typeface="+mj-ea"/>
              </a:rPr>
              <a:t>To </a:t>
            </a:r>
            <a:r>
              <a:rPr lang="en-US" altLang="zh-CN" sz="3200" spc="300" dirty="0" smtClean="0">
                <a:latin typeface="+mj-ea"/>
                <a:ea typeface="+mj-ea"/>
              </a:rPr>
              <a:t>express thanks to the elders on one’s wedding day.</a:t>
            </a:r>
            <a:endParaRPr lang="zh-CN" altLang="en-US" sz="3200" spc="300" dirty="0">
              <a:latin typeface="+mj-ea"/>
              <a:ea typeface="+mj-ea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1851" y="813717"/>
            <a:ext cx="4001641" cy="2667761"/>
          </a:xfrm>
          <a:prstGeom prst="rect">
            <a:avLst/>
          </a:prstGeom>
          <a:effectLst>
            <a:outerShdw blurRad="50800" dist="25400" dir="19980000" sx="102000" sy="102000" algn="bl" rotWithShape="0">
              <a:prstClr val="black">
                <a:alpha val="51000"/>
              </a:prstClr>
            </a:outerShdw>
            <a:reflection blurRad="6350" stA="50000" endA="300" endPos="55500" dist="101600" dir="5400000" sy="-100000" algn="bl" rotWithShape="0"/>
          </a:effectLst>
          <a:scene3d>
            <a:camera prst="perspectiveHeroicExtremeLeftFacing"/>
            <a:lightRig rig="threePt" dir="t"/>
          </a:scene3d>
        </p:spPr>
      </p:pic>
      <p:pic>
        <p:nvPicPr>
          <p:cNvPr id="6" name="图片 5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7075"/>
          <a:stretch>
            <a:fillRect/>
          </a:stretch>
        </p:blipFill>
        <p:spPr>
          <a:xfrm>
            <a:off x="4336939" y="2859782"/>
            <a:ext cx="1656184" cy="1373390"/>
          </a:xfrm>
          <a:prstGeom prst="rect">
            <a:avLst/>
          </a:prstGeom>
          <a:effectLst>
            <a:reflection blurRad="6350" stA="52000" endA="300" endPos="35000" dir="5400000" sy="-100000" algn="bl" rotWithShape="0"/>
          </a:effectLst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B64A618-D4BD-454B-B550-E3C04D2C012A}" type="datetime1">
              <a:rPr lang="zh-CN" altLang="en-US" smtClean="0"/>
            </a:fld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 smtClean="0"/>
              <a:t>Chinese Tea Culture</a:t>
            </a:r>
            <a:endParaRPr lang="zh-CN" altLang="en-US" dirty="0"/>
          </a:p>
        </p:txBody>
      </p:sp>
      <p:grpSp>
        <p:nvGrpSpPr>
          <p:cNvPr id="2" name="组合 1"/>
          <p:cNvGrpSpPr/>
          <p:nvPr/>
        </p:nvGrpSpPr>
        <p:grpSpPr>
          <a:xfrm>
            <a:off x="1331640" y="-308570"/>
            <a:ext cx="6539679" cy="4287131"/>
            <a:chOff x="1331640" y="-308570"/>
            <a:chExt cx="6539679" cy="4287131"/>
          </a:xfrm>
        </p:grpSpPr>
        <p:pic>
          <p:nvPicPr>
            <p:cNvPr id="7" name="图片 6"/>
            <p:cNvPicPr>
              <a:picLocks noChangeAspect="1"/>
            </p:cNvPicPr>
            <p:nvPr/>
          </p:nvPicPr>
          <p:blipFill>
            <a:blip r:embed="rId1">
              <a:extLst>
                <a:ext uri="{BEBA8EAE-BF5A-486C-A8C5-ECC9F3942E4B}">
                  <a14:imgProps xmlns:a14="http://schemas.microsoft.com/office/drawing/2010/main">
                    <a14:imgLayer r:embed="rId2">
                      <a14:imgEffect>
                        <a14:colorTemperature colorTemp="53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80312">
              <a:off x="1331640" y="-308570"/>
              <a:ext cx="6539679" cy="3960440"/>
            </a:xfrm>
            <a:prstGeom prst="rect">
              <a:avLst/>
            </a:prstGeom>
            <a:effectLst>
              <a:outerShdw blurRad="114300" dist="241300" dir="5400000" sx="105000" sy="105000" algn="t" rotWithShape="0">
                <a:prstClr val="black">
                  <a:alpha val="46000"/>
                </a:prstClr>
              </a:outerShdw>
            </a:effectLst>
          </p:spPr>
        </p:pic>
        <p:sp>
          <p:nvSpPr>
            <p:cNvPr id="9" name="TextBox 8"/>
            <p:cNvSpPr txBox="1"/>
            <p:nvPr/>
          </p:nvSpPr>
          <p:spPr>
            <a:xfrm>
              <a:off x="2441239" y="1670237"/>
              <a:ext cx="4320480" cy="2308324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en-US" altLang="zh-CN" sz="3600" b="1" spc="600" dirty="0">
                  <a:effectLst>
                    <a:innerShdw blurRad="63500" dist="88900" dir="480000">
                      <a:prstClr val="black">
                        <a:alpha val="67000"/>
                      </a:prstClr>
                    </a:innerShdw>
                  </a:effectLst>
                  <a:latin typeface="Berlin Sans FB" panose="020E0602020502020306" pitchFamily="34" charset="0"/>
                  <a:ea typeface="DotumChe" panose="020B0609000101010101" pitchFamily="49" charset="-127"/>
                </a:rPr>
                <a:t>Other Uses </a:t>
              </a:r>
              <a:endParaRPr lang="en-US" altLang="zh-CN" sz="3600" b="1" spc="600" dirty="0">
                <a:effectLst>
                  <a:innerShdw blurRad="63500" dist="88900" dir="480000">
                    <a:prstClr val="black">
                      <a:alpha val="67000"/>
                    </a:prstClr>
                  </a:innerShdw>
                </a:effectLst>
                <a:latin typeface="Berlin Sans FB" panose="020E0602020502020306" pitchFamily="34" charset="0"/>
                <a:ea typeface="DotumChe" panose="020B0609000101010101" pitchFamily="49" charset="-127"/>
              </a:endParaRPr>
            </a:p>
            <a:p>
              <a:pPr algn="ctr"/>
              <a:r>
                <a:rPr lang="en-US" altLang="zh-CN" sz="3600" b="1" spc="600" dirty="0">
                  <a:effectLst>
                    <a:innerShdw blurRad="63500" dist="88900" dir="480000">
                      <a:prstClr val="black">
                        <a:alpha val="67000"/>
                      </a:prstClr>
                    </a:innerShdw>
                  </a:effectLst>
                  <a:latin typeface="Berlin Sans FB" panose="020E0602020502020306" pitchFamily="34" charset="0"/>
                  <a:ea typeface="DotumChe" panose="020B0609000101010101" pitchFamily="49" charset="-127"/>
                </a:rPr>
                <a:t>o</a:t>
              </a:r>
              <a:r>
                <a:rPr lang="en-US" altLang="zh-CN" sz="3600" b="1" spc="600" smtClean="0">
                  <a:effectLst>
                    <a:innerShdw blurRad="63500" dist="88900" dir="480000">
                      <a:prstClr val="black">
                        <a:alpha val="67000"/>
                      </a:prstClr>
                    </a:innerShdw>
                  </a:effectLst>
                  <a:latin typeface="Berlin Sans FB" panose="020E0602020502020306" pitchFamily="34" charset="0"/>
                  <a:ea typeface="DotumChe" panose="020B0609000101010101" pitchFamily="49" charset="-127"/>
                </a:rPr>
                <a:t>f</a:t>
              </a:r>
              <a:endParaRPr lang="en-US" altLang="zh-CN" sz="3600" b="1" spc="600" dirty="0" smtClean="0">
                <a:effectLst>
                  <a:innerShdw blurRad="63500" dist="88900" dir="480000">
                    <a:prstClr val="black">
                      <a:alpha val="67000"/>
                    </a:prstClr>
                  </a:innerShdw>
                </a:effectLst>
                <a:latin typeface="Berlin Sans FB" panose="020E0602020502020306" pitchFamily="34" charset="0"/>
                <a:ea typeface="DotumChe" panose="020B0609000101010101" pitchFamily="49" charset="-127"/>
              </a:endParaRPr>
            </a:p>
            <a:p>
              <a:pPr algn="ctr"/>
              <a:r>
                <a:rPr lang="en-US" altLang="zh-CN" sz="3600" b="1" spc="600" dirty="0" smtClean="0">
                  <a:effectLst>
                    <a:innerShdw blurRad="63500" dist="88900" dir="480000">
                      <a:prstClr val="black">
                        <a:alpha val="67000"/>
                      </a:prstClr>
                    </a:innerShdw>
                  </a:effectLst>
                  <a:latin typeface="Berlin Sans FB" panose="020E0602020502020306" pitchFamily="34" charset="0"/>
                  <a:ea typeface="DotumChe" panose="020B0609000101010101" pitchFamily="49" charset="-127"/>
                </a:rPr>
                <a:t>Tea</a:t>
              </a:r>
              <a:endParaRPr lang="en-US" altLang="zh-CN" sz="3600" b="1" spc="600" dirty="0">
                <a:effectLst>
                  <a:innerShdw blurRad="63500" dist="88900" dir="480000">
                    <a:prstClr val="black">
                      <a:alpha val="67000"/>
                    </a:prstClr>
                  </a:innerShdw>
                </a:effectLst>
                <a:latin typeface="Berlin Sans FB" panose="020E0602020502020306" pitchFamily="34" charset="0"/>
                <a:ea typeface="DotumChe" panose="020B0609000101010101" pitchFamily="49" charset="-127"/>
              </a:endParaRPr>
            </a:p>
            <a:p>
              <a:pPr algn="ctr"/>
              <a:endParaRPr lang="en-US" altLang="zh-CN" sz="3600" b="1" spc="600" dirty="0">
                <a:effectLst>
                  <a:innerShdw blurRad="63500" dist="88900" dir="480000">
                    <a:prstClr val="black">
                      <a:alpha val="67000"/>
                    </a:prstClr>
                  </a:innerShdw>
                </a:effectLst>
                <a:latin typeface="Berlin Sans FB" panose="020E0602020502020306" pitchFamily="34" charset="0"/>
                <a:ea typeface="DotumChe" panose="020B0609000101010101" pitchFamily="49" charset="-127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B64A618-D4BD-454B-B550-E3C04D2C012A}" type="datetime1">
              <a:rPr lang="zh-CN" altLang="en-US" smtClean="0"/>
            </a:fld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 dirty="0" smtClean="0"/>
              <a:t>Chinese Tea Culture</a:t>
            </a:r>
            <a:endParaRPr lang="zh-CN" altLang="en-US" dirty="0"/>
          </a:p>
        </p:txBody>
      </p:sp>
      <p:grpSp>
        <p:nvGrpSpPr>
          <p:cNvPr id="2" name="组合 1"/>
          <p:cNvGrpSpPr/>
          <p:nvPr/>
        </p:nvGrpSpPr>
        <p:grpSpPr>
          <a:xfrm>
            <a:off x="335993" y="-344535"/>
            <a:ext cx="3545583" cy="1301846"/>
            <a:chOff x="335993" y="-344535"/>
            <a:chExt cx="3545583" cy="1301846"/>
          </a:xfrm>
        </p:grpSpPr>
        <p:pic>
          <p:nvPicPr>
            <p:cNvPr id="6" name="图片 5"/>
            <p:cNvPicPr>
              <a:picLocks noChangeAspect="1"/>
            </p:cNvPicPr>
            <p:nvPr/>
          </p:nvPicPr>
          <p:blipFill>
            <a:blip r:embed="rId1" cstate="print">
              <a:extLst>
                <a:ext uri="{BEBA8EAE-BF5A-486C-A8C5-ECC9F3942E4B}">
                  <a14:imgProps xmlns:a14="http://schemas.microsoft.com/office/drawing/2010/main">
                    <a14:imgLayer r:embed="rId2">
                      <a14:imgEffect>
                        <a14:brightnessContrast bright="-20000"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5993" y="-344535"/>
              <a:ext cx="3545583" cy="1301846"/>
            </a:xfrm>
            <a:prstGeom prst="rect">
              <a:avLst/>
            </a:prstGeom>
            <a:effectLst>
              <a:outerShdw blurRad="203200" dist="114300" dir="12540000" sx="102000" sy="102000" algn="br" rotWithShape="0">
                <a:prstClr val="black">
                  <a:alpha val="68000"/>
                </a:prstClr>
              </a:outerShdw>
            </a:effectLst>
          </p:spPr>
        </p:pic>
        <p:sp>
          <p:nvSpPr>
            <p:cNvPr id="8" name="TextBox 7"/>
            <p:cNvSpPr txBox="1"/>
            <p:nvPr/>
          </p:nvSpPr>
          <p:spPr>
            <a:xfrm>
              <a:off x="756793" y="411510"/>
              <a:ext cx="280831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altLang="zh-CN" sz="1600" b="1" dirty="0">
                  <a:solidFill>
                    <a:schemeClr val="bg1"/>
                  </a:solidFill>
                  <a:latin typeface="方正舒体" panose="02010601030101010101" pitchFamily="2" charset="-122"/>
                  <a:ea typeface="方正舒体" panose="02010601030101010101" pitchFamily="2" charset="-122"/>
                </a:rPr>
                <a:t>Other </a:t>
              </a:r>
              <a:r>
                <a:rPr lang="en-US" altLang="zh-CN" sz="1600" b="1" dirty="0" smtClean="0">
                  <a:solidFill>
                    <a:schemeClr val="bg1"/>
                  </a:solidFill>
                  <a:latin typeface="方正舒体" panose="02010601030101010101" pitchFamily="2" charset="-122"/>
                  <a:ea typeface="方正舒体" panose="02010601030101010101" pitchFamily="2" charset="-122"/>
                </a:rPr>
                <a:t> Uses  Of  Tea</a:t>
              </a:r>
              <a:endParaRPr lang="en-US" altLang="zh-CN" sz="1600" b="1" dirty="0">
                <a:solidFill>
                  <a:schemeClr val="bg1"/>
                </a:solidFill>
                <a:latin typeface="方正舒体" panose="02010601030101010101" pitchFamily="2" charset="-122"/>
                <a:ea typeface="方正舒体" panose="02010601030101010101" pitchFamily="2" charset="-122"/>
              </a:endParaRPr>
            </a:p>
          </p:txBody>
        </p:sp>
      </p:grpSp>
      <p:sp>
        <p:nvSpPr>
          <p:cNvPr id="9" name="TextBox 8"/>
          <p:cNvSpPr txBox="1"/>
          <p:nvPr/>
        </p:nvSpPr>
        <p:spPr>
          <a:xfrm rot="836057">
            <a:off x="5319582" y="392111"/>
            <a:ext cx="341987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spc="300" dirty="0" smtClean="0">
                <a:latin typeface="Broadway" panose="04040905080B02020502" pitchFamily="82" charset="0"/>
              </a:rPr>
              <a:t>Making </a:t>
            </a:r>
            <a:endParaRPr lang="en-US" altLang="zh-CN" sz="2800" spc="300" dirty="0" smtClean="0">
              <a:latin typeface="Broadway" panose="04040905080B02020502" pitchFamily="82" charset="0"/>
            </a:endParaRPr>
          </a:p>
          <a:p>
            <a:pPr algn="ctr"/>
            <a:r>
              <a:rPr lang="en-US" altLang="zh-CN" sz="2800" spc="300" dirty="0" smtClean="0">
                <a:latin typeface="Broadway" panose="04040905080B02020502" pitchFamily="82" charset="0"/>
              </a:rPr>
              <a:t>tea-flavored eggs</a:t>
            </a:r>
            <a:endParaRPr lang="zh-CN" altLang="en-US" sz="2800" spc="300" dirty="0">
              <a:latin typeface="Broadway" panose="04040905080B02020502" pitchFamily="82" charset="0"/>
            </a:endParaRP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2704" y="1031812"/>
            <a:ext cx="6480720" cy="3645405"/>
          </a:xfrm>
          <a:prstGeom prst="rect">
            <a:avLst/>
          </a:prstGeom>
          <a:effectLst>
            <a:outerShdw blurRad="215900" dist="38100" dir="11160000" sx="109000" sy="109000" algn="t" rotWithShape="0">
              <a:prstClr val="black">
                <a:alpha val="53000"/>
              </a:prstClr>
            </a:outerShdw>
          </a:effectLst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brightnessContrast contrast="20000"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120" y="1118599"/>
            <a:ext cx="6541176" cy="4024901"/>
          </a:xfrm>
          <a:prstGeom prst="rect">
            <a:avLst/>
          </a:prstGeom>
          <a:effectLst>
            <a:outerShdw blurRad="63500" dist="38100" sx="104000" sy="104000" algn="l" rotWithShape="0">
              <a:prstClr val="black">
                <a:alpha val="60000"/>
              </a:prstClr>
            </a:outerShdw>
          </a:effectLst>
        </p:spPr>
      </p:pic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B64A618-D4BD-454B-B550-E3C04D2C012A}" type="datetime1">
              <a:rPr lang="zh-CN" altLang="en-US" smtClean="0"/>
            </a:fld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 dirty="0" smtClean="0"/>
              <a:t>Chinese Tea Culture</a:t>
            </a:r>
            <a:endParaRPr lang="zh-CN" altLang="en-US" dirty="0"/>
          </a:p>
        </p:txBody>
      </p:sp>
      <p:grpSp>
        <p:nvGrpSpPr>
          <p:cNvPr id="7" name="组合 6"/>
          <p:cNvGrpSpPr/>
          <p:nvPr/>
        </p:nvGrpSpPr>
        <p:grpSpPr>
          <a:xfrm>
            <a:off x="335993" y="-344535"/>
            <a:ext cx="3545583" cy="1301846"/>
            <a:chOff x="335993" y="-344535"/>
            <a:chExt cx="3545583" cy="1301846"/>
          </a:xfrm>
        </p:grpSpPr>
        <p:pic>
          <p:nvPicPr>
            <p:cNvPr id="6" name="图片 5"/>
            <p:cNvPicPr>
              <a:picLocks noChangeAspect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20000"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5993" y="-344535"/>
              <a:ext cx="3545583" cy="1301846"/>
            </a:xfrm>
            <a:prstGeom prst="rect">
              <a:avLst/>
            </a:prstGeom>
            <a:effectLst>
              <a:outerShdw blurRad="203200" dist="114300" dir="12540000" sx="102000" sy="102000" algn="br" rotWithShape="0">
                <a:prstClr val="black">
                  <a:alpha val="68000"/>
                </a:prstClr>
              </a:outerShdw>
            </a:effectLst>
          </p:spPr>
        </p:pic>
        <p:sp>
          <p:nvSpPr>
            <p:cNvPr id="8" name="TextBox 7"/>
            <p:cNvSpPr txBox="1"/>
            <p:nvPr/>
          </p:nvSpPr>
          <p:spPr>
            <a:xfrm>
              <a:off x="756793" y="411510"/>
              <a:ext cx="280831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altLang="zh-CN" sz="1600" b="1" dirty="0">
                  <a:solidFill>
                    <a:schemeClr val="bg1"/>
                  </a:solidFill>
                  <a:latin typeface="方正舒体" panose="02010601030101010101" pitchFamily="2" charset="-122"/>
                  <a:ea typeface="方正舒体" panose="02010601030101010101" pitchFamily="2" charset="-122"/>
                </a:rPr>
                <a:t>Other </a:t>
              </a:r>
              <a:r>
                <a:rPr lang="en-US" altLang="zh-CN" sz="1600" b="1" dirty="0" smtClean="0">
                  <a:solidFill>
                    <a:schemeClr val="bg1"/>
                  </a:solidFill>
                  <a:latin typeface="方正舒体" panose="02010601030101010101" pitchFamily="2" charset="-122"/>
                  <a:ea typeface="方正舒体" panose="02010601030101010101" pitchFamily="2" charset="-122"/>
                </a:rPr>
                <a:t> Uses  Of  Tea</a:t>
              </a:r>
              <a:endParaRPr lang="en-US" altLang="zh-CN" sz="1600" b="1" dirty="0">
                <a:solidFill>
                  <a:schemeClr val="bg1"/>
                </a:solidFill>
                <a:latin typeface="方正舒体" panose="02010601030101010101" pitchFamily="2" charset="-122"/>
                <a:ea typeface="方正舒体" panose="02010601030101010101" pitchFamily="2" charset="-122"/>
              </a:endParaRPr>
            </a:p>
          </p:txBody>
        </p:sp>
      </p:grpSp>
      <p:sp>
        <p:nvSpPr>
          <p:cNvPr id="9" name="TextBox 8"/>
          <p:cNvSpPr txBox="1"/>
          <p:nvPr/>
        </p:nvSpPr>
        <p:spPr>
          <a:xfrm rot="21076709">
            <a:off x="4188672" y="1136136"/>
            <a:ext cx="408491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spc="300" dirty="0" smtClean="0">
                <a:latin typeface="Broadway" panose="04040905080B02020502" pitchFamily="82" charset="0"/>
              </a:rPr>
              <a:t>Making </a:t>
            </a:r>
            <a:endParaRPr lang="en-US" altLang="zh-CN" sz="2800" spc="300" dirty="0" smtClean="0">
              <a:latin typeface="Broadway" panose="04040905080B02020502" pitchFamily="82" charset="0"/>
            </a:endParaRPr>
          </a:p>
          <a:p>
            <a:pPr algn="ctr"/>
            <a:r>
              <a:rPr lang="en-US" altLang="zh-CN" sz="2800" spc="300" dirty="0" smtClean="0">
                <a:latin typeface="Broadway" panose="04040905080B02020502" pitchFamily="82" charset="0"/>
              </a:rPr>
              <a:t>tealeaf pillow</a:t>
            </a:r>
            <a:endParaRPr lang="zh-CN" altLang="en-US" sz="2800" spc="300" dirty="0">
              <a:latin typeface="Broadway" panose="04040905080B02020502" pitchFamily="82" charset="0"/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B64A618-D4BD-454B-B550-E3C04D2C012A}" type="datetime1">
              <a:rPr lang="zh-CN" altLang="en-US" smtClean="0"/>
            </a:fld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 dirty="0" smtClean="0"/>
              <a:t>Chinese Tea Culture</a:t>
            </a:r>
            <a:endParaRPr lang="zh-CN" altLang="en-US" dirty="0"/>
          </a:p>
        </p:txBody>
      </p:sp>
      <p:grpSp>
        <p:nvGrpSpPr>
          <p:cNvPr id="10" name="组合 9"/>
          <p:cNvGrpSpPr/>
          <p:nvPr/>
        </p:nvGrpSpPr>
        <p:grpSpPr>
          <a:xfrm>
            <a:off x="335993" y="-344535"/>
            <a:ext cx="3545583" cy="1301846"/>
            <a:chOff x="335993" y="-344535"/>
            <a:chExt cx="3545583" cy="1301846"/>
          </a:xfrm>
        </p:grpSpPr>
        <p:pic>
          <p:nvPicPr>
            <p:cNvPr id="6" name="图片 5"/>
            <p:cNvPicPr>
              <a:picLocks noChangeAspect="1"/>
            </p:cNvPicPr>
            <p:nvPr/>
          </p:nvPicPr>
          <p:blipFill>
            <a:blip r:embed="rId1" cstate="print">
              <a:extLst>
                <a:ext uri="{BEBA8EAE-BF5A-486C-A8C5-ECC9F3942E4B}">
                  <a14:imgProps xmlns:a14="http://schemas.microsoft.com/office/drawing/2010/main">
                    <a14:imgLayer r:embed="rId2">
                      <a14:imgEffect>
                        <a14:brightnessContrast bright="-20000"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5993" y="-344535"/>
              <a:ext cx="3545583" cy="1301846"/>
            </a:xfrm>
            <a:prstGeom prst="rect">
              <a:avLst/>
            </a:prstGeom>
            <a:effectLst>
              <a:outerShdw blurRad="203200" dist="114300" dir="12540000" sx="102000" sy="102000" algn="br" rotWithShape="0">
                <a:prstClr val="black">
                  <a:alpha val="68000"/>
                </a:prstClr>
              </a:outerShdw>
            </a:effectLst>
          </p:spPr>
        </p:pic>
        <p:sp>
          <p:nvSpPr>
            <p:cNvPr id="8" name="TextBox 7"/>
            <p:cNvSpPr txBox="1"/>
            <p:nvPr/>
          </p:nvSpPr>
          <p:spPr>
            <a:xfrm>
              <a:off x="756793" y="411510"/>
              <a:ext cx="280831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altLang="zh-CN" sz="1600" b="1" dirty="0">
                  <a:solidFill>
                    <a:schemeClr val="bg1"/>
                  </a:solidFill>
                  <a:latin typeface="方正舒体" panose="02010601030101010101" pitchFamily="2" charset="-122"/>
                  <a:ea typeface="方正舒体" panose="02010601030101010101" pitchFamily="2" charset="-122"/>
                </a:rPr>
                <a:t>Other </a:t>
              </a:r>
              <a:r>
                <a:rPr lang="en-US" altLang="zh-CN" sz="1600" b="1" dirty="0" smtClean="0">
                  <a:solidFill>
                    <a:schemeClr val="bg1"/>
                  </a:solidFill>
                  <a:latin typeface="方正舒体" panose="02010601030101010101" pitchFamily="2" charset="-122"/>
                  <a:ea typeface="方正舒体" panose="02010601030101010101" pitchFamily="2" charset="-122"/>
                </a:rPr>
                <a:t> Uses  Of  Tea</a:t>
              </a:r>
              <a:endParaRPr lang="en-US" altLang="zh-CN" sz="1600" b="1" dirty="0">
                <a:solidFill>
                  <a:schemeClr val="bg1"/>
                </a:solidFill>
                <a:latin typeface="方正舒体" panose="02010601030101010101" pitchFamily="2" charset="-122"/>
                <a:ea typeface="方正舒体" panose="02010601030101010101" pitchFamily="2" charset="-122"/>
              </a:endParaRPr>
            </a:p>
          </p:txBody>
        </p:sp>
      </p:grpSp>
      <p:sp>
        <p:nvSpPr>
          <p:cNvPr id="9" name="TextBox 8"/>
          <p:cNvSpPr txBox="1"/>
          <p:nvPr/>
        </p:nvSpPr>
        <p:spPr>
          <a:xfrm rot="836057">
            <a:off x="4976472" y="802899"/>
            <a:ext cx="341987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spc="300" dirty="0" smtClean="0">
                <a:latin typeface="Broadway" panose="04040905080B02020502" pitchFamily="82" charset="0"/>
              </a:rPr>
              <a:t>Making </a:t>
            </a:r>
            <a:endParaRPr lang="en-US" altLang="zh-CN" sz="2800" spc="300" dirty="0" smtClean="0">
              <a:latin typeface="Broadway" panose="04040905080B02020502" pitchFamily="82" charset="0"/>
            </a:endParaRPr>
          </a:p>
          <a:p>
            <a:pPr algn="ctr"/>
            <a:r>
              <a:rPr lang="en-US" altLang="zh-CN" sz="2800" spc="300" dirty="0" smtClean="0">
                <a:latin typeface="Broadway" panose="04040905080B02020502" pitchFamily="82" charset="0"/>
              </a:rPr>
              <a:t>tea-flavored</a:t>
            </a:r>
            <a:endParaRPr lang="en-US" altLang="zh-CN" sz="2800" spc="300" dirty="0" smtClean="0">
              <a:latin typeface="Broadway" panose="04040905080B02020502" pitchFamily="82" charset="0"/>
            </a:endParaRPr>
          </a:p>
          <a:p>
            <a:pPr algn="ctr"/>
            <a:r>
              <a:rPr lang="en-US" altLang="zh-CN" sz="2800" spc="300" dirty="0" smtClean="0">
                <a:latin typeface="Broadway" panose="04040905080B02020502" pitchFamily="82" charset="0"/>
              </a:rPr>
              <a:t>pastry</a:t>
            </a:r>
            <a:endParaRPr lang="zh-CN" altLang="en-US" sz="2800" spc="300" dirty="0">
              <a:latin typeface="Broadway" panose="04040905080B02020502" pitchFamily="82" charset="0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2931790"/>
            <a:ext cx="2195681" cy="1749103"/>
          </a:xfrm>
          <a:prstGeom prst="rect">
            <a:avLst/>
          </a:prstGeom>
          <a:effectLst>
            <a:outerShdw blurRad="50800" dist="50800" dir="5400000" sx="104000" sy="104000" algn="ctr" rotWithShape="0">
              <a:srgbClr val="000000">
                <a:alpha val="57000"/>
              </a:srgbClr>
            </a:outerShdw>
          </a:effectLst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9286" y="1209763"/>
            <a:ext cx="2504347" cy="1864435"/>
          </a:xfrm>
          <a:prstGeom prst="rect">
            <a:avLst/>
          </a:prstGeom>
          <a:effectLst>
            <a:outerShdw blurRad="50800" dist="63500" dir="5220000" sx="102000" sy="102000" algn="tr" rotWithShape="0">
              <a:prstClr val="black">
                <a:alpha val="47000"/>
              </a:prstClr>
            </a:outerShdw>
          </a:effectLst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2414" y="2427734"/>
            <a:ext cx="1970392" cy="1660185"/>
          </a:xfrm>
          <a:prstGeom prst="rect">
            <a:avLst/>
          </a:prstGeom>
          <a:effectLst>
            <a:outerShdw blurRad="50800" dist="50800" dir="8040000" sx="104000" sy="104000" algn="ctr" rotWithShape="0">
              <a:srgbClr val="000000">
                <a:alpha val="61000"/>
              </a:srgbClr>
            </a:outerShdw>
          </a:effectLst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p>
            <a:fld id="{0B64A618-D4BD-454B-B550-E3C04D2C012A}" type="datetime1">
              <a:rPr lang="zh-CN" altLang="en-US" smtClean="0"/>
            </a:fld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p>
            <a:fld id="{0C913308-F349-4B6D-A68A-DD1791B4A57B}" type="slidenum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6"/>
          </p:nvPr>
        </p:nvSpPr>
        <p:spPr/>
        <p:txBody>
          <a:bodyPr/>
          <a:p>
            <a:r>
              <a:rPr lang="en-US" altLang="zh-CN" dirty="0" smtClean="0"/>
              <a:t>Chinese Tea Culture</a:t>
            </a:r>
            <a:endParaRPr lang="zh-CN" altLang="en-US" dirty="0"/>
          </a:p>
        </p:txBody>
      </p:sp>
      <p:sp>
        <p:nvSpPr>
          <p:cNvPr id="7" name="文本框 6"/>
          <p:cNvSpPr txBox="1"/>
          <p:nvPr/>
        </p:nvSpPr>
        <p:spPr>
          <a:xfrm>
            <a:off x="638175" y="1017905"/>
            <a:ext cx="545084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/>
              <a:t>https://www.youtube.com/watch?v=2jZDBz0qVtM</a:t>
            </a:r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638175" y="558800"/>
            <a:ext cx="477012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/>
              <a:t>How to Make Tea the British Way</a:t>
            </a:r>
            <a:endParaRPr lang="zh-CN" altLang="en-US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brightnessContrast contrast="-28000"/>
                    </a14:imgEffect>
                  </a14:imgLayer>
                </a14:imgProps>
              </a:ext>
            </a:extLst>
          </a:blip>
          <a:srcRect/>
          <a:stretch>
            <a:fillRect l="-1000" r="-3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B64A618-D4BD-454B-B550-E3C04D2C012A}" type="datetime1">
              <a:rPr lang="zh-CN" altLang="en-US" smtClean="0"/>
            </a:fld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 smtClean="0"/>
              <a:t>Chinese Tea Culture</a:t>
            </a:r>
            <a:endParaRPr lang="zh-CN" altLang="en-US" dirty="0"/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-236562"/>
            <a:ext cx="5143500" cy="51435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979712" y="699542"/>
            <a:ext cx="302433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altLang="zh-CN" sz="4400" dirty="0" smtClean="0">
                <a:solidFill>
                  <a:schemeClr val="bg1"/>
                </a:solidFill>
                <a:latin typeface="Broadway" panose="04040905080B02020502" pitchFamily="82" charset="0"/>
              </a:rPr>
              <a:t>Thank</a:t>
            </a:r>
            <a:endParaRPr lang="en-US" altLang="zh-CN" sz="4400" dirty="0" smtClean="0">
              <a:solidFill>
                <a:schemeClr val="bg1"/>
              </a:solidFill>
              <a:latin typeface="Broadway" panose="04040905080B02020502" pitchFamily="82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4400" dirty="0" smtClean="0">
                <a:solidFill>
                  <a:schemeClr val="bg1"/>
                </a:solidFill>
                <a:latin typeface="Broadway" panose="04040905080B02020502" pitchFamily="82" charset="0"/>
              </a:rPr>
              <a:t>You</a:t>
            </a:r>
            <a:endParaRPr lang="zh-CN" altLang="en-US" sz="4400" dirty="0">
              <a:solidFill>
                <a:schemeClr val="bg1"/>
              </a:solidFill>
              <a:latin typeface="Broadway" panose="04040905080B02020502" pitchFamily="82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纸张">
  <a:themeElements>
    <a:clrScheme name="纸张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纸张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纸张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0</TotalTime>
  <Words>1291</Words>
  <Application>WPS 演示</Application>
  <PresentationFormat>On-screen Show (16:9)</PresentationFormat>
  <Paragraphs>248</Paragraphs>
  <Slides>21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21</vt:i4>
      </vt:variant>
    </vt:vector>
  </HeadingPairs>
  <TitlesOfParts>
    <vt:vector size="39" baseType="lpstr">
      <vt:lpstr>Arial</vt:lpstr>
      <vt:lpstr>宋体</vt:lpstr>
      <vt:lpstr>Wingdings</vt:lpstr>
      <vt:lpstr>Berlin Sans FB</vt:lpstr>
      <vt:lpstr>Wingdings 2</vt:lpstr>
      <vt:lpstr>Wingdings 2</vt:lpstr>
      <vt:lpstr>Times New Roman</vt:lpstr>
      <vt:lpstr>幼圆</vt:lpstr>
      <vt:lpstr>Calibri</vt:lpstr>
      <vt:lpstr>微软雅黑</vt:lpstr>
      <vt:lpstr>楷体</vt:lpstr>
      <vt:lpstr>方正舒体</vt:lpstr>
      <vt:lpstr>Arial Unicode MS</vt:lpstr>
      <vt:lpstr>Constantia</vt:lpstr>
      <vt:lpstr>华文新魏</vt:lpstr>
      <vt:lpstr>DotumChe</vt:lpstr>
      <vt:lpstr>Broadway</vt:lpstr>
      <vt:lpstr>纸张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张茗</dc:creator>
  <cp:lastModifiedBy>GUO ZHIQING</cp:lastModifiedBy>
  <cp:revision>88</cp:revision>
  <dcterms:created xsi:type="dcterms:W3CDTF">2016-10-24T09:34:00Z</dcterms:created>
  <dcterms:modified xsi:type="dcterms:W3CDTF">2019-11-19T12:13:01Z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2052-11.1.0.9208</vt:lpwstr>
  </property>
</Properties>
</file>