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72" r:id="rId4"/>
    <p:sldId id="257" r:id="rId5"/>
    <p:sldId id="258" r:id="rId6"/>
    <p:sldId id="259" r:id="rId7"/>
    <p:sldId id="260" r:id="rId8"/>
    <p:sldId id="262" r:id="rId9"/>
    <p:sldId id="261" r:id="rId10"/>
    <p:sldId id="265" r:id="rId11"/>
    <p:sldId id="268" r:id="rId12"/>
    <p:sldId id="263" r:id="rId13"/>
    <p:sldId id="264" r:id="rId14"/>
    <p:sldId id="271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07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8"/>
    <p:restoredTop sz="94640"/>
  </p:normalViewPr>
  <p:slideViewPr>
    <p:cSldViewPr snapToGrid="0">
      <p:cViewPr varScale="1">
        <p:scale>
          <a:sx n="102" d="100"/>
          <a:sy n="102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FC4AB5-75A7-B24A-B6F0-A6DA2F69EA3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</dgm:pt>
    <dgm:pt modelId="{C388D19C-DB6F-704F-A64D-A5425D5EDD5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Affordable Membership Plans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D0B6D901-C74D-0D4F-AC2D-6C764ADD0F9E}" type="parTrans" cxnId="{8037C4FC-AB1A-8343-8582-BE1A8A131BAC}">
      <dgm:prSet/>
      <dgm:spPr/>
      <dgm:t>
        <a:bodyPr/>
        <a:lstStyle/>
        <a:p>
          <a:endParaRPr lang="en-GB"/>
        </a:p>
      </dgm:t>
    </dgm:pt>
    <dgm:pt modelId="{449F3AFB-8B97-E342-9617-3FB3A22CF5B8}" type="sibTrans" cxnId="{8037C4FC-AB1A-8343-8582-BE1A8A131BAC}">
      <dgm:prSet/>
      <dgm:spPr/>
      <dgm:t>
        <a:bodyPr/>
        <a:lstStyle/>
        <a:p>
          <a:endParaRPr lang="en-GB"/>
        </a:p>
      </dgm:t>
    </dgm:pt>
    <dgm:pt modelId="{EE1D10E3-151B-174B-A008-D594FBC43F4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Virtual Fitness Classes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EBBAE31A-848F-0140-86FE-B327B3ED1C29}" type="parTrans" cxnId="{2F194884-728D-6149-8514-2B5DF9C0F4EA}">
      <dgm:prSet/>
      <dgm:spPr/>
      <dgm:t>
        <a:bodyPr/>
        <a:lstStyle/>
        <a:p>
          <a:endParaRPr lang="en-GB"/>
        </a:p>
      </dgm:t>
    </dgm:pt>
    <dgm:pt modelId="{C7C0D70B-7600-BB46-A11B-858455E52B74}" type="sibTrans" cxnId="{2F194884-728D-6149-8514-2B5DF9C0F4EA}">
      <dgm:prSet/>
      <dgm:spPr/>
      <dgm:t>
        <a:bodyPr/>
        <a:lstStyle/>
        <a:p>
          <a:endParaRPr lang="en-GB"/>
        </a:p>
      </dgm:t>
    </dgm:pt>
    <dgm:pt modelId="{694E533E-28C8-7C47-804E-4E2DDBF5961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Basic Personalized Workout Plans</a:t>
          </a:r>
        </a:p>
      </dgm:t>
    </dgm:pt>
    <dgm:pt modelId="{66523B24-F065-7C44-BEFF-82706CE20BA8}" type="parTrans" cxnId="{D15422F3-7B8E-FC41-BD66-30A65754A0F5}">
      <dgm:prSet/>
      <dgm:spPr/>
      <dgm:t>
        <a:bodyPr/>
        <a:lstStyle/>
        <a:p>
          <a:endParaRPr lang="en-GB"/>
        </a:p>
      </dgm:t>
    </dgm:pt>
    <dgm:pt modelId="{CE411672-F9E4-8446-81F2-ABA1ED99A0B9}" type="sibTrans" cxnId="{D15422F3-7B8E-FC41-BD66-30A65754A0F5}">
      <dgm:prSet/>
      <dgm:spPr/>
      <dgm:t>
        <a:bodyPr/>
        <a:lstStyle/>
        <a:p>
          <a:endParaRPr lang="en-GB"/>
        </a:p>
      </dgm:t>
    </dgm:pt>
    <dgm:pt modelId="{0B3506DE-559D-A543-976B-55E8BBAAD1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Nutritional Guidance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31856575-B517-CE40-B21B-ED8EB7C94B45}" type="parTrans" cxnId="{62E983BA-9900-044A-BFFE-BA63E797CAB8}">
      <dgm:prSet/>
      <dgm:spPr/>
      <dgm:t>
        <a:bodyPr/>
        <a:lstStyle/>
        <a:p>
          <a:endParaRPr lang="en-GB"/>
        </a:p>
      </dgm:t>
    </dgm:pt>
    <dgm:pt modelId="{B41755F2-A4B9-CF49-9E9A-918B5874FDAE}" type="sibTrans" cxnId="{62E983BA-9900-044A-BFFE-BA63E797CAB8}">
      <dgm:prSet/>
      <dgm:spPr/>
      <dgm:t>
        <a:bodyPr/>
        <a:lstStyle/>
        <a:p>
          <a:endParaRPr lang="en-GB"/>
        </a:p>
      </dgm:t>
    </dgm:pt>
    <dgm:pt modelId="{D589F705-A701-B84A-812E-01C320BB81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Community Cost-Efficient Technology &amp; Community Engagement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B717665A-B788-1C4E-85D4-2828C5BA4CDD}" type="parTrans" cxnId="{980DA69B-865F-E04E-A8BA-BCE45C9E6173}">
      <dgm:prSet/>
      <dgm:spPr/>
      <dgm:t>
        <a:bodyPr/>
        <a:lstStyle/>
        <a:p>
          <a:endParaRPr lang="en-GB"/>
        </a:p>
      </dgm:t>
    </dgm:pt>
    <dgm:pt modelId="{9C7092E2-8D4F-A24E-9E7A-B221316DB882}" type="sibTrans" cxnId="{980DA69B-865F-E04E-A8BA-BCE45C9E6173}">
      <dgm:prSet/>
      <dgm:spPr/>
      <dgm:t>
        <a:bodyPr/>
        <a:lstStyle/>
        <a:p>
          <a:endParaRPr lang="en-GB"/>
        </a:p>
      </dgm:t>
    </dgm:pt>
    <dgm:pt modelId="{2A7B1DB9-67CA-495D-8434-F027484BDFD8}" type="pres">
      <dgm:prSet presAssocID="{FBFC4AB5-75A7-B24A-B6F0-A6DA2F69EA3A}" presName="root" presStyleCnt="0">
        <dgm:presLayoutVars>
          <dgm:dir/>
          <dgm:resizeHandles val="exact"/>
        </dgm:presLayoutVars>
      </dgm:prSet>
      <dgm:spPr/>
    </dgm:pt>
    <dgm:pt modelId="{7CEDA85C-D69F-451D-8935-049546BBEEC8}" type="pres">
      <dgm:prSet presAssocID="{C388D19C-DB6F-704F-A64D-A5425D5EDD5F}" presName="compNode" presStyleCnt="0"/>
      <dgm:spPr/>
    </dgm:pt>
    <dgm:pt modelId="{E21CFCDE-5252-48B3-B27F-E649EEBCF82C}" type="pres">
      <dgm:prSet presAssocID="{C388D19C-DB6F-704F-A64D-A5425D5EDD5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7EBC1F0-7503-478F-930F-DCEDC881C3E6}" type="pres">
      <dgm:prSet presAssocID="{C388D19C-DB6F-704F-A64D-A5425D5EDD5F}" presName="spaceRect" presStyleCnt="0"/>
      <dgm:spPr/>
    </dgm:pt>
    <dgm:pt modelId="{B2CE5586-E9E1-4782-BEB0-52554BC4A70C}" type="pres">
      <dgm:prSet presAssocID="{C388D19C-DB6F-704F-A64D-A5425D5EDD5F}" presName="textRect" presStyleLbl="revTx" presStyleIdx="0" presStyleCnt="5">
        <dgm:presLayoutVars>
          <dgm:chMax val="1"/>
          <dgm:chPref val="1"/>
        </dgm:presLayoutVars>
      </dgm:prSet>
      <dgm:spPr/>
    </dgm:pt>
    <dgm:pt modelId="{490AB1E4-D102-4D48-B05E-F451CC788393}" type="pres">
      <dgm:prSet presAssocID="{449F3AFB-8B97-E342-9617-3FB3A22CF5B8}" presName="sibTrans" presStyleCnt="0"/>
      <dgm:spPr/>
    </dgm:pt>
    <dgm:pt modelId="{7391BDC6-CCB7-43B7-83C5-47126BEBD2D8}" type="pres">
      <dgm:prSet presAssocID="{EE1D10E3-151B-174B-A008-D594FBC43F4D}" presName="compNode" presStyleCnt="0"/>
      <dgm:spPr/>
    </dgm:pt>
    <dgm:pt modelId="{A4774377-2B08-4775-967C-0770B74E14AC}" type="pres">
      <dgm:prSet presAssocID="{EE1D10E3-151B-174B-A008-D594FBC43F4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F5C6EBB-12C2-47A4-AC4A-92E78BFD9D9F}" type="pres">
      <dgm:prSet presAssocID="{EE1D10E3-151B-174B-A008-D594FBC43F4D}" presName="spaceRect" presStyleCnt="0"/>
      <dgm:spPr/>
    </dgm:pt>
    <dgm:pt modelId="{E75339B9-C99E-445F-AB3D-8D8FD6A9EB08}" type="pres">
      <dgm:prSet presAssocID="{EE1D10E3-151B-174B-A008-D594FBC43F4D}" presName="textRect" presStyleLbl="revTx" presStyleIdx="1" presStyleCnt="5">
        <dgm:presLayoutVars>
          <dgm:chMax val="1"/>
          <dgm:chPref val="1"/>
        </dgm:presLayoutVars>
      </dgm:prSet>
      <dgm:spPr/>
    </dgm:pt>
    <dgm:pt modelId="{94759031-0970-4FCA-820D-B3F3DB449978}" type="pres">
      <dgm:prSet presAssocID="{C7C0D70B-7600-BB46-A11B-858455E52B74}" presName="sibTrans" presStyleCnt="0"/>
      <dgm:spPr/>
    </dgm:pt>
    <dgm:pt modelId="{87829A22-4FA0-49FC-99B1-B4A6980B60F7}" type="pres">
      <dgm:prSet presAssocID="{694E533E-28C8-7C47-804E-4E2DDBF59615}" presName="compNode" presStyleCnt="0"/>
      <dgm:spPr/>
    </dgm:pt>
    <dgm:pt modelId="{7DB1891D-12DD-4600-B1FA-CEF983E33401}" type="pres">
      <dgm:prSet presAssocID="{694E533E-28C8-7C47-804E-4E2DDBF596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81F6B78-41CE-406B-9CC0-E67FA78F1209}" type="pres">
      <dgm:prSet presAssocID="{694E533E-28C8-7C47-804E-4E2DDBF59615}" presName="spaceRect" presStyleCnt="0"/>
      <dgm:spPr/>
    </dgm:pt>
    <dgm:pt modelId="{A623D953-5A77-40FB-91D8-BF217C76A515}" type="pres">
      <dgm:prSet presAssocID="{694E533E-28C8-7C47-804E-4E2DDBF59615}" presName="textRect" presStyleLbl="revTx" presStyleIdx="2" presStyleCnt="5">
        <dgm:presLayoutVars>
          <dgm:chMax val="1"/>
          <dgm:chPref val="1"/>
        </dgm:presLayoutVars>
      </dgm:prSet>
      <dgm:spPr/>
    </dgm:pt>
    <dgm:pt modelId="{39CD50C8-83B7-44FB-BD2D-CC990C31FA23}" type="pres">
      <dgm:prSet presAssocID="{CE411672-F9E4-8446-81F2-ABA1ED99A0B9}" presName="sibTrans" presStyleCnt="0"/>
      <dgm:spPr/>
    </dgm:pt>
    <dgm:pt modelId="{C9475956-3C50-47D1-B706-53AE9B2C6310}" type="pres">
      <dgm:prSet presAssocID="{0B3506DE-559D-A543-976B-55E8BBAAD158}" presName="compNode" presStyleCnt="0"/>
      <dgm:spPr/>
    </dgm:pt>
    <dgm:pt modelId="{C22997D5-547C-428E-8188-D5A10473F905}" type="pres">
      <dgm:prSet presAssocID="{0B3506DE-559D-A543-976B-55E8BBAAD1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CCE0FCD5-6086-4162-B36A-EA8E3B157F66}" type="pres">
      <dgm:prSet presAssocID="{0B3506DE-559D-A543-976B-55E8BBAAD158}" presName="spaceRect" presStyleCnt="0"/>
      <dgm:spPr/>
    </dgm:pt>
    <dgm:pt modelId="{53006B09-97EC-4EF6-B96F-D2A3F02A47B5}" type="pres">
      <dgm:prSet presAssocID="{0B3506DE-559D-A543-976B-55E8BBAAD158}" presName="textRect" presStyleLbl="revTx" presStyleIdx="3" presStyleCnt="5">
        <dgm:presLayoutVars>
          <dgm:chMax val="1"/>
          <dgm:chPref val="1"/>
        </dgm:presLayoutVars>
      </dgm:prSet>
      <dgm:spPr/>
    </dgm:pt>
    <dgm:pt modelId="{8E5D0677-C2B5-40BD-9DC9-C168D41D4E49}" type="pres">
      <dgm:prSet presAssocID="{B41755F2-A4B9-CF49-9E9A-918B5874FDAE}" presName="sibTrans" presStyleCnt="0"/>
      <dgm:spPr/>
    </dgm:pt>
    <dgm:pt modelId="{D6F7EBE5-A29C-4F7D-AA2A-992ABE9A7FF6}" type="pres">
      <dgm:prSet presAssocID="{D589F705-A701-B84A-812E-01C320BB810A}" presName="compNode" presStyleCnt="0"/>
      <dgm:spPr/>
    </dgm:pt>
    <dgm:pt modelId="{B42B594B-EFA4-4A8F-95E0-04D662E71B62}" type="pres">
      <dgm:prSet presAssocID="{D589F705-A701-B84A-812E-01C320BB810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466AD2-B5D7-44D8-9E09-A68A06A6E677}" type="pres">
      <dgm:prSet presAssocID="{D589F705-A701-B84A-812E-01C320BB810A}" presName="spaceRect" presStyleCnt="0"/>
      <dgm:spPr/>
    </dgm:pt>
    <dgm:pt modelId="{A14BA09B-2B98-475E-BD1A-52F095477C81}" type="pres">
      <dgm:prSet presAssocID="{D589F705-A701-B84A-812E-01C320BB810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9421D2F-8015-2B4E-97D9-2182189A979A}" type="presOf" srcId="{694E533E-28C8-7C47-804E-4E2DDBF59615}" destId="{A623D953-5A77-40FB-91D8-BF217C76A515}" srcOrd="0" destOrd="0" presId="urn:microsoft.com/office/officeart/2018/2/layout/IconLabelList"/>
    <dgm:cxn modelId="{2F194884-728D-6149-8514-2B5DF9C0F4EA}" srcId="{FBFC4AB5-75A7-B24A-B6F0-A6DA2F69EA3A}" destId="{EE1D10E3-151B-174B-A008-D594FBC43F4D}" srcOrd="1" destOrd="0" parTransId="{EBBAE31A-848F-0140-86FE-B327B3ED1C29}" sibTransId="{C7C0D70B-7600-BB46-A11B-858455E52B74}"/>
    <dgm:cxn modelId="{31F3528B-B51A-804A-9C35-40C69C333CED}" type="presOf" srcId="{EE1D10E3-151B-174B-A008-D594FBC43F4D}" destId="{E75339B9-C99E-445F-AB3D-8D8FD6A9EB08}" srcOrd="0" destOrd="0" presId="urn:microsoft.com/office/officeart/2018/2/layout/IconLabelList"/>
    <dgm:cxn modelId="{693F578B-C5EA-F140-9033-3A088DE9F394}" type="presOf" srcId="{FBFC4AB5-75A7-B24A-B6F0-A6DA2F69EA3A}" destId="{2A7B1DB9-67CA-495D-8434-F027484BDFD8}" srcOrd="0" destOrd="0" presId="urn:microsoft.com/office/officeart/2018/2/layout/IconLabelList"/>
    <dgm:cxn modelId="{980DA69B-865F-E04E-A8BA-BCE45C9E6173}" srcId="{FBFC4AB5-75A7-B24A-B6F0-A6DA2F69EA3A}" destId="{D589F705-A701-B84A-812E-01C320BB810A}" srcOrd="4" destOrd="0" parTransId="{B717665A-B788-1C4E-85D4-2828C5BA4CDD}" sibTransId="{9C7092E2-8D4F-A24E-9E7A-B221316DB882}"/>
    <dgm:cxn modelId="{F2F106AA-C6EF-A142-AC3F-E271AE561BAD}" type="presOf" srcId="{C388D19C-DB6F-704F-A64D-A5425D5EDD5F}" destId="{B2CE5586-E9E1-4782-BEB0-52554BC4A70C}" srcOrd="0" destOrd="0" presId="urn:microsoft.com/office/officeart/2018/2/layout/IconLabelList"/>
    <dgm:cxn modelId="{9C3619B2-FAD4-8348-94D8-B433451B9FEA}" type="presOf" srcId="{D589F705-A701-B84A-812E-01C320BB810A}" destId="{A14BA09B-2B98-475E-BD1A-52F095477C81}" srcOrd="0" destOrd="0" presId="urn:microsoft.com/office/officeart/2018/2/layout/IconLabelList"/>
    <dgm:cxn modelId="{62E983BA-9900-044A-BFFE-BA63E797CAB8}" srcId="{FBFC4AB5-75A7-B24A-B6F0-A6DA2F69EA3A}" destId="{0B3506DE-559D-A543-976B-55E8BBAAD158}" srcOrd="3" destOrd="0" parTransId="{31856575-B517-CE40-B21B-ED8EB7C94B45}" sibTransId="{B41755F2-A4B9-CF49-9E9A-918B5874FDAE}"/>
    <dgm:cxn modelId="{D221BDE7-C839-5544-B8C7-594D31C88B3C}" type="presOf" srcId="{0B3506DE-559D-A543-976B-55E8BBAAD158}" destId="{53006B09-97EC-4EF6-B96F-D2A3F02A47B5}" srcOrd="0" destOrd="0" presId="urn:microsoft.com/office/officeart/2018/2/layout/IconLabelList"/>
    <dgm:cxn modelId="{D15422F3-7B8E-FC41-BD66-30A65754A0F5}" srcId="{FBFC4AB5-75A7-B24A-B6F0-A6DA2F69EA3A}" destId="{694E533E-28C8-7C47-804E-4E2DDBF59615}" srcOrd="2" destOrd="0" parTransId="{66523B24-F065-7C44-BEFF-82706CE20BA8}" sibTransId="{CE411672-F9E4-8446-81F2-ABA1ED99A0B9}"/>
    <dgm:cxn modelId="{8037C4FC-AB1A-8343-8582-BE1A8A131BAC}" srcId="{FBFC4AB5-75A7-B24A-B6F0-A6DA2F69EA3A}" destId="{C388D19C-DB6F-704F-A64D-A5425D5EDD5F}" srcOrd="0" destOrd="0" parTransId="{D0B6D901-C74D-0D4F-AC2D-6C764ADD0F9E}" sibTransId="{449F3AFB-8B97-E342-9617-3FB3A22CF5B8}"/>
    <dgm:cxn modelId="{0ACFF569-3F23-064A-9629-D02E80C20808}" type="presParOf" srcId="{2A7B1DB9-67CA-495D-8434-F027484BDFD8}" destId="{7CEDA85C-D69F-451D-8935-049546BBEEC8}" srcOrd="0" destOrd="0" presId="urn:microsoft.com/office/officeart/2018/2/layout/IconLabelList"/>
    <dgm:cxn modelId="{9F2F5893-B85D-7B4A-B028-EF54E1B42AA3}" type="presParOf" srcId="{7CEDA85C-D69F-451D-8935-049546BBEEC8}" destId="{E21CFCDE-5252-48B3-B27F-E649EEBCF82C}" srcOrd="0" destOrd="0" presId="urn:microsoft.com/office/officeart/2018/2/layout/IconLabelList"/>
    <dgm:cxn modelId="{DAE4E2AD-2531-5B4A-BF1F-7A57BB03A594}" type="presParOf" srcId="{7CEDA85C-D69F-451D-8935-049546BBEEC8}" destId="{67EBC1F0-7503-478F-930F-DCEDC881C3E6}" srcOrd="1" destOrd="0" presId="urn:microsoft.com/office/officeart/2018/2/layout/IconLabelList"/>
    <dgm:cxn modelId="{7D146DD9-77E3-3748-80A3-C36CB9C45A63}" type="presParOf" srcId="{7CEDA85C-D69F-451D-8935-049546BBEEC8}" destId="{B2CE5586-E9E1-4782-BEB0-52554BC4A70C}" srcOrd="2" destOrd="0" presId="urn:microsoft.com/office/officeart/2018/2/layout/IconLabelList"/>
    <dgm:cxn modelId="{031D3F82-BC8D-7E49-BBF2-BDCA58A33343}" type="presParOf" srcId="{2A7B1DB9-67CA-495D-8434-F027484BDFD8}" destId="{490AB1E4-D102-4D48-B05E-F451CC788393}" srcOrd="1" destOrd="0" presId="urn:microsoft.com/office/officeart/2018/2/layout/IconLabelList"/>
    <dgm:cxn modelId="{A329F0C2-4501-BE45-B4ED-E149EAD8164D}" type="presParOf" srcId="{2A7B1DB9-67CA-495D-8434-F027484BDFD8}" destId="{7391BDC6-CCB7-43B7-83C5-47126BEBD2D8}" srcOrd="2" destOrd="0" presId="urn:microsoft.com/office/officeart/2018/2/layout/IconLabelList"/>
    <dgm:cxn modelId="{BDB5F0C5-49F4-E849-8938-E1FF6FCDDA30}" type="presParOf" srcId="{7391BDC6-CCB7-43B7-83C5-47126BEBD2D8}" destId="{A4774377-2B08-4775-967C-0770B74E14AC}" srcOrd="0" destOrd="0" presId="urn:microsoft.com/office/officeart/2018/2/layout/IconLabelList"/>
    <dgm:cxn modelId="{AA2BD28B-80FD-4743-8162-74BC576C345F}" type="presParOf" srcId="{7391BDC6-CCB7-43B7-83C5-47126BEBD2D8}" destId="{EF5C6EBB-12C2-47A4-AC4A-92E78BFD9D9F}" srcOrd="1" destOrd="0" presId="urn:microsoft.com/office/officeart/2018/2/layout/IconLabelList"/>
    <dgm:cxn modelId="{CECEC8DB-4AA2-0E49-A81E-13C064B28F99}" type="presParOf" srcId="{7391BDC6-CCB7-43B7-83C5-47126BEBD2D8}" destId="{E75339B9-C99E-445F-AB3D-8D8FD6A9EB08}" srcOrd="2" destOrd="0" presId="urn:microsoft.com/office/officeart/2018/2/layout/IconLabelList"/>
    <dgm:cxn modelId="{AABB4502-2522-3244-821F-11CDD776FD4A}" type="presParOf" srcId="{2A7B1DB9-67CA-495D-8434-F027484BDFD8}" destId="{94759031-0970-4FCA-820D-B3F3DB449978}" srcOrd="3" destOrd="0" presId="urn:microsoft.com/office/officeart/2018/2/layout/IconLabelList"/>
    <dgm:cxn modelId="{2886424F-4AA3-CE4F-A0B4-98526D94A95D}" type="presParOf" srcId="{2A7B1DB9-67CA-495D-8434-F027484BDFD8}" destId="{87829A22-4FA0-49FC-99B1-B4A6980B60F7}" srcOrd="4" destOrd="0" presId="urn:microsoft.com/office/officeart/2018/2/layout/IconLabelList"/>
    <dgm:cxn modelId="{C160AF56-0988-4043-9671-59608CF22161}" type="presParOf" srcId="{87829A22-4FA0-49FC-99B1-B4A6980B60F7}" destId="{7DB1891D-12DD-4600-B1FA-CEF983E33401}" srcOrd="0" destOrd="0" presId="urn:microsoft.com/office/officeart/2018/2/layout/IconLabelList"/>
    <dgm:cxn modelId="{883099F2-584A-B649-B254-779663EB4FD0}" type="presParOf" srcId="{87829A22-4FA0-49FC-99B1-B4A6980B60F7}" destId="{081F6B78-41CE-406B-9CC0-E67FA78F1209}" srcOrd="1" destOrd="0" presId="urn:microsoft.com/office/officeart/2018/2/layout/IconLabelList"/>
    <dgm:cxn modelId="{3A1EBB9D-CB8F-0548-87F5-B9546E9DAA9B}" type="presParOf" srcId="{87829A22-4FA0-49FC-99B1-B4A6980B60F7}" destId="{A623D953-5A77-40FB-91D8-BF217C76A515}" srcOrd="2" destOrd="0" presId="urn:microsoft.com/office/officeart/2018/2/layout/IconLabelList"/>
    <dgm:cxn modelId="{4006A422-CC1B-E54E-BF56-C41323F6CDDD}" type="presParOf" srcId="{2A7B1DB9-67CA-495D-8434-F027484BDFD8}" destId="{39CD50C8-83B7-44FB-BD2D-CC990C31FA23}" srcOrd="5" destOrd="0" presId="urn:microsoft.com/office/officeart/2018/2/layout/IconLabelList"/>
    <dgm:cxn modelId="{CC673966-1DCA-3C41-8FD7-0D75FD452E2E}" type="presParOf" srcId="{2A7B1DB9-67CA-495D-8434-F027484BDFD8}" destId="{C9475956-3C50-47D1-B706-53AE9B2C6310}" srcOrd="6" destOrd="0" presId="urn:microsoft.com/office/officeart/2018/2/layout/IconLabelList"/>
    <dgm:cxn modelId="{786ED912-8AF9-3E48-925C-625CBEC8B2FA}" type="presParOf" srcId="{C9475956-3C50-47D1-B706-53AE9B2C6310}" destId="{C22997D5-547C-428E-8188-D5A10473F905}" srcOrd="0" destOrd="0" presId="urn:microsoft.com/office/officeart/2018/2/layout/IconLabelList"/>
    <dgm:cxn modelId="{599D5F69-4B11-A346-8561-D2730FF5CB00}" type="presParOf" srcId="{C9475956-3C50-47D1-B706-53AE9B2C6310}" destId="{CCE0FCD5-6086-4162-B36A-EA8E3B157F66}" srcOrd="1" destOrd="0" presId="urn:microsoft.com/office/officeart/2018/2/layout/IconLabelList"/>
    <dgm:cxn modelId="{754D0BA4-6946-174E-8EF9-8945EB7F1CE9}" type="presParOf" srcId="{C9475956-3C50-47D1-B706-53AE9B2C6310}" destId="{53006B09-97EC-4EF6-B96F-D2A3F02A47B5}" srcOrd="2" destOrd="0" presId="urn:microsoft.com/office/officeart/2018/2/layout/IconLabelList"/>
    <dgm:cxn modelId="{9D158440-7152-5142-9185-66A13A922CB3}" type="presParOf" srcId="{2A7B1DB9-67CA-495D-8434-F027484BDFD8}" destId="{8E5D0677-C2B5-40BD-9DC9-C168D41D4E49}" srcOrd="7" destOrd="0" presId="urn:microsoft.com/office/officeart/2018/2/layout/IconLabelList"/>
    <dgm:cxn modelId="{DCB030C4-0CC3-6E4B-BA08-4410422F632D}" type="presParOf" srcId="{2A7B1DB9-67CA-495D-8434-F027484BDFD8}" destId="{D6F7EBE5-A29C-4F7D-AA2A-992ABE9A7FF6}" srcOrd="8" destOrd="0" presId="urn:microsoft.com/office/officeart/2018/2/layout/IconLabelList"/>
    <dgm:cxn modelId="{FF22DAFA-E315-6B41-AA0D-8AD4424D8BC4}" type="presParOf" srcId="{D6F7EBE5-A29C-4F7D-AA2A-992ABE9A7FF6}" destId="{B42B594B-EFA4-4A8F-95E0-04D662E71B62}" srcOrd="0" destOrd="0" presId="urn:microsoft.com/office/officeart/2018/2/layout/IconLabelList"/>
    <dgm:cxn modelId="{4B575CC1-8ED2-A942-BD15-34F94E73C93A}" type="presParOf" srcId="{D6F7EBE5-A29C-4F7D-AA2A-992ABE9A7FF6}" destId="{1D466AD2-B5D7-44D8-9E09-A68A06A6E677}" srcOrd="1" destOrd="0" presId="urn:microsoft.com/office/officeart/2018/2/layout/IconLabelList"/>
    <dgm:cxn modelId="{5AA24E8D-5774-F340-9324-E3A4AF68AEB1}" type="presParOf" srcId="{D6F7EBE5-A29C-4F7D-AA2A-992ABE9A7FF6}" destId="{A14BA09B-2B98-475E-BD1A-52F095477C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153337-0481-5C44-BFBB-5CC6A7C8A494}" type="doc">
      <dgm:prSet loTypeId="urn:microsoft.com/office/officeart/2005/8/layout/hierarchy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760563-8A15-9147-A3D1-D2AD09BEED21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US" b="1" dirty="0">
              <a:latin typeface="Bell MT" panose="02020503060305020303" pitchFamily="18" charset="77"/>
            </a:rPr>
            <a:t>Management of the company</a:t>
          </a:r>
          <a:endParaRPr lang="en-GB" dirty="0">
            <a:latin typeface="Bell MT" panose="02020503060305020303" pitchFamily="18" charset="77"/>
          </a:endParaRPr>
        </a:p>
      </dgm:t>
    </dgm:pt>
    <dgm:pt modelId="{431BBDEA-FABA-7F4C-8EA9-1EEE0EC5226E}" type="parTrans" cxnId="{8176099C-BEAE-4048-B9FA-A6AD4193CD20}">
      <dgm:prSet/>
      <dgm:spPr/>
      <dgm:t>
        <a:bodyPr/>
        <a:lstStyle/>
        <a:p>
          <a:endParaRPr lang="en-GB"/>
        </a:p>
      </dgm:t>
    </dgm:pt>
    <dgm:pt modelId="{53BDBAD3-4BEE-F944-B2C2-B6FB342C10FF}" type="sibTrans" cxnId="{8176099C-BEAE-4048-B9FA-A6AD4193CD20}">
      <dgm:prSet/>
      <dgm:spPr/>
      <dgm:t>
        <a:bodyPr/>
        <a:lstStyle/>
        <a:p>
          <a:endParaRPr lang="en-GB"/>
        </a:p>
      </dgm:t>
    </dgm:pt>
    <dgm:pt modelId="{4A049AA1-D2A0-A644-BE2C-04252C594496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b="1" u="none" dirty="0">
              <a:latin typeface="Bell MT" panose="02020503060305020303" pitchFamily="18" charset="77"/>
            </a:rPr>
            <a:t>Key Employees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7A00109A-6E46-0743-A3F6-CD8A85BD2275}" type="parTrans" cxnId="{4CE3DD93-5C36-964B-A535-23E17FA972BE}">
      <dgm:prSet/>
      <dgm:spPr/>
      <dgm:t>
        <a:bodyPr/>
        <a:lstStyle/>
        <a:p>
          <a:endParaRPr lang="en-GB"/>
        </a:p>
      </dgm:t>
    </dgm:pt>
    <dgm:pt modelId="{6DF9949A-A2E9-A24F-993C-455104819B80}" type="sibTrans" cxnId="{4CE3DD93-5C36-964B-A535-23E17FA972BE}">
      <dgm:prSet/>
      <dgm:spPr/>
      <dgm:t>
        <a:bodyPr/>
        <a:lstStyle/>
        <a:p>
          <a:endParaRPr lang="en-GB"/>
        </a:p>
      </dgm:t>
    </dgm:pt>
    <dgm:pt modelId="{6441B895-9555-BD4E-BB07-1A5636439912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Chief Technology Officer (CTO)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04DB493D-32FB-4B48-B0F4-C835E8DE8BB2}" type="parTrans" cxnId="{29E9C96A-12A5-C144-A8A0-7C93B13AF9D3}">
      <dgm:prSet/>
      <dgm:spPr/>
      <dgm:t>
        <a:bodyPr/>
        <a:lstStyle/>
        <a:p>
          <a:endParaRPr lang="en-GB"/>
        </a:p>
      </dgm:t>
    </dgm:pt>
    <dgm:pt modelId="{FF8BD6F1-EB45-7D47-A001-24D886E0661A}" type="sibTrans" cxnId="{29E9C96A-12A5-C144-A8A0-7C93B13AF9D3}">
      <dgm:prSet/>
      <dgm:spPr/>
      <dgm:t>
        <a:bodyPr/>
        <a:lstStyle/>
        <a:p>
          <a:endParaRPr lang="en-GB"/>
        </a:p>
      </dgm:t>
    </dgm:pt>
    <dgm:pt modelId="{239571DC-C3B9-EB42-AD3E-B2986E6BE7E4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Fitness Content Manager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10C65AFF-E868-A34D-8F40-E662C8085C68}" type="parTrans" cxnId="{3321B11F-12D7-0E40-B3C3-5613752EE82A}">
      <dgm:prSet/>
      <dgm:spPr/>
      <dgm:t>
        <a:bodyPr/>
        <a:lstStyle/>
        <a:p>
          <a:endParaRPr lang="en-GB"/>
        </a:p>
      </dgm:t>
    </dgm:pt>
    <dgm:pt modelId="{B4D3A46C-4739-4B44-8D92-A3654D33F1C0}" type="sibTrans" cxnId="{3321B11F-12D7-0E40-B3C3-5613752EE82A}">
      <dgm:prSet/>
      <dgm:spPr/>
      <dgm:t>
        <a:bodyPr/>
        <a:lstStyle/>
        <a:p>
          <a:endParaRPr lang="en-GB"/>
        </a:p>
      </dgm:t>
    </dgm:pt>
    <dgm:pt modelId="{5248331F-A622-A747-8455-CE0C5EA1345A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b="1" u="none" dirty="0">
              <a:latin typeface="Bell MT" panose="02020503060305020303" pitchFamily="18" charset="77"/>
            </a:rPr>
            <a:t>Requirements for External Professional Services/Experts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9FFC7839-3F1E-084D-8575-F67D2F4FF42D}" type="parTrans" cxnId="{196D1AE1-A32A-1E48-BF6C-7B7A3F631DDA}">
      <dgm:prSet/>
      <dgm:spPr/>
      <dgm:t>
        <a:bodyPr/>
        <a:lstStyle/>
        <a:p>
          <a:endParaRPr lang="en-GB"/>
        </a:p>
      </dgm:t>
    </dgm:pt>
    <dgm:pt modelId="{ACC0BFD3-30D8-7243-B50A-28178CE0FDB6}" type="sibTrans" cxnId="{196D1AE1-A32A-1E48-BF6C-7B7A3F631DDA}">
      <dgm:prSet/>
      <dgm:spPr/>
      <dgm:t>
        <a:bodyPr/>
        <a:lstStyle/>
        <a:p>
          <a:endParaRPr lang="en-GB"/>
        </a:p>
      </dgm:t>
    </dgm:pt>
    <dgm:pt modelId="{69ADCA96-64F6-B54C-8AAB-3FC16A4E7441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Community and Social Media Manager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A62850E7-7CC0-524F-B85E-68C0B85F3D0E}" type="parTrans" cxnId="{80FCB011-CCA8-BE48-8680-7004CFD7872B}">
      <dgm:prSet/>
      <dgm:spPr/>
      <dgm:t>
        <a:bodyPr/>
        <a:lstStyle/>
        <a:p>
          <a:endParaRPr lang="en-GB"/>
        </a:p>
      </dgm:t>
    </dgm:pt>
    <dgm:pt modelId="{A186C8A0-9B8D-3944-A9A7-EAA6B06B05B2}" type="sibTrans" cxnId="{80FCB011-CCA8-BE48-8680-7004CFD7872B}">
      <dgm:prSet/>
      <dgm:spPr/>
      <dgm:t>
        <a:bodyPr/>
        <a:lstStyle/>
        <a:p>
          <a:endParaRPr lang="en-GB"/>
        </a:p>
      </dgm:t>
    </dgm:pt>
    <dgm:pt modelId="{64BA8F0C-B0C2-6E4C-8ACE-9D8E23E81238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Customer Support Specialist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82C954D6-6A56-6245-8567-E483E74DAE1F}" type="parTrans" cxnId="{EC3FB101-6543-7146-9190-1CC33D6A543D}">
      <dgm:prSet/>
      <dgm:spPr/>
      <dgm:t>
        <a:bodyPr/>
        <a:lstStyle/>
        <a:p>
          <a:endParaRPr lang="en-GB"/>
        </a:p>
      </dgm:t>
    </dgm:pt>
    <dgm:pt modelId="{D6E6E4B1-4515-5B43-8309-9707D893580E}" type="sibTrans" cxnId="{EC3FB101-6543-7146-9190-1CC33D6A543D}">
      <dgm:prSet/>
      <dgm:spPr/>
      <dgm:t>
        <a:bodyPr/>
        <a:lstStyle/>
        <a:p>
          <a:endParaRPr lang="en-GB"/>
        </a:p>
      </dgm:t>
    </dgm:pt>
    <dgm:pt modelId="{717ED676-A548-7346-A47B-8ADAA905B99A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Financial Analyst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E8438574-1287-5C4D-8B32-D2DFA6FE1E9C}" type="parTrans" cxnId="{AFD8A68F-F6F5-0645-8A49-E864D73F1650}">
      <dgm:prSet/>
      <dgm:spPr/>
      <dgm:t>
        <a:bodyPr/>
        <a:lstStyle/>
        <a:p>
          <a:endParaRPr lang="en-GB"/>
        </a:p>
      </dgm:t>
    </dgm:pt>
    <dgm:pt modelId="{42E1D7ED-C005-2B4F-BE97-9D593BF3C9FB}" type="sibTrans" cxnId="{AFD8A68F-F6F5-0645-8A49-E864D73F1650}">
      <dgm:prSet/>
      <dgm:spPr/>
      <dgm:t>
        <a:bodyPr/>
        <a:lstStyle/>
        <a:p>
          <a:endParaRPr lang="en-GB"/>
        </a:p>
      </dgm:t>
    </dgm:pt>
    <dgm:pt modelId="{38B8D018-AFA2-6B4B-94CC-B5358B2AF217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Fitness Instructors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066BBD8B-295A-4443-ACBD-FEC41EB04AD0}" type="parTrans" cxnId="{1089F842-6259-FB40-B597-A501BBD1F993}">
      <dgm:prSet/>
      <dgm:spPr/>
      <dgm:t>
        <a:bodyPr/>
        <a:lstStyle/>
        <a:p>
          <a:endParaRPr lang="en-GB"/>
        </a:p>
      </dgm:t>
    </dgm:pt>
    <dgm:pt modelId="{DBAA1E61-3772-4248-9869-9E68208D92A1}" type="sibTrans" cxnId="{1089F842-6259-FB40-B597-A501BBD1F993}">
      <dgm:prSet/>
      <dgm:spPr/>
      <dgm:t>
        <a:bodyPr/>
        <a:lstStyle/>
        <a:p>
          <a:endParaRPr lang="en-GB"/>
        </a:p>
      </dgm:t>
    </dgm:pt>
    <dgm:pt modelId="{116352FA-5BAA-1A45-A4B8-5638E8078713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Nutritionists/Dietitians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C9CF95FC-EC83-F342-8A9D-50409449E403}" type="parTrans" cxnId="{95F2DC63-796A-2F4D-BFB5-7C5CAA4703F1}">
      <dgm:prSet/>
      <dgm:spPr/>
      <dgm:t>
        <a:bodyPr/>
        <a:lstStyle/>
        <a:p>
          <a:endParaRPr lang="en-GB"/>
        </a:p>
      </dgm:t>
    </dgm:pt>
    <dgm:pt modelId="{BEAD8C58-6365-C643-AC6D-127BA8894903}" type="sibTrans" cxnId="{95F2DC63-796A-2F4D-BFB5-7C5CAA4703F1}">
      <dgm:prSet/>
      <dgm:spPr/>
      <dgm:t>
        <a:bodyPr/>
        <a:lstStyle/>
        <a:p>
          <a:endParaRPr lang="en-GB"/>
        </a:p>
      </dgm:t>
    </dgm:pt>
    <dgm:pt modelId="{2ACF042D-2F03-644C-AFD0-887826ADD29F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Technology Consultants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89E95294-3A6D-014E-8952-4D39A8810233}" type="parTrans" cxnId="{2019DF4C-3304-904A-85BB-EDCE71C02341}">
      <dgm:prSet/>
      <dgm:spPr/>
      <dgm:t>
        <a:bodyPr/>
        <a:lstStyle/>
        <a:p>
          <a:endParaRPr lang="en-GB"/>
        </a:p>
      </dgm:t>
    </dgm:pt>
    <dgm:pt modelId="{637F606A-2BA7-2140-8039-4B41255EF4DE}" type="sibTrans" cxnId="{2019DF4C-3304-904A-85BB-EDCE71C02341}">
      <dgm:prSet/>
      <dgm:spPr/>
      <dgm:t>
        <a:bodyPr/>
        <a:lstStyle/>
        <a:p>
          <a:endParaRPr lang="en-GB"/>
        </a:p>
      </dgm:t>
    </dgm:pt>
    <dgm:pt modelId="{65EFE373-4C2F-834D-B212-12A9540CD09D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Marketing and Branding Experts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FC8F73D1-47C5-9B43-8CB3-16D412D585C8}" type="parTrans" cxnId="{64C46CA6-39E7-9849-8268-754DFE53FBA5}">
      <dgm:prSet/>
      <dgm:spPr/>
      <dgm:t>
        <a:bodyPr/>
        <a:lstStyle/>
        <a:p>
          <a:endParaRPr lang="en-GB"/>
        </a:p>
      </dgm:t>
    </dgm:pt>
    <dgm:pt modelId="{10AD144F-DC1E-BB44-A6D6-00669FBA0E3D}" type="sibTrans" cxnId="{64C46CA6-39E7-9849-8268-754DFE53FBA5}">
      <dgm:prSet/>
      <dgm:spPr/>
      <dgm:t>
        <a:bodyPr/>
        <a:lstStyle/>
        <a:p>
          <a:endParaRPr lang="en-GB"/>
        </a:p>
      </dgm:t>
    </dgm:pt>
    <dgm:pt modelId="{FB6FE83C-B925-9649-8563-98DC37C11A4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Legal and Compliance Advisors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78F63A5C-4507-9B48-A42D-68A2E4202FFA}" type="parTrans" cxnId="{9FDEB2B2-2F2D-1D46-AA3D-15A78DDB2A4F}">
      <dgm:prSet/>
      <dgm:spPr/>
      <dgm:t>
        <a:bodyPr/>
        <a:lstStyle/>
        <a:p>
          <a:endParaRPr lang="en-GB"/>
        </a:p>
      </dgm:t>
    </dgm:pt>
    <dgm:pt modelId="{B51AF58B-18A0-2946-8814-27A780632F13}" type="sibTrans" cxnId="{9FDEB2B2-2F2D-1D46-AA3D-15A78DDB2A4F}">
      <dgm:prSet/>
      <dgm:spPr/>
      <dgm:t>
        <a:bodyPr/>
        <a:lstStyle/>
        <a:p>
          <a:endParaRPr lang="en-GB"/>
        </a:p>
      </dgm:t>
    </dgm:pt>
    <dgm:pt modelId="{89D5C93C-052A-F146-8A14-C5FD5DD3796C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Financial Advisors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E1C35FEA-1D4D-964E-8B1E-D7467ADE5CC5}" type="parTrans" cxnId="{063064B7-9786-A747-ADD5-A6CB2B532FFA}">
      <dgm:prSet/>
      <dgm:spPr/>
      <dgm:t>
        <a:bodyPr/>
        <a:lstStyle/>
        <a:p>
          <a:endParaRPr lang="en-GB"/>
        </a:p>
      </dgm:t>
    </dgm:pt>
    <dgm:pt modelId="{48BA0778-90E9-8B4D-9093-D3359211F01F}" type="sibTrans" cxnId="{063064B7-9786-A747-ADD5-A6CB2B532FFA}">
      <dgm:prSet/>
      <dgm:spPr/>
      <dgm:t>
        <a:bodyPr/>
        <a:lstStyle/>
        <a:p>
          <a:endParaRPr lang="en-GB"/>
        </a:p>
      </dgm:t>
    </dgm:pt>
    <dgm:pt modelId="{FE6201B5-E0DD-2142-8E92-FA0487A4D725}" type="pres">
      <dgm:prSet presAssocID="{CF153337-0481-5C44-BFBB-5CC6A7C8A49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0B60D8-D35A-F44C-8890-30B0FFC103C7}" type="pres">
      <dgm:prSet presAssocID="{6D760563-8A15-9147-A3D1-D2AD09BEED21}" presName="root1" presStyleCnt="0"/>
      <dgm:spPr/>
    </dgm:pt>
    <dgm:pt modelId="{A6F50494-BC17-DD45-96EC-D78219A96DD2}" type="pres">
      <dgm:prSet presAssocID="{6D760563-8A15-9147-A3D1-D2AD09BEED21}" presName="LevelOneTextNode" presStyleLbl="node0" presStyleIdx="0" presStyleCnt="1" custScaleX="163199" custScaleY="288584">
        <dgm:presLayoutVars>
          <dgm:chPref val="3"/>
        </dgm:presLayoutVars>
      </dgm:prSet>
      <dgm:spPr/>
    </dgm:pt>
    <dgm:pt modelId="{27125B14-BA67-B745-89D4-F895F6FCA31A}" type="pres">
      <dgm:prSet presAssocID="{6D760563-8A15-9147-A3D1-D2AD09BEED21}" presName="level2hierChild" presStyleCnt="0"/>
      <dgm:spPr/>
    </dgm:pt>
    <dgm:pt modelId="{4DA8D6A1-DB39-7249-AB80-B9F9F28A6ACB}" type="pres">
      <dgm:prSet presAssocID="{7A00109A-6E46-0743-A3F6-CD8A85BD2275}" presName="conn2-1" presStyleLbl="parChTrans1D2" presStyleIdx="0" presStyleCnt="2"/>
      <dgm:spPr/>
    </dgm:pt>
    <dgm:pt modelId="{BA931674-D8EF-5943-BE60-CDA8033AB7E2}" type="pres">
      <dgm:prSet presAssocID="{7A00109A-6E46-0743-A3F6-CD8A85BD2275}" presName="connTx" presStyleLbl="parChTrans1D2" presStyleIdx="0" presStyleCnt="2"/>
      <dgm:spPr/>
    </dgm:pt>
    <dgm:pt modelId="{828E0B2F-4E83-7D48-8B1C-DEE27D43FE75}" type="pres">
      <dgm:prSet presAssocID="{4A049AA1-D2A0-A644-BE2C-04252C594496}" presName="root2" presStyleCnt="0"/>
      <dgm:spPr/>
    </dgm:pt>
    <dgm:pt modelId="{6ABE9E64-77EB-4449-96DE-82ACD2F4065D}" type="pres">
      <dgm:prSet presAssocID="{4A049AA1-D2A0-A644-BE2C-04252C594496}" presName="LevelTwoTextNode" presStyleLbl="node2" presStyleIdx="0" presStyleCnt="2" custScaleX="370798" custScaleY="100973">
        <dgm:presLayoutVars>
          <dgm:chPref val="3"/>
        </dgm:presLayoutVars>
      </dgm:prSet>
      <dgm:spPr/>
    </dgm:pt>
    <dgm:pt modelId="{BECB21C4-3D25-AA48-A2F4-40D9D18A3A73}" type="pres">
      <dgm:prSet presAssocID="{4A049AA1-D2A0-A644-BE2C-04252C594496}" presName="level3hierChild" presStyleCnt="0"/>
      <dgm:spPr/>
    </dgm:pt>
    <dgm:pt modelId="{4F1344BA-60CA-DA43-AAEE-DD05B0166C8E}" type="pres">
      <dgm:prSet presAssocID="{04DB493D-32FB-4B48-B0F4-C835E8DE8BB2}" presName="conn2-1" presStyleLbl="parChTrans1D3" presStyleIdx="0" presStyleCnt="11"/>
      <dgm:spPr/>
    </dgm:pt>
    <dgm:pt modelId="{8D43FBE9-8A15-9746-8032-2DF643B463F6}" type="pres">
      <dgm:prSet presAssocID="{04DB493D-32FB-4B48-B0F4-C835E8DE8BB2}" presName="connTx" presStyleLbl="parChTrans1D3" presStyleIdx="0" presStyleCnt="11"/>
      <dgm:spPr/>
    </dgm:pt>
    <dgm:pt modelId="{85D634D7-6575-7C47-9B7E-A973576C9951}" type="pres">
      <dgm:prSet presAssocID="{6441B895-9555-BD4E-BB07-1A5636439912}" presName="root2" presStyleCnt="0"/>
      <dgm:spPr/>
    </dgm:pt>
    <dgm:pt modelId="{7721ADB5-B41C-1C49-8943-DFB9E4ECF9D3}" type="pres">
      <dgm:prSet presAssocID="{6441B895-9555-BD4E-BB07-1A5636439912}" presName="LevelTwoTextNode" presStyleLbl="node3" presStyleIdx="0" presStyleCnt="11" custScaleX="342652" custScaleY="100973">
        <dgm:presLayoutVars>
          <dgm:chPref val="3"/>
        </dgm:presLayoutVars>
      </dgm:prSet>
      <dgm:spPr/>
    </dgm:pt>
    <dgm:pt modelId="{AFC1C23A-571B-BA4C-9CBC-86A570C17803}" type="pres">
      <dgm:prSet presAssocID="{6441B895-9555-BD4E-BB07-1A5636439912}" presName="level3hierChild" presStyleCnt="0"/>
      <dgm:spPr/>
    </dgm:pt>
    <dgm:pt modelId="{EEFF52F7-0CFF-AE4C-8718-A86A4C797F6C}" type="pres">
      <dgm:prSet presAssocID="{10C65AFF-E868-A34D-8F40-E662C8085C68}" presName="conn2-1" presStyleLbl="parChTrans1D3" presStyleIdx="1" presStyleCnt="11"/>
      <dgm:spPr/>
    </dgm:pt>
    <dgm:pt modelId="{6137BDE6-FB0B-5645-9032-4EC8944C443A}" type="pres">
      <dgm:prSet presAssocID="{10C65AFF-E868-A34D-8F40-E662C8085C68}" presName="connTx" presStyleLbl="parChTrans1D3" presStyleIdx="1" presStyleCnt="11"/>
      <dgm:spPr/>
    </dgm:pt>
    <dgm:pt modelId="{DAE4DFB5-F67C-5147-B77F-DB02D3E2BF95}" type="pres">
      <dgm:prSet presAssocID="{239571DC-C3B9-EB42-AD3E-B2986E6BE7E4}" presName="root2" presStyleCnt="0"/>
      <dgm:spPr/>
    </dgm:pt>
    <dgm:pt modelId="{DD93F486-32F2-6D4C-BE09-9622F0082043}" type="pres">
      <dgm:prSet presAssocID="{239571DC-C3B9-EB42-AD3E-B2986E6BE7E4}" presName="LevelTwoTextNode" presStyleLbl="node3" presStyleIdx="1" presStyleCnt="11" custScaleX="342259" custScaleY="100973">
        <dgm:presLayoutVars>
          <dgm:chPref val="3"/>
        </dgm:presLayoutVars>
      </dgm:prSet>
      <dgm:spPr/>
    </dgm:pt>
    <dgm:pt modelId="{50A9F88B-1D4A-9C4F-98A7-520049EA3147}" type="pres">
      <dgm:prSet presAssocID="{239571DC-C3B9-EB42-AD3E-B2986E6BE7E4}" presName="level3hierChild" presStyleCnt="0"/>
      <dgm:spPr/>
    </dgm:pt>
    <dgm:pt modelId="{F017E54E-ADE0-1E4B-A484-9B0CE9A9B2E7}" type="pres">
      <dgm:prSet presAssocID="{A62850E7-7CC0-524F-B85E-68C0B85F3D0E}" presName="conn2-1" presStyleLbl="parChTrans1D3" presStyleIdx="2" presStyleCnt="11"/>
      <dgm:spPr/>
    </dgm:pt>
    <dgm:pt modelId="{B6D9C4A5-38AE-8F45-B0B3-6DD36704D572}" type="pres">
      <dgm:prSet presAssocID="{A62850E7-7CC0-524F-B85E-68C0B85F3D0E}" presName="connTx" presStyleLbl="parChTrans1D3" presStyleIdx="2" presStyleCnt="11"/>
      <dgm:spPr/>
    </dgm:pt>
    <dgm:pt modelId="{C2ED3B03-3BB3-A146-AE6C-FCD4EA73276E}" type="pres">
      <dgm:prSet presAssocID="{69ADCA96-64F6-B54C-8AAB-3FC16A4E7441}" presName="root2" presStyleCnt="0"/>
      <dgm:spPr/>
    </dgm:pt>
    <dgm:pt modelId="{4BF6F17E-BC0B-AA44-8895-B9645D4976B3}" type="pres">
      <dgm:prSet presAssocID="{69ADCA96-64F6-B54C-8AAB-3FC16A4E7441}" presName="LevelTwoTextNode" presStyleLbl="node3" presStyleIdx="2" presStyleCnt="11" custScaleX="342656" custScaleY="100973">
        <dgm:presLayoutVars>
          <dgm:chPref val="3"/>
        </dgm:presLayoutVars>
      </dgm:prSet>
      <dgm:spPr/>
    </dgm:pt>
    <dgm:pt modelId="{8BAB1588-E814-DD49-BA7C-AB88969C3E4C}" type="pres">
      <dgm:prSet presAssocID="{69ADCA96-64F6-B54C-8AAB-3FC16A4E7441}" presName="level3hierChild" presStyleCnt="0"/>
      <dgm:spPr/>
    </dgm:pt>
    <dgm:pt modelId="{7AF54593-B231-8640-ABF8-DEF06C8042BD}" type="pres">
      <dgm:prSet presAssocID="{82C954D6-6A56-6245-8567-E483E74DAE1F}" presName="conn2-1" presStyleLbl="parChTrans1D3" presStyleIdx="3" presStyleCnt="11"/>
      <dgm:spPr/>
    </dgm:pt>
    <dgm:pt modelId="{41F7E0DB-0D66-0044-9299-8F36DADA7DF0}" type="pres">
      <dgm:prSet presAssocID="{82C954D6-6A56-6245-8567-E483E74DAE1F}" presName="connTx" presStyleLbl="parChTrans1D3" presStyleIdx="3" presStyleCnt="11"/>
      <dgm:spPr/>
    </dgm:pt>
    <dgm:pt modelId="{982D1489-D2F9-9B4D-A6B0-84B23EA2CF51}" type="pres">
      <dgm:prSet presAssocID="{64BA8F0C-B0C2-6E4C-8ACE-9D8E23E81238}" presName="root2" presStyleCnt="0"/>
      <dgm:spPr/>
    </dgm:pt>
    <dgm:pt modelId="{7A086565-886B-8842-9172-662BBC448CD9}" type="pres">
      <dgm:prSet presAssocID="{64BA8F0C-B0C2-6E4C-8ACE-9D8E23E81238}" presName="LevelTwoTextNode" presStyleLbl="node3" presStyleIdx="3" presStyleCnt="11" custScaleX="341356" custScaleY="100973">
        <dgm:presLayoutVars>
          <dgm:chPref val="3"/>
        </dgm:presLayoutVars>
      </dgm:prSet>
      <dgm:spPr/>
    </dgm:pt>
    <dgm:pt modelId="{121DE11E-5333-8E48-9692-822AB0818326}" type="pres">
      <dgm:prSet presAssocID="{64BA8F0C-B0C2-6E4C-8ACE-9D8E23E81238}" presName="level3hierChild" presStyleCnt="0"/>
      <dgm:spPr/>
    </dgm:pt>
    <dgm:pt modelId="{E7CAF800-E379-E745-B80C-C1C26CD40340}" type="pres">
      <dgm:prSet presAssocID="{E8438574-1287-5C4D-8B32-D2DFA6FE1E9C}" presName="conn2-1" presStyleLbl="parChTrans1D3" presStyleIdx="4" presStyleCnt="11"/>
      <dgm:spPr/>
    </dgm:pt>
    <dgm:pt modelId="{3193EC1A-89CF-4F4E-94C5-520824B4113B}" type="pres">
      <dgm:prSet presAssocID="{E8438574-1287-5C4D-8B32-D2DFA6FE1E9C}" presName="connTx" presStyleLbl="parChTrans1D3" presStyleIdx="4" presStyleCnt="11"/>
      <dgm:spPr/>
    </dgm:pt>
    <dgm:pt modelId="{D5CF1BFE-A831-E240-B8EE-0500507E2789}" type="pres">
      <dgm:prSet presAssocID="{717ED676-A548-7346-A47B-8ADAA905B99A}" presName="root2" presStyleCnt="0"/>
      <dgm:spPr/>
    </dgm:pt>
    <dgm:pt modelId="{5F04185A-CA5E-284C-9DAB-E3D67E67ADAE}" type="pres">
      <dgm:prSet presAssocID="{717ED676-A548-7346-A47B-8ADAA905B99A}" presName="LevelTwoTextNode" presStyleLbl="node3" presStyleIdx="4" presStyleCnt="11" custScaleX="341356" custScaleY="100973">
        <dgm:presLayoutVars>
          <dgm:chPref val="3"/>
        </dgm:presLayoutVars>
      </dgm:prSet>
      <dgm:spPr/>
    </dgm:pt>
    <dgm:pt modelId="{9CB2CFC2-806F-9749-BC53-05FE93F687D4}" type="pres">
      <dgm:prSet presAssocID="{717ED676-A548-7346-A47B-8ADAA905B99A}" presName="level3hierChild" presStyleCnt="0"/>
      <dgm:spPr/>
    </dgm:pt>
    <dgm:pt modelId="{30960515-7091-934E-93CC-4F50DC866646}" type="pres">
      <dgm:prSet presAssocID="{9FFC7839-3F1E-084D-8575-F67D2F4FF42D}" presName="conn2-1" presStyleLbl="parChTrans1D2" presStyleIdx="1" presStyleCnt="2"/>
      <dgm:spPr/>
    </dgm:pt>
    <dgm:pt modelId="{851EBA36-4CE9-F74F-8680-3404513296D4}" type="pres">
      <dgm:prSet presAssocID="{9FFC7839-3F1E-084D-8575-F67D2F4FF42D}" presName="connTx" presStyleLbl="parChTrans1D2" presStyleIdx="1" presStyleCnt="2"/>
      <dgm:spPr/>
    </dgm:pt>
    <dgm:pt modelId="{AB55C441-1250-3648-91F4-5566254B1B38}" type="pres">
      <dgm:prSet presAssocID="{5248331F-A622-A747-8455-CE0C5EA1345A}" presName="root2" presStyleCnt="0"/>
      <dgm:spPr/>
    </dgm:pt>
    <dgm:pt modelId="{B3C749D1-2456-204C-8A5E-142D3DC51B06}" type="pres">
      <dgm:prSet presAssocID="{5248331F-A622-A747-8455-CE0C5EA1345A}" presName="LevelTwoTextNode" presStyleLbl="node2" presStyleIdx="1" presStyleCnt="2" custScaleX="370798" custScaleY="304245">
        <dgm:presLayoutVars>
          <dgm:chPref val="3"/>
        </dgm:presLayoutVars>
      </dgm:prSet>
      <dgm:spPr/>
    </dgm:pt>
    <dgm:pt modelId="{D7DCD596-106E-3546-8DB1-C6E1AFA8677D}" type="pres">
      <dgm:prSet presAssocID="{5248331F-A622-A747-8455-CE0C5EA1345A}" presName="level3hierChild" presStyleCnt="0"/>
      <dgm:spPr/>
    </dgm:pt>
    <dgm:pt modelId="{ACB72C4C-71D1-5C41-8680-94AF1C7A6989}" type="pres">
      <dgm:prSet presAssocID="{E1C35FEA-1D4D-964E-8B1E-D7467ADE5CC5}" presName="conn2-1" presStyleLbl="parChTrans1D3" presStyleIdx="5" presStyleCnt="11"/>
      <dgm:spPr/>
    </dgm:pt>
    <dgm:pt modelId="{13EE2803-52AE-6245-BED0-A300C57671C3}" type="pres">
      <dgm:prSet presAssocID="{E1C35FEA-1D4D-964E-8B1E-D7467ADE5CC5}" presName="connTx" presStyleLbl="parChTrans1D3" presStyleIdx="5" presStyleCnt="11"/>
      <dgm:spPr/>
    </dgm:pt>
    <dgm:pt modelId="{A4AA4081-BED7-FC4B-976F-00A77A390578}" type="pres">
      <dgm:prSet presAssocID="{89D5C93C-052A-F146-8A14-C5FD5DD3796C}" presName="root2" presStyleCnt="0"/>
      <dgm:spPr/>
    </dgm:pt>
    <dgm:pt modelId="{1E71CF45-F883-DA47-A086-EBB2E794FCEF}" type="pres">
      <dgm:prSet presAssocID="{89D5C93C-052A-F146-8A14-C5FD5DD3796C}" presName="LevelTwoTextNode" presStyleLbl="node3" presStyleIdx="5" presStyleCnt="11" custScaleX="343216" custScaleY="100973">
        <dgm:presLayoutVars>
          <dgm:chPref val="3"/>
        </dgm:presLayoutVars>
      </dgm:prSet>
      <dgm:spPr/>
    </dgm:pt>
    <dgm:pt modelId="{41F66409-BA05-DA43-9E10-2782D911B81E}" type="pres">
      <dgm:prSet presAssocID="{89D5C93C-052A-F146-8A14-C5FD5DD3796C}" presName="level3hierChild" presStyleCnt="0"/>
      <dgm:spPr/>
    </dgm:pt>
    <dgm:pt modelId="{811E8935-F9AF-2646-A1C1-4372B92298AE}" type="pres">
      <dgm:prSet presAssocID="{FC8F73D1-47C5-9B43-8CB3-16D412D585C8}" presName="conn2-1" presStyleLbl="parChTrans1D3" presStyleIdx="6" presStyleCnt="11"/>
      <dgm:spPr/>
    </dgm:pt>
    <dgm:pt modelId="{AE597C26-200E-6A43-9510-AB8337A5D9F2}" type="pres">
      <dgm:prSet presAssocID="{FC8F73D1-47C5-9B43-8CB3-16D412D585C8}" presName="connTx" presStyleLbl="parChTrans1D3" presStyleIdx="6" presStyleCnt="11"/>
      <dgm:spPr/>
    </dgm:pt>
    <dgm:pt modelId="{AEB49D82-3125-9A40-9A0D-BEB6321512A1}" type="pres">
      <dgm:prSet presAssocID="{65EFE373-4C2F-834D-B212-12A9540CD09D}" presName="root2" presStyleCnt="0"/>
      <dgm:spPr/>
    </dgm:pt>
    <dgm:pt modelId="{508B4AD9-E1AC-124E-88B4-0CC9004F10EE}" type="pres">
      <dgm:prSet presAssocID="{65EFE373-4C2F-834D-B212-12A9540CD09D}" presName="LevelTwoTextNode" presStyleLbl="node3" presStyleIdx="6" presStyleCnt="11" custScaleX="343192" custScaleY="100973">
        <dgm:presLayoutVars>
          <dgm:chPref val="3"/>
        </dgm:presLayoutVars>
      </dgm:prSet>
      <dgm:spPr/>
    </dgm:pt>
    <dgm:pt modelId="{79DFC9DD-BE58-E54A-9AAA-FAA5FE05EDC1}" type="pres">
      <dgm:prSet presAssocID="{65EFE373-4C2F-834D-B212-12A9540CD09D}" presName="level3hierChild" presStyleCnt="0"/>
      <dgm:spPr/>
    </dgm:pt>
    <dgm:pt modelId="{219F6A82-70CA-7A4A-9A82-BD80FC08B68A}" type="pres">
      <dgm:prSet presAssocID="{78F63A5C-4507-9B48-A42D-68A2E4202FFA}" presName="conn2-1" presStyleLbl="parChTrans1D3" presStyleIdx="7" presStyleCnt="11"/>
      <dgm:spPr/>
    </dgm:pt>
    <dgm:pt modelId="{25AA4FBB-31B5-6840-A3EA-3CF3A11E9FEA}" type="pres">
      <dgm:prSet presAssocID="{78F63A5C-4507-9B48-A42D-68A2E4202FFA}" presName="connTx" presStyleLbl="parChTrans1D3" presStyleIdx="7" presStyleCnt="11"/>
      <dgm:spPr/>
    </dgm:pt>
    <dgm:pt modelId="{6A255924-7457-CB4D-A9B5-BD2A7AE578F6}" type="pres">
      <dgm:prSet presAssocID="{FB6FE83C-B925-9649-8563-98DC37C11A46}" presName="root2" presStyleCnt="0"/>
      <dgm:spPr/>
    </dgm:pt>
    <dgm:pt modelId="{C492A1B5-F908-654D-8988-1230C5F01994}" type="pres">
      <dgm:prSet presAssocID="{FB6FE83C-B925-9649-8563-98DC37C11A46}" presName="LevelTwoTextNode" presStyleLbl="node3" presStyleIdx="7" presStyleCnt="11" custScaleX="343192" custScaleY="100973">
        <dgm:presLayoutVars>
          <dgm:chPref val="3"/>
        </dgm:presLayoutVars>
      </dgm:prSet>
      <dgm:spPr/>
    </dgm:pt>
    <dgm:pt modelId="{2CF4D7B2-D99B-5C4D-A9EE-F8467FFD956F}" type="pres">
      <dgm:prSet presAssocID="{FB6FE83C-B925-9649-8563-98DC37C11A46}" presName="level3hierChild" presStyleCnt="0"/>
      <dgm:spPr/>
    </dgm:pt>
    <dgm:pt modelId="{52C327D7-9A8E-C84C-B145-F3CB16E6DC8D}" type="pres">
      <dgm:prSet presAssocID="{89E95294-3A6D-014E-8952-4D39A8810233}" presName="conn2-1" presStyleLbl="parChTrans1D3" presStyleIdx="8" presStyleCnt="11"/>
      <dgm:spPr/>
    </dgm:pt>
    <dgm:pt modelId="{5C0798C4-3374-4642-968B-291FE6B8B068}" type="pres">
      <dgm:prSet presAssocID="{89E95294-3A6D-014E-8952-4D39A8810233}" presName="connTx" presStyleLbl="parChTrans1D3" presStyleIdx="8" presStyleCnt="11"/>
      <dgm:spPr/>
    </dgm:pt>
    <dgm:pt modelId="{22F3C6CE-B888-0844-9F2F-396276655715}" type="pres">
      <dgm:prSet presAssocID="{2ACF042D-2F03-644C-AFD0-887826ADD29F}" presName="root2" presStyleCnt="0"/>
      <dgm:spPr/>
    </dgm:pt>
    <dgm:pt modelId="{CA11C77D-F4F1-BB4C-953D-B0D34BBA8C66}" type="pres">
      <dgm:prSet presAssocID="{2ACF042D-2F03-644C-AFD0-887826ADD29F}" presName="LevelTwoTextNode" presStyleLbl="node3" presStyleIdx="8" presStyleCnt="11" custScaleX="343192" custScaleY="100973">
        <dgm:presLayoutVars>
          <dgm:chPref val="3"/>
        </dgm:presLayoutVars>
      </dgm:prSet>
      <dgm:spPr/>
    </dgm:pt>
    <dgm:pt modelId="{26FA31C1-F6FC-F648-87B3-22F6A71F5B43}" type="pres">
      <dgm:prSet presAssocID="{2ACF042D-2F03-644C-AFD0-887826ADD29F}" presName="level3hierChild" presStyleCnt="0"/>
      <dgm:spPr/>
    </dgm:pt>
    <dgm:pt modelId="{C2205B8C-AAC3-9A49-B230-786E85177CB1}" type="pres">
      <dgm:prSet presAssocID="{C9CF95FC-EC83-F342-8A9D-50409449E403}" presName="conn2-1" presStyleLbl="parChTrans1D3" presStyleIdx="9" presStyleCnt="11"/>
      <dgm:spPr/>
    </dgm:pt>
    <dgm:pt modelId="{541D246C-FEDF-E642-84E5-C887C67CF83B}" type="pres">
      <dgm:prSet presAssocID="{C9CF95FC-EC83-F342-8A9D-50409449E403}" presName="connTx" presStyleLbl="parChTrans1D3" presStyleIdx="9" presStyleCnt="11"/>
      <dgm:spPr/>
    </dgm:pt>
    <dgm:pt modelId="{EC6FFCAF-A0E1-EA40-9E5F-6CA3FF10D806}" type="pres">
      <dgm:prSet presAssocID="{116352FA-5BAA-1A45-A4B8-5638E8078713}" presName="root2" presStyleCnt="0"/>
      <dgm:spPr/>
    </dgm:pt>
    <dgm:pt modelId="{7851853D-2A6E-9F4A-9F00-D4E507F2B133}" type="pres">
      <dgm:prSet presAssocID="{116352FA-5BAA-1A45-A4B8-5638E8078713}" presName="LevelTwoTextNode" presStyleLbl="node3" presStyleIdx="9" presStyleCnt="11" custScaleX="343536" custScaleY="100973">
        <dgm:presLayoutVars>
          <dgm:chPref val="3"/>
        </dgm:presLayoutVars>
      </dgm:prSet>
      <dgm:spPr/>
    </dgm:pt>
    <dgm:pt modelId="{83ADE038-FDBF-4348-A19A-93E59604B5CC}" type="pres">
      <dgm:prSet presAssocID="{116352FA-5BAA-1A45-A4B8-5638E8078713}" presName="level3hierChild" presStyleCnt="0"/>
      <dgm:spPr/>
    </dgm:pt>
    <dgm:pt modelId="{F88675AC-70B8-F44D-80E9-EEFE9553EDBB}" type="pres">
      <dgm:prSet presAssocID="{066BBD8B-295A-4443-ACBD-FEC41EB04AD0}" presName="conn2-1" presStyleLbl="parChTrans1D3" presStyleIdx="10" presStyleCnt="11"/>
      <dgm:spPr/>
    </dgm:pt>
    <dgm:pt modelId="{B2804544-DA22-8643-9D85-FAED5FD7C5E2}" type="pres">
      <dgm:prSet presAssocID="{066BBD8B-295A-4443-ACBD-FEC41EB04AD0}" presName="connTx" presStyleLbl="parChTrans1D3" presStyleIdx="10" presStyleCnt="11"/>
      <dgm:spPr/>
    </dgm:pt>
    <dgm:pt modelId="{6A34FF52-6A05-9345-99CB-6AEA8DB88D81}" type="pres">
      <dgm:prSet presAssocID="{38B8D018-AFA2-6B4B-94CC-B5358B2AF217}" presName="root2" presStyleCnt="0"/>
      <dgm:spPr/>
    </dgm:pt>
    <dgm:pt modelId="{714F9903-3763-764C-8BF2-C3CF3D5AB6AE}" type="pres">
      <dgm:prSet presAssocID="{38B8D018-AFA2-6B4B-94CC-B5358B2AF217}" presName="LevelTwoTextNode" presStyleLbl="node3" presStyleIdx="10" presStyleCnt="11" custScaleX="343192" custScaleY="100973">
        <dgm:presLayoutVars>
          <dgm:chPref val="3"/>
        </dgm:presLayoutVars>
      </dgm:prSet>
      <dgm:spPr/>
    </dgm:pt>
    <dgm:pt modelId="{32E7F768-06F9-1C40-AD88-09D7073D20F8}" type="pres">
      <dgm:prSet presAssocID="{38B8D018-AFA2-6B4B-94CC-B5358B2AF217}" presName="level3hierChild" presStyleCnt="0"/>
      <dgm:spPr/>
    </dgm:pt>
  </dgm:ptLst>
  <dgm:cxnLst>
    <dgm:cxn modelId="{D6B34C00-E1E2-E548-96E8-E16E52986406}" type="presOf" srcId="{7A00109A-6E46-0743-A3F6-CD8A85BD2275}" destId="{4DA8D6A1-DB39-7249-AB80-B9F9F28A6ACB}" srcOrd="0" destOrd="0" presId="urn:microsoft.com/office/officeart/2005/8/layout/hierarchy2"/>
    <dgm:cxn modelId="{EC3FB101-6543-7146-9190-1CC33D6A543D}" srcId="{4A049AA1-D2A0-A644-BE2C-04252C594496}" destId="{64BA8F0C-B0C2-6E4C-8ACE-9D8E23E81238}" srcOrd="3" destOrd="0" parTransId="{82C954D6-6A56-6245-8567-E483E74DAE1F}" sibTransId="{D6E6E4B1-4515-5B43-8309-9707D893580E}"/>
    <dgm:cxn modelId="{C174F202-17AD-8C46-B3CF-53DD4FDBF117}" type="presOf" srcId="{066BBD8B-295A-4443-ACBD-FEC41EB04AD0}" destId="{F88675AC-70B8-F44D-80E9-EEFE9553EDBB}" srcOrd="0" destOrd="0" presId="urn:microsoft.com/office/officeart/2005/8/layout/hierarchy2"/>
    <dgm:cxn modelId="{EDA5B705-C7A3-8A4E-8B7D-E8A2A3BA2153}" type="presOf" srcId="{65EFE373-4C2F-834D-B212-12A9540CD09D}" destId="{508B4AD9-E1AC-124E-88B4-0CC9004F10EE}" srcOrd="0" destOrd="0" presId="urn:microsoft.com/office/officeart/2005/8/layout/hierarchy2"/>
    <dgm:cxn modelId="{5C37B709-0A1B-024C-BEC1-045956C2ECC8}" type="presOf" srcId="{E8438574-1287-5C4D-8B32-D2DFA6FE1E9C}" destId="{3193EC1A-89CF-4F4E-94C5-520824B4113B}" srcOrd="1" destOrd="0" presId="urn:microsoft.com/office/officeart/2005/8/layout/hierarchy2"/>
    <dgm:cxn modelId="{80FCB011-CCA8-BE48-8680-7004CFD7872B}" srcId="{4A049AA1-D2A0-A644-BE2C-04252C594496}" destId="{69ADCA96-64F6-B54C-8AAB-3FC16A4E7441}" srcOrd="2" destOrd="0" parTransId="{A62850E7-7CC0-524F-B85E-68C0B85F3D0E}" sibTransId="{A186C8A0-9B8D-3944-A9A7-EAA6B06B05B2}"/>
    <dgm:cxn modelId="{8309A613-3EE9-8C4A-88DE-74E0D9381EED}" type="presOf" srcId="{E1C35FEA-1D4D-964E-8B1E-D7467ADE5CC5}" destId="{ACB72C4C-71D1-5C41-8680-94AF1C7A6989}" srcOrd="0" destOrd="0" presId="urn:microsoft.com/office/officeart/2005/8/layout/hierarchy2"/>
    <dgm:cxn modelId="{1E04F316-4B0E-B948-A37E-6929C5C9B401}" type="presOf" srcId="{82C954D6-6A56-6245-8567-E483E74DAE1F}" destId="{41F7E0DB-0D66-0044-9299-8F36DADA7DF0}" srcOrd="1" destOrd="0" presId="urn:microsoft.com/office/officeart/2005/8/layout/hierarchy2"/>
    <dgm:cxn modelId="{76D25C18-6716-0E4D-A8E3-7BE5274E365A}" type="presOf" srcId="{9FFC7839-3F1E-084D-8575-F67D2F4FF42D}" destId="{851EBA36-4CE9-F74F-8680-3404513296D4}" srcOrd="1" destOrd="0" presId="urn:microsoft.com/office/officeart/2005/8/layout/hierarchy2"/>
    <dgm:cxn modelId="{E489CC19-2D9B-BF4C-AD48-E91F213543BD}" type="presOf" srcId="{FC8F73D1-47C5-9B43-8CB3-16D412D585C8}" destId="{811E8935-F9AF-2646-A1C1-4372B92298AE}" srcOrd="0" destOrd="0" presId="urn:microsoft.com/office/officeart/2005/8/layout/hierarchy2"/>
    <dgm:cxn modelId="{7505881B-CC56-9E49-9B7A-135074D0E1AA}" type="presOf" srcId="{717ED676-A548-7346-A47B-8ADAA905B99A}" destId="{5F04185A-CA5E-284C-9DAB-E3D67E67ADAE}" srcOrd="0" destOrd="0" presId="urn:microsoft.com/office/officeart/2005/8/layout/hierarchy2"/>
    <dgm:cxn modelId="{C6EC171C-B345-E94F-86AB-99B082982D50}" type="presOf" srcId="{6D760563-8A15-9147-A3D1-D2AD09BEED21}" destId="{A6F50494-BC17-DD45-96EC-D78219A96DD2}" srcOrd="0" destOrd="0" presId="urn:microsoft.com/office/officeart/2005/8/layout/hierarchy2"/>
    <dgm:cxn modelId="{DE4AAE1C-5137-334D-AAA0-965385DC3D2F}" type="presOf" srcId="{38B8D018-AFA2-6B4B-94CC-B5358B2AF217}" destId="{714F9903-3763-764C-8BF2-C3CF3D5AB6AE}" srcOrd="0" destOrd="0" presId="urn:microsoft.com/office/officeart/2005/8/layout/hierarchy2"/>
    <dgm:cxn modelId="{3321B11F-12D7-0E40-B3C3-5613752EE82A}" srcId="{4A049AA1-D2A0-A644-BE2C-04252C594496}" destId="{239571DC-C3B9-EB42-AD3E-B2986E6BE7E4}" srcOrd="1" destOrd="0" parTransId="{10C65AFF-E868-A34D-8F40-E662C8085C68}" sibTransId="{B4D3A46C-4739-4B44-8D92-A3654D33F1C0}"/>
    <dgm:cxn modelId="{D8F11422-DDBC-AF41-BBF6-149EFC943364}" type="presOf" srcId="{04DB493D-32FB-4B48-B0F4-C835E8DE8BB2}" destId="{4F1344BA-60CA-DA43-AAEE-DD05B0166C8E}" srcOrd="0" destOrd="0" presId="urn:microsoft.com/office/officeart/2005/8/layout/hierarchy2"/>
    <dgm:cxn modelId="{D112A924-E2BA-8C4F-995C-A9BE0EC61FA2}" type="presOf" srcId="{89E95294-3A6D-014E-8952-4D39A8810233}" destId="{52C327D7-9A8E-C84C-B145-F3CB16E6DC8D}" srcOrd="0" destOrd="0" presId="urn:microsoft.com/office/officeart/2005/8/layout/hierarchy2"/>
    <dgm:cxn modelId="{F1C6C627-7F22-4940-9833-9943B84F31D4}" type="presOf" srcId="{10C65AFF-E868-A34D-8F40-E662C8085C68}" destId="{EEFF52F7-0CFF-AE4C-8718-A86A4C797F6C}" srcOrd="0" destOrd="0" presId="urn:microsoft.com/office/officeart/2005/8/layout/hierarchy2"/>
    <dgm:cxn modelId="{F581DE28-5691-574A-A1CB-03AC8C58945B}" type="presOf" srcId="{64BA8F0C-B0C2-6E4C-8ACE-9D8E23E81238}" destId="{7A086565-886B-8842-9172-662BBC448CD9}" srcOrd="0" destOrd="0" presId="urn:microsoft.com/office/officeart/2005/8/layout/hierarchy2"/>
    <dgm:cxn modelId="{423EFF2B-4889-CA44-8822-BF0C9893CE26}" type="presOf" srcId="{A62850E7-7CC0-524F-B85E-68C0B85F3D0E}" destId="{F017E54E-ADE0-1E4B-A484-9B0CE9A9B2E7}" srcOrd="0" destOrd="0" presId="urn:microsoft.com/office/officeart/2005/8/layout/hierarchy2"/>
    <dgm:cxn modelId="{FA90C12C-4648-0541-A80B-AB5799C5C254}" type="presOf" srcId="{89D5C93C-052A-F146-8A14-C5FD5DD3796C}" destId="{1E71CF45-F883-DA47-A086-EBB2E794FCEF}" srcOrd="0" destOrd="0" presId="urn:microsoft.com/office/officeart/2005/8/layout/hierarchy2"/>
    <dgm:cxn modelId="{91F0E534-086D-0C4C-8CC0-4787B4D06E71}" type="presOf" srcId="{78F63A5C-4507-9B48-A42D-68A2E4202FFA}" destId="{25AA4FBB-31B5-6840-A3EA-3CF3A11E9FEA}" srcOrd="1" destOrd="0" presId="urn:microsoft.com/office/officeart/2005/8/layout/hierarchy2"/>
    <dgm:cxn modelId="{5DAC6C3E-E4DC-5142-B6CA-B3A61ED29F77}" type="presOf" srcId="{116352FA-5BAA-1A45-A4B8-5638E8078713}" destId="{7851853D-2A6E-9F4A-9F00-D4E507F2B133}" srcOrd="0" destOrd="0" presId="urn:microsoft.com/office/officeart/2005/8/layout/hierarchy2"/>
    <dgm:cxn modelId="{DAF59B3F-9446-094F-BD9A-79C40CC11435}" type="presOf" srcId="{066BBD8B-295A-4443-ACBD-FEC41EB04AD0}" destId="{B2804544-DA22-8643-9D85-FAED5FD7C5E2}" srcOrd="1" destOrd="0" presId="urn:microsoft.com/office/officeart/2005/8/layout/hierarchy2"/>
    <dgm:cxn modelId="{1089F842-6259-FB40-B597-A501BBD1F993}" srcId="{5248331F-A622-A747-8455-CE0C5EA1345A}" destId="{38B8D018-AFA2-6B4B-94CC-B5358B2AF217}" srcOrd="5" destOrd="0" parTransId="{066BBD8B-295A-4443-ACBD-FEC41EB04AD0}" sibTransId="{DBAA1E61-3772-4248-9869-9E68208D92A1}"/>
    <dgm:cxn modelId="{50120E45-AA55-334C-BA0A-0FC2A38D549D}" type="presOf" srcId="{04DB493D-32FB-4B48-B0F4-C835E8DE8BB2}" destId="{8D43FBE9-8A15-9746-8032-2DF643B463F6}" srcOrd="1" destOrd="0" presId="urn:microsoft.com/office/officeart/2005/8/layout/hierarchy2"/>
    <dgm:cxn modelId="{E1D3D648-77BB-2447-BC59-F5A727770A43}" type="presOf" srcId="{A62850E7-7CC0-524F-B85E-68C0B85F3D0E}" destId="{B6D9C4A5-38AE-8F45-B0B3-6DD36704D572}" srcOrd="1" destOrd="0" presId="urn:microsoft.com/office/officeart/2005/8/layout/hierarchy2"/>
    <dgm:cxn modelId="{2019DF4C-3304-904A-85BB-EDCE71C02341}" srcId="{5248331F-A622-A747-8455-CE0C5EA1345A}" destId="{2ACF042D-2F03-644C-AFD0-887826ADD29F}" srcOrd="3" destOrd="0" parTransId="{89E95294-3A6D-014E-8952-4D39A8810233}" sibTransId="{637F606A-2BA7-2140-8039-4B41255EF4DE}"/>
    <dgm:cxn modelId="{79B5184D-D7BD-B440-99EB-C8ECA492DA5D}" type="presOf" srcId="{CF153337-0481-5C44-BFBB-5CC6A7C8A494}" destId="{FE6201B5-E0DD-2142-8E92-FA0487A4D725}" srcOrd="0" destOrd="0" presId="urn:microsoft.com/office/officeart/2005/8/layout/hierarchy2"/>
    <dgm:cxn modelId="{95F2DC63-796A-2F4D-BFB5-7C5CAA4703F1}" srcId="{5248331F-A622-A747-8455-CE0C5EA1345A}" destId="{116352FA-5BAA-1A45-A4B8-5638E8078713}" srcOrd="4" destOrd="0" parTransId="{C9CF95FC-EC83-F342-8A9D-50409449E403}" sibTransId="{BEAD8C58-6365-C643-AC6D-127BA8894903}"/>
    <dgm:cxn modelId="{29E9C96A-12A5-C144-A8A0-7C93B13AF9D3}" srcId="{4A049AA1-D2A0-A644-BE2C-04252C594496}" destId="{6441B895-9555-BD4E-BB07-1A5636439912}" srcOrd="0" destOrd="0" parTransId="{04DB493D-32FB-4B48-B0F4-C835E8DE8BB2}" sibTransId="{FF8BD6F1-EB45-7D47-A001-24D886E0661A}"/>
    <dgm:cxn modelId="{05CE1473-EF21-3444-BB47-033EC1BFF78E}" type="presOf" srcId="{69ADCA96-64F6-B54C-8AAB-3FC16A4E7441}" destId="{4BF6F17E-BC0B-AA44-8895-B9645D4976B3}" srcOrd="0" destOrd="0" presId="urn:microsoft.com/office/officeart/2005/8/layout/hierarchy2"/>
    <dgm:cxn modelId="{6997497B-5AE5-2D4B-B47A-D03733A19E85}" type="presOf" srcId="{FC8F73D1-47C5-9B43-8CB3-16D412D585C8}" destId="{AE597C26-200E-6A43-9510-AB8337A5D9F2}" srcOrd="1" destOrd="0" presId="urn:microsoft.com/office/officeart/2005/8/layout/hierarchy2"/>
    <dgm:cxn modelId="{D11ABD8E-595E-6B48-8938-6A07919ED413}" type="presOf" srcId="{FB6FE83C-B925-9649-8563-98DC37C11A46}" destId="{C492A1B5-F908-654D-8988-1230C5F01994}" srcOrd="0" destOrd="0" presId="urn:microsoft.com/office/officeart/2005/8/layout/hierarchy2"/>
    <dgm:cxn modelId="{AFD8A68F-F6F5-0645-8A49-E864D73F1650}" srcId="{4A049AA1-D2A0-A644-BE2C-04252C594496}" destId="{717ED676-A548-7346-A47B-8ADAA905B99A}" srcOrd="4" destOrd="0" parTransId="{E8438574-1287-5C4D-8B32-D2DFA6FE1E9C}" sibTransId="{42E1D7ED-C005-2B4F-BE97-9D593BF3C9FB}"/>
    <dgm:cxn modelId="{8621DA90-0B58-D142-8E06-762D4564477E}" type="presOf" srcId="{5248331F-A622-A747-8455-CE0C5EA1345A}" destId="{B3C749D1-2456-204C-8A5E-142D3DC51B06}" srcOrd="0" destOrd="0" presId="urn:microsoft.com/office/officeart/2005/8/layout/hierarchy2"/>
    <dgm:cxn modelId="{4CE3DD93-5C36-964B-A535-23E17FA972BE}" srcId="{6D760563-8A15-9147-A3D1-D2AD09BEED21}" destId="{4A049AA1-D2A0-A644-BE2C-04252C594496}" srcOrd="0" destOrd="0" parTransId="{7A00109A-6E46-0743-A3F6-CD8A85BD2275}" sibTransId="{6DF9949A-A2E9-A24F-993C-455104819B80}"/>
    <dgm:cxn modelId="{BF044B99-DE2C-C24C-BA7A-9FD840B77BCB}" type="presOf" srcId="{82C954D6-6A56-6245-8567-E483E74DAE1F}" destId="{7AF54593-B231-8640-ABF8-DEF06C8042BD}" srcOrd="0" destOrd="0" presId="urn:microsoft.com/office/officeart/2005/8/layout/hierarchy2"/>
    <dgm:cxn modelId="{8176099C-BEAE-4048-B9FA-A6AD4193CD20}" srcId="{CF153337-0481-5C44-BFBB-5CC6A7C8A494}" destId="{6D760563-8A15-9147-A3D1-D2AD09BEED21}" srcOrd="0" destOrd="0" parTransId="{431BBDEA-FABA-7F4C-8EA9-1EEE0EC5226E}" sibTransId="{53BDBAD3-4BEE-F944-B2C2-B6FB342C10FF}"/>
    <dgm:cxn modelId="{09877F9E-F5B5-7E48-ACAF-DBC510C66515}" type="presOf" srcId="{E1C35FEA-1D4D-964E-8B1E-D7467ADE5CC5}" destId="{13EE2803-52AE-6245-BED0-A300C57671C3}" srcOrd="1" destOrd="0" presId="urn:microsoft.com/office/officeart/2005/8/layout/hierarchy2"/>
    <dgm:cxn modelId="{738CBAA2-4E28-2449-9C60-572D7BBA63FB}" type="presOf" srcId="{10C65AFF-E868-A34D-8F40-E662C8085C68}" destId="{6137BDE6-FB0B-5645-9032-4EC8944C443A}" srcOrd="1" destOrd="0" presId="urn:microsoft.com/office/officeart/2005/8/layout/hierarchy2"/>
    <dgm:cxn modelId="{64C46CA6-39E7-9849-8268-754DFE53FBA5}" srcId="{5248331F-A622-A747-8455-CE0C5EA1345A}" destId="{65EFE373-4C2F-834D-B212-12A9540CD09D}" srcOrd="1" destOrd="0" parTransId="{FC8F73D1-47C5-9B43-8CB3-16D412D585C8}" sibTransId="{10AD144F-DC1E-BB44-A6D6-00669FBA0E3D}"/>
    <dgm:cxn modelId="{A677A4A6-E2CC-ED4C-AFF1-AACEC67673BB}" type="presOf" srcId="{2ACF042D-2F03-644C-AFD0-887826ADD29F}" destId="{CA11C77D-F4F1-BB4C-953D-B0D34BBA8C66}" srcOrd="0" destOrd="0" presId="urn:microsoft.com/office/officeart/2005/8/layout/hierarchy2"/>
    <dgm:cxn modelId="{9FDEB2B2-2F2D-1D46-AA3D-15A78DDB2A4F}" srcId="{5248331F-A622-A747-8455-CE0C5EA1345A}" destId="{FB6FE83C-B925-9649-8563-98DC37C11A46}" srcOrd="2" destOrd="0" parTransId="{78F63A5C-4507-9B48-A42D-68A2E4202FFA}" sibTransId="{B51AF58B-18A0-2946-8814-27A780632F13}"/>
    <dgm:cxn modelId="{063064B7-9786-A747-ADD5-A6CB2B532FFA}" srcId="{5248331F-A622-A747-8455-CE0C5EA1345A}" destId="{89D5C93C-052A-F146-8A14-C5FD5DD3796C}" srcOrd="0" destOrd="0" parTransId="{E1C35FEA-1D4D-964E-8B1E-D7467ADE5CC5}" sibTransId="{48BA0778-90E9-8B4D-9093-D3359211F01F}"/>
    <dgm:cxn modelId="{EB66CFC0-CC07-6145-B4DE-8FC86693DFFD}" type="presOf" srcId="{7A00109A-6E46-0743-A3F6-CD8A85BD2275}" destId="{BA931674-D8EF-5943-BE60-CDA8033AB7E2}" srcOrd="1" destOrd="0" presId="urn:microsoft.com/office/officeart/2005/8/layout/hierarchy2"/>
    <dgm:cxn modelId="{A15277C4-4BE1-9E43-9F8B-12045827E406}" type="presOf" srcId="{9FFC7839-3F1E-084D-8575-F67D2F4FF42D}" destId="{30960515-7091-934E-93CC-4F50DC866646}" srcOrd="0" destOrd="0" presId="urn:microsoft.com/office/officeart/2005/8/layout/hierarchy2"/>
    <dgm:cxn modelId="{CA0038C9-B4ED-9C47-AE9D-225C672FB63C}" type="presOf" srcId="{E8438574-1287-5C4D-8B32-D2DFA6FE1E9C}" destId="{E7CAF800-E379-E745-B80C-C1C26CD40340}" srcOrd="0" destOrd="0" presId="urn:microsoft.com/office/officeart/2005/8/layout/hierarchy2"/>
    <dgm:cxn modelId="{8972EED6-69FB-A94F-BF5A-260CF723C51E}" type="presOf" srcId="{78F63A5C-4507-9B48-A42D-68A2E4202FFA}" destId="{219F6A82-70CA-7A4A-9A82-BD80FC08B68A}" srcOrd="0" destOrd="0" presId="urn:microsoft.com/office/officeart/2005/8/layout/hierarchy2"/>
    <dgm:cxn modelId="{9F5FE2DE-BA77-424C-869F-E9ACC84D9DF9}" type="presOf" srcId="{89E95294-3A6D-014E-8952-4D39A8810233}" destId="{5C0798C4-3374-4642-968B-291FE6B8B068}" srcOrd="1" destOrd="0" presId="urn:microsoft.com/office/officeart/2005/8/layout/hierarchy2"/>
    <dgm:cxn modelId="{196D1AE1-A32A-1E48-BF6C-7B7A3F631DDA}" srcId="{6D760563-8A15-9147-A3D1-D2AD09BEED21}" destId="{5248331F-A622-A747-8455-CE0C5EA1345A}" srcOrd="1" destOrd="0" parTransId="{9FFC7839-3F1E-084D-8575-F67D2F4FF42D}" sibTransId="{ACC0BFD3-30D8-7243-B50A-28178CE0FDB6}"/>
    <dgm:cxn modelId="{3338DDE8-6418-154D-ABFC-6A1955FC6E97}" type="presOf" srcId="{239571DC-C3B9-EB42-AD3E-B2986E6BE7E4}" destId="{DD93F486-32F2-6D4C-BE09-9622F0082043}" srcOrd="0" destOrd="0" presId="urn:microsoft.com/office/officeart/2005/8/layout/hierarchy2"/>
    <dgm:cxn modelId="{89E31CEA-72E1-A34D-8606-9657AA0AA3E1}" type="presOf" srcId="{C9CF95FC-EC83-F342-8A9D-50409449E403}" destId="{541D246C-FEDF-E642-84E5-C887C67CF83B}" srcOrd="1" destOrd="0" presId="urn:microsoft.com/office/officeart/2005/8/layout/hierarchy2"/>
    <dgm:cxn modelId="{E8C29BEB-B3CD-7C44-8976-6F21E6609AAF}" type="presOf" srcId="{6441B895-9555-BD4E-BB07-1A5636439912}" destId="{7721ADB5-B41C-1C49-8943-DFB9E4ECF9D3}" srcOrd="0" destOrd="0" presId="urn:microsoft.com/office/officeart/2005/8/layout/hierarchy2"/>
    <dgm:cxn modelId="{74ECA7EB-4F9E-4D40-958A-B4257228B89B}" type="presOf" srcId="{C9CF95FC-EC83-F342-8A9D-50409449E403}" destId="{C2205B8C-AAC3-9A49-B230-786E85177CB1}" srcOrd="0" destOrd="0" presId="urn:microsoft.com/office/officeart/2005/8/layout/hierarchy2"/>
    <dgm:cxn modelId="{97FCABF9-9DB2-FE4E-92B5-332A405616DB}" type="presOf" srcId="{4A049AA1-D2A0-A644-BE2C-04252C594496}" destId="{6ABE9E64-77EB-4449-96DE-82ACD2F4065D}" srcOrd="0" destOrd="0" presId="urn:microsoft.com/office/officeart/2005/8/layout/hierarchy2"/>
    <dgm:cxn modelId="{BECDC391-4971-5F4C-8C5F-435E41EB33F2}" type="presParOf" srcId="{FE6201B5-E0DD-2142-8E92-FA0487A4D725}" destId="{8E0B60D8-D35A-F44C-8890-30B0FFC103C7}" srcOrd="0" destOrd="0" presId="urn:microsoft.com/office/officeart/2005/8/layout/hierarchy2"/>
    <dgm:cxn modelId="{E0C67AC1-3655-8844-AFE3-A41D26CC7425}" type="presParOf" srcId="{8E0B60D8-D35A-F44C-8890-30B0FFC103C7}" destId="{A6F50494-BC17-DD45-96EC-D78219A96DD2}" srcOrd="0" destOrd="0" presId="urn:microsoft.com/office/officeart/2005/8/layout/hierarchy2"/>
    <dgm:cxn modelId="{8E1E5EB0-48C8-9D48-A238-A4DF01B8522B}" type="presParOf" srcId="{8E0B60D8-D35A-F44C-8890-30B0FFC103C7}" destId="{27125B14-BA67-B745-89D4-F895F6FCA31A}" srcOrd="1" destOrd="0" presId="urn:microsoft.com/office/officeart/2005/8/layout/hierarchy2"/>
    <dgm:cxn modelId="{50E1D161-D653-A844-B4A4-02F9611715F9}" type="presParOf" srcId="{27125B14-BA67-B745-89D4-F895F6FCA31A}" destId="{4DA8D6A1-DB39-7249-AB80-B9F9F28A6ACB}" srcOrd="0" destOrd="0" presId="urn:microsoft.com/office/officeart/2005/8/layout/hierarchy2"/>
    <dgm:cxn modelId="{B27413C4-A071-2247-9B6E-3C2A4C062E32}" type="presParOf" srcId="{4DA8D6A1-DB39-7249-AB80-B9F9F28A6ACB}" destId="{BA931674-D8EF-5943-BE60-CDA8033AB7E2}" srcOrd="0" destOrd="0" presId="urn:microsoft.com/office/officeart/2005/8/layout/hierarchy2"/>
    <dgm:cxn modelId="{227E1E92-673A-0544-8C95-317529C660CA}" type="presParOf" srcId="{27125B14-BA67-B745-89D4-F895F6FCA31A}" destId="{828E0B2F-4E83-7D48-8B1C-DEE27D43FE75}" srcOrd="1" destOrd="0" presId="urn:microsoft.com/office/officeart/2005/8/layout/hierarchy2"/>
    <dgm:cxn modelId="{34EDC7BC-B639-F84A-B647-FCD283DB42BE}" type="presParOf" srcId="{828E0B2F-4E83-7D48-8B1C-DEE27D43FE75}" destId="{6ABE9E64-77EB-4449-96DE-82ACD2F4065D}" srcOrd="0" destOrd="0" presId="urn:microsoft.com/office/officeart/2005/8/layout/hierarchy2"/>
    <dgm:cxn modelId="{355A6597-89A8-9846-A2FB-470B09F90166}" type="presParOf" srcId="{828E0B2F-4E83-7D48-8B1C-DEE27D43FE75}" destId="{BECB21C4-3D25-AA48-A2F4-40D9D18A3A73}" srcOrd="1" destOrd="0" presId="urn:microsoft.com/office/officeart/2005/8/layout/hierarchy2"/>
    <dgm:cxn modelId="{ED1BD067-897F-B94F-A299-12C06E840530}" type="presParOf" srcId="{BECB21C4-3D25-AA48-A2F4-40D9D18A3A73}" destId="{4F1344BA-60CA-DA43-AAEE-DD05B0166C8E}" srcOrd="0" destOrd="0" presId="urn:microsoft.com/office/officeart/2005/8/layout/hierarchy2"/>
    <dgm:cxn modelId="{9CA7DE04-E66B-4D49-8622-ECA64A24B251}" type="presParOf" srcId="{4F1344BA-60CA-DA43-AAEE-DD05B0166C8E}" destId="{8D43FBE9-8A15-9746-8032-2DF643B463F6}" srcOrd="0" destOrd="0" presId="urn:microsoft.com/office/officeart/2005/8/layout/hierarchy2"/>
    <dgm:cxn modelId="{6F0BE8D9-B476-2B46-9AC2-F482046C9844}" type="presParOf" srcId="{BECB21C4-3D25-AA48-A2F4-40D9D18A3A73}" destId="{85D634D7-6575-7C47-9B7E-A973576C9951}" srcOrd="1" destOrd="0" presId="urn:microsoft.com/office/officeart/2005/8/layout/hierarchy2"/>
    <dgm:cxn modelId="{E87F656C-29B6-2243-9530-85DFECBBB331}" type="presParOf" srcId="{85D634D7-6575-7C47-9B7E-A973576C9951}" destId="{7721ADB5-B41C-1C49-8943-DFB9E4ECF9D3}" srcOrd="0" destOrd="0" presId="urn:microsoft.com/office/officeart/2005/8/layout/hierarchy2"/>
    <dgm:cxn modelId="{A405BD2C-33F0-344A-9E5C-826AD1033AF9}" type="presParOf" srcId="{85D634D7-6575-7C47-9B7E-A973576C9951}" destId="{AFC1C23A-571B-BA4C-9CBC-86A570C17803}" srcOrd="1" destOrd="0" presId="urn:microsoft.com/office/officeart/2005/8/layout/hierarchy2"/>
    <dgm:cxn modelId="{83BA3BFE-DCFA-354D-B0F0-72D8B22E4EAB}" type="presParOf" srcId="{BECB21C4-3D25-AA48-A2F4-40D9D18A3A73}" destId="{EEFF52F7-0CFF-AE4C-8718-A86A4C797F6C}" srcOrd="2" destOrd="0" presId="urn:microsoft.com/office/officeart/2005/8/layout/hierarchy2"/>
    <dgm:cxn modelId="{619AF318-5432-A94F-931C-7768BD4DD406}" type="presParOf" srcId="{EEFF52F7-0CFF-AE4C-8718-A86A4C797F6C}" destId="{6137BDE6-FB0B-5645-9032-4EC8944C443A}" srcOrd="0" destOrd="0" presId="urn:microsoft.com/office/officeart/2005/8/layout/hierarchy2"/>
    <dgm:cxn modelId="{250AC197-02C0-9E40-872B-65DE1758648E}" type="presParOf" srcId="{BECB21C4-3D25-AA48-A2F4-40D9D18A3A73}" destId="{DAE4DFB5-F67C-5147-B77F-DB02D3E2BF95}" srcOrd="3" destOrd="0" presId="urn:microsoft.com/office/officeart/2005/8/layout/hierarchy2"/>
    <dgm:cxn modelId="{17B4FAED-787F-C942-80DD-BBF07DC8E009}" type="presParOf" srcId="{DAE4DFB5-F67C-5147-B77F-DB02D3E2BF95}" destId="{DD93F486-32F2-6D4C-BE09-9622F0082043}" srcOrd="0" destOrd="0" presId="urn:microsoft.com/office/officeart/2005/8/layout/hierarchy2"/>
    <dgm:cxn modelId="{B5CC9850-D22B-BB49-B26A-3E4729664863}" type="presParOf" srcId="{DAE4DFB5-F67C-5147-B77F-DB02D3E2BF95}" destId="{50A9F88B-1D4A-9C4F-98A7-520049EA3147}" srcOrd="1" destOrd="0" presId="urn:microsoft.com/office/officeart/2005/8/layout/hierarchy2"/>
    <dgm:cxn modelId="{755B92AA-3F71-794E-AD23-D640C5B66A05}" type="presParOf" srcId="{BECB21C4-3D25-AA48-A2F4-40D9D18A3A73}" destId="{F017E54E-ADE0-1E4B-A484-9B0CE9A9B2E7}" srcOrd="4" destOrd="0" presId="urn:microsoft.com/office/officeart/2005/8/layout/hierarchy2"/>
    <dgm:cxn modelId="{665FD387-1D7E-BB4F-9BF0-EC62252D16E2}" type="presParOf" srcId="{F017E54E-ADE0-1E4B-A484-9B0CE9A9B2E7}" destId="{B6D9C4A5-38AE-8F45-B0B3-6DD36704D572}" srcOrd="0" destOrd="0" presId="urn:microsoft.com/office/officeart/2005/8/layout/hierarchy2"/>
    <dgm:cxn modelId="{41B61A0E-2DEA-5F46-87E8-32295B81E82E}" type="presParOf" srcId="{BECB21C4-3D25-AA48-A2F4-40D9D18A3A73}" destId="{C2ED3B03-3BB3-A146-AE6C-FCD4EA73276E}" srcOrd="5" destOrd="0" presId="urn:microsoft.com/office/officeart/2005/8/layout/hierarchy2"/>
    <dgm:cxn modelId="{E36F067C-7E49-A94A-890E-9D7756CADB6B}" type="presParOf" srcId="{C2ED3B03-3BB3-A146-AE6C-FCD4EA73276E}" destId="{4BF6F17E-BC0B-AA44-8895-B9645D4976B3}" srcOrd="0" destOrd="0" presId="urn:microsoft.com/office/officeart/2005/8/layout/hierarchy2"/>
    <dgm:cxn modelId="{8C145BE5-813C-B943-9A59-FE9685509146}" type="presParOf" srcId="{C2ED3B03-3BB3-A146-AE6C-FCD4EA73276E}" destId="{8BAB1588-E814-DD49-BA7C-AB88969C3E4C}" srcOrd="1" destOrd="0" presId="urn:microsoft.com/office/officeart/2005/8/layout/hierarchy2"/>
    <dgm:cxn modelId="{1E8F659E-9957-8745-92FD-E75C09D13DF6}" type="presParOf" srcId="{BECB21C4-3D25-AA48-A2F4-40D9D18A3A73}" destId="{7AF54593-B231-8640-ABF8-DEF06C8042BD}" srcOrd="6" destOrd="0" presId="urn:microsoft.com/office/officeart/2005/8/layout/hierarchy2"/>
    <dgm:cxn modelId="{5EB699E9-3ADF-B541-B5DF-46F614A91712}" type="presParOf" srcId="{7AF54593-B231-8640-ABF8-DEF06C8042BD}" destId="{41F7E0DB-0D66-0044-9299-8F36DADA7DF0}" srcOrd="0" destOrd="0" presId="urn:microsoft.com/office/officeart/2005/8/layout/hierarchy2"/>
    <dgm:cxn modelId="{981A2684-E19B-F342-969A-C0857C2CC587}" type="presParOf" srcId="{BECB21C4-3D25-AA48-A2F4-40D9D18A3A73}" destId="{982D1489-D2F9-9B4D-A6B0-84B23EA2CF51}" srcOrd="7" destOrd="0" presId="urn:microsoft.com/office/officeart/2005/8/layout/hierarchy2"/>
    <dgm:cxn modelId="{5815AE79-33C9-A442-B715-FBC6672E045E}" type="presParOf" srcId="{982D1489-D2F9-9B4D-A6B0-84B23EA2CF51}" destId="{7A086565-886B-8842-9172-662BBC448CD9}" srcOrd="0" destOrd="0" presId="urn:microsoft.com/office/officeart/2005/8/layout/hierarchy2"/>
    <dgm:cxn modelId="{8C6157B5-D48A-2F4A-8746-97B8BEDCF7F1}" type="presParOf" srcId="{982D1489-D2F9-9B4D-A6B0-84B23EA2CF51}" destId="{121DE11E-5333-8E48-9692-822AB0818326}" srcOrd="1" destOrd="0" presId="urn:microsoft.com/office/officeart/2005/8/layout/hierarchy2"/>
    <dgm:cxn modelId="{F28B39C0-E9F9-7D49-A756-4573163AF7FB}" type="presParOf" srcId="{BECB21C4-3D25-AA48-A2F4-40D9D18A3A73}" destId="{E7CAF800-E379-E745-B80C-C1C26CD40340}" srcOrd="8" destOrd="0" presId="urn:microsoft.com/office/officeart/2005/8/layout/hierarchy2"/>
    <dgm:cxn modelId="{7FE704A7-9CCD-BB42-83D1-5F41AB60418B}" type="presParOf" srcId="{E7CAF800-E379-E745-B80C-C1C26CD40340}" destId="{3193EC1A-89CF-4F4E-94C5-520824B4113B}" srcOrd="0" destOrd="0" presId="urn:microsoft.com/office/officeart/2005/8/layout/hierarchy2"/>
    <dgm:cxn modelId="{7B5A0E42-6F5F-4D4D-B625-E4D0433D5235}" type="presParOf" srcId="{BECB21C4-3D25-AA48-A2F4-40D9D18A3A73}" destId="{D5CF1BFE-A831-E240-B8EE-0500507E2789}" srcOrd="9" destOrd="0" presId="urn:microsoft.com/office/officeart/2005/8/layout/hierarchy2"/>
    <dgm:cxn modelId="{6A3279E4-5ED0-634D-BC2D-EE509B886C5B}" type="presParOf" srcId="{D5CF1BFE-A831-E240-B8EE-0500507E2789}" destId="{5F04185A-CA5E-284C-9DAB-E3D67E67ADAE}" srcOrd="0" destOrd="0" presId="urn:microsoft.com/office/officeart/2005/8/layout/hierarchy2"/>
    <dgm:cxn modelId="{C1281A06-5246-1A49-ADEF-F43894EE7272}" type="presParOf" srcId="{D5CF1BFE-A831-E240-B8EE-0500507E2789}" destId="{9CB2CFC2-806F-9749-BC53-05FE93F687D4}" srcOrd="1" destOrd="0" presId="urn:microsoft.com/office/officeart/2005/8/layout/hierarchy2"/>
    <dgm:cxn modelId="{26A0D829-4190-6744-A7B2-976A092844AE}" type="presParOf" srcId="{27125B14-BA67-B745-89D4-F895F6FCA31A}" destId="{30960515-7091-934E-93CC-4F50DC866646}" srcOrd="2" destOrd="0" presId="urn:microsoft.com/office/officeart/2005/8/layout/hierarchy2"/>
    <dgm:cxn modelId="{B02B99BF-5D37-BC45-B414-7538A169A210}" type="presParOf" srcId="{30960515-7091-934E-93CC-4F50DC866646}" destId="{851EBA36-4CE9-F74F-8680-3404513296D4}" srcOrd="0" destOrd="0" presId="urn:microsoft.com/office/officeart/2005/8/layout/hierarchy2"/>
    <dgm:cxn modelId="{CCF14663-0275-0644-A37E-E150C69B085A}" type="presParOf" srcId="{27125B14-BA67-B745-89D4-F895F6FCA31A}" destId="{AB55C441-1250-3648-91F4-5566254B1B38}" srcOrd="3" destOrd="0" presId="urn:microsoft.com/office/officeart/2005/8/layout/hierarchy2"/>
    <dgm:cxn modelId="{DB9339CC-58DD-0846-8CFD-8D1635A4B65C}" type="presParOf" srcId="{AB55C441-1250-3648-91F4-5566254B1B38}" destId="{B3C749D1-2456-204C-8A5E-142D3DC51B06}" srcOrd="0" destOrd="0" presId="urn:microsoft.com/office/officeart/2005/8/layout/hierarchy2"/>
    <dgm:cxn modelId="{11A791D8-4296-3241-A504-E72B2678B4DE}" type="presParOf" srcId="{AB55C441-1250-3648-91F4-5566254B1B38}" destId="{D7DCD596-106E-3546-8DB1-C6E1AFA8677D}" srcOrd="1" destOrd="0" presId="urn:microsoft.com/office/officeart/2005/8/layout/hierarchy2"/>
    <dgm:cxn modelId="{5E7F3CEB-C192-AE49-9545-8D1300F19556}" type="presParOf" srcId="{D7DCD596-106E-3546-8DB1-C6E1AFA8677D}" destId="{ACB72C4C-71D1-5C41-8680-94AF1C7A6989}" srcOrd="0" destOrd="0" presId="urn:microsoft.com/office/officeart/2005/8/layout/hierarchy2"/>
    <dgm:cxn modelId="{EEECC17B-1215-EF4F-BECB-783414F4986F}" type="presParOf" srcId="{ACB72C4C-71D1-5C41-8680-94AF1C7A6989}" destId="{13EE2803-52AE-6245-BED0-A300C57671C3}" srcOrd="0" destOrd="0" presId="urn:microsoft.com/office/officeart/2005/8/layout/hierarchy2"/>
    <dgm:cxn modelId="{5C6FCC40-953B-804D-B2CF-3CA24FBB37FB}" type="presParOf" srcId="{D7DCD596-106E-3546-8DB1-C6E1AFA8677D}" destId="{A4AA4081-BED7-FC4B-976F-00A77A390578}" srcOrd="1" destOrd="0" presId="urn:microsoft.com/office/officeart/2005/8/layout/hierarchy2"/>
    <dgm:cxn modelId="{84731BA1-6907-C34D-847B-467F003FA56B}" type="presParOf" srcId="{A4AA4081-BED7-FC4B-976F-00A77A390578}" destId="{1E71CF45-F883-DA47-A086-EBB2E794FCEF}" srcOrd="0" destOrd="0" presId="urn:microsoft.com/office/officeart/2005/8/layout/hierarchy2"/>
    <dgm:cxn modelId="{2C5DB886-E9D1-C44A-BC9B-D5262381F1FB}" type="presParOf" srcId="{A4AA4081-BED7-FC4B-976F-00A77A390578}" destId="{41F66409-BA05-DA43-9E10-2782D911B81E}" srcOrd="1" destOrd="0" presId="urn:microsoft.com/office/officeart/2005/8/layout/hierarchy2"/>
    <dgm:cxn modelId="{93DB9ED8-26FB-2F4F-9858-D646467B42AA}" type="presParOf" srcId="{D7DCD596-106E-3546-8DB1-C6E1AFA8677D}" destId="{811E8935-F9AF-2646-A1C1-4372B92298AE}" srcOrd="2" destOrd="0" presId="urn:microsoft.com/office/officeart/2005/8/layout/hierarchy2"/>
    <dgm:cxn modelId="{68570D7A-62F3-5C4E-AD27-CEA47112FD42}" type="presParOf" srcId="{811E8935-F9AF-2646-A1C1-4372B92298AE}" destId="{AE597C26-200E-6A43-9510-AB8337A5D9F2}" srcOrd="0" destOrd="0" presId="urn:microsoft.com/office/officeart/2005/8/layout/hierarchy2"/>
    <dgm:cxn modelId="{9D5D611F-3734-C341-A92E-548BA07D91DD}" type="presParOf" srcId="{D7DCD596-106E-3546-8DB1-C6E1AFA8677D}" destId="{AEB49D82-3125-9A40-9A0D-BEB6321512A1}" srcOrd="3" destOrd="0" presId="urn:microsoft.com/office/officeart/2005/8/layout/hierarchy2"/>
    <dgm:cxn modelId="{E44B740A-0D66-E84E-B63E-1BE70BB3FF6C}" type="presParOf" srcId="{AEB49D82-3125-9A40-9A0D-BEB6321512A1}" destId="{508B4AD9-E1AC-124E-88B4-0CC9004F10EE}" srcOrd="0" destOrd="0" presId="urn:microsoft.com/office/officeart/2005/8/layout/hierarchy2"/>
    <dgm:cxn modelId="{5811296E-85DF-E44F-91E9-9338D2419EA4}" type="presParOf" srcId="{AEB49D82-3125-9A40-9A0D-BEB6321512A1}" destId="{79DFC9DD-BE58-E54A-9AAA-FAA5FE05EDC1}" srcOrd="1" destOrd="0" presId="urn:microsoft.com/office/officeart/2005/8/layout/hierarchy2"/>
    <dgm:cxn modelId="{A367A24B-9484-554B-B903-00230169A455}" type="presParOf" srcId="{D7DCD596-106E-3546-8DB1-C6E1AFA8677D}" destId="{219F6A82-70CA-7A4A-9A82-BD80FC08B68A}" srcOrd="4" destOrd="0" presId="urn:microsoft.com/office/officeart/2005/8/layout/hierarchy2"/>
    <dgm:cxn modelId="{7550624C-5251-0345-91F4-B9F6CA1FE885}" type="presParOf" srcId="{219F6A82-70CA-7A4A-9A82-BD80FC08B68A}" destId="{25AA4FBB-31B5-6840-A3EA-3CF3A11E9FEA}" srcOrd="0" destOrd="0" presId="urn:microsoft.com/office/officeart/2005/8/layout/hierarchy2"/>
    <dgm:cxn modelId="{2B7D162F-AC83-924F-B5CC-CE399CB589B9}" type="presParOf" srcId="{D7DCD596-106E-3546-8DB1-C6E1AFA8677D}" destId="{6A255924-7457-CB4D-A9B5-BD2A7AE578F6}" srcOrd="5" destOrd="0" presId="urn:microsoft.com/office/officeart/2005/8/layout/hierarchy2"/>
    <dgm:cxn modelId="{A3083EEA-3177-244A-BBA1-875F06AD3A2B}" type="presParOf" srcId="{6A255924-7457-CB4D-A9B5-BD2A7AE578F6}" destId="{C492A1B5-F908-654D-8988-1230C5F01994}" srcOrd="0" destOrd="0" presId="urn:microsoft.com/office/officeart/2005/8/layout/hierarchy2"/>
    <dgm:cxn modelId="{60542380-684A-7A47-8622-1AB001884B81}" type="presParOf" srcId="{6A255924-7457-CB4D-A9B5-BD2A7AE578F6}" destId="{2CF4D7B2-D99B-5C4D-A9EE-F8467FFD956F}" srcOrd="1" destOrd="0" presId="urn:microsoft.com/office/officeart/2005/8/layout/hierarchy2"/>
    <dgm:cxn modelId="{AFECFEAD-3236-DF43-8E89-8F54ABA1EF7A}" type="presParOf" srcId="{D7DCD596-106E-3546-8DB1-C6E1AFA8677D}" destId="{52C327D7-9A8E-C84C-B145-F3CB16E6DC8D}" srcOrd="6" destOrd="0" presId="urn:microsoft.com/office/officeart/2005/8/layout/hierarchy2"/>
    <dgm:cxn modelId="{3553EBA3-F5CB-AE4D-AA53-D71FBA5E8ED0}" type="presParOf" srcId="{52C327D7-9A8E-C84C-B145-F3CB16E6DC8D}" destId="{5C0798C4-3374-4642-968B-291FE6B8B068}" srcOrd="0" destOrd="0" presId="urn:microsoft.com/office/officeart/2005/8/layout/hierarchy2"/>
    <dgm:cxn modelId="{AD978B6D-80F8-8D43-9D54-2B41B23FE731}" type="presParOf" srcId="{D7DCD596-106E-3546-8DB1-C6E1AFA8677D}" destId="{22F3C6CE-B888-0844-9F2F-396276655715}" srcOrd="7" destOrd="0" presId="urn:microsoft.com/office/officeart/2005/8/layout/hierarchy2"/>
    <dgm:cxn modelId="{3E888AFF-E736-1E47-B227-0E1E442F898C}" type="presParOf" srcId="{22F3C6CE-B888-0844-9F2F-396276655715}" destId="{CA11C77D-F4F1-BB4C-953D-B0D34BBA8C66}" srcOrd="0" destOrd="0" presId="urn:microsoft.com/office/officeart/2005/8/layout/hierarchy2"/>
    <dgm:cxn modelId="{69D92E9E-C4B7-F040-96C9-9661ED97F77A}" type="presParOf" srcId="{22F3C6CE-B888-0844-9F2F-396276655715}" destId="{26FA31C1-F6FC-F648-87B3-22F6A71F5B43}" srcOrd="1" destOrd="0" presId="urn:microsoft.com/office/officeart/2005/8/layout/hierarchy2"/>
    <dgm:cxn modelId="{E3C4767E-A263-4D4E-9E87-5C6119AF7AF6}" type="presParOf" srcId="{D7DCD596-106E-3546-8DB1-C6E1AFA8677D}" destId="{C2205B8C-AAC3-9A49-B230-786E85177CB1}" srcOrd="8" destOrd="0" presId="urn:microsoft.com/office/officeart/2005/8/layout/hierarchy2"/>
    <dgm:cxn modelId="{4EC11CB6-62D1-D54A-9397-9C3EBB6C847D}" type="presParOf" srcId="{C2205B8C-AAC3-9A49-B230-786E85177CB1}" destId="{541D246C-FEDF-E642-84E5-C887C67CF83B}" srcOrd="0" destOrd="0" presId="urn:microsoft.com/office/officeart/2005/8/layout/hierarchy2"/>
    <dgm:cxn modelId="{F4EC3D0E-D238-3144-A86E-93E43E288E87}" type="presParOf" srcId="{D7DCD596-106E-3546-8DB1-C6E1AFA8677D}" destId="{EC6FFCAF-A0E1-EA40-9E5F-6CA3FF10D806}" srcOrd="9" destOrd="0" presId="urn:microsoft.com/office/officeart/2005/8/layout/hierarchy2"/>
    <dgm:cxn modelId="{893FABE7-A586-D14D-80F1-C06DBD0AB780}" type="presParOf" srcId="{EC6FFCAF-A0E1-EA40-9E5F-6CA3FF10D806}" destId="{7851853D-2A6E-9F4A-9F00-D4E507F2B133}" srcOrd="0" destOrd="0" presId="urn:microsoft.com/office/officeart/2005/8/layout/hierarchy2"/>
    <dgm:cxn modelId="{965E85A5-84E4-8C40-BC02-4EFF09BC1F5D}" type="presParOf" srcId="{EC6FFCAF-A0E1-EA40-9E5F-6CA3FF10D806}" destId="{83ADE038-FDBF-4348-A19A-93E59604B5CC}" srcOrd="1" destOrd="0" presId="urn:microsoft.com/office/officeart/2005/8/layout/hierarchy2"/>
    <dgm:cxn modelId="{5AFC2860-9C1C-EB44-A842-E33D6CB19D93}" type="presParOf" srcId="{D7DCD596-106E-3546-8DB1-C6E1AFA8677D}" destId="{F88675AC-70B8-F44D-80E9-EEFE9553EDBB}" srcOrd="10" destOrd="0" presId="urn:microsoft.com/office/officeart/2005/8/layout/hierarchy2"/>
    <dgm:cxn modelId="{E2BB8F10-345C-E441-A4D7-B26926366244}" type="presParOf" srcId="{F88675AC-70B8-F44D-80E9-EEFE9553EDBB}" destId="{B2804544-DA22-8643-9D85-FAED5FD7C5E2}" srcOrd="0" destOrd="0" presId="urn:microsoft.com/office/officeart/2005/8/layout/hierarchy2"/>
    <dgm:cxn modelId="{2960EE4F-F4F6-6143-8D86-9F40B972E99F}" type="presParOf" srcId="{D7DCD596-106E-3546-8DB1-C6E1AFA8677D}" destId="{6A34FF52-6A05-9345-99CB-6AEA8DB88D81}" srcOrd="11" destOrd="0" presId="urn:microsoft.com/office/officeart/2005/8/layout/hierarchy2"/>
    <dgm:cxn modelId="{846801F6-58D4-7E43-9066-EA87EC90BE87}" type="presParOf" srcId="{6A34FF52-6A05-9345-99CB-6AEA8DB88D81}" destId="{714F9903-3763-764C-8BF2-C3CF3D5AB6AE}" srcOrd="0" destOrd="0" presId="urn:microsoft.com/office/officeart/2005/8/layout/hierarchy2"/>
    <dgm:cxn modelId="{11A05760-2838-E145-B5F0-06E8C5B26D78}" type="presParOf" srcId="{6A34FF52-6A05-9345-99CB-6AEA8DB88D81}" destId="{32E7F768-06F9-1C40-AD88-09D7073D20F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BE6E8B-0809-0849-9E40-0B8313912119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115223D-02EB-4247-9778-A0BE71C4AAD3}">
      <dgm:prSet phldrT="[Text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b="1"/>
            <a:t>Legal format of the startup company</a:t>
          </a:r>
          <a:endParaRPr lang="en-GB"/>
        </a:p>
      </dgm:t>
    </dgm:pt>
    <dgm:pt modelId="{BAD6EDB2-A6DE-544F-A3BA-7EA211455B77}" type="parTrans" cxnId="{12249EA7-0F03-E44C-97D5-9EE949625B97}">
      <dgm:prSet/>
      <dgm:spPr/>
      <dgm:t>
        <a:bodyPr/>
        <a:lstStyle/>
        <a:p>
          <a:endParaRPr lang="en-GB"/>
        </a:p>
      </dgm:t>
    </dgm:pt>
    <dgm:pt modelId="{D2641CCE-AB3B-B246-8082-B44181690703}" type="sibTrans" cxnId="{12249EA7-0F03-E44C-97D5-9EE949625B97}">
      <dgm:prSet/>
      <dgm:spPr/>
      <dgm:t>
        <a:bodyPr/>
        <a:lstStyle/>
        <a:p>
          <a:endParaRPr lang="en-GB"/>
        </a:p>
      </dgm:t>
    </dgm:pt>
    <dgm:pt modelId="{7B17BA85-4617-404A-876E-01933A5E2603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 algn="l"/>
          <a:r>
            <a:rPr lang="en-GB" sz="1200" i="1" u="none" dirty="0">
              <a:latin typeface="Bell MT" panose="02020503060305020303" pitchFamily="18" charset="77"/>
            </a:rPr>
            <a:t>Business Name Registration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D95C5539-D2E5-D246-BD53-7F57E5FBBD09}" type="parTrans" cxnId="{C60E936E-B35A-704A-970A-4920505F9C3B}">
      <dgm:prSet/>
      <dgm:spPr/>
      <dgm:t>
        <a:bodyPr/>
        <a:lstStyle/>
        <a:p>
          <a:endParaRPr lang="en-GB"/>
        </a:p>
      </dgm:t>
    </dgm:pt>
    <dgm:pt modelId="{FC7E95A2-77F5-4949-9B3A-12E222DD11B4}" type="sibTrans" cxnId="{C60E936E-B35A-704A-970A-4920505F9C3B}">
      <dgm:prSet/>
      <dgm:spPr/>
      <dgm:t>
        <a:bodyPr/>
        <a:lstStyle/>
        <a:p>
          <a:endParaRPr lang="en-GB"/>
        </a:p>
      </dgm:t>
    </dgm:pt>
    <dgm:pt modelId="{D2E1B4B8-55EB-1443-ABA4-FC2D44FEFF43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Intellectual Property Protection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0E3C67EB-DCED-F644-9E74-3BDE6DAA321C}" type="parTrans" cxnId="{CBD5E70B-6819-0C44-AEBF-CF5521C61235}">
      <dgm:prSet/>
      <dgm:spPr/>
      <dgm:t>
        <a:bodyPr/>
        <a:lstStyle/>
        <a:p>
          <a:endParaRPr lang="en-GB"/>
        </a:p>
      </dgm:t>
    </dgm:pt>
    <dgm:pt modelId="{FEF76E4D-B821-8446-BB98-732EE52C946B}" type="sibTrans" cxnId="{CBD5E70B-6819-0C44-AEBF-CF5521C61235}">
      <dgm:prSet/>
      <dgm:spPr/>
      <dgm:t>
        <a:bodyPr/>
        <a:lstStyle/>
        <a:p>
          <a:endParaRPr lang="en-GB"/>
        </a:p>
      </dgm:t>
    </dgm:pt>
    <dgm:pt modelId="{7DCA2D20-DD0D-FA41-9957-4988DCDA9D67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Copyrights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9E61E186-09A1-C04C-A26F-7D8DCB7C238E}" type="parTrans" cxnId="{E9FAB31F-1669-DF4B-8E5C-ABA0E95924DD}">
      <dgm:prSet/>
      <dgm:spPr/>
      <dgm:t>
        <a:bodyPr/>
        <a:lstStyle/>
        <a:p>
          <a:endParaRPr lang="en-GB"/>
        </a:p>
      </dgm:t>
    </dgm:pt>
    <dgm:pt modelId="{98968949-DC4A-6D4D-A30D-9B54B3DDD708}" type="sibTrans" cxnId="{E9FAB31F-1669-DF4B-8E5C-ABA0E95924DD}">
      <dgm:prSet/>
      <dgm:spPr/>
      <dgm:t>
        <a:bodyPr/>
        <a:lstStyle/>
        <a:p>
          <a:endParaRPr lang="en-GB"/>
        </a:p>
      </dgm:t>
    </dgm:pt>
    <dgm:pt modelId="{5FDD2C44-F6B1-2543-8CC1-F7903B56C8CD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Trademarks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972C3EBD-E61D-F942-8886-CC8B07687F35}" type="parTrans" cxnId="{674ADEB7-91FB-0D45-8B25-DFBA05A7A411}">
      <dgm:prSet/>
      <dgm:spPr/>
      <dgm:t>
        <a:bodyPr/>
        <a:lstStyle/>
        <a:p>
          <a:endParaRPr lang="en-GB"/>
        </a:p>
      </dgm:t>
    </dgm:pt>
    <dgm:pt modelId="{4DE1B126-FFA8-704F-B79E-F5556CE760EC}" type="sibTrans" cxnId="{674ADEB7-91FB-0D45-8B25-DFBA05A7A411}">
      <dgm:prSet/>
      <dgm:spPr/>
      <dgm:t>
        <a:bodyPr/>
        <a:lstStyle/>
        <a:p>
          <a:endParaRPr lang="en-GB"/>
        </a:p>
      </dgm:t>
    </dgm:pt>
    <dgm:pt modelId="{4B8BCCCB-16A4-9245-B63C-EAE1A411BC3A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Taxation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7F70486E-739A-0C42-BFA2-567AF3D7B970}" type="parTrans" cxnId="{27BD1FEF-E364-EA4C-97AC-86B6979D8EC9}">
      <dgm:prSet/>
      <dgm:spPr/>
      <dgm:t>
        <a:bodyPr/>
        <a:lstStyle/>
        <a:p>
          <a:endParaRPr lang="en-GB"/>
        </a:p>
      </dgm:t>
    </dgm:pt>
    <dgm:pt modelId="{C49180C7-0D2D-0E41-B5BB-14D41A092993}" type="sibTrans" cxnId="{27BD1FEF-E364-EA4C-97AC-86B6979D8EC9}">
      <dgm:prSet/>
      <dgm:spPr/>
      <dgm:t>
        <a:bodyPr/>
        <a:lstStyle/>
        <a:p>
          <a:endParaRPr lang="en-GB"/>
        </a:p>
      </dgm:t>
    </dgm:pt>
    <dgm:pt modelId="{16CCC93C-1AA5-F24F-89AF-3C16274CB27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Pass-through taxes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CE454DD3-C1FD-DA4F-8DF9-04D02BDC29F2}" type="parTrans" cxnId="{CF4DD40E-E87F-C946-85A6-BE37655625D6}">
      <dgm:prSet/>
      <dgm:spPr/>
      <dgm:t>
        <a:bodyPr/>
        <a:lstStyle/>
        <a:p>
          <a:endParaRPr lang="en-GB"/>
        </a:p>
      </dgm:t>
    </dgm:pt>
    <dgm:pt modelId="{4865CC33-7D69-A249-BD31-C4772D614168}" type="sibTrans" cxnId="{CF4DD40E-E87F-C946-85A6-BE37655625D6}">
      <dgm:prSet/>
      <dgm:spPr/>
      <dgm:t>
        <a:bodyPr/>
        <a:lstStyle/>
        <a:p>
          <a:endParaRPr lang="en-GB"/>
        </a:p>
      </dgm:t>
    </dgm:pt>
    <dgm:pt modelId="{BCB93F4D-9FAA-7640-A3E7-F7AA2834A09C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Contracts and agreements</a:t>
          </a:r>
        </a:p>
      </dgm:t>
    </dgm:pt>
    <dgm:pt modelId="{EA3C66E1-6885-A04C-BDB8-644343773EEF}" type="parTrans" cxnId="{85DD6E18-FABB-2C4A-AAFD-C450B113B343}">
      <dgm:prSet/>
      <dgm:spPr/>
      <dgm:t>
        <a:bodyPr/>
        <a:lstStyle/>
        <a:p>
          <a:endParaRPr lang="en-GB"/>
        </a:p>
      </dgm:t>
    </dgm:pt>
    <dgm:pt modelId="{930F6226-27D4-0E4B-BA08-A940216ABE0D}" type="sibTrans" cxnId="{85DD6E18-FABB-2C4A-AAFD-C450B113B343}">
      <dgm:prSet/>
      <dgm:spPr/>
      <dgm:t>
        <a:bodyPr/>
        <a:lstStyle/>
        <a:p>
          <a:endParaRPr lang="en-GB"/>
        </a:p>
      </dgm:t>
    </dgm:pt>
    <dgm:pt modelId="{9C0556DA-8AB1-3148-B86C-D097D694F644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User Agreements</a:t>
          </a:r>
        </a:p>
      </dgm:t>
    </dgm:pt>
    <dgm:pt modelId="{48F0A8F0-F461-F941-93DF-C9B533DC97CA}" type="parTrans" cxnId="{98A65745-E0AA-AC46-8649-FF870FCCF715}">
      <dgm:prSet/>
      <dgm:spPr/>
      <dgm:t>
        <a:bodyPr/>
        <a:lstStyle/>
        <a:p>
          <a:endParaRPr lang="en-GB"/>
        </a:p>
      </dgm:t>
    </dgm:pt>
    <dgm:pt modelId="{5A83B360-F345-6047-AB7A-30DC0712AA68}" type="sibTrans" cxnId="{98A65745-E0AA-AC46-8649-FF870FCCF715}">
      <dgm:prSet/>
      <dgm:spPr/>
      <dgm:t>
        <a:bodyPr/>
        <a:lstStyle/>
        <a:p>
          <a:endParaRPr lang="en-GB"/>
        </a:p>
      </dgm:t>
    </dgm:pt>
    <dgm:pt modelId="{3991D426-14C0-2044-9D3F-60FC4EF9974F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Instructor Contracts</a:t>
          </a:r>
        </a:p>
      </dgm:t>
    </dgm:pt>
    <dgm:pt modelId="{BAB55F9F-6E89-8F41-82B2-F2379C226FE8}" type="parTrans" cxnId="{CE63D6BF-246F-AA43-99EB-10BEFC4C37D6}">
      <dgm:prSet/>
      <dgm:spPr/>
      <dgm:t>
        <a:bodyPr/>
        <a:lstStyle/>
        <a:p>
          <a:endParaRPr lang="en-GB"/>
        </a:p>
      </dgm:t>
    </dgm:pt>
    <dgm:pt modelId="{BAA6BDB7-24DC-6B44-88C8-0B2317136FDD}" type="sibTrans" cxnId="{CE63D6BF-246F-AA43-99EB-10BEFC4C37D6}">
      <dgm:prSet/>
      <dgm:spPr/>
      <dgm:t>
        <a:bodyPr/>
        <a:lstStyle/>
        <a:p>
          <a:endParaRPr lang="en-GB"/>
        </a:p>
      </dgm:t>
    </dgm:pt>
    <dgm:pt modelId="{3EB8B6CC-D886-504C-AF0A-0A7288E80BB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Digital Platforms</a:t>
          </a:r>
        </a:p>
      </dgm:t>
    </dgm:pt>
    <dgm:pt modelId="{AC976B68-EAF3-4E45-ACB9-899A70F2472B}" type="parTrans" cxnId="{2CC7361A-1BD5-E24A-B8B8-29F0DB4CCA97}">
      <dgm:prSet/>
      <dgm:spPr/>
      <dgm:t>
        <a:bodyPr/>
        <a:lstStyle/>
        <a:p>
          <a:endParaRPr lang="en-GB"/>
        </a:p>
      </dgm:t>
    </dgm:pt>
    <dgm:pt modelId="{C2AACBC7-279C-B548-9427-D9E8DAFA4DE8}" type="sibTrans" cxnId="{2CC7361A-1BD5-E24A-B8B8-29F0DB4CCA97}">
      <dgm:prSet/>
      <dgm:spPr/>
      <dgm:t>
        <a:bodyPr/>
        <a:lstStyle/>
        <a:p>
          <a:endParaRPr lang="en-GB"/>
        </a:p>
      </dgm:t>
    </dgm:pt>
    <dgm:pt modelId="{237DC96C-395A-9F42-A8D0-495B12919A75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Platform Compliance</a:t>
          </a:r>
        </a:p>
      </dgm:t>
    </dgm:pt>
    <dgm:pt modelId="{665F5A3F-4BBF-6744-8B13-29E882DAE2B1}" type="parTrans" cxnId="{770861B7-E354-0B4D-A564-E6232171D3B3}">
      <dgm:prSet/>
      <dgm:spPr/>
      <dgm:t>
        <a:bodyPr/>
        <a:lstStyle/>
        <a:p>
          <a:endParaRPr lang="en-GB"/>
        </a:p>
      </dgm:t>
    </dgm:pt>
    <dgm:pt modelId="{9FE93D81-120E-7248-A4D5-6F28E5B2054F}" type="sibTrans" cxnId="{770861B7-E354-0B4D-A564-E6232171D3B3}">
      <dgm:prSet/>
      <dgm:spPr/>
      <dgm:t>
        <a:bodyPr/>
        <a:lstStyle/>
        <a:p>
          <a:endParaRPr lang="en-GB"/>
        </a:p>
      </dgm:t>
    </dgm:pt>
    <dgm:pt modelId="{7A3AB838-78AA-6443-920E-AE30D14FEC4F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User Data-Security</a:t>
          </a:r>
        </a:p>
      </dgm:t>
    </dgm:pt>
    <dgm:pt modelId="{DEFE3FC4-9C26-D141-866F-FA156417C235}" type="parTrans" cxnId="{B45A7221-2898-0E40-80DF-C9BA0651D92E}">
      <dgm:prSet/>
      <dgm:spPr/>
      <dgm:t>
        <a:bodyPr/>
        <a:lstStyle/>
        <a:p>
          <a:endParaRPr lang="en-GB"/>
        </a:p>
      </dgm:t>
    </dgm:pt>
    <dgm:pt modelId="{8452E491-9E18-3041-9A5B-0944D9401BEE}" type="sibTrans" cxnId="{B45A7221-2898-0E40-80DF-C9BA0651D92E}">
      <dgm:prSet/>
      <dgm:spPr/>
      <dgm:t>
        <a:bodyPr/>
        <a:lstStyle/>
        <a:p>
          <a:endParaRPr lang="en-GB"/>
        </a:p>
      </dgm:t>
    </dgm:pt>
    <dgm:pt modelId="{E9ADD8DF-1D6E-854D-AA0E-D8B1481608CC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Marketing and Advertising Compliance</a:t>
          </a:r>
        </a:p>
      </dgm:t>
    </dgm:pt>
    <dgm:pt modelId="{44FECC90-0BBC-9F46-8579-D045C298DA1A}" type="parTrans" cxnId="{65EA28DE-016E-C04C-A675-E7F910F99CF5}">
      <dgm:prSet/>
      <dgm:spPr/>
      <dgm:t>
        <a:bodyPr/>
        <a:lstStyle/>
        <a:p>
          <a:endParaRPr lang="en-GB"/>
        </a:p>
      </dgm:t>
    </dgm:pt>
    <dgm:pt modelId="{EAB51D7B-6150-AD49-8D0B-1079E8426C40}" type="sibTrans" cxnId="{65EA28DE-016E-C04C-A675-E7F910F99CF5}">
      <dgm:prSet/>
      <dgm:spPr/>
      <dgm:t>
        <a:bodyPr/>
        <a:lstStyle/>
        <a:p>
          <a:endParaRPr lang="en-GB"/>
        </a:p>
      </dgm:t>
    </dgm:pt>
    <dgm:pt modelId="{30D82FB4-4B0C-1A46-9167-92912EB02395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Truthful Representation</a:t>
          </a:r>
        </a:p>
      </dgm:t>
    </dgm:pt>
    <dgm:pt modelId="{9DC5085B-1880-904D-B0C1-C06ABE141158}" type="parTrans" cxnId="{9C1A2FAE-1797-4D4A-9BC0-5F6836A56E65}">
      <dgm:prSet/>
      <dgm:spPr/>
      <dgm:t>
        <a:bodyPr/>
        <a:lstStyle/>
        <a:p>
          <a:endParaRPr lang="en-GB"/>
        </a:p>
      </dgm:t>
    </dgm:pt>
    <dgm:pt modelId="{2112241A-B959-5640-A37D-1AC755A953C9}" type="sibTrans" cxnId="{9C1A2FAE-1797-4D4A-9BC0-5F6836A56E65}">
      <dgm:prSet/>
      <dgm:spPr/>
      <dgm:t>
        <a:bodyPr/>
        <a:lstStyle/>
        <a:p>
          <a:endParaRPr lang="en-GB"/>
        </a:p>
      </dgm:t>
    </dgm:pt>
    <dgm:pt modelId="{3A089336-C7BE-0E4C-8C57-4F182D03F82F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Compliance with Advertising Laws</a:t>
          </a:r>
        </a:p>
      </dgm:t>
    </dgm:pt>
    <dgm:pt modelId="{901BA5C3-4084-AA48-93CF-B5B2B625C59D}" type="parTrans" cxnId="{A648EE80-6A13-DF41-86AA-79E05F48A7BF}">
      <dgm:prSet/>
      <dgm:spPr/>
      <dgm:t>
        <a:bodyPr/>
        <a:lstStyle/>
        <a:p>
          <a:endParaRPr lang="en-GB"/>
        </a:p>
      </dgm:t>
    </dgm:pt>
    <dgm:pt modelId="{1892EB21-4371-4841-92F9-B9924D4DA1E4}" type="sibTrans" cxnId="{A648EE80-6A13-DF41-86AA-79E05F48A7BF}">
      <dgm:prSet/>
      <dgm:spPr/>
      <dgm:t>
        <a:bodyPr/>
        <a:lstStyle/>
        <a:p>
          <a:endParaRPr lang="en-GB"/>
        </a:p>
      </dgm:t>
    </dgm:pt>
    <dgm:pt modelId="{4CDCEBC2-C44B-9F4A-840F-703C333F8E0E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Employee or Contractor Agreements</a:t>
          </a:r>
        </a:p>
      </dgm:t>
    </dgm:pt>
    <dgm:pt modelId="{FC00BC34-0AFA-8749-B630-FC686307CA42}" type="parTrans" cxnId="{F886E3C5-90D4-1B44-A574-07B1107CCDDE}">
      <dgm:prSet/>
      <dgm:spPr/>
      <dgm:t>
        <a:bodyPr/>
        <a:lstStyle/>
        <a:p>
          <a:endParaRPr lang="en-GB"/>
        </a:p>
      </dgm:t>
    </dgm:pt>
    <dgm:pt modelId="{AA2093EC-85A2-9C47-9B8E-95ADAD8D3AEE}" type="sibTrans" cxnId="{F886E3C5-90D4-1B44-A574-07B1107CCDDE}">
      <dgm:prSet/>
      <dgm:spPr/>
      <dgm:t>
        <a:bodyPr/>
        <a:lstStyle/>
        <a:p>
          <a:endParaRPr lang="en-GB"/>
        </a:p>
      </dgm:t>
    </dgm:pt>
    <dgm:pt modelId="{7C096739-E5A5-9A4F-9691-AD4A8D06DA0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Contractual Agreements</a:t>
          </a:r>
        </a:p>
      </dgm:t>
    </dgm:pt>
    <dgm:pt modelId="{D9BF714E-BD19-974A-B974-E907D0B6A9D3}" type="parTrans" cxnId="{E375FE74-EF93-1F4D-85C5-9E41035DFD1F}">
      <dgm:prSet/>
      <dgm:spPr/>
      <dgm:t>
        <a:bodyPr/>
        <a:lstStyle/>
        <a:p>
          <a:endParaRPr lang="en-GB"/>
        </a:p>
      </dgm:t>
    </dgm:pt>
    <dgm:pt modelId="{BA6D93F6-E8F1-B244-91CB-F63569D8790C}" type="sibTrans" cxnId="{E375FE74-EF93-1F4D-85C5-9E41035DFD1F}">
      <dgm:prSet/>
      <dgm:spPr/>
      <dgm:t>
        <a:bodyPr/>
        <a:lstStyle/>
        <a:p>
          <a:endParaRPr lang="en-GB"/>
        </a:p>
      </dgm:t>
    </dgm:pt>
    <dgm:pt modelId="{93C8BAFE-8C23-F642-AFA2-72B57426AC7C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Employee Regulations</a:t>
          </a:r>
          <a:endParaRPr lang="en-US" sz="700" u="none" dirty="0">
            <a:latin typeface="Bell MT" panose="02020503060305020303" pitchFamily="18" charset="77"/>
          </a:endParaRPr>
        </a:p>
      </dgm:t>
    </dgm:pt>
    <dgm:pt modelId="{FF4B954D-7C51-234D-B95E-C930F0ADA354}" type="parTrans" cxnId="{22AAF7CE-907E-6D4B-8D23-F5BEA199A9F7}">
      <dgm:prSet/>
      <dgm:spPr/>
      <dgm:t>
        <a:bodyPr/>
        <a:lstStyle/>
        <a:p>
          <a:endParaRPr lang="en-GB"/>
        </a:p>
      </dgm:t>
    </dgm:pt>
    <dgm:pt modelId="{16AD7196-7080-6040-997A-578917F7718A}" type="sibTrans" cxnId="{22AAF7CE-907E-6D4B-8D23-F5BEA199A9F7}">
      <dgm:prSet/>
      <dgm:spPr/>
      <dgm:t>
        <a:bodyPr/>
        <a:lstStyle/>
        <a:p>
          <a:endParaRPr lang="en-GB"/>
        </a:p>
      </dgm:t>
    </dgm:pt>
    <dgm:pt modelId="{57FB6E40-15BF-1A4A-BCAC-B604EEBF46A6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>
            <a:buNone/>
          </a:pPr>
          <a:r>
            <a:rPr lang="en-US" sz="1200" u="none" dirty="0">
              <a:latin typeface="Bell MT" panose="02020503060305020303" pitchFamily="18" charset="77"/>
            </a:rPr>
            <a:t>Insurance</a:t>
          </a:r>
        </a:p>
        <a:p>
          <a:pPr>
            <a:buFont typeface="Arial" panose="020B0604020202020204" pitchFamily="34" charset="0"/>
            <a:buChar char="•"/>
          </a:pPr>
          <a:r>
            <a:rPr lang="en-US" sz="1200" u="none" dirty="0">
              <a:latin typeface="Bell MT" panose="02020503060305020303" pitchFamily="18" charset="77"/>
            </a:rPr>
            <a:t>liability Insurance</a:t>
          </a:r>
        </a:p>
      </dgm:t>
    </dgm:pt>
    <dgm:pt modelId="{1F05386E-EA30-6F46-AF69-6D5E81E8DDEC}" type="sibTrans" cxnId="{871485CD-9F84-E143-B300-6BC87104BA12}">
      <dgm:prSet/>
      <dgm:spPr/>
      <dgm:t>
        <a:bodyPr/>
        <a:lstStyle/>
        <a:p>
          <a:endParaRPr lang="en-GB"/>
        </a:p>
      </dgm:t>
    </dgm:pt>
    <dgm:pt modelId="{C9CEC6E7-1DF0-824F-BC32-3F2813559EDB}" type="parTrans" cxnId="{871485CD-9F84-E143-B300-6BC87104BA12}">
      <dgm:prSet/>
      <dgm:spPr/>
      <dgm:t>
        <a:bodyPr/>
        <a:lstStyle/>
        <a:p>
          <a:endParaRPr lang="en-GB"/>
        </a:p>
      </dgm:t>
    </dgm:pt>
    <dgm:pt modelId="{B3D1C93A-C928-1E4E-BCDF-96610E049320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u="none" dirty="0">
              <a:latin typeface="Bell MT" panose="02020503060305020303" pitchFamily="18" charset="77"/>
            </a:rPr>
            <a:t>Cybersecurity Insurance</a:t>
          </a:r>
        </a:p>
      </dgm:t>
    </dgm:pt>
    <dgm:pt modelId="{DECA5AE3-D71B-724C-BE9B-D6BDE3040DE1}" type="sibTrans" cxnId="{E769AD5A-EDAD-B64E-AD86-8090980ACAFD}">
      <dgm:prSet/>
      <dgm:spPr/>
      <dgm:t>
        <a:bodyPr/>
        <a:lstStyle/>
        <a:p>
          <a:endParaRPr lang="en-GB"/>
        </a:p>
      </dgm:t>
    </dgm:pt>
    <dgm:pt modelId="{EB6ACA33-FD30-0045-80E9-0ACA5BD62B8B}" type="parTrans" cxnId="{E769AD5A-EDAD-B64E-AD86-8090980ACAFD}">
      <dgm:prSet/>
      <dgm:spPr/>
      <dgm:t>
        <a:bodyPr/>
        <a:lstStyle/>
        <a:p>
          <a:endParaRPr lang="en-GB"/>
        </a:p>
      </dgm:t>
    </dgm:pt>
    <dgm:pt modelId="{1AB1C1A1-47A8-CC4E-9BA9-9081119A7274}" type="pres">
      <dgm:prSet presAssocID="{EFBE6E8B-0809-0849-9E40-0B831391211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2DDA6F-C307-8C40-BECF-7E07AE77EE15}" type="pres">
      <dgm:prSet presAssocID="{7115223D-02EB-4247-9778-A0BE71C4AAD3}" presName="root" presStyleCnt="0"/>
      <dgm:spPr/>
    </dgm:pt>
    <dgm:pt modelId="{1081E680-61D1-544F-8648-31620EA31C05}" type="pres">
      <dgm:prSet presAssocID="{7115223D-02EB-4247-9778-A0BE71C4AAD3}" presName="rootComposite" presStyleCnt="0"/>
      <dgm:spPr/>
    </dgm:pt>
    <dgm:pt modelId="{7D047C02-F85A-884C-BD1A-DB5C8421DC69}" type="pres">
      <dgm:prSet presAssocID="{7115223D-02EB-4247-9778-A0BE71C4AAD3}" presName="rootText" presStyleLbl="node1" presStyleIdx="0" presStyleCnt="1" custScaleX="581648" custLinFactNeighborX="-15835" custLinFactNeighborY="19794"/>
      <dgm:spPr/>
    </dgm:pt>
    <dgm:pt modelId="{8EFF5310-7FD3-964A-ADFD-9D49959094D6}" type="pres">
      <dgm:prSet presAssocID="{7115223D-02EB-4247-9778-A0BE71C4AAD3}" presName="rootConnector" presStyleLbl="node1" presStyleIdx="0" presStyleCnt="1"/>
      <dgm:spPr/>
    </dgm:pt>
    <dgm:pt modelId="{DB664697-EF73-6742-AC76-0210245AA188}" type="pres">
      <dgm:prSet presAssocID="{7115223D-02EB-4247-9778-A0BE71C4AAD3}" presName="childShape" presStyleCnt="0"/>
      <dgm:spPr/>
    </dgm:pt>
    <dgm:pt modelId="{F35667CB-CE6C-6344-9DAB-EFD8F5408A46}" type="pres">
      <dgm:prSet presAssocID="{D95C5539-D2E5-D246-BD53-7F57E5FBBD09}" presName="Name13" presStyleLbl="parChTrans1D2" presStyleIdx="0" presStyleCnt="8"/>
      <dgm:spPr/>
    </dgm:pt>
    <dgm:pt modelId="{D675AD6C-9054-AA4B-9F0F-9970C3EC6D0C}" type="pres">
      <dgm:prSet presAssocID="{7B17BA85-4617-404A-876E-01933A5E2603}" presName="childText" presStyleLbl="bgAcc1" presStyleIdx="0" presStyleCnt="8" custScaleX="556312" custScaleY="70055">
        <dgm:presLayoutVars>
          <dgm:bulletEnabled val="1"/>
        </dgm:presLayoutVars>
      </dgm:prSet>
      <dgm:spPr/>
    </dgm:pt>
    <dgm:pt modelId="{749C9DB9-6959-3643-8B18-AC4D186CF797}" type="pres">
      <dgm:prSet presAssocID="{0E3C67EB-DCED-F644-9E74-3BDE6DAA321C}" presName="Name13" presStyleLbl="parChTrans1D2" presStyleIdx="1" presStyleCnt="8"/>
      <dgm:spPr/>
    </dgm:pt>
    <dgm:pt modelId="{7A8FD5BF-87DE-5D4E-9247-1FE9BBC10434}" type="pres">
      <dgm:prSet presAssocID="{D2E1B4B8-55EB-1443-ABA4-FC2D44FEFF43}" presName="childText" presStyleLbl="bgAcc1" presStyleIdx="1" presStyleCnt="8" custScaleX="556312" custScaleY="195685">
        <dgm:presLayoutVars>
          <dgm:bulletEnabled val="1"/>
        </dgm:presLayoutVars>
      </dgm:prSet>
      <dgm:spPr/>
    </dgm:pt>
    <dgm:pt modelId="{138CF32E-1A91-B444-864D-5854C4CFAF4F}" type="pres">
      <dgm:prSet presAssocID="{7F70486E-739A-0C42-BFA2-567AF3D7B970}" presName="Name13" presStyleLbl="parChTrans1D2" presStyleIdx="2" presStyleCnt="8"/>
      <dgm:spPr/>
    </dgm:pt>
    <dgm:pt modelId="{D7F6539B-BB6D-5740-825F-EAE5468923E2}" type="pres">
      <dgm:prSet presAssocID="{4B8BCCCB-16A4-9245-B63C-EAE1A411BC3A}" presName="childText" presStyleLbl="bgAcc1" presStyleIdx="2" presStyleCnt="8" custScaleX="556312" custScaleY="132534">
        <dgm:presLayoutVars>
          <dgm:bulletEnabled val="1"/>
        </dgm:presLayoutVars>
      </dgm:prSet>
      <dgm:spPr/>
    </dgm:pt>
    <dgm:pt modelId="{42941E00-6EB5-A848-9DFC-876696926C5B}" type="pres">
      <dgm:prSet presAssocID="{EA3C66E1-6885-A04C-BDB8-644343773EEF}" presName="Name13" presStyleLbl="parChTrans1D2" presStyleIdx="3" presStyleCnt="8"/>
      <dgm:spPr/>
    </dgm:pt>
    <dgm:pt modelId="{BED2FC44-8E36-E645-954C-8904F1732E1B}" type="pres">
      <dgm:prSet presAssocID="{BCB93F4D-9FAA-7640-A3E7-F7AA2834A09C}" presName="childText" presStyleLbl="bgAcc1" presStyleIdx="3" presStyleCnt="8" custScaleX="556312" custScaleY="195685">
        <dgm:presLayoutVars>
          <dgm:bulletEnabled val="1"/>
        </dgm:presLayoutVars>
      </dgm:prSet>
      <dgm:spPr/>
    </dgm:pt>
    <dgm:pt modelId="{9EDE71E9-8D56-1C47-BD42-A9477B0E349F}" type="pres">
      <dgm:prSet presAssocID="{C9CEC6E7-1DF0-824F-BC32-3F2813559EDB}" presName="Name13" presStyleLbl="parChTrans1D2" presStyleIdx="4" presStyleCnt="8"/>
      <dgm:spPr/>
    </dgm:pt>
    <dgm:pt modelId="{DA0CEB1D-46D8-FE49-A7B2-FAE702ABD4E6}" type="pres">
      <dgm:prSet presAssocID="{57FB6E40-15BF-1A4A-BCAC-B604EEBF46A6}" presName="childText" presStyleLbl="bgAcc1" presStyleIdx="4" presStyleCnt="8" custScaleX="556312" custScaleY="195685">
        <dgm:presLayoutVars>
          <dgm:bulletEnabled val="1"/>
        </dgm:presLayoutVars>
      </dgm:prSet>
      <dgm:spPr/>
    </dgm:pt>
    <dgm:pt modelId="{6E746B47-2E3B-0949-9D6A-D3B0B72A3076}" type="pres">
      <dgm:prSet presAssocID="{AC976B68-EAF3-4E45-ACB9-899A70F2472B}" presName="Name13" presStyleLbl="parChTrans1D2" presStyleIdx="5" presStyleCnt="8"/>
      <dgm:spPr/>
    </dgm:pt>
    <dgm:pt modelId="{EB81B0B3-B57B-3B4F-924C-35477FC2C1F4}" type="pres">
      <dgm:prSet presAssocID="{3EB8B6CC-D886-504C-AF0A-0A7288E80BB9}" presName="childText" presStyleLbl="bgAcc1" presStyleIdx="5" presStyleCnt="8" custScaleX="556312" custScaleY="195685">
        <dgm:presLayoutVars>
          <dgm:bulletEnabled val="1"/>
        </dgm:presLayoutVars>
      </dgm:prSet>
      <dgm:spPr/>
    </dgm:pt>
    <dgm:pt modelId="{23F9897C-2349-5E4D-9AF8-B7AA15D2B257}" type="pres">
      <dgm:prSet presAssocID="{44FECC90-0BBC-9F46-8579-D045C298DA1A}" presName="Name13" presStyleLbl="parChTrans1D2" presStyleIdx="6" presStyleCnt="8"/>
      <dgm:spPr/>
    </dgm:pt>
    <dgm:pt modelId="{E5E5D394-629B-D542-8D5B-490D62C7235D}" type="pres">
      <dgm:prSet presAssocID="{E9ADD8DF-1D6E-854D-AA0E-D8B1481608CC}" presName="childText" presStyleLbl="bgAcc1" presStyleIdx="6" presStyleCnt="8" custScaleX="556312" custScaleY="195685">
        <dgm:presLayoutVars>
          <dgm:bulletEnabled val="1"/>
        </dgm:presLayoutVars>
      </dgm:prSet>
      <dgm:spPr/>
    </dgm:pt>
    <dgm:pt modelId="{4677A1FE-B09C-4B4D-9EA0-09F7454C5E91}" type="pres">
      <dgm:prSet presAssocID="{FC00BC34-0AFA-8749-B630-FC686307CA42}" presName="Name13" presStyleLbl="parChTrans1D2" presStyleIdx="7" presStyleCnt="8"/>
      <dgm:spPr/>
    </dgm:pt>
    <dgm:pt modelId="{1655A5DE-3E1E-6644-8F53-FAC7979CF609}" type="pres">
      <dgm:prSet presAssocID="{4CDCEBC2-C44B-9F4A-840F-703C333F8E0E}" presName="childText" presStyleLbl="bgAcc1" presStyleIdx="7" presStyleCnt="8" custScaleX="556312" custScaleY="195685">
        <dgm:presLayoutVars>
          <dgm:bulletEnabled val="1"/>
        </dgm:presLayoutVars>
      </dgm:prSet>
      <dgm:spPr/>
    </dgm:pt>
  </dgm:ptLst>
  <dgm:cxnLst>
    <dgm:cxn modelId="{15120200-7371-DA40-9CE9-39C544CA976E}" type="presOf" srcId="{93C8BAFE-8C23-F642-AFA2-72B57426AC7C}" destId="{1655A5DE-3E1E-6644-8F53-FAC7979CF609}" srcOrd="0" destOrd="2" presId="urn:microsoft.com/office/officeart/2005/8/layout/hierarchy3"/>
    <dgm:cxn modelId="{A20E7104-F018-FA4A-8BE1-0F4EF8CB7CC2}" type="presOf" srcId="{EA3C66E1-6885-A04C-BDB8-644343773EEF}" destId="{42941E00-6EB5-A848-9DFC-876696926C5B}" srcOrd="0" destOrd="0" presId="urn:microsoft.com/office/officeart/2005/8/layout/hierarchy3"/>
    <dgm:cxn modelId="{CBD5E70B-6819-0C44-AEBF-CF5521C61235}" srcId="{7115223D-02EB-4247-9778-A0BE71C4AAD3}" destId="{D2E1B4B8-55EB-1443-ABA4-FC2D44FEFF43}" srcOrd="1" destOrd="0" parTransId="{0E3C67EB-DCED-F644-9E74-3BDE6DAA321C}" sibTransId="{FEF76E4D-B821-8446-BB98-732EE52C946B}"/>
    <dgm:cxn modelId="{CF4DD40E-E87F-C946-85A6-BE37655625D6}" srcId="{4B8BCCCB-16A4-9245-B63C-EAE1A411BC3A}" destId="{16CCC93C-1AA5-F24F-89AF-3C16274CB279}" srcOrd="0" destOrd="0" parTransId="{CE454DD3-C1FD-DA4F-8DF9-04D02BDC29F2}" sibTransId="{4865CC33-7D69-A249-BD31-C4772D614168}"/>
    <dgm:cxn modelId="{96AFD014-FC87-9848-97CF-D5603286E767}" type="presOf" srcId="{16CCC93C-1AA5-F24F-89AF-3C16274CB279}" destId="{D7F6539B-BB6D-5740-825F-EAE5468923E2}" srcOrd="0" destOrd="1" presId="urn:microsoft.com/office/officeart/2005/8/layout/hierarchy3"/>
    <dgm:cxn modelId="{85DD6E18-FABB-2C4A-AAFD-C450B113B343}" srcId="{7115223D-02EB-4247-9778-A0BE71C4AAD3}" destId="{BCB93F4D-9FAA-7640-A3E7-F7AA2834A09C}" srcOrd="3" destOrd="0" parTransId="{EA3C66E1-6885-A04C-BDB8-644343773EEF}" sibTransId="{930F6226-27D4-0E4B-BA08-A940216ABE0D}"/>
    <dgm:cxn modelId="{2CC7361A-1BD5-E24A-B8B8-29F0DB4CCA97}" srcId="{7115223D-02EB-4247-9778-A0BE71C4AAD3}" destId="{3EB8B6CC-D886-504C-AF0A-0A7288E80BB9}" srcOrd="5" destOrd="0" parTransId="{AC976B68-EAF3-4E45-ACB9-899A70F2472B}" sibTransId="{C2AACBC7-279C-B548-9427-D9E8DAFA4DE8}"/>
    <dgm:cxn modelId="{E9FAB31F-1669-DF4B-8E5C-ABA0E95924DD}" srcId="{D2E1B4B8-55EB-1443-ABA4-FC2D44FEFF43}" destId="{7DCA2D20-DD0D-FA41-9957-4988DCDA9D67}" srcOrd="0" destOrd="0" parTransId="{9E61E186-09A1-C04C-A26F-7D8DCB7C238E}" sibTransId="{98968949-DC4A-6D4D-A30D-9B54B3DDD708}"/>
    <dgm:cxn modelId="{B45A7221-2898-0E40-80DF-C9BA0651D92E}" srcId="{3EB8B6CC-D886-504C-AF0A-0A7288E80BB9}" destId="{7A3AB838-78AA-6443-920E-AE30D14FEC4F}" srcOrd="1" destOrd="0" parTransId="{DEFE3FC4-9C26-D141-866F-FA156417C235}" sibTransId="{8452E491-9E18-3041-9A5B-0944D9401BEE}"/>
    <dgm:cxn modelId="{8F128323-BD8C-B24B-BFC0-806063F7F065}" type="presOf" srcId="{B3D1C93A-C928-1E4E-BCDF-96610E049320}" destId="{DA0CEB1D-46D8-FE49-A7B2-FAE702ABD4E6}" srcOrd="0" destOrd="1" presId="urn:microsoft.com/office/officeart/2005/8/layout/hierarchy3"/>
    <dgm:cxn modelId="{ABFCB72E-53F9-E24D-952C-D6EE3530441E}" type="presOf" srcId="{4CDCEBC2-C44B-9F4A-840F-703C333F8E0E}" destId="{1655A5DE-3E1E-6644-8F53-FAC7979CF609}" srcOrd="0" destOrd="0" presId="urn:microsoft.com/office/officeart/2005/8/layout/hierarchy3"/>
    <dgm:cxn modelId="{156A9230-179C-F84C-B0C8-06C91B061969}" type="presOf" srcId="{AC976B68-EAF3-4E45-ACB9-899A70F2472B}" destId="{6E746B47-2E3B-0949-9D6A-D3B0B72A3076}" srcOrd="0" destOrd="0" presId="urn:microsoft.com/office/officeart/2005/8/layout/hierarchy3"/>
    <dgm:cxn modelId="{B6635035-9488-AA41-BF4F-099E8C054778}" type="presOf" srcId="{7A3AB838-78AA-6443-920E-AE30D14FEC4F}" destId="{EB81B0B3-B57B-3B4F-924C-35477FC2C1F4}" srcOrd="0" destOrd="2" presId="urn:microsoft.com/office/officeart/2005/8/layout/hierarchy3"/>
    <dgm:cxn modelId="{2D72BE35-617B-D140-8DE1-0F1AAE387F5D}" type="presOf" srcId="{D95C5539-D2E5-D246-BD53-7F57E5FBBD09}" destId="{F35667CB-CE6C-6344-9DAB-EFD8F5408A46}" srcOrd="0" destOrd="0" presId="urn:microsoft.com/office/officeart/2005/8/layout/hierarchy3"/>
    <dgm:cxn modelId="{D8D4563F-30FB-C747-A9CF-B9E709F02D43}" type="presOf" srcId="{3991D426-14C0-2044-9D3F-60FC4EF9974F}" destId="{BED2FC44-8E36-E645-954C-8904F1732E1B}" srcOrd="0" destOrd="2" presId="urn:microsoft.com/office/officeart/2005/8/layout/hierarchy3"/>
    <dgm:cxn modelId="{5BB96340-8C0B-F842-B7C8-A5E2F2078C12}" type="presOf" srcId="{30D82FB4-4B0C-1A46-9167-92912EB02395}" destId="{E5E5D394-629B-D542-8D5B-490D62C7235D}" srcOrd="0" destOrd="1" presId="urn:microsoft.com/office/officeart/2005/8/layout/hierarchy3"/>
    <dgm:cxn modelId="{0C815443-7276-F949-BFE4-67CA0274581B}" type="presOf" srcId="{44FECC90-0BBC-9F46-8579-D045C298DA1A}" destId="{23F9897C-2349-5E4D-9AF8-B7AA15D2B257}" srcOrd="0" destOrd="0" presId="urn:microsoft.com/office/officeart/2005/8/layout/hierarchy3"/>
    <dgm:cxn modelId="{98A65745-E0AA-AC46-8649-FF870FCCF715}" srcId="{BCB93F4D-9FAA-7640-A3E7-F7AA2834A09C}" destId="{9C0556DA-8AB1-3148-B86C-D097D694F644}" srcOrd="0" destOrd="0" parTransId="{48F0A8F0-F461-F941-93DF-C9B533DC97CA}" sibTransId="{5A83B360-F345-6047-AB7A-30DC0712AA68}"/>
    <dgm:cxn modelId="{35E23249-3ADB-8848-93FA-2F4864092E1F}" type="presOf" srcId="{FC00BC34-0AFA-8749-B630-FC686307CA42}" destId="{4677A1FE-B09C-4B4D-9EA0-09F7454C5E91}" srcOrd="0" destOrd="0" presId="urn:microsoft.com/office/officeart/2005/8/layout/hierarchy3"/>
    <dgm:cxn modelId="{B833614F-9940-0F4D-AC16-ADDA212E15AC}" type="presOf" srcId="{5FDD2C44-F6B1-2543-8CC1-F7903B56C8CD}" destId="{7A8FD5BF-87DE-5D4E-9247-1FE9BBC10434}" srcOrd="0" destOrd="2" presId="urn:microsoft.com/office/officeart/2005/8/layout/hierarchy3"/>
    <dgm:cxn modelId="{3CDBBF51-9345-FE48-ACD3-6298AE9D0A69}" type="presOf" srcId="{C9CEC6E7-1DF0-824F-BC32-3F2813559EDB}" destId="{9EDE71E9-8D56-1C47-BD42-A9477B0E349F}" srcOrd="0" destOrd="0" presId="urn:microsoft.com/office/officeart/2005/8/layout/hierarchy3"/>
    <dgm:cxn modelId="{6754B354-C637-6646-9B03-D8573468C9D7}" type="presOf" srcId="{7115223D-02EB-4247-9778-A0BE71C4AAD3}" destId="{8EFF5310-7FD3-964A-ADFD-9D49959094D6}" srcOrd="1" destOrd="0" presId="urn:microsoft.com/office/officeart/2005/8/layout/hierarchy3"/>
    <dgm:cxn modelId="{E769AD5A-EDAD-B64E-AD86-8090980ACAFD}" srcId="{57FB6E40-15BF-1A4A-BCAC-B604EEBF46A6}" destId="{B3D1C93A-C928-1E4E-BCDF-96610E049320}" srcOrd="0" destOrd="0" parTransId="{EB6ACA33-FD30-0045-80E9-0ACA5BD62B8B}" sibTransId="{DECA5AE3-D71B-724C-BE9B-D6BDE3040DE1}"/>
    <dgm:cxn modelId="{382FC15F-1987-D044-AA8B-E7AB94BCB256}" type="presOf" srcId="{57FB6E40-15BF-1A4A-BCAC-B604EEBF46A6}" destId="{DA0CEB1D-46D8-FE49-A7B2-FAE702ABD4E6}" srcOrd="0" destOrd="0" presId="urn:microsoft.com/office/officeart/2005/8/layout/hierarchy3"/>
    <dgm:cxn modelId="{C60E936E-B35A-704A-970A-4920505F9C3B}" srcId="{7115223D-02EB-4247-9778-A0BE71C4AAD3}" destId="{7B17BA85-4617-404A-876E-01933A5E2603}" srcOrd="0" destOrd="0" parTransId="{D95C5539-D2E5-D246-BD53-7F57E5FBBD09}" sibTransId="{FC7E95A2-77F5-4949-9B3A-12E222DD11B4}"/>
    <dgm:cxn modelId="{E375FE74-EF93-1F4D-85C5-9E41035DFD1F}" srcId="{4CDCEBC2-C44B-9F4A-840F-703C333F8E0E}" destId="{7C096739-E5A5-9A4F-9691-AD4A8D06DA09}" srcOrd="0" destOrd="0" parTransId="{D9BF714E-BD19-974A-B974-E907D0B6A9D3}" sibTransId="{BA6D93F6-E8F1-B244-91CB-F63569D8790C}"/>
    <dgm:cxn modelId="{84FE9676-AE2A-6348-92B5-B0123CCFB8A0}" type="presOf" srcId="{E9ADD8DF-1D6E-854D-AA0E-D8B1481608CC}" destId="{E5E5D394-629B-D542-8D5B-490D62C7235D}" srcOrd="0" destOrd="0" presId="urn:microsoft.com/office/officeart/2005/8/layout/hierarchy3"/>
    <dgm:cxn modelId="{AA37457F-28FE-0F42-AA49-3A198ED5A206}" type="presOf" srcId="{3EB8B6CC-D886-504C-AF0A-0A7288E80BB9}" destId="{EB81B0B3-B57B-3B4F-924C-35477FC2C1F4}" srcOrd="0" destOrd="0" presId="urn:microsoft.com/office/officeart/2005/8/layout/hierarchy3"/>
    <dgm:cxn modelId="{A648EE80-6A13-DF41-86AA-79E05F48A7BF}" srcId="{E9ADD8DF-1D6E-854D-AA0E-D8B1481608CC}" destId="{3A089336-C7BE-0E4C-8C57-4F182D03F82F}" srcOrd="1" destOrd="0" parTransId="{901BA5C3-4084-AA48-93CF-B5B2B625C59D}" sibTransId="{1892EB21-4371-4841-92F9-B9924D4DA1E4}"/>
    <dgm:cxn modelId="{4E56FD82-8CAF-4E4B-895D-BB44EC47A683}" type="presOf" srcId="{BCB93F4D-9FAA-7640-A3E7-F7AA2834A09C}" destId="{BED2FC44-8E36-E645-954C-8904F1732E1B}" srcOrd="0" destOrd="0" presId="urn:microsoft.com/office/officeart/2005/8/layout/hierarchy3"/>
    <dgm:cxn modelId="{A6964986-D683-5A4C-AA08-0A9D6BD41E29}" type="presOf" srcId="{0E3C67EB-DCED-F644-9E74-3BDE6DAA321C}" destId="{749C9DB9-6959-3643-8B18-AC4D186CF797}" srcOrd="0" destOrd="0" presId="urn:microsoft.com/office/officeart/2005/8/layout/hierarchy3"/>
    <dgm:cxn modelId="{83CCCC8E-DC86-4D4C-AA58-2612FFD1D697}" type="presOf" srcId="{7115223D-02EB-4247-9778-A0BE71C4AAD3}" destId="{7D047C02-F85A-884C-BD1A-DB5C8421DC69}" srcOrd="0" destOrd="0" presId="urn:microsoft.com/office/officeart/2005/8/layout/hierarchy3"/>
    <dgm:cxn modelId="{C997C493-2110-F049-AE60-D378D430CF38}" type="presOf" srcId="{3A089336-C7BE-0E4C-8C57-4F182D03F82F}" destId="{E5E5D394-629B-D542-8D5B-490D62C7235D}" srcOrd="0" destOrd="2" presId="urn:microsoft.com/office/officeart/2005/8/layout/hierarchy3"/>
    <dgm:cxn modelId="{EB6C1B9B-DCA9-C64B-AFBF-E14186A36C46}" type="presOf" srcId="{EFBE6E8B-0809-0849-9E40-0B8313912119}" destId="{1AB1C1A1-47A8-CC4E-9BA9-9081119A7274}" srcOrd="0" destOrd="0" presId="urn:microsoft.com/office/officeart/2005/8/layout/hierarchy3"/>
    <dgm:cxn modelId="{F1AC249B-965E-5E4E-B38B-D811CF6126C8}" type="presOf" srcId="{D2E1B4B8-55EB-1443-ABA4-FC2D44FEFF43}" destId="{7A8FD5BF-87DE-5D4E-9247-1FE9BBC10434}" srcOrd="0" destOrd="0" presId="urn:microsoft.com/office/officeart/2005/8/layout/hierarchy3"/>
    <dgm:cxn modelId="{12249EA7-0F03-E44C-97D5-9EE949625B97}" srcId="{EFBE6E8B-0809-0849-9E40-0B8313912119}" destId="{7115223D-02EB-4247-9778-A0BE71C4AAD3}" srcOrd="0" destOrd="0" parTransId="{BAD6EDB2-A6DE-544F-A3BA-7EA211455B77}" sibTransId="{D2641CCE-AB3B-B246-8082-B44181690703}"/>
    <dgm:cxn modelId="{626D8DA8-A34C-204D-B47A-7FB2B73D8AD6}" type="presOf" srcId="{7B17BA85-4617-404A-876E-01933A5E2603}" destId="{D675AD6C-9054-AA4B-9F0F-9970C3EC6D0C}" srcOrd="0" destOrd="0" presId="urn:microsoft.com/office/officeart/2005/8/layout/hierarchy3"/>
    <dgm:cxn modelId="{22CEE5A9-912E-DC47-BE8C-07DDBD032BB7}" type="presOf" srcId="{4B8BCCCB-16A4-9245-B63C-EAE1A411BC3A}" destId="{D7F6539B-BB6D-5740-825F-EAE5468923E2}" srcOrd="0" destOrd="0" presId="urn:microsoft.com/office/officeart/2005/8/layout/hierarchy3"/>
    <dgm:cxn modelId="{9C1A2FAE-1797-4D4A-9BC0-5F6836A56E65}" srcId="{E9ADD8DF-1D6E-854D-AA0E-D8B1481608CC}" destId="{30D82FB4-4B0C-1A46-9167-92912EB02395}" srcOrd="0" destOrd="0" parTransId="{9DC5085B-1880-904D-B0C1-C06ABE141158}" sibTransId="{2112241A-B959-5640-A37D-1AC755A953C9}"/>
    <dgm:cxn modelId="{865A4DAE-3AD7-1440-AAE8-A49D2BB6ED94}" type="presOf" srcId="{237DC96C-395A-9F42-A8D0-495B12919A75}" destId="{EB81B0B3-B57B-3B4F-924C-35477FC2C1F4}" srcOrd="0" destOrd="1" presId="urn:microsoft.com/office/officeart/2005/8/layout/hierarchy3"/>
    <dgm:cxn modelId="{770861B7-E354-0B4D-A564-E6232171D3B3}" srcId="{3EB8B6CC-D886-504C-AF0A-0A7288E80BB9}" destId="{237DC96C-395A-9F42-A8D0-495B12919A75}" srcOrd="0" destOrd="0" parTransId="{665F5A3F-4BBF-6744-8B13-29E882DAE2B1}" sibTransId="{9FE93D81-120E-7248-A4D5-6F28E5B2054F}"/>
    <dgm:cxn modelId="{674ADEB7-91FB-0D45-8B25-DFBA05A7A411}" srcId="{D2E1B4B8-55EB-1443-ABA4-FC2D44FEFF43}" destId="{5FDD2C44-F6B1-2543-8CC1-F7903B56C8CD}" srcOrd="1" destOrd="0" parTransId="{972C3EBD-E61D-F942-8886-CC8B07687F35}" sibTransId="{4DE1B126-FFA8-704F-B79E-F5556CE760EC}"/>
    <dgm:cxn modelId="{CE63D6BF-246F-AA43-99EB-10BEFC4C37D6}" srcId="{BCB93F4D-9FAA-7640-A3E7-F7AA2834A09C}" destId="{3991D426-14C0-2044-9D3F-60FC4EF9974F}" srcOrd="1" destOrd="0" parTransId="{BAB55F9F-6E89-8F41-82B2-F2379C226FE8}" sibTransId="{BAA6BDB7-24DC-6B44-88C8-0B2317136FDD}"/>
    <dgm:cxn modelId="{F886E3C5-90D4-1B44-A574-07B1107CCDDE}" srcId="{7115223D-02EB-4247-9778-A0BE71C4AAD3}" destId="{4CDCEBC2-C44B-9F4A-840F-703C333F8E0E}" srcOrd="7" destOrd="0" parTransId="{FC00BC34-0AFA-8749-B630-FC686307CA42}" sibTransId="{AA2093EC-85A2-9C47-9B8E-95ADAD8D3AEE}"/>
    <dgm:cxn modelId="{871485CD-9F84-E143-B300-6BC87104BA12}" srcId="{7115223D-02EB-4247-9778-A0BE71C4AAD3}" destId="{57FB6E40-15BF-1A4A-BCAC-B604EEBF46A6}" srcOrd="4" destOrd="0" parTransId="{C9CEC6E7-1DF0-824F-BC32-3F2813559EDB}" sibTransId="{1F05386E-EA30-6F46-AF69-6D5E81E8DDEC}"/>
    <dgm:cxn modelId="{22AAF7CE-907E-6D4B-8D23-F5BEA199A9F7}" srcId="{4CDCEBC2-C44B-9F4A-840F-703C333F8E0E}" destId="{93C8BAFE-8C23-F642-AFA2-72B57426AC7C}" srcOrd="1" destOrd="0" parTransId="{FF4B954D-7C51-234D-B95E-C930F0ADA354}" sibTransId="{16AD7196-7080-6040-997A-578917F7718A}"/>
    <dgm:cxn modelId="{65EA28DE-016E-C04C-A675-E7F910F99CF5}" srcId="{7115223D-02EB-4247-9778-A0BE71C4AAD3}" destId="{E9ADD8DF-1D6E-854D-AA0E-D8B1481608CC}" srcOrd="6" destOrd="0" parTransId="{44FECC90-0BBC-9F46-8579-D045C298DA1A}" sibTransId="{EAB51D7B-6150-AD49-8D0B-1079E8426C40}"/>
    <dgm:cxn modelId="{CEAF97E5-AF01-434C-A54A-655BCCE65D85}" type="presOf" srcId="{7DCA2D20-DD0D-FA41-9957-4988DCDA9D67}" destId="{7A8FD5BF-87DE-5D4E-9247-1FE9BBC10434}" srcOrd="0" destOrd="1" presId="urn:microsoft.com/office/officeart/2005/8/layout/hierarchy3"/>
    <dgm:cxn modelId="{73416AE6-84E2-8A41-A242-6764882EDC53}" type="presOf" srcId="{7F70486E-739A-0C42-BFA2-567AF3D7B970}" destId="{138CF32E-1A91-B444-864D-5854C4CFAF4F}" srcOrd="0" destOrd="0" presId="urn:microsoft.com/office/officeart/2005/8/layout/hierarchy3"/>
    <dgm:cxn modelId="{1F8E5EE9-F554-A043-A6B7-AC694116FD09}" type="presOf" srcId="{9C0556DA-8AB1-3148-B86C-D097D694F644}" destId="{BED2FC44-8E36-E645-954C-8904F1732E1B}" srcOrd="0" destOrd="1" presId="urn:microsoft.com/office/officeart/2005/8/layout/hierarchy3"/>
    <dgm:cxn modelId="{27BD1FEF-E364-EA4C-97AC-86B6979D8EC9}" srcId="{7115223D-02EB-4247-9778-A0BE71C4AAD3}" destId="{4B8BCCCB-16A4-9245-B63C-EAE1A411BC3A}" srcOrd="2" destOrd="0" parTransId="{7F70486E-739A-0C42-BFA2-567AF3D7B970}" sibTransId="{C49180C7-0D2D-0E41-B5BB-14D41A092993}"/>
    <dgm:cxn modelId="{A4BFB8F6-8054-8448-BB0B-98C02F7CACF6}" type="presOf" srcId="{7C096739-E5A5-9A4F-9691-AD4A8D06DA09}" destId="{1655A5DE-3E1E-6644-8F53-FAC7979CF609}" srcOrd="0" destOrd="1" presId="urn:microsoft.com/office/officeart/2005/8/layout/hierarchy3"/>
    <dgm:cxn modelId="{59B9F122-EFA9-9B48-8807-100C6106EC22}" type="presParOf" srcId="{1AB1C1A1-47A8-CC4E-9BA9-9081119A7274}" destId="{132DDA6F-C307-8C40-BECF-7E07AE77EE15}" srcOrd="0" destOrd="0" presId="urn:microsoft.com/office/officeart/2005/8/layout/hierarchy3"/>
    <dgm:cxn modelId="{6853FA0C-E4B2-1945-84C4-F6D9C66E92CA}" type="presParOf" srcId="{132DDA6F-C307-8C40-BECF-7E07AE77EE15}" destId="{1081E680-61D1-544F-8648-31620EA31C05}" srcOrd="0" destOrd="0" presId="urn:microsoft.com/office/officeart/2005/8/layout/hierarchy3"/>
    <dgm:cxn modelId="{F26D80CF-2137-D54F-9944-5AADA7DAA16E}" type="presParOf" srcId="{1081E680-61D1-544F-8648-31620EA31C05}" destId="{7D047C02-F85A-884C-BD1A-DB5C8421DC69}" srcOrd="0" destOrd="0" presId="urn:microsoft.com/office/officeart/2005/8/layout/hierarchy3"/>
    <dgm:cxn modelId="{76F39B34-15A5-A747-BB35-17349E2D13EF}" type="presParOf" srcId="{1081E680-61D1-544F-8648-31620EA31C05}" destId="{8EFF5310-7FD3-964A-ADFD-9D49959094D6}" srcOrd="1" destOrd="0" presId="urn:microsoft.com/office/officeart/2005/8/layout/hierarchy3"/>
    <dgm:cxn modelId="{4236F9D0-7925-7845-A8D3-1197A69DB472}" type="presParOf" srcId="{132DDA6F-C307-8C40-BECF-7E07AE77EE15}" destId="{DB664697-EF73-6742-AC76-0210245AA188}" srcOrd="1" destOrd="0" presId="urn:microsoft.com/office/officeart/2005/8/layout/hierarchy3"/>
    <dgm:cxn modelId="{41943A35-F01C-FE4B-AA8B-F4CCB9799E07}" type="presParOf" srcId="{DB664697-EF73-6742-AC76-0210245AA188}" destId="{F35667CB-CE6C-6344-9DAB-EFD8F5408A46}" srcOrd="0" destOrd="0" presId="urn:microsoft.com/office/officeart/2005/8/layout/hierarchy3"/>
    <dgm:cxn modelId="{AD7D74FF-502A-594C-9B97-D3374D758CEF}" type="presParOf" srcId="{DB664697-EF73-6742-AC76-0210245AA188}" destId="{D675AD6C-9054-AA4B-9F0F-9970C3EC6D0C}" srcOrd="1" destOrd="0" presId="urn:microsoft.com/office/officeart/2005/8/layout/hierarchy3"/>
    <dgm:cxn modelId="{85DB9FAA-72D0-FA43-B30B-41A2F5032ACC}" type="presParOf" srcId="{DB664697-EF73-6742-AC76-0210245AA188}" destId="{749C9DB9-6959-3643-8B18-AC4D186CF797}" srcOrd="2" destOrd="0" presId="urn:microsoft.com/office/officeart/2005/8/layout/hierarchy3"/>
    <dgm:cxn modelId="{3C499405-2031-BF41-B080-E105348EAD5B}" type="presParOf" srcId="{DB664697-EF73-6742-AC76-0210245AA188}" destId="{7A8FD5BF-87DE-5D4E-9247-1FE9BBC10434}" srcOrd="3" destOrd="0" presId="urn:microsoft.com/office/officeart/2005/8/layout/hierarchy3"/>
    <dgm:cxn modelId="{D210CF27-8C1D-3943-8B75-763D9E2001C1}" type="presParOf" srcId="{DB664697-EF73-6742-AC76-0210245AA188}" destId="{138CF32E-1A91-B444-864D-5854C4CFAF4F}" srcOrd="4" destOrd="0" presId="urn:microsoft.com/office/officeart/2005/8/layout/hierarchy3"/>
    <dgm:cxn modelId="{4C53DB5A-FD6B-594E-B655-248A7A6025AF}" type="presParOf" srcId="{DB664697-EF73-6742-AC76-0210245AA188}" destId="{D7F6539B-BB6D-5740-825F-EAE5468923E2}" srcOrd="5" destOrd="0" presId="urn:microsoft.com/office/officeart/2005/8/layout/hierarchy3"/>
    <dgm:cxn modelId="{B32F6E20-F3FF-324D-ACC1-A3274FD82EB2}" type="presParOf" srcId="{DB664697-EF73-6742-AC76-0210245AA188}" destId="{42941E00-6EB5-A848-9DFC-876696926C5B}" srcOrd="6" destOrd="0" presId="urn:microsoft.com/office/officeart/2005/8/layout/hierarchy3"/>
    <dgm:cxn modelId="{8BECC63E-C9C7-3749-99F9-8A82E1FA63C1}" type="presParOf" srcId="{DB664697-EF73-6742-AC76-0210245AA188}" destId="{BED2FC44-8E36-E645-954C-8904F1732E1B}" srcOrd="7" destOrd="0" presId="urn:microsoft.com/office/officeart/2005/8/layout/hierarchy3"/>
    <dgm:cxn modelId="{A6F254F3-C71A-D747-A328-DD99F639778A}" type="presParOf" srcId="{DB664697-EF73-6742-AC76-0210245AA188}" destId="{9EDE71E9-8D56-1C47-BD42-A9477B0E349F}" srcOrd="8" destOrd="0" presId="urn:microsoft.com/office/officeart/2005/8/layout/hierarchy3"/>
    <dgm:cxn modelId="{BE8F7988-A153-BC45-AD80-AD41325AE5FD}" type="presParOf" srcId="{DB664697-EF73-6742-AC76-0210245AA188}" destId="{DA0CEB1D-46D8-FE49-A7B2-FAE702ABD4E6}" srcOrd="9" destOrd="0" presId="urn:microsoft.com/office/officeart/2005/8/layout/hierarchy3"/>
    <dgm:cxn modelId="{3903BDE0-C8EB-AB4C-B47B-B26A14E91220}" type="presParOf" srcId="{DB664697-EF73-6742-AC76-0210245AA188}" destId="{6E746B47-2E3B-0949-9D6A-D3B0B72A3076}" srcOrd="10" destOrd="0" presId="urn:microsoft.com/office/officeart/2005/8/layout/hierarchy3"/>
    <dgm:cxn modelId="{21BD67D3-E1CB-044C-8425-D7BB6063F4E5}" type="presParOf" srcId="{DB664697-EF73-6742-AC76-0210245AA188}" destId="{EB81B0B3-B57B-3B4F-924C-35477FC2C1F4}" srcOrd="11" destOrd="0" presId="urn:microsoft.com/office/officeart/2005/8/layout/hierarchy3"/>
    <dgm:cxn modelId="{0CE87E0E-E496-564C-BB6F-A646491A5247}" type="presParOf" srcId="{DB664697-EF73-6742-AC76-0210245AA188}" destId="{23F9897C-2349-5E4D-9AF8-B7AA15D2B257}" srcOrd="12" destOrd="0" presId="urn:microsoft.com/office/officeart/2005/8/layout/hierarchy3"/>
    <dgm:cxn modelId="{35CCC5D9-B120-1E48-96DB-B41C9CACA868}" type="presParOf" srcId="{DB664697-EF73-6742-AC76-0210245AA188}" destId="{E5E5D394-629B-D542-8D5B-490D62C7235D}" srcOrd="13" destOrd="0" presId="urn:microsoft.com/office/officeart/2005/8/layout/hierarchy3"/>
    <dgm:cxn modelId="{372F3E2A-C28F-914B-B4DD-07A1C79C876F}" type="presParOf" srcId="{DB664697-EF73-6742-AC76-0210245AA188}" destId="{4677A1FE-B09C-4B4D-9EA0-09F7454C5E91}" srcOrd="14" destOrd="0" presId="urn:microsoft.com/office/officeart/2005/8/layout/hierarchy3"/>
    <dgm:cxn modelId="{CC20DEAB-4CB1-F74F-BEFD-45A89676F287}" type="presParOf" srcId="{DB664697-EF73-6742-AC76-0210245AA188}" destId="{1655A5DE-3E1E-6644-8F53-FAC7979CF609}" srcOrd="1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891BC2-89CA-C443-A9A7-E8C59901ED1D}" type="doc">
      <dgm:prSet loTypeId="urn:microsoft.com/office/officeart/2005/8/layout/matrix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F8B7BD-F56C-574C-9327-F6D782F5BE30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1.Global Accessibility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2.Diverse Content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3.Flexibility and Convenience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4.Technology Integration                        </a:t>
          </a:r>
        </a:p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579CE08F-A1EE-8A42-B69E-BB32E9E35E46}" type="parTrans" cxnId="{907CF30F-2F84-1840-848D-5F9DF7D587EA}">
      <dgm:prSet/>
      <dgm:spPr/>
      <dgm:t>
        <a:bodyPr/>
        <a:lstStyle/>
        <a:p>
          <a:endParaRPr lang="en-GB"/>
        </a:p>
      </dgm:t>
    </dgm:pt>
    <dgm:pt modelId="{AD6B057C-C247-6C4B-9266-83C46FD23C0C}" type="sibTrans" cxnId="{907CF30F-2F84-1840-848D-5F9DF7D587EA}">
      <dgm:prSet/>
      <dgm:spPr/>
      <dgm:t>
        <a:bodyPr/>
        <a:lstStyle/>
        <a:p>
          <a:endParaRPr lang="en-GB"/>
        </a:p>
      </dgm:t>
    </dgm:pt>
    <dgm:pt modelId="{ED71133D-0997-2B47-BF40-BA30B43A8D24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1.Dependency on Technology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2.Competition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3.Limited Personal Interaction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4.Subscription Fatigue</a:t>
          </a:r>
        </a:p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5D1C52F8-EBF4-5C4B-A31E-4B63EBA18909}" type="parTrans" cxnId="{5E39B49A-C119-2041-BC0B-435726442EF0}">
      <dgm:prSet/>
      <dgm:spPr/>
      <dgm:t>
        <a:bodyPr/>
        <a:lstStyle/>
        <a:p>
          <a:endParaRPr lang="en-GB"/>
        </a:p>
      </dgm:t>
    </dgm:pt>
    <dgm:pt modelId="{153B06CC-1F1E-0942-9D67-FE1B7CF022F6}" type="sibTrans" cxnId="{5E39B49A-C119-2041-BC0B-435726442EF0}">
      <dgm:prSet/>
      <dgm:spPr/>
      <dgm:t>
        <a:bodyPr/>
        <a:lstStyle/>
        <a:p>
          <a:endParaRPr lang="en-GB"/>
        </a:p>
      </dgm:t>
    </dgm:pt>
    <dgm:pt modelId="{EF2E1D4A-CBC5-E540-95B8-F1C28EADDC9D}">
      <dgm:prSet phldrT="[Text]" phldr="1"/>
      <dgm:spPr/>
      <dgm:t>
        <a:bodyPr/>
        <a:lstStyle/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AE3A8923-7DC6-E242-A632-D6EB3C9532D1}" type="parTrans" cxnId="{0E80BEAC-93E5-1C4F-8076-A60924CC6D75}">
      <dgm:prSet/>
      <dgm:spPr/>
      <dgm:t>
        <a:bodyPr/>
        <a:lstStyle/>
        <a:p>
          <a:endParaRPr lang="en-GB"/>
        </a:p>
      </dgm:t>
    </dgm:pt>
    <dgm:pt modelId="{8F38532F-67DB-0547-82B7-7DC99779C0B9}" type="sibTrans" cxnId="{0E80BEAC-93E5-1C4F-8076-A60924CC6D75}">
      <dgm:prSet/>
      <dgm:spPr/>
      <dgm:t>
        <a:bodyPr/>
        <a:lstStyle/>
        <a:p>
          <a:endParaRPr lang="en-GB"/>
        </a:p>
      </dgm:t>
    </dgm:pt>
    <dgm:pt modelId="{BCE6AF53-A2D6-114F-8C1D-E8977F376F69}">
      <dgm:prSet phldrT="[Text]" phldr="1"/>
      <dgm:spPr/>
      <dgm:t>
        <a:bodyPr/>
        <a:lstStyle/>
        <a:p>
          <a:endParaRPr lang="en-GB" dirty="0"/>
        </a:p>
      </dgm:t>
    </dgm:pt>
    <dgm:pt modelId="{2A6C8911-A6D8-5141-AA63-0F9DF06FCF83}" type="parTrans" cxnId="{CCCC3AC0-4DD5-4340-8AE9-9E9462416790}">
      <dgm:prSet/>
      <dgm:spPr/>
      <dgm:t>
        <a:bodyPr/>
        <a:lstStyle/>
        <a:p>
          <a:endParaRPr lang="en-GB"/>
        </a:p>
      </dgm:t>
    </dgm:pt>
    <dgm:pt modelId="{B1713A3D-430D-C647-A7A1-3AB9BDD22EC0}" type="sibTrans" cxnId="{CCCC3AC0-4DD5-4340-8AE9-9E9462416790}">
      <dgm:prSet/>
      <dgm:spPr/>
      <dgm:t>
        <a:bodyPr/>
        <a:lstStyle/>
        <a:p>
          <a:endParaRPr lang="en-GB"/>
        </a:p>
      </dgm:t>
    </dgm:pt>
    <dgm:pt modelId="{40C11AFF-208D-B846-A366-999BCD8C2AE5}">
      <dgm:prSet phldrT="[Text]"/>
      <dgm:spPr/>
      <dgm:t>
        <a:bodyPr/>
        <a:lstStyle/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EE9EF635-A8B5-784E-9B2B-6A8F72DFD8A3}" type="parTrans" cxnId="{14D29170-2961-7A48-8C2B-6D303A12D7B3}">
      <dgm:prSet/>
      <dgm:spPr/>
      <dgm:t>
        <a:bodyPr/>
        <a:lstStyle/>
        <a:p>
          <a:endParaRPr lang="en-GB"/>
        </a:p>
      </dgm:t>
    </dgm:pt>
    <dgm:pt modelId="{B43ED7CE-3131-D545-9117-FE485F1484B8}" type="sibTrans" cxnId="{14D29170-2961-7A48-8C2B-6D303A12D7B3}">
      <dgm:prSet/>
      <dgm:spPr/>
      <dgm:t>
        <a:bodyPr/>
        <a:lstStyle/>
        <a:p>
          <a:endParaRPr lang="en-GB"/>
        </a:p>
      </dgm:t>
    </dgm:pt>
    <dgm:pt modelId="{E332D7EF-8315-AC45-A1D8-ADBDB47D81C5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1.Virtual Fitness Trends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2.Partnerships and Collaborations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3.Data-Driven Personalization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4.Integration with Wearable Tech</a:t>
          </a:r>
        </a:p>
      </dgm:t>
    </dgm:pt>
    <dgm:pt modelId="{89D14A81-E16E-424B-B917-16F2EA271A0C}" type="parTrans" cxnId="{1B7863C5-E522-6849-80C0-1650EAF30207}">
      <dgm:prSet/>
      <dgm:spPr/>
      <dgm:t>
        <a:bodyPr/>
        <a:lstStyle/>
        <a:p>
          <a:endParaRPr lang="en-GB"/>
        </a:p>
      </dgm:t>
    </dgm:pt>
    <dgm:pt modelId="{D523C452-D493-5F46-A6E0-08C50A93BDA3}" type="sibTrans" cxnId="{1B7863C5-E522-6849-80C0-1650EAF30207}">
      <dgm:prSet/>
      <dgm:spPr/>
      <dgm:t>
        <a:bodyPr/>
        <a:lstStyle/>
        <a:p>
          <a:endParaRPr lang="en-GB"/>
        </a:p>
      </dgm:t>
    </dgm:pt>
    <dgm:pt modelId="{15F53F6E-227F-2040-BAE3-8B0712B6FF09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1.Security Concerns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2.Changing Technology Landscape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3.Regulatory Changes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4.Economic Downturn</a:t>
          </a:r>
          <a:endParaRPr lang="en-GB" sz="1800" dirty="0">
            <a:latin typeface="Bell MT" panose="02020503060305020303" pitchFamily="18" charset="77"/>
          </a:endParaRPr>
        </a:p>
      </dgm:t>
    </dgm:pt>
    <dgm:pt modelId="{DC05C4C8-410D-0948-9797-F10DA8A9AC6A}" type="parTrans" cxnId="{71F2917F-CE30-214E-84DC-FDDC5836A7A8}">
      <dgm:prSet/>
      <dgm:spPr/>
      <dgm:t>
        <a:bodyPr/>
        <a:lstStyle/>
        <a:p>
          <a:endParaRPr lang="en-GB"/>
        </a:p>
      </dgm:t>
    </dgm:pt>
    <dgm:pt modelId="{F6F3EDE5-E9E1-5047-8CEC-51325B754129}" type="sibTrans" cxnId="{71F2917F-CE30-214E-84DC-FDDC5836A7A8}">
      <dgm:prSet/>
      <dgm:spPr/>
      <dgm:t>
        <a:bodyPr/>
        <a:lstStyle/>
        <a:p>
          <a:endParaRPr lang="en-GB"/>
        </a:p>
      </dgm:t>
    </dgm:pt>
    <dgm:pt modelId="{E071136F-0E46-6F43-8B48-26B122BB5C89}" type="pres">
      <dgm:prSet presAssocID="{6C891BC2-89CA-C443-A9A7-E8C59901ED1D}" presName="matrix" presStyleCnt="0">
        <dgm:presLayoutVars>
          <dgm:chMax val="1"/>
          <dgm:dir/>
          <dgm:resizeHandles val="exact"/>
        </dgm:presLayoutVars>
      </dgm:prSet>
      <dgm:spPr/>
    </dgm:pt>
    <dgm:pt modelId="{05911A7E-49D1-AF4C-A249-49B53D0906B2}" type="pres">
      <dgm:prSet presAssocID="{6C891BC2-89CA-C443-A9A7-E8C59901ED1D}" presName="axisShape" presStyleLbl="bgShp" presStyleIdx="0" presStyleCnt="1" custScaleX="228092"/>
      <dgm:spPr/>
    </dgm:pt>
    <dgm:pt modelId="{39F35422-FA1D-4A4E-8CBF-ABC36ED88A0F}" type="pres">
      <dgm:prSet presAssocID="{6C891BC2-89CA-C443-A9A7-E8C59901ED1D}" presName="rect1" presStyleLbl="node1" presStyleIdx="0" presStyleCnt="4" custScaleX="277064" custLinFactNeighborX="-92773">
        <dgm:presLayoutVars>
          <dgm:chMax val="0"/>
          <dgm:chPref val="0"/>
          <dgm:bulletEnabled val="1"/>
        </dgm:presLayoutVars>
      </dgm:prSet>
      <dgm:spPr/>
    </dgm:pt>
    <dgm:pt modelId="{3DFDF2EB-5AE3-BF48-A3E9-6A3213E4B888}" type="pres">
      <dgm:prSet presAssocID="{6C891BC2-89CA-C443-A9A7-E8C59901ED1D}" presName="rect2" presStyleLbl="node1" presStyleIdx="1" presStyleCnt="4" custScaleX="277064" custLinFactNeighborX="90310">
        <dgm:presLayoutVars>
          <dgm:chMax val="0"/>
          <dgm:chPref val="0"/>
          <dgm:bulletEnabled val="1"/>
        </dgm:presLayoutVars>
      </dgm:prSet>
      <dgm:spPr/>
    </dgm:pt>
    <dgm:pt modelId="{FEB048DB-C09C-4848-9E43-AF989B7E2B45}" type="pres">
      <dgm:prSet presAssocID="{6C891BC2-89CA-C443-A9A7-E8C59901ED1D}" presName="rect3" presStyleLbl="node1" presStyleIdx="2" presStyleCnt="4" custScaleX="277064" custLinFactNeighborX="-90310">
        <dgm:presLayoutVars>
          <dgm:chMax val="0"/>
          <dgm:chPref val="0"/>
          <dgm:bulletEnabled val="1"/>
        </dgm:presLayoutVars>
      </dgm:prSet>
      <dgm:spPr/>
    </dgm:pt>
    <dgm:pt modelId="{C818A25D-29E5-6E4E-9639-7BBC0AA2EB35}" type="pres">
      <dgm:prSet presAssocID="{6C891BC2-89CA-C443-A9A7-E8C59901ED1D}" presName="rect4" presStyleLbl="node1" presStyleIdx="3" presStyleCnt="4" custScaleX="277064" custLinFactNeighborX="91952">
        <dgm:presLayoutVars>
          <dgm:chMax val="0"/>
          <dgm:chPref val="0"/>
          <dgm:bulletEnabled val="1"/>
        </dgm:presLayoutVars>
      </dgm:prSet>
      <dgm:spPr/>
    </dgm:pt>
  </dgm:ptLst>
  <dgm:cxnLst>
    <dgm:cxn modelId="{907CF30F-2F84-1840-848D-5F9DF7D587EA}" srcId="{6C891BC2-89CA-C443-A9A7-E8C59901ED1D}" destId="{BAF8B7BD-F56C-574C-9327-F6D782F5BE30}" srcOrd="0" destOrd="0" parTransId="{579CE08F-A1EE-8A42-B69E-BB32E9E35E46}" sibTransId="{AD6B057C-C247-6C4B-9266-83C46FD23C0C}"/>
    <dgm:cxn modelId="{1D6E8D25-B239-0A4E-B235-38A18F1DB241}" type="presOf" srcId="{BAF8B7BD-F56C-574C-9327-F6D782F5BE30}" destId="{39F35422-FA1D-4A4E-8CBF-ABC36ED88A0F}" srcOrd="0" destOrd="0" presId="urn:microsoft.com/office/officeart/2005/8/layout/matrix2"/>
    <dgm:cxn modelId="{A638382F-3A7F-C046-A252-7384034BC8C3}" type="presOf" srcId="{ED71133D-0997-2B47-BF40-BA30B43A8D24}" destId="{3DFDF2EB-5AE3-BF48-A3E9-6A3213E4B888}" srcOrd="0" destOrd="0" presId="urn:microsoft.com/office/officeart/2005/8/layout/matrix2"/>
    <dgm:cxn modelId="{FFE4E138-BAD0-D946-8476-FFEA0A973902}" type="presOf" srcId="{6C891BC2-89CA-C443-A9A7-E8C59901ED1D}" destId="{E071136F-0E46-6F43-8B48-26B122BB5C89}" srcOrd="0" destOrd="0" presId="urn:microsoft.com/office/officeart/2005/8/layout/matrix2"/>
    <dgm:cxn modelId="{14D29170-2961-7A48-8C2B-6D303A12D7B3}" srcId="{6C891BC2-89CA-C443-A9A7-E8C59901ED1D}" destId="{40C11AFF-208D-B846-A366-999BCD8C2AE5}" srcOrd="4" destOrd="0" parTransId="{EE9EF635-A8B5-784E-9B2B-6A8F72DFD8A3}" sibTransId="{B43ED7CE-3131-D545-9117-FE485F1484B8}"/>
    <dgm:cxn modelId="{9C2A407A-106D-8F45-BF16-B938562D1ED3}" type="presOf" srcId="{15F53F6E-227F-2040-BAE3-8B0712B6FF09}" destId="{C818A25D-29E5-6E4E-9639-7BBC0AA2EB35}" srcOrd="0" destOrd="0" presId="urn:microsoft.com/office/officeart/2005/8/layout/matrix2"/>
    <dgm:cxn modelId="{71F2917F-CE30-214E-84DC-FDDC5836A7A8}" srcId="{6C891BC2-89CA-C443-A9A7-E8C59901ED1D}" destId="{15F53F6E-227F-2040-BAE3-8B0712B6FF09}" srcOrd="3" destOrd="0" parTransId="{DC05C4C8-410D-0948-9797-F10DA8A9AC6A}" sibTransId="{F6F3EDE5-E9E1-5047-8CEC-51325B754129}"/>
    <dgm:cxn modelId="{5E39B49A-C119-2041-BC0B-435726442EF0}" srcId="{6C891BC2-89CA-C443-A9A7-E8C59901ED1D}" destId="{ED71133D-0997-2B47-BF40-BA30B43A8D24}" srcOrd="1" destOrd="0" parTransId="{5D1C52F8-EBF4-5C4B-A31E-4B63EBA18909}" sibTransId="{153B06CC-1F1E-0942-9D67-FE1B7CF022F6}"/>
    <dgm:cxn modelId="{0E80BEAC-93E5-1C4F-8076-A60924CC6D75}" srcId="{6C891BC2-89CA-C443-A9A7-E8C59901ED1D}" destId="{EF2E1D4A-CBC5-E540-95B8-F1C28EADDC9D}" srcOrd="5" destOrd="0" parTransId="{AE3A8923-7DC6-E242-A632-D6EB3C9532D1}" sibTransId="{8F38532F-67DB-0547-82B7-7DC99779C0B9}"/>
    <dgm:cxn modelId="{CCCC3AC0-4DD5-4340-8AE9-9E9462416790}" srcId="{6C891BC2-89CA-C443-A9A7-E8C59901ED1D}" destId="{BCE6AF53-A2D6-114F-8C1D-E8977F376F69}" srcOrd="6" destOrd="0" parTransId="{2A6C8911-A6D8-5141-AA63-0F9DF06FCF83}" sibTransId="{B1713A3D-430D-C647-A7A1-3AB9BDD22EC0}"/>
    <dgm:cxn modelId="{1B7863C5-E522-6849-80C0-1650EAF30207}" srcId="{6C891BC2-89CA-C443-A9A7-E8C59901ED1D}" destId="{E332D7EF-8315-AC45-A1D8-ADBDB47D81C5}" srcOrd="2" destOrd="0" parTransId="{89D14A81-E16E-424B-B917-16F2EA271A0C}" sibTransId="{D523C452-D493-5F46-A6E0-08C50A93BDA3}"/>
    <dgm:cxn modelId="{2F4A93CC-DADB-BC4D-A6E9-5DCCA657DDA8}" type="presOf" srcId="{E332D7EF-8315-AC45-A1D8-ADBDB47D81C5}" destId="{FEB048DB-C09C-4848-9E43-AF989B7E2B45}" srcOrd="0" destOrd="0" presId="urn:microsoft.com/office/officeart/2005/8/layout/matrix2"/>
    <dgm:cxn modelId="{BC61F3F5-1380-6640-9C1F-59793DFF12A2}" type="presParOf" srcId="{E071136F-0E46-6F43-8B48-26B122BB5C89}" destId="{05911A7E-49D1-AF4C-A249-49B53D0906B2}" srcOrd="0" destOrd="0" presId="urn:microsoft.com/office/officeart/2005/8/layout/matrix2"/>
    <dgm:cxn modelId="{FA90FCE1-B82F-CB4E-9851-74C358251727}" type="presParOf" srcId="{E071136F-0E46-6F43-8B48-26B122BB5C89}" destId="{39F35422-FA1D-4A4E-8CBF-ABC36ED88A0F}" srcOrd="1" destOrd="0" presId="urn:microsoft.com/office/officeart/2005/8/layout/matrix2"/>
    <dgm:cxn modelId="{C202EC4B-DC64-3E4C-B536-1EF574B4287A}" type="presParOf" srcId="{E071136F-0E46-6F43-8B48-26B122BB5C89}" destId="{3DFDF2EB-5AE3-BF48-A3E9-6A3213E4B888}" srcOrd="2" destOrd="0" presId="urn:microsoft.com/office/officeart/2005/8/layout/matrix2"/>
    <dgm:cxn modelId="{F6255D31-6A26-A64F-B3B5-07D527C0D333}" type="presParOf" srcId="{E071136F-0E46-6F43-8B48-26B122BB5C89}" destId="{FEB048DB-C09C-4848-9E43-AF989B7E2B45}" srcOrd="3" destOrd="0" presId="urn:microsoft.com/office/officeart/2005/8/layout/matrix2"/>
    <dgm:cxn modelId="{110F9045-9FBC-FA4A-B0CC-F90888B82744}" type="presParOf" srcId="{E071136F-0E46-6F43-8B48-26B122BB5C89}" destId="{C818A25D-29E5-6E4E-9639-7BBC0AA2EB35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CFCDE-5252-48B3-B27F-E649EEBCF82C}">
      <dsp:nvSpPr>
        <dsp:cNvPr id="0" name=""/>
        <dsp:cNvSpPr/>
      </dsp:nvSpPr>
      <dsp:spPr>
        <a:xfrm>
          <a:off x="478955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E5586-E9E1-4782-BEB0-52554BC4A70C}">
      <dsp:nvSpPr>
        <dsp:cNvPr id="0" name=""/>
        <dsp:cNvSpPr/>
      </dsp:nvSpPr>
      <dsp:spPr>
        <a:xfrm>
          <a:off x="77251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Affordable Membership Plans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77251" y="1087624"/>
        <a:ext cx="1460742" cy="748630"/>
      </dsp:txXfrm>
    </dsp:sp>
    <dsp:sp modelId="{A4774377-2B08-4775-967C-0770B74E14AC}">
      <dsp:nvSpPr>
        <dsp:cNvPr id="0" name=""/>
        <dsp:cNvSpPr/>
      </dsp:nvSpPr>
      <dsp:spPr>
        <a:xfrm>
          <a:off x="2195327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339B9-C99E-445F-AB3D-8D8FD6A9EB08}">
      <dsp:nvSpPr>
        <dsp:cNvPr id="0" name=""/>
        <dsp:cNvSpPr/>
      </dsp:nvSpPr>
      <dsp:spPr>
        <a:xfrm>
          <a:off x="1793623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Virtual Fitness Classes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1793623" y="1087624"/>
        <a:ext cx="1460742" cy="748630"/>
      </dsp:txXfrm>
    </dsp:sp>
    <dsp:sp modelId="{7DB1891D-12DD-4600-B1FA-CEF983E33401}">
      <dsp:nvSpPr>
        <dsp:cNvPr id="0" name=""/>
        <dsp:cNvSpPr/>
      </dsp:nvSpPr>
      <dsp:spPr>
        <a:xfrm>
          <a:off x="3911699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3D953-5A77-40FB-91D8-BF217C76A515}">
      <dsp:nvSpPr>
        <dsp:cNvPr id="0" name=""/>
        <dsp:cNvSpPr/>
      </dsp:nvSpPr>
      <dsp:spPr>
        <a:xfrm>
          <a:off x="3509995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Basic Personalized Workout Plans</a:t>
          </a:r>
        </a:p>
      </dsp:txBody>
      <dsp:txXfrm>
        <a:off x="3509995" y="1087624"/>
        <a:ext cx="1460742" cy="748630"/>
      </dsp:txXfrm>
    </dsp:sp>
    <dsp:sp modelId="{C22997D5-547C-428E-8188-D5A10473F905}">
      <dsp:nvSpPr>
        <dsp:cNvPr id="0" name=""/>
        <dsp:cNvSpPr/>
      </dsp:nvSpPr>
      <dsp:spPr>
        <a:xfrm>
          <a:off x="1337141" y="2201440"/>
          <a:ext cx="657333" cy="657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06B09-97EC-4EF6-B96F-D2A3F02A47B5}">
      <dsp:nvSpPr>
        <dsp:cNvPr id="0" name=""/>
        <dsp:cNvSpPr/>
      </dsp:nvSpPr>
      <dsp:spPr>
        <a:xfrm>
          <a:off x="935437" y="3106915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Nutritional Guidance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935437" y="3106915"/>
        <a:ext cx="1460742" cy="748630"/>
      </dsp:txXfrm>
    </dsp:sp>
    <dsp:sp modelId="{B42B594B-EFA4-4A8F-95E0-04D662E71B62}">
      <dsp:nvSpPr>
        <dsp:cNvPr id="0" name=""/>
        <dsp:cNvSpPr/>
      </dsp:nvSpPr>
      <dsp:spPr>
        <a:xfrm>
          <a:off x="3053513" y="2201440"/>
          <a:ext cx="657333" cy="657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BA09B-2B98-475E-BD1A-52F095477C81}">
      <dsp:nvSpPr>
        <dsp:cNvPr id="0" name=""/>
        <dsp:cNvSpPr/>
      </dsp:nvSpPr>
      <dsp:spPr>
        <a:xfrm>
          <a:off x="2651809" y="3106915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Community Cost-Efficient Technology &amp; Community Engagement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2651809" y="3106915"/>
        <a:ext cx="1460742" cy="748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50494-BC17-DD45-96EC-D78219A96DD2}">
      <dsp:nvSpPr>
        <dsp:cNvPr id="0" name=""/>
        <dsp:cNvSpPr/>
      </dsp:nvSpPr>
      <dsp:spPr>
        <a:xfrm>
          <a:off x="305645" y="2666364"/>
          <a:ext cx="1708893" cy="151091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  <a:headEnd type="none" w="med" len="med"/>
          <a:tailEnd type="none" w="med" len="me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Bell MT" panose="02020503060305020303" pitchFamily="18" charset="77"/>
            </a:rPr>
            <a:t>Management of the company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349898" y="2710617"/>
        <a:ext cx="1620387" cy="1422408"/>
      </dsp:txXfrm>
    </dsp:sp>
    <dsp:sp modelId="{4DA8D6A1-DB39-7249-AB80-B9F9F28A6ACB}">
      <dsp:nvSpPr>
        <dsp:cNvPr id="0" name=""/>
        <dsp:cNvSpPr/>
      </dsp:nvSpPr>
      <dsp:spPr>
        <a:xfrm rot="16932520">
          <a:off x="1233649" y="2446780"/>
          <a:ext cx="1980629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980629" y="71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174448" y="2404388"/>
        <a:ext cx="99031" cy="99031"/>
      </dsp:txXfrm>
    </dsp:sp>
    <dsp:sp modelId="{6ABE9E64-77EB-4449-96DE-82ACD2F4065D}">
      <dsp:nvSpPr>
        <dsp:cNvPr id="0" name=""/>
        <dsp:cNvSpPr/>
      </dsp:nvSpPr>
      <dsp:spPr>
        <a:xfrm>
          <a:off x="2433388" y="1221658"/>
          <a:ext cx="3882709" cy="52865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Bell MT" panose="02020503060305020303" pitchFamily="18" charset="77"/>
            </a:rPr>
            <a:t>Key Employees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2448872" y="1237142"/>
        <a:ext cx="3851741" cy="497687"/>
      </dsp:txXfrm>
    </dsp:sp>
    <dsp:sp modelId="{4F1344BA-60CA-DA43-AAEE-DD05B0166C8E}">
      <dsp:nvSpPr>
        <dsp:cNvPr id="0" name=""/>
        <dsp:cNvSpPr/>
      </dsp:nvSpPr>
      <dsp:spPr>
        <a:xfrm rot="17341783">
          <a:off x="5883231" y="871673"/>
          <a:ext cx="1284582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284582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93408" y="846681"/>
        <a:ext cx="64229" cy="64229"/>
      </dsp:txXfrm>
    </dsp:sp>
    <dsp:sp modelId="{7721ADB5-B41C-1C49-8943-DFB9E4ECF9D3}">
      <dsp:nvSpPr>
        <dsp:cNvPr id="0" name=""/>
        <dsp:cNvSpPr/>
      </dsp:nvSpPr>
      <dsp:spPr>
        <a:xfrm>
          <a:off x="6734947" y="7278"/>
          <a:ext cx="358798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Chief Technology Officer (CTO)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22762"/>
        <a:ext cx="3557018" cy="497687"/>
      </dsp:txXfrm>
    </dsp:sp>
    <dsp:sp modelId="{EEFF52F7-0CFF-AE4C-8718-A86A4C797F6C}">
      <dsp:nvSpPr>
        <dsp:cNvPr id="0" name=""/>
        <dsp:cNvSpPr/>
      </dsp:nvSpPr>
      <dsp:spPr>
        <a:xfrm rot="18275911">
          <a:off x="6156702" y="1175268"/>
          <a:ext cx="73764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73764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7082" y="1163950"/>
        <a:ext cx="36882" cy="36882"/>
      </dsp:txXfrm>
    </dsp:sp>
    <dsp:sp modelId="{DD93F486-32F2-6D4C-BE09-9622F0082043}">
      <dsp:nvSpPr>
        <dsp:cNvPr id="0" name=""/>
        <dsp:cNvSpPr/>
      </dsp:nvSpPr>
      <dsp:spPr>
        <a:xfrm>
          <a:off x="6734947" y="614468"/>
          <a:ext cx="358387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Fitness Content Manager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629952"/>
        <a:ext cx="3552903" cy="497687"/>
      </dsp:txXfrm>
    </dsp:sp>
    <dsp:sp modelId="{F017E54E-ADE0-1E4B-A484-9B0CE9A9B2E7}">
      <dsp:nvSpPr>
        <dsp:cNvPr id="0" name=""/>
        <dsp:cNvSpPr/>
      </dsp:nvSpPr>
      <dsp:spPr>
        <a:xfrm>
          <a:off x="6316098" y="1478862"/>
          <a:ext cx="418849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418849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5051" y="1475514"/>
        <a:ext cx="20942" cy="20942"/>
      </dsp:txXfrm>
    </dsp:sp>
    <dsp:sp modelId="{4BF6F17E-BC0B-AA44-8895-B9645D4976B3}">
      <dsp:nvSpPr>
        <dsp:cNvPr id="0" name=""/>
        <dsp:cNvSpPr/>
      </dsp:nvSpPr>
      <dsp:spPr>
        <a:xfrm>
          <a:off x="6734947" y="1221658"/>
          <a:ext cx="3588028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Community and Social Media Manager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1237142"/>
        <a:ext cx="3557060" cy="497687"/>
      </dsp:txXfrm>
    </dsp:sp>
    <dsp:sp modelId="{7AF54593-B231-8640-ABF8-DEF06C8042BD}">
      <dsp:nvSpPr>
        <dsp:cNvPr id="0" name=""/>
        <dsp:cNvSpPr/>
      </dsp:nvSpPr>
      <dsp:spPr>
        <a:xfrm rot="3324089">
          <a:off x="6156702" y="1782457"/>
          <a:ext cx="73764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73764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7082" y="1771140"/>
        <a:ext cx="36882" cy="36882"/>
      </dsp:txXfrm>
    </dsp:sp>
    <dsp:sp modelId="{7A086565-886B-8842-9172-662BBC448CD9}">
      <dsp:nvSpPr>
        <dsp:cNvPr id="0" name=""/>
        <dsp:cNvSpPr/>
      </dsp:nvSpPr>
      <dsp:spPr>
        <a:xfrm>
          <a:off x="6734947" y="1828848"/>
          <a:ext cx="357441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Customer Support Specialist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1844332"/>
        <a:ext cx="3543448" cy="497687"/>
      </dsp:txXfrm>
    </dsp:sp>
    <dsp:sp modelId="{E7CAF800-E379-E745-B80C-C1C26CD40340}">
      <dsp:nvSpPr>
        <dsp:cNvPr id="0" name=""/>
        <dsp:cNvSpPr/>
      </dsp:nvSpPr>
      <dsp:spPr>
        <a:xfrm rot="4258217">
          <a:off x="5883231" y="2086052"/>
          <a:ext cx="1284582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284582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93408" y="2061061"/>
        <a:ext cx="64229" cy="64229"/>
      </dsp:txXfrm>
    </dsp:sp>
    <dsp:sp modelId="{5F04185A-CA5E-284C-9DAB-E3D67E67ADAE}">
      <dsp:nvSpPr>
        <dsp:cNvPr id="0" name=""/>
        <dsp:cNvSpPr/>
      </dsp:nvSpPr>
      <dsp:spPr>
        <a:xfrm>
          <a:off x="6734947" y="2436037"/>
          <a:ext cx="357441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Financial Analyst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2451521"/>
        <a:ext cx="3543448" cy="497687"/>
      </dsp:txXfrm>
    </dsp:sp>
    <dsp:sp modelId="{30960515-7091-934E-93CC-4F50DC866646}">
      <dsp:nvSpPr>
        <dsp:cNvPr id="0" name=""/>
        <dsp:cNvSpPr/>
      </dsp:nvSpPr>
      <dsp:spPr>
        <a:xfrm rot="4403133">
          <a:off x="1491531" y="4116552"/>
          <a:ext cx="1464865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464865" y="71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87342" y="4087054"/>
        <a:ext cx="73243" cy="73243"/>
      </dsp:txXfrm>
    </dsp:sp>
    <dsp:sp modelId="{B3C749D1-2456-204C-8A5E-142D3DC51B06}">
      <dsp:nvSpPr>
        <dsp:cNvPr id="0" name=""/>
        <dsp:cNvSpPr/>
      </dsp:nvSpPr>
      <dsp:spPr>
        <a:xfrm>
          <a:off x="2433388" y="4029075"/>
          <a:ext cx="3882709" cy="159290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Bell MT" panose="02020503060305020303" pitchFamily="18" charset="77"/>
            </a:rPr>
            <a:t>Requirements for External Professional Services/Experts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2480043" y="4075730"/>
        <a:ext cx="3789399" cy="1499599"/>
      </dsp:txXfrm>
    </dsp:sp>
    <dsp:sp modelId="{ACB72C4C-71D1-5C41-8680-94AF1C7A6989}">
      <dsp:nvSpPr>
        <dsp:cNvPr id="0" name=""/>
        <dsp:cNvSpPr/>
      </dsp:nvSpPr>
      <dsp:spPr>
        <a:xfrm rot="17125535">
          <a:off x="5738173" y="4059419"/>
          <a:ext cx="157470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57470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6155" y="4027175"/>
        <a:ext cx="78735" cy="78735"/>
      </dsp:txXfrm>
    </dsp:sp>
    <dsp:sp modelId="{1E71CF45-F883-DA47-A086-EBB2E794FCEF}">
      <dsp:nvSpPr>
        <dsp:cNvPr id="0" name=""/>
        <dsp:cNvSpPr/>
      </dsp:nvSpPr>
      <dsp:spPr>
        <a:xfrm>
          <a:off x="6734947" y="3043227"/>
          <a:ext cx="3593892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Financial Advisors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3058711"/>
        <a:ext cx="3562924" cy="497687"/>
      </dsp:txXfrm>
    </dsp:sp>
    <dsp:sp modelId="{811E8935-F9AF-2646-A1C1-4372B92298AE}">
      <dsp:nvSpPr>
        <dsp:cNvPr id="0" name=""/>
        <dsp:cNvSpPr/>
      </dsp:nvSpPr>
      <dsp:spPr>
        <a:xfrm rot="17681797">
          <a:off x="6024283" y="4363014"/>
          <a:ext cx="1002478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002478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0461" y="4345075"/>
        <a:ext cx="50123" cy="50123"/>
      </dsp:txXfrm>
    </dsp:sp>
    <dsp:sp modelId="{508B4AD9-E1AC-124E-88B4-0CC9004F10EE}">
      <dsp:nvSpPr>
        <dsp:cNvPr id="0" name=""/>
        <dsp:cNvSpPr/>
      </dsp:nvSpPr>
      <dsp:spPr>
        <a:xfrm>
          <a:off x="6734947" y="365041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Marketing and Branding Experts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3665901"/>
        <a:ext cx="3562673" cy="497687"/>
      </dsp:txXfrm>
    </dsp:sp>
    <dsp:sp modelId="{219F6A82-70CA-7A4A-9A82-BD80FC08B68A}">
      <dsp:nvSpPr>
        <dsp:cNvPr id="0" name=""/>
        <dsp:cNvSpPr/>
      </dsp:nvSpPr>
      <dsp:spPr>
        <a:xfrm rot="19443854">
          <a:off x="6266870" y="4666609"/>
          <a:ext cx="517304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517304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2590" y="4660799"/>
        <a:ext cx="25865" cy="25865"/>
      </dsp:txXfrm>
    </dsp:sp>
    <dsp:sp modelId="{C492A1B5-F908-654D-8988-1230C5F01994}">
      <dsp:nvSpPr>
        <dsp:cNvPr id="0" name=""/>
        <dsp:cNvSpPr/>
      </dsp:nvSpPr>
      <dsp:spPr>
        <a:xfrm>
          <a:off x="6734947" y="425760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Legal and Compliance Advisors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4273091"/>
        <a:ext cx="3562673" cy="497687"/>
      </dsp:txXfrm>
    </dsp:sp>
    <dsp:sp modelId="{52C327D7-9A8E-C84C-B145-F3CB16E6DC8D}">
      <dsp:nvSpPr>
        <dsp:cNvPr id="0" name=""/>
        <dsp:cNvSpPr/>
      </dsp:nvSpPr>
      <dsp:spPr>
        <a:xfrm rot="2156146">
          <a:off x="6266870" y="4970204"/>
          <a:ext cx="517304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517304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2590" y="4964394"/>
        <a:ext cx="25865" cy="25865"/>
      </dsp:txXfrm>
    </dsp:sp>
    <dsp:sp modelId="{CA11C77D-F4F1-BB4C-953D-B0D34BBA8C66}">
      <dsp:nvSpPr>
        <dsp:cNvPr id="0" name=""/>
        <dsp:cNvSpPr/>
      </dsp:nvSpPr>
      <dsp:spPr>
        <a:xfrm>
          <a:off x="6734947" y="486479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Technology Consultants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4880281"/>
        <a:ext cx="3562673" cy="497687"/>
      </dsp:txXfrm>
    </dsp:sp>
    <dsp:sp modelId="{C2205B8C-AAC3-9A49-B230-786E85177CB1}">
      <dsp:nvSpPr>
        <dsp:cNvPr id="0" name=""/>
        <dsp:cNvSpPr/>
      </dsp:nvSpPr>
      <dsp:spPr>
        <a:xfrm rot="3918203">
          <a:off x="6024283" y="5273799"/>
          <a:ext cx="1002478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002478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0461" y="5255860"/>
        <a:ext cx="50123" cy="50123"/>
      </dsp:txXfrm>
    </dsp:sp>
    <dsp:sp modelId="{7851853D-2A6E-9F4A-9F00-D4E507F2B133}">
      <dsp:nvSpPr>
        <dsp:cNvPr id="0" name=""/>
        <dsp:cNvSpPr/>
      </dsp:nvSpPr>
      <dsp:spPr>
        <a:xfrm>
          <a:off x="6734947" y="5471986"/>
          <a:ext cx="3597243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Nutritionists/Dietitians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5487470"/>
        <a:ext cx="3566275" cy="497687"/>
      </dsp:txXfrm>
    </dsp:sp>
    <dsp:sp modelId="{F88675AC-70B8-F44D-80E9-EEFE9553EDBB}">
      <dsp:nvSpPr>
        <dsp:cNvPr id="0" name=""/>
        <dsp:cNvSpPr/>
      </dsp:nvSpPr>
      <dsp:spPr>
        <a:xfrm rot="4474465">
          <a:off x="5738173" y="5577394"/>
          <a:ext cx="157470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57470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6155" y="5545149"/>
        <a:ext cx="78735" cy="78735"/>
      </dsp:txXfrm>
    </dsp:sp>
    <dsp:sp modelId="{714F9903-3763-764C-8BF2-C3CF3D5AB6AE}">
      <dsp:nvSpPr>
        <dsp:cNvPr id="0" name=""/>
        <dsp:cNvSpPr/>
      </dsp:nvSpPr>
      <dsp:spPr>
        <a:xfrm>
          <a:off x="6734947" y="6079176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Fitness Instructors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6094660"/>
        <a:ext cx="3562673" cy="497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47C02-F85A-884C-BD1A-DB5C8421DC69}">
      <dsp:nvSpPr>
        <dsp:cNvPr id="0" name=""/>
        <dsp:cNvSpPr/>
      </dsp:nvSpPr>
      <dsp:spPr>
        <a:xfrm>
          <a:off x="2853107" y="83011"/>
          <a:ext cx="4673956" cy="401785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Legal format of the startup company</a:t>
          </a:r>
          <a:endParaRPr lang="en-GB" sz="2100" kern="1200"/>
        </a:p>
      </dsp:txBody>
      <dsp:txXfrm>
        <a:off x="2864875" y="94779"/>
        <a:ext cx="4650420" cy="378249"/>
      </dsp:txXfrm>
    </dsp:sp>
    <dsp:sp modelId="{F35667CB-CE6C-6344-9DAB-EFD8F5408A46}">
      <dsp:nvSpPr>
        <dsp:cNvPr id="0" name=""/>
        <dsp:cNvSpPr/>
      </dsp:nvSpPr>
      <dsp:spPr>
        <a:xfrm>
          <a:off x="3320503" y="484796"/>
          <a:ext cx="594641" cy="1616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652"/>
              </a:lnTo>
              <a:lnTo>
                <a:pt x="594641" y="16165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75AD6C-9054-AA4B-9F0F-9970C3EC6D0C}">
      <dsp:nvSpPr>
        <dsp:cNvPr id="0" name=""/>
        <dsp:cNvSpPr/>
      </dsp:nvSpPr>
      <dsp:spPr>
        <a:xfrm>
          <a:off x="3915144" y="505713"/>
          <a:ext cx="3576290" cy="281470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Business Name Registration</a:t>
          </a:r>
          <a:endParaRPr lang="en-GB" sz="1200" u="none" kern="1200" dirty="0">
            <a:latin typeface="Bell MT" panose="02020503060305020303" pitchFamily="18" charset="77"/>
          </a:endParaRPr>
        </a:p>
      </dsp:txBody>
      <dsp:txXfrm>
        <a:off x="3923388" y="513957"/>
        <a:ext cx="3559802" cy="264982"/>
      </dsp:txXfrm>
    </dsp:sp>
    <dsp:sp modelId="{749C9DB9-6959-3643-8B18-AC4D186CF797}">
      <dsp:nvSpPr>
        <dsp:cNvPr id="0" name=""/>
        <dsp:cNvSpPr/>
      </dsp:nvSpPr>
      <dsp:spPr>
        <a:xfrm>
          <a:off x="3320503" y="484796"/>
          <a:ext cx="594641" cy="7959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5951"/>
              </a:lnTo>
              <a:lnTo>
                <a:pt x="594641" y="79595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8FD5BF-87DE-5D4E-9247-1FE9BBC10434}">
      <dsp:nvSpPr>
        <dsp:cNvPr id="0" name=""/>
        <dsp:cNvSpPr/>
      </dsp:nvSpPr>
      <dsp:spPr>
        <a:xfrm>
          <a:off x="3915144" y="88763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Intellectual Property Protection</a:t>
          </a:r>
          <a:endParaRPr lang="en-GB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u="none" kern="1200" dirty="0">
              <a:latin typeface="Bell MT" panose="02020503060305020303" pitchFamily="18" charset="77"/>
            </a:rPr>
            <a:t>Copyrights</a:t>
          </a:r>
          <a:endParaRPr lang="en-US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u="none" kern="1200" dirty="0">
              <a:latin typeface="Bell MT" panose="02020503060305020303" pitchFamily="18" charset="77"/>
            </a:rPr>
            <a:t>Trademarks</a:t>
          </a:r>
          <a:endParaRPr lang="en-US" sz="1200" u="none" kern="1200" dirty="0">
            <a:latin typeface="Bell MT" panose="02020503060305020303" pitchFamily="18" charset="77"/>
          </a:endParaRPr>
        </a:p>
      </dsp:txBody>
      <dsp:txXfrm>
        <a:off x="3938172" y="910659"/>
        <a:ext cx="3530234" cy="740178"/>
      </dsp:txXfrm>
    </dsp:sp>
    <dsp:sp modelId="{138CF32E-1A91-B444-864D-5854C4CFAF4F}">
      <dsp:nvSpPr>
        <dsp:cNvPr id="0" name=""/>
        <dsp:cNvSpPr/>
      </dsp:nvSpPr>
      <dsp:spPr>
        <a:xfrm>
          <a:off x="3320503" y="484796"/>
          <a:ext cx="594641" cy="15557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5766"/>
              </a:lnTo>
              <a:lnTo>
                <a:pt x="594641" y="155576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6539B-BB6D-5740-825F-EAE5468923E2}">
      <dsp:nvSpPr>
        <dsp:cNvPr id="0" name=""/>
        <dsp:cNvSpPr/>
      </dsp:nvSpPr>
      <dsp:spPr>
        <a:xfrm>
          <a:off x="3915144" y="1774311"/>
          <a:ext cx="3576290" cy="532502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Taxation</a:t>
          </a:r>
          <a:endParaRPr lang="en-GB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Pass-through taxes</a:t>
          </a:r>
          <a:endParaRPr lang="en-US" sz="1200" u="none" kern="1200" dirty="0">
            <a:latin typeface="Bell MT" panose="02020503060305020303" pitchFamily="18" charset="77"/>
          </a:endParaRPr>
        </a:p>
      </dsp:txBody>
      <dsp:txXfrm>
        <a:off x="3930740" y="1789907"/>
        <a:ext cx="3545098" cy="501310"/>
      </dsp:txXfrm>
    </dsp:sp>
    <dsp:sp modelId="{42941E00-6EB5-A848-9DFC-876696926C5B}">
      <dsp:nvSpPr>
        <dsp:cNvPr id="0" name=""/>
        <dsp:cNvSpPr/>
      </dsp:nvSpPr>
      <dsp:spPr>
        <a:xfrm>
          <a:off x="3320503" y="484796"/>
          <a:ext cx="594641" cy="23155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15580"/>
              </a:lnTo>
              <a:lnTo>
                <a:pt x="594641" y="231558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2FC44-8E36-E645-954C-8904F1732E1B}">
      <dsp:nvSpPr>
        <dsp:cNvPr id="0" name=""/>
        <dsp:cNvSpPr/>
      </dsp:nvSpPr>
      <dsp:spPr>
        <a:xfrm>
          <a:off x="3915144" y="2407260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u="none" kern="1200" dirty="0">
              <a:latin typeface="Bell MT" panose="02020503060305020303" pitchFamily="18" charset="77"/>
            </a:rPr>
            <a:t>Contracts and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User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Instructor Contracts</a:t>
          </a:r>
        </a:p>
      </dsp:txBody>
      <dsp:txXfrm>
        <a:off x="3938172" y="2430288"/>
        <a:ext cx="3530234" cy="740178"/>
      </dsp:txXfrm>
    </dsp:sp>
    <dsp:sp modelId="{9EDE71E9-8D56-1C47-BD42-A9477B0E349F}">
      <dsp:nvSpPr>
        <dsp:cNvPr id="0" name=""/>
        <dsp:cNvSpPr/>
      </dsp:nvSpPr>
      <dsp:spPr>
        <a:xfrm>
          <a:off x="3320503" y="484796"/>
          <a:ext cx="594641" cy="32022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02261"/>
              </a:lnTo>
              <a:lnTo>
                <a:pt x="594641" y="32022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0CEB1D-46D8-FE49-A7B2-FAE702ABD4E6}">
      <dsp:nvSpPr>
        <dsp:cNvPr id="0" name=""/>
        <dsp:cNvSpPr/>
      </dsp:nvSpPr>
      <dsp:spPr>
        <a:xfrm>
          <a:off x="3915144" y="329394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Insurance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u="none" kern="1200" dirty="0">
              <a:latin typeface="Bell MT" panose="02020503060305020303" pitchFamily="18" charset="77"/>
            </a:rPr>
            <a:t>liability Insurance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Cybersecurity Insurance</a:t>
          </a:r>
        </a:p>
      </dsp:txBody>
      <dsp:txXfrm>
        <a:off x="3938172" y="3316969"/>
        <a:ext cx="3530234" cy="740178"/>
      </dsp:txXfrm>
    </dsp:sp>
    <dsp:sp modelId="{6E746B47-2E3B-0949-9D6A-D3B0B72A3076}">
      <dsp:nvSpPr>
        <dsp:cNvPr id="0" name=""/>
        <dsp:cNvSpPr/>
      </dsp:nvSpPr>
      <dsp:spPr>
        <a:xfrm>
          <a:off x="3320503" y="484796"/>
          <a:ext cx="594641" cy="40889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88942"/>
              </a:lnTo>
              <a:lnTo>
                <a:pt x="594641" y="408894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81B0B3-B57B-3B4F-924C-35477FC2C1F4}">
      <dsp:nvSpPr>
        <dsp:cNvPr id="0" name=""/>
        <dsp:cNvSpPr/>
      </dsp:nvSpPr>
      <dsp:spPr>
        <a:xfrm>
          <a:off x="3915144" y="418062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Digital Platforms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Platform Compliance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User Data-Security</a:t>
          </a:r>
        </a:p>
      </dsp:txBody>
      <dsp:txXfrm>
        <a:off x="3938172" y="4203649"/>
        <a:ext cx="3530234" cy="740178"/>
      </dsp:txXfrm>
    </dsp:sp>
    <dsp:sp modelId="{23F9897C-2349-5E4D-9AF8-B7AA15D2B257}">
      <dsp:nvSpPr>
        <dsp:cNvPr id="0" name=""/>
        <dsp:cNvSpPr/>
      </dsp:nvSpPr>
      <dsp:spPr>
        <a:xfrm>
          <a:off x="3320503" y="484796"/>
          <a:ext cx="594641" cy="49756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75622"/>
              </a:lnTo>
              <a:lnTo>
                <a:pt x="594641" y="49756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E5D394-629B-D542-8D5B-490D62C7235D}">
      <dsp:nvSpPr>
        <dsp:cNvPr id="0" name=""/>
        <dsp:cNvSpPr/>
      </dsp:nvSpPr>
      <dsp:spPr>
        <a:xfrm>
          <a:off x="3915144" y="5067302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Marketing and Advertising Compliance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Truthful Representation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Compliance with Advertising Laws</a:t>
          </a:r>
        </a:p>
      </dsp:txBody>
      <dsp:txXfrm>
        <a:off x="3938172" y="5090330"/>
        <a:ext cx="3530234" cy="740178"/>
      </dsp:txXfrm>
    </dsp:sp>
    <dsp:sp modelId="{4677A1FE-B09C-4B4D-9EA0-09F7454C5E91}">
      <dsp:nvSpPr>
        <dsp:cNvPr id="0" name=""/>
        <dsp:cNvSpPr/>
      </dsp:nvSpPr>
      <dsp:spPr>
        <a:xfrm>
          <a:off x="3320503" y="484796"/>
          <a:ext cx="594641" cy="58623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62303"/>
              </a:lnTo>
              <a:lnTo>
                <a:pt x="594641" y="58623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55A5DE-3E1E-6644-8F53-FAC7979CF609}">
      <dsp:nvSpPr>
        <dsp:cNvPr id="0" name=""/>
        <dsp:cNvSpPr/>
      </dsp:nvSpPr>
      <dsp:spPr>
        <a:xfrm>
          <a:off x="3915144" y="5953983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Employee or Contractor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Contractual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Employee Regulations</a:t>
          </a:r>
          <a:endParaRPr lang="en-US" sz="700" u="none" kern="1200" dirty="0">
            <a:latin typeface="Bell MT" panose="02020503060305020303" pitchFamily="18" charset="77"/>
          </a:endParaRPr>
        </a:p>
      </dsp:txBody>
      <dsp:txXfrm>
        <a:off x="3938172" y="5977011"/>
        <a:ext cx="3530234" cy="7401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11A7E-49D1-AF4C-A249-49B53D0906B2}">
      <dsp:nvSpPr>
        <dsp:cNvPr id="0" name=""/>
        <dsp:cNvSpPr/>
      </dsp:nvSpPr>
      <dsp:spPr>
        <a:xfrm>
          <a:off x="295273" y="0"/>
          <a:ext cx="9925053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35422-FA1D-4A4E-8CBF-ABC36ED88A0F}">
      <dsp:nvSpPr>
        <dsp:cNvPr id="0" name=""/>
        <dsp:cNvSpPr/>
      </dsp:nvSpPr>
      <dsp:spPr>
        <a:xfrm>
          <a:off x="209290" y="282836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1.Global Accessibility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2.Diverse Content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3.Flexibility and Convenience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4.Technology Integration                        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Bell MT" panose="02020503060305020303" pitchFamily="18" charset="77"/>
          </a:endParaRPr>
        </a:p>
      </dsp:txBody>
      <dsp:txXfrm>
        <a:off x="294256" y="367802"/>
        <a:ext cx="4652464" cy="1570603"/>
      </dsp:txXfrm>
    </dsp:sp>
    <dsp:sp modelId="{3DFDF2EB-5AE3-BF48-A3E9-6A3213E4B888}">
      <dsp:nvSpPr>
        <dsp:cNvPr id="0" name=""/>
        <dsp:cNvSpPr/>
      </dsp:nvSpPr>
      <dsp:spPr>
        <a:xfrm>
          <a:off x="5441043" y="282836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1.Dependency on Technology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2.Competition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3.Limited Personal Interaction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4.Subscription Fatigue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Bell MT" panose="02020503060305020303" pitchFamily="18" charset="77"/>
          </a:endParaRPr>
        </a:p>
      </dsp:txBody>
      <dsp:txXfrm>
        <a:off x="5526009" y="367802"/>
        <a:ext cx="4652464" cy="1570603"/>
      </dsp:txXfrm>
    </dsp:sp>
    <dsp:sp modelId="{FEB048DB-C09C-4848-9E43-AF989B7E2B45}">
      <dsp:nvSpPr>
        <dsp:cNvPr id="0" name=""/>
        <dsp:cNvSpPr/>
      </dsp:nvSpPr>
      <dsp:spPr>
        <a:xfrm>
          <a:off x="252160" y="2327965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1.Virtual Fitness Trends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2.Partnerships and Collaborations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3.Data-Driven Personalization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4.Integration with Wearable Tech</a:t>
          </a:r>
        </a:p>
      </dsp:txBody>
      <dsp:txXfrm>
        <a:off x="337126" y="2412931"/>
        <a:ext cx="4652464" cy="1570603"/>
      </dsp:txXfrm>
    </dsp:sp>
    <dsp:sp modelId="{C818A25D-29E5-6E4E-9639-7BBC0AA2EB35}">
      <dsp:nvSpPr>
        <dsp:cNvPr id="0" name=""/>
        <dsp:cNvSpPr/>
      </dsp:nvSpPr>
      <dsp:spPr>
        <a:xfrm>
          <a:off x="5469623" y="2327965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1.Security Concerns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2.Changing Technology Landscape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3.Regulatory Changes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4.Economic Downturn</a:t>
          </a:r>
          <a:endParaRPr lang="en-GB" sz="1800" kern="1200" dirty="0">
            <a:latin typeface="Bell MT" panose="02020503060305020303" pitchFamily="18" charset="77"/>
          </a:endParaRPr>
        </a:p>
      </dsp:txBody>
      <dsp:txXfrm>
        <a:off x="5554589" y="2412931"/>
        <a:ext cx="4652464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03E4-3DB6-EA8B-875E-99B6730C2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6D1D62-8CA1-BBCA-BE5A-6085FBFAAC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78562-42B6-6EAF-9BBE-25F8CD8CE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2CA9D-3681-3B79-EC58-0CB174823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E085C-2B82-3635-6326-D90E1EA14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966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5ACF6-7F2B-C763-7AB3-4608631C2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81949-705B-685C-8615-BF2820E9F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A389A-2732-5A4C-FD52-99A4C7D99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18ADE-97AE-998E-B8EB-61C6C37A7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89030-1892-02DF-BEEE-8AF773775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22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F143-A2A7-61A1-EB1F-9143C674E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7FADF-F6DB-506F-7616-228755B2C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56945-708E-537F-CF74-7AB4A0DF9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C5C16-C5CA-3E5C-32A2-08FC6A665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D09E6-64AF-DA52-B4AE-59E0D2CFF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631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96465-2B52-9680-E9F6-D0928D631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06FDF-6943-1B45-F334-051CCA3D2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85C97-ECCE-F65A-C76B-E541BF22A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68E5F-FEB4-BC27-35F4-6FEFAA56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D7FD1-26E3-F4DB-59E6-C31B6BD0F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A18068-BCDC-CA8B-7812-344BEE27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244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7BE61-BF62-ED01-0AAD-4B5A2413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DE795-80FB-CC21-C6ED-F953B3898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32A312-CF18-E4DB-FD5C-6180AE3D0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C6E1F4-2048-AE7B-84D0-6D6C8504ED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DF435E-C4BC-B55C-403D-EF1AA88DF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1DEA8D-00FE-F4DB-A229-01BF1772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4AB537-BF60-4573-27B8-ACFEC8E5E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42CF30-4AFD-CB40-027E-D0C184C88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878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BB2B6-B6F5-F8EC-16F3-F303F6A5C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702681-EA40-6177-FE6D-001F5A5D9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EB408D-A456-BA23-73F5-163BC01BE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27AC3-D7A4-7667-01A7-26C39AF12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938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62C3A-51C4-AAC1-0D56-C4FE6090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742813-733D-177F-C035-FD3968828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3BF7AA-65FB-1436-94A8-EEA5C19D2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2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45712-E621-861C-E4C0-380C3090B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6851-5184-E910-954C-4C497F9B3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EFA329-A209-AD4F-D6BE-14909E36A5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6C4CC-CBFF-75C9-4D5F-EB16D8C3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805C4-F28F-9DAC-B629-AF55429F3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7018B2-22F5-C518-7EC4-90CBEC758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143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A9921-1B05-6895-43C8-DB7570BB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2CE9AD-CC11-A49C-CB30-FF5925BAB9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8B7D5-FF7A-DEC2-B8BF-0B6E2E591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4E82C-9D25-F85F-A8A6-1A2BABFC2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8FCF8-F2DA-10DD-87DC-DB1DBA3B2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11E44-A987-D186-DFB1-D8ED56D2E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694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B6510-447E-4BAB-A9B9-24D3052DD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33A55A-051D-9D10-FD03-C3A0C9BF59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2400D-C7DD-E8C4-6ACA-9EF2F9111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4FB18-C03B-2A93-428C-912DA233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FDF97-2CF1-ED62-3DC5-9CDD11C7B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93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1F452E-B962-B108-1068-68C5DE6D2C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EA1AAE-A0C8-320B-0EA3-088610E6A5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3D48B-5FC3-DC81-0069-DA5833AC0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2254A-7B8E-7914-176A-28DEDCE3E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1245E-5FAF-7484-53C9-22E73FF4D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94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B56390-C7B0-EEEA-5E89-750E6BBC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234D3-D5EF-6E04-E6E9-C2AE22D7DF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CA504-B4E4-C9B4-D7D7-971A6812C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87261E-195B-0E43-B64E-AB2539056D90}" type="datetimeFigureOut">
              <a:rPr lang="en-US" smtClean="0"/>
              <a:t>3/17/24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33D10-85C9-D6F6-2021-9024548F42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D71BD-5CA8-353B-0A5A-7BF47FBE01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74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applewebdata://48E8C671-CD33-4873-ACA6-CB8C7EA145A6/#_Toc160202939" TargetMode="External"/><Relationship Id="rId13" Type="http://schemas.openxmlformats.org/officeDocument/2006/relationships/hyperlink" Target="applewebdata://48E8C671-CD33-4873-ACA6-CB8C7EA145A6/#_Toc160202944" TargetMode="External"/><Relationship Id="rId3" Type="http://schemas.openxmlformats.org/officeDocument/2006/relationships/hyperlink" Target="applewebdata://48E8C671-CD33-4873-ACA6-CB8C7EA145A6/#_Toc160202934" TargetMode="External"/><Relationship Id="rId7" Type="http://schemas.openxmlformats.org/officeDocument/2006/relationships/hyperlink" Target="applewebdata://48E8C671-CD33-4873-ACA6-CB8C7EA145A6/#_Toc160202938" TargetMode="External"/><Relationship Id="rId12" Type="http://schemas.openxmlformats.org/officeDocument/2006/relationships/hyperlink" Target="applewebdata://48E8C671-CD33-4873-ACA6-CB8C7EA145A6/#_Toc160202943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applewebdata://48E8C671-CD33-4873-ACA6-CB8C7EA145A6/#_Toc160202937" TargetMode="External"/><Relationship Id="rId11" Type="http://schemas.openxmlformats.org/officeDocument/2006/relationships/hyperlink" Target="applewebdata://48E8C671-CD33-4873-ACA6-CB8C7EA145A6/#_Toc160202942" TargetMode="External"/><Relationship Id="rId5" Type="http://schemas.openxmlformats.org/officeDocument/2006/relationships/hyperlink" Target="applewebdata://48E8C671-CD33-4873-ACA6-CB8C7EA145A6/#_Toc160202936" TargetMode="External"/><Relationship Id="rId10" Type="http://schemas.openxmlformats.org/officeDocument/2006/relationships/hyperlink" Target="applewebdata://48E8C671-CD33-4873-ACA6-CB8C7EA145A6/#_Toc160202941" TargetMode="External"/><Relationship Id="rId4" Type="http://schemas.openxmlformats.org/officeDocument/2006/relationships/hyperlink" Target="applewebdata://48E8C671-CD33-4873-ACA6-CB8C7EA145A6/#_Toc160202935" TargetMode="External"/><Relationship Id="rId9" Type="http://schemas.openxmlformats.org/officeDocument/2006/relationships/hyperlink" Target="applewebdata://48E8C671-CD33-4873-ACA6-CB8C7EA145A6/#_Toc160202940" TargetMode="External"/><Relationship Id="rId14" Type="http://schemas.openxmlformats.org/officeDocument/2006/relationships/hyperlink" Target="applewebdata://48E8C671-CD33-4873-ACA6-CB8C7EA145A6/#_Toc16020294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arket.us/report/virtual-fitness-marke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diagramLayout" Target="../diagrams/layout2.xml"/><Relationship Id="rId7" Type="http://schemas.openxmlformats.org/officeDocument/2006/relationships/image" Target="../media/image2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black and yellow shield with flowers and leaves&#10;&#10;Description automatically generated">
            <a:extLst>
              <a:ext uri="{FF2B5EF4-FFF2-40B4-BE49-F238E27FC236}">
                <a16:creationId xmlns:a16="http://schemas.microsoft.com/office/drawing/2014/main" id="{7CD6832C-130A-969E-0A90-0D4D51C7F0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60156" y="643466"/>
            <a:ext cx="4784747" cy="1020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43A461-7C4B-37DE-1F27-84E773EF89F3}"/>
              </a:ext>
            </a:extLst>
          </p:cNvPr>
          <p:cNvSpPr txBox="1"/>
          <p:nvPr/>
        </p:nvSpPr>
        <p:spPr>
          <a:xfrm>
            <a:off x="2816773" y="1825505"/>
            <a:ext cx="6712989" cy="431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32104">
              <a:lnSpc>
                <a:spcPct val="115000"/>
              </a:lnSpc>
              <a:spcAft>
                <a:spcPts val="728"/>
              </a:spcAft>
            </a:pPr>
            <a:r>
              <a:rPr lang="en-US" sz="2000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Business Plan for </a:t>
            </a:r>
            <a:r>
              <a:rPr lang="en-US" sz="2000" b="1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BeFit</a:t>
            </a:r>
            <a:r>
              <a:rPr lang="en-US" sz="2000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 Online (Fitness Online Project)</a:t>
            </a:r>
            <a:endParaRPr lang="en-GB" sz="2000" dirty="0"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63C3F6-2A96-DBD9-42ED-8278FA3B3D80}"/>
              </a:ext>
            </a:extLst>
          </p:cNvPr>
          <p:cNvSpPr txBox="1"/>
          <p:nvPr/>
        </p:nvSpPr>
        <p:spPr>
          <a:xfrm>
            <a:off x="3360156" y="3930721"/>
            <a:ext cx="5596100" cy="22838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Student name: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Adelina </a:t>
            </a:r>
            <a:r>
              <a:rPr lang="en-US" sz="1638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Andrusca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Student ID number: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2128219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Programme</a:t>
            </a: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BA Business Management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Entrepreneurship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 code: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LCBB5001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 Lecturer: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Dr. </a:t>
            </a:r>
            <a:r>
              <a:rPr lang="en-US" sz="1638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Masud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 Ibrahim </a:t>
            </a:r>
            <a:endParaRPr lang="en-GB" sz="1800" dirty="0"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2D83C8-44AA-9040-E784-4D1C09F18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83391" y="2264869"/>
            <a:ext cx="3618059" cy="4150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78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0F81A-7773-792D-8A4C-C218BEB604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393" b="91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EB2026F-8110-211F-DEDF-F2B2DE5372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33293"/>
            <a:ext cx="10515600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1. Overview of the business idea BeFit Online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 Features: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Cash Flow Forecast for the First 12 Months: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 Management of the company (Owner, employees, and the requirements for external professional service/ experts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Management: Owner/Founder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 Employees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Requirements for External Professional Services/Experts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Legal format of the startup company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SWOT analysis for an online fitness project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lang="en-US" altLang="en-US" sz="1500" b="1" i="1" dirty="0">
                <a:solidFill>
                  <a:srgbClr val="FFFFFF"/>
                </a:solidFill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</a:t>
            </a: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4Ps of marketing to my business idea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Conclusion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sng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7. </a:t>
            </a:r>
            <a:r>
              <a:rPr kumimoji="0" lang="en-US" altLang="en-US" sz="1500" b="1" i="1" u="sng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kumimoji="0" lang="en-US" altLang="en-US" sz="1500" b="0" i="0" u="sng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805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95128F-B2EF-EDE6-C0A2-820E7D31ACCD}"/>
              </a:ext>
            </a:extLst>
          </p:cNvPr>
          <p:cNvSpPr txBox="1"/>
          <p:nvPr/>
        </p:nvSpPr>
        <p:spPr>
          <a:xfrm>
            <a:off x="838200" y="365125"/>
            <a:ext cx="10515600" cy="1860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+mj-ea"/>
                <a:cs typeface="+mj-cs"/>
              </a:rPr>
              <a:t>Virtual Fitness Market Statistics</a:t>
            </a:r>
          </a:p>
        </p:txBody>
      </p:sp>
      <p:pic>
        <p:nvPicPr>
          <p:cNvPr id="5" name="Picture 4" descr="A graph of purple and black color&#10;&#10;Description automatically generated">
            <a:extLst>
              <a:ext uri="{FF2B5EF4-FFF2-40B4-BE49-F238E27FC236}">
                <a16:creationId xmlns:a16="http://schemas.microsoft.com/office/drawing/2014/main" id="{ABE3C2E4-6640-5F17-538A-D057B5B00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34" y="2644467"/>
            <a:ext cx="5828261" cy="3380391"/>
          </a:xfrm>
          <a:prstGeom prst="rect">
            <a:avLst/>
          </a:prstGeom>
        </p:spPr>
      </p:pic>
      <p:pic>
        <p:nvPicPr>
          <p:cNvPr id="2" name="Picture 1" descr="A close-up of a graph&#10;&#10;Description automatically generated">
            <a:extLst>
              <a:ext uri="{FF2B5EF4-FFF2-40B4-BE49-F238E27FC236}">
                <a16:creationId xmlns:a16="http://schemas.microsoft.com/office/drawing/2014/main" id="{17A4C1F8-FAA4-DC2A-1F8D-019E8EE68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2505" y="2590650"/>
            <a:ext cx="5828261" cy="34342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83F55D-A21A-2C1F-43FE-F1742D4A2946}"/>
              </a:ext>
            </a:extLst>
          </p:cNvPr>
          <p:cNvSpPr txBox="1"/>
          <p:nvPr/>
        </p:nvSpPr>
        <p:spPr>
          <a:xfrm>
            <a:off x="75157" y="6463430"/>
            <a:ext cx="5373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https://market.us/report/virtual-fitness-market/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588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1C86BC-E6AF-A7C6-50C4-6C3E8FC38A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65" b="442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E3A83E6-2F97-6D21-3EC1-5214738941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1787349"/>
              </p:ext>
            </p:extLst>
          </p:nvPr>
        </p:nvGraphicFramePr>
        <p:xfrm>
          <a:off x="6776581" y="2434201"/>
          <a:ext cx="5047989" cy="4037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187DD90-CD7E-5A15-4D74-DCA8CB6F5E60}"/>
              </a:ext>
            </a:extLst>
          </p:cNvPr>
          <p:cNvSpPr txBox="1"/>
          <p:nvPr/>
        </p:nvSpPr>
        <p:spPr>
          <a:xfrm>
            <a:off x="414475" y="386103"/>
            <a:ext cx="117665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i="1" kern="0" dirty="0" err="1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BeFit</a:t>
            </a:r>
            <a:r>
              <a:rPr lang="en-US" sz="2400" i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Online is a cutting-edge and reasonably priced online workout programmed that seeks to provide a variety of customers with reasonably priced health and wellbeing options.</a:t>
            </a:r>
            <a:r>
              <a:rPr lang="en-GB" sz="2400" i="1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sz="2400" i="1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7AD726-F1F7-1287-52D4-A4BF0F080CC2}"/>
              </a:ext>
            </a:extLst>
          </p:cNvPr>
          <p:cNvSpPr txBox="1"/>
          <p:nvPr/>
        </p:nvSpPr>
        <p:spPr>
          <a:xfrm>
            <a:off x="8590934" y="1880198"/>
            <a:ext cx="1703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Key Features</a:t>
            </a:r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: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0F3C3B-B1EF-7B0A-514E-B753AB3CA1C8}"/>
              </a:ext>
            </a:extLst>
          </p:cNvPr>
          <p:cNvSpPr txBox="1"/>
          <p:nvPr/>
        </p:nvSpPr>
        <p:spPr>
          <a:xfrm>
            <a:off x="0" y="6250487"/>
            <a:ext cx="4396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(Andre Luis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Policani</a:t>
            </a: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Freitas, 2019)</a:t>
            </a:r>
            <a:r>
              <a:rPr lang="en-GB" dirty="0">
                <a:effectLst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(Peacock, 2024)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23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49E860-7699-1FEC-8FA4-CE25EC32D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" y="942995"/>
            <a:ext cx="5967412" cy="31003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D75250-F0BE-6DD1-8C47-57D56DFDE9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3086088"/>
            <a:ext cx="5967413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0C2C54-F72A-FAFA-8903-2EB35B13245D}"/>
              </a:ext>
            </a:extLst>
          </p:cNvPr>
          <p:cNvSpPr txBox="1"/>
          <p:nvPr/>
        </p:nvSpPr>
        <p:spPr>
          <a:xfrm>
            <a:off x="901873" y="5148843"/>
            <a:ext cx="412106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For each of the three phases, this graph displays the distribution of costs among the various categories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9ED63-0A37-2194-DF0D-D566098166C0}"/>
              </a:ext>
            </a:extLst>
          </p:cNvPr>
          <p:cNvSpPr txBox="1"/>
          <p:nvPr/>
        </p:nvSpPr>
        <p:spPr>
          <a:xfrm>
            <a:off x="7515617" y="1014435"/>
            <a:ext cx="3663862" cy="886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80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The total costs for every step are shown in this bar chart.</a:t>
            </a:r>
            <a:endParaRPr lang="en-GB" sz="1800" dirty="0"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852357CD-8E50-0FD9-A8CF-53AF02244E27}"/>
              </a:ext>
            </a:extLst>
          </p:cNvPr>
          <p:cNvSpPr/>
          <p:nvPr/>
        </p:nvSpPr>
        <p:spPr>
          <a:xfrm>
            <a:off x="8795570" y="2006738"/>
            <a:ext cx="1103955" cy="901874"/>
          </a:xfrm>
          <a:prstGeom prst="downArrow">
            <a:avLst/>
          </a:prstGeom>
          <a:solidFill>
            <a:schemeClr val="accent5">
              <a:alpha val="19531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42EECBDD-0FAB-CD99-6881-A29D201762BF}"/>
              </a:ext>
            </a:extLst>
          </p:cNvPr>
          <p:cNvSpPr/>
          <p:nvPr/>
        </p:nvSpPr>
        <p:spPr>
          <a:xfrm rot="10800000">
            <a:off x="2560315" y="4109456"/>
            <a:ext cx="1103955" cy="901874"/>
          </a:xfrm>
          <a:prstGeom prst="downArrow">
            <a:avLst/>
          </a:prstGeom>
          <a:solidFill>
            <a:schemeClr val="accent5">
              <a:alpha val="2007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A60C01-254B-CFD1-D55F-DEB024023EDF}"/>
              </a:ext>
            </a:extLst>
          </p:cNvPr>
          <p:cNvSpPr txBox="1"/>
          <p:nvPr/>
        </p:nvSpPr>
        <p:spPr>
          <a:xfrm>
            <a:off x="61911" y="158246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Cash Flow Forecast for the First 12 Months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34715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F2D1AA-91EE-6029-6A63-9B192EE38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1534"/>
            <a:ext cx="6096000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7D5F9A-E8E6-6AB9-750C-80BE74C91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186108"/>
            <a:ext cx="5930900" cy="33258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B18B4C-6550-7441-3046-9A1CCAD25D65}"/>
              </a:ext>
            </a:extLst>
          </p:cNvPr>
          <p:cNvSpPr txBox="1"/>
          <p:nvPr/>
        </p:nvSpPr>
        <p:spPr>
          <a:xfrm>
            <a:off x="779859" y="5300679"/>
            <a:ext cx="45362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This graphic displays the anticipated revenue for every phase and indicates a gradual growth over time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DB7B9-2CFF-22A0-A233-33B52025FABB}"/>
              </a:ext>
            </a:extLst>
          </p:cNvPr>
          <p:cNvSpPr txBox="1"/>
          <p:nvPr/>
        </p:nvSpPr>
        <p:spPr>
          <a:xfrm>
            <a:off x="7143949" y="817584"/>
            <a:ext cx="38350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The net cash flow for each phase is displayed on this graph, which starts off negatively and goes positive in the last phase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5344C9C7-6FB0-E814-44A6-919F5BC20784}"/>
              </a:ext>
            </a:extLst>
          </p:cNvPr>
          <p:cNvSpPr/>
          <p:nvPr/>
        </p:nvSpPr>
        <p:spPr>
          <a:xfrm rot="10800000">
            <a:off x="2374571" y="4323776"/>
            <a:ext cx="1103955" cy="901874"/>
          </a:xfrm>
          <a:prstGeom prst="downArrow">
            <a:avLst/>
          </a:prstGeom>
          <a:solidFill>
            <a:schemeClr val="accent5">
              <a:alpha val="2007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91C16DEB-C593-B310-A7EF-B26A1CAC3873}"/>
              </a:ext>
            </a:extLst>
          </p:cNvPr>
          <p:cNvSpPr/>
          <p:nvPr/>
        </p:nvSpPr>
        <p:spPr>
          <a:xfrm>
            <a:off x="8795570" y="2121042"/>
            <a:ext cx="1103955" cy="901874"/>
          </a:xfrm>
          <a:prstGeom prst="downArrow">
            <a:avLst/>
          </a:prstGeom>
          <a:solidFill>
            <a:schemeClr val="accent5">
              <a:alpha val="19531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E1D7AC-5B31-2F77-3149-C048A0A216C9}"/>
              </a:ext>
            </a:extLst>
          </p:cNvPr>
          <p:cNvSpPr txBox="1"/>
          <p:nvPr/>
        </p:nvSpPr>
        <p:spPr>
          <a:xfrm>
            <a:off x="121444" y="3609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Cash Flow Forecast for the First 12 Months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3958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144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1E420C-31DC-57F2-6CB2-102EE7D92A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2596" b="10084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effectLst>
            <a:reflection stA="0" endPos="65000" dist="508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A319A3-0A1B-E26B-A8A3-DFEB42229EE9}"/>
              </a:ext>
            </a:extLst>
          </p:cNvPr>
          <p:cNvSpPr txBox="1"/>
          <p:nvPr/>
        </p:nvSpPr>
        <p:spPr>
          <a:xfrm>
            <a:off x="838200" y="1671637"/>
            <a:ext cx="10515600" cy="49482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Notes:                                                                                                                                            </a:t>
            </a:r>
            <a:endParaRPr lang="en-US" sz="3200" b="1" dirty="0">
              <a:solidFill>
                <a:srgbClr val="FFFFFF"/>
              </a:solidFill>
              <a:latin typeface="Bell MT" panose="02020503060305020303" pitchFamily="18" charset="7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US" sz="28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• Revenue estimates are modest, assuming steady user acquisition and membership growth;                                                                                                                                         • First few months' expenses are greater owing to website construction and launch-related marketing initiatives.                                                                            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• The emphasis on cost-effectiveness permits sustainability and scalability within the constrained start-up capital.</a:t>
            </a:r>
          </a:p>
        </p:txBody>
      </p:sp>
    </p:spTree>
    <p:extLst>
      <p:ext uri="{BB962C8B-B14F-4D97-AF65-F5344CB8AC3E}">
        <p14:creationId xmlns:p14="http://schemas.microsoft.com/office/powerpoint/2010/main" val="2991262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on a cylinder&#10;&#10;Description automatically generated">
            <a:extLst>
              <a:ext uri="{FF2B5EF4-FFF2-40B4-BE49-F238E27FC236}">
                <a16:creationId xmlns:a16="http://schemas.microsoft.com/office/drawing/2014/main" id="{DC20BDD1-C159-3AA6-CD58-5CEB49C38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956816"/>
            <a:ext cx="10905066" cy="29443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386CBA-13CC-023F-12C3-15C4D76616C7}"/>
              </a:ext>
            </a:extLst>
          </p:cNvPr>
          <p:cNvSpPr txBox="1"/>
          <p:nvPr/>
        </p:nvSpPr>
        <p:spPr>
          <a:xfrm>
            <a:off x="3045619" y="272534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Management of the company </a:t>
            </a:r>
            <a:endParaRPr lang="en-US" sz="36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E1181A-D19C-E097-ACD2-46E0B341E2DB}"/>
              </a:ext>
            </a:extLst>
          </p:cNvPr>
          <p:cNvSpPr txBox="1"/>
          <p:nvPr/>
        </p:nvSpPr>
        <p:spPr>
          <a:xfrm>
            <a:off x="121442" y="791509"/>
            <a:ext cx="12070557" cy="369332"/>
          </a:xfrm>
          <a:prstGeom prst="rect">
            <a:avLst/>
          </a:prstGeom>
          <a:noFill/>
          <a:effectLst>
            <a:reflection stA="30461" endPos="65000" dist="50800" dir="5400000" sy="-100000" algn="bl" rotWithShape="0"/>
          </a:effectLst>
        </p:spPr>
        <p:txBody>
          <a:bodyPr wrap="square">
            <a:spAutoFit/>
          </a:bodyPr>
          <a:lstStyle/>
          <a:p>
            <a:pPr algn="ctr"/>
            <a:r>
              <a:rPr lang="en-GB" sz="1800" kern="0" dirty="0" err="1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sz="1800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Online is a modern virtual fitness platform dedicated to providing individualised and easily accessible workouts.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CFC652-38D8-9D8B-6990-F2669A08BFBE}"/>
              </a:ext>
            </a:extLst>
          </p:cNvPr>
          <p:cNvSpPr txBox="1"/>
          <p:nvPr/>
        </p:nvSpPr>
        <p:spPr>
          <a:xfrm>
            <a:off x="5133446" y="4773827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rgbClr val="0E2841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Owner/Founder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A19D2B-7054-374F-F224-4366C33EEF52}"/>
              </a:ext>
            </a:extLst>
          </p:cNvPr>
          <p:cNvSpPr txBox="1"/>
          <p:nvPr/>
        </p:nvSpPr>
        <p:spPr>
          <a:xfrm>
            <a:off x="3045619" y="527051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strategic vision and leadership for </a:t>
            </a:r>
            <a:r>
              <a:rPr lang="en-GB" sz="1800" kern="0" dirty="0" err="1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FD4DFC-30A6-5F04-F3E0-2A7DED806992}"/>
              </a:ext>
            </a:extLst>
          </p:cNvPr>
          <p:cNvSpPr txBox="1"/>
          <p:nvPr/>
        </p:nvSpPr>
        <p:spPr>
          <a:xfrm>
            <a:off x="3045619" y="5697157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business development and partnerships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58B8AAE-0872-45DD-7A4F-91CC0A763439}"/>
              </a:ext>
            </a:extLst>
          </p:cNvPr>
          <p:cNvSpPr txBox="1"/>
          <p:nvPr/>
        </p:nvSpPr>
        <p:spPr>
          <a:xfrm>
            <a:off x="3045619" y="6139158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overall project management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A295FD-6D5C-AEDF-4B18-E7F1542E4A09}"/>
              </a:ext>
            </a:extLst>
          </p:cNvPr>
          <p:cNvSpPr txBox="1"/>
          <p:nvPr/>
        </p:nvSpPr>
        <p:spPr>
          <a:xfrm>
            <a:off x="9146381" y="6486662"/>
            <a:ext cx="3045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(Administration, 2021)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83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D8CAC8F-6052-48CA-697E-42B17E6791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6355"/>
              </p:ext>
            </p:extLst>
          </p:nvPr>
        </p:nvGraphicFramePr>
        <p:xfrm>
          <a:off x="714375" y="242888"/>
          <a:ext cx="10637837" cy="6615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2EFA1BA-68A8-9B39-B516-E8875E1CB2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139352"/>
            <a:ext cx="2892829" cy="21217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1F3FE0-CEA7-CEF6-CE93-D4C6C875E296}"/>
              </a:ext>
            </a:extLst>
          </p:cNvPr>
          <p:cNvSpPr txBox="1"/>
          <p:nvPr/>
        </p:nvSpPr>
        <p:spPr>
          <a:xfrm>
            <a:off x="0" y="6499628"/>
            <a:ext cx="2549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(Association,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544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388E46-74F2-A3ED-7AB9-7D342C9E1B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5" r="12297" b="-1"/>
          <a:stretch/>
        </p:blipFill>
        <p:spPr>
          <a:xfrm>
            <a:off x="1" y="9"/>
            <a:ext cx="9669642" cy="649286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E93AF1-B2B6-3D4D-857B-4D2095CF0BF2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400"/>
              </a:spcAft>
            </a:pPr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+mj-ea"/>
                <a:cs typeface="+mj-cs"/>
              </a:rPr>
              <a:t>Legal format of the startup company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400"/>
              </a:spcAft>
            </a:pPr>
            <a:endParaRPr lang="en-US" sz="4000" b="1" dirty="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6C4F12-C7A7-A8DD-6CD1-9626C999B6B5}"/>
              </a:ext>
            </a:extLst>
          </p:cNvPr>
          <p:cNvSpPr txBox="1"/>
          <p:nvPr/>
        </p:nvSpPr>
        <p:spPr>
          <a:xfrm>
            <a:off x="7531610" y="2434201"/>
            <a:ext cx="4657341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Bell MT" panose="02020503060305020303" pitchFamily="18" charset="77"/>
              </a:rPr>
              <a:t>A great combination of liability protection, operational flexibility, and simplicity is offered by an LLC. Limited Liability Company (LLC) have a lot of advantages: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Owners' (members') personal responsibility is limited, protecting their own resources.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Pass-Through Taxation: All members' tax returns get a transfer of gains and losses.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Flexibility: there are fewer formalities and more operational flexibility. </a:t>
            </a:r>
            <a:endParaRPr lang="en-US" sz="2000" dirty="0">
              <a:latin typeface="Bell MT" panose="02020503060305020303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85292D-AF5D-B454-3BB2-7F5B4174D99E}"/>
              </a:ext>
            </a:extLst>
          </p:cNvPr>
          <p:cNvSpPr txBox="1"/>
          <p:nvPr/>
        </p:nvSpPr>
        <p:spPr>
          <a:xfrm>
            <a:off x="708" y="6482312"/>
            <a:ext cx="26422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(Alexandra, 2023)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06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6139EAF-64C7-CD0A-B08F-EB382BE3D1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516798"/>
              </p:ext>
            </p:extLst>
          </p:nvPr>
        </p:nvGraphicFramePr>
        <p:xfrm>
          <a:off x="200027" y="0"/>
          <a:ext cx="10634662" cy="6743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52013B6-EE9A-890F-D38A-E4B4C23D971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</a:blip>
          <a:stretch>
            <a:fillRect/>
          </a:stretch>
        </p:blipFill>
        <p:spPr>
          <a:xfrm>
            <a:off x="7872412" y="0"/>
            <a:ext cx="4319588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57D9F7-9D9C-15BA-8DC9-1C4672B2BC0B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50000"/>
          </a:blip>
          <a:stretch>
            <a:fillRect/>
          </a:stretch>
        </p:blipFill>
        <p:spPr>
          <a:xfrm>
            <a:off x="-1" y="1500188"/>
            <a:ext cx="3300413" cy="308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21F26E-0D3D-6675-B32F-2C7F6CB90301}"/>
              </a:ext>
            </a:extLst>
          </p:cNvPr>
          <p:cNvSpPr txBox="1"/>
          <p:nvPr/>
        </p:nvSpPr>
        <p:spPr>
          <a:xfrm>
            <a:off x="-1" y="6431518"/>
            <a:ext cx="21356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(Curley, 2019)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44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708911-734A-71B1-5AEC-FE7AC2A37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5859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357F9DD-D636-6719-23AC-A01FBB745D36}"/>
              </a:ext>
            </a:extLst>
          </p:cNvPr>
          <p:cNvSpPr txBox="1"/>
          <p:nvPr/>
        </p:nvSpPr>
        <p:spPr>
          <a:xfrm>
            <a:off x="2243129" y="1498079"/>
            <a:ext cx="21717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Strengths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solidFill>
                <a:schemeClr val="accent5">
                  <a:lumMod val="60000"/>
                  <a:lumOff val="4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D933EE-AE4E-C945-451B-D205C88E9C76}"/>
              </a:ext>
            </a:extLst>
          </p:cNvPr>
          <p:cNvSpPr txBox="1"/>
          <p:nvPr/>
        </p:nvSpPr>
        <p:spPr>
          <a:xfrm>
            <a:off x="7515214" y="1498079"/>
            <a:ext cx="27717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Weaknesses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D965CB-7A3B-92E5-1BC7-A925529C24D9}"/>
              </a:ext>
            </a:extLst>
          </p:cNvPr>
          <p:cNvSpPr txBox="1"/>
          <p:nvPr/>
        </p:nvSpPr>
        <p:spPr>
          <a:xfrm>
            <a:off x="1957369" y="5877993"/>
            <a:ext cx="31003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Opportunities</a:t>
            </a:r>
            <a:r>
              <a:rPr lang="en-GB" sz="3600" dirty="0">
                <a:effectLst/>
              </a:rPr>
              <a:t> </a:t>
            </a:r>
            <a:endParaRPr lang="en-US" sz="3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711454-A47B-EDF1-CAB0-4E436586E1D0}"/>
              </a:ext>
            </a:extLst>
          </p:cNvPr>
          <p:cNvSpPr txBox="1"/>
          <p:nvPr/>
        </p:nvSpPr>
        <p:spPr>
          <a:xfrm>
            <a:off x="8115296" y="5885676"/>
            <a:ext cx="2000253" cy="646331"/>
          </a:xfrm>
          <a:prstGeom prst="rect">
            <a:avLst/>
          </a:prstGeom>
          <a:noFill/>
          <a:effectLst>
            <a:reflection stA="0" endPos="65000" dist="50800" dir="5400000" sy="-100000" algn="bl" rotWithShape="0"/>
          </a:effectLst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Threats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CF47B5-ABA1-3B59-AFCC-BC86559937CE}"/>
              </a:ext>
            </a:extLst>
          </p:cNvPr>
          <p:cNvSpPr txBox="1"/>
          <p:nvPr/>
        </p:nvSpPr>
        <p:spPr>
          <a:xfrm>
            <a:off x="2343150" y="142055"/>
            <a:ext cx="98488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Provide offline resources or offer in-person sessions where possible to mitigate the impact of service disruptions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9EB8B7-B777-1139-9FAE-71303CE6C263}"/>
              </a:ext>
            </a:extLst>
          </p:cNvPr>
          <p:cNvSpPr txBox="1"/>
          <p:nvPr/>
        </p:nvSpPr>
        <p:spPr>
          <a:xfrm>
            <a:off x="1871662" y="349805"/>
            <a:ext cx="9848850" cy="386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just">
              <a:lnSpc>
                <a:spcPct val="150000"/>
              </a:lnSpc>
            </a:pPr>
            <a:r>
              <a:rPr lang="en-GB" sz="1400" u="sng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Develop a unique selling proposition (USP) that distinguishes my online fitness platform from competitors</a:t>
            </a:r>
            <a:endParaRPr lang="en-GB" sz="1400" dirty="0"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DF4F7-E5E4-1A08-1BDF-13582F9B3B44}"/>
              </a:ext>
            </a:extLst>
          </p:cNvPr>
          <p:cNvSpPr txBox="1"/>
          <p:nvPr/>
        </p:nvSpPr>
        <p:spPr>
          <a:xfrm>
            <a:off x="2343148" y="681037"/>
            <a:ext cx="9848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u="sng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Introduce live virtual coaching sessions, interactive Q&amp;A sessions, or forums where users can connect with trainers and each other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EE1E7A-BF51-ECBB-F2FD-7DD7787DFC39}"/>
              </a:ext>
            </a:extLst>
          </p:cNvPr>
          <p:cNvSpPr txBox="1"/>
          <p:nvPr/>
        </p:nvSpPr>
        <p:spPr>
          <a:xfrm>
            <a:off x="2343148" y="1132930"/>
            <a:ext cx="920115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Regularly seek feedback and adapt services based on user preferences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24" name="Curved Up Arrow 23">
            <a:extLst>
              <a:ext uri="{FF2B5EF4-FFF2-40B4-BE49-F238E27FC236}">
                <a16:creationId xmlns:a16="http://schemas.microsoft.com/office/drawing/2014/main" id="{F34E2E64-B423-4C3A-4503-EE9434F1ADAD}"/>
              </a:ext>
            </a:extLst>
          </p:cNvPr>
          <p:cNvSpPr/>
          <p:nvPr/>
        </p:nvSpPr>
        <p:spPr>
          <a:xfrm rot="16200000">
            <a:off x="10800548" y="1758165"/>
            <a:ext cx="2060588" cy="573083"/>
          </a:xfrm>
          <a:prstGeom prst="curvedUp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15642-D190-7981-3D18-66A17F178B6E}"/>
              </a:ext>
            </a:extLst>
          </p:cNvPr>
          <p:cNvSpPr txBox="1"/>
          <p:nvPr/>
        </p:nvSpPr>
        <p:spPr>
          <a:xfrm>
            <a:off x="-18789" y="6507487"/>
            <a:ext cx="67828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(CONTRIBUTOR, 2024); (FITNESS, n.d.)</a:t>
            </a:r>
            <a:r>
              <a:rPr lang="en-GB" sz="1200" dirty="0">
                <a:effectLst/>
              </a:rPr>
              <a:t> ;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(Smith, 2021)</a:t>
            </a:r>
            <a:r>
              <a:rPr lang="en-GB" sz="1200" dirty="0">
                <a:effectLst/>
              </a:rPr>
              <a:t> ;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(Rodriguez, 2020)</a:t>
            </a:r>
            <a:r>
              <a:rPr lang="en-GB" sz="1200" dirty="0">
                <a:effectLst/>
              </a:rPr>
              <a:t> ; 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sz="12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Spraul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2023)</a:t>
            </a:r>
            <a:r>
              <a:rPr lang="en-GB" sz="1200" dirty="0">
                <a:effectLst/>
              </a:rPr>
              <a:t>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486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B80236-C8CD-B875-B419-720F23DAA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861"/>
          <a:stretch/>
        </p:blipFill>
        <p:spPr>
          <a:xfrm>
            <a:off x="942066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4273D5-5086-7042-ED99-7423456637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7" r="190" b="2"/>
          <a:stretch/>
        </p:blipFill>
        <p:spPr>
          <a:xfrm>
            <a:off x="3401591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E28FF7-32A8-8D33-6E26-066B4EB1DA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25" b="1198"/>
          <a:stretch/>
        </p:blipFill>
        <p:spPr>
          <a:xfrm>
            <a:off x="5861116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0302B6-8D91-EB42-F28F-BBD4304DCF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9" r="1384"/>
          <a:stretch/>
        </p:blipFill>
        <p:spPr>
          <a:xfrm>
            <a:off x="8320641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54468-35E3-0C72-BDAB-134825AAB879}"/>
              </a:ext>
            </a:extLst>
          </p:cNvPr>
          <p:cNvSpPr txBox="1"/>
          <p:nvPr/>
        </p:nvSpPr>
        <p:spPr>
          <a:xfrm>
            <a:off x="8320642" y="543450"/>
            <a:ext cx="2929291" cy="1625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Virtual Fitness Programs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Customizable Workout Plans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Nutritional Guidance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Technology Integration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B56EC4-F75D-831B-4A4B-E8C191856BD4}"/>
              </a:ext>
            </a:extLst>
          </p:cNvPr>
          <p:cNvSpPr txBox="1"/>
          <p:nvPr/>
        </p:nvSpPr>
        <p:spPr>
          <a:xfrm>
            <a:off x="5683730" y="4640803"/>
            <a:ext cx="2698964" cy="12877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Subscription Models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Tiered Membership Levels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Free Trials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8C602C-6DA3-9C3A-FF1B-4D944C27D07B}"/>
              </a:ext>
            </a:extLst>
          </p:cNvPr>
          <p:cNvSpPr txBox="1"/>
          <p:nvPr/>
        </p:nvSpPr>
        <p:spPr>
          <a:xfrm>
            <a:off x="3253515" y="1446228"/>
            <a:ext cx="2698964" cy="1027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Online Platform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Global Accessibility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Collaborations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3C2D0-ACE3-5917-D805-99D99D3F0C69}"/>
              </a:ext>
            </a:extLst>
          </p:cNvPr>
          <p:cNvSpPr txBox="1"/>
          <p:nvPr/>
        </p:nvSpPr>
        <p:spPr>
          <a:xfrm>
            <a:off x="995913" y="4561671"/>
            <a:ext cx="2698963" cy="1885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Social Media Marketing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Influencer Collaborations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Content Marketing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Email Campaigns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253789-E097-C09B-1CEA-3734E0746E4C}"/>
              </a:ext>
            </a:extLst>
          </p:cNvPr>
          <p:cNvSpPr txBox="1"/>
          <p:nvPr/>
        </p:nvSpPr>
        <p:spPr>
          <a:xfrm>
            <a:off x="9009117" y="4597939"/>
            <a:ext cx="14251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accent4">
                    <a:lumMod val="50000"/>
                  </a:schemeClr>
                </a:solidFill>
                <a:latin typeface="Bell MT" panose="02020503060305020303" pitchFamily="18" charset="77"/>
              </a:rPr>
              <a:t>Product</a:t>
            </a:r>
            <a:r>
              <a:rPr lang="en-GB" sz="2400" kern="1200" dirty="0">
                <a:solidFill>
                  <a:schemeClr val="accent4">
                    <a:lumMod val="5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accent4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1E7DD6-D345-2D7C-3C00-35AED5DCAF0D}"/>
              </a:ext>
            </a:extLst>
          </p:cNvPr>
          <p:cNvSpPr txBox="1"/>
          <p:nvPr/>
        </p:nvSpPr>
        <p:spPr>
          <a:xfrm>
            <a:off x="6530866" y="1972941"/>
            <a:ext cx="10970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77"/>
              </a:rPr>
              <a:t>Price</a:t>
            </a:r>
            <a:r>
              <a:rPr lang="en-GB" sz="2400" kern="1200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91AB8A-08FF-DF6C-5034-66D20B586B82}"/>
              </a:ext>
            </a:extLst>
          </p:cNvPr>
          <p:cNvSpPr txBox="1"/>
          <p:nvPr/>
        </p:nvSpPr>
        <p:spPr>
          <a:xfrm>
            <a:off x="4075607" y="4520664"/>
            <a:ext cx="997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tx2">
                    <a:lumMod val="90000"/>
                    <a:lumOff val="10000"/>
                  </a:schemeClr>
                </a:solidFill>
                <a:latin typeface="Bell MT" panose="02020503060305020303" pitchFamily="18" charset="77"/>
              </a:rPr>
              <a:t>Place</a:t>
            </a:r>
            <a:r>
              <a:rPr lang="en-GB" sz="2400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tx2">
                  <a:lumMod val="90000"/>
                  <a:lumOff val="1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16A350-1411-C1C8-5FDB-5BE91C296518}"/>
              </a:ext>
            </a:extLst>
          </p:cNvPr>
          <p:cNvSpPr txBox="1"/>
          <p:nvPr/>
        </p:nvSpPr>
        <p:spPr>
          <a:xfrm>
            <a:off x="1168180" y="1969194"/>
            <a:ext cx="17537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rgbClr val="640705"/>
                </a:solidFill>
                <a:latin typeface="Bell MT" panose="02020503060305020303" pitchFamily="18" charset="77"/>
              </a:rPr>
              <a:t>Promotion</a:t>
            </a:r>
            <a:r>
              <a:rPr lang="en-GB" sz="2400" kern="1200" dirty="0">
                <a:solidFill>
                  <a:srgbClr val="640705"/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rgbClr val="640705"/>
              </a:solidFill>
              <a:latin typeface="Bell MT" panose="02020503060305020303" pitchFamily="18" charset="77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25EEB65-8B13-93A9-C0EC-FCE44652FF1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tretch>
            <a:fillRect/>
          </a:stretch>
        </p:blipFill>
        <p:spPr>
          <a:xfrm>
            <a:off x="3548233" y="5059604"/>
            <a:ext cx="1977515" cy="14097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C7E6BBB-73AC-8ADB-CF06-BF6966D37B34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23000"/>
          </a:blip>
          <a:stretch>
            <a:fillRect/>
          </a:stretch>
        </p:blipFill>
        <p:spPr>
          <a:xfrm>
            <a:off x="8993296" y="5012087"/>
            <a:ext cx="1460500" cy="14351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619FBFA-2A49-8BB4-1975-9A85A5F963D2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20000"/>
          </a:blip>
          <a:stretch>
            <a:fillRect/>
          </a:stretch>
        </p:blipFill>
        <p:spPr>
          <a:xfrm>
            <a:off x="6239522" y="414338"/>
            <a:ext cx="1232841" cy="121078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D7069C0-3257-6870-7561-B3AB847C5C6E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35000"/>
          </a:blip>
          <a:stretch>
            <a:fillRect/>
          </a:stretch>
        </p:blipFill>
        <p:spPr>
          <a:xfrm>
            <a:off x="820172" y="543010"/>
            <a:ext cx="2146300" cy="14623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469BFC-D068-F4FC-610E-099CB7E8B90D}"/>
              </a:ext>
            </a:extLst>
          </p:cNvPr>
          <p:cNvSpPr txBox="1"/>
          <p:nvPr/>
        </p:nvSpPr>
        <p:spPr>
          <a:xfrm>
            <a:off x="7627951" y="6484464"/>
            <a:ext cx="4562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(Janette Novak, 2023);  (Team,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9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661BA-A448-CAC3-23B4-4BB4B38CB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0" y="365126"/>
            <a:ext cx="6112673" cy="92333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EAA8F-290F-009C-80CC-A89166FE4763}"/>
              </a:ext>
            </a:extLst>
          </p:cNvPr>
          <p:cNvSpPr txBox="1"/>
          <p:nvPr/>
        </p:nvSpPr>
        <p:spPr>
          <a:xfrm>
            <a:off x="364331" y="1495722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 err="1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Online is a cutting-edge, reasonably priced virtual exercise platform that wants to revolutionise at-home training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ECEFB6-337B-CD60-058D-4977C9C93FEC}"/>
              </a:ext>
            </a:extLst>
          </p:cNvPr>
          <p:cNvSpPr txBox="1"/>
          <p:nvPr/>
        </p:nvSpPr>
        <p:spPr>
          <a:xfrm>
            <a:off x="364331" y="2340560"/>
            <a:ext cx="610076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Our objective is to make fitness affordable for a wide range of people while maintaining financial sustainability through strategic expansion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C11FB2-7122-5A16-CB81-252B53143C25}"/>
              </a:ext>
            </a:extLst>
          </p:cNvPr>
          <p:cNvSpPr txBox="1"/>
          <p:nvPr/>
        </p:nvSpPr>
        <p:spPr>
          <a:xfrm>
            <a:off x="364331" y="3442580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Affordable membership options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EFDC4E-FDD8-2654-78C2-1DC6E2B7BDA9}"/>
              </a:ext>
            </a:extLst>
          </p:cNvPr>
          <p:cNvSpPr txBox="1"/>
          <p:nvPr/>
        </p:nvSpPr>
        <p:spPr>
          <a:xfrm>
            <a:off x="364331" y="389708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O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nline fitness classes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2C38B1-8B6C-558B-13B4-9AAA8AC5375B}"/>
              </a:ext>
            </a:extLst>
          </p:cNvPr>
          <p:cNvSpPr txBox="1"/>
          <p:nvPr/>
        </p:nvSpPr>
        <p:spPr>
          <a:xfrm>
            <a:off x="364331" y="4337298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I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ndividualised training schedules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E9A850-0863-0156-D8BF-57F174E2D62E}"/>
              </a:ext>
            </a:extLst>
          </p:cNvPr>
          <p:cNvSpPr txBox="1"/>
          <p:nvPr/>
        </p:nvSpPr>
        <p:spPr>
          <a:xfrm>
            <a:off x="364331" y="480612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N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utrition counselling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9DF2A67-604B-0FED-BDEA-AF85B114D9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43650" y="365126"/>
            <a:ext cx="5495930" cy="649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32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9FF953BA-6A67-DEF6-BAD4-CE68CCF839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1463" y="-100678"/>
            <a:ext cx="11082337" cy="720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Arial" panose="020B0604020202020204" pitchFamily="34" charset="0"/>
              </a:rPr>
              <a:t>Administration, U. S. B.,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 Plan Outline for Fitness Businesses.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www.sba.gov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/business-guide/plan-your-business/write-your-business-plan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28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Alexandra, 2023.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PerfectGym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www.perfectgym.com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/blog/business/fitness-industry-statistics-trends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26 05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Andre Luis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Policani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Freitas, T. S. L., 2019. FITNESS CENTERS: WHAT ARE THE MOST IMPORTANT ATTRIBUTES IN THIS SECTOR?.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for Quality Research,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I(13), pp. 177-192.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Association, D. M., 2022. Digital Marketing Strategies for Online Fitness Businesses.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Digital Marketing,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I(30), pp. 102-118.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CONTRIBUTOR, P., 2024.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PESTLE ANALUSIS.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pestleanalysis.com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/swot-analysis-of-the-gym-industry/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25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Curley, E.,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GLOFOX.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www.glofox.com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/blog/how-to-be-successful-in-the-fitness-industry/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E., T., CH., A. &amp; G., C., 2014. Investigating the relationship among service quality, customer satisfaction and psychological commitment in Cyprian fitness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centres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Physical Education and Sport 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IV(14), pp. 514-520.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FITNESS, E., n.d.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EDUCATE FITNESS.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educatefitness.co.uk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/personal-trainer-swot-analysis-unleashing-your-potential-for-success/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Janette Novak, K. A.,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Forbes ADVISOR.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www.forbes.com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/advisor/business/4-ps-marketing/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27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Peacock, J., 2024.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GYMDESK.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gymdesk.com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/blog/use-facebook-groups-to-develop-leads-into-personal-training-clients/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Rodriguez, R.,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Premier global.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blog.premierglobal.co.uk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/swot-analysis-for-personal-trainers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Smith, J., 2021. The State of the Online Fitness Industry: Trends and Opportunities..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Fitness Business Today,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II(15), pp. 45-62.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Spraul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T.,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Exercise.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www.exercise.com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/grow/gym-swot-analysis/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25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Team, A. C., 2022.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Abode Experience Cloud.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business.adobe.com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/blog/basics/learn-about-four-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-of-marketing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114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4237</TotalTime>
  <Words>1365</Words>
  <Application>Microsoft Macintosh PowerPoint</Application>
  <PresentationFormat>Widescreen</PresentationFormat>
  <Paragraphs>157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Bell MT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Adelina Andrusca (2128219)</dc:creator>
  <cp:lastModifiedBy>Adelina Andrusca (2128219)</cp:lastModifiedBy>
  <cp:revision>17</cp:revision>
  <dcterms:created xsi:type="dcterms:W3CDTF">2024-03-06T09:59:51Z</dcterms:created>
  <dcterms:modified xsi:type="dcterms:W3CDTF">2024-03-17T18:07:11Z</dcterms:modified>
</cp:coreProperties>
</file>