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webextensions/taskpanes.xml" ContentType="application/vnd.ms-office.webextensiontaskpanes+xml"/>
  <Override PartName="/ppt/webextensions/webextension1.xml" ContentType="application/vnd.ms-office.webextens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theme/theme2.xml" ContentType="application/vnd.openxmlformats-officedocument.theme+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0.xml" ContentType="application/vnd.openxmlformats-officedocument.presentationml.tags+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tags/tag47.xml" ContentType="application/vnd.openxmlformats-officedocument.presentationml.tags+xml"/>
  <Override PartName="/ppt/tags/tag48.xml" ContentType="application/vnd.openxmlformats-officedocument.presentationml.tags+xml"/>
  <Override PartName="/ppt/tags/tag49.xml" ContentType="application/vnd.openxmlformats-officedocument.presentationml.tags+xml"/>
  <Override PartName="/ppt/tags/tag50.xml" ContentType="application/vnd.openxmlformats-officedocument.presentationml.tags+xml"/>
  <Override PartName="/ppt/tags/tag51.xml" ContentType="application/vnd.openxmlformats-officedocument.presentationml.tags+xml"/>
  <Override PartName="/ppt/tags/tag52.xml" ContentType="application/vnd.openxmlformats-officedocument.presentationml.tags+xml"/>
  <Override PartName="/ppt/tags/tag53.xml" ContentType="application/vnd.openxmlformats-officedocument.presentationml.tags+xml"/>
  <Override PartName="/ppt/tags/tag54.xml" ContentType="application/vnd.openxmlformats-officedocument.presentationml.tags+xml"/>
  <Override PartName="/ppt/tags/tag55.xml" ContentType="application/vnd.openxmlformats-officedocument.presentationml.tags+xml"/>
  <Override PartName="/ppt/tags/tag56.xml" ContentType="application/vnd.openxmlformats-officedocument.presentationml.tags+xml"/>
  <Override PartName="/ppt/tags/tag57.xml" ContentType="application/vnd.openxmlformats-officedocument.presentationml.tags+xml"/>
  <Override PartName="/ppt/tags/tag58.xml" ContentType="application/vnd.openxmlformats-officedocument.presentationml.tags+xml"/>
  <Override PartName="/ppt/tags/tag59.xml" ContentType="application/vnd.openxmlformats-officedocument.presentationml.tags+xml"/>
  <Override PartName="/ppt/tags/tag60.xml" ContentType="application/vnd.openxmlformats-officedocument.presentationml.tags+xml"/>
  <Override PartName="/ppt/tags/tag61.xml" ContentType="application/vnd.openxmlformats-officedocument.presentationml.tags+xml"/>
  <Override PartName="/ppt/tags/tag62.xml" ContentType="application/vnd.openxmlformats-officedocument.presentationml.tags+xml"/>
  <Override PartName="/ppt/tags/tag63.xml" ContentType="application/vnd.openxmlformats-officedocument.presentationml.tags+xml"/>
  <Override PartName="/ppt/tags/tag64.xml" ContentType="application/vnd.openxmlformats-officedocument.presentationml.tags+xml"/>
  <Override PartName="/ppt/tags/tag65.xml" ContentType="application/vnd.openxmlformats-officedocument.presentationml.tags+xml"/>
  <Override PartName="/ppt/tags/tag66.xml" ContentType="application/vnd.openxmlformats-officedocument.presentationml.tags+xml"/>
  <Override PartName="/ppt/tags/tag67.xml" ContentType="application/vnd.openxmlformats-officedocument.presentationml.tags+xml"/>
  <Override PartName="/ppt/tags/tag68.xml" ContentType="application/vnd.openxmlformats-officedocument.presentationml.tags+xml"/>
  <Override PartName="/ppt/tags/tag69.xml" ContentType="application/vnd.openxmlformats-officedocument.presentationml.tags+xml"/>
  <Override PartName="/ppt/tags/tag70.xml" ContentType="application/vnd.openxmlformats-officedocument.presentationml.tags+xml"/>
  <Override PartName="/ppt/tags/tag71.xml" ContentType="application/vnd.openxmlformats-officedocument.presentationml.tags+xml"/>
  <Override PartName="/ppt/tags/tag72.xml" ContentType="application/vnd.openxmlformats-officedocument.presentationml.tags+xml"/>
  <Override PartName="/ppt/tags/tag73.xml" ContentType="application/vnd.openxmlformats-officedocument.presentationml.tags+xml"/>
  <Override PartName="/ppt/tags/tag74.xml" ContentType="application/vnd.openxmlformats-officedocument.presentationml.tags+xml"/>
  <Override PartName="/ppt/tags/tag75.xml" ContentType="application/vnd.openxmlformats-officedocument.presentationml.tags+xml"/>
  <Override PartName="/ppt/tags/tag76.xml" ContentType="application/vnd.openxmlformats-officedocument.presentationml.tags+xml"/>
  <Override PartName="/ppt/tags/tag77.xml" ContentType="application/vnd.openxmlformats-officedocument.presentationml.tags+xml"/>
  <Override PartName="/ppt/tags/tag78.xml" ContentType="application/vnd.openxmlformats-officedocument.presentationml.tags+xml"/>
  <Override PartName="/ppt/tags/tag79.xml" ContentType="application/vnd.openxmlformats-officedocument.presentationml.tags+xml"/>
  <Override PartName="/ppt/tags/tag80.xml" ContentType="application/vnd.openxmlformats-officedocument.presentationml.tags+xml"/>
  <Override PartName="/ppt/tags/tag81.xml" ContentType="application/vnd.openxmlformats-officedocument.presentationml.tags+xml"/>
  <Override PartName="/ppt/tags/tag82.xml" ContentType="application/vnd.openxmlformats-officedocument.presentationml.tags+xml"/>
  <Override PartName="/ppt/tags/tag83.xml" ContentType="application/vnd.openxmlformats-officedocument.presentationml.tags+xml"/>
  <Override PartName="/ppt/tags/tag84.xml" ContentType="application/vnd.openxmlformats-officedocument.presentationml.tags+xml"/>
  <Override PartName="/ppt/tags/tag85.xml" ContentType="application/vnd.openxmlformats-officedocument.presentationml.tags+xml"/>
  <Override PartName="/ppt/tags/tag86.xml" ContentType="application/vnd.openxmlformats-officedocument.presentationml.tags+xml"/>
  <Override PartName="/ppt/tags/tag87.xml" ContentType="application/vnd.openxmlformats-officedocument.presentationml.tags+xml"/>
  <Override PartName="/ppt/tags/tag88.xml" ContentType="application/vnd.openxmlformats-officedocument.presentationml.tags+xml"/>
  <Override PartName="/ppt/tags/tag89.xml" ContentType="application/vnd.openxmlformats-officedocument.presentationml.tags+xml"/>
  <Override PartName="/ppt/tags/tag90.xml" ContentType="application/vnd.openxmlformats-officedocument.presentationml.tags+xml"/>
  <Override PartName="/ppt/tags/tag91.xml" ContentType="application/vnd.openxmlformats-officedocument.presentationml.tags+xml"/>
  <Override PartName="/ppt/tags/tag92.xml" ContentType="application/vnd.openxmlformats-officedocument.presentationml.tags+xml"/>
  <Override PartName="/ppt/tags/tag93.xml" ContentType="application/vnd.openxmlformats-officedocument.presentationml.tags+xml"/>
  <Override PartName="/ppt/tags/tag94.xml" ContentType="application/vnd.openxmlformats-officedocument.presentationml.tags+xml"/>
  <Override PartName="/ppt/tags/tag95.xml" ContentType="application/vnd.openxmlformats-officedocument.presentationml.tags+xml"/>
  <Override PartName="/ppt/tags/tag96.xml" ContentType="application/vnd.openxmlformats-officedocument.presentationml.tags+xml"/>
  <Override PartName="/ppt/tags/tag97.xml" ContentType="application/vnd.openxmlformats-officedocument.presentationml.tags+xml"/>
  <Override PartName="/ppt/tags/tag98.xml" ContentType="application/vnd.openxmlformats-officedocument.presentationml.tags+xml"/>
  <Override PartName="/ppt/tags/tag99.xml" ContentType="application/vnd.openxmlformats-officedocument.presentationml.tags+xml"/>
  <Override PartName="/ppt/tags/tag100.xml" ContentType="application/vnd.openxmlformats-officedocument.presentationml.tags+xml"/>
  <Override PartName="/ppt/tags/tag101.xml" ContentType="application/vnd.openxmlformats-officedocument.presentationml.tags+xml"/>
  <Override PartName="/ppt/tags/tag102.xml" ContentType="application/vnd.openxmlformats-officedocument.presentationml.tags+xml"/>
  <Override PartName="/ppt/tags/tag103.xml" ContentType="application/vnd.openxmlformats-officedocument.presentationml.tags+xml"/>
  <Override PartName="/ppt/tags/tag104.xml" ContentType="application/vnd.openxmlformats-officedocument.presentationml.tags+xml"/>
  <Override PartName="/ppt/tags/tag105.xml" ContentType="application/vnd.openxmlformats-officedocument.presentationml.tags+xml"/>
  <Override PartName="/ppt/tags/tag106.xml" ContentType="application/vnd.openxmlformats-officedocument.presentationml.tags+xml"/>
  <Override PartName="/ppt/tags/tag107.xml" ContentType="application/vnd.openxmlformats-officedocument.presentationml.tags+xml"/>
  <Override PartName="/ppt/tags/tag108.xml" ContentType="application/vnd.openxmlformats-officedocument.presentationml.tags+xml"/>
  <Override PartName="/ppt/tags/tag109.xml" ContentType="application/vnd.openxmlformats-officedocument.presentationml.tags+xml"/>
  <Override PartName="/ppt/tags/tag110.xml" ContentType="application/vnd.openxmlformats-officedocument.presentationml.tags+xml"/>
  <Override PartName="/ppt/tags/tag111.xml" ContentType="application/vnd.openxmlformats-officedocument.presentationml.tags+xml"/>
  <Override PartName="/ppt/tags/tag112.xml" ContentType="application/vnd.openxmlformats-officedocument.presentationml.tags+xml"/>
  <Override PartName="/ppt/tags/tag113.xml" ContentType="application/vnd.openxmlformats-officedocument.presentationml.tags+xml"/>
  <Override PartName="/ppt/tags/tag114.xml" ContentType="application/vnd.openxmlformats-officedocument.presentationml.tags+xml"/>
  <Override PartName="/ppt/tags/tag115.xml" ContentType="application/vnd.openxmlformats-officedocument.presentationml.tags+xml"/>
  <Override PartName="/ppt/tags/tag116.xml" ContentType="application/vnd.openxmlformats-officedocument.presentationml.tags+xml"/>
  <Override PartName="/ppt/tags/tag117.xml" ContentType="application/vnd.openxmlformats-officedocument.presentationml.tags+xml"/>
  <Override PartName="/ppt/tags/tag118.xml" ContentType="application/vnd.openxmlformats-officedocument.presentationml.tags+xml"/>
  <Override PartName="/ppt/tags/tag119.xml" ContentType="application/vnd.openxmlformats-officedocument.presentationml.tags+xml"/>
  <Override PartName="/ppt/tags/tag120.xml" ContentType="application/vnd.openxmlformats-officedocument.presentationml.tags+xml"/>
  <Override PartName="/ppt/tags/tag121.xml" ContentType="application/vnd.openxmlformats-officedocument.presentationml.tags+xml"/>
  <Override PartName="/ppt/tags/tag122.xml" ContentType="application/vnd.openxmlformats-officedocument.presentationml.tags+xml"/>
  <Override PartName="/ppt/tags/tag123.xml" ContentType="application/vnd.openxmlformats-officedocument.presentationml.tags+xml"/>
  <Override PartName="/ppt/tags/tag124.xml" ContentType="application/vnd.openxmlformats-officedocument.presentationml.tags+xml"/>
  <Override PartName="/ppt/tags/tag125.xml" ContentType="application/vnd.openxmlformats-officedocument.presentationml.tags+xml"/>
  <Override PartName="/ppt/tags/tag126.xml" ContentType="application/vnd.openxmlformats-officedocument.presentationml.tags+xml"/>
  <Override PartName="/ppt/tags/tag127.xml" ContentType="application/vnd.openxmlformats-officedocument.presentationml.tags+xml"/>
  <Override PartName="/ppt/tags/tag128.xml" ContentType="application/vnd.openxmlformats-officedocument.presentationml.tags+xml"/>
  <Override PartName="/ppt/tags/tag129.xml" ContentType="application/vnd.openxmlformats-officedocument.presentationml.tags+xml"/>
  <Override PartName="/ppt/tags/tag130.xml" ContentType="application/vnd.openxmlformats-officedocument.presentationml.tags+xml"/>
  <Override PartName="/ppt/tags/tag131.xml" ContentType="application/vnd.openxmlformats-officedocument.presentationml.tags+xml"/>
  <Override PartName="/ppt/tags/tag132.xml" ContentType="application/vnd.openxmlformats-officedocument.presentationml.tags+xml"/>
  <Override PartName="/ppt/tags/tag133.xml" ContentType="application/vnd.openxmlformats-officedocument.presentationml.tags+xml"/>
  <Override PartName="/ppt/tags/tag134.xml" ContentType="application/vnd.openxmlformats-officedocument.presentationml.tags+xml"/>
  <Override PartName="/ppt/tags/tag135.xml" ContentType="application/vnd.openxmlformats-officedocument.presentationml.tags+xml"/>
  <Override PartName="/ppt/tags/tag136.xml" ContentType="application/vnd.openxmlformats-officedocument.presentationml.tags+xml"/>
  <Override PartName="/ppt/tags/tag137.xml" ContentType="application/vnd.openxmlformats-officedocument.presentationml.tags+xml"/>
  <Override PartName="/ppt/tags/tag138.xml" ContentType="application/vnd.openxmlformats-officedocument.presentationml.tags+xml"/>
  <Override PartName="/ppt/tags/tag139.xml" ContentType="application/vnd.openxmlformats-officedocument.presentationml.tags+xml"/>
  <Override PartName="/ppt/tags/tag140.xml" ContentType="application/vnd.openxmlformats-officedocument.presentationml.tags+xml"/>
  <Override PartName="/ppt/tags/tag141.xml" ContentType="application/vnd.openxmlformats-officedocument.presentationml.tags+xml"/>
  <Override PartName="/ppt/tags/tag142.xml" ContentType="application/vnd.openxmlformats-officedocument.presentationml.tags+xml"/>
  <Override PartName="/ppt/tags/tag143.xml" ContentType="application/vnd.openxmlformats-officedocument.presentationml.tags+xml"/>
  <Override PartName="/ppt/tags/tag144.xml" ContentType="application/vnd.openxmlformats-officedocument.presentationml.tags+xml"/>
  <Override PartName="/ppt/tags/tag145.xml" ContentType="application/vnd.openxmlformats-officedocument.presentationml.tags+xml"/>
  <Override PartName="/ppt/tags/tag146.xml" ContentType="application/vnd.openxmlformats-officedocument.presentationml.tags+xml"/>
  <Override PartName="/ppt/tags/tag147.xml" ContentType="application/vnd.openxmlformats-officedocument.presentationml.tags+xml"/>
  <Override PartName="/ppt/tags/tag148.xml" ContentType="application/vnd.openxmlformats-officedocument.presentationml.tags+xml"/>
  <Override PartName="/ppt/tags/tag149.xml" ContentType="application/vnd.openxmlformats-officedocument.presentationml.tags+xml"/>
  <Override PartName="/ppt/tags/tag150.xml" ContentType="application/vnd.openxmlformats-officedocument.presentationml.tags+xml"/>
  <Override PartName="/ppt/tags/tag151.xml" ContentType="application/vnd.openxmlformats-officedocument.presentationml.tags+xml"/>
  <Override PartName="/ppt/tags/tag152.xml" ContentType="application/vnd.openxmlformats-officedocument.presentationml.tags+xml"/>
  <Override PartName="/ppt/tags/tag153.xml" ContentType="application/vnd.openxmlformats-officedocument.presentationml.tags+xml"/>
  <Override PartName="/ppt/tags/tag154.xml" ContentType="application/vnd.openxmlformats-officedocument.presentationml.tags+xml"/>
  <Override PartName="/ppt/tags/tag155.xml" ContentType="application/vnd.openxmlformats-officedocument.presentationml.tags+xml"/>
  <Override PartName="/ppt/tags/tag156.xml" ContentType="application/vnd.openxmlformats-officedocument.presentationml.tags+xml"/>
  <Override PartName="/ppt/tags/tag157.xml" ContentType="application/vnd.openxmlformats-officedocument.presentationml.tags+xml"/>
  <Override PartName="/ppt/tags/tag158.xml" ContentType="application/vnd.openxmlformats-officedocument.presentationml.tags+xml"/>
  <Override PartName="/ppt/tags/tag159.xml" ContentType="application/vnd.openxmlformats-officedocument.presentationml.tags+xml"/>
  <Override PartName="/ppt/tags/tag160.xml" ContentType="application/vnd.openxmlformats-officedocument.presentationml.tags+xml"/>
  <Override PartName="/ppt/tags/tag161.xml" ContentType="application/vnd.openxmlformats-officedocument.presentationml.tags+xml"/>
  <Override PartName="/ppt/tags/tag162.xml" ContentType="application/vnd.openxmlformats-officedocument.presentationml.tags+xml"/>
  <Override PartName="/ppt/tags/tag163.xml" ContentType="application/vnd.openxmlformats-officedocument.presentationml.tags+xml"/>
  <Override PartName="/ppt/tags/tag164.xml" ContentType="application/vnd.openxmlformats-officedocument.presentationml.tags+xml"/>
  <Override PartName="/ppt/tags/tag165.xml" ContentType="application/vnd.openxmlformats-officedocument.presentationml.tags+xml"/>
  <Override PartName="/ppt/tags/tag166.xml" ContentType="application/vnd.openxmlformats-officedocument.presentationml.tags+xml"/>
  <Override PartName="/ppt/tags/tag167.xml" ContentType="application/vnd.openxmlformats-officedocument.presentationml.tags+xml"/>
  <Override PartName="/ppt/tags/tag168.xml" ContentType="application/vnd.openxmlformats-officedocument.presentationml.tags+xml"/>
  <Override PartName="/ppt/tags/tag169.xml" ContentType="application/vnd.openxmlformats-officedocument.presentationml.tags+xml"/>
  <Override PartName="/ppt/tags/tag170.xml" ContentType="application/vnd.openxmlformats-officedocument.presentationml.tags+xml"/>
  <Override PartName="/ppt/tags/tag171.xml" ContentType="application/vnd.openxmlformats-officedocument.presentationml.tags+xml"/>
  <Override PartName="/ppt/tags/tag172.xml" ContentType="application/vnd.openxmlformats-officedocument.presentationml.tags+xml"/>
  <Override PartName="/ppt/tags/tag173.xml" ContentType="application/vnd.openxmlformats-officedocument.presentationml.tags+xml"/>
  <Override PartName="/ppt/tags/tag174.xml" ContentType="application/vnd.openxmlformats-officedocument.presentationml.tags+xml"/>
  <Override PartName="/ppt/tags/tag175.xml" ContentType="application/vnd.openxmlformats-officedocument.presentationml.tags+xml"/>
  <Override PartName="/ppt/tags/tag176.xml" ContentType="application/vnd.openxmlformats-officedocument.presentationml.tags+xml"/>
  <Override PartName="/ppt/tags/tag177.xml" ContentType="application/vnd.openxmlformats-officedocument.presentationml.tags+xml"/>
  <Override PartName="/ppt/tags/tag178.xml" ContentType="application/vnd.openxmlformats-officedocument.presentationml.tags+xml"/>
  <Override PartName="/ppt/tags/tag179.xml" ContentType="application/vnd.openxmlformats-officedocument.presentationml.tags+xml"/>
  <Override PartName="/ppt/tags/tag180.xml" ContentType="application/vnd.openxmlformats-officedocument.presentationml.tags+xml"/>
  <Override PartName="/ppt/tags/tag181.xml" ContentType="application/vnd.openxmlformats-officedocument.presentationml.tags+xml"/>
  <Override PartName="/ppt/tags/tag182.xml" ContentType="application/vnd.openxmlformats-officedocument.presentationml.tags+xml"/>
  <Override PartName="/ppt/tags/tag183.xml" ContentType="application/vnd.openxmlformats-officedocument.presentationml.tags+xml"/>
  <Override PartName="/ppt/tags/tag184.xml" ContentType="application/vnd.openxmlformats-officedocument.presentationml.tags+xml"/>
  <Override PartName="/ppt/tags/tag185.xml" ContentType="application/vnd.openxmlformats-officedocument.presentationml.tags+xml"/>
  <Override PartName="/ppt/tags/tag186.xml" ContentType="application/vnd.openxmlformats-officedocument.presentationml.tags+xml"/>
  <Override PartName="/ppt/tags/tag187.xml" ContentType="application/vnd.openxmlformats-officedocument.presentationml.tags+xml"/>
  <Override PartName="/ppt/tags/tag188.xml" ContentType="application/vnd.openxmlformats-officedocument.presentationml.tags+xml"/>
  <Override PartName="/ppt/tags/tag189.xml" ContentType="application/vnd.openxmlformats-officedocument.presentationml.tags+xml"/>
  <Override PartName="/ppt/tags/tag190.xml" ContentType="application/vnd.openxmlformats-officedocument.presentationml.tags+xml"/>
  <Override PartName="/ppt/tags/tag191.xml" ContentType="application/vnd.openxmlformats-officedocument.presentationml.tags+xml"/>
  <Override PartName="/ppt/tags/tag192.xml" ContentType="application/vnd.openxmlformats-officedocument.presentationml.tags+xml"/>
  <Override PartName="/ppt/tags/tag193.xml" ContentType="application/vnd.openxmlformats-officedocument.presentationml.tags+xml"/>
  <Override PartName="/ppt/tags/tag194.xml" ContentType="application/vnd.openxmlformats-officedocument.presentationml.tags+xml"/>
  <Override PartName="/ppt/tags/tag195.xml" ContentType="application/vnd.openxmlformats-officedocument.presentationml.tags+xml"/>
  <Override PartName="/ppt/tags/tag196.xml" ContentType="application/vnd.openxmlformats-officedocument.presentationml.tags+xml"/>
  <Override PartName="/ppt/tags/tag197.xml" ContentType="application/vnd.openxmlformats-officedocument.presentationml.tags+xml"/>
  <Override PartName="/ppt/tags/tag198.xml" ContentType="application/vnd.openxmlformats-officedocument.presentationml.tags+xml"/>
  <Override PartName="/ppt/tags/tag199.xml" ContentType="application/vnd.openxmlformats-officedocument.presentationml.tags+xml"/>
  <Override PartName="/ppt/tags/tag200.xml" ContentType="application/vnd.openxmlformats-officedocument.presentationml.tags+xml"/>
  <Override PartName="/ppt/tags/tag201.xml" ContentType="application/vnd.openxmlformats-officedocument.presentationml.tags+xml"/>
  <Override PartName="/ppt/tags/tag202.xml" ContentType="application/vnd.openxmlformats-officedocument.presentationml.tags+xml"/>
  <Override PartName="/ppt/tags/tag203.xml" ContentType="application/vnd.openxmlformats-officedocument.presentationml.tags+xml"/>
  <Override PartName="/ppt/tags/tag204.xml" ContentType="application/vnd.openxmlformats-officedocument.presentationml.tags+xml"/>
  <Override PartName="/ppt/tags/tag205.xml" ContentType="application/vnd.openxmlformats-officedocument.presentationml.tags+xml"/>
  <Override PartName="/ppt/tags/tag206.xml" ContentType="application/vnd.openxmlformats-officedocument.presentationml.tags+xml"/>
  <Override PartName="/ppt/tags/tag207.xml" ContentType="application/vnd.openxmlformats-officedocument.presentationml.tags+xml"/>
  <Override PartName="/ppt/tags/tag208.xml" ContentType="application/vnd.openxmlformats-officedocument.presentationml.tags+xml"/>
  <Override PartName="/ppt/tags/tag209.xml" ContentType="application/vnd.openxmlformats-officedocument.presentationml.tags+xml"/>
  <Override PartName="/ppt/tags/tag210.xml" ContentType="application/vnd.openxmlformats-officedocument.presentationml.tags+xml"/>
  <Override PartName="/ppt/tags/tag211.xml" ContentType="application/vnd.openxmlformats-officedocument.presentationml.tags+xml"/>
  <Override PartName="/ppt/tags/tag212.xml" ContentType="application/vnd.openxmlformats-officedocument.presentationml.tags+xml"/>
  <Override PartName="/ppt/tags/tag213.xml" ContentType="application/vnd.openxmlformats-officedocument.presentationml.tags+xml"/>
  <Override PartName="/ppt/tags/tag214.xml" ContentType="application/vnd.openxmlformats-officedocument.presentationml.tags+xml"/>
  <Override PartName="/ppt/tags/tag215.xml" ContentType="application/vnd.openxmlformats-officedocument.presentationml.tags+xml"/>
  <Override PartName="/ppt/tags/tag216.xml" ContentType="application/vnd.openxmlformats-officedocument.presentationml.tags+xml"/>
  <Override PartName="/ppt/tags/tag217.xml" ContentType="application/vnd.openxmlformats-officedocument.presentationml.tags+xml"/>
  <Override PartName="/ppt/tags/tag218.xml" ContentType="application/vnd.openxmlformats-officedocument.presentationml.tags+xml"/>
  <Override PartName="/ppt/tags/tag219.xml" ContentType="application/vnd.openxmlformats-officedocument.presentationml.tags+xml"/>
  <Override PartName="/ppt/tags/tag220.xml" ContentType="application/vnd.openxmlformats-officedocument.presentationml.tags+xml"/>
  <Override PartName="/ppt/tags/tag221.xml" ContentType="application/vnd.openxmlformats-officedocument.presentationml.tags+xml"/>
  <Override PartName="/ppt/tags/tag222.xml" ContentType="application/vnd.openxmlformats-officedocument.presentationml.tags+xml"/>
  <Override PartName="/ppt/tags/tag223.xml" ContentType="application/vnd.openxmlformats-officedocument.presentationml.tags+xml"/>
  <Override PartName="/ppt/tags/tag224.xml" ContentType="application/vnd.openxmlformats-officedocument.presentationml.tags+xml"/>
  <Override PartName="/ppt/tags/tag225.xml" ContentType="application/vnd.openxmlformats-officedocument.presentationml.tags+xml"/>
  <Override PartName="/ppt/tags/tag226.xml" ContentType="application/vnd.openxmlformats-officedocument.presentationml.tags+xml"/>
  <Override PartName="/ppt/tags/tag227.xml" ContentType="application/vnd.openxmlformats-officedocument.presentationml.tags+xml"/>
  <Override PartName="/ppt/tags/tag228.xml" ContentType="application/vnd.openxmlformats-officedocument.presentationml.tags+xml"/>
  <Override PartName="/ppt/tags/tag229.xml" ContentType="application/vnd.openxmlformats-officedocument.presentationml.tags+xml"/>
  <Override PartName="/ppt/tags/tag230.xml" ContentType="application/vnd.openxmlformats-officedocument.presentationml.tags+xml"/>
  <Override PartName="/ppt/tags/tag231.xml" ContentType="application/vnd.openxmlformats-officedocument.presentationml.tags+xml"/>
  <Override PartName="/ppt/tags/tag232.xml" ContentType="application/vnd.openxmlformats-officedocument.presentationml.tags+xml"/>
  <Override PartName="/ppt/tags/tag233.xml" ContentType="application/vnd.openxmlformats-officedocument.presentationml.tags+xml"/>
  <Override PartName="/ppt/tags/tag234.xml" ContentType="application/vnd.openxmlformats-officedocument.presentationml.tags+xml"/>
  <Override PartName="/ppt/tags/tag235.xml" ContentType="application/vnd.openxmlformats-officedocument.presentationml.tags+xml"/>
  <Override PartName="/ppt/tags/tag236.xml" ContentType="application/vnd.openxmlformats-officedocument.presentationml.tags+xml"/>
  <Override PartName="/ppt/tags/tag237.xml" ContentType="application/vnd.openxmlformats-officedocument.presentationml.tags+xml"/>
  <Override PartName="/ppt/tags/tag238.xml" ContentType="application/vnd.openxmlformats-officedocument.presentationml.tags+xml"/>
  <Override PartName="/ppt/tags/tag239.xml" ContentType="application/vnd.openxmlformats-officedocument.presentationml.tags+xml"/>
  <Override PartName="/ppt/tags/tag240.xml" ContentType="application/vnd.openxmlformats-officedocument.presentationml.tags+xml"/>
  <Override PartName="/ppt/tags/tag241.xml" ContentType="application/vnd.openxmlformats-officedocument.presentationml.tags+xml"/>
  <Override PartName="/ppt/tags/tag242.xml" ContentType="application/vnd.openxmlformats-officedocument.presentationml.tags+xml"/>
  <Override PartName="/ppt/tags/tag243.xml" ContentType="application/vnd.openxmlformats-officedocument.presentationml.tags+xml"/>
  <Override PartName="/ppt/tags/tag244.xml" ContentType="application/vnd.openxmlformats-officedocument.presentationml.tags+xml"/>
  <Override PartName="/ppt/tags/tag245.xml" ContentType="application/vnd.openxmlformats-officedocument.presentationml.tags+xml"/>
  <Override PartName="/ppt/tags/tag246.xml" ContentType="application/vnd.openxmlformats-officedocument.presentationml.tags+xml"/>
  <Override PartName="/ppt/tags/tag247.xml" ContentType="application/vnd.openxmlformats-officedocument.presentationml.tags+xml"/>
  <Override PartName="/ppt/tags/tag248.xml" ContentType="application/vnd.openxmlformats-officedocument.presentationml.tags+xml"/>
  <Override PartName="/ppt/tags/tag249.xml" ContentType="application/vnd.openxmlformats-officedocument.presentationml.tags+xml"/>
  <Override PartName="/ppt/tags/tag250.xml" ContentType="application/vnd.openxmlformats-officedocument.presentationml.tags+xml"/>
  <Override PartName="/ppt/tags/tag251.xml" ContentType="application/vnd.openxmlformats-officedocument.presentationml.tags+xml"/>
  <Override PartName="/ppt/tags/tag252.xml" ContentType="application/vnd.openxmlformats-officedocument.presentationml.tags+xml"/>
  <Override PartName="/ppt/tags/tag253.xml" ContentType="application/vnd.openxmlformats-officedocument.presentationml.tags+xml"/>
  <Override PartName="/ppt/tags/tag254.xml" ContentType="application/vnd.openxmlformats-officedocument.presentationml.tags+xml"/>
  <Override PartName="/ppt/tags/tag255.xml" ContentType="application/vnd.openxmlformats-officedocument.presentationml.tags+xml"/>
  <Override PartName="/ppt/tags/tag256.xml" ContentType="application/vnd.openxmlformats-officedocument.presentationml.tags+xml"/>
  <Override PartName="/ppt/tags/tag257.xml" ContentType="application/vnd.openxmlformats-officedocument.presentationml.tags+xml"/>
  <Override PartName="/ppt/tags/tag258.xml" ContentType="application/vnd.openxmlformats-officedocument.presentationml.tags+xml"/>
  <Override PartName="/ppt/tags/tag259.xml" ContentType="application/vnd.openxmlformats-officedocument.presentationml.tags+xml"/>
  <Override PartName="/ppt/tags/tag260.xml" ContentType="application/vnd.openxmlformats-officedocument.presentationml.tags+xml"/>
  <Override PartName="/ppt/tags/tag261.xml" ContentType="application/vnd.openxmlformats-officedocument.presentationml.tags+xml"/>
  <Override PartName="/ppt/tags/tag262.xml" ContentType="application/vnd.openxmlformats-officedocument.presentationml.tags+xml"/>
  <Override PartName="/ppt/tags/tag263.xml" ContentType="application/vnd.openxmlformats-officedocument.presentationml.tags+xml"/>
  <Override PartName="/ppt/tags/tag264.xml" ContentType="application/vnd.openxmlformats-officedocument.presentationml.tags+xml"/>
  <Override PartName="/ppt/tags/tag265.xml" ContentType="application/vnd.openxmlformats-officedocument.presentationml.tags+xml"/>
  <Override PartName="/ppt/tags/tag266.xml" ContentType="application/vnd.openxmlformats-officedocument.presentationml.tags+xml"/>
  <Override PartName="/ppt/tags/tag267.xml" ContentType="application/vnd.openxmlformats-officedocument.presentationml.tags+xml"/>
  <Override PartName="/ppt/tags/tag268.xml" ContentType="application/vnd.openxmlformats-officedocument.presentationml.tags+xml"/>
  <Override PartName="/ppt/tags/tag269.xml" ContentType="application/vnd.openxmlformats-officedocument.presentationml.tags+xml"/>
  <Override PartName="/ppt/tags/tag270.xml" ContentType="application/vnd.openxmlformats-officedocument.presentationml.tags+xml"/>
  <Override PartName="/ppt/tags/tag271.xml" ContentType="application/vnd.openxmlformats-officedocument.presentationml.tags+xml"/>
  <Override PartName="/ppt/tags/tag272.xml" ContentType="application/vnd.openxmlformats-officedocument.presentationml.tags+xml"/>
  <Override PartName="/ppt/tags/tag273.xml" ContentType="application/vnd.openxmlformats-officedocument.presentationml.tags+xml"/>
  <Override PartName="/ppt/tags/tag274.xml" ContentType="application/vnd.openxmlformats-officedocument.presentationml.tags+xml"/>
  <Override PartName="/ppt/tags/tag275.xml" ContentType="application/vnd.openxmlformats-officedocument.presentationml.tags+xml"/>
  <Override PartName="/ppt/tags/tag276.xml" ContentType="application/vnd.openxmlformats-officedocument.presentationml.tags+xml"/>
  <Override PartName="/ppt/tags/tag277.xml" ContentType="application/vnd.openxmlformats-officedocument.presentationml.tags+xml"/>
  <Override PartName="/ppt/tags/tag278.xml" ContentType="application/vnd.openxmlformats-officedocument.presentationml.tags+xml"/>
  <Override PartName="/ppt/tags/tag279.xml" ContentType="application/vnd.openxmlformats-officedocument.presentationml.tags+xml"/>
  <Override PartName="/ppt/tags/tag280.xml" ContentType="application/vnd.openxmlformats-officedocument.presentationml.tags+xml"/>
  <Override PartName="/ppt/tags/tag281.xml" ContentType="application/vnd.openxmlformats-officedocument.presentationml.tags+xml"/>
  <Override PartName="/ppt/tags/tag282.xml" ContentType="application/vnd.openxmlformats-officedocument.presentationml.tags+xml"/>
  <Override PartName="/ppt/tags/tag283.xml" ContentType="application/vnd.openxmlformats-officedocument.presentationml.tags+xml"/>
  <Override PartName="/ppt/tags/tag284.xml" ContentType="application/vnd.openxmlformats-officedocument.presentationml.tags+xml"/>
  <Override PartName="/ppt/tags/tag285.xml" ContentType="application/vnd.openxmlformats-officedocument.presentationml.tags+xml"/>
  <Override PartName="/ppt/tags/tag286.xml" ContentType="application/vnd.openxmlformats-officedocument.presentationml.tags+xml"/>
  <Override PartName="/ppt/tags/tag287.xml" ContentType="application/vnd.openxmlformats-officedocument.presentationml.tags+xml"/>
  <Override PartName="/ppt/tags/tag288.xml" ContentType="application/vnd.openxmlformats-officedocument.presentationml.tags+xml"/>
  <Override PartName="/ppt/tags/tag289.xml" ContentType="application/vnd.openxmlformats-officedocument.presentationml.tags+xml"/>
  <Override PartName="/ppt/tags/tag290.xml" ContentType="application/vnd.openxmlformats-officedocument.presentationml.tags+xml"/>
  <Override PartName="/ppt/tags/tag291.xml" ContentType="application/vnd.openxmlformats-officedocument.presentationml.tags+xml"/>
  <Override PartName="/ppt/tags/tag292.xml" ContentType="application/vnd.openxmlformats-officedocument.presentationml.tags+xml"/>
  <Override PartName="/ppt/tags/tag293.xml" ContentType="application/vnd.openxmlformats-officedocument.presentationml.tags+xml"/>
  <Override PartName="/ppt/tags/tag294.xml" ContentType="application/vnd.openxmlformats-officedocument.presentationml.tags+xml"/>
  <Override PartName="/ppt/tags/tag295.xml" ContentType="application/vnd.openxmlformats-officedocument.presentationml.tags+xml"/>
  <Override PartName="/ppt/tags/tag296.xml" ContentType="application/vnd.openxmlformats-officedocument.presentationml.tags+xml"/>
  <Override PartName="/ppt/tags/tag297.xml" ContentType="application/vnd.openxmlformats-officedocument.presentationml.tags+xml"/>
  <Override PartName="/ppt/tags/tag298.xml" ContentType="application/vnd.openxmlformats-officedocument.presentationml.tags+xml"/>
  <Override PartName="/ppt/tags/tag299.xml" ContentType="application/vnd.openxmlformats-officedocument.presentationml.tags+xml"/>
  <Override PartName="/ppt/tags/tag300.xml" ContentType="application/vnd.openxmlformats-officedocument.presentationml.tags+xml"/>
  <Override PartName="/ppt/tags/tag301.xml" ContentType="application/vnd.openxmlformats-officedocument.presentationml.tags+xml"/>
  <Override PartName="/ppt/tags/tag302.xml" ContentType="application/vnd.openxmlformats-officedocument.presentationml.tags+xml"/>
  <Override PartName="/ppt/tags/tag303.xml" ContentType="application/vnd.openxmlformats-officedocument.presentationml.tags+xml"/>
  <Override PartName="/ppt/tags/tag304.xml" ContentType="application/vnd.openxmlformats-officedocument.presentationml.tags+xml"/>
  <Override PartName="/ppt/tags/tag305.xml" ContentType="application/vnd.openxmlformats-officedocument.presentationml.tags+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thumbnail" Target="docProps/thumbnail.jpeg"/><Relationship Id="rId2" Type="http://schemas.openxmlformats.org/officeDocument/2006/relationships/officeDocument" Target="ppt/presentation.xml"/><Relationship Id="rId1" Type="http://schemas.microsoft.com/office/2011/relationships/webextensiontaskpanes" Target="ppt/webextensions/taskpanes.xml"/><Relationship Id="rId5" Type="http://schemas.openxmlformats.org/officeDocument/2006/relationships/extended-properties" Target="docProps/app.xml"/><Relationship Id="rId4" Type="http://schemas.openxmlformats.org/package/2006/relationships/metadata/core-properties" Target="docProps/core.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4" r:id="rId1"/>
    <p:sldMasterId id="2147483777" r:id="rId2"/>
    <p:sldMasterId id="2147483781" r:id="rId3"/>
  </p:sldMasterIdLst>
  <p:notesMasterIdLst>
    <p:notesMasterId r:id="rId78"/>
  </p:notesMasterIdLst>
  <p:sldIdLst>
    <p:sldId id="257" r:id="rId4"/>
    <p:sldId id="1005" r:id="rId5"/>
    <p:sldId id="266" r:id="rId6"/>
    <p:sldId id="976" r:id="rId7"/>
    <p:sldId id="993" r:id="rId8"/>
    <p:sldId id="994" r:id="rId9"/>
    <p:sldId id="995" r:id="rId10"/>
    <p:sldId id="997" r:id="rId11"/>
    <p:sldId id="998" r:id="rId12"/>
    <p:sldId id="989" r:id="rId13"/>
    <p:sldId id="999" r:id="rId14"/>
    <p:sldId id="1000" r:id="rId15"/>
    <p:sldId id="1006" r:id="rId16"/>
    <p:sldId id="1007" r:id="rId17"/>
    <p:sldId id="1008" r:id="rId18"/>
    <p:sldId id="1002" r:id="rId19"/>
    <p:sldId id="1003" r:id="rId20"/>
    <p:sldId id="1004" r:id="rId21"/>
    <p:sldId id="981" r:id="rId22"/>
    <p:sldId id="1009" r:id="rId23"/>
    <p:sldId id="1011" r:id="rId24"/>
    <p:sldId id="1012" r:id="rId25"/>
    <p:sldId id="1013" r:id="rId26"/>
    <p:sldId id="990" r:id="rId27"/>
    <p:sldId id="1014" r:id="rId28"/>
    <p:sldId id="256" r:id="rId29"/>
    <p:sldId id="1016" r:id="rId30"/>
    <p:sldId id="1017" r:id="rId31"/>
    <p:sldId id="992" r:id="rId32"/>
    <p:sldId id="1019" r:id="rId33"/>
    <p:sldId id="1020" r:id="rId34"/>
    <p:sldId id="1021" r:id="rId35"/>
    <p:sldId id="1022" r:id="rId36"/>
    <p:sldId id="1023" r:id="rId37"/>
    <p:sldId id="1024" r:id="rId38"/>
    <p:sldId id="1025" r:id="rId39"/>
    <p:sldId id="1026" r:id="rId40"/>
    <p:sldId id="1027" r:id="rId41"/>
    <p:sldId id="1028" r:id="rId42"/>
    <p:sldId id="1029" r:id="rId43"/>
    <p:sldId id="1030" r:id="rId44"/>
    <p:sldId id="1031" r:id="rId45"/>
    <p:sldId id="1032" r:id="rId46"/>
    <p:sldId id="1033" r:id="rId47"/>
    <p:sldId id="1034" r:id="rId48"/>
    <p:sldId id="991" r:id="rId49"/>
    <p:sldId id="1055" r:id="rId50"/>
    <p:sldId id="1056" r:id="rId51"/>
    <p:sldId id="1054" r:id="rId52"/>
    <p:sldId id="1057" r:id="rId53"/>
    <p:sldId id="1058" r:id="rId54"/>
    <p:sldId id="1059" r:id="rId55"/>
    <p:sldId id="1060" r:id="rId56"/>
    <p:sldId id="1061" r:id="rId57"/>
    <p:sldId id="1062" r:id="rId58"/>
    <p:sldId id="1053" r:id="rId59"/>
    <p:sldId id="1039" r:id="rId60"/>
    <p:sldId id="1040" r:id="rId61"/>
    <p:sldId id="1041" r:id="rId62"/>
    <p:sldId id="1042" r:id="rId63"/>
    <p:sldId id="1043" r:id="rId64"/>
    <p:sldId id="1018" r:id="rId65"/>
    <p:sldId id="1047" r:id="rId66"/>
    <p:sldId id="1044" r:id="rId67"/>
    <p:sldId id="1045" r:id="rId68"/>
    <p:sldId id="1048" r:id="rId69"/>
    <p:sldId id="1049" r:id="rId70"/>
    <p:sldId id="1050" r:id="rId71"/>
    <p:sldId id="1051" r:id="rId72"/>
    <p:sldId id="1052" r:id="rId73"/>
    <p:sldId id="986" r:id="rId74"/>
    <p:sldId id="984" r:id="rId75"/>
    <p:sldId id="985" r:id="rId76"/>
    <p:sldId id="1063" r:id="rId77"/>
  </p:sldIdLst>
  <p:sldSz cx="12192000" cy="6858000"/>
  <p:notesSz cx="6858000" cy="9144000"/>
  <p:custDataLst>
    <p:tags r:id="rId79"/>
  </p:custData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0481" autoAdjust="0"/>
    <p:restoredTop sz="83377" autoAdjust="0"/>
  </p:normalViewPr>
  <p:slideViewPr>
    <p:cSldViewPr snapToGrid="0">
      <p:cViewPr varScale="1">
        <p:scale>
          <a:sx n="86" d="100"/>
          <a:sy n="86" d="100"/>
        </p:scale>
        <p:origin x="324" y="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3.xml"/><Relationship Id="rId21" Type="http://schemas.openxmlformats.org/officeDocument/2006/relationships/slide" Target="slides/slide18.xml"/><Relationship Id="rId42" Type="http://schemas.openxmlformats.org/officeDocument/2006/relationships/slide" Target="slides/slide39.xml"/><Relationship Id="rId47" Type="http://schemas.openxmlformats.org/officeDocument/2006/relationships/slide" Target="slides/slide44.xml"/><Relationship Id="rId63" Type="http://schemas.openxmlformats.org/officeDocument/2006/relationships/slide" Target="slides/slide60.xml"/><Relationship Id="rId68" Type="http://schemas.openxmlformats.org/officeDocument/2006/relationships/slide" Target="slides/slide65.xml"/><Relationship Id="rId84" Type="http://schemas.microsoft.com/office/2016/11/relationships/changesInfo" Target="changesInfos/changesInfo1.xml"/><Relationship Id="rId16" Type="http://schemas.openxmlformats.org/officeDocument/2006/relationships/slide" Target="slides/slide13.xml"/><Relationship Id="rId11" Type="http://schemas.openxmlformats.org/officeDocument/2006/relationships/slide" Target="slides/slide8.xml"/><Relationship Id="rId32" Type="http://schemas.openxmlformats.org/officeDocument/2006/relationships/slide" Target="slides/slide29.xml"/><Relationship Id="rId37" Type="http://schemas.openxmlformats.org/officeDocument/2006/relationships/slide" Target="slides/slide34.xml"/><Relationship Id="rId53" Type="http://schemas.openxmlformats.org/officeDocument/2006/relationships/slide" Target="slides/slide50.xml"/><Relationship Id="rId58" Type="http://schemas.openxmlformats.org/officeDocument/2006/relationships/slide" Target="slides/slide55.xml"/><Relationship Id="rId74" Type="http://schemas.openxmlformats.org/officeDocument/2006/relationships/slide" Target="slides/slide71.xml"/><Relationship Id="rId79" Type="http://schemas.openxmlformats.org/officeDocument/2006/relationships/tags" Target="tags/tag1.xml"/><Relationship Id="rId5" Type="http://schemas.openxmlformats.org/officeDocument/2006/relationships/slide" Target="slides/slide2.xml"/><Relationship Id="rId61" Type="http://schemas.openxmlformats.org/officeDocument/2006/relationships/slide" Target="slides/slide58.xml"/><Relationship Id="rId82" Type="http://schemas.openxmlformats.org/officeDocument/2006/relationships/theme" Target="theme/theme1.xml"/><Relationship Id="rId19" Type="http://schemas.openxmlformats.org/officeDocument/2006/relationships/slide" Target="slides/slide1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56" Type="http://schemas.openxmlformats.org/officeDocument/2006/relationships/slide" Target="slides/slide53.xml"/><Relationship Id="rId64" Type="http://schemas.openxmlformats.org/officeDocument/2006/relationships/slide" Target="slides/slide61.xml"/><Relationship Id="rId69" Type="http://schemas.openxmlformats.org/officeDocument/2006/relationships/slide" Target="slides/slide66.xml"/><Relationship Id="rId77" Type="http://schemas.openxmlformats.org/officeDocument/2006/relationships/slide" Target="slides/slide74.xml"/><Relationship Id="rId8" Type="http://schemas.openxmlformats.org/officeDocument/2006/relationships/slide" Target="slides/slide5.xml"/><Relationship Id="rId51" Type="http://schemas.openxmlformats.org/officeDocument/2006/relationships/slide" Target="slides/slide48.xml"/><Relationship Id="rId72" Type="http://schemas.openxmlformats.org/officeDocument/2006/relationships/slide" Target="slides/slide69.xml"/><Relationship Id="rId80" Type="http://schemas.openxmlformats.org/officeDocument/2006/relationships/presProps" Target="presProps.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59" Type="http://schemas.openxmlformats.org/officeDocument/2006/relationships/slide" Target="slides/slide56.xml"/><Relationship Id="rId67" Type="http://schemas.openxmlformats.org/officeDocument/2006/relationships/slide" Target="slides/slide64.xml"/><Relationship Id="rId20" Type="http://schemas.openxmlformats.org/officeDocument/2006/relationships/slide" Target="slides/slide17.xml"/><Relationship Id="rId41" Type="http://schemas.openxmlformats.org/officeDocument/2006/relationships/slide" Target="slides/slide38.xml"/><Relationship Id="rId54" Type="http://schemas.openxmlformats.org/officeDocument/2006/relationships/slide" Target="slides/slide51.xml"/><Relationship Id="rId62" Type="http://schemas.openxmlformats.org/officeDocument/2006/relationships/slide" Target="slides/slide59.xml"/><Relationship Id="rId70" Type="http://schemas.openxmlformats.org/officeDocument/2006/relationships/slide" Target="slides/slide67.xml"/><Relationship Id="rId75" Type="http://schemas.openxmlformats.org/officeDocument/2006/relationships/slide" Target="slides/slide72.xml"/><Relationship Id="rId83"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3.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 Id="rId57" Type="http://schemas.openxmlformats.org/officeDocument/2006/relationships/slide" Target="slides/slide54.xml"/><Relationship Id="rId10" Type="http://schemas.openxmlformats.org/officeDocument/2006/relationships/slide" Target="slides/slide7.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slide" Target="slides/slide49.xml"/><Relationship Id="rId60" Type="http://schemas.openxmlformats.org/officeDocument/2006/relationships/slide" Target="slides/slide57.xml"/><Relationship Id="rId65" Type="http://schemas.openxmlformats.org/officeDocument/2006/relationships/slide" Target="slides/slide62.xml"/><Relationship Id="rId73" Type="http://schemas.openxmlformats.org/officeDocument/2006/relationships/slide" Target="slides/slide70.xml"/><Relationship Id="rId78" Type="http://schemas.openxmlformats.org/officeDocument/2006/relationships/notesMaster" Target="notesMasters/notesMaster1.xml"/><Relationship Id="rId81" Type="http://schemas.openxmlformats.org/officeDocument/2006/relationships/viewProps" Target="viewProps.xml"/><Relationship Id="rId4" Type="http://schemas.openxmlformats.org/officeDocument/2006/relationships/slide" Target="slides/slide1.xml"/><Relationship Id="rId9" Type="http://schemas.openxmlformats.org/officeDocument/2006/relationships/slide" Target="slides/slide6.xml"/><Relationship Id="rId13" Type="http://schemas.openxmlformats.org/officeDocument/2006/relationships/slide" Target="slides/slide10.xml"/><Relationship Id="rId18" Type="http://schemas.openxmlformats.org/officeDocument/2006/relationships/slide" Target="slides/slide15.xml"/><Relationship Id="rId39" Type="http://schemas.openxmlformats.org/officeDocument/2006/relationships/slide" Target="slides/slide36.xml"/><Relationship Id="rId34" Type="http://schemas.openxmlformats.org/officeDocument/2006/relationships/slide" Target="slides/slide31.xml"/><Relationship Id="rId50" Type="http://schemas.openxmlformats.org/officeDocument/2006/relationships/slide" Target="slides/slide47.xml"/><Relationship Id="rId55" Type="http://schemas.openxmlformats.org/officeDocument/2006/relationships/slide" Target="slides/slide52.xml"/><Relationship Id="rId76" Type="http://schemas.openxmlformats.org/officeDocument/2006/relationships/slide" Target="slides/slide73.xml"/><Relationship Id="rId7" Type="http://schemas.openxmlformats.org/officeDocument/2006/relationships/slide" Target="slides/slide4.xml"/><Relationship Id="rId71" Type="http://schemas.openxmlformats.org/officeDocument/2006/relationships/slide" Target="slides/slide68.xml"/><Relationship Id="rId2" Type="http://schemas.openxmlformats.org/officeDocument/2006/relationships/slideMaster" Target="slideMasters/slideMaster2.xml"/><Relationship Id="rId29" Type="http://schemas.openxmlformats.org/officeDocument/2006/relationships/slide" Target="slides/slide26.xml"/><Relationship Id="rId24" Type="http://schemas.openxmlformats.org/officeDocument/2006/relationships/slide" Target="slides/slide21.xml"/><Relationship Id="rId40" Type="http://schemas.openxmlformats.org/officeDocument/2006/relationships/slide" Target="slides/slide37.xml"/><Relationship Id="rId45" Type="http://schemas.openxmlformats.org/officeDocument/2006/relationships/slide" Target="slides/slide42.xml"/><Relationship Id="rId66" Type="http://schemas.openxmlformats.org/officeDocument/2006/relationships/slide" Target="slides/slide6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Jessica Newport" userId="dede3334-717e-4998-a1ad-2432f5a188d4" providerId="ADAL" clId="{71450B28-6A91-49C5-BC88-2D7784511A7D}"/>
    <pc:docChg chg="undo custSel addSld delSld modSld sldOrd">
      <pc:chgData name="Jessica Newport" userId="dede3334-717e-4998-a1ad-2432f5a188d4" providerId="ADAL" clId="{71450B28-6A91-49C5-BC88-2D7784511A7D}" dt="2026-09-11T14:03:10.120" v="11896" actId="1076"/>
      <pc:docMkLst>
        <pc:docMk/>
      </pc:docMkLst>
      <pc:sldChg chg="addSp modSp add mod">
        <pc:chgData name="Jessica Newport" userId="dede3334-717e-4998-a1ad-2432f5a188d4" providerId="ADAL" clId="{71450B28-6A91-49C5-BC88-2D7784511A7D}" dt="2026-09-07T12:40:25.949" v="4654"/>
        <pc:sldMkLst>
          <pc:docMk/>
          <pc:sldMk cId="1635377456" sldId="256"/>
        </pc:sldMkLst>
        <pc:spChg chg="mod">
          <ac:chgData name="Jessica Newport" userId="dede3334-717e-4998-a1ad-2432f5a188d4" providerId="ADAL" clId="{71450B28-6A91-49C5-BC88-2D7784511A7D}" dt="2026-09-07T12:40:25.788" v="4640"/>
          <ac:spMkLst>
            <pc:docMk/>
            <pc:sldMk cId="1635377456" sldId="256"/>
            <ac:spMk id="2" creationId="{9C65432C-6EE4-3A48-B260-083AF2E7E36A}"/>
          </ac:spMkLst>
        </pc:spChg>
        <pc:spChg chg="mod">
          <ac:chgData name="Jessica Newport" userId="dede3334-717e-4998-a1ad-2432f5a188d4" providerId="ADAL" clId="{71450B28-6A91-49C5-BC88-2D7784511A7D}" dt="2026-09-07T12:40:25.822" v="4641"/>
          <ac:spMkLst>
            <pc:docMk/>
            <pc:sldMk cId="1635377456" sldId="256"/>
            <ac:spMk id="3" creationId="{69BB87DD-025D-AE43-4A03-910135B61E5D}"/>
          </ac:spMkLst>
        </pc:spChg>
        <pc:spChg chg="add mod">
          <ac:chgData name="Jessica Newport" userId="dede3334-717e-4998-a1ad-2432f5a188d4" providerId="ADAL" clId="{71450B28-6A91-49C5-BC88-2D7784511A7D}" dt="2026-09-07T12:40:25.850" v="4650"/>
          <ac:spMkLst>
            <pc:docMk/>
            <pc:sldMk cId="1635377456" sldId="256"/>
            <ac:spMk id="4" creationId="{703F57E9-3256-41ED-8FBA-D3EC1B384305}"/>
          </ac:spMkLst>
        </pc:spChg>
        <pc:picChg chg="add mod">
          <ac:chgData name="Jessica Newport" userId="dede3334-717e-4998-a1ad-2432f5a188d4" providerId="ADAL" clId="{71450B28-6A91-49C5-BC88-2D7784511A7D}" dt="2026-09-07T12:40:25.949" v="4654"/>
          <ac:picMkLst>
            <pc:docMk/>
            <pc:sldMk cId="1635377456" sldId="256"/>
            <ac:picMk id="5" creationId="{696385AB-6A00-2580-497B-95ECB1419A34}"/>
          </ac:picMkLst>
        </pc:picChg>
      </pc:sldChg>
      <pc:sldChg chg="modSp mod">
        <pc:chgData name="Jessica Newport" userId="dede3334-717e-4998-a1ad-2432f5a188d4" providerId="ADAL" clId="{71450B28-6A91-49C5-BC88-2D7784511A7D}" dt="2026-09-03T08:45:36.522" v="59" actId="1076"/>
        <pc:sldMkLst>
          <pc:docMk/>
          <pc:sldMk cId="1370600217" sldId="257"/>
        </pc:sldMkLst>
        <pc:spChg chg="mod">
          <ac:chgData name="Jessica Newport" userId="dede3334-717e-4998-a1ad-2432f5a188d4" providerId="ADAL" clId="{71450B28-6A91-49C5-BC88-2D7784511A7D}" dt="2026-09-03T08:45:32.499" v="58" actId="1076"/>
          <ac:spMkLst>
            <pc:docMk/>
            <pc:sldMk cId="1370600217" sldId="257"/>
            <ac:spMk id="3" creationId="{24275C2A-1D8C-ABFD-CBA2-EC2FDDC2D700}"/>
          </ac:spMkLst>
        </pc:spChg>
        <pc:spChg chg="mod">
          <ac:chgData name="Jessica Newport" userId="dede3334-717e-4998-a1ad-2432f5a188d4" providerId="ADAL" clId="{71450B28-6A91-49C5-BC88-2D7784511A7D}" dt="2026-09-03T08:45:36.522" v="59" actId="1076"/>
          <ac:spMkLst>
            <pc:docMk/>
            <pc:sldMk cId="1370600217" sldId="257"/>
            <ac:spMk id="4" creationId="{99042483-E171-D46B-184F-10986136BEF0}"/>
          </ac:spMkLst>
        </pc:spChg>
      </pc:sldChg>
      <pc:sldChg chg="modSp mod">
        <pc:chgData name="Jessica Newport" userId="dede3334-717e-4998-a1ad-2432f5a188d4" providerId="ADAL" clId="{71450B28-6A91-49C5-BC88-2D7784511A7D}" dt="2026-09-07T14:37:35.139" v="9848" actId="20577"/>
        <pc:sldMkLst>
          <pc:docMk/>
          <pc:sldMk cId="1257164693" sldId="266"/>
        </pc:sldMkLst>
        <pc:spChg chg="mod">
          <ac:chgData name="Jessica Newport" userId="dede3334-717e-4998-a1ad-2432f5a188d4" providerId="ADAL" clId="{71450B28-6A91-49C5-BC88-2D7784511A7D}" dt="2026-09-07T14:37:35.139" v="9848" actId="20577"/>
          <ac:spMkLst>
            <pc:docMk/>
            <pc:sldMk cId="1257164693" sldId="266"/>
            <ac:spMk id="6" creationId="{BFBD3389-FD69-41D9-29BC-6E46EEFE5F1A}"/>
          </ac:spMkLst>
        </pc:spChg>
      </pc:sldChg>
      <pc:sldChg chg="modSp mod">
        <pc:chgData name="Jessica Newport" userId="dede3334-717e-4998-a1ad-2432f5a188d4" providerId="ADAL" clId="{71450B28-6A91-49C5-BC88-2D7784511A7D}" dt="2026-09-07T14:39:17.868" v="9849" actId="20577"/>
        <pc:sldMkLst>
          <pc:docMk/>
          <pc:sldMk cId="411527637" sldId="976"/>
        </pc:sldMkLst>
        <pc:spChg chg="mod">
          <ac:chgData name="Jessica Newport" userId="dede3334-717e-4998-a1ad-2432f5a188d4" providerId="ADAL" clId="{71450B28-6A91-49C5-BC88-2D7784511A7D}" dt="2026-09-07T14:39:17.868" v="9849" actId="20577"/>
          <ac:spMkLst>
            <pc:docMk/>
            <pc:sldMk cId="411527637" sldId="976"/>
            <ac:spMk id="15" creationId="{A8892569-A9A8-F1D3-F8DF-F624BF4DB5CC}"/>
          </ac:spMkLst>
        </pc:spChg>
      </pc:sldChg>
      <pc:sldChg chg="modSp mod">
        <pc:chgData name="Jessica Newport" userId="dede3334-717e-4998-a1ad-2432f5a188d4" providerId="ADAL" clId="{71450B28-6A91-49C5-BC88-2D7784511A7D}" dt="2026-09-03T08:52:37.976" v="518" actId="1076"/>
        <pc:sldMkLst>
          <pc:docMk/>
          <pc:sldMk cId="414621507" sldId="981"/>
        </pc:sldMkLst>
        <pc:spChg chg="mod">
          <ac:chgData name="Jessica Newport" userId="dede3334-717e-4998-a1ad-2432f5a188d4" providerId="ADAL" clId="{71450B28-6A91-49C5-BC88-2D7784511A7D}" dt="2026-09-03T08:52:37.976" v="518" actId="1076"/>
          <ac:spMkLst>
            <pc:docMk/>
            <pc:sldMk cId="414621507" sldId="981"/>
            <ac:spMk id="15" creationId="{EC9502D1-4EF5-4518-416E-C733184CD142}"/>
          </ac:spMkLst>
        </pc:spChg>
      </pc:sldChg>
      <pc:sldChg chg="modSp mod">
        <pc:chgData name="Jessica Newport" userId="dede3334-717e-4998-a1ad-2432f5a188d4" providerId="ADAL" clId="{71450B28-6A91-49C5-BC88-2D7784511A7D}" dt="2026-09-03T08:49:27.722" v="398" actId="1076"/>
        <pc:sldMkLst>
          <pc:docMk/>
          <pc:sldMk cId="458791480" sldId="985"/>
        </pc:sldMkLst>
        <pc:spChg chg="mod">
          <ac:chgData name="Jessica Newport" userId="dede3334-717e-4998-a1ad-2432f5a188d4" providerId="ADAL" clId="{71450B28-6A91-49C5-BC88-2D7784511A7D}" dt="2026-09-03T08:49:27.722" v="398" actId="1076"/>
          <ac:spMkLst>
            <pc:docMk/>
            <pc:sldMk cId="458791480" sldId="985"/>
            <ac:spMk id="15" creationId="{48AC07C7-72A7-DD2F-90A5-4814B59C864D}"/>
          </ac:spMkLst>
        </pc:spChg>
      </pc:sldChg>
      <pc:sldChg chg="modSp mod">
        <pc:chgData name="Jessica Newport" userId="dede3334-717e-4998-a1ad-2432f5a188d4" providerId="ADAL" clId="{71450B28-6A91-49C5-BC88-2D7784511A7D}" dt="2026-09-07T14:37:21.529" v="9837" actId="20577"/>
        <pc:sldMkLst>
          <pc:docMk/>
          <pc:sldMk cId="797842822" sldId="986"/>
        </pc:sldMkLst>
        <pc:spChg chg="mod">
          <ac:chgData name="Jessica Newport" userId="dede3334-717e-4998-a1ad-2432f5a188d4" providerId="ADAL" clId="{71450B28-6A91-49C5-BC88-2D7784511A7D}" dt="2026-09-07T14:37:21.529" v="9837" actId="20577"/>
          <ac:spMkLst>
            <pc:docMk/>
            <pc:sldMk cId="797842822" sldId="986"/>
            <ac:spMk id="6" creationId="{8A9FD258-1DAC-7DAE-4A22-1CE5CC92D1A1}"/>
          </ac:spMkLst>
        </pc:spChg>
      </pc:sldChg>
      <pc:sldChg chg="del ord">
        <pc:chgData name="Jessica Newport" userId="dede3334-717e-4998-a1ad-2432f5a188d4" providerId="ADAL" clId="{71450B28-6A91-49C5-BC88-2D7784511A7D}" dt="2026-09-11T13:50:07.050" v="11889" actId="2696"/>
        <pc:sldMkLst>
          <pc:docMk/>
          <pc:sldMk cId="1981678229" sldId="988"/>
        </pc:sldMkLst>
      </pc:sldChg>
      <pc:sldChg chg="modSp add mod">
        <pc:chgData name="Jessica Newport" userId="dede3334-717e-4998-a1ad-2432f5a188d4" providerId="ADAL" clId="{71450B28-6A91-49C5-BC88-2D7784511A7D}" dt="2026-09-03T08:51:51.428" v="485" actId="1076"/>
        <pc:sldMkLst>
          <pc:docMk/>
          <pc:sldMk cId="383008907" sldId="989"/>
        </pc:sldMkLst>
        <pc:spChg chg="mod">
          <ac:chgData name="Jessica Newport" userId="dede3334-717e-4998-a1ad-2432f5a188d4" providerId="ADAL" clId="{71450B28-6A91-49C5-BC88-2D7784511A7D}" dt="2026-09-03T08:51:51.428" v="485" actId="1076"/>
          <ac:spMkLst>
            <pc:docMk/>
            <pc:sldMk cId="383008907" sldId="989"/>
            <ac:spMk id="15" creationId="{EE059FFA-8A8C-C2C6-B7A7-1BE389FA76BC}"/>
          </ac:spMkLst>
        </pc:spChg>
      </pc:sldChg>
      <pc:sldChg chg="modSp add mod">
        <pc:chgData name="Jessica Newport" userId="dede3334-717e-4998-a1ad-2432f5a188d4" providerId="ADAL" clId="{71450B28-6A91-49C5-BC88-2D7784511A7D}" dt="2026-09-03T08:53:04.326" v="542" actId="1076"/>
        <pc:sldMkLst>
          <pc:docMk/>
          <pc:sldMk cId="3578630652" sldId="990"/>
        </pc:sldMkLst>
        <pc:spChg chg="mod">
          <ac:chgData name="Jessica Newport" userId="dede3334-717e-4998-a1ad-2432f5a188d4" providerId="ADAL" clId="{71450B28-6A91-49C5-BC88-2D7784511A7D}" dt="2026-09-03T08:53:04.326" v="542" actId="1076"/>
          <ac:spMkLst>
            <pc:docMk/>
            <pc:sldMk cId="3578630652" sldId="990"/>
            <ac:spMk id="15" creationId="{73CA4620-4578-15B2-3A4B-EED7B481F36E}"/>
          </ac:spMkLst>
        </pc:spChg>
      </pc:sldChg>
      <pc:sldChg chg="modSp add mod ord">
        <pc:chgData name="Jessica Newport" userId="dede3334-717e-4998-a1ad-2432f5a188d4" providerId="ADAL" clId="{71450B28-6A91-49C5-BC88-2D7784511A7D}" dt="2026-09-07T15:08:52.615" v="10593" actId="20577"/>
        <pc:sldMkLst>
          <pc:docMk/>
          <pc:sldMk cId="3489607361" sldId="991"/>
        </pc:sldMkLst>
        <pc:spChg chg="mod">
          <ac:chgData name="Jessica Newport" userId="dede3334-717e-4998-a1ad-2432f5a188d4" providerId="ADAL" clId="{71450B28-6A91-49C5-BC88-2D7784511A7D}" dt="2026-09-07T15:08:52.615" v="10593" actId="20577"/>
          <ac:spMkLst>
            <pc:docMk/>
            <pc:sldMk cId="3489607361" sldId="991"/>
            <ac:spMk id="15" creationId="{B64C8D78-49D5-46E7-44EC-0E8AEBA5D771}"/>
          </ac:spMkLst>
        </pc:spChg>
      </pc:sldChg>
      <pc:sldChg chg="addSp delSp modSp add mod modNotesTx">
        <pc:chgData name="Jessica Newport" userId="dede3334-717e-4998-a1ad-2432f5a188d4" providerId="ADAL" clId="{71450B28-6A91-49C5-BC88-2D7784511A7D}" dt="2026-09-07T12:56:42.939" v="5092" actId="20577"/>
        <pc:sldMkLst>
          <pc:docMk/>
          <pc:sldMk cId="135014299" sldId="992"/>
        </pc:sldMkLst>
        <pc:spChg chg="add mod">
          <ac:chgData name="Jessica Newport" userId="dede3334-717e-4998-a1ad-2432f5a188d4" providerId="ADAL" clId="{71450B28-6A91-49C5-BC88-2D7784511A7D}" dt="2026-09-07T12:55:59.486" v="5044" actId="1076"/>
          <ac:spMkLst>
            <pc:docMk/>
            <pc:sldMk cId="135014299" sldId="992"/>
            <ac:spMk id="3" creationId="{C5199D6E-213E-91A2-529A-F77032419A41}"/>
          </ac:spMkLst>
        </pc:spChg>
        <pc:picChg chg="add mod">
          <ac:chgData name="Jessica Newport" userId="dede3334-717e-4998-a1ad-2432f5a188d4" providerId="ADAL" clId="{71450B28-6A91-49C5-BC88-2D7784511A7D}" dt="2026-09-07T12:56:13.357" v="5046" actId="1076"/>
          <ac:picMkLst>
            <pc:docMk/>
            <pc:sldMk cId="135014299" sldId="992"/>
            <ac:picMk id="6" creationId="{ACCD5165-E99E-1204-37F9-FD23492C2E13}"/>
          </ac:picMkLst>
        </pc:picChg>
      </pc:sldChg>
      <pc:sldChg chg="addSp delSp modSp add mod modNotesTx">
        <pc:chgData name="Jessica Newport" userId="dede3334-717e-4998-a1ad-2432f5a188d4" providerId="ADAL" clId="{71450B28-6A91-49C5-BC88-2D7784511A7D}" dt="2026-09-04T08:32:11.633" v="1209" actId="20577"/>
        <pc:sldMkLst>
          <pc:docMk/>
          <pc:sldMk cId="462608381" sldId="993"/>
        </pc:sldMkLst>
        <pc:spChg chg="add mod">
          <ac:chgData name="Jessica Newport" userId="dede3334-717e-4998-a1ad-2432f5a188d4" providerId="ADAL" clId="{71450B28-6A91-49C5-BC88-2D7784511A7D}" dt="2026-09-04T08:29:50.392" v="888" actId="1076"/>
          <ac:spMkLst>
            <pc:docMk/>
            <pc:sldMk cId="462608381" sldId="993"/>
            <ac:spMk id="6" creationId="{0A052A5C-FDB6-2ED5-E6C7-BFAEDBBE16B4}"/>
          </ac:spMkLst>
        </pc:spChg>
        <pc:spChg chg="add mod">
          <ac:chgData name="Jessica Newport" userId="dede3334-717e-4998-a1ad-2432f5a188d4" providerId="ADAL" clId="{71450B28-6A91-49C5-BC88-2D7784511A7D}" dt="2026-09-04T08:31:34.401" v="1064" actId="115"/>
          <ac:spMkLst>
            <pc:docMk/>
            <pc:sldMk cId="462608381" sldId="993"/>
            <ac:spMk id="8" creationId="{4BAE0610-DD0B-E57B-445E-C4F8D7690B92}"/>
          </ac:spMkLst>
        </pc:spChg>
        <pc:spChg chg="mod">
          <ac:chgData name="Jessica Newport" userId="dede3334-717e-4998-a1ad-2432f5a188d4" providerId="ADAL" clId="{71450B28-6A91-49C5-BC88-2D7784511A7D}" dt="2026-09-04T08:22:03.256" v="621" actId="1076"/>
          <ac:spMkLst>
            <pc:docMk/>
            <pc:sldMk cId="462608381" sldId="993"/>
            <ac:spMk id="15" creationId="{704E71D4-D6AF-9227-9D3D-ECE44F5E5DA4}"/>
          </ac:spMkLst>
        </pc:spChg>
        <pc:picChg chg="add mod">
          <ac:chgData name="Jessica Newport" userId="dede3334-717e-4998-a1ad-2432f5a188d4" providerId="ADAL" clId="{71450B28-6A91-49C5-BC88-2D7784511A7D}" dt="2026-09-04T08:23:26.470" v="627" actId="1076"/>
          <ac:picMkLst>
            <pc:docMk/>
            <pc:sldMk cId="462608381" sldId="993"/>
            <ac:picMk id="3" creationId="{1DA53E58-010C-213F-9BAC-085489FCAFFB}"/>
          </ac:picMkLst>
        </pc:picChg>
      </pc:sldChg>
      <pc:sldChg chg="addSp delSp modSp add mod modNotesTx">
        <pc:chgData name="Jessica Newport" userId="dede3334-717e-4998-a1ad-2432f5a188d4" providerId="ADAL" clId="{71450B28-6A91-49C5-BC88-2D7784511A7D}" dt="2026-09-04T08:40:00.160" v="1450" actId="1076"/>
        <pc:sldMkLst>
          <pc:docMk/>
          <pc:sldMk cId="170724057" sldId="994"/>
        </pc:sldMkLst>
        <pc:spChg chg="mod">
          <ac:chgData name="Jessica Newport" userId="dede3334-717e-4998-a1ad-2432f5a188d4" providerId="ADAL" clId="{71450B28-6A91-49C5-BC88-2D7784511A7D}" dt="2026-09-04T08:39:53.823" v="1448" actId="1076"/>
          <ac:spMkLst>
            <pc:docMk/>
            <pc:sldMk cId="170724057" sldId="994"/>
            <ac:spMk id="8" creationId="{72FBC184-B5E6-3200-66D0-EC1F36CD5386}"/>
          </ac:spMkLst>
        </pc:spChg>
        <pc:spChg chg="mod">
          <ac:chgData name="Jessica Newport" userId="dede3334-717e-4998-a1ad-2432f5a188d4" providerId="ADAL" clId="{71450B28-6A91-49C5-BC88-2D7784511A7D}" dt="2026-09-04T08:33:40.906" v="1238" actId="255"/>
          <ac:spMkLst>
            <pc:docMk/>
            <pc:sldMk cId="170724057" sldId="994"/>
            <ac:spMk id="15" creationId="{01B055DF-9EA7-8D8C-FE96-4276849CB2E7}"/>
          </ac:spMkLst>
        </pc:spChg>
        <pc:picChg chg="add mod">
          <ac:chgData name="Jessica Newport" userId="dede3334-717e-4998-a1ad-2432f5a188d4" providerId="ADAL" clId="{71450B28-6A91-49C5-BC88-2D7784511A7D}" dt="2026-09-04T08:40:00.160" v="1450" actId="1076"/>
          <ac:picMkLst>
            <pc:docMk/>
            <pc:sldMk cId="170724057" sldId="994"/>
            <ac:picMk id="5" creationId="{679991ED-9949-E90D-2311-C4C7C2CB0CBB}"/>
          </ac:picMkLst>
        </pc:picChg>
      </pc:sldChg>
      <pc:sldChg chg="modSp add mod">
        <pc:chgData name="Jessica Newport" userId="dede3334-717e-4998-a1ad-2432f5a188d4" providerId="ADAL" clId="{71450B28-6A91-49C5-BC88-2D7784511A7D}" dt="2026-09-04T08:41:17.150" v="1614" actId="20577"/>
        <pc:sldMkLst>
          <pc:docMk/>
          <pc:sldMk cId="1806753425" sldId="995"/>
        </pc:sldMkLst>
        <pc:spChg chg="mod">
          <ac:chgData name="Jessica Newport" userId="dede3334-717e-4998-a1ad-2432f5a188d4" providerId="ADAL" clId="{71450B28-6A91-49C5-BC88-2D7784511A7D}" dt="2026-09-04T08:41:17.150" v="1614" actId="20577"/>
          <ac:spMkLst>
            <pc:docMk/>
            <pc:sldMk cId="1806753425" sldId="995"/>
            <ac:spMk id="8" creationId="{4B5F1DB7-1670-C101-BCFF-0CCC5F76A6DC}"/>
          </ac:spMkLst>
        </pc:spChg>
      </pc:sldChg>
      <pc:sldChg chg="modSp add del mod ord">
        <pc:chgData name="Jessica Newport" userId="dede3334-717e-4998-a1ad-2432f5a188d4" providerId="ADAL" clId="{71450B28-6A91-49C5-BC88-2D7784511A7D}" dt="2026-09-11T13:50:09.951" v="11890" actId="2696"/>
        <pc:sldMkLst>
          <pc:docMk/>
          <pc:sldMk cId="3297388842" sldId="996"/>
        </pc:sldMkLst>
      </pc:sldChg>
      <pc:sldChg chg="addSp delSp modSp add mod">
        <pc:chgData name="Jessica Newport" userId="dede3334-717e-4998-a1ad-2432f5a188d4" providerId="ADAL" clId="{71450B28-6A91-49C5-BC88-2D7784511A7D}" dt="2026-09-04T08:44:22.536" v="1730" actId="1076"/>
        <pc:sldMkLst>
          <pc:docMk/>
          <pc:sldMk cId="120664837" sldId="997"/>
        </pc:sldMkLst>
        <pc:spChg chg="mod">
          <ac:chgData name="Jessica Newport" userId="dede3334-717e-4998-a1ad-2432f5a188d4" providerId="ADAL" clId="{71450B28-6A91-49C5-BC88-2D7784511A7D}" dt="2026-09-04T08:43:55.989" v="1726" actId="20577"/>
          <ac:spMkLst>
            <pc:docMk/>
            <pc:sldMk cId="120664837" sldId="997"/>
            <ac:spMk id="15" creationId="{3883EC66-A609-8287-824C-FE510B9791DB}"/>
          </ac:spMkLst>
        </pc:spChg>
        <pc:graphicFrameChg chg="add mod">
          <ac:chgData name="Jessica Newport" userId="dede3334-717e-4998-a1ad-2432f5a188d4" providerId="ADAL" clId="{71450B28-6A91-49C5-BC88-2D7784511A7D}" dt="2026-09-04T08:44:22.536" v="1730" actId="1076"/>
          <ac:graphicFrameMkLst>
            <pc:docMk/>
            <pc:sldMk cId="120664837" sldId="997"/>
            <ac:graphicFrameMk id="3" creationId="{2A57FDDD-E9BE-8CF0-E894-F2F6070E2E0D}"/>
          </ac:graphicFrameMkLst>
        </pc:graphicFrameChg>
      </pc:sldChg>
      <pc:sldChg chg="addSp delSp modSp add mod modAnim">
        <pc:chgData name="Jessica Newport" userId="dede3334-717e-4998-a1ad-2432f5a188d4" providerId="ADAL" clId="{71450B28-6A91-49C5-BC88-2D7784511A7D}" dt="2026-09-04T09:56:16.900" v="1736" actId="1076"/>
        <pc:sldMkLst>
          <pc:docMk/>
          <pc:sldMk cId="4177891235" sldId="998"/>
        </pc:sldMkLst>
        <pc:picChg chg="add mod">
          <ac:chgData name="Jessica Newport" userId="dede3334-717e-4998-a1ad-2432f5a188d4" providerId="ADAL" clId="{71450B28-6A91-49C5-BC88-2D7784511A7D}" dt="2026-09-04T09:56:16.900" v="1736" actId="1076"/>
          <ac:picMkLst>
            <pc:docMk/>
            <pc:sldMk cId="4177891235" sldId="998"/>
            <ac:picMk id="2" creationId="{F4F937CE-DFF6-968B-EA76-8DAAB2D2ABCF}"/>
          </ac:picMkLst>
        </pc:picChg>
      </pc:sldChg>
      <pc:sldChg chg="addSp delSp modSp add mod modAnim">
        <pc:chgData name="Jessica Newport" userId="dede3334-717e-4998-a1ad-2432f5a188d4" providerId="ADAL" clId="{71450B28-6A91-49C5-BC88-2D7784511A7D}" dt="2026-09-07T08:14:31.443" v="3440" actId="5793"/>
        <pc:sldMkLst>
          <pc:docMk/>
          <pc:sldMk cId="4141995937" sldId="999"/>
        </pc:sldMkLst>
        <pc:spChg chg="add mod">
          <ac:chgData name="Jessica Newport" userId="dede3334-717e-4998-a1ad-2432f5a188d4" providerId="ADAL" clId="{71450B28-6A91-49C5-BC88-2D7784511A7D}" dt="2026-09-07T08:14:31.443" v="3440" actId="5793"/>
          <ac:spMkLst>
            <pc:docMk/>
            <pc:sldMk cId="4141995937" sldId="999"/>
            <ac:spMk id="3" creationId="{B8A1FFBA-84D9-AB5B-E2BF-1CEB21DBE619}"/>
          </ac:spMkLst>
        </pc:spChg>
        <pc:picChg chg="add mod">
          <ac:chgData name="Jessica Newport" userId="dede3334-717e-4998-a1ad-2432f5a188d4" providerId="ADAL" clId="{71450B28-6A91-49C5-BC88-2D7784511A7D}" dt="2026-09-04T10:07:27.869" v="1773" actId="1076"/>
          <ac:picMkLst>
            <pc:docMk/>
            <pc:sldMk cId="4141995937" sldId="999"/>
            <ac:picMk id="6" creationId="{2AB02CB8-05C7-06F7-D56F-762D623E4F4E}"/>
          </ac:picMkLst>
        </pc:picChg>
        <pc:picChg chg="add mod">
          <ac:chgData name="Jessica Newport" userId="dede3334-717e-4998-a1ad-2432f5a188d4" providerId="ADAL" clId="{71450B28-6A91-49C5-BC88-2D7784511A7D}" dt="2026-09-04T10:08:10.082" v="1776" actId="1076"/>
          <ac:picMkLst>
            <pc:docMk/>
            <pc:sldMk cId="4141995937" sldId="999"/>
            <ac:picMk id="7" creationId="{FBC08FF5-898E-3CC2-B3E1-BBFA1454C5EA}"/>
          </ac:picMkLst>
        </pc:picChg>
      </pc:sldChg>
      <pc:sldChg chg="addSp delSp modSp add mod delAnim modNotesTx">
        <pc:chgData name="Jessica Newport" userId="dede3334-717e-4998-a1ad-2432f5a188d4" providerId="ADAL" clId="{71450B28-6A91-49C5-BC88-2D7784511A7D}" dt="2026-09-04T13:11:43.543" v="3178" actId="20577"/>
        <pc:sldMkLst>
          <pc:docMk/>
          <pc:sldMk cId="42040385" sldId="1000"/>
        </pc:sldMkLst>
        <pc:spChg chg="add mod">
          <ac:chgData name="Jessica Newport" userId="dede3334-717e-4998-a1ad-2432f5a188d4" providerId="ADAL" clId="{71450B28-6A91-49C5-BC88-2D7784511A7D}" dt="2026-09-04T13:11:43.543" v="3178" actId="20577"/>
          <ac:spMkLst>
            <pc:docMk/>
            <pc:sldMk cId="42040385" sldId="1000"/>
            <ac:spMk id="2" creationId="{88059F6E-92A1-08FD-E19C-AA933E733295}"/>
          </ac:spMkLst>
        </pc:spChg>
        <pc:spChg chg="mod">
          <ac:chgData name="Jessica Newport" userId="dede3334-717e-4998-a1ad-2432f5a188d4" providerId="ADAL" clId="{71450B28-6A91-49C5-BC88-2D7784511A7D}" dt="2026-09-04T10:22:19.015" v="2806" actId="5793"/>
          <ac:spMkLst>
            <pc:docMk/>
            <pc:sldMk cId="42040385" sldId="1000"/>
            <ac:spMk id="3" creationId="{B8A1FFBA-84D9-AB5B-E2BF-1CEB21DBE619}"/>
          </ac:spMkLst>
        </pc:spChg>
      </pc:sldChg>
      <pc:sldChg chg="add ord">
        <pc:chgData name="Jessica Newport" userId="dede3334-717e-4998-a1ad-2432f5a188d4" providerId="ADAL" clId="{71450B28-6A91-49C5-BC88-2D7784511A7D}" dt="2026-09-04T11:33:27.411" v="2981"/>
        <pc:sldMkLst>
          <pc:docMk/>
          <pc:sldMk cId="2507859994" sldId="1002"/>
        </pc:sldMkLst>
      </pc:sldChg>
      <pc:sldChg chg="addSp delSp modSp add mod">
        <pc:chgData name="Jessica Newport" userId="dede3334-717e-4998-a1ad-2432f5a188d4" providerId="ADAL" clId="{71450B28-6A91-49C5-BC88-2D7784511A7D}" dt="2026-09-04T15:14:23.838" v="3438" actId="22"/>
        <pc:sldMkLst>
          <pc:docMk/>
          <pc:sldMk cId="3155454937" sldId="1003"/>
        </pc:sldMkLst>
        <pc:spChg chg="mod">
          <ac:chgData name="Jessica Newport" userId="dede3334-717e-4998-a1ad-2432f5a188d4" providerId="ADAL" clId="{71450B28-6A91-49C5-BC88-2D7784511A7D}" dt="2026-09-04T10:25:32.806" v="2972" actId="1076"/>
          <ac:spMkLst>
            <pc:docMk/>
            <pc:sldMk cId="3155454937" sldId="1003"/>
            <ac:spMk id="8" creationId="{9D38807F-60B6-94FE-A94C-EFB668DBB189}"/>
          </ac:spMkLst>
        </pc:spChg>
        <pc:picChg chg="add">
          <ac:chgData name="Jessica Newport" userId="dede3334-717e-4998-a1ad-2432f5a188d4" providerId="ADAL" clId="{71450B28-6A91-49C5-BC88-2D7784511A7D}" dt="2026-09-04T15:14:23.838" v="3438" actId="22"/>
          <ac:picMkLst>
            <pc:docMk/>
            <pc:sldMk cId="3155454937" sldId="1003"/>
            <ac:picMk id="7" creationId="{ED821D0E-8827-91F8-ED24-0FB4F89793C4}"/>
          </ac:picMkLst>
        </pc:picChg>
      </pc:sldChg>
      <pc:sldChg chg="addSp delSp modSp add mod modNotesTx">
        <pc:chgData name="Jessica Newport" userId="dede3334-717e-4998-a1ad-2432f5a188d4" providerId="ADAL" clId="{71450B28-6A91-49C5-BC88-2D7784511A7D}" dt="2026-09-07T11:51:11.255" v="3658" actId="20577"/>
        <pc:sldMkLst>
          <pc:docMk/>
          <pc:sldMk cId="3807979985" sldId="1004"/>
        </pc:sldMkLst>
        <pc:spChg chg="mod">
          <ac:chgData name="Jessica Newport" userId="dede3334-717e-4998-a1ad-2432f5a188d4" providerId="ADAL" clId="{71450B28-6A91-49C5-BC88-2D7784511A7D}" dt="2026-09-04T11:38:06.818" v="3019" actId="20577"/>
          <ac:spMkLst>
            <pc:docMk/>
            <pc:sldMk cId="3807979985" sldId="1004"/>
            <ac:spMk id="15" creationId="{8CA848DF-6673-5401-B98E-D7E8CDC1881A}"/>
          </ac:spMkLst>
        </pc:spChg>
        <pc:graphicFrameChg chg="add mod modGraphic">
          <ac:chgData name="Jessica Newport" userId="dede3334-717e-4998-a1ad-2432f5a188d4" providerId="ADAL" clId="{71450B28-6A91-49C5-BC88-2D7784511A7D}" dt="2026-09-04T11:39:44.918" v="3037" actId="1076"/>
          <ac:graphicFrameMkLst>
            <pc:docMk/>
            <pc:sldMk cId="3807979985" sldId="1004"/>
            <ac:graphicFrameMk id="5" creationId="{0F481FFD-C932-4B4B-C3E8-1F17D63A9A8C}"/>
          </ac:graphicFrameMkLst>
        </pc:graphicFrameChg>
      </pc:sldChg>
      <pc:sldChg chg="add">
        <pc:chgData name="Jessica Newport" userId="dede3334-717e-4998-a1ad-2432f5a188d4" providerId="ADAL" clId="{71450B28-6A91-49C5-BC88-2D7784511A7D}" dt="2026-09-04T11:41:01.856" v="3040"/>
        <pc:sldMkLst>
          <pc:docMk/>
          <pc:sldMk cId="3518430131" sldId="1005"/>
        </pc:sldMkLst>
      </pc:sldChg>
      <pc:sldChg chg="modSp add mod modNotesTx">
        <pc:chgData name="Jessica Newport" userId="dede3334-717e-4998-a1ad-2432f5a188d4" providerId="ADAL" clId="{71450B28-6A91-49C5-BC88-2D7784511A7D}" dt="2026-09-04T13:25:37.055" v="3227" actId="20577"/>
        <pc:sldMkLst>
          <pc:docMk/>
          <pc:sldMk cId="2319805183" sldId="1006"/>
        </pc:sldMkLst>
        <pc:spChg chg="mod">
          <ac:chgData name="Jessica Newport" userId="dede3334-717e-4998-a1ad-2432f5a188d4" providerId="ADAL" clId="{71450B28-6A91-49C5-BC88-2D7784511A7D}" dt="2026-09-04T13:25:37.055" v="3227" actId="20577"/>
          <ac:spMkLst>
            <pc:docMk/>
            <pc:sldMk cId="2319805183" sldId="1006"/>
            <ac:spMk id="2" creationId="{B7D5EA3C-D8F8-15D1-5B80-3F4A1D0E7FDC}"/>
          </ac:spMkLst>
        </pc:spChg>
      </pc:sldChg>
      <pc:sldChg chg="add">
        <pc:chgData name="Jessica Newport" userId="dede3334-717e-4998-a1ad-2432f5a188d4" providerId="ADAL" clId="{71450B28-6A91-49C5-BC88-2D7784511A7D}" dt="2026-09-04T13:26:04.249" v="3228"/>
        <pc:sldMkLst>
          <pc:docMk/>
          <pc:sldMk cId="2083454219" sldId="1007"/>
        </pc:sldMkLst>
      </pc:sldChg>
      <pc:sldChg chg="addSp delSp modSp add mod">
        <pc:chgData name="Jessica Newport" userId="dede3334-717e-4998-a1ad-2432f5a188d4" providerId="ADAL" clId="{71450B28-6A91-49C5-BC88-2D7784511A7D}" dt="2026-09-04T14:03:11.378" v="3436" actId="1076"/>
        <pc:sldMkLst>
          <pc:docMk/>
          <pc:sldMk cId="2338913507" sldId="1008"/>
        </pc:sldMkLst>
        <pc:spChg chg="mod">
          <ac:chgData name="Jessica Newport" userId="dede3334-717e-4998-a1ad-2432f5a188d4" providerId="ADAL" clId="{71450B28-6A91-49C5-BC88-2D7784511A7D}" dt="2026-09-04T14:03:11.378" v="3436" actId="1076"/>
          <ac:spMkLst>
            <pc:docMk/>
            <pc:sldMk cId="2338913507" sldId="1008"/>
            <ac:spMk id="7" creationId="{F52B5DD9-B1C0-0DC8-7838-1AC6E05ACB65}"/>
          </ac:spMkLst>
        </pc:spChg>
        <pc:picChg chg="add mod">
          <ac:chgData name="Jessica Newport" userId="dede3334-717e-4998-a1ad-2432f5a188d4" providerId="ADAL" clId="{71450B28-6A91-49C5-BC88-2D7784511A7D}" dt="2026-09-04T13:28:53.568" v="3234" actId="1076"/>
          <ac:picMkLst>
            <pc:docMk/>
            <pc:sldMk cId="2338913507" sldId="1008"/>
            <ac:picMk id="2" creationId="{67AF130F-002C-BEDC-90B3-B0BF2210AD49}"/>
          </ac:picMkLst>
        </pc:picChg>
      </pc:sldChg>
      <pc:sldChg chg="addSp delSp modSp add mod">
        <pc:chgData name="Jessica Newport" userId="dede3334-717e-4998-a1ad-2432f5a188d4" providerId="ADAL" clId="{71450B28-6A91-49C5-BC88-2D7784511A7D}" dt="2026-09-07T08:19:16.794" v="3446" actId="1076"/>
        <pc:sldMkLst>
          <pc:docMk/>
          <pc:sldMk cId="2025583286" sldId="1009"/>
        </pc:sldMkLst>
        <pc:picChg chg="add mod">
          <ac:chgData name="Jessica Newport" userId="dede3334-717e-4998-a1ad-2432f5a188d4" providerId="ADAL" clId="{71450B28-6A91-49C5-BC88-2D7784511A7D}" dt="2026-09-07T08:19:16.794" v="3446" actId="1076"/>
          <ac:picMkLst>
            <pc:docMk/>
            <pc:sldMk cId="2025583286" sldId="1009"/>
            <ac:picMk id="3" creationId="{406BF9AF-AC47-37F2-9773-2CEEEBFC93BD}"/>
          </ac:picMkLst>
        </pc:picChg>
      </pc:sldChg>
      <pc:sldChg chg="addSp delSp modSp add del mod">
        <pc:chgData name="Jessica Newport" userId="dede3334-717e-4998-a1ad-2432f5a188d4" providerId="ADAL" clId="{71450B28-6A91-49C5-BC88-2D7784511A7D}" dt="2026-09-11T14:00:16.123" v="11891" actId="2696"/>
        <pc:sldMkLst>
          <pc:docMk/>
          <pc:sldMk cId="955646585" sldId="1010"/>
        </pc:sldMkLst>
      </pc:sldChg>
      <pc:sldChg chg="addSp delSp modSp add mod ord modNotesTx">
        <pc:chgData name="Jessica Newport" userId="dede3334-717e-4998-a1ad-2432f5a188d4" providerId="ADAL" clId="{71450B28-6A91-49C5-BC88-2D7784511A7D}" dt="2026-09-07T12:02:11.853" v="3958" actId="20577"/>
        <pc:sldMkLst>
          <pc:docMk/>
          <pc:sldMk cId="3221796572" sldId="1011"/>
        </pc:sldMkLst>
        <pc:spChg chg="mod">
          <ac:chgData name="Jessica Newport" userId="dede3334-717e-4998-a1ad-2432f5a188d4" providerId="ADAL" clId="{71450B28-6A91-49C5-BC88-2D7784511A7D}" dt="2026-09-07T12:01:28.632" v="3856" actId="1076"/>
          <ac:spMkLst>
            <pc:docMk/>
            <pc:sldMk cId="3221796572" sldId="1011"/>
            <ac:spMk id="8" creationId="{10377CD1-2DB3-F706-8FC7-9576B7C1755C}"/>
          </ac:spMkLst>
        </pc:spChg>
        <pc:spChg chg="mod">
          <ac:chgData name="Jessica Newport" userId="dede3334-717e-4998-a1ad-2432f5a188d4" providerId="ADAL" clId="{71450B28-6A91-49C5-BC88-2D7784511A7D}" dt="2026-09-07T12:00:30.446" v="3686" actId="20577"/>
          <ac:spMkLst>
            <pc:docMk/>
            <pc:sldMk cId="3221796572" sldId="1011"/>
            <ac:spMk id="15" creationId="{F4704DD3-FC9A-9CAD-B2E5-DCBCFAEDE35D}"/>
          </ac:spMkLst>
        </pc:spChg>
        <pc:picChg chg="add mod">
          <ac:chgData name="Jessica Newport" userId="dede3334-717e-4998-a1ad-2432f5a188d4" providerId="ADAL" clId="{71450B28-6A91-49C5-BC88-2D7784511A7D}" dt="2026-09-07T12:01:39.393" v="3859" actId="1076"/>
          <ac:picMkLst>
            <pc:docMk/>
            <pc:sldMk cId="3221796572" sldId="1011"/>
            <ac:picMk id="3" creationId="{D22E6978-CB64-7FBF-176B-AAA0C364A052}"/>
          </ac:picMkLst>
        </pc:picChg>
      </pc:sldChg>
      <pc:sldChg chg="modSp add mod modNotesTx">
        <pc:chgData name="Jessica Newport" userId="dede3334-717e-4998-a1ad-2432f5a188d4" providerId="ADAL" clId="{71450B28-6A91-49C5-BC88-2D7784511A7D}" dt="2026-09-07T12:32:40.057" v="4309" actId="20577"/>
        <pc:sldMkLst>
          <pc:docMk/>
          <pc:sldMk cId="1334966343" sldId="1012"/>
        </pc:sldMkLst>
        <pc:spChg chg="mod">
          <ac:chgData name="Jessica Newport" userId="dede3334-717e-4998-a1ad-2432f5a188d4" providerId="ADAL" clId="{71450B28-6A91-49C5-BC88-2D7784511A7D}" dt="2026-09-07T12:31:50.229" v="4225" actId="1076"/>
          <ac:spMkLst>
            <pc:docMk/>
            <pc:sldMk cId="1334966343" sldId="1012"/>
            <ac:spMk id="8" creationId="{6EB65E3C-B73A-932E-D81A-1DC4A71795DD}"/>
          </ac:spMkLst>
        </pc:spChg>
        <pc:spChg chg="mod">
          <ac:chgData name="Jessica Newport" userId="dede3334-717e-4998-a1ad-2432f5a188d4" providerId="ADAL" clId="{71450B28-6A91-49C5-BC88-2D7784511A7D}" dt="2026-09-07T12:30:27.775" v="3969" actId="20577"/>
          <ac:spMkLst>
            <pc:docMk/>
            <pc:sldMk cId="1334966343" sldId="1012"/>
            <ac:spMk id="15" creationId="{C8FC22D3-ED17-AF20-CE56-B9DF8504DA7A}"/>
          </ac:spMkLst>
        </pc:spChg>
      </pc:sldChg>
      <pc:sldChg chg="addSp delSp modSp add mod modNotesTx">
        <pc:chgData name="Jessica Newport" userId="dede3334-717e-4998-a1ad-2432f5a188d4" providerId="ADAL" clId="{71450B28-6A91-49C5-BC88-2D7784511A7D}" dt="2026-09-07T12:36:09.455" v="4469" actId="20577"/>
        <pc:sldMkLst>
          <pc:docMk/>
          <pc:sldMk cId="3481377699" sldId="1013"/>
        </pc:sldMkLst>
        <pc:spChg chg="mod">
          <ac:chgData name="Jessica Newport" userId="dede3334-717e-4998-a1ad-2432f5a188d4" providerId="ADAL" clId="{71450B28-6A91-49C5-BC88-2D7784511A7D}" dt="2026-09-07T12:34:15.824" v="4462" actId="1076"/>
          <ac:spMkLst>
            <pc:docMk/>
            <pc:sldMk cId="3481377699" sldId="1013"/>
            <ac:spMk id="8" creationId="{F5FFAD6E-BC96-1DAE-4FAE-2603E72FE7F6}"/>
          </ac:spMkLst>
        </pc:spChg>
        <pc:spChg chg="mod">
          <ac:chgData name="Jessica Newport" userId="dede3334-717e-4998-a1ad-2432f5a188d4" providerId="ADAL" clId="{71450B28-6A91-49C5-BC88-2D7784511A7D}" dt="2026-09-07T12:33:29.837" v="4336" actId="20577"/>
          <ac:spMkLst>
            <pc:docMk/>
            <pc:sldMk cId="3481377699" sldId="1013"/>
            <ac:spMk id="15" creationId="{A45D98A9-004B-A99C-E544-F62691E5A85F}"/>
          </ac:spMkLst>
        </pc:spChg>
        <pc:picChg chg="add mod">
          <ac:chgData name="Jessica Newport" userId="dede3334-717e-4998-a1ad-2432f5a188d4" providerId="ADAL" clId="{71450B28-6A91-49C5-BC88-2D7784511A7D}" dt="2026-09-07T12:36:01.335" v="4467" actId="14100"/>
          <ac:picMkLst>
            <pc:docMk/>
            <pc:sldMk cId="3481377699" sldId="1013"/>
            <ac:picMk id="5" creationId="{60D7DB73-3B67-23EC-EBEA-5D06C22AFDB0}"/>
          </ac:picMkLst>
        </pc:picChg>
      </pc:sldChg>
      <pc:sldChg chg="addSp delSp modSp add mod ord modNotesTx">
        <pc:chgData name="Jessica Newport" userId="dede3334-717e-4998-a1ad-2432f5a188d4" providerId="ADAL" clId="{71450B28-6A91-49C5-BC88-2D7784511A7D}" dt="2026-09-07T12:38:34.531" v="4634" actId="20577"/>
        <pc:sldMkLst>
          <pc:docMk/>
          <pc:sldMk cId="864376859" sldId="1014"/>
        </pc:sldMkLst>
        <pc:spChg chg="mod">
          <ac:chgData name="Jessica Newport" userId="dede3334-717e-4998-a1ad-2432f5a188d4" providerId="ADAL" clId="{71450B28-6A91-49C5-BC88-2D7784511A7D}" dt="2026-09-07T12:38:18.135" v="4631" actId="113"/>
          <ac:spMkLst>
            <pc:docMk/>
            <pc:sldMk cId="864376859" sldId="1014"/>
            <ac:spMk id="8" creationId="{30DD11FF-1C82-0C18-ED46-5187C703F418}"/>
          </ac:spMkLst>
        </pc:spChg>
        <pc:spChg chg="mod">
          <ac:chgData name="Jessica Newport" userId="dede3334-717e-4998-a1ad-2432f5a188d4" providerId="ADAL" clId="{71450B28-6A91-49C5-BC88-2D7784511A7D}" dt="2026-09-07T12:36:58.955" v="4508" actId="14100"/>
          <ac:spMkLst>
            <pc:docMk/>
            <pc:sldMk cId="864376859" sldId="1014"/>
            <ac:spMk id="15" creationId="{73D7BCFD-CDB7-C1F6-B7FD-23398AA93D45}"/>
          </ac:spMkLst>
        </pc:spChg>
        <pc:picChg chg="add">
          <ac:chgData name="Jessica Newport" userId="dede3334-717e-4998-a1ad-2432f5a188d4" providerId="ADAL" clId="{71450B28-6A91-49C5-BC88-2D7784511A7D}" dt="2026-09-07T12:38:29.373" v="4633" actId="22"/>
          <ac:picMkLst>
            <pc:docMk/>
            <pc:sldMk cId="864376859" sldId="1014"/>
            <ac:picMk id="5" creationId="{91D7458D-5734-7BCF-566D-496BC04F9387}"/>
          </ac:picMkLst>
        </pc:picChg>
      </pc:sldChg>
      <pc:sldChg chg="addSp modSp add mod">
        <pc:chgData name="Jessica Newport" userId="dede3334-717e-4998-a1ad-2432f5a188d4" providerId="ADAL" clId="{71450B28-6A91-49C5-BC88-2D7784511A7D}" dt="2026-09-07T14:25:41.321" v="9645"/>
        <pc:sldMkLst>
          <pc:docMk/>
          <pc:sldMk cId="3422357278" sldId="1016"/>
        </pc:sldMkLst>
        <pc:spChg chg="mod">
          <ac:chgData name="Jessica Newport" userId="dede3334-717e-4998-a1ad-2432f5a188d4" providerId="ADAL" clId="{71450B28-6A91-49C5-BC88-2D7784511A7D}" dt="2026-09-07T12:41:10.193" v="4658"/>
          <ac:spMkLst>
            <pc:docMk/>
            <pc:sldMk cId="3422357278" sldId="1016"/>
            <ac:spMk id="2" creationId="{9C65432C-6EE4-3A48-B260-083AF2E7E36A}"/>
          </ac:spMkLst>
        </pc:spChg>
        <pc:spChg chg="mod">
          <ac:chgData name="Jessica Newport" userId="dede3334-717e-4998-a1ad-2432f5a188d4" providerId="ADAL" clId="{71450B28-6A91-49C5-BC88-2D7784511A7D}" dt="2026-09-07T12:41:10.233" v="4659"/>
          <ac:spMkLst>
            <pc:docMk/>
            <pc:sldMk cId="3422357278" sldId="1016"/>
            <ac:spMk id="3" creationId="{69BB87DD-025D-AE43-4A03-910135B61E5D}"/>
          </ac:spMkLst>
        </pc:spChg>
        <pc:spChg chg="mod">
          <ac:chgData name="Jessica Newport" userId="dede3334-717e-4998-a1ad-2432f5a188d4" providerId="ADAL" clId="{71450B28-6A91-49C5-BC88-2D7784511A7D}" dt="2026-09-07T12:41:10.384" v="4738"/>
          <ac:spMkLst>
            <pc:docMk/>
            <pc:sldMk cId="3422357278" sldId="1016"/>
            <ac:spMk id="4" creationId="{2027D873-2C0C-2FAE-C285-94FF890F42D0}"/>
          </ac:spMkLst>
        </pc:spChg>
        <pc:spChg chg="mod">
          <ac:chgData name="Jessica Newport" userId="dede3334-717e-4998-a1ad-2432f5a188d4" providerId="ADAL" clId="{71450B28-6A91-49C5-BC88-2D7784511A7D}" dt="2026-09-07T12:41:10.384" v="4742"/>
          <ac:spMkLst>
            <pc:docMk/>
            <pc:sldMk cId="3422357278" sldId="1016"/>
            <ac:spMk id="5" creationId="{98B97BF0-4D4C-481C-67BC-B5E1C2041849}"/>
          </ac:spMkLst>
        </pc:spChg>
        <pc:spChg chg="mod">
          <ac:chgData name="Jessica Newport" userId="dede3334-717e-4998-a1ad-2432f5a188d4" providerId="ADAL" clId="{71450B28-6A91-49C5-BC88-2D7784511A7D}" dt="2026-09-07T12:41:10.384" v="4734"/>
          <ac:spMkLst>
            <pc:docMk/>
            <pc:sldMk cId="3422357278" sldId="1016"/>
            <ac:spMk id="6" creationId="{6D7F7CD5-3FCD-C7F7-C116-CBEA49170231}"/>
          </ac:spMkLst>
        </pc:spChg>
        <pc:spChg chg="mod">
          <ac:chgData name="Jessica Newport" userId="dede3334-717e-4998-a1ad-2432f5a188d4" providerId="ADAL" clId="{71450B28-6A91-49C5-BC88-2D7784511A7D}" dt="2026-09-07T12:41:10.384" v="4746"/>
          <ac:spMkLst>
            <pc:docMk/>
            <pc:sldMk cId="3422357278" sldId="1016"/>
            <ac:spMk id="7" creationId="{0B62CD57-B2E9-F4BD-279D-974AA1F84153}"/>
          </ac:spMkLst>
        </pc:spChg>
        <pc:spChg chg="mod">
          <ac:chgData name="Jessica Newport" userId="dede3334-717e-4998-a1ad-2432f5a188d4" providerId="ADAL" clId="{71450B28-6A91-49C5-BC88-2D7784511A7D}" dt="2026-09-07T12:41:10.399" v="4750"/>
          <ac:spMkLst>
            <pc:docMk/>
            <pc:sldMk cId="3422357278" sldId="1016"/>
            <ac:spMk id="8" creationId="{0E70DA46-7AE2-44B7-7C46-36BE5904F3BD}"/>
          </ac:spMkLst>
        </pc:spChg>
        <pc:spChg chg="mod">
          <ac:chgData name="Jessica Newport" userId="dede3334-717e-4998-a1ad-2432f5a188d4" providerId="ADAL" clId="{71450B28-6A91-49C5-BC88-2D7784511A7D}" dt="2026-09-07T12:41:10.401" v="4754"/>
          <ac:spMkLst>
            <pc:docMk/>
            <pc:sldMk cId="3422357278" sldId="1016"/>
            <ac:spMk id="9" creationId="{2FA965C6-2143-8D42-170D-2D8FFD20C58E}"/>
          </ac:spMkLst>
        </pc:spChg>
        <pc:spChg chg="add mod">
          <ac:chgData name="Jessica Newport" userId="dede3334-717e-4998-a1ad-2432f5a188d4" providerId="ADAL" clId="{71450B28-6A91-49C5-BC88-2D7784511A7D}" dt="2026-09-07T12:49:57.682" v="4939"/>
          <ac:spMkLst>
            <pc:docMk/>
            <pc:sldMk cId="3422357278" sldId="1016"/>
            <ac:spMk id="10" creationId="{DB9BC286-B8F4-44F0-9145-8AAF8A094153}"/>
          </ac:spMkLst>
        </pc:spChg>
        <pc:spChg chg="add mod">
          <ac:chgData name="Jessica Newport" userId="dede3334-717e-4998-a1ad-2432f5a188d4" providerId="ADAL" clId="{71450B28-6A91-49C5-BC88-2D7784511A7D}" dt="2026-09-07T14:25:41.321" v="9645"/>
          <ac:spMkLst>
            <pc:docMk/>
            <pc:sldMk cId="3422357278" sldId="1016"/>
            <ac:spMk id="11" creationId="{475F6484-D2B9-45EC-B6D7-7D7DC22DA726}"/>
          </ac:spMkLst>
        </pc:spChg>
        <pc:spChg chg="add mod">
          <ac:chgData name="Jessica Newport" userId="dede3334-717e-4998-a1ad-2432f5a188d4" providerId="ADAL" clId="{71450B28-6A91-49C5-BC88-2D7784511A7D}" dt="2026-09-07T12:41:10.271" v="4689"/>
          <ac:spMkLst>
            <pc:docMk/>
            <pc:sldMk cId="3422357278" sldId="1016"/>
            <ac:spMk id="12" creationId="{B0FA9B81-6271-447F-8BD6-748822B704CC}"/>
          </ac:spMkLst>
        </pc:spChg>
        <pc:spChg chg="add mod">
          <ac:chgData name="Jessica Newport" userId="dede3334-717e-4998-a1ad-2432f5a188d4" providerId="ADAL" clId="{71450B28-6A91-49C5-BC88-2D7784511A7D}" dt="2026-09-07T12:41:10.285" v="4696"/>
          <ac:spMkLst>
            <pc:docMk/>
            <pc:sldMk cId="3422357278" sldId="1016"/>
            <ac:spMk id="13" creationId="{7F11B7FD-8B6E-491D-BFA9-6FD74F43F867}"/>
          </ac:spMkLst>
        </pc:spChg>
        <pc:spChg chg="add mod">
          <ac:chgData name="Jessica Newport" userId="dede3334-717e-4998-a1ad-2432f5a188d4" providerId="ADAL" clId="{71450B28-6A91-49C5-BC88-2D7784511A7D}" dt="2026-09-07T12:43:23.273" v="4871"/>
          <ac:spMkLst>
            <pc:docMk/>
            <pc:sldMk cId="3422357278" sldId="1016"/>
            <ac:spMk id="14" creationId="{7F3B8F82-B0B3-4EA1-80DD-41E4DA0724A7}"/>
          </ac:spMkLst>
        </pc:spChg>
        <pc:spChg chg="add mod">
          <ac:chgData name="Jessica Newport" userId="dede3334-717e-4998-a1ad-2432f5a188d4" providerId="ADAL" clId="{71450B28-6A91-49C5-BC88-2D7784511A7D}" dt="2026-09-07T12:41:11.119" v="4847"/>
          <ac:spMkLst>
            <pc:docMk/>
            <pc:sldMk cId="3422357278" sldId="1016"/>
            <ac:spMk id="15" creationId="{7CD15BB7-B127-4451-A6D9-F0A021A38283}"/>
          </ac:spMkLst>
        </pc:spChg>
        <pc:spChg chg="add mod">
          <ac:chgData name="Jessica Newport" userId="dede3334-717e-4998-a1ad-2432f5a188d4" providerId="ADAL" clId="{71450B28-6A91-49C5-BC88-2D7784511A7D}" dt="2026-09-07T12:43:23.305" v="4873"/>
          <ac:spMkLst>
            <pc:docMk/>
            <pc:sldMk cId="3422357278" sldId="1016"/>
            <ac:spMk id="16" creationId="{A964D552-53E1-4407-A04F-939BBB528BE6}"/>
          </ac:spMkLst>
        </pc:spChg>
        <pc:spChg chg="add mod">
          <ac:chgData name="Jessica Newport" userId="dede3334-717e-4998-a1ad-2432f5a188d4" providerId="ADAL" clId="{71450B28-6A91-49C5-BC88-2D7784511A7D}" dt="2026-09-07T12:41:10.351" v="4730"/>
          <ac:spMkLst>
            <pc:docMk/>
            <pc:sldMk cId="3422357278" sldId="1016"/>
            <ac:spMk id="17" creationId="{66642547-522C-4C38-B73F-CC23E2BE941E}"/>
          </ac:spMkLst>
        </pc:spChg>
      </pc:sldChg>
      <pc:sldChg chg="addSp delSp modSp add mod">
        <pc:chgData name="Jessica Newport" userId="dede3334-717e-4998-a1ad-2432f5a188d4" providerId="ADAL" clId="{71450B28-6A91-49C5-BC88-2D7784511A7D}" dt="2026-09-07T14:25:41.331" v="9646"/>
        <pc:sldMkLst>
          <pc:docMk/>
          <pc:sldMk cId="1635301873" sldId="1017"/>
        </pc:sldMkLst>
        <pc:spChg chg="mod">
          <ac:chgData name="Jessica Newport" userId="dede3334-717e-4998-a1ad-2432f5a188d4" providerId="ADAL" clId="{71450B28-6A91-49C5-BC88-2D7784511A7D}" dt="2026-09-07T12:41:10.959" v="4758"/>
          <ac:spMkLst>
            <pc:docMk/>
            <pc:sldMk cId="1635301873" sldId="1017"/>
            <ac:spMk id="2" creationId="{9C65432C-6EE4-3A48-B260-083AF2E7E36A}"/>
          </ac:spMkLst>
        </pc:spChg>
        <pc:spChg chg="mod">
          <ac:chgData name="Jessica Newport" userId="dede3334-717e-4998-a1ad-2432f5a188d4" providerId="ADAL" clId="{71450B28-6A91-49C5-BC88-2D7784511A7D}" dt="2026-09-07T12:41:10.985" v="4759"/>
          <ac:spMkLst>
            <pc:docMk/>
            <pc:sldMk cId="1635301873" sldId="1017"/>
            <ac:spMk id="3" creationId="{69BB87DD-025D-AE43-4A03-910135B61E5D}"/>
          </ac:spMkLst>
        </pc:spChg>
        <pc:spChg chg="mod">
          <ac:chgData name="Jessica Newport" userId="dede3334-717e-4998-a1ad-2432f5a188d4" providerId="ADAL" clId="{71450B28-6A91-49C5-BC88-2D7784511A7D}" dt="2026-09-07T12:41:11.101" v="4829"/>
          <ac:spMkLst>
            <pc:docMk/>
            <pc:sldMk cId="1635301873" sldId="1017"/>
            <ac:spMk id="4" creationId="{2027D873-2C0C-2FAE-C285-94FF890F42D0}"/>
          </ac:spMkLst>
        </pc:spChg>
        <pc:spChg chg="mod">
          <ac:chgData name="Jessica Newport" userId="dede3334-717e-4998-a1ad-2432f5a188d4" providerId="ADAL" clId="{71450B28-6A91-49C5-BC88-2D7784511A7D}" dt="2026-09-07T12:41:11.101" v="4833"/>
          <ac:spMkLst>
            <pc:docMk/>
            <pc:sldMk cId="1635301873" sldId="1017"/>
            <ac:spMk id="5" creationId="{98B97BF0-4D4C-481C-67BC-B5E1C2041849}"/>
          </ac:spMkLst>
        </pc:spChg>
        <pc:spChg chg="mod">
          <ac:chgData name="Jessica Newport" userId="dede3334-717e-4998-a1ad-2432f5a188d4" providerId="ADAL" clId="{71450B28-6A91-49C5-BC88-2D7784511A7D}" dt="2026-09-07T12:41:11.101" v="4825"/>
          <ac:spMkLst>
            <pc:docMk/>
            <pc:sldMk cId="1635301873" sldId="1017"/>
            <ac:spMk id="6" creationId="{6D7F7CD5-3FCD-C7F7-C116-CBEA49170231}"/>
          </ac:spMkLst>
        </pc:spChg>
        <pc:spChg chg="mod">
          <ac:chgData name="Jessica Newport" userId="dede3334-717e-4998-a1ad-2432f5a188d4" providerId="ADAL" clId="{71450B28-6A91-49C5-BC88-2D7784511A7D}" dt="2026-09-07T12:41:11.101" v="4837"/>
          <ac:spMkLst>
            <pc:docMk/>
            <pc:sldMk cId="1635301873" sldId="1017"/>
            <ac:spMk id="7" creationId="{0B62CD57-B2E9-F4BD-279D-974AA1F84153}"/>
          </ac:spMkLst>
        </pc:spChg>
        <pc:spChg chg="mod">
          <ac:chgData name="Jessica Newport" userId="dede3334-717e-4998-a1ad-2432f5a188d4" providerId="ADAL" clId="{71450B28-6A91-49C5-BC88-2D7784511A7D}" dt="2026-09-07T12:41:11.119" v="4841"/>
          <ac:spMkLst>
            <pc:docMk/>
            <pc:sldMk cId="1635301873" sldId="1017"/>
            <ac:spMk id="8" creationId="{0E70DA46-7AE2-44B7-7C46-36BE5904F3BD}"/>
          </ac:spMkLst>
        </pc:spChg>
        <pc:spChg chg="mod">
          <ac:chgData name="Jessica Newport" userId="dede3334-717e-4998-a1ad-2432f5a188d4" providerId="ADAL" clId="{71450B28-6A91-49C5-BC88-2D7784511A7D}" dt="2026-09-07T12:41:11.119" v="4845"/>
          <ac:spMkLst>
            <pc:docMk/>
            <pc:sldMk cId="1635301873" sldId="1017"/>
            <ac:spMk id="9" creationId="{2FA965C6-2143-8D42-170D-2D8FFD20C58E}"/>
          </ac:spMkLst>
        </pc:spChg>
        <pc:spChg chg="add mod">
          <ac:chgData name="Jessica Newport" userId="dede3334-717e-4998-a1ad-2432f5a188d4" providerId="ADAL" clId="{71450B28-6A91-49C5-BC88-2D7784511A7D}" dt="2026-09-07T12:46:31.928" v="4925"/>
          <ac:spMkLst>
            <pc:docMk/>
            <pc:sldMk cId="1635301873" sldId="1017"/>
            <ac:spMk id="10" creationId="{39619703-ED5D-4179-91D5-FF5E2403D0AB}"/>
          </ac:spMkLst>
        </pc:spChg>
        <pc:spChg chg="add mod">
          <ac:chgData name="Jessica Newport" userId="dede3334-717e-4998-a1ad-2432f5a188d4" providerId="ADAL" clId="{71450B28-6A91-49C5-BC88-2D7784511A7D}" dt="2026-09-07T14:25:41.331" v="9646"/>
          <ac:spMkLst>
            <pc:docMk/>
            <pc:sldMk cId="1635301873" sldId="1017"/>
            <ac:spMk id="11" creationId="{D384E47C-F6DA-44F6-96B0-5E532F10FA0C}"/>
          </ac:spMkLst>
        </pc:spChg>
        <pc:spChg chg="add mod">
          <ac:chgData name="Jessica Newport" userId="dede3334-717e-4998-a1ad-2432f5a188d4" providerId="ADAL" clId="{71450B28-6A91-49C5-BC88-2D7784511A7D}" dt="2026-09-07T12:41:11.018" v="4789"/>
          <ac:spMkLst>
            <pc:docMk/>
            <pc:sldMk cId="1635301873" sldId="1017"/>
            <ac:spMk id="12" creationId="{3B66F6FF-E90F-4C4B-920C-84D283BE194B}"/>
          </ac:spMkLst>
        </pc:spChg>
        <pc:spChg chg="add mod">
          <ac:chgData name="Jessica Newport" userId="dede3334-717e-4998-a1ad-2432f5a188d4" providerId="ADAL" clId="{71450B28-6A91-49C5-BC88-2D7784511A7D}" dt="2026-09-07T12:41:11.018" v="4796"/>
          <ac:spMkLst>
            <pc:docMk/>
            <pc:sldMk cId="1635301873" sldId="1017"/>
            <ac:spMk id="13" creationId="{85D3644D-7424-4F2C-8EB2-D2DD2BAB25C9}"/>
          </ac:spMkLst>
        </pc:spChg>
        <pc:spChg chg="add mod">
          <ac:chgData name="Jessica Newport" userId="dede3334-717e-4998-a1ad-2432f5a188d4" providerId="ADAL" clId="{71450B28-6A91-49C5-BC88-2D7784511A7D}" dt="2026-09-07T12:41:11.135" v="4852"/>
          <ac:spMkLst>
            <pc:docMk/>
            <pc:sldMk cId="1635301873" sldId="1017"/>
            <ac:spMk id="14" creationId="{74DF9821-D442-4B23-AE3A-C7BCF476B718}"/>
          </ac:spMkLst>
        </pc:spChg>
        <pc:spChg chg="add mod">
          <ac:chgData name="Jessica Newport" userId="dede3334-717e-4998-a1ad-2432f5a188d4" providerId="ADAL" clId="{71450B28-6A91-49C5-BC88-2D7784511A7D}" dt="2026-09-07T12:43:23.314" v="4875"/>
          <ac:spMkLst>
            <pc:docMk/>
            <pc:sldMk cId="1635301873" sldId="1017"/>
            <ac:spMk id="15" creationId="{E44BA56C-15C7-4D65-96D5-EBCF07B9EFA4}"/>
          </ac:spMkLst>
        </pc:spChg>
        <pc:spChg chg="add mod">
          <ac:chgData name="Jessica Newport" userId="dede3334-717e-4998-a1ad-2432f5a188d4" providerId="ADAL" clId="{71450B28-6A91-49C5-BC88-2D7784511A7D}" dt="2026-09-07T12:41:11.072" v="4821"/>
          <ac:spMkLst>
            <pc:docMk/>
            <pc:sldMk cId="1635301873" sldId="1017"/>
            <ac:spMk id="16" creationId="{EBFCA36F-1E6B-42E5-AED4-3127A7915B13}"/>
          </ac:spMkLst>
        </pc:spChg>
        <pc:spChg chg="add mod">
          <ac:chgData name="Jessica Newport" userId="dede3334-717e-4998-a1ad-2432f5a188d4" providerId="ADAL" clId="{71450B28-6A91-49C5-BC88-2D7784511A7D}" dt="2026-09-07T12:41:11.151" v="4869"/>
          <ac:spMkLst>
            <pc:docMk/>
            <pc:sldMk cId="1635301873" sldId="1017"/>
            <ac:spMk id="17" creationId="{8DF690C7-BD95-418B-9517-B5582B82ADCC}"/>
          </ac:spMkLst>
        </pc:spChg>
      </pc:sldChg>
      <pc:sldChg chg="modSp add mod">
        <pc:chgData name="Jessica Newport" userId="dede3334-717e-4998-a1ad-2432f5a188d4" providerId="ADAL" clId="{71450B28-6A91-49C5-BC88-2D7784511A7D}" dt="2026-09-07T14:37:12.571" v="9826" actId="1076"/>
        <pc:sldMkLst>
          <pc:docMk/>
          <pc:sldMk cId="2365450694" sldId="1018"/>
        </pc:sldMkLst>
        <pc:spChg chg="mod">
          <ac:chgData name="Jessica Newport" userId="dede3334-717e-4998-a1ad-2432f5a188d4" providerId="ADAL" clId="{71450B28-6A91-49C5-BC88-2D7784511A7D}" dt="2026-09-07T14:37:12.571" v="9826" actId="1076"/>
          <ac:spMkLst>
            <pc:docMk/>
            <pc:sldMk cId="2365450694" sldId="1018"/>
            <ac:spMk id="15" creationId="{104199E0-4415-49D1-937B-CB0602D7C3ED}"/>
          </ac:spMkLst>
        </pc:spChg>
      </pc:sldChg>
      <pc:sldChg chg="modSp add mod modNotesTx">
        <pc:chgData name="Jessica Newport" userId="dede3334-717e-4998-a1ad-2432f5a188d4" providerId="ADAL" clId="{71450B28-6A91-49C5-BC88-2D7784511A7D}" dt="2026-09-07T12:59:24.586" v="5373" actId="20577"/>
        <pc:sldMkLst>
          <pc:docMk/>
          <pc:sldMk cId="798019869" sldId="1019"/>
        </pc:sldMkLst>
        <pc:spChg chg="mod">
          <ac:chgData name="Jessica Newport" userId="dede3334-717e-4998-a1ad-2432f5a188d4" providerId="ADAL" clId="{71450B28-6A91-49C5-BC88-2D7784511A7D}" dt="2026-09-07T12:59:19.369" v="5372" actId="113"/>
          <ac:spMkLst>
            <pc:docMk/>
            <pc:sldMk cId="798019869" sldId="1019"/>
            <ac:spMk id="3" creationId="{4A71A90D-2043-7DC4-6D49-5C32160502C3}"/>
          </ac:spMkLst>
        </pc:spChg>
        <pc:picChg chg="mod">
          <ac:chgData name="Jessica Newport" userId="dede3334-717e-4998-a1ad-2432f5a188d4" providerId="ADAL" clId="{71450B28-6A91-49C5-BC88-2D7784511A7D}" dt="2026-09-07T12:58:59.986" v="5368" actId="1076"/>
          <ac:picMkLst>
            <pc:docMk/>
            <pc:sldMk cId="798019869" sldId="1019"/>
            <ac:picMk id="6" creationId="{BBAB79D6-4CE3-C86D-ABE5-581D31D32843}"/>
          </ac:picMkLst>
        </pc:picChg>
      </pc:sldChg>
      <pc:sldChg chg="modSp add mod">
        <pc:chgData name="Jessica Newport" userId="dede3334-717e-4998-a1ad-2432f5a188d4" providerId="ADAL" clId="{71450B28-6A91-49C5-BC88-2D7784511A7D}" dt="2026-09-07T13:01:25.754" v="5575" actId="1076"/>
        <pc:sldMkLst>
          <pc:docMk/>
          <pc:sldMk cId="4098438684" sldId="1020"/>
        </pc:sldMkLst>
        <pc:spChg chg="mod">
          <ac:chgData name="Jessica Newport" userId="dede3334-717e-4998-a1ad-2432f5a188d4" providerId="ADAL" clId="{71450B28-6A91-49C5-BC88-2D7784511A7D}" dt="2026-09-07T13:01:19.940" v="5574" actId="1076"/>
          <ac:spMkLst>
            <pc:docMk/>
            <pc:sldMk cId="4098438684" sldId="1020"/>
            <ac:spMk id="3" creationId="{C8177236-0AB4-F219-0394-EE503D497F77}"/>
          </ac:spMkLst>
        </pc:spChg>
        <pc:picChg chg="mod">
          <ac:chgData name="Jessica Newport" userId="dede3334-717e-4998-a1ad-2432f5a188d4" providerId="ADAL" clId="{71450B28-6A91-49C5-BC88-2D7784511A7D}" dt="2026-09-07T13:01:25.754" v="5575" actId="1076"/>
          <ac:picMkLst>
            <pc:docMk/>
            <pc:sldMk cId="4098438684" sldId="1020"/>
            <ac:picMk id="6" creationId="{5641220E-BB62-09A8-6D15-040363492C15}"/>
          </ac:picMkLst>
        </pc:picChg>
      </pc:sldChg>
      <pc:sldChg chg="modSp add mod">
        <pc:chgData name="Jessica Newport" userId="dede3334-717e-4998-a1ad-2432f5a188d4" providerId="ADAL" clId="{71450B28-6A91-49C5-BC88-2D7784511A7D}" dt="2026-09-07T13:02:27.461" v="5707" actId="20577"/>
        <pc:sldMkLst>
          <pc:docMk/>
          <pc:sldMk cId="2221616749" sldId="1021"/>
        </pc:sldMkLst>
        <pc:spChg chg="mod">
          <ac:chgData name="Jessica Newport" userId="dede3334-717e-4998-a1ad-2432f5a188d4" providerId="ADAL" clId="{71450B28-6A91-49C5-BC88-2D7784511A7D}" dt="2026-09-07T13:02:27.461" v="5707" actId="20577"/>
          <ac:spMkLst>
            <pc:docMk/>
            <pc:sldMk cId="2221616749" sldId="1021"/>
            <ac:spMk id="3" creationId="{47CEA9D1-DEDD-298D-F484-5C4383B81DF1}"/>
          </ac:spMkLst>
        </pc:spChg>
      </pc:sldChg>
      <pc:sldChg chg="modSp add mod">
        <pc:chgData name="Jessica Newport" userId="dede3334-717e-4998-a1ad-2432f5a188d4" providerId="ADAL" clId="{71450B28-6A91-49C5-BC88-2D7784511A7D}" dt="2026-09-07T13:03:25.828" v="5860" actId="1076"/>
        <pc:sldMkLst>
          <pc:docMk/>
          <pc:sldMk cId="2574291443" sldId="1022"/>
        </pc:sldMkLst>
        <pc:spChg chg="mod">
          <ac:chgData name="Jessica Newport" userId="dede3334-717e-4998-a1ad-2432f5a188d4" providerId="ADAL" clId="{71450B28-6A91-49C5-BC88-2D7784511A7D}" dt="2026-09-07T13:03:25.828" v="5860" actId="1076"/>
          <ac:spMkLst>
            <pc:docMk/>
            <pc:sldMk cId="2574291443" sldId="1022"/>
            <ac:spMk id="3" creationId="{0EA974A4-B0D2-AC0D-95A0-288DADA29B9D}"/>
          </ac:spMkLst>
        </pc:spChg>
      </pc:sldChg>
      <pc:sldChg chg="modSp add mod">
        <pc:chgData name="Jessica Newport" userId="dede3334-717e-4998-a1ad-2432f5a188d4" providerId="ADAL" clId="{71450B28-6A91-49C5-BC88-2D7784511A7D}" dt="2026-09-07T13:04:25.265" v="6022" actId="1076"/>
        <pc:sldMkLst>
          <pc:docMk/>
          <pc:sldMk cId="3263117920" sldId="1023"/>
        </pc:sldMkLst>
        <pc:spChg chg="mod">
          <ac:chgData name="Jessica Newport" userId="dede3334-717e-4998-a1ad-2432f5a188d4" providerId="ADAL" clId="{71450B28-6A91-49C5-BC88-2D7784511A7D}" dt="2026-09-07T13:04:22.673" v="6021" actId="1076"/>
          <ac:spMkLst>
            <pc:docMk/>
            <pc:sldMk cId="3263117920" sldId="1023"/>
            <ac:spMk id="3" creationId="{E271F442-5CAF-11B5-7753-4E51A2000BBE}"/>
          </ac:spMkLst>
        </pc:spChg>
        <pc:picChg chg="mod">
          <ac:chgData name="Jessica Newport" userId="dede3334-717e-4998-a1ad-2432f5a188d4" providerId="ADAL" clId="{71450B28-6A91-49C5-BC88-2D7784511A7D}" dt="2026-09-07T13:04:25.265" v="6022" actId="1076"/>
          <ac:picMkLst>
            <pc:docMk/>
            <pc:sldMk cId="3263117920" sldId="1023"/>
            <ac:picMk id="6" creationId="{86C2D12D-6247-5B3D-AC44-CB64751CFCF8}"/>
          </ac:picMkLst>
        </pc:picChg>
      </pc:sldChg>
      <pc:sldChg chg="addSp modSp add mod">
        <pc:chgData name="Jessica Newport" userId="dede3334-717e-4998-a1ad-2432f5a188d4" providerId="ADAL" clId="{71450B28-6A91-49C5-BC88-2D7784511A7D}" dt="2026-09-07T13:08:24.191" v="6044"/>
        <pc:sldMkLst>
          <pc:docMk/>
          <pc:sldMk cId="3701422961" sldId="1024"/>
        </pc:sldMkLst>
        <pc:spChg chg="mod">
          <ac:chgData name="Jessica Newport" userId="dede3334-717e-4998-a1ad-2432f5a188d4" providerId="ADAL" clId="{71450B28-6A91-49C5-BC88-2D7784511A7D}" dt="2026-09-07T13:08:24" v="6030"/>
          <ac:spMkLst>
            <pc:docMk/>
            <pc:sldMk cId="3701422961" sldId="1024"/>
            <ac:spMk id="2" creationId="{9C65432C-6EE4-3A48-B260-083AF2E7E36A}"/>
          </ac:spMkLst>
        </pc:spChg>
        <pc:spChg chg="mod">
          <ac:chgData name="Jessica Newport" userId="dede3334-717e-4998-a1ad-2432f5a188d4" providerId="ADAL" clId="{71450B28-6A91-49C5-BC88-2D7784511A7D}" dt="2026-09-07T13:08:24.050" v="6031"/>
          <ac:spMkLst>
            <pc:docMk/>
            <pc:sldMk cId="3701422961" sldId="1024"/>
            <ac:spMk id="3" creationId="{69BB87DD-025D-AE43-4A03-910135B61E5D}"/>
          </ac:spMkLst>
        </pc:spChg>
        <pc:spChg chg="add mod">
          <ac:chgData name="Jessica Newport" userId="dede3334-717e-4998-a1ad-2432f5a188d4" providerId="ADAL" clId="{71450B28-6A91-49C5-BC88-2D7784511A7D}" dt="2026-09-07T13:08:24.086" v="6040"/>
          <ac:spMkLst>
            <pc:docMk/>
            <pc:sldMk cId="3701422961" sldId="1024"/>
            <ac:spMk id="4" creationId="{034E45DF-218A-423D-AFE7-82D108510258}"/>
          </ac:spMkLst>
        </pc:spChg>
        <pc:picChg chg="add mod">
          <ac:chgData name="Jessica Newport" userId="dede3334-717e-4998-a1ad-2432f5a188d4" providerId="ADAL" clId="{71450B28-6A91-49C5-BC88-2D7784511A7D}" dt="2026-09-07T13:08:24.191" v="6044"/>
          <ac:picMkLst>
            <pc:docMk/>
            <pc:sldMk cId="3701422961" sldId="1024"/>
            <ac:picMk id="5" creationId="{AEFD23CB-E589-A768-AFE5-7B91B3E325AC}"/>
          </ac:picMkLst>
        </pc:picChg>
      </pc:sldChg>
      <pc:sldChg chg="addSp modSp add mod">
        <pc:chgData name="Jessica Newport" userId="dede3334-717e-4998-a1ad-2432f5a188d4" providerId="ADAL" clId="{71450B28-6A91-49C5-BC88-2D7784511A7D}" dt="2026-09-07T13:08:29.834" v="6269"/>
        <pc:sldMkLst>
          <pc:docMk/>
          <pc:sldMk cId="302626286" sldId="1025"/>
        </pc:sldMkLst>
        <pc:spChg chg="mod">
          <ac:chgData name="Jessica Newport" userId="dede3334-717e-4998-a1ad-2432f5a188d4" providerId="ADAL" clId="{71450B28-6A91-49C5-BC88-2D7784511A7D}" dt="2026-09-07T13:08:29.315" v="6048"/>
          <ac:spMkLst>
            <pc:docMk/>
            <pc:sldMk cId="302626286" sldId="1025"/>
            <ac:spMk id="2" creationId="{9C65432C-6EE4-3A48-B260-083AF2E7E36A}"/>
          </ac:spMkLst>
        </pc:spChg>
        <pc:spChg chg="mod">
          <ac:chgData name="Jessica Newport" userId="dede3334-717e-4998-a1ad-2432f5a188d4" providerId="ADAL" clId="{71450B28-6A91-49C5-BC88-2D7784511A7D}" dt="2026-09-07T13:08:29.333" v="6049"/>
          <ac:spMkLst>
            <pc:docMk/>
            <pc:sldMk cId="302626286" sldId="1025"/>
            <ac:spMk id="3" creationId="{69BB87DD-025D-AE43-4A03-910135B61E5D}"/>
          </ac:spMkLst>
        </pc:spChg>
        <pc:spChg chg="add mod">
          <ac:chgData name="Jessica Newport" userId="dede3334-717e-4998-a1ad-2432f5a188d4" providerId="ADAL" clId="{71450B28-6A91-49C5-BC88-2D7784511A7D}" dt="2026-09-07T13:08:29.366" v="6060"/>
          <ac:spMkLst>
            <pc:docMk/>
            <pc:sldMk cId="302626286" sldId="1025"/>
            <ac:spMk id="4" creationId="{9CB7CCD7-C619-4FE8-87EB-BC2FAB3CCC0F}"/>
          </ac:spMkLst>
        </pc:spChg>
        <pc:spChg chg="add mod">
          <ac:chgData name="Jessica Newport" userId="dede3334-717e-4998-a1ad-2432f5a188d4" providerId="ADAL" clId="{71450B28-6A91-49C5-BC88-2D7784511A7D}" dt="2026-09-07T13:08:29.384" v="6072"/>
          <ac:spMkLst>
            <pc:docMk/>
            <pc:sldMk cId="302626286" sldId="1025"/>
            <ac:spMk id="5" creationId="{02577948-C444-4B33-AB65-4ED89CEB38F2}"/>
          </ac:spMkLst>
        </pc:spChg>
        <pc:spChg chg="add mod">
          <ac:chgData name="Jessica Newport" userId="dede3334-717e-4998-a1ad-2432f5a188d4" providerId="ADAL" clId="{71450B28-6A91-49C5-BC88-2D7784511A7D}" dt="2026-09-07T13:08:29.400" v="6079"/>
          <ac:spMkLst>
            <pc:docMk/>
            <pc:sldMk cId="302626286" sldId="1025"/>
            <ac:spMk id="6" creationId="{15774F66-1AF0-41DC-A2BA-210E444D4660}"/>
          </ac:spMkLst>
        </pc:spChg>
        <pc:spChg chg="add mod">
          <ac:chgData name="Jessica Newport" userId="dede3334-717e-4998-a1ad-2432f5a188d4" providerId="ADAL" clId="{71450B28-6A91-49C5-BC88-2D7784511A7D}" dt="2026-09-07T13:08:29.416" v="6086"/>
          <ac:spMkLst>
            <pc:docMk/>
            <pc:sldMk cId="302626286" sldId="1025"/>
            <ac:spMk id="7" creationId="{5961B795-4EB9-4034-8FF0-C5DA21C19FCF}"/>
          </ac:spMkLst>
        </pc:spChg>
        <pc:spChg chg="add mod">
          <ac:chgData name="Jessica Newport" userId="dede3334-717e-4998-a1ad-2432f5a188d4" providerId="ADAL" clId="{71450B28-6A91-49C5-BC88-2D7784511A7D}" dt="2026-09-07T13:08:29.435" v="6095"/>
          <ac:spMkLst>
            <pc:docMk/>
            <pc:sldMk cId="302626286" sldId="1025"/>
            <ac:spMk id="8" creationId="{72967B9E-AC9F-47C9-A889-73309FB932BA}"/>
          </ac:spMkLst>
        </pc:spChg>
        <pc:spChg chg="add mod">
          <ac:chgData name="Jessica Newport" userId="dede3334-717e-4998-a1ad-2432f5a188d4" providerId="ADAL" clId="{71450B28-6A91-49C5-BC88-2D7784511A7D}" dt="2026-09-07T13:08:29.451" v="6102"/>
          <ac:spMkLst>
            <pc:docMk/>
            <pc:sldMk cId="302626286" sldId="1025"/>
            <ac:spMk id="9" creationId="{E76E2F18-E863-4D6A-A512-B686F5702399}"/>
          </ac:spMkLst>
        </pc:spChg>
        <pc:spChg chg="add mod">
          <ac:chgData name="Jessica Newport" userId="dede3334-717e-4998-a1ad-2432f5a188d4" providerId="ADAL" clId="{71450B28-6A91-49C5-BC88-2D7784511A7D}" dt="2026-09-07T13:08:29.483" v="6109"/>
          <ac:spMkLst>
            <pc:docMk/>
            <pc:sldMk cId="302626286" sldId="1025"/>
            <ac:spMk id="10" creationId="{CE381FEE-E48C-4758-9CD9-FB56817689BF}"/>
          </ac:spMkLst>
        </pc:spChg>
        <pc:spChg chg="add mod">
          <ac:chgData name="Jessica Newport" userId="dede3334-717e-4998-a1ad-2432f5a188d4" providerId="ADAL" clId="{71450B28-6A91-49C5-BC88-2D7784511A7D}" dt="2026-09-07T13:08:29.517" v="6119"/>
          <ac:spMkLst>
            <pc:docMk/>
            <pc:sldMk cId="302626286" sldId="1025"/>
            <ac:spMk id="11" creationId="{15361249-123E-49C0-A060-4C2B0376C24F}"/>
          </ac:spMkLst>
        </pc:spChg>
        <pc:spChg chg="add mod">
          <ac:chgData name="Jessica Newport" userId="dede3334-717e-4998-a1ad-2432f5a188d4" providerId="ADAL" clId="{71450B28-6A91-49C5-BC88-2D7784511A7D}" dt="2026-09-07T13:08:29.533" v="6128"/>
          <ac:spMkLst>
            <pc:docMk/>
            <pc:sldMk cId="302626286" sldId="1025"/>
            <ac:spMk id="12" creationId="{E034D21F-F430-4D9C-8DAD-753831C99E8C}"/>
          </ac:spMkLst>
        </pc:spChg>
        <pc:spChg chg="add mod">
          <ac:chgData name="Jessica Newport" userId="dede3334-717e-4998-a1ad-2432f5a188d4" providerId="ADAL" clId="{71450B28-6A91-49C5-BC88-2D7784511A7D}" dt="2026-09-07T13:08:29.550" v="6139"/>
          <ac:spMkLst>
            <pc:docMk/>
            <pc:sldMk cId="302626286" sldId="1025"/>
            <ac:spMk id="13" creationId="{26FE4CAA-893D-4D08-A0BC-63AE697EAB5D}"/>
          </ac:spMkLst>
        </pc:spChg>
        <pc:spChg chg="add mod">
          <ac:chgData name="Jessica Newport" userId="dede3334-717e-4998-a1ad-2432f5a188d4" providerId="ADAL" clId="{71450B28-6A91-49C5-BC88-2D7784511A7D}" dt="2026-09-07T13:08:29.583" v="6149"/>
          <ac:spMkLst>
            <pc:docMk/>
            <pc:sldMk cId="302626286" sldId="1025"/>
            <ac:spMk id="14" creationId="{94F394E5-59EC-495A-8FF0-CE49173EDA56}"/>
          </ac:spMkLst>
        </pc:spChg>
        <pc:spChg chg="add mod">
          <ac:chgData name="Jessica Newport" userId="dede3334-717e-4998-a1ad-2432f5a188d4" providerId="ADAL" clId="{71450B28-6A91-49C5-BC88-2D7784511A7D}" dt="2026-09-07T13:08:29.600" v="6159"/>
          <ac:spMkLst>
            <pc:docMk/>
            <pc:sldMk cId="302626286" sldId="1025"/>
            <ac:spMk id="15" creationId="{0B376110-6FF8-4CCA-8AB2-A878B42D2227}"/>
          </ac:spMkLst>
        </pc:spChg>
        <pc:spChg chg="add mod">
          <ac:chgData name="Jessica Newport" userId="dede3334-717e-4998-a1ad-2432f5a188d4" providerId="ADAL" clId="{71450B28-6A91-49C5-BC88-2D7784511A7D}" dt="2026-09-07T13:08:29.617" v="6168"/>
          <ac:spMkLst>
            <pc:docMk/>
            <pc:sldMk cId="302626286" sldId="1025"/>
            <ac:spMk id="16" creationId="{381C7DD8-A9BB-4C72-B583-F5CA3B192FB1}"/>
          </ac:spMkLst>
        </pc:spChg>
        <pc:spChg chg="add mod">
          <ac:chgData name="Jessica Newport" userId="dede3334-717e-4998-a1ad-2432f5a188d4" providerId="ADAL" clId="{71450B28-6A91-49C5-BC88-2D7784511A7D}" dt="2026-09-07T13:08:29.634" v="6179"/>
          <ac:spMkLst>
            <pc:docMk/>
            <pc:sldMk cId="302626286" sldId="1025"/>
            <ac:spMk id="17" creationId="{4A6C6E15-7D1C-412D-8B6A-2219F1319E37}"/>
          </ac:spMkLst>
        </pc:spChg>
        <pc:spChg chg="add mod">
          <ac:chgData name="Jessica Newport" userId="dede3334-717e-4998-a1ad-2432f5a188d4" providerId="ADAL" clId="{71450B28-6A91-49C5-BC88-2D7784511A7D}" dt="2026-09-07T13:08:29.650" v="6189"/>
          <ac:spMkLst>
            <pc:docMk/>
            <pc:sldMk cId="302626286" sldId="1025"/>
            <ac:spMk id="18" creationId="{4A4DBA40-AD9D-4B06-B73A-09FE2F4B8709}"/>
          </ac:spMkLst>
        </pc:spChg>
        <pc:spChg chg="add mod">
          <ac:chgData name="Jessica Newport" userId="dede3334-717e-4998-a1ad-2432f5a188d4" providerId="ADAL" clId="{71450B28-6A91-49C5-BC88-2D7784511A7D}" dt="2026-09-07T13:08:29.666" v="6199"/>
          <ac:spMkLst>
            <pc:docMk/>
            <pc:sldMk cId="302626286" sldId="1025"/>
            <ac:spMk id="19" creationId="{15BDFCE7-3E69-4377-989D-59C384F3D188}"/>
          </ac:spMkLst>
        </pc:spChg>
        <pc:spChg chg="add mod">
          <ac:chgData name="Jessica Newport" userId="dede3334-717e-4998-a1ad-2432f5a188d4" providerId="ADAL" clId="{71450B28-6A91-49C5-BC88-2D7784511A7D}" dt="2026-09-07T13:08:29.684" v="6208"/>
          <ac:spMkLst>
            <pc:docMk/>
            <pc:sldMk cId="302626286" sldId="1025"/>
            <ac:spMk id="20" creationId="{89E351B0-95AC-4021-A865-6A9152FAEFF0}"/>
          </ac:spMkLst>
        </pc:spChg>
        <pc:spChg chg="add mod">
          <ac:chgData name="Jessica Newport" userId="dede3334-717e-4998-a1ad-2432f5a188d4" providerId="ADAL" clId="{71450B28-6A91-49C5-BC88-2D7784511A7D}" dt="2026-09-07T13:08:29.715" v="6219"/>
          <ac:spMkLst>
            <pc:docMk/>
            <pc:sldMk cId="302626286" sldId="1025"/>
            <ac:spMk id="21" creationId="{BB8132C2-40C7-4C06-AE76-3D082AC98BE9}"/>
          </ac:spMkLst>
        </pc:spChg>
        <pc:spChg chg="add mod">
          <ac:chgData name="Jessica Newport" userId="dede3334-717e-4998-a1ad-2432f5a188d4" providerId="ADAL" clId="{71450B28-6A91-49C5-BC88-2D7784511A7D}" dt="2026-09-07T13:08:29.734" v="6229"/>
          <ac:spMkLst>
            <pc:docMk/>
            <pc:sldMk cId="302626286" sldId="1025"/>
            <ac:spMk id="22" creationId="{3C8B9C99-BD65-49EE-97AC-D243B7097175}"/>
          </ac:spMkLst>
        </pc:spChg>
        <pc:spChg chg="add mod">
          <ac:chgData name="Jessica Newport" userId="dede3334-717e-4998-a1ad-2432f5a188d4" providerId="ADAL" clId="{71450B28-6A91-49C5-BC88-2D7784511A7D}" dt="2026-09-07T13:08:29.750" v="6239"/>
          <ac:spMkLst>
            <pc:docMk/>
            <pc:sldMk cId="302626286" sldId="1025"/>
            <ac:spMk id="23" creationId="{A12E50AC-E640-42E4-B445-26562A2EC2B1}"/>
          </ac:spMkLst>
        </pc:spChg>
        <pc:spChg chg="add mod">
          <ac:chgData name="Jessica Newport" userId="dede3334-717e-4998-a1ad-2432f5a188d4" providerId="ADAL" clId="{71450B28-6A91-49C5-BC88-2D7784511A7D}" dt="2026-09-07T13:08:29.781" v="6248"/>
          <ac:spMkLst>
            <pc:docMk/>
            <pc:sldMk cId="302626286" sldId="1025"/>
            <ac:spMk id="24" creationId="{FFBC2D28-ABB2-4149-B49B-1C650DDDDFB0}"/>
          </ac:spMkLst>
        </pc:spChg>
        <pc:spChg chg="add mod">
          <ac:chgData name="Jessica Newport" userId="dede3334-717e-4998-a1ad-2432f5a188d4" providerId="ADAL" clId="{71450B28-6A91-49C5-BC88-2D7784511A7D}" dt="2026-09-07T13:08:29.800" v="6259"/>
          <ac:spMkLst>
            <pc:docMk/>
            <pc:sldMk cId="302626286" sldId="1025"/>
            <ac:spMk id="25" creationId="{F61C29A9-8761-4C0C-AE30-2961F7B297D5}"/>
          </ac:spMkLst>
        </pc:spChg>
        <pc:spChg chg="add mod">
          <ac:chgData name="Jessica Newport" userId="dede3334-717e-4998-a1ad-2432f5a188d4" providerId="ADAL" clId="{71450B28-6A91-49C5-BC88-2D7784511A7D}" dt="2026-09-07T13:08:29.834" v="6269"/>
          <ac:spMkLst>
            <pc:docMk/>
            <pc:sldMk cId="302626286" sldId="1025"/>
            <ac:spMk id="26" creationId="{F79FEAB5-DE39-4471-B273-C133EBC6587D}"/>
          </ac:spMkLst>
        </pc:spChg>
      </pc:sldChg>
      <pc:sldChg chg="addSp modSp add mod">
        <pc:chgData name="Jessica Newport" userId="dede3334-717e-4998-a1ad-2432f5a188d4" providerId="ADAL" clId="{71450B28-6A91-49C5-BC88-2D7784511A7D}" dt="2026-09-07T13:08:31.134" v="6501"/>
        <pc:sldMkLst>
          <pc:docMk/>
          <pc:sldMk cId="2186232652" sldId="1026"/>
        </pc:sldMkLst>
        <pc:spChg chg="mod">
          <ac:chgData name="Jessica Newport" userId="dede3334-717e-4998-a1ad-2432f5a188d4" providerId="ADAL" clId="{71450B28-6A91-49C5-BC88-2D7784511A7D}" dt="2026-09-07T13:08:30.975" v="6273"/>
          <ac:spMkLst>
            <pc:docMk/>
            <pc:sldMk cId="2186232652" sldId="1026"/>
            <ac:spMk id="2" creationId="{9C65432C-6EE4-3A48-B260-083AF2E7E36A}"/>
          </ac:spMkLst>
        </pc:spChg>
        <pc:spChg chg="mod">
          <ac:chgData name="Jessica Newport" userId="dede3334-717e-4998-a1ad-2432f5a188d4" providerId="ADAL" clId="{71450B28-6A91-49C5-BC88-2D7784511A7D}" dt="2026-09-07T13:08:31.001" v="6274"/>
          <ac:spMkLst>
            <pc:docMk/>
            <pc:sldMk cId="2186232652" sldId="1026"/>
            <ac:spMk id="3" creationId="{69BB87DD-025D-AE43-4A03-910135B61E5D}"/>
          </ac:spMkLst>
        </pc:spChg>
        <pc:spChg chg="add mod">
          <ac:chgData name="Jessica Newport" userId="dede3334-717e-4998-a1ad-2432f5a188d4" providerId="ADAL" clId="{71450B28-6A91-49C5-BC88-2D7784511A7D}" dt="2026-09-07T13:08:31.019" v="6285"/>
          <ac:spMkLst>
            <pc:docMk/>
            <pc:sldMk cId="2186232652" sldId="1026"/>
            <ac:spMk id="4" creationId="{AE3821DE-307A-4A34-9B90-9072DE8AAB4A}"/>
          </ac:spMkLst>
        </pc:spChg>
        <pc:spChg chg="add mod">
          <ac:chgData name="Jessica Newport" userId="dede3334-717e-4998-a1ad-2432f5a188d4" providerId="ADAL" clId="{71450B28-6A91-49C5-BC88-2D7784511A7D}" dt="2026-09-07T13:08:31.019" v="6297"/>
          <ac:spMkLst>
            <pc:docMk/>
            <pc:sldMk cId="2186232652" sldId="1026"/>
            <ac:spMk id="5" creationId="{21448F4A-3DD6-4A37-9B61-687AC75A61A6}"/>
          </ac:spMkLst>
        </pc:spChg>
        <pc:spChg chg="add mod">
          <ac:chgData name="Jessica Newport" userId="dede3334-717e-4998-a1ad-2432f5a188d4" providerId="ADAL" clId="{71450B28-6A91-49C5-BC88-2D7784511A7D}" dt="2026-09-07T13:08:31.019" v="6304"/>
          <ac:spMkLst>
            <pc:docMk/>
            <pc:sldMk cId="2186232652" sldId="1026"/>
            <ac:spMk id="6" creationId="{B9F7F793-2CFE-4811-8C34-EB319913B19E}"/>
          </ac:spMkLst>
        </pc:spChg>
        <pc:spChg chg="add mod">
          <ac:chgData name="Jessica Newport" userId="dede3334-717e-4998-a1ad-2432f5a188d4" providerId="ADAL" clId="{71450B28-6A91-49C5-BC88-2D7784511A7D}" dt="2026-09-07T13:08:31.019" v="6311"/>
          <ac:spMkLst>
            <pc:docMk/>
            <pc:sldMk cId="2186232652" sldId="1026"/>
            <ac:spMk id="7" creationId="{CA048C08-234D-47F5-9FFA-43A367CE76E8}"/>
          </ac:spMkLst>
        </pc:spChg>
        <pc:spChg chg="add mod">
          <ac:chgData name="Jessica Newport" userId="dede3334-717e-4998-a1ad-2432f5a188d4" providerId="ADAL" clId="{71450B28-6A91-49C5-BC88-2D7784511A7D}" dt="2026-09-07T13:08:31.033" v="6318"/>
          <ac:spMkLst>
            <pc:docMk/>
            <pc:sldMk cId="2186232652" sldId="1026"/>
            <ac:spMk id="8" creationId="{A855C0EF-7BC8-4991-BF3B-8BEE9FD4C5E6}"/>
          </ac:spMkLst>
        </pc:spChg>
        <pc:spChg chg="add mod">
          <ac:chgData name="Jessica Newport" userId="dede3334-717e-4998-a1ad-2432f5a188d4" providerId="ADAL" clId="{71450B28-6A91-49C5-BC88-2D7784511A7D}" dt="2026-09-07T13:08:31.053" v="6325"/>
          <ac:spMkLst>
            <pc:docMk/>
            <pc:sldMk cId="2186232652" sldId="1026"/>
            <ac:spMk id="9" creationId="{6B47E83F-97F0-423F-A623-9A586A9C214A}"/>
          </ac:spMkLst>
        </pc:spChg>
        <pc:spChg chg="add mod">
          <ac:chgData name="Jessica Newport" userId="dede3334-717e-4998-a1ad-2432f5a188d4" providerId="ADAL" clId="{71450B28-6A91-49C5-BC88-2D7784511A7D}" dt="2026-09-07T13:08:31.067" v="6335"/>
          <ac:spMkLst>
            <pc:docMk/>
            <pc:sldMk cId="2186232652" sldId="1026"/>
            <ac:spMk id="10" creationId="{3B7A1E0D-62C6-4B5F-A0EC-AED7423710DA}"/>
          </ac:spMkLst>
        </pc:spChg>
        <pc:spChg chg="add mod">
          <ac:chgData name="Jessica Newport" userId="dede3334-717e-4998-a1ad-2432f5a188d4" providerId="ADAL" clId="{71450B28-6A91-49C5-BC88-2D7784511A7D}" dt="2026-09-07T13:08:31.071" v="6344"/>
          <ac:spMkLst>
            <pc:docMk/>
            <pc:sldMk cId="2186232652" sldId="1026"/>
            <ac:spMk id="11" creationId="{77F0DDE7-E8E6-4817-AC47-1E9A2F8C85A8}"/>
          </ac:spMkLst>
        </pc:spChg>
        <pc:spChg chg="add mod">
          <ac:chgData name="Jessica Newport" userId="dede3334-717e-4998-a1ad-2432f5a188d4" providerId="ADAL" clId="{71450B28-6A91-49C5-BC88-2D7784511A7D}" dt="2026-09-07T13:08:31.077" v="6355"/>
          <ac:spMkLst>
            <pc:docMk/>
            <pc:sldMk cId="2186232652" sldId="1026"/>
            <ac:spMk id="12" creationId="{F43513E3-C68B-4AEF-AEE8-5F0DBD124DFE}"/>
          </ac:spMkLst>
        </pc:spChg>
        <pc:spChg chg="add mod">
          <ac:chgData name="Jessica Newport" userId="dede3334-717e-4998-a1ad-2432f5a188d4" providerId="ADAL" clId="{71450B28-6A91-49C5-BC88-2D7784511A7D}" dt="2026-09-07T13:08:31.079" v="6365"/>
          <ac:spMkLst>
            <pc:docMk/>
            <pc:sldMk cId="2186232652" sldId="1026"/>
            <ac:spMk id="13" creationId="{E9C67BB4-5ECB-4ADC-A8AE-3F0BA4C87334}"/>
          </ac:spMkLst>
        </pc:spChg>
        <pc:spChg chg="add mod">
          <ac:chgData name="Jessica Newport" userId="dede3334-717e-4998-a1ad-2432f5a188d4" providerId="ADAL" clId="{71450B28-6A91-49C5-BC88-2D7784511A7D}" dt="2026-09-07T13:08:31.084" v="6375"/>
          <ac:spMkLst>
            <pc:docMk/>
            <pc:sldMk cId="2186232652" sldId="1026"/>
            <ac:spMk id="14" creationId="{FFFEEF35-E532-4266-8674-05ABF3B5BAE0}"/>
          </ac:spMkLst>
        </pc:spChg>
        <pc:spChg chg="add mod">
          <ac:chgData name="Jessica Newport" userId="dede3334-717e-4998-a1ad-2432f5a188d4" providerId="ADAL" clId="{71450B28-6A91-49C5-BC88-2D7784511A7D}" dt="2026-09-07T13:08:31.084" v="6384"/>
          <ac:spMkLst>
            <pc:docMk/>
            <pc:sldMk cId="2186232652" sldId="1026"/>
            <ac:spMk id="15" creationId="{3711B74E-938C-4488-8F1B-B2E1B9138328}"/>
          </ac:spMkLst>
        </pc:spChg>
        <pc:spChg chg="add mod">
          <ac:chgData name="Jessica Newport" userId="dede3334-717e-4998-a1ad-2432f5a188d4" providerId="ADAL" clId="{71450B28-6A91-49C5-BC88-2D7784511A7D}" dt="2026-09-07T13:08:31.084" v="6395"/>
          <ac:spMkLst>
            <pc:docMk/>
            <pc:sldMk cId="2186232652" sldId="1026"/>
            <ac:spMk id="16" creationId="{940A8B13-4266-493D-ADBC-285D168574F7}"/>
          </ac:spMkLst>
        </pc:spChg>
        <pc:spChg chg="add mod">
          <ac:chgData name="Jessica Newport" userId="dede3334-717e-4998-a1ad-2432f5a188d4" providerId="ADAL" clId="{71450B28-6A91-49C5-BC88-2D7784511A7D}" dt="2026-09-07T13:08:31.084" v="6405"/>
          <ac:spMkLst>
            <pc:docMk/>
            <pc:sldMk cId="2186232652" sldId="1026"/>
            <ac:spMk id="17" creationId="{0C35DDC5-1AF8-456F-AA5F-0B81C4094554}"/>
          </ac:spMkLst>
        </pc:spChg>
        <pc:spChg chg="add mod">
          <ac:chgData name="Jessica Newport" userId="dede3334-717e-4998-a1ad-2432f5a188d4" providerId="ADAL" clId="{71450B28-6A91-49C5-BC88-2D7784511A7D}" dt="2026-09-07T13:08:31.084" v="6415"/>
          <ac:spMkLst>
            <pc:docMk/>
            <pc:sldMk cId="2186232652" sldId="1026"/>
            <ac:spMk id="18" creationId="{308FA103-5773-4237-8D0F-478A0F75CF5E}"/>
          </ac:spMkLst>
        </pc:spChg>
        <pc:spChg chg="add mod">
          <ac:chgData name="Jessica Newport" userId="dede3334-717e-4998-a1ad-2432f5a188d4" providerId="ADAL" clId="{71450B28-6A91-49C5-BC88-2D7784511A7D}" dt="2026-09-07T13:08:31.101" v="6424"/>
          <ac:spMkLst>
            <pc:docMk/>
            <pc:sldMk cId="2186232652" sldId="1026"/>
            <ac:spMk id="19" creationId="{CDDBD258-482F-4220-AA54-2168C12EDFAA}"/>
          </ac:spMkLst>
        </pc:spChg>
        <pc:spChg chg="add mod">
          <ac:chgData name="Jessica Newport" userId="dede3334-717e-4998-a1ad-2432f5a188d4" providerId="ADAL" clId="{71450B28-6A91-49C5-BC88-2D7784511A7D}" dt="2026-09-07T13:08:31.101" v="6435"/>
          <ac:spMkLst>
            <pc:docMk/>
            <pc:sldMk cId="2186232652" sldId="1026"/>
            <ac:spMk id="20" creationId="{6DA65BD7-E09D-45C5-A3AF-283E176F192E}"/>
          </ac:spMkLst>
        </pc:spChg>
        <pc:spChg chg="add mod">
          <ac:chgData name="Jessica Newport" userId="dede3334-717e-4998-a1ad-2432f5a188d4" providerId="ADAL" clId="{71450B28-6A91-49C5-BC88-2D7784511A7D}" dt="2026-09-07T13:08:31.101" v="6445"/>
          <ac:spMkLst>
            <pc:docMk/>
            <pc:sldMk cId="2186232652" sldId="1026"/>
            <ac:spMk id="21" creationId="{0F1315E2-8CD9-47B7-915E-0A7B29816C2A}"/>
          </ac:spMkLst>
        </pc:spChg>
        <pc:spChg chg="add mod">
          <ac:chgData name="Jessica Newport" userId="dede3334-717e-4998-a1ad-2432f5a188d4" providerId="ADAL" clId="{71450B28-6A91-49C5-BC88-2D7784511A7D}" dt="2026-09-07T13:08:31.101" v="6455"/>
          <ac:spMkLst>
            <pc:docMk/>
            <pc:sldMk cId="2186232652" sldId="1026"/>
            <ac:spMk id="22" creationId="{1E07B7AF-545E-4D69-AF80-48352563576B}"/>
          </ac:spMkLst>
        </pc:spChg>
        <pc:spChg chg="add mod">
          <ac:chgData name="Jessica Newport" userId="dede3334-717e-4998-a1ad-2432f5a188d4" providerId="ADAL" clId="{71450B28-6A91-49C5-BC88-2D7784511A7D}" dt="2026-09-07T13:08:31.101" v="6464"/>
          <ac:spMkLst>
            <pc:docMk/>
            <pc:sldMk cId="2186232652" sldId="1026"/>
            <ac:spMk id="23" creationId="{F0616F5B-DEA4-4CA0-B40E-3A7605689576}"/>
          </ac:spMkLst>
        </pc:spChg>
        <pc:spChg chg="add mod">
          <ac:chgData name="Jessica Newport" userId="dede3334-717e-4998-a1ad-2432f5a188d4" providerId="ADAL" clId="{71450B28-6A91-49C5-BC88-2D7784511A7D}" dt="2026-09-07T13:08:31.117" v="6475"/>
          <ac:spMkLst>
            <pc:docMk/>
            <pc:sldMk cId="2186232652" sldId="1026"/>
            <ac:spMk id="24" creationId="{D57A6A29-5EB5-4D43-9150-FE58D33A13A8}"/>
          </ac:spMkLst>
        </pc:spChg>
        <pc:spChg chg="add mod">
          <ac:chgData name="Jessica Newport" userId="dede3334-717e-4998-a1ad-2432f5a188d4" providerId="ADAL" clId="{71450B28-6A91-49C5-BC88-2D7784511A7D}" dt="2026-09-07T13:08:31.122" v="6485"/>
          <ac:spMkLst>
            <pc:docMk/>
            <pc:sldMk cId="2186232652" sldId="1026"/>
            <ac:spMk id="25" creationId="{BE2D5A39-527A-4B1B-9771-23A246DD2FFF}"/>
          </ac:spMkLst>
        </pc:spChg>
        <pc:spChg chg="add mod">
          <ac:chgData name="Jessica Newport" userId="dede3334-717e-4998-a1ad-2432f5a188d4" providerId="ADAL" clId="{71450B28-6A91-49C5-BC88-2D7784511A7D}" dt="2026-09-07T13:08:31.134" v="6501"/>
          <ac:spMkLst>
            <pc:docMk/>
            <pc:sldMk cId="2186232652" sldId="1026"/>
            <ac:spMk id="26" creationId="{FB735CEE-AF3F-443F-83CA-AE59F3D666ED}"/>
          </ac:spMkLst>
        </pc:spChg>
      </pc:sldChg>
      <pc:sldChg chg="addSp modSp add mod">
        <pc:chgData name="Jessica Newport" userId="dede3334-717e-4998-a1ad-2432f5a188d4" providerId="ADAL" clId="{71450B28-6A91-49C5-BC88-2D7784511A7D}" dt="2026-09-07T13:09:47.625" v="6728"/>
        <pc:sldMkLst>
          <pc:docMk/>
          <pc:sldMk cId="1501077395" sldId="1027"/>
        </pc:sldMkLst>
        <pc:spChg chg="mod">
          <ac:chgData name="Jessica Newport" userId="dede3334-717e-4998-a1ad-2432f5a188d4" providerId="ADAL" clId="{71450B28-6A91-49C5-BC88-2D7784511A7D}" dt="2026-09-07T13:09:47.098" v="6507"/>
          <ac:spMkLst>
            <pc:docMk/>
            <pc:sldMk cId="1501077395" sldId="1027"/>
            <ac:spMk id="2" creationId="{9C65432C-6EE4-3A48-B260-083AF2E7E36A}"/>
          </ac:spMkLst>
        </pc:spChg>
        <pc:spChg chg="mod">
          <ac:chgData name="Jessica Newport" userId="dede3334-717e-4998-a1ad-2432f5a188d4" providerId="ADAL" clId="{71450B28-6A91-49C5-BC88-2D7784511A7D}" dt="2026-09-07T13:09:47.126" v="6508"/>
          <ac:spMkLst>
            <pc:docMk/>
            <pc:sldMk cId="1501077395" sldId="1027"/>
            <ac:spMk id="3" creationId="{69BB87DD-025D-AE43-4A03-910135B61E5D}"/>
          </ac:spMkLst>
        </pc:spChg>
        <pc:spChg chg="add mod">
          <ac:chgData name="Jessica Newport" userId="dede3334-717e-4998-a1ad-2432f5a188d4" providerId="ADAL" clId="{71450B28-6A91-49C5-BC88-2D7784511A7D}" dt="2026-09-07T13:09:47.159" v="6519"/>
          <ac:spMkLst>
            <pc:docMk/>
            <pc:sldMk cId="1501077395" sldId="1027"/>
            <ac:spMk id="4" creationId="{0FCC6E7A-D3FF-41ED-BE61-568FA4A9CB00}"/>
          </ac:spMkLst>
        </pc:spChg>
        <pc:spChg chg="add mod">
          <ac:chgData name="Jessica Newport" userId="dede3334-717e-4998-a1ad-2432f5a188d4" providerId="ADAL" clId="{71450B28-6A91-49C5-BC88-2D7784511A7D}" dt="2026-09-07T13:09:47.184" v="6531"/>
          <ac:spMkLst>
            <pc:docMk/>
            <pc:sldMk cId="1501077395" sldId="1027"/>
            <ac:spMk id="5" creationId="{BC07A7CF-EA09-4054-81A0-632E052C0E45}"/>
          </ac:spMkLst>
        </pc:spChg>
        <pc:spChg chg="add mod">
          <ac:chgData name="Jessica Newport" userId="dede3334-717e-4998-a1ad-2432f5a188d4" providerId="ADAL" clId="{71450B28-6A91-49C5-BC88-2D7784511A7D}" dt="2026-09-07T13:09:47.193" v="6538"/>
          <ac:spMkLst>
            <pc:docMk/>
            <pc:sldMk cId="1501077395" sldId="1027"/>
            <ac:spMk id="6" creationId="{803CCA9A-918F-4B0F-91ED-C5C296A973C7}"/>
          </ac:spMkLst>
        </pc:spChg>
        <pc:spChg chg="add mod">
          <ac:chgData name="Jessica Newport" userId="dede3334-717e-4998-a1ad-2432f5a188d4" providerId="ADAL" clId="{71450B28-6A91-49C5-BC88-2D7784511A7D}" dt="2026-09-07T13:09:47.209" v="6545"/>
          <ac:spMkLst>
            <pc:docMk/>
            <pc:sldMk cId="1501077395" sldId="1027"/>
            <ac:spMk id="7" creationId="{5F1DA193-95B8-4618-AD80-BA2073013E3E}"/>
          </ac:spMkLst>
        </pc:spChg>
        <pc:spChg chg="add mod">
          <ac:chgData name="Jessica Newport" userId="dede3334-717e-4998-a1ad-2432f5a188d4" providerId="ADAL" clId="{71450B28-6A91-49C5-BC88-2D7784511A7D}" dt="2026-09-07T13:09:47.226" v="6554"/>
          <ac:spMkLst>
            <pc:docMk/>
            <pc:sldMk cId="1501077395" sldId="1027"/>
            <ac:spMk id="8" creationId="{E67044CA-CFF4-4F21-965D-BD0378CB5017}"/>
          </ac:spMkLst>
        </pc:spChg>
        <pc:spChg chg="add mod">
          <ac:chgData name="Jessica Newport" userId="dede3334-717e-4998-a1ad-2432f5a188d4" providerId="ADAL" clId="{71450B28-6A91-49C5-BC88-2D7784511A7D}" dt="2026-09-07T13:09:47.258" v="6561"/>
          <ac:spMkLst>
            <pc:docMk/>
            <pc:sldMk cId="1501077395" sldId="1027"/>
            <ac:spMk id="9" creationId="{E4102DBA-7ABC-4CE5-A1AC-F88EA0EE491D}"/>
          </ac:spMkLst>
        </pc:spChg>
        <pc:spChg chg="add mod">
          <ac:chgData name="Jessica Newport" userId="dede3334-717e-4998-a1ad-2432f5a188d4" providerId="ADAL" clId="{71450B28-6A91-49C5-BC88-2D7784511A7D}" dt="2026-09-07T13:09:47.280" v="6568"/>
          <ac:spMkLst>
            <pc:docMk/>
            <pc:sldMk cId="1501077395" sldId="1027"/>
            <ac:spMk id="10" creationId="{610B3E86-85C0-4B13-8907-7D9C4CBF8071}"/>
          </ac:spMkLst>
        </pc:spChg>
        <pc:spChg chg="add mod">
          <ac:chgData name="Jessica Newport" userId="dede3334-717e-4998-a1ad-2432f5a188d4" providerId="ADAL" clId="{71450B28-6A91-49C5-BC88-2D7784511A7D}" dt="2026-09-07T13:09:47.309" v="6578"/>
          <ac:spMkLst>
            <pc:docMk/>
            <pc:sldMk cId="1501077395" sldId="1027"/>
            <ac:spMk id="11" creationId="{73502246-D1FE-492E-A529-D1243A09B6A5}"/>
          </ac:spMkLst>
        </pc:spChg>
        <pc:spChg chg="add mod">
          <ac:chgData name="Jessica Newport" userId="dede3334-717e-4998-a1ad-2432f5a188d4" providerId="ADAL" clId="{71450B28-6A91-49C5-BC88-2D7784511A7D}" dt="2026-09-07T13:09:47.335" v="6587"/>
          <ac:spMkLst>
            <pc:docMk/>
            <pc:sldMk cId="1501077395" sldId="1027"/>
            <ac:spMk id="12" creationId="{13F49A74-0620-4147-95B9-577C9FF4F6FC}"/>
          </ac:spMkLst>
        </pc:spChg>
        <pc:spChg chg="add mod">
          <ac:chgData name="Jessica Newport" userId="dede3334-717e-4998-a1ad-2432f5a188d4" providerId="ADAL" clId="{71450B28-6A91-49C5-BC88-2D7784511A7D}" dt="2026-09-07T13:09:47.359" v="6598"/>
          <ac:spMkLst>
            <pc:docMk/>
            <pc:sldMk cId="1501077395" sldId="1027"/>
            <ac:spMk id="13" creationId="{986DFE8B-4AE6-433C-9072-F69D519C7B63}"/>
          </ac:spMkLst>
        </pc:spChg>
        <pc:spChg chg="add mod">
          <ac:chgData name="Jessica Newport" userId="dede3334-717e-4998-a1ad-2432f5a188d4" providerId="ADAL" clId="{71450B28-6A91-49C5-BC88-2D7784511A7D}" dt="2026-09-07T13:09:47.380" v="6608"/>
          <ac:spMkLst>
            <pc:docMk/>
            <pc:sldMk cId="1501077395" sldId="1027"/>
            <ac:spMk id="14" creationId="{86BEC486-71DF-4ABF-8A7B-005C989F230A}"/>
          </ac:spMkLst>
        </pc:spChg>
        <pc:spChg chg="add mod">
          <ac:chgData name="Jessica Newport" userId="dede3334-717e-4998-a1ad-2432f5a188d4" providerId="ADAL" clId="{71450B28-6A91-49C5-BC88-2D7784511A7D}" dt="2026-09-07T13:09:47.392" v="6618"/>
          <ac:spMkLst>
            <pc:docMk/>
            <pc:sldMk cId="1501077395" sldId="1027"/>
            <ac:spMk id="15" creationId="{E5C249DD-C7C9-4E09-AE78-61B08671D233}"/>
          </ac:spMkLst>
        </pc:spChg>
        <pc:spChg chg="add mod">
          <ac:chgData name="Jessica Newport" userId="dede3334-717e-4998-a1ad-2432f5a188d4" providerId="ADAL" clId="{71450B28-6A91-49C5-BC88-2D7784511A7D}" dt="2026-09-07T13:09:47.426" v="6627"/>
          <ac:spMkLst>
            <pc:docMk/>
            <pc:sldMk cId="1501077395" sldId="1027"/>
            <ac:spMk id="16" creationId="{897A0C08-FF41-4C0C-B8A9-531867112E39}"/>
          </ac:spMkLst>
        </pc:spChg>
        <pc:spChg chg="add mod">
          <ac:chgData name="Jessica Newport" userId="dede3334-717e-4998-a1ad-2432f5a188d4" providerId="ADAL" clId="{71450B28-6A91-49C5-BC88-2D7784511A7D}" dt="2026-09-07T13:09:47.442" v="6638"/>
          <ac:spMkLst>
            <pc:docMk/>
            <pc:sldMk cId="1501077395" sldId="1027"/>
            <ac:spMk id="17" creationId="{30D15D36-533B-499F-916A-6C4E4FAA1C29}"/>
          </ac:spMkLst>
        </pc:spChg>
        <pc:spChg chg="add mod">
          <ac:chgData name="Jessica Newport" userId="dede3334-717e-4998-a1ad-2432f5a188d4" providerId="ADAL" clId="{71450B28-6A91-49C5-BC88-2D7784511A7D}" dt="2026-09-07T13:09:47.459" v="6648"/>
          <ac:spMkLst>
            <pc:docMk/>
            <pc:sldMk cId="1501077395" sldId="1027"/>
            <ac:spMk id="18" creationId="{FDB1EA16-752A-4FFF-ADB0-AF7070240755}"/>
          </ac:spMkLst>
        </pc:spChg>
        <pc:spChg chg="add mod">
          <ac:chgData name="Jessica Newport" userId="dede3334-717e-4998-a1ad-2432f5a188d4" providerId="ADAL" clId="{71450B28-6A91-49C5-BC88-2D7784511A7D}" dt="2026-09-07T13:09:47.491" v="6658"/>
          <ac:spMkLst>
            <pc:docMk/>
            <pc:sldMk cId="1501077395" sldId="1027"/>
            <ac:spMk id="19" creationId="{3945BD7C-8C79-4862-BFB6-45D17DB7BB09}"/>
          </ac:spMkLst>
        </pc:spChg>
        <pc:spChg chg="add mod">
          <ac:chgData name="Jessica Newport" userId="dede3334-717e-4998-a1ad-2432f5a188d4" providerId="ADAL" clId="{71450B28-6A91-49C5-BC88-2D7784511A7D}" dt="2026-09-07T13:09:47.509" v="6667"/>
          <ac:spMkLst>
            <pc:docMk/>
            <pc:sldMk cId="1501077395" sldId="1027"/>
            <ac:spMk id="20" creationId="{69948CE2-8D00-4604-8039-CFB5D7180FCC}"/>
          </ac:spMkLst>
        </pc:spChg>
        <pc:spChg chg="add mod">
          <ac:chgData name="Jessica Newport" userId="dede3334-717e-4998-a1ad-2432f5a188d4" providerId="ADAL" clId="{71450B28-6A91-49C5-BC88-2D7784511A7D}" dt="2026-09-07T13:09:47.526" v="6678"/>
          <ac:spMkLst>
            <pc:docMk/>
            <pc:sldMk cId="1501077395" sldId="1027"/>
            <ac:spMk id="21" creationId="{B432FEEF-C28B-4A43-A08A-A4A595038AE4}"/>
          </ac:spMkLst>
        </pc:spChg>
        <pc:spChg chg="add mod">
          <ac:chgData name="Jessica Newport" userId="dede3334-717e-4998-a1ad-2432f5a188d4" providerId="ADAL" clId="{71450B28-6A91-49C5-BC88-2D7784511A7D}" dt="2026-09-07T13:09:47.542" v="6688"/>
          <ac:spMkLst>
            <pc:docMk/>
            <pc:sldMk cId="1501077395" sldId="1027"/>
            <ac:spMk id="22" creationId="{DBBFF6C6-F630-44B3-BBD9-08F9AE04089A}"/>
          </ac:spMkLst>
        </pc:spChg>
        <pc:spChg chg="add mod">
          <ac:chgData name="Jessica Newport" userId="dede3334-717e-4998-a1ad-2432f5a188d4" providerId="ADAL" clId="{71450B28-6A91-49C5-BC88-2D7784511A7D}" dt="2026-09-07T13:09:47.575" v="6698"/>
          <ac:spMkLst>
            <pc:docMk/>
            <pc:sldMk cId="1501077395" sldId="1027"/>
            <ac:spMk id="23" creationId="{FC6B33FA-7199-4AB5-932A-A646E5253468}"/>
          </ac:spMkLst>
        </pc:spChg>
        <pc:spChg chg="add mod">
          <ac:chgData name="Jessica Newport" userId="dede3334-717e-4998-a1ad-2432f5a188d4" providerId="ADAL" clId="{71450B28-6A91-49C5-BC88-2D7784511A7D}" dt="2026-09-07T13:09:47.593" v="6707"/>
          <ac:spMkLst>
            <pc:docMk/>
            <pc:sldMk cId="1501077395" sldId="1027"/>
            <ac:spMk id="24" creationId="{E19B5FA8-AA4E-4CB9-85DD-F5A975EA1C1F}"/>
          </ac:spMkLst>
        </pc:spChg>
        <pc:spChg chg="add mod">
          <ac:chgData name="Jessica Newport" userId="dede3334-717e-4998-a1ad-2432f5a188d4" providerId="ADAL" clId="{71450B28-6A91-49C5-BC88-2D7784511A7D}" dt="2026-09-07T13:09:47.609" v="6718"/>
          <ac:spMkLst>
            <pc:docMk/>
            <pc:sldMk cId="1501077395" sldId="1027"/>
            <ac:spMk id="25" creationId="{C54CD7A3-FF78-4029-8B9A-CAF625D589B5}"/>
          </ac:spMkLst>
        </pc:spChg>
        <pc:spChg chg="add mod">
          <ac:chgData name="Jessica Newport" userId="dede3334-717e-4998-a1ad-2432f5a188d4" providerId="ADAL" clId="{71450B28-6A91-49C5-BC88-2D7784511A7D}" dt="2026-09-07T13:09:47.625" v="6728"/>
          <ac:spMkLst>
            <pc:docMk/>
            <pc:sldMk cId="1501077395" sldId="1027"/>
            <ac:spMk id="26" creationId="{DBCD81D2-A4D5-43C0-93AC-6FE38E7E0900}"/>
          </ac:spMkLst>
        </pc:spChg>
      </pc:sldChg>
      <pc:sldChg chg="addSp modSp add mod">
        <pc:chgData name="Jessica Newport" userId="dede3334-717e-4998-a1ad-2432f5a188d4" providerId="ADAL" clId="{71450B28-6A91-49C5-BC88-2D7784511A7D}" dt="2026-09-07T13:09:48.860" v="6960"/>
        <pc:sldMkLst>
          <pc:docMk/>
          <pc:sldMk cId="1879343431" sldId="1028"/>
        </pc:sldMkLst>
        <pc:spChg chg="mod">
          <ac:chgData name="Jessica Newport" userId="dede3334-717e-4998-a1ad-2432f5a188d4" providerId="ADAL" clId="{71450B28-6A91-49C5-BC88-2D7784511A7D}" dt="2026-09-07T13:09:48.709" v="6732"/>
          <ac:spMkLst>
            <pc:docMk/>
            <pc:sldMk cId="1879343431" sldId="1028"/>
            <ac:spMk id="2" creationId="{9C65432C-6EE4-3A48-B260-083AF2E7E36A}"/>
          </ac:spMkLst>
        </pc:spChg>
        <pc:spChg chg="mod">
          <ac:chgData name="Jessica Newport" userId="dede3334-717e-4998-a1ad-2432f5a188d4" providerId="ADAL" clId="{71450B28-6A91-49C5-BC88-2D7784511A7D}" dt="2026-09-07T13:09:48.743" v="6733"/>
          <ac:spMkLst>
            <pc:docMk/>
            <pc:sldMk cId="1879343431" sldId="1028"/>
            <ac:spMk id="3" creationId="{69BB87DD-025D-AE43-4A03-910135B61E5D}"/>
          </ac:spMkLst>
        </pc:spChg>
        <pc:spChg chg="add mod">
          <ac:chgData name="Jessica Newport" userId="dede3334-717e-4998-a1ad-2432f5a188d4" providerId="ADAL" clId="{71450B28-6A91-49C5-BC88-2D7784511A7D}" dt="2026-09-07T13:09:48.761" v="6744"/>
          <ac:spMkLst>
            <pc:docMk/>
            <pc:sldMk cId="1879343431" sldId="1028"/>
            <ac:spMk id="4" creationId="{E438C38D-E65F-40D9-998B-A06899906A59}"/>
          </ac:spMkLst>
        </pc:spChg>
        <pc:spChg chg="add mod">
          <ac:chgData name="Jessica Newport" userId="dede3334-717e-4998-a1ad-2432f5a188d4" providerId="ADAL" clId="{71450B28-6A91-49C5-BC88-2D7784511A7D}" dt="2026-09-07T13:09:48.761" v="6756"/>
          <ac:spMkLst>
            <pc:docMk/>
            <pc:sldMk cId="1879343431" sldId="1028"/>
            <ac:spMk id="5" creationId="{4CDB07B2-7E71-44DC-95DF-1D3533D9708B}"/>
          </ac:spMkLst>
        </pc:spChg>
        <pc:spChg chg="add mod">
          <ac:chgData name="Jessica Newport" userId="dede3334-717e-4998-a1ad-2432f5a188d4" providerId="ADAL" clId="{71450B28-6A91-49C5-BC88-2D7784511A7D}" dt="2026-09-07T13:09:48.761" v="6763"/>
          <ac:spMkLst>
            <pc:docMk/>
            <pc:sldMk cId="1879343431" sldId="1028"/>
            <ac:spMk id="6" creationId="{43B04059-F4B4-473D-9CA4-464E95FD90A4}"/>
          </ac:spMkLst>
        </pc:spChg>
        <pc:spChg chg="add mod">
          <ac:chgData name="Jessica Newport" userId="dede3334-717e-4998-a1ad-2432f5a188d4" providerId="ADAL" clId="{71450B28-6A91-49C5-BC88-2D7784511A7D}" dt="2026-09-07T13:09:48.761" v="6770"/>
          <ac:spMkLst>
            <pc:docMk/>
            <pc:sldMk cId="1879343431" sldId="1028"/>
            <ac:spMk id="7" creationId="{5C050E77-BCAC-46E8-BC4D-DF04AE2B750B}"/>
          </ac:spMkLst>
        </pc:spChg>
        <pc:spChg chg="add mod">
          <ac:chgData name="Jessica Newport" userId="dede3334-717e-4998-a1ad-2432f5a188d4" providerId="ADAL" clId="{71450B28-6A91-49C5-BC88-2D7784511A7D}" dt="2026-09-07T13:09:48.776" v="6777"/>
          <ac:spMkLst>
            <pc:docMk/>
            <pc:sldMk cId="1879343431" sldId="1028"/>
            <ac:spMk id="8" creationId="{F6564698-6557-470B-95D2-425FA1BA4C76}"/>
          </ac:spMkLst>
        </pc:spChg>
        <pc:spChg chg="add mod">
          <ac:chgData name="Jessica Newport" userId="dede3334-717e-4998-a1ad-2432f5a188d4" providerId="ADAL" clId="{71450B28-6A91-49C5-BC88-2D7784511A7D}" dt="2026-09-07T13:09:48.793" v="6784"/>
          <ac:spMkLst>
            <pc:docMk/>
            <pc:sldMk cId="1879343431" sldId="1028"/>
            <ac:spMk id="9" creationId="{CFAEFC39-CD78-4FFB-9608-94B454ABE79A}"/>
          </ac:spMkLst>
        </pc:spChg>
        <pc:spChg chg="add mod">
          <ac:chgData name="Jessica Newport" userId="dede3334-717e-4998-a1ad-2432f5a188d4" providerId="ADAL" clId="{71450B28-6A91-49C5-BC88-2D7784511A7D}" dt="2026-09-07T13:09:48.809" v="6794"/>
          <ac:spMkLst>
            <pc:docMk/>
            <pc:sldMk cId="1879343431" sldId="1028"/>
            <ac:spMk id="10" creationId="{7BF5C1C6-1C0F-4501-A500-D771A4809F21}"/>
          </ac:spMkLst>
        </pc:spChg>
        <pc:spChg chg="add mod">
          <ac:chgData name="Jessica Newport" userId="dede3334-717e-4998-a1ad-2432f5a188d4" providerId="ADAL" clId="{71450B28-6A91-49C5-BC88-2D7784511A7D}" dt="2026-09-07T13:09:48.810" v="6803"/>
          <ac:spMkLst>
            <pc:docMk/>
            <pc:sldMk cId="1879343431" sldId="1028"/>
            <ac:spMk id="11" creationId="{9AA3574D-85BE-4FDA-8903-4DD3382BDBF5}"/>
          </ac:spMkLst>
        </pc:spChg>
        <pc:spChg chg="add mod">
          <ac:chgData name="Jessica Newport" userId="dede3334-717e-4998-a1ad-2432f5a188d4" providerId="ADAL" clId="{71450B28-6A91-49C5-BC88-2D7784511A7D}" dt="2026-09-07T13:09:48.810" v="6814"/>
          <ac:spMkLst>
            <pc:docMk/>
            <pc:sldMk cId="1879343431" sldId="1028"/>
            <ac:spMk id="12" creationId="{339E94E4-5F30-47C5-8E02-AA3CD19F926B}"/>
          </ac:spMkLst>
        </pc:spChg>
        <pc:spChg chg="add mod">
          <ac:chgData name="Jessica Newport" userId="dede3334-717e-4998-a1ad-2432f5a188d4" providerId="ADAL" clId="{71450B28-6A91-49C5-BC88-2D7784511A7D}" dt="2026-09-07T13:09:48.810" v="6824"/>
          <ac:spMkLst>
            <pc:docMk/>
            <pc:sldMk cId="1879343431" sldId="1028"/>
            <ac:spMk id="13" creationId="{DEA57FE4-49CC-425B-B0B5-BE4209DFED6D}"/>
          </ac:spMkLst>
        </pc:spChg>
        <pc:spChg chg="add mod">
          <ac:chgData name="Jessica Newport" userId="dede3334-717e-4998-a1ad-2432f5a188d4" providerId="ADAL" clId="{71450B28-6A91-49C5-BC88-2D7784511A7D}" dt="2026-09-07T13:09:48.810" v="6834"/>
          <ac:spMkLst>
            <pc:docMk/>
            <pc:sldMk cId="1879343431" sldId="1028"/>
            <ac:spMk id="14" creationId="{8E06C00E-2FE6-44DA-A5DA-E8BDC9597B1E}"/>
          </ac:spMkLst>
        </pc:spChg>
        <pc:spChg chg="add mod">
          <ac:chgData name="Jessica Newport" userId="dede3334-717e-4998-a1ad-2432f5a188d4" providerId="ADAL" clId="{71450B28-6A91-49C5-BC88-2D7784511A7D}" dt="2026-09-07T13:09:48.825" v="6843"/>
          <ac:spMkLst>
            <pc:docMk/>
            <pc:sldMk cId="1879343431" sldId="1028"/>
            <ac:spMk id="15" creationId="{88719B14-C1D1-4A7E-9810-DA5B6819227B}"/>
          </ac:spMkLst>
        </pc:spChg>
        <pc:spChg chg="add mod">
          <ac:chgData name="Jessica Newport" userId="dede3334-717e-4998-a1ad-2432f5a188d4" providerId="ADAL" clId="{71450B28-6A91-49C5-BC88-2D7784511A7D}" dt="2026-09-07T13:09:48.827" v="6854"/>
          <ac:spMkLst>
            <pc:docMk/>
            <pc:sldMk cId="1879343431" sldId="1028"/>
            <ac:spMk id="16" creationId="{77F6473E-2E26-4B83-B16B-1DC2A6BE8118}"/>
          </ac:spMkLst>
        </pc:spChg>
        <pc:spChg chg="add mod">
          <ac:chgData name="Jessica Newport" userId="dede3334-717e-4998-a1ad-2432f5a188d4" providerId="ADAL" clId="{71450B28-6A91-49C5-BC88-2D7784511A7D}" dt="2026-09-07T13:09:48.827" v="6864"/>
          <ac:spMkLst>
            <pc:docMk/>
            <pc:sldMk cId="1879343431" sldId="1028"/>
            <ac:spMk id="17" creationId="{376869E0-DC5D-4016-83D7-FE7B2B2BBE45}"/>
          </ac:spMkLst>
        </pc:spChg>
        <pc:spChg chg="add mod">
          <ac:chgData name="Jessica Newport" userId="dede3334-717e-4998-a1ad-2432f5a188d4" providerId="ADAL" clId="{71450B28-6A91-49C5-BC88-2D7784511A7D}" dt="2026-09-07T13:09:48.827" v="6874"/>
          <ac:spMkLst>
            <pc:docMk/>
            <pc:sldMk cId="1879343431" sldId="1028"/>
            <ac:spMk id="18" creationId="{11C97B07-3BA9-4C0C-8510-CADBBB0C19D7}"/>
          </ac:spMkLst>
        </pc:spChg>
        <pc:spChg chg="add mod">
          <ac:chgData name="Jessica Newport" userId="dede3334-717e-4998-a1ad-2432f5a188d4" providerId="ADAL" clId="{71450B28-6A91-49C5-BC88-2D7784511A7D}" dt="2026-09-07T13:09:48.827" v="6883"/>
          <ac:spMkLst>
            <pc:docMk/>
            <pc:sldMk cId="1879343431" sldId="1028"/>
            <ac:spMk id="19" creationId="{ABC31E3D-C6FD-40FD-9CE4-DF66D7D21C7C}"/>
          </ac:spMkLst>
        </pc:spChg>
        <pc:spChg chg="add mod">
          <ac:chgData name="Jessica Newport" userId="dede3334-717e-4998-a1ad-2432f5a188d4" providerId="ADAL" clId="{71450B28-6A91-49C5-BC88-2D7784511A7D}" dt="2026-09-07T13:09:48.827" v="6894"/>
          <ac:spMkLst>
            <pc:docMk/>
            <pc:sldMk cId="1879343431" sldId="1028"/>
            <ac:spMk id="20" creationId="{6906C2B1-343E-4FC1-9F5D-0A356344E5E5}"/>
          </ac:spMkLst>
        </pc:spChg>
        <pc:spChg chg="add mod">
          <ac:chgData name="Jessica Newport" userId="dede3334-717e-4998-a1ad-2432f5a188d4" providerId="ADAL" clId="{71450B28-6A91-49C5-BC88-2D7784511A7D}" dt="2026-09-07T13:09:48.844" v="6904"/>
          <ac:spMkLst>
            <pc:docMk/>
            <pc:sldMk cId="1879343431" sldId="1028"/>
            <ac:spMk id="21" creationId="{2FE82B2C-DD86-4541-8ACA-3D9AE3222771}"/>
          </ac:spMkLst>
        </pc:spChg>
        <pc:spChg chg="add mod">
          <ac:chgData name="Jessica Newport" userId="dede3334-717e-4998-a1ad-2432f5a188d4" providerId="ADAL" clId="{71450B28-6A91-49C5-BC88-2D7784511A7D}" dt="2026-09-07T13:09:48.844" v="6914"/>
          <ac:spMkLst>
            <pc:docMk/>
            <pc:sldMk cId="1879343431" sldId="1028"/>
            <ac:spMk id="22" creationId="{90D04ECA-DBCB-4484-A5D3-4563786ED731}"/>
          </ac:spMkLst>
        </pc:spChg>
        <pc:spChg chg="add mod">
          <ac:chgData name="Jessica Newport" userId="dede3334-717e-4998-a1ad-2432f5a188d4" providerId="ADAL" clId="{71450B28-6A91-49C5-BC88-2D7784511A7D}" dt="2026-09-07T13:09:48.844" v="6923"/>
          <ac:spMkLst>
            <pc:docMk/>
            <pc:sldMk cId="1879343431" sldId="1028"/>
            <ac:spMk id="23" creationId="{359C4A5B-FD79-4496-A782-BC3805F6EC01}"/>
          </ac:spMkLst>
        </pc:spChg>
        <pc:spChg chg="add mod">
          <ac:chgData name="Jessica Newport" userId="dede3334-717e-4998-a1ad-2432f5a188d4" providerId="ADAL" clId="{71450B28-6A91-49C5-BC88-2D7784511A7D}" dt="2026-09-07T13:09:48.844" v="6934"/>
          <ac:spMkLst>
            <pc:docMk/>
            <pc:sldMk cId="1879343431" sldId="1028"/>
            <ac:spMk id="24" creationId="{37CED2D2-9A64-41EE-BED4-DA3540E65264}"/>
          </ac:spMkLst>
        </pc:spChg>
        <pc:spChg chg="add mod">
          <ac:chgData name="Jessica Newport" userId="dede3334-717e-4998-a1ad-2432f5a188d4" providerId="ADAL" clId="{71450B28-6A91-49C5-BC88-2D7784511A7D}" dt="2026-09-07T13:09:48.844" v="6944"/>
          <ac:spMkLst>
            <pc:docMk/>
            <pc:sldMk cId="1879343431" sldId="1028"/>
            <ac:spMk id="25" creationId="{097C44C2-C9BC-4B16-9E5B-54DF76CC5723}"/>
          </ac:spMkLst>
        </pc:spChg>
        <pc:spChg chg="add mod">
          <ac:chgData name="Jessica Newport" userId="dede3334-717e-4998-a1ad-2432f5a188d4" providerId="ADAL" clId="{71450B28-6A91-49C5-BC88-2D7784511A7D}" dt="2026-09-07T13:09:48.860" v="6960"/>
          <ac:spMkLst>
            <pc:docMk/>
            <pc:sldMk cId="1879343431" sldId="1028"/>
            <ac:spMk id="26" creationId="{2E7CDAD2-E822-4941-AC1A-C1475AA51880}"/>
          </ac:spMkLst>
        </pc:spChg>
      </pc:sldChg>
      <pc:sldChg chg="addSp modSp add mod">
        <pc:chgData name="Jessica Newport" userId="dede3334-717e-4998-a1ad-2432f5a188d4" providerId="ADAL" clId="{71450B28-6A91-49C5-BC88-2D7784511A7D}" dt="2026-09-07T13:10:05.620" v="7187"/>
        <pc:sldMkLst>
          <pc:docMk/>
          <pc:sldMk cId="2405350592" sldId="1029"/>
        </pc:sldMkLst>
        <pc:spChg chg="mod">
          <ac:chgData name="Jessica Newport" userId="dede3334-717e-4998-a1ad-2432f5a188d4" providerId="ADAL" clId="{71450B28-6A91-49C5-BC88-2D7784511A7D}" dt="2026-09-07T13:10:05.028" v="6966"/>
          <ac:spMkLst>
            <pc:docMk/>
            <pc:sldMk cId="2405350592" sldId="1029"/>
            <ac:spMk id="2" creationId="{9C65432C-6EE4-3A48-B260-083AF2E7E36A}"/>
          </ac:spMkLst>
        </pc:spChg>
        <pc:spChg chg="mod">
          <ac:chgData name="Jessica Newport" userId="dede3334-717e-4998-a1ad-2432f5a188d4" providerId="ADAL" clId="{71450B28-6A91-49C5-BC88-2D7784511A7D}" dt="2026-09-07T13:10:05.061" v="6967"/>
          <ac:spMkLst>
            <pc:docMk/>
            <pc:sldMk cId="2405350592" sldId="1029"/>
            <ac:spMk id="3" creationId="{69BB87DD-025D-AE43-4A03-910135B61E5D}"/>
          </ac:spMkLst>
        </pc:spChg>
        <pc:spChg chg="add mod">
          <ac:chgData name="Jessica Newport" userId="dede3334-717e-4998-a1ad-2432f5a188d4" providerId="ADAL" clId="{71450B28-6A91-49C5-BC88-2D7784511A7D}" dt="2026-09-07T13:10:05.095" v="6978"/>
          <ac:spMkLst>
            <pc:docMk/>
            <pc:sldMk cId="2405350592" sldId="1029"/>
            <ac:spMk id="4" creationId="{F1FA9B2C-2396-4535-81CD-E3AEBB0FD89C}"/>
          </ac:spMkLst>
        </pc:spChg>
        <pc:spChg chg="add mod">
          <ac:chgData name="Jessica Newport" userId="dede3334-717e-4998-a1ad-2432f5a188d4" providerId="ADAL" clId="{71450B28-6A91-49C5-BC88-2D7784511A7D}" dt="2026-09-07T13:10:05.111" v="6990"/>
          <ac:spMkLst>
            <pc:docMk/>
            <pc:sldMk cId="2405350592" sldId="1029"/>
            <ac:spMk id="5" creationId="{CEA1BDC8-E553-4CFC-B352-15EDE31AE791}"/>
          </ac:spMkLst>
        </pc:spChg>
        <pc:spChg chg="add mod">
          <ac:chgData name="Jessica Newport" userId="dede3334-717e-4998-a1ad-2432f5a188d4" providerId="ADAL" clId="{71450B28-6A91-49C5-BC88-2D7784511A7D}" dt="2026-09-07T13:10:05.128" v="6997"/>
          <ac:spMkLst>
            <pc:docMk/>
            <pc:sldMk cId="2405350592" sldId="1029"/>
            <ac:spMk id="6" creationId="{F18FA8EC-527C-4AF4-B2D2-2E2EF01776E2}"/>
          </ac:spMkLst>
        </pc:spChg>
        <pc:spChg chg="add mod">
          <ac:chgData name="Jessica Newport" userId="dede3334-717e-4998-a1ad-2432f5a188d4" providerId="ADAL" clId="{71450B28-6A91-49C5-BC88-2D7784511A7D}" dt="2026-09-07T13:10:05.145" v="7004"/>
          <ac:spMkLst>
            <pc:docMk/>
            <pc:sldMk cId="2405350592" sldId="1029"/>
            <ac:spMk id="7" creationId="{A113F050-8635-416E-A6EE-E0888E1769C9}"/>
          </ac:spMkLst>
        </pc:spChg>
        <pc:spChg chg="add mod">
          <ac:chgData name="Jessica Newport" userId="dede3334-717e-4998-a1ad-2432f5a188d4" providerId="ADAL" clId="{71450B28-6A91-49C5-BC88-2D7784511A7D}" dt="2026-09-07T13:10:05.162" v="7013"/>
          <ac:spMkLst>
            <pc:docMk/>
            <pc:sldMk cId="2405350592" sldId="1029"/>
            <ac:spMk id="8" creationId="{5C5B792E-52FD-482B-9C15-9DA10086E80B}"/>
          </ac:spMkLst>
        </pc:spChg>
        <pc:spChg chg="add mod">
          <ac:chgData name="Jessica Newport" userId="dede3334-717e-4998-a1ad-2432f5a188d4" providerId="ADAL" clId="{71450B28-6A91-49C5-BC88-2D7784511A7D}" dt="2026-09-07T13:10:05.178" v="7020"/>
          <ac:spMkLst>
            <pc:docMk/>
            <pc:sldMk cId="2405350592" sldId="1029"/>
            <ac:spMk id="9" creationId="{4215C415-7931-4B21-92C8-34FABDE9AC2D}"/>
          </ac:spMkLst>
        </pc:spChg>
        <pc:spChg chg="add mod">
          <ac:chgData name="Jessica Newport" userId="dede3334-717e-4998-a1ad-2432f5a188d4" providerId="ADAL" clId="{71450B28-6A91-49C5-BC88-2D7784511A7D}" dt="2026-09-07T13:10:05.211" v="7027"/>
          <ac:spMkLst>
            <pc:docMk/>
            <pc:sldMk cId="2405350592" sldId="1029"/>
            <ac:spMk id="10" creationId="{84A59D87-97FC-45A5-B5CD-24EC92D6198E}"/>
          </ac:spMkLst>
        </pc:spChg>
        <pc:spChg chg="add mod">
          <ac:chgData name="Jessica Newport" userId="dede3334-717e-4998-a1ad-2432f5a188d4" providerId="ADAL" clId="{71450B28-6A91-49C5-BC88-2D7784511A7D}" dt="2026-09-07T13:10:05.228" v="7037"/>
          <ac:spMkLst>
            <pc:docMk/>
            <pc:sldMk cId="2405350592" sldId="1029"/>
            <ac:spMk id="11" creationId="{6BE4265E-2C74-4B11-A66C-07588CDC9526}"/>
          </ac:spMkLst>
        </pc:spChg>
        <pc:spChg chg="add mod">
          <ac:chgData name="Jessica Newport" userId="dede3334-717e-4998-a1ad-2432f5a188d4" providerId="ADAL" clId="{71450B28-6A91-49C5-BC88-2D7784511A7D}" dt="2026-09-07T13:10:05.261" v="7046"/>
          <ac:spMkLst>
            <pc:docMk/>
            <pc:sldMk cId="2405350592" sldId="1029"/>
            <ac:spMk id="12" creationId="{FD249BEC-F8A0-4466-8E4D-A8389221A703}"/>
          </ac:spMkLst>
        </pc:spChg>
        <pc:spChg chg="add mod">
          <ac:chgData name="Jessica Newport" userId="dede3334-717e-4998-a1ad-2432f5a188d4" providerId="ADAL" clId="{71450B28-6A91-49C5-BC88-2D7784511A7D}" dt="2026-09-07T13:10:05.278" v="7057"/>
          <ac:spMkLst>
            <pc:docMk/>
            <pc:sldMk cId="2405350592" sldId="1029"/>
            <ac:spMk id="13" creationId="{05DF5E2B-3C3F-48DA-8709-B82E85A63309}"/>
          </ac:spMkLst>
        </pc:spChg>
        <pc:spChg chg="add mod">
          <ac:chgData name="Jessica Newport" userId="dede3334-717e-4998-a1ad-2432f5a188d4" providerId="ADAL" clId="{71450B28-6A91-49C5-BC88-2D7784511A7D}" dt="2026-09-07T13:10:05.311" v="7067"/>
          <ac:spMkLst>
            <pc:docMk/>
            <pc:sldMk cId="2405350592" sldId="1029"/>
            <ac:spMk id="14" creationId="{252A9DCB-6E6D-447D-84D1-6A2642A01195}"/>
          </ac:spMkLst>
        </pc:spChg>
        <pc:spChg chg="add mod">
          <ac:chgData name="Jessica Newport" userId="dede3334-717e-4998-a1ad-2432f5a188d4" providerId="ADAL" clId="{71450B28-6A91-49C5-BC88-2D7784511A7D}" dt="2026-09-07T13:10:05.328" v="7077"/>
          <ac:spMkLst>
            <pc:docMk/>
            <pc:sldMk cId="2405350592" sldId="1029"/>
            <ac:spMk id="15" creationId="{E3202EDD-B719-4A9C-AF14-043594B217D1}"/>
          </ac:spMkLst>
        </pc:spChg>
        <pc:spChg chg="add mod">
          <ac:chgData name="Jessica Newport" userId="dede3334-717e-4998-a1ad-2432f5a188d4" providerId="ADAL" clId="{71450B28-6A91-49C5-BC88-2D7784511A7D}" dt="2026-09-07T13:10:05.360" v="7086"/>
          <ac:spMkLst>
            <pc:docMk/>
            <pc:sldMk cId="2405350592" sldId="1029"/>
            <ac:spMk id="16" creationId="{523AC5E8-6118-4B9C-AB37-F3FE7F9A0543}"/>
          </ac:spMkLst>
        </pc:spChg>
        <pc:spChg chg="add mod">
          <ac:chgData name="Jessica Newport" userId="dede3334-717e-4998-a1ad-2432f5a188d4" providerId="ADAL" clId="{71450B28-6A91-49C5-BC88-2D7784511A7D}" dt="2026-09-07T13:10:05.379" v="7097"/>
          <ac:spMkLst>
            <pc:docMk/>
            <pc:sldMk cId="2405350592" sldId="1029"/>
            <ac:spMk id="17" creationId="{221A06A3-E869-485F-8AE2-B0B4064E80A3}"/>
          </ac:spMkLst>
        </pc:spChg>
        <pc:spChg chg="add mod">
          <ac:chgData name="Jessica Newport" userId="dede3334-717e-4998-a1ad-2432f5a188d4" providerId="ADAL" clId="{71450B28-6A91-49C5-BC88-2D7784511A7D}" dt="2026-09-07T13:10:05.395" v="7107"/>
          <ac:spMkLst>
            <pc:docMk/>
            <pc:sldMk cId="2405350592" sldId="1029"/>
            <ac:spMk id="18" creationId="{2D6A0987-A6E7-4459-A214-8E6E7D83A336}"/>
          </ac:spMkLst>
        </pc:spChg>
        <pc:spChg chg="add mod">
          <ac:chgData name="Jessica Newport" userId="dede3334-717e-4998-a1ad-2432f5a188d4" providerId="ADAL" clId="{71450B28-6A91-49C5-BC88-2D7784511A7D}" dt="2026-09-07T13:10:05.429" v="7117"/>
          <ac:spMkLst>
            <pc:docMk/>
            <pc:sldMk cId="2405350592" sldId="1029"/>
            <ac:spMk id="19" creationId="{7ECDC820-EBB7-4625-B03A-E9B259F1EBA3}"/>
          </ac:spMkLst>
        </pc:spChg>
        <pc:spChg chg="add mod">
          <ac:chgData name="Jessica Newport" userId="dede3334-717e-4998-a1ad-2432f5a188d4" providerId="ADAL" clId="{71450B28-6A91-49C5-BC88-2D7784511A7D}" dt="2026-09-07T13:10:05.445" v="7126"/>
          <ac:spMkLst>
            <pc:docMk/>
            <pc:sldMk cId="2405350592" sldId="1029"/>
            <ac:spMk id="20" creationId="{6AC11C5D-8DD2-441D-BD6A-940BC06F3F9A}"/>
          </ac:spMkLst>
        </pc:spChg>
        <pc:spChg chg="add mod">
          <ac:chgData name="Jessica Newport" userId="dede3334-717e-4998-a1ad-2432f5a188d4" providerId="ADAL" clId="{71450B28-6A91-49C5-BC88-2D7784511A7D}" dt="2026-09-07T13:10:05.478" v="7137"/>
          <ac:spMkLst>
            <pc:docMk/>
            <pc:sldMk cId="2405350592" sldId="1029"/>
            <ac:spMk id="21" creationId="{4D4EA225-F2CA-4725-A07F-26E9263438F0}"/>
          </ac:spMkLst>
        </pc:spChg>
        <pc:spChg chg="add mod">
          <ac:chgData name="Jessica Newport" userId="dede3334-717e-4998-a1ad-2432f5a188d4" providerId="ADAL" clId="{71450B28-6A91-49C5-BC88-2D7784511A7D}" dt="2026-09-07T13:10:05.512" v="7147"/>
          <ac:spMkLst>
            <pc:docMk/>
            <pc:sldMk cId="2405350592" sldId="1029"/>
            <ac:spMk id="22" creationId="{79D2F086-39B2-4538-8179-0180C0FA35ED}"/>
          </ac:spMkLst>
        </pc:spChg>
        <pc:spChg chg="add mod">
          <ac:chgData name="Jessica Newport" userId="dede3334-717e-4998-a1ad-2432f5a188d4" providerId="ADAL" clId="{71450B28-6A91-49C5-BC88-2D7784511A7D}" dt="2026-09-07T13:10:05.528" v="7157"/>
          <ac:spMkLst>
            <pc:docMk/>
            <pc:sldMk cId="2405350592" sldId="1029"/>
            <ac:spMk id="23" creationId="{133BD5F8-8EFB-4E2B-80A2-23E9B5097745}"/>
          </ac:spMkLst>
        </pc:spChg>
        <pc:spChg chg="add mod">
          <ac:chgData name="Jessica Newport" userId="dede3334-717e-4998-a1ad-2432f5a188d4" providerId="ADAL" clId="{71450B28-6A91-49C5-BC88-2D7784511A7D}" dt="2026-09-07T13:10:05.562" v="7166"/>
          <ac:spMkLst>
            <pc:docMk/>
            <pc:sldMk cId="2405350592" sldId="1029"/>
            <ac:spMk id="24" creationId="{BA423466-B510-4221-8ED6-AF1460DC90FE}"/>
          </ac:spMkLst>
        </pc:spChg>
        <pc:spChg chg="add mod">
          <ac:chgData name="Jessica Newport" userId="dede3334-717e-4998-a1ad-2432f5a188d4" providerId="ADAL" clId="{71450B28-6A91-49C5-BC88-2D7784511A7D}" dt="2026-09-07T13:10:05.596" v="7177"/>
          <ac:spMkLst>
            <pc:docMk/>
            <pc:sldMk cId="2405350592" sldId="1029"/>
            <ac:spMk id="25" creationId="{A83AEEBE-B05B-48DD-B18A-09590D45144A}"/>
          </ac:spMkLst>
        </pc:spChg>
        <pc:spChg chg="add mod">
          <ac:chgData name="Jessica Newport" userId="dede3334-717e-4998-a1ad-2432f5a188d4" providerId="ADAL" clId="{71450B28-6A91-49C5-BC88-2D7784511A7D}" dt="2026-09-07T13:10:05.620" v="7187"/>
          <ac:spMkLst>
            <pc:docMk/>
            <pc:sldMk cId="2405350592" sldId="1029"/>
            <ac:spMk id="26" creationId="{B0C5C61B-2CC0-4792-BF33-108A8478BD1E}"/>
          </ac:spMkLst>
        </pc:spChg>
      </pc:sldChg>
      <pc:sldChg chg="addSp modSp add mod">
        <pc:chgData name="Jessica Newport" userId="dede3334-717e-4998-a1ad-2432f5a188d4" providerId="ADAL" clId="{71450B28-6A91-49C5-BC88-2D7784511A7D}" dt="2026-09-07T13:10:07.228" v="7419"/>
        <pc:sldMkLst>
          <pc:docMk/>
          <pc:sldMk cId="2426400892" sldId="1030"/>
        </pc:sldMkLst>
        <pc:spChg chg="mod">
          <ac:chgData name="Jessica Newport" userId="dede3334-717e-4998-a1ad-2432f5a188d4" providerId="ADAL" clId="{71450B28-6A91-49C5-BC88-2D7784511A7D}" dt="2026-09-07T13:10:07.077" v="7191"/>
          <ac:spMkLst>
            <pc:docMk/>
            <pc:sldMk cId="2426400892" sldId="1030"/>
            <ac:spMk id="2" creationId="{9C65432C-6EE4-3A48-B260-083AF2E7E36A}"/>
          </ac:spMkLst>
        </pc:spChg>
        <pc:spChg chg="mod">
          <ac:chgData name="Jessica Newport" userId="dede3334-717e-4998-a1ad-2432f5a188d4" providerId="ADAL" clId="{71450B28-6A91-49C5-BC88-2D7784511A7D}" dt="2026-09-07T13:10:07.109" v="7192"/>
          <ac:spMkLst>
            <pc:docMk/>
            <pc:sldMk cId="2426400892" sldId="1030"/>
            <ac:spMk id="3" creationId="{69BB87DD-025D-AE43-4A03-910135B61E5D}"/>
          </ac:spMkLst>
        </pc:spChg>
        <pc:spChg chg="add mod">
          <ac:chgData name="Jessica Newport" userId="dede3334-717e-4998-a1ad-2432f5a188d4" providerId="ADAL" clId="{71450B28-6A91-49C5-BC88-2D7784511A7D}" dt="2026-09-07T13:10:07.112" v="7203"/>
          <ac:spMkLst>
            <pc:docMk/>
            <pc:sldMk cId="2426400892" sldId="1030"/>
            <ac:spMk id="4" creationId="{54639C69-53AE-4857-A5F8-36E4F619D992}"/>
          </ac:spMkLst>
        </pc:spChg>
        <pc:spChg chg="add mod">
          <ac:chgData name="Jessica Newport" userId="dede3334-717e-4998-a1ad-2432f5a188d4" providerId="ADAL" clId="{71450B28-6A91-49C5-BC88-2D7784511A7D}" dt="2026-09-07T13:10:07.112" v="7215"/>
          <ac:spMkLst>
            <pc:docMk/>
            <pc:sldMk cId="2426400892" sldId="1030"/>
            <ac:spMk id="5" creationId="{B3112C99-98D3-48E0-852D-5688CFFC7E59}"/>
          </ac:spMkLst>
        </pc:spChg>
        <pc:spChg chg="add mod">
          <ac:chgData name="Jessica Newport" userId="dede3334-717e-4998-a1ad-2432f5a188d4" providerId="ADAL" clId="{71450B28-6A91-49C5-BC88-2D7784511A7D}" dt="2026-09-07T13:10:07.112" v="7222"/>
          <ac:spMkLst>
            <pc:docMk/>
            <pc:sldMk cId="2426400892" sldId="1030"/>
            <ac:spMk id="6" creationId="{FDD5693C-BB55-4CE2-8091-1687A321A107}"/>
          </ac:spMkLst>
        </pc:spChg>
        <pc:spChg chg="add mod">
          <ac:chgData name="Jessica Newport" userId="dede3334-717e-4998-a1ad-2432f5a188d4" providerId="ADAL" clId="{71450B28-6A91-49C5-BC88-2D7784511A7D}" dt="2026-09-07T13:10:07.127" v="7229"/>
          <ac:spMkLst>
            <pc:docMk/>
            <pc:sldMk cId="2426400892" sldId="1030"/>
            <ac:spMk id="7" creationId="{09B2BD3E-E321-4269-B2F3-515D45890D23}"/>
          </ac:spMkLst>
        </pc:spChg>
        <pc:spChg chg="add mod">
          <ac:chgData name="Jessica Newport" userId="dede3334-717e-4998-a1ad-2432f5a188d4" providerId="ADAL" clId="{71450B28-6A91-49C5-BC88-2D7784511A7D}" dt="2026-09-07T13:10:07.144" v="7236"/>
          <ac:spMkLst>
            <pc:docMk/>
            <pc:sldMk cId="2426400892" sldId="1030"/>
            <ac:spMk id="8" creationId="{29387EC1-FF19-4FA7-90C1-70A90528D278}"/>
          </ac:spMkLst>
        </pc:spChg>
        <pc:spChg chg="add mod">
          <ac:chgData name="Jessica Newport" userId="dede3334-717e-4998-a1ad-2432f5a188d4" providerId="ADAL" clId="{71450B28-6A91-49C5-BC88-2D7784511A7D}" dt="2026-09-07T13:10:07.144" v="7243"/>
          <ac:spMkLst>
            <pc:docMk/>
            <pc:sldMk cId="2426400892" sldId="1030"/>
            <ac:spMk id="9" creationId="{383F819A-7F52-44D9-A39A-171FCD38EBFB}"/>
          </ac:spMkLst>
        </pc:spChg>
        <pc:spChg chg="add mod">
          <ac:chgData name="Jessica Newport" userId="dede3334-717e-4998-a1ad-2432f5a188d4" providerId="ADAL" clId="{71450B28-6A91-49C5-BC88-2D7784511A7D}" dt="2026-09-07T13:10:07.160" v="7253"/>
          <ac:spMkLst>
            <pc:docMk/>
            <pc:sldMk cId="2426400892" sldId="1030"/>
            <ac:spMk id="10" creationId="{5B28D7A2-5C36-431E-A9B6-E289D730A0B0}"/>
          </ac:spMkLst>
        </pc:spChg>
        <pc:spChg chg="add mod">
          <ac:chgData name="Jessica Newport" userId="dede3334-717e-4998-a1ad-2432f5a188d4" providerId="ADAL" clId="{71450B28-6A91-49C5-BC88-2D7784511A7D}" dt="2026-09-07T13:10:07.160" v="7262"/>
          <ac:spMkLst>
            <pc:docMk/>
            <pc:sldMk cId="2426400892" sldId="1030"/>
            <ac:spMk id="11" creationId="{10376BAB-21F9-492F-A2A1-9FA4CF88207F}"/>
          </ac:spMkLst>
        </pc:spChg>
        <pc:spChg chg="add mod">
          <ac:chgData name="Jessica Newport" userId="dede3334-717e-4998-a1ad-2432f5a188d4" providerId="ADAL" clId="{71450B28-6A91-49C5-BC88-2D7784511A7D}" dt="2026-09-07T13:10:07.160" v="7273"/>
          <ac:spMkLst>
            <pc:docMk/>
            <pc:sldMk cId="2426400892" sldId="1030"/>
            <ac:spMk id="12" creationId="{59FFF1F2-03F2-486B-9B25-856D2D12CC3A}"/>
          </ac:spMkLst>
        </pc:spChg>
        <pc:spChg chg="add mod">
          <ac:chgData name="Jessica Newport" userId="dede3334-717e-4998-a1ad-2432f5a188d4" providerId="ADAL" clId="{71450B28-6A91-49C5-BC88-2D7784511A7D}" dt="2026-09-07T13:10:07.179" v="7283"/>
          <ac:spMkLst>
            <pc:docMk/>
            <pc:sldMk cId="2426400892" sldId="1030"/>
            <ac:spMk id="13" creationId="{C6602CFE-1B85-42AD-B11A-0D5029C86852}"/>
          </ac:spMkLst>
        </pc:spChg>
        <pc:spChg chg="add mod">
          <ac:chgData name="Jessica Newport" userId="dede3334-717e-4998-a1ad-2432f5a188d4" providerId="ADAL" clId="{71450B28-6A91-49C5-BC88-2D7784511A7D}" dt="2026-09-07T13:10:07.179" v="7293"/>
          <ac:spMkLst>
            <pc:docMk/>
            <pc:sldMk cId="2426400892" sldId="1030"/>
            <ac:spMk id="14" creationId="{DBC45292-9AA0-41FD-B997-4486F0512E7D}"/>
          </ac:spMkLst>
        </pc:spChg>
        <pc:spChg chg="add mod">
          <ac:chgData name="Jessica Newport" userId="dede3334-717e-4998-a1ad-2432f5a188d4" providerId="ADAL" clId="{71450B28-6A91-49C5-BC88-2D7784511A7D}" dt="2026-09-07T13:10:07.179" v="7302"/>
          <ac:spMkLst>
            <pc:docMk/>
            <pc:sldMk cId="2426400892" sldId="1030"/>
            <ac:spMk id="15" creationId="{98E2A249-AAB1-4BC9-B5A1-0CB82924D413}"/>
          </ac:spMkLst>
        </pc:spChg>
        <pc:spChg chg="add mod">
          <ac:chgData name="Jessica Newport" userId="dede3334-717e-4998-a1ad-2432f5a188d4" providerId="ADAL" clId="{71450B28-6A91-49C5-BC88-2D7784511A7D}" dt="2026-09-07T13:10:07.179" v="7313"/>
          <ac:spMkLst>
            <pc:docMk/>
            <pc:sldMk cId="2426400892" sldId="1030"/>
            <ac:spMk id="16" creationId="{50F9E317-470C-44F9-9807-2C98439646D3}"/>
          </ac:spMkLst>
        </pc:spChg>
        <pc:spChg chg="add mod">
          <ac:chgData name="Jessica Newport" userId="dede3334-717e-4998-a1ad-2432f5a188d4" providerId="ADAL" clId="{71450B28-6A91-49C5-BC88-2D7784511A7D}" dt="2026-09-07T13:10:07.179" v="7323"/>
          <ac:spMkLst>
            <pc:docMk/>
            <pc:sldMk cId="2426400892" sldId="1030"/>
            <ac:spMk id="17" creationId="{E7573692-1697-4498-89B2-9B68825F1431}"/>
          </ac:spMkLst>
        </pc:spChg>
        <pc:spChg chg="add mod">
          <ac:chgData name="Jessica Newport" userId="dede3334-717e-4998-a1ad-2432f5a188d4" providerId="ADAL" clId="{71450B28-6A91-49C5-BC88-2D7784511A7D}" dt="2026-09-07T13:10:07.194" v="7333"/>
          <ac:spMkLst>
            <pc:docMk/>
            <pc:sldMk cId="2426400892" sldId="1030"/>
            <ac:spMk id="18" creationId="{1C0BD1AE-39B4-43E8-973C-F94AD03A8091}"/>
          </ac:spMkLst>
        </pc:spChg>
        <pc:spChg chg="add mod">
          <ac:chgData name="Jessica Newport" userId="dede3334-717e-4998-a1ad-2432f5a188d4" providerId="ADAL" clId="{71450B28-6A91-49C5-BC88-2D7784511A7D}" dt="2026-09-07T13:10:07.194" v="7342"/>
          <ac:spMkLst>
            <pc:docMk/>
            <pc:sldMk cId="2426400892" sldId="1030"/>
            <ac:spMk id="19" creationId="{1DCF3757-E7FB-426A-90A0-8D67990F1F0D}"/>
          </ac:spMkLst>
        </pc:spChg>
        <pc:spChg chg="add mod">
          <ac:chgData name="Jessica Newport" userId="dede3334-717e-4998-a1ad-2432f5a188d4" providerId="ADAL" clId="{71450B28-6A91-49C5-BC88-2D7784511A7D}" dt="2026-09-07T13:10:07.194" v="7353"/>
          <ac:spMkLst>
            <pc:docMk/>
            <pc:sldMk cId="2426400892" sldId="1030"/>
            <ac:spMk id="20" creationId="{32F81DDD-EEF1-40DD-BC74-760D72B4BC55}"/>
          </ac:spMkLst>
        </pc:spChg>
        <pc:spChg chg="add mod">
          <ac:chgData name="Jessica Newport" userId="dede3334-717e-4998-a1ad-2432f5a188d4" providerId="ADAL" clId="{71450B28-6A91-49C5-BC88-2D7784511A7D}" dt="2026-09-07T13:10:07.194" v="7363"/>
          <ac:spMkLst>
            <pc:docMk/>
            <pc:sldMk cId="2426400892" sldId="1030"/>
            <ac:spMk id="21" creationId="{692F5761-7590-47B3-BEF0-99EB4A594635}"/>
          </ac:spMkLst>
        </pc:spChg>
        <pc:spChg chg="add mod">
          <ac:chgData name="Jessica Newport" userId="dede3334-717e-4998-a1ad-2432f5a188d4" providerId="ADAL" clId="{71450B28-6A91-49C5-BC88-2D7784511A7D}" dt="2026-09-07T13:10:07.194" v="7373"/>
          <ac:spMkLst>
            <pc:docMk/>
            <pc:sldMk cId="2426400892" sldId="1030"/>
            <ac:spMk id="22" creationId="{1358DDF7-3439-433D-9B25-5E72653135EA}"/>
          </ac:spMkLst>
        </pc:spChg>
        <pc:spChg chg="add mod">
          <ac:chgData name="Jessica Newport" userId="dede3334-717e-4998-a1ad-2432f5a188d4" providerId="ADAL" clId="{71450B28-6A91-49C5-BC88-2D7784511A7D}" dt="2026-09-07T13:10:07.209" v="7382"/>
          <ac:spMkLst>
            <pc:docMk/>
            <pc:sldMk cId="2426400892" sldId="1030"/>
            <ac:spMk id="23" creationId="{336BDB8F-B757-4E0A-B81E-48F28AF69163}"/>
          </ac:spMkLst>
        </pc:spChg>
        <pc:spChg chg="add mod">
          <ac:chgData name="Jessica Newport" userId="dede3334-717e-4998-a1ad-2432f5a188d4" providerId="ADAL" clId="{71450B28-6A91-49C5-BC88-2D7784511A7D}" dt="2026-09-07T13:10:07.212" v="7393"/>
          <ac:spMkLst>
            <pc:docMk/>
            <pc:sldMk cId="2426400892" sldId="1030"/>
            <ac:spMk id="24" creationId="{F3E9A669-83B9-42F7-A8AB-85903EB93962}"/>
          </ac:spMkLst>
        </pc:spChg>
        <pc:spChg chg="add mod">
          <ac:chgData name="Jessica Newport" userId="dede3334-717e-4998-a1ad-2432f5a188d4" providerId="ADAL" clId="{71450B28-6A91-49C5-BC88-2D7784511A7D}" dt="2026-09-07T13:10:07.214" v="7403"/>
          <ac:spMkLst>
            <pc:docMk/>
            <pc:sldMk cId="2426400892" sldId="1030"/>
            <ac:spMk id="25" creationId="{58C9307D-D76D-484C-A20F-B95886026BED}"/>
          </ac:spMkLst>
        </pc:spChg>
        <pc:spChg chg="add mod">
          <ac:chgData name="Jessica Newport" userId="dede3334-717e-4998-a1ad-2432f5a188d4" providerId="ADAL" clId="{71450B28-6A91-49C5-BC88-2D7784511A7D}" dt="2026-09-07T13:10:07.228" v="7419"/>
          <ac:spMkLst>
            <pc:docMk/>
            <pc:sldMk cId="2426400892" sldId="1030"/>
            <ac:spMk id="26" creationId="{8A5FE297-8742-409E-BCDF-01DD829FDF69}"/>
          </ac:spMkLst>
        </pc:spChg>
      </pc:sldChg>
      <pc:sldChg chg="addSp modSp add mod">
        <pc:chgData name="Jessica Newport" userId="dede3334-717e-4998-a1ad-2432f5a188d4" providerId="ADAL" clId="{71450B28-6A91-49C5-BC88-2D7784511A7D}" dt="2026-09-07T13:10:13.629" v="7644"/>
        <pc:sldMkLst>
          <pc:docMk/>
          <pc:sldMk cId="2571346143" sldId="1031"/>
        </pc:sldMkLst>
        <pc:spChg chg="mod">
          <ac:chgData name="Jessica Newport" userId="dede3334-717e-4998-a1ad-2432f5a188d4" providerId="ADAL" clId="{71450B28-6A91-49C5-BC88-2D7784511A7D}" dt="2026-09-07T13:10:13.012" v="7423"/>
          <ac:spMkLst>
            <pc:docMk/>
            <pc:sldMk cId="2571346143" sldId="1031"/>
            <ac:spMk id="2" creationId="{9C65432C-6EE4-3A48-B260-083AF2E7E36A}"/>
          </ac:spMkLst>
        </pc:spChg>
        <pc:spChg chg="mod">
          <ac:chgData name="Jessica Newport" userId="dede3334-717e-4998-a1ad-2432f5a188d4" providerId="ADAL" clId="{71450B28-6A91-49C5-BC88-2D7784511A7D}" dt="2026-09-07T13:10:13.045" v="7424"/>
          <ac:spMkLst>
            <pc:docMk/>
            <pc:sldMk cId="2571346143" sldId="1031"/>
            <ac:spMk id="3" creationId="{69BB87DD-025D-AE43-4A03-910135B61E5D}"/>
          </ac:spMkLst>
        </pc:spChg>
        <pc:spChg chg="add mod">
          <ac:chgData name="Jessica Newport" userId="dede3334-717e-4998-a1ad-2432f5a188d4" providerId="ADAL" clId="{71450B28-6A91-49C5-BC88-2D7784511A7D}" dt="2026-09-07T13:10:13.079" v="7435"/>
          <ac:spMkLst>
            <pc:docMk/>
            <pc:sldMk cId="2571346143" sldId="1031"/>
            <ac:spMk id="4" creationId="{36F23E1B-2A86-476B-A60D-C1FACA4267A1}"/>
          </ac:spMkLst>
        </pc:spChg>
        <pc:spChg chg="add mod">
          <ac:chgData name="Jessica Newport" userId="dede3334-717e-4998-a1ad-2432f5a188d4" providerId="ADAL" clId="{71450B28-6A91-49C5-BC88-2D7784511A7D}" dt="2026-09-07T13:10:13.112" v="7447"/>
          <ac:spMkLst>
            <pc:docMk/>
            <pc:sldMk cId="2571346143" sldId="1031"/>
            <ac:spMk id="5" creationId="{5A500A12-6428-45A8-9B7E-AA2180D9BA39}"/>
          </ac:spMkLst>
        </pc:spChg>
        <pc:spChg chg="add mod">
          <ac:chgData name="Jessica Newport" userId="dede3334-717e-4998-a1ad-2432f5a188d4" providerId="ADAL" clId="{71450B28-6A91-49C5-BC88-2D7784511A7D}" dt="2026-09-07T13:10:13.127" v="7454"/>
          <ac:spMkLst>
            <pc:docMk/>
            <pc:sldMk cId="2571346143" sldId="1031"/>
            <ac:spMk id="6" creationId="{1D786DE0-007B-4361-B323-63987B991829}"/>
          </ac:spMkLst>
        </pc:spChg>
        <pc:spChg chg="add mod">
          <ac:chgData name="Jessica Newport" userId="dede3334-717e-4998-a1ad-2432f5a188d4" providerId="ADAL" clId="{71450B28-6A91-49C5-BC88-2D7784511A7D}" dt="2026-09-07T13:10:13.144" v="7461"/>
          <ac:spMkLst>
            <pc:docMk/>
            <pc:sldMk cId="2571346143" sldId="1031"/>
            <ac:spMk id="7" creationId="{70FBFD5F-63E0-4EAA-BB5C-4D84F82F7C9A}"/>
          </ac:spMkLst>
        </pc:spChg>
        <pc:spChg chg="add mod">
          <ac:chgData name="Jessica Newport" userId="dede3334-717e-4998-a1ad-2432f5a188d4" providerId="ADAL" clId="{71450B28-6A91-49C5-BC88-2D7784511A7D}" dt="2026-09-07T13:10:13.162" v="7470"/>
          <ac:spMkLst>
            <pc:docMk/>
            <pc:sldMk cId="2571346143" sldId="1031"/>
            <ac:spMk id="8" creationId="{FE403F47-5622-48B2-9ED0-81F376A8CA0E}"/>
          </ac:spMkLst>
        </pc:spChg>
        <pc:spChg chg="add mod">
          <ac:chgData name="Jessica Newport" userId="dede3334-717e-4998-a1ad-2432f5a188d4" providerId="ADAL" clId="{71450B28-6A91-49C5-BC88-2D7784511A7D}" dt="2026-09-07T13:10:13.179" v="7477"/>
          <ac:spMkLst>
            <pc:docMk/>
            <pc:sldMk cId="2571346143" sldId="1031"/>
            <ac:spMk id="9" creationId="{F55B6D30-FD9E-4FC1-BE6C-ADD7DEC28FC5}"/>
          </ac:spMkLst>
        </pc:spChg>
        <pc:spChg chg="add mod">
          <ac:chgData name="Jessica Newport" userId="dede3334-717e-4998-a1ad-2432f5a188d4" providerId="ADAL" clId="{71450B28-6A91-49C5-BC88-2D7784511A7D}" dt="2026-09-07T13:10:13.229" v="7484"/>
          <ac:spMkLst>
            <pc:docMk/>
            <pc:sldMk cId="2571346143" sldId="1031"/>
            <ac:spMk id="10" creationId="{EE58DE54-53EE-4FA0-9618-5F9D34D1C0EE}"/>
          </ac:spMkLst>
        </pc:spChg>
        <pc:spChg chg="add mod">
          <ac:chgData name="Jessica Newport" userId="dede3334-717e-4998-a1ad-2432f5a188d4" providerId="ADAL" clId="{71450B28-6A91-49C5-BC88-2D7784511A7D}" dt="2026-09-07T13:10:13.268" v="7494"/>
          <ac:spMkLst>
            <pc:docMk/>
            <pc:sldMk cId="2571346143" sldId="1031"/>
            <ac:spMk id="11" creationId="{01C4B833-16C9-4C76-BB55-4BB093F53511}"/>
          </ac:spMkLst>
        </pc:spChg>
        <pc:spChg chg="add mod">
          <ac:chgData name="Jessica Newport" userId="dede3334-717e-4998-a1ad-2432f5a188d4" providerId="ADAL" clId="{71450B28-6A91-49C5-BC88-2D7784511A7D}" dt="2026-09-07T13:10:13.296" v="7503"/>
          <ac:spMkLst>
            <pc:docMk/>
            <pc:sldMk cId="2571346143" sldId="1031"/>
            <ac:spMk id="12" creationId="{ACC38138-9656-4AD8-B07E-EEB65343EE8F}"/>
          </ac:spMkLst>
        </pc:spChg>
        <pc:spChg chg="add mod">
          <ac:chgData name="Jessica Newport" userId="dede3334-717e-4998-a1ad-2432f5a188d4" providerId="ADAL" clId="{71450B28-6A91-49C5-BC88-2D7784511A7D}" dt="2026-09-07T13:10:13.312" v="7514"/>
          <ac:spMkLst>
            <pc:docMk/>
            <pc:sldMk cId="2571346143" sldId="1031"/>
            <ac:spMk id="13" creationId="{2AC5153A-1515-43DE-AB78-92727140AC06}"/>
          </ac:spMkLst>
        </pc:spChg>
        <pc:spChg chg="add mod">
          <ac:chgData name="Jessica Newport" userId="dede3334-717e-4998-a1ad-2432f5a188d4" providerId="ADAL" clId="{71450B28-6A91-49C5-BC88-2D7784511A7D}" dt="2026-09-07T13:10:13.345" v="7524"/>
          <ac:spMkLst>
            <pc:docMk/>
            <pc:sldMk cId="2571346143" sldId="1031"/>
            <ac:spMk id="14" creationId="{F7D67191-818D-421C-966F-A5597DC218FE}"/>
          </ac:spMkLst>
        </pc:spChg>
        <pc:spChg chg="add mod">
          <ac:chgData name="Jessica Newport" userId="dede3334-717e-4998-a1ad-2432f5a188d4" providerId="ADAL" clId="{71450B28-6A91-49C5-BC88-2D7784511A7D}" dt="2026-09-07T13:10:13.362" v="7534"/>
          <ac:spMkLst>
            <pc:docMk/>
            <pc:sldMk cId="2571346143" sldId="1031"/>
            <ac:spMk id="15" creationId="{AAB2721D-8EF6-48A8-B311-7589C2F5D748}"/>
          </ac:spMkLst>
        </pc:spChg>
        <pc:spChg chg="add mod">
          <ac:chgData name="Jessica Newport" userId="dede3334-717e-4998-a1ad-2432f5a188d4" providerId="ADAL" clId="{71450B28-6A91-49C5-BC88-2D7784511A7D}" dt="2026-09-07T13:10:13.379" v="7543"/>
          <ac:spMkLst>
            <pc:docMk/>
            <pc:sldMk cId="2571346143" sldId="1031"/>
            <ac:spMk id="16" creationId="{A58F1097-1BC3-418A-9DBD-3CDE8C1D46C4}"/>
          </ac:spMkLst>
        </pc:spChg>
        <pc:spChg chg="add mod">
          <ac:chgData name="Jessica Newport" userId="dede3334-717e-4998-a1ad-2432f5a188d4" providerId="ADAL" clId="{71450B28-6A91-49C5-BC88-2D7784511A7D}" dt="2026-09-07T13:10:13.412" v="7554"/>
          <ac:spMkLst>
            <pc:docMk/>
            <pc:sldMk cId="2571346143" sldId="1031"/>
            <ac:spMk id="17" creationId="{F377F8C2-125D-44D2-A65C-BC7542A03412}"/>
          </ac:spMkLst>
        </pc:spChg>
        <pc:spChg chg="add mod">
          <ac:chgData name="Jessica Newport" userId="dede3334-717e-4998-a1ad-2432f5a188d4" providerId="ADAL" clId="{71450B28-6A91-49C5-BC88-2D7784511A7D}" dt="2026-09-07T13:10:13.429" v="7564"/>
          <ac:spMkLst>
            <pc:docMk/>
            <pc:sldMk cId="2571346143" sldId="1031"/>
            <ac:spMk id="18" creationId="{D2E23A45-2DC7-4511-BA36-4E5F0EC925F7}"/>
          </ac:spMkLst>
        </pc:spChg>
        <pc:spChg chg="add mod">
          <ac:chgData name="Jessica Newport" userId="dede3334-717e-4998-a1ad-2432f5a188d4" providerId="ADAL" clId="{71450B28-6A91-49C5-BC88-2D7784511A7D}" dt="2026-09-07T13:10:13.462" v="7574"/>
          <ac:spMkLst>
            <pc:docMk/>
            <pc:sldMk cId="2571346143" sldId="1031"/>
            <ac:spMk id="19" creationId="{AE799501-C7DD-414A-819C-EC73274BBEB6}"/>
          </ac:spMkLst>
        </pc:spChg>
        <pc:spChg chg="add mod">
          <ac:chgData name="Jessica Newport" userId="dede3334-717e-4998-a1ad-2432f5a188d4" providerId="ADAL" clId="{71450B28-6A91-49C5-BC88-2D7784511A7D}" dt="2026-09-07T13:10:13.479" v="7583"/>
          <ac:spMkLst>
            <pc:docMk/>
            <pc:sldMk cId="2571346143" sldId="1031"/>
            <ac:spMk id="20" creationId="{82EB16BC-6525-4E3F-922E-96A6008A30D2}"/>
          </ac:spMkLst>
        </pc:spChg>
        <pc:spChg chg="add mod">
          <ac:chgData name="Jessica Newport" userId="dede3334-717e-4998-a1ad-2432f5a188d4" providerId="ADAL" clId="{71450B28-6A91-49C5-BC88-2D7784511A7D}" dt="2026-09-07T13:10:13.512" v="7594"/>
          <ac:spMkLst>
            <pc:docMk/>
            <pc:sldMk cId="2571346143" sldId="1031"/>
            <ac:spMk id="21" creationId="{89A2EF40-0417-42FE-B9EA-8C87C9F1D140}"/>
          </ac:spMkLst>
        </pc:spChg>
        <pc:spChg chg="add mod">
          <ac:chgData name="Jessica Newport" userId="dede3334-717e-4998-a1ad-2432f5a188d4" providerId="ADAL" clId="{71450B28-6A91-49C5-BC88-2D7784511A7D}" dt="2026-09-07T13:10:13.536" v="7604"/>
          <ac:spMkLst>
            <pc:docMk/>
            <pc:sldMk cId="2571346143" sldId="1031"/>
            <ac:spMk id="22" creationId="{E485A388-88AB-4CCF-A35A-771F68BFC734}"/>
          </ac:spMkLst>
        </pc:spChg>
        <pc:spChg chg="add mod">
          <ac:chgData name="Jessica Newport" userId="dede3334-717e-4998-a1ad-2432f5a188d4" providerId="ADAL" clId="{71450B28-6A91-49C5-BC88-2D7784511A7D}" dt="2026-09-07T13:10:13.546" v="7614"/>
          <ac:spMkLst>
            <pc:docMk/>
            <pc:sldMk cId="2571346143" sldId="1031"/>
            <ac:spMk id="23" creationId="{D051DA7E-2DD1-4580-8E08-CFF0965D2322}"/>
          </ac:spMkLst>
        </pc:spChg>
        <pc:spChg chg="add mod">
          <ac:chgData name="Jessica Newport" userId="dede3334-717e-4998-a1ad-2432f5a188d4" providerId="ADAL" clId="{71450B28-6A91-49C5-BC88-2D7784511A7D}" dt="2026-09-07T13:10:13.579" v="7623"/>
          <ac:spMkLst>
            <pc:docMk/>
            <pc:sldMk cId="2571346143" sldId="1031"/>
            <ac:spMk id="24" creationId="{4BB41293-D3F8-41FE-B030-DD6BDB2651F6}"/>
          </ac:spMkLst>
        </pc:spChg>
        <pc:spChg chg="add mod">
          <ac:chgData name="Jessica Newport" userId="dede3334-717e-4998-a1ad-2432f5a188d4" providerId="ADAL" clId="{71450B28-6A91-49C5-BC88-2D7784511A7D}" dt="2026-09-07T13:10:13.596" v="7634"/>
          <ac:spMkLst>
            <pc:docMk/>
            <pc:sldMk cId="2571346143" sldId="1031"/>
            <ac:spMk id="25" creationId="{D9E902C2-C5BD-400C-9B70-C8268D370FF8}"/>
          </ac:spMkLst>
        </pc:spChg>
        <pc:spChg chg="add mod">
          <ac:chgData name="Jessica Newport" userId="dede3334-717e-4998-a1ad-2432f5a188d4" providerId="ADAL" clId="{71450B28-6A91-49C5-BC88-2D7784511A7D}" dt="2026-09-07T13:10:13.629" v="7644"/>
          <ac:spMkLst>
            <pc:docMk/>
            <pc:sldMk cId="2571346143" sldId="1031"/>
            <ac:spMk id="26" creationId="{5545E588-A2B9-4721-A6D2-8153E7DFDC39}"/>
          </ac:spMkLst>
        </pc:spChg>
      </pc:sldChg>
      <pc:sldChg chg="addSp modSp add mod">
        <pc:chgData name="Jessica Newport" userId="dede3334-717e-4998-a1ad-2432f5a188d4" providerId="ADAL" clId="{71450B28-6A91-49C5-BC88-2D7784511A7D}" dt="2026-09-07T13:10:15.195" v="7876"/>
        <pc:sldMkLst>
          <pc:docMk/>
          <pc:sldMk cId="2285051597" sldId="1032"/>
        </pc:sldMkLst>
        <pc:spChg chg="mod">
          <ac:chgData name="Jessica Newport" userId="dede3334-717e-4998-a1ad-2432f5a188d4" providerId="ADAL" clId="{71450B28-6A91-49C5-BC88-2D7784511A7D}" dt="2026-09-07T13:10:15.050" v="7648"/>
          <ac:spMkLst>
            <pc:docMk/>
            <pc:sldMk cId="2285051597" sldId="1032"/>
            <ac:spMk id="2" creationId="{9C65432C-6EE4-3A48-B260-083AF2E7E36A}"/>
          </ac:spMkLst>
        </pc:spChg>
        <pc:spChg chg="mod">
          <ac:chgData name="Jessica Newport" userId="dede3334-717e-4998-a1ad-2432f5a188d4" providerId="ADAL" clId="{71450B28-6A91-49C5-BC88-2D7784511A7D}" dt="2026-09-07T13:10:15.074" v="7649"/>
          <ac:spMkLst>
            <pc:docMk/>
            <pc:sldMk cId="2285051597" sldId="1032"/>
            <ac:spMk id="3" creationId="{69BB87DD-025D-AE43-4A03-910135B61E5D}"/>
          </ac:spMkLst>
        </pc:spChg>
        <pc:spChg chg="add mod">
          <ac:chgData name="Jessica Newport" userId="dede3334-717e-4998-a1ad-2432f5a188d4" providerId="ADAL" clId="{71450B28-6A91-49C5-BC88-2D7784511A7D}" dt="2026-09-07T13:10:15.085" v="7660"/>
          <ac:spMkLst>
            <pc:docMk/>
            <pc:sldMk cId="2285051597" sldId="1032"/>
            <ac:spMk id="4" creationId="{9E1524ED-1A0B-4B99-9AC2-C679A3343189}"/>
          </ac:spMkLst>
        </pc:spChg>
        <pc:spChg chg="add mod">
          <ac:chgData name="Jessica Newport" userId="dede3334-717e-4998-a1ad-2432f5a188d4" providerId="ADAL" clId="{71450B28-6A91-49C5-BC88-2D7784511A7D}" dt="2026-09-07T13:10:15.089" v="7672"/>
          <ac:spMkLst>
            <pc:docMk/>
            <pc:sldMk cId="2285051597" sldId="1032"/>
            <ac:spMk id="5" creationId="{02E7BF16-30B6-43B9-A44D-8460868E1F64}"/>
          </ac:spMkLst>
        </pc:spChg>
        <pc:spChg chg="add mod">
          <ac:chgData name="Jessica Newport" userId="dede3334-717e-4998-a1ad-2432f5a188d4" providerId="ADAL" clId="{71450B28-6A91-49C5-BC88-2D7784511A7D}" dt="2026-09-07T13:10:15.091" v="7679"/>
          <ac:spMkLst>
            <pc:docMk/>
            <pc:sldMk cId="2285051597" sldId="1032"/>
            <ac:spMk id="6" creationId="{7C9CABDC-B9B9-4509-BDE9-E7181F0CE850}"/>
          </ac:spMkLst>
        </pc:spChg>
        <pc:spChg chg="add mod">
          <ac:chgData name="Jessica Newport" userId="dede3334-717e-4998-a1ad-2432f5a188d4" providerId="ADAL" clId="{71450B28-6A91-49C5-BC88-2D7784511A7D}" dt="2026-09-07T13:10:15.094" v="7686"/>
          <ac:spMkLst>
            <pc:docMk/>
            <pc:sldMk cId="2285051597" sldId="1032"/>
            <ac:spMk id="7" creationId="{9656631F-85C0-492A-9F97-D5CC23759789}"/>
          </ac:spMkLst>
        </pc:spChg>
        <pc:spChg chg="add mod">
          <ac:chgData name="Jessica Newport" userId="dede3334-717e-4998-a1ad-2432f5a188d4" providerId="ADAL" clId="{71450B28-6A91-49C5-BC88-2D7784511A7D}" dt="2026-09-07T13:10:15.096" v="7693"/>
          <ac:spMkLst>
            <pc:docMk/>
            <pc:sldMk cId="2285051597" sldId="1032"/>
            <ac:spMk id="8" creationId="{10F8148F-3679-48E5-BA44-2E29841BBA1E}"/>
          </ac:spMkLst>
        </pc:spChg>
        <pc:spChg chg="add mod">
          <ac:chgData name="Jessica Newport" userId="dede3334-717e-4998-a1ad-2432f5a188d4" providerId="ADAL" clId="{71450B28-6A91-49C5-BC88-2D7784511A7D}" dt="2026-09-07T13:10:15.113" v="7700"/>
          <ac:spMkLst>
            <pc:docMk/>
            <pc:sldMk cId="2285051597" sldId="1032"/>
            <ac:spMk id="9" creationId="{F2A68B2B-5E23-41F0-9579-BEDC642FFCCB}"/>
          </ac:spMkLst>
        </pc:spChg>
        <pc:spChg chg="add mod">
          <ac:chgData name="Jessica Newport" userId="dede3334-717e-4998-a1ad-2432f5a188d4" providerId="ADAL" clId="{71450B28-6A91-49C5-BC88-2D7784511A7D}" dt="2026-09-07T13:10:15.130" v="7710"/>
          <ac:spMkLst>
            <pc:docMk/>
            <pc:sldMk cId="2285051597" sldId="1032"/>
            <ac:spMk id="10" creationId="{F2CA3BA8-A650-43F6-A60F-D126B2A835ED}"/>
          </ac:spMkLst>
        </pc:spChg>
        <pc:spChg chg="add mod">
          <ac:chgData name="Jessica Newport" userId="dede3334-717e-4998-a1ad-2432f5a188d4" providerId="ADAL" clId="{71450B28-6A91-49C5-BC88-2D7784511A7D}" dt="2026-09-07T13:10:15.130" v="7719"/>
          <ac:spMkLst>
            <pc:docMk/>
            <pc:sldMk cId="2285051597" sldId="1032"/>
            <ac:spMk id="11" creationId="{7424EBFA-6444-42BD-BD2F-48E8F84192AD}"/>
          </ac:spMkLst>
        </pc:spChg>
        <pc:spChg chg="add mod">
          <ac:chgData name="Jessica Newport" userId="dede3334-717e-4998-a1ad-2432f5a188d4" providerId="ADAL" clId="{71450B28-6A91-49C5-BC88-2D7784511A7D}" dt="2026-09-07T13:10:15.137" v="7730"/>
          <ac:spMkLst>
            <pc:docMk/>
            <pc:sldMk cId="2285051597" sldId="1032"/>
            <ac:spMk id="12" creationId="{23EC7090-2E49-470A-BBCC-440609140C5D}"/>
          </ac:spMkLst>
        </pc:spChg>
        <pc:spChg chg="add mod">
          <ac:chgData name="Jessica Newport" userId="dede3334-717e-4998-a1ad-2432f5a188d4" providerId="ADAL" clId="{71450B28-6A91-49C5-BC88-2D7784511A7D}" dt="2026-09-07T13:10:15.137" v="7740"/>
          <ac:spMkLst>
            <pc:docMk/>
            <pc:sldMk cId="2285051597" sldId="1032"/>
            <ac:spMk id="13" creationId="{E00D40B7-71D4-447A-85F9-0AD8BAD194AE}"/>
          </ac:spMkLst>
        </pc:spChg>
        <pc:spChg chg="add mod">
          <ac:chgData name="Jessica Newport" userId="dede3334-717e-4998-a1ad-2432f5a188d4" providerId="ADAL" clId="{71450B28-6A91-49C5-BC88-2D7784511A7D}" dt="2026-09-07T13:10:15.145" v="7750"/>
          <ac:spMkLst>
            <pc:docMk/>
            <pc:sldMk cId="2285051597" sldId="1032"/>
            <ac:spMk id="14" creationId="{DA8FC472-E29F-40C8-827C-0536BEBC8495}"/>
          </ac:spMkLst>
        </pc:spChg>
        <pc:spChg chg="add mod">
          <ac:chgData name="Jessica Newport" userId="dede3334-717e-4998-a1ad-2432f5a188d4" providerId="ADAL" clId="{71450B28-6A91-49C5-BC88-2D7784511A7D}" dt="2026-09-07T13:10:15.146" v="7759"/>
          <ac:spMkLst>
            <pc:docMk/>
            <pc:sldMk cId="2285051597" sldId="1032"/>
            <ac:spMk id="15" creationId="{0C06C794-D3B8-4A50-AA08-D7AE8010BD62}"/>
          </ac:spMkLst>
        </pc:spChg>
        <pc:spChg chg="add mod">
          <ac:chgData name="Jessica Newport" userId="dede3334-717e-4998-a1ad-2432f5a188d4" providerId="ADAL" clId="{71450B28-6A91-49C5-BC88-2D7784511A7D}" dt="2026-09-07T13:10:15.146" v="7770"/>
          <ac:spMkLst>
            <pc:docMk/>
            <pc:sldMk cId="2285051597" sldId="1032"/>
            <ac:spMk id="16" creationId="{2753695C-530A-4297-91D0-E54BDAE0934D}"/>
          </ac:spMkLst>
        </pc:spChg>
        <pc:spChg chg="add mod">
          <ac:chgData name="Jessica Newport" userId="dede3334-717e-4998-a1ad-2432f5a188d4" providerId="ADAL" clId="{71450B28-6A91-49C5-BC88-2D7784511A7D}" dt="2026-09-07T13:10:15.146" v="7780"/>
          <ac:spMkLst>
            <pc:docMk/>
            <pc:sldMk cId="2285051597" sldId="1032"/>
            <ac:spMk id="17" creationId="{FCD27F1A-C86F-4433-9465-81C7B67AD12A}"/>
          </ac:spMkLst>
        </pc:spChg>
        <pc:spChg chg="add mod">
          <ac:chgData name="Jessica Newport" userId="dede3334-717e-4998-a1ad-2432f5a188d4" providerId="ADAL" clId="{71450B28-6A91-49C5-BC88-2D7784511A7D}" dt="2026-09-07T13:10:15.160" v="7790"/>
          <ac:spMkLst>
            <pc:docMk/>
            <pc:sldMk cId="2285051597" sldId="1032"/>
            <ac:spMk id="18" creationId="{0DD32BE2-C677-4DA7-8B0A-1C35561B5F16}"/>
          </ac:spMkLst>
        </pc:spChg>
        <pc:spChg chg="add mod">
          <ac:chgData name="Jessica Newport" userId="dede3334-717e-4998-a1ad-2432f5a188d4" providerId="ADAL" clId="{71450B28-6A91-49C5-BC88-2D7784511A7D}" dt="2026-09-07T13:10:15.162" v="7799"/>
          <ac:spMkLst>
            <pc:docMk/>
            <pc:sldMk cId="2285051597" sldId="1032"/>
            <ac:spMk id="19" creationId="{673EA3EF-7D7E-47F2-AB95-FE3CB5B47BF4}"/>
          </ac:spMkLst>
        </pc:spChg>
        <pc:spChg chg="add mod">
          <ac:chgData name="Jessica Newport" userId="dede3334-717e-4998-a1ad-2432f5a188d4" providerId="ADAL" clId="{71450B28-6A91-49C5-BC88-2D7784511A7D}" dt="2026-09-07T13:10:15.162" v="7810"/>
          <ac:spMkLst>
            <pc:docMk/>
            <pc:sldMk cId="2285051597" sldId="1032"/>
            <ac:spMk id="20" creationId="{D2E40A63-86B7-4214-95B7-D53AD7623D0B}"/>
          </ac:spMkLst>
        </pc:spChg>
        <pc:spChg chg="add mod">
          <ac:chgData name="Jessica Newport" userId="dede3334-717e-4998-a1ad-2432f5a188d4" providerId="ADAL" clId="{71450B28-6A91-49C5-BC88-2D7784511A7D}" dt="2026-09-07T13:10:15.162" v="7820"/>
          <ac:spMkLst>
            <pc:docMk/>
            <pc:sldMk cId="2285051597" sldId="1032"/>
            <ac:spMk id="21" creationId="{0EB252A5-2102-4825-934C-F44E372C4650}"/>
          </ac:spMkLst>
        </pc:spChg>
        <pc:spChg chg="add mod">
          <ac:chgData name="Jessica Newport" userId="dede3334-717e-4998-a1ad-2432f5a188d4" providerId="ADAL" clId="{71450B28-6A91-49C5-BC88-2D7784511A7D}" dt="2026-09-07T13:10:15.162" v="7830"/>
          <ac:spMkLst>
            <pc:docMk/>
            <pc:sldMk cId="2285051597" sldId="1032"/>
            <ac:spMk id="22" creationId="{E811FB74-C6EB-4612-931B-6BC793A63205}"/>
          </ac:spMkLst>
        </pc:spChg>
        <pc:spChg chg="add mod">
          <ac:chgData name="Jessica Newport" userId="dede3334-717e-4998-a1ad-2432f5a188d4" providerId="ADAL" clId="{71450B28-6A91-49C5-BC88-2D7784511A7D}" dt="2026-09-07T13:10:15.174" v="7839"/>
          <ac:spMkLst>
            <pc:docMk/>
            <pc:sldMk cId="2285051597" sldId="1032"/>
            <ac:spMk id="23" creationId="{0EE35693-A477-4E5C-B934-D7EDED36D62F}"/>
          </ac:spMkLst>
        </pc:spChg>
        <pc:spChg chg="add mod">
          <ac:chgData name="Jessica Newport" userId="dede3334-717e-4998-a1ad-2432f5a188d4" providerId="ADAL" clId="{71450B28-6A91-49C5-BC88-2D7784511A7D}" dt="2026-09-07T13:10:15.179" v="7850"/>
          <ac:spMkLst>
            <pc:docMk/>
            <pc:sldMk cId="2285051597" sldId="1032"/>
            <ac:spMk id="24" creationId="{9DA92D6A-11A2-4EA5-8957-00BEEEF4B292}"/>
          </ac:spMkLst>
        </pc:spChg>
        <pc:spChg chg="add mod">
          <ac:chgData name="Jessica Newport" userId="dede3334-717e-4998-a1ad-2432f5a188d4" providerId="ADAL" clId="{71450B28-6A91-49C5-BC88-2D7784511A7D}" dt="2026-09-07T13:10:15.179" v="7860"/>
          <ac:spMkLst>
            <pc:docMk/>
            <pc:sldMk cId="2285051597" sldId="1032"/>
            <ac:spMk id="25" creationId="{311EEDB7-4896-47AA-AA79-FC63DFA89363}"/>
          </ac:spMkLst>
        </pc:spChg>
        <pc:spChg chg="add mod">
          <ac:chgData name="Jessica Newport" userId="dede3334-717e-4998-a1ad-2432f5a188d4" providerId="ADAL" clId="{71450B28-6A91-49C5-BC88-2D7784511A7D}" dt="2026-09-07T13:10:15.195" v="7876"/>
          <ac:spMkLst>
            <pc:docMk/>
            <pc:sldMk cId="2285051597" sldId="1032"/>
            <ac:spMk id="26" creationId="{CBDF03C9-E2D6-4FB3-85EC-B56BCEA68B67}"/>
          </ac:spMkLst>
        </pc:spChg>
      </pc:sldChg>
      <pc:sldChg chg="addSp modSp add mod">
        <pc:chgData name="Jessica Newport" userId="dede3334-717e-4998-a1ad-2432f5a188d4" providerId="ADAL" clId="{71450B28-6A91-49C5-BC88-2D7784511A7D}" dt="2026-09-07T13:10:18.130" v="8101"/>
        <pc:sldMkLst>
          <pc:docMk/>
          <pc:sldMk cId="2960768649" sldId="1033"/>
        </pc:sldMkLst>
        <pc:spChg chg="mod">
          <ac:chgData name="Jessica Newport" userId="dede3334-717e-4998-a1ad-2432f5a188d4" providerId="ADAL" clId="{71450B28-6A91-49C5-BC88-2D7784511A7D}" dt="2026-09-07T13:10:17.530" v="7880"/>
          <ac:spMkLst>
            <pc:docMk/>
            <pc:sldMk cId="2960768649" sldId="1033"/>
            <ac:spMk id="2" creationId="{9C65432C-6EE4-3A48-B260-083AF2E7E36A}"/>
          </ac:spMkLst>
        </pc:spChg>
        <pc:spChg chg="mod">
          <ac:chgData name="Jessica Newport" userId="dede3334-717e-4998-a1ad-2432f5a188d4" providerId="ADAL" clId="{71450B28-6A91-49C5-BC88-2D7784511A7D}" dt="2026-09-07T13:10:17.563" v="7881"/>
          <ac:spMkLst>
            <pc:docMk/>
            <pc:sldMk cId="2960768649" sldId="1033"/>
            <ac:spMk id="3" creationId="{69BB87DD-025D-AE43-4A03-910135B61E5D}"/>
          </ac:spMkLst>
        </pc:spChg>
        <pc:spChg chg="add mod">
          <ac:chgData name="Jessica Newport" userId="dede3334-717e-4998-a1ad-2432f5a188d4" providerId="ADAL" clId="{71450B28-6A91-49C5-BC88-2D7784511A7D}" dt="2026-09-07T13:10:17.598" v="7892"/>
          <ac:spMkLst>
            <pc:docMk/>
            <pc:sldMk cId="2960768649" sldId="1033"/>
            <ac:spMk id="4" creationId="{563EB84E-776B-4CB2-B78F-DDC0838DE9AE}"/>
          </ac:spMkLst>
        </pc:spChg>
        <pc:spChg chg="add mod">
          <ac:chgData name="Jessica Newport" userId="dede3334-717e-4998-a1ad-2432f5a188d4" providerId="ADAL" clId="{71450B28-6A91-49C5-BC88-2D7784511A7D}" dt="2026-09-07T13:10:17.630" v="7904"/>
          <ac:spMkLst>
            <pc:docMk/>
            <pc:sldMk cId="2960768649" sldId="1033"/>
            <ac:spMk id="5" creationId="{A95A6D6B-8CCD-45AD-BB64-903F7D024622}"/>
          </ac:spMkLst>
        </pc:spChg>
        <pc:spChg chg="add mod">
          <ac:chgData name="Jessica Newport" userId="dede3334-717e-4998-a1ad-2432f5a188d4" providerId="ADAL" clId="{71450B28-6A91-49C5-BC88-2D7784511A7D}" dt="2026-09-07T13:10:17.647" v="7911"/>
          <ac:spMkLst>
            <pc:docMk/>
            <pc:sldMk cId="2960768649" sldId="1033"/>
            <ac:spMk id="6" creationId="{8551A9BF-CB08-4179-B439-56F197746AD7}"/>
          </ac:spMkLst>
        </pc:spChg>
        <pc:spChg chg="add mod">
          <ac:chgData name="Jessica Newport" userId="dede3334-717e-4998-a1ad-2432f5a188d4" providerId="ADAL" clId="{71450B28-6A91-49C5-BC88-2D7784511A7D}" dt="2026-09-07T13:10:17.663" v="7918"/>
          <ac:spMkLst>
            <pc:docMk/>
            <pc:sldMk cId="2960768649" sldId="1033"/>
            <ac:spMk id="7" creationId="{130936D1-D2F3-4E27-A7F2-9C2AEDED3C70}"/>
          </ac:spMkLst>
        </pc:spChg>
        <pc:spChg chg="add mod">
          <ac:chgData name="Jessica Newport" userId="dede3334-717e-4998-a1ad-2432f5a188d4" providerId="ADAL" clId="{71450B28-6A91-49C5-BC88-2D7784511A7D}" dt="2026-09-07T13:10:17.680" v="7927"/>
          <ac:spMkLst>
            <pc:docMk/>
            <pc:sldMk cId="2960768649" sldId="1033"/>
            <ac:spMk id="8" creationId="{353622D6-4710-4989-9CA2-1824DD50A1B8}"/>
          </ac:spMkLst>
        </pc:spChg>
        <pc:spChg chg="add mod">
          <ac:chgData name="Jessica Newport" userId="dede3334-717e-4998-a1ad-2432f5a188d4" providerId="ADAL" clId="{71450B28-6A91-49C5-BC88-2D7784511A7D}" dt="2026-09-07T13:10:17.711" v="7934"/>
          <ac:spMkLst>
            <pc:docMk/>
            <pc:sldMk cId="2960768649" sldId="1033"/>
            <ac:spMk id="9" creationId="{B2588525-4117-49BF-98CC-85C69EC26E7F}"/>
          </ac:spMkLst>
        </pc:spChg>
        <pc:spChg chg="add mod">
          <ac:chgData name="Jessica Newport" userId="dede3334-717e-4998-a1ad-2432f5a188d4" providerId="ADAL" clId="{71450B28-6A91-49C5-BC88-2D7784511A7D}" dt="2026-09-07T13:10:17.730" v="7941"/>
          <ac:spMkLst>
            <pc:docMk/>
            <pc:sldMk cId="2960768649" sldId="1033"/>
            <ac:spMk id="10" creationId="{4AEABF40-5262-41FB-BCD9-27154C78A3A9}"/>
          </ac:spMkLst>
        </pc:spChg>
        <pc:spChg chg="add mod">
          <ac:chgData name="Jessica Newport" userId="dede3334-717e-4998-a1ad-2432f5a188d4" providerId="ADAL" clId="{71450B28-6A91-49C5-BC88-2D7784511A7D}" dt="2026-09-07T13:10:17.764" v="7951"/>
          <ac:spMkLst>
            <pc:docMk/>
            <pc:sldMk cId="2960768649" sldId="1033"/>
            <ac:spMk id="11" creationId="{E97F340B-84EA-45E1-9FF0-AD799A36C73B}"/>
          </ac:spMkLst>
        </pc:spChg>
        <pc:spChg chg="add mod">
          <ac:chgData name="Jessica Newport" userId="dede3334-717e-4998-a1ad-2432f5a188d4" providerId="ADAL" clId="{71450B28-6A91-49C5-BC88-2D7784511A7D}" dt="2026-09-07T13:10:17.780" v="7960"/>
          <ac:spMkLst>
            <pc:docMk/>
            <pc:sldMk cId="2960768649" sldId="1033"/>
            <ac:spMk id="12" creationId="{9F2D2D96-CE39-4CF8-83F9-29B2E5FC8E75}"/>
          </ac:spMkLst>
        </pc:spChg>
        <pc:spChg chg="add mod">
          <ac:chgData name="Jessica Newport" userId="dede3334-717e-4998-a1ad-2432f5a188d4" providerId="ADAL" clId="{71450B28-6A91-49C5-BC88-2D7784511A7D}" dt="2026-09-07T13:10:17.814" v="7971"/>
          <ac:spMkLst>
            <pc:docMk/>
            <pc:sldMk cId="2960768649" sldId="1033"/>
            <ac:spMk id="13" creationId="{DA1CF20A-B6DD-4281-9C0E-0623887BD002}"/>
          </ac:spMkLst>
        </pc:spChg>
        <pc:spChg chg="add mod">
          <ac:chgData name="Jessica Newport" userId="dede3334-717e-4998-a1ad-2432f5a188d4" providerId="ADAL" clId="{71450B28-6A91-49C5-BC88-2D7784511A7D}" dt="2026-09-07T13:10:17.831" v="7981"/>
          <ac:spMkLst>
            <pc:docMk/>
            <pc:sldMk cId="2960768649" sldId="1033"/>
            <ac:spMk id="14" creationId="{B795FD52-1F6D-4460-A522-F20FE7928708}"/>
          </ac:spMkLst>
        </pc:spChg>
        <pc:spChg chg="add mod">
          <ac:chgData name="Jessica Newport" userId="dede3334-717e-4998-a1ad-2432f5a188d4" providerId="ADAL" clId="{71450B28-6A91-49C5-BC88-2D7784511A7D}" dt="2026-09-07T13:10:17.863" v="7991"/>
          <ac:spMkLst>
            <pc:docMk/>
            <pc:sldMk cId="2960768649" sldId="1033"/>
            <ac:spMk id="15" creationId="{D3A92DB6-F323-44AF-9697-BBFFA688AF2F}"/>
          </ac:spMkLst>
        </pc:spChg>
        <pc:spChg chg="add mod">
          <ac:chgData name="Jessica Newport" userId="dede3334-717e-4998-a1ad-2432f5a188d4" providerId="ADAL" clId="{71450B28-6A91-49C5-BC88-2D7784511A7D}" dt="2026-09-07T13:10:17.880" v="8000"/>
          <ac:spMkLst>
            <pc:docMk/>
            <pc:sldMk cId="2960768649" sldId="1033"/>
            <ac:spMk id="16" creationId="{E26D0433-BC3F-4F55-A646-62F159444FFB}"/>
          </ac:spMkLst>
        </pc:spChg>
        <pc:spChg chg="add mod">
          <ac:chgData name="Jessica Newport" userId="dede3334-717e-4998-a1ad-2432f5a188d4" providerId="ADAL" clId="{71450B28-6A91-49C5-BC88-2D7784511A7D}" dt="2026-09-07T13:10:17.914" v="8011"/>
          <ac:spMkLst>
            <pc:docMk/>
            <pc:sldMk cId="2960768649" sldId="1033"/>
            <ac:spMk id="17" creationId="{DE4D52E5-6D35-41BC-991E-4ED1F78A54A5}"/>
          </ac:spMkLst>
        </pc:spChg>
        <pc:spChg chg="add mod">
          <ac:chgData name="Jessica Newport" userId="dede3334-717e-4998-a1ad-2432f5a188d4" providerId="ADAL" clId="{71450B28-6A91-49C5-BC88-2D7784511A7D}" dt="2026-09-07T13:10:17.930" v="8021"/>
          <ac:spMkLst>
            <pc:docMk/>
            <pc:sldMk cId="2960768649" sldId="1033"/>
            <ac:spMk id="18" creationId="{F058F845-FCEA-4495-B23B-C61ABAA12FBD}"/>
          </ac:spMkLst>
        </pc:spChg>
        <pc:spChg chg="add mod">
          <ac:chgData name="Jessica Newport" userId="dede3334-717e-4998-a1ad-2432f5a188d4" providerId="ADAL" clId="{71450B28-6A91-49C5-BC88-2D7784511A7D}" dt="2026-09-07T13:10:17.963" v="8031"/>
          <ac:spMkLst>
            <pc:docMk/>
            <pc:sldMk cId="2960768649" sldId="1033"/>
            <ac:spMk id="19" creationId="{89F6EB1A-F1E2-4393-8CA9-E5EFAD2D62F6}"/>
          </ac:spMkLst>
        </pc:spChg>
        <pc:spChg chg="add mod">
          <ac:chgData name="Jessica Newport" userId="dede3334-717e-4998-a1ad-2432f5a188d4" providerId="ADAL" clId="{71450B28-6A91-49C5-BC88-2D7784511A7D}" dt="2026-09-07T13:10:17.981" v="8040"/>
          <ac:spMkLst>
            <pc:docMk/>
            <pc:sldMk cId="2960768649" sldId="1033"/>
            <ac:spMk id="20" creationId="{312C6665-487B-4058-9389-BFBCC15EF50F}"/>
          </ac:spMkLst>
        </pc:spChg>
        <pc:spChg chg="add mod">
          <ac:chgData name="Jessica Newport" userId="dede3334-717e-4998-a1ad-2432f5a188d4" providerId="ADAL" clId="{71450B28-6A91-49C5-BC88-2D7784511A7D}" dt="2026-09-07T13:10:18.014" v="8051"/>
          <ac:spMkLst>
            <pc:docMk/>
            <pc:sldMk cId="2960768649" sldId="1033"/>
            <ac:spMk id="21" creationId="{052FB404-D8A1-471C-A919-0C98ABB77432}"/>
          </ac:spMkLst>
        </pc:spChg>
        <pc:spChg chg="add mod">
          <ac:chgData name="Jessica Newport" userId="dede3334-717e-4998-a1ad-2432f5a188d4" providerId="ADAL" clId="{71450B28-6A91-49C5-BC88-2D7784511A7D}" dt="2026-09-07T13:10:18.030" v="8061"/>
          <ac:spMkLst>
            <pc:docMk/>
            <pc:sldMk cId="2960768649" sldId="1033"/>
            <ac:spMk id="22" creationId="{9BB5CA9D-148A-4192-BBFF-450BD2CD5EDA}"/>
          </ac:spMkLst>
        </pc:spChg>
        <pc:spChg chg="add mod">
          <ac:chgData name="Jessica Newport" userId="dede3334-717e-4998-a1ad-2432f5a188d4" providerId="ADAL" clId="{71450B28-6A91-49C5-BC88-2D7784511A7D}" dt="2026-09-07T13:10:18.064" v="8071"/>
          <ac:spMkLst>
            <pc:docMk/>
            <pc:sldMk cId="2960768649" sldId="1033"/>
            <ac:spMk id="23" creationId="{1CFD6C17-B72C-4017-A514-927A83F898DD}"/>
          </ac:spMkLst>
        </pc:spChg>
        <pc:spChg chg="add mod">
          <ac:chgData name="Jessica Newport" userId="dede3334-717e-4998-a1ad-2432f5a188d4" providerId="ADAL" clId="{71450B28-6A91-49C5-BC88-2D7784511A7D}" dt="2026-09-07T13:10:18.080" v="8080"/>
          <ac:spMkLst>
            <pc:docMk/>
            <pc:sldMk cId="2960768649" sldId="1033"/>
            <ac:spMk id="24" creationId="{AB9AB991-FB5E-4A3B-94B2-EA0681B2E8E9}"/>
          </ac:spMkLst>
        </pc:spChg>
        <pc:spChg chg="add mod">
          <ac:chgData name="Jessica Newport" userId="dede3334-717e-4998-a1ad-2432f5a188d4" providerId="ADAL" clId="{71450B28-6A91-49C5-BC88-2D7784511A7D}" dt="2026-09-07T13:10:18.114" v="8091"/>
          <ac:spMkLst>
            <pc:docMk/>
            <pc:sldMk cId="2960768649" sldId="1033"/>
            <ac:spMk id="25" creationId="{B4128258-610F-4DD4-8BE3-70A347250588}"/>
          </ac:spMkLst>
        </pc:spChg>
        <pc:spChg chg="add mod">
          <ac:chgData name="Jessica Newport" userId="dede3334-717e-4998-a1ad-2432f5a188d4" providerId="ADAL" clId="{71450B28-6A91-49C5-BC88-2D7784511A7D}" dt="2026-09-07T13:10:18.130" v="8101"/>
          <ac:spMkLst>
            <pc:docMk/>
            <pc:sldMk cId="2960768649" sldId="1033"/>
            <ac:spMk id="26" creationId="{34661241-77C3-46E9-8496-7DDD991EF14A}"/>
          </ac:spMkLst>
        </pc:spChg>
      </pc:sldChg>
      <pc:sldChg chg="addSp modSp add mod">
        <pc:chgData name="Jessica Newport" userId="dede3334-717e-4998-a1ad-2432f5a188d4" providerId="ADAL" clId="{71450B28-6A91-49C5-BC88-2D7784511A7D}" dt="2026-09-07T13:10:18.896" v="8333"/>
        <pc:sldMkLst>
          <pc:docMk/>
          <pc:sldMk cId="33085577" sldId="1034"/>
        </pc:sldMkLst>
        <pc:spChg chg="mod">
          <ac:chgData name="Jessica Newport" userId="dede3334-717e-4998-a1ad-2432f5a188d4" providerId="ADAL" clId="{71450B28-6A91-49C5-BC88-2D7784511A7D}" dt="2026-09-07T13:10:18.763" v="8105"/>
          <ac:spMkLst>
            <pc:docMk/>
            <pc:sldMk cId="33085577" sldId="1034"/>
            <ac:spMk id="2" creationId="{9C65432C-6EE4-3A48-B260-083AF2E7E36A}"/>
          </ac:spMkLst>
        </pc:spChg>
        <pc:spChg chg="mod">
          <ac:chgData name="Jessica Newport" userId="dede3334-717e-4998-a1ad-2432f5a188d4" providerId="ADAL" clId="{71450B28-6A91-49C5-BC88-2D7784511A7D}" dt="2026-09-07T13:10:18.797" v="8106"/>
          <ac:spMkLst>
            <pc:docMk/>
            <pc:sldMk cId="33085577" sldId="1034"/>
            <ac:spMk id="3" creationId="{69BB87DD-025D-AE43-4A03-910135B61E5D}"/>
          </ac:spMkLst>
        </pc:spChg>
        <pc:spChg chg="add mod">
          <ac:chgData name="Jessica Newport" userId="dede3334-717e-4998-a1ad-2432f5a188d4" providerId="ADAL" clId="{71450B28-6A91-49C5-BC88-2D7784511A7D}" dt="2026-09-07T13:10:18.806" v="8117"/>
          <ac:spMkLst>
            <pc:docMk/>
            <pc:sldMk cId="33085577" sldId="1034"/>
            <ac:spMk id="4" creationId="{C57EEABC-C84E-41A2-B1C9-1016FA6453AF}"/>
          </ac:spMkLst>
        </pc:spChg>
        <pc:spChg chg="add mod">
          <ac:chgData name="Jessica Newport" userId="dede3334-717e-4998-a1ad-2432f5a188d4" providerId="ADAL" clId="{71450B28-6A91-49C5-BC88-2D7784511A7D}" dt="2026-09-07T13:10:18.810" v="8129"/>
          <ac:spMkLst>
            <pc:docMk/>
            <pc:sldMk cId="33085577" sldId="1034"/>
            <ac:spMk id="5" creationId="{51CA2E2B-D540-4B94-A35F-82880C2A6454}"/>
          </ac:spMkLst>
        </pc:spChg>
        <pc:spChg chg="add mod">
          <ac:chgData name="Jessica Newport" userId="dede3334-717e-4998-a1ad-2432f5a188d4" providerId="ADAL" clId="{71450B28-6A91-49C5-BC88-2D7784511A7D}" dt="2026-09-07T13:10:18.811" v="8136"/>
          <ac:spMkLst>
            <pc:docMk/>
            <pc:sldMk cId="33085577" sldId="1034"/>
            <ac:spMk id="6" creationId="{C4817FDC-81E6-494E-B7CE-02091EE88835}"/>
          </ac:spMkLst>
        </pc:spChg>
        <pc:spChg chg="add mod">
          <ac:chgData name="Jessica Newport" userId="dede3334-717e-4998-a1ad-2432f5a188d4" providerId="ADAL" clId="{71450B28-6A91-49C5-BC88-2D7784511A7D}" dt="2026-09-07T13:10:18.816" v="8143"/>
          <ac:spMkLst>
            <pc:docMk/>
            <pc:sldMk cId="33085577" sldId="1034"/>
            <ac:spMk id="7" creationId="{F02CCEEC-0799-42C1-9914-C66478AD8BDD}"/>
          </ac:spMkLst>
        </pc:spChg>
        <pc:spChg chg="add mod">
          <ac:chgData name="Jessica Newport" userId="dede3334-717e-4998-a1ad-2432f5a188d4" providerId="ADAL" clId="{71450B28-6A91-49C5-BC88-2D7784511A7D}" dt="2026-09-07T13:10:18.816" v="8150"/>
          <ac:spMkLst>
            <pc:docMk/>
            <pc:sldMk cId="33085577" sldId="1034"/>
            <ac:spMk id="8" creationId="{D637CE19-047E-48C9-96E8-32EF748269E1}"/>
          </ac:spMkLst>
        </pc:spChg>
        <pc:spChg chg="add mod">
          <ac:chgData name="Jessica Newport" userId="dede3334-717e-4998-a1ad-2432f5a188d4" providerId="ADAL" clId="{71450B28-6A91-49C5-BC88-2D7784511A7D}" dt="2026-09-07T13:10:18.829" v="8157"/>
          <ac:spMkLst>
            <pc:docMk/>
            <pc:sldMk cId="33085577" sldId="1034"/>
            <ac:spMk id="9" creationId="{E50C7605-C42F-42EE-8171-82C488CD85E3}"/>
          </ac:spMkLst>
        </pc:spChg>
        <pc:spChg chg="add mod">
          <ac:chgData name="Jessica Newport" userId="dede3334-717e-4998-a1ad-2432f5a188d4" providerId="ADAL" clId="{71450B28-6A91-49C5-BC88-2D7784511A7D}" dt="2026-09-07T13:10:18.846" v="8167"/>
          <ac:spMkLst>
            <pc:docMk/>
            <pc:sldMk cId="33085577" sldId="1034"/>
            <ac:spMk id="10" creationId="{9CB8D01F-2F04-4AD4-95B9-9D70D559A07D}"/>
          </ac:spMkLst>
        </pc:spChg>
        <pc:spChg chg="add mod">
          <ac:chgData name="Jessica Newport" userId="dede3334-717e-4998-a1ad-2432f5a188d4" providerId="ADAL" clId="{71450B28-6A91-49C5-BC88-2D7784511A7D}" dt="2026-09-07T13:10:18.846" v="8176"/>
          <ac:spMkLst>
            <pc:docMk/>
            <pc:sldMk cId="33085577" sldId="1034"/>
            <ac:spMk id="11" creationId="{917211CE-5A93-4CDA-B449-EEC3D2F604B5}"/>
          </ac:spMkLst>
        </pc:spChg>
        <pc:spChg chg="add mod">
          <ac:chgData name="Jessica Newport" userId="dede3334-717e-4998-a1ad-2432f5a188d4" providerId="ADAL" clId="{71450B28-6A91-49C5-BC88-2D7784511A7D}" dt="2026-09-07T13:10:18.846" v="8187"/>
          <ac:spMkLst>
            <pc:docMk/>
            <pc:sldMk cId="33085577" sldId="1034"/>
            <ac:spMk id="12" creationId="{33E8B6B0-445A-4BE8-9B38-4BC8D77E30A2}"/>
          </ac:spMkLst>
        </pc:spChg>
        <pc:spChg chg="add mod">
          <ac:chgData name="Jessica Newport" userId="dede3334-717e-4998-a1ad-2432f5a188d4" providerId="ADAL" clId="{71450B28-6A91-49C5-BC88-2D7784511A7D}" dt="2026-09-07T13:10:18.846" v="8197"/>
          <ac:spMkLst>
            <pc:docMk/>
            <pc:sldMk cId="33085577" sldId="1034"/>
            <ac:spMk id="13" creationId="{B6BF43BF-B6FB-4BF9-B3B0-85D07FB9CB39}"/>
          </ac:spMkLst>
        </pc:spChg>
        <pc:spChg chg="add mod">
          <ac:chgData name="Jessica Newport" userId="dede3334-717e-4998-a1ad-2432f5a188d4" providerId="ADAL" clId="{71450B28-6A91-49C5-BC88-2D7784511A7D}" dt="2026-09-07T13:10:18.846" v="8207"/>
          <ac:spMkLst>
            <pc:docMk/>
            <pc:sldMk cId="33085577" sldId="1034"/>
            <ac:spMk id="14" creationId="{709D3474-49DF-4DF5-A946-62D6849C53A8}"/>
          </ac:spMkLst>
        </pc:spChg>
        <pc:spChg chg="add mod">
          <ac:chgData name="Jessica Newport" userId="dede3334-717e-4998-a1ad-2432f5a188d4" providerId="ADAL" clId="{71450B28-6A91-49C5-BC88-2D7784511A7D}" dt="2026-09-07T13:10:18.863" v="8216"/>
          <ac:spMkLst>
            <pc:docMk/>
            <pc:sldMk cId="33085577" sldId="1034"/>
            <ac:spMk id="15" creationId="{5D25360C-8729-46B4-A503-CB3F5703033D}"/>
          </ac:spMkLst>
        </pc:spChg>
        <pc:spChg chg="add mod">
          <ac:chgData name="Jessica Newport" userId="dede3334-717e-4998-a1ad-2432f5a188d4" providerId="ADAL" clId="{71450B28-6A91-49C5-BC88-2D7784511A7D}" dt="2026-09-07T13:10:18.863" v="8227"/>
          <ac:spMkLst>
            <pc:docMk/>
            <pc:sldMk cId="33085577" sldId="1034"/>
            <ac:spMk id="16" creationId="{1BFE3DD3-4BF7-4A06-981E-7C779E2E6712}"/>
          </ac:spMkLst>
        </pc:spChg>
        <pc:spChg chg="add mod">
          <ac:chgData name="Jessica Newport" userId="dede3334-717e-4998-a1ad-2432f5a188d4" providerId="ADAL" clId="{71450B28-6A91-49C5-BC88-2D7784511A7D}" dt="2026-09-07T13:10:18.863" v="8237"/>
          <ac:spMkLst>
            <pc:docMk/>
            <pc:sldMk cId="33085577" sldId="1034"/>
            <ac:spMk id="17" creationId="{08A52926-F35B-451D-AE95-3CB723BD6D98}"/>
          </ac:spMkLst>
        </pc:spChg>
        <pc:spChg chg="add mod">
          <ac:chgData name="Jessica Newport" userId="dede3334-717e-4998-a1ad-2432f5a188d4" providerId="ADAL" clId="{71450B28-6A91-49C5-BC88-2D7784511A7D}" dt="2026-09-07T13:10:18.863" v="8247"/>
          <ac:spMkLst>
            <pc:docMk/>
            <pc:sldMk cId="33085577" sldId="1034"/>
            <ac:spMk id="18" creationId="{3B27BAEB-1C8E-4A6B-A69B-5DBC052925C7}"/>
          </ac:spMkLst>
        </pc:spChg>
        <pc:spChg chg="add mod">
          <ac:chgData name="Jessica Newport" userId="dede3334-717e-4998-a1ad-2432f5a188d4" providerId="ADAL" clId="{71450B28-6A91-49C5-BC88-2D7784511A7D}" dt="2026-09-07T13:10:18.863" v="8256"/>
          <ac:spMkLst>
            <pc:docMk/>
            <pc:sldMk cId="33085577" sldId="1034"/>
            <ac:spMk id="19" creationId="{59A6167B-C823-400B-BB96-377A5A7668A6}"/>
          </ac:spMkLst>
        </pc:spChg>
        <pc:spChg chg="add mod">
          <ac:chgData name="Jessica Newport" userId="dede3334-717e-4998-a1ad-2432f5a188d4" providerId="ADAL" clId="{71450B28-6A91-49C5-BC88-2D7784511A7D}" dt="2026-09-07T13:10:18.863" v="8267"/>
          <ac:spMkLst>
            <pc:docMk/>
            <pc:sldMk cId="33085577" sldId="1034"/>
            <ac:spMk id="20" creationId="{D3B0CD57-5AE3-4D05-A604-0E2D03E7136B}"/>
          </ac:spMkLst>
        </pc:spChg>
        <pc:spChg chg="add mod">
          <ac:chgData name="Jessica Newport" userId="dede3334-717e-4998-a1ad-2432f5a188d4" providerId="ADAL" clId="{71450B28-6A91-49C5-BC88-2D7784511A7D}" dt="2026-09-07T13:10:18.880" v="8277"/>
          <ac:spMkLst>
            <pc:docMk/>
            <pc:sldMk cId="33085577" sldId="1034"/>
            <ac:spMk id="21" creationId="{E7AF51F5-AEBE-48A5-B457-940BC7E78769}"/>
          </ac:spMkLst>
        </pc:spChg>
        <pc:spChg chg="add mod">
          <ac:chgData name="Jessica Newport" userId="dede3334-717e-4998-a1ad-2432f5a188d4" providerId="ADAL" clId="{71450B28-6A91-49C5-BC88-2D7784511A7D}" dt="2026-09-07T13:10:18.880" v="8287"/>
          <ac:spMkLst>
            <pc:docMk/>
            <pc:sldMk cId="33085577" sldId="1034"/>
            <ac:spMk id="22" creationId="{E2C366CB-8E0A-42EB-91FA-0FD78F0567FE}"/>
          </ac:spMkLst>
        </pc:spChg>
        <pc:spChg chg="add mod">
          <ac:chgData name="Jessica Newport" userId="dede3334-717e-4998-a1ad-2432f5a188d4" providerId="ADAL" clId="{71450B28-6A91-49C5-BC88-2D7784511A7D}" dt="2026-09-07T13:10:18.880" v="8296"/>
          <ac:spMkLst>
            <pc:docMk/>
            <pc:sldMk cId="33085577" sldId="1034"/>
            <ac:spMk id="23" creationId="{6E2F1CCF-F680-40EB-BD93-E8E9FD71D17F}"/>
          </ac:spMkLst>
        </pc:spChg>
        <pc:spChg chg="add mod">
          <ac:chgData name="Jessica Newport" userId="dede3334-717e-4998-a1ad-2432f5a188d4" providerId="ADAL" clId="{71450B28-6A91-49C5-BC88-2D7784511A7D}" dt="2026-09-07T13:10:18.880" v="8307"/>
          <ac:spMkLst>
            <pc:docMk/>
            <pc:sldMk cId="33085577" sldId="1034"/>
            <ac:spMk id="24" creationId="{1C04A4AB-AF09-4A21-BB94-11F307AC61A2}"/>
          </ac:spMkLst>
        </pc:spChg>
        <pc:spChg chg="add mod">
          <ac:chgData name="Jessica Newport" userId="dede3334-717e-4998-a1ad-2432f5a188d4" providerId="ADAL" clId="{71450B28-6A91-49C5-BC88-2D7784511A7D}" dt="2026-09-07T13:10:18.880" v="8317"/>
          <ac:spMkLst>
            <pc:docMk/>
            <pc:sldMk cId="33085577" sldId="1034"/>
            <ac:spMk id="25" creationId="{11043471-4EBB-4119-8A9D-EBCF1B4AD01E}"/>
          </ac:spMkLst>
        </pc:spChg>
        <pc:spChg chg="add mod">
          <ac:chgData name="Jessica Newport" userId="dede3334-717e-4998-a1ad-2432f5a188d4" providerId="ADAL" clId="{71450B28-6A91-49C5-BC88-2D7784511A7D}" dt="2026-09-07T13:10:18.896" v="8333"/>
          <ac:spMkLst>
            <pc:docMk/>
            <pc:sldMk cId="33085577" sldId="1034"/>
            <ac:spMk id="26" creationId="{53BF356D-0607-4101-A037-CB86113B378C}"/>
          </ac:spMkLst>
        </pc:spChg>
      </pc:sldChg>
      <pc:sldChg chg="addSp modSp add del mod">
        <pc:chgData name="Jessica Newport" userId="dede3334-717e-4998-a1ad-2432f5a188d4" providerId="ADAL" clId="{71450B28-6A91-49C5-BC88-2D7784511A7D}" dt="2026-09-11T14:01:50.380" v="11892" actId="2696"/>
        <pc:sldMkLst>
          <pc:docMk/>
          <pc:sldMk cId="3382824751" sldId="1035"/>
        </pc:sldMkLst>
        <pc:spChg chg="mod">
          <ac:chgData name="Jessica Newport" userId="dede3334-717e-4998-a1ad-2432f5a188d4" providerId="ADAL" clId="{71450B28-6A91-49C5-BC88-2D7784511A7D}" dt="2026-09-07T13:10:21.697" v="8337"/>
          <ac:spMkLst>
            <pc:docMk/>
            <pc:sldMk cId="3382824751" sldId="1035"/>
            <ac:spMk id="2" creationId="{9C65432C-6EE4-3A48-B260-083AF2E7E36A}"/>
          </ac:spMkLst>
        </pc:spChg>
        <pc:spChg chg="mod">
          <ac:chgData name="Jessica Newport" userId="dede3334-717e-4998-a1ad-2432f5a188d4" providerId="ADAL" clId="{71450B28-6A91-49C5-BC88-2D7784511A7D}" dt="2026-09-07T13:10:21.713" v="8338"/>
          <ac:spMkLst>
            <pc:docMk/>
            <pc:sldMk cId="3382824751" sldId="1035"/>
            <ac:spMk id="3" creationId="{69BB87DD-025D-AE43-4A03-910135B61E5D}"/>
          </ac:spMkLst>
        </pc:spChg>
        <pc:spChg chg="mod">
          <ac:chgData name="Jessica Newport" userId="dede3334-717e-4998-a1ad-2432f5a188d4" providerId="ADAL" clId="{71450B28-6A91-49C5-BC88-2D7784511A7D}" dt="2026-09-07T13:10:22.013" v="8417"/>
          <ac:spMkLst>
            <pc:docMk/>
            <pc:sldMk cId="3382824751" sldId="1035"/>
            <ac:spMk id="4" creationId="{2027D873-2C0C-2FAE-C285-94FF890F42D0}"/>
          </ac:spMkLst>
        </pc:spChg>
        <pc:spChg chg="mod">
          <ac:chgData name="Jessica Newport" userId="dede3334-717e-4998-a1ad-2432f5a188d4" providerId="ADAL" clId="{71450B28-6A91-49C5-BC88-2D7784511A7D}" dt="2026-09-07T13:10:22.030" v="8421"/>
          <ac:spMkLst>
            <pc:docMk/>
            <pc:sldMk cId="3382824751" sldId="1035"/>
            <ac:spMk id="5" creationId="{98B97BF0-4D4C-481C-67BC-B5E1C2041849}"/>
          </ac:spMkLst>
        </pc:spChg>
        <pc:spChg chg="mod">
          <ac:chgData name="Jessica Newport" userId="dede3334-717e-4998-a1ad-2432f5a188d4" providerId="ADAL" clId="{71450B28-6A91-49C5-BC88-2D7784511A7D}" dt="2026-09-07T13:10:21.997" v="8413"/>
          <ac:spMkLst>
            <pc:docMk/>
            <pc:sldMk cId="3382824751" sldId="1035"/>
            <ac:spMk id="6" creationId="{6D7F7CD5-3FCD-C7F7-C116-CBEA49170231}"/>
          </ac:spMkLst>
        </pc:spChg>
        <pc:spChg chg="mod">
          <ac:chgData name="Jessica Newport" userId="dede3334-717e-4998-a1ad-2432f5a188d4" providerId="ADAL" clId="{71450B28-6A91-49C5-BC88-2D7784511A7D}" dt="2026-09-07T13:10:22.030" v="8425"/>
          <ac:spMkLst>
            <pc:docMk/>
            <pc:sldMk cId="3382824751" sldId="1035"/>
            <ac:spMk id="7" creationId="{0B62CD57-B2E9-F4BD-279D-974AA1F84153}"/>
          </ac:spMkLst>
        </pc:spChg>
        <pc:spChg chg="mod">
          <ac:chgData name="Jessica Newport" userId="dede3334-717e-4998-a1ad-2432f5a188d4" providerId="ADAL" clId="{71450B28-6A91-49C5-BC88-2D7784511A7D}" dt="2026-09-07T13:10:22.046" v="8429"/>
          <ac:spMkLst>
            <pc:docMk/>
            <pc:sldMk cId="3382824751" sldId="1035"/>
            <ac:spMk id="8" creationId="{0E70DA46-7AE2-44B7-7C46-36BE5904F3BD}"/>
          </ac:spMkLst>
        </pc:spChg>
        <pc:spChg chg="mod">
          <ac:chgData name="Jessica Newport" userId="dede3334-717e-4998-a1ad-2432f5a188d4" providerId="ADAL" clId="{71450B28-6A91-49C5-BC88-2D7784511A7D}" dt="2026-09-07T13:10:22.046" v="8433"/>
          <ac:spMkLst>
            <pc:docMk/>
            <pc:sldMk cId="3382824751" sldId="1035"/>
            <ac:spMk id="9" creationId="{2FA965C6-2143-8D42-170D-2D8FFD20C58E}"/>
          </ac:spMkLst>
        </pc:spChg>
        <pc:spChg chg="add mod">
          <ac:chgData name="Jessica Newport" userId="dede3334-717e-4998-a1ad-2432f5a188d4" providerId="ADAL" clId="{71450B28-6A91-49C5-BC88-2D7784511A7D}" dt="2026-09-07T13:10:21.747" v="8349"/>
          <ac:spMkLst>
            <pc:docMk/>
            <pc:sldMk cId="3382824751" sldId="1035"/>
            <ac:spMk id="10" creationId="{9A8166FF-2B28-4C14-A7EC-A4CC9F91E31E}"/>
          </ac:spMkLst>
        </pc:spChg>
        <pc:spChg chg="add mod">
          <ac:chgData name="Jessica Newport" userId="dede3334-717e-4998-a1ad-2432f5a188d4" providerId="ADAL" clId="{71450B28-6A91-49C5-BC88-2D7784511A7D}" dt="2026-09-07T13:10:21.780" v="8361"/>
          <ac:spMkLst>
            <pc:docMk/>
            <pc:sldMk cId="3382824751" sldId="1035"/>
            <ac:spMk id="11" creationId="{3FDCB079-1850-47B2-BE5B-F3B6C930FA66}"/>
          </ac:spMkLst>
        </pc:spChg>
        <pc:spChg chg="add mod">
          <ac:chgData name="Jessica Newport" userId="dede3334-717e-4998-a1ad-2432f5a188d4" providerId="ADAL" clId="{71450B28-6A91-49C5-BC88-2D7784511A7D}" dt="2026-09-07T13:10:21.797" v="8368"/>
          <ac:spMkLst>
            <pc:docMk/>
            <pc:sldMk cId="3382824751" sldId="1035"/>
            <ac:spMk id="12" creationId="{1B5843FF-0CCD-44E7-8253-BC01E08586B3}"/>
          </ac:spMkLst>
        </pc:spChg>
        <pc:spChg chg="add mod">
          <ac:chgData name="Jessica Newport" userId="dede3334-717e-4998-a1ad-2432f5a188d4" providerId="ADAL" clId="{71450B28-6A91-49C5-BC88-2D7784511A7D}" dt="2026-09-07T13:10:21.830" v="8375"/>
          <ac:spMkLst>
            <pc:docMk/>
            <pc:sldMk cId="3382824751" sldId="1035"/>
            <ac:spMk id="13" creationId="{5396CC31-A19C-4180-9049-69B377AEC9DF}"/>
          </ac:spMkLst>
        </pc:spChg>
        <pc:spChg chg="add mod">
          <ac:chgData name="Jessica Newport" userId="dede3334-717e-4998-a1ad-2432f5a188d4" providerId="ADAL" clId="{71450B28-6A91-49C5-BC88-2D7784511A7D}" dt="2026-09-07T13:10:21.848" v="8384"/>
          <ac:spMkLst>
            <pc:docMk/>
            <pc:sldMk cId="3382824751" sldId="1035"/>
            <ac:spMk id="14" creationId="{19134E94-2C96-4748-ABCD-B8AD7218B9BD}"/>
          </ac:spMkLst>
        </pc:spChg>
        <pc:spChg chg="add mod">
          <ac:chgData name="Jessica Newport" userId="dede3334-717e-4998-a1ad-2432f5a188d4" providerId="ADAL" clId="{71450B28-6A91-49C5-BC88-2D7784511A7D}" dt="2026-09-07T13:10:21.880" v="8391"/>
          <ac:spMkLst>
            <pc:docMk/>
            <pc:sldMk cId="3382824751" sldId="1035"/>
            <ac:spMk id="15" creationId="{3E0E8166-7733-41E7-A2FC-0EBFAB3F4CA9}"/>
          </ac:spMkLst>
        </pc:spChg>
        <pc:spChg chg="add mod">
          <ac:chgData name="Jessica Newport" userId="dede3334-717e-4998-a1ad-2432f5a188d4" providerId="ADAL" clId="{71450B28-6A91-49C5-BC88-2D7784511A7D}" dt="2026-09-07T13:10:21.930" v="8398"/>
          <ac:spMkLst>
            <pc:docMk/>
            <pc:sldMk cId="3382824751" sldId="1035"/>
            <ac:spMk id="16" creationId="{6C87A977-DBC2-4A55-BDDA-CE6F838AFE87}"/>
          </ac:spMkLst>
        </pc:spChg>
        <pc:spChg chg="add mod">
          <ac:chgData name="Jessica Newport" userId="dede3334-717e-4998-a1ad-2432f5a188d4" providerId="ADAL" clId="{71450B28-6A91-49C5-BC88-2D7784511A7D}" dt="2026-09-07T13:10:21.980" v="8409"/>
          <ac:spMkLst>
            <pc:docMk/>
            <pc:sldMk cId="3382824751" sldId="1035"/>
            <ac:spMk id="17" creationId="{9D8B0F4D-AF6B-4D52-9504-0D6D25029F71}"/>
          </ac:spMkLst>
        </pc:spChg>
      </pc:sldChg>
      <pc:sldChg chg="addSp modSp add del mod">
        <pc:chgData name="Jessica Newport" userId="dede3334-717e-4998-a1ad-2432f5a188d4" providerId="ADAL" clId="{71450B28-6A91-49C5-BC88-2D7784511A7D}" dt="2026-09-11T14:01:53.175" v="11893" actId="2696"/>
        <pc:sldMkLst>
          <pc:docMk/>
          <pc:sldMk cId="2757524330" sldId="1036"/>
        </pc:sldMkLst>
        <pc:spChg chg="mod">
          <ac:chgData name="Jessica Newport" userId="dede3334-717e-4998-a1ad-2432f5a188d4" providerId="ADAL" clId="{71450B28-6A91-49C5-BC88-2D7784511A7D}" dt="2026-09-07T13:10:22.213" v="8437"/>
          <ac:spMkLst>
            <pc:docMk/>
            <pc:sldMk cId="2757524330" sldId="1036"/>
            <ac:spMk id="2" creationId="{9C65432C-6EE4-3A48-B260-083AF2E7E36A}"/>
          </ac:spMkLst>
        </pc:spChg>
        <pc:spChg chg="mod">
          <ac:chgData name="Jessica Newport" userId="dede3334-717e-4998-a1ad-2432f5a188d4" providerId="ADAL" clId="{71450B28-6A91-49C5-BC88-2D7784511A7D}" dt="2026-09-07T13:10:22.234" v="8438"/>
          <ac:spMkLst>
            <pc:docMk/>
            <pc:sldMk cId="2757524330" sldId="1036"/>
            <ac:spMk id="3" creationId="{69BB87DD-025D-AE43-4A03-910135B61E5D}"/>
          </ac:spMkLst>
        </pc:spChg>
        <pc:spChg chg="mod">
          <ac:chgData name="Jessica Newport" userId="dede3334-717e-4998-a1ad-2432f5a188d4" providerId="ADAL" clId="{71450B28-6A91-49C5-BC88-2D7784511A7D}" dt="2026-09-07T13:10:22.297" v="8508"/>
          <ac:spMkLst>
            <pc:docMk/>
            <pc:sldMk cId="2757524330" sldId="1036"/>
            <ac:spMk id="4" creationId="{2027D873-2C0C-2FAE-C285-94FF890F42D0}"/>
          </ac:spMkLst>
        </pc:spChg>
        <pc:spChg chg="mod">
          <ac:chgData name="Jessica Newport" userId="dede3334-717e-4998-a1ad-2432f5a188d4" providerId="ADAL" clId="{71450B28-6A91-49C5-BC88-2D7784511A7D}" dt="2026-09-07T13:10:22.297" v="8512"/>
          <ac:spMkLst>
            <pc:docMk/>
            <pc:sldMk cId="2757524330" sldId="1036"/>
            <ac:spMk id="5" creationId="{98B97BF0-4D4C-481C-67BC-B5E1C2041849}"/>
          </ac:spMkLst>
        </pc:spChg>
        <pc:spChg chg="mod">
          <ac:chgData name="Jessica Newport" userId="dede3334-717e-4998-a1ad-2432f5a188d4" providerId="ADAL" clId="{71450B28-6A91-49C5-BC88-2D7784511A7D}" dt="2026-09-07T13:10:22.297" v="8504"/>
          <ac:spMkLst>
            <pc:docMk/>
            <pc:sldMk cId="2757524330" sldId="1036"/>
            <ac:spMk id="6" creationId="{6D7F7CD5-3FCD-C7F7-C116-CBEA49170231}"/>
          </ac:spMkLst>
        </pc:spChg>
        <pc:spChg chg="mod">
          <ac:chgData name="Jessica Newport" userId="dede3334-717e-4998-a1ad-2432f5a188d4" providerId="ADAL" clId="{71450B28-6A91-49C5-BC88-2D7784511A7D}" dt="2026-09-07T13:10:22.297" v="8516"/>
          <ac:spMkLst>
            <pc:docMk/>
            <pc:sldMk cId="2757524330" sldId="1036"/>
            <ac:spMk id="7" creationId="{0B62CD57-B2E9-F4BD-279D-974AA1F84153}"/>
          </ac:spMkLst>
        </pc:spChg>
        <pc:spChg chg="mod">
          <ac:chgData name="Jessica Newport" userId="dede3334-717e-4998-a1ad-2432f5a188d4" providerId="ADAL" clId="{71450B28-6A91-49C5-BC88-2D7784511A7D}" dt="2026-09-07T13:10:22.297" v="8520"/>
          <ac:spMkLst>
            <pc:docMk/>
            <pc:sldMk cId="2757524330" sldId="1036"/>
            <ac:spMk id="8" creationId="{0E70DA46-7AE2-44B7-7C46-36BE5904F3BD}"/>
          </ac:spMkLst>
        </pc:spChg>
        <pc:spChg chg="mod">
          <ac:chgData name="Jessica Newport" userId="dede3334-717e-4998-a1ad-2432f5a188d4" providerId="ADAL" clId="{71450B28-6A91-49C5-BC88-2D7784511A7D}" dt="2026-09-07T13:10:22.297" v="8524"/>
          <ac:spMkLst>
            <pc:docMk/>
            <pc:sldMk cId="2757524330" sldId="1036"/>
            <ac:spMk id="9" creationId="{2FA965C6-2143-8D42-170D-2D8FFD20C58E}"/>
          </ac:spMkLst>
        </pc:spChg>
        <pc:spChg chg="add mod">
          <ac:chgData name="Jessica Newport" userId="dede3334-717e-4998-a1ad-2432f5a188d4" providerId="ADAL" clId="{71450B28-6A91-49C5-BC88-2D7784511A7D}" dt="2026-09-07T13:10:22.239" v="8449"/>
          <ac:spMkLst>
            <pc:docMk/>
            <pc:sldMk cId="2757524330" sldId="1036"/>
            <ac:spMk id="10" creationId="{62517463-D97D-4E19-9388-8786DAF2943F}"/>
          </ac:spMkLst>
        </pc:spChg>
        <pc:spChg chg="add mod">
          <ac:chgData name="Jessica Newport" userId="dede3334-717e-4998-a1ad-2432f5a188d4" providerId="ADAL" clId="{71450B28-6A91-49C5-BC88-2D7784511A7D}" dt="2026-09-07T13:10:22.247" v="8461"/>
          <ac:spMkLst>
            <pc:docMk/>
            <pc:sldMk cId="2757524330" sldId="1036"/>
            <ac:spMk id="11" creationId="{68547761-2FA0-4EB9-88E1-20B959086477}"/>
          </ac:spMkLst>
        </pc:spChg>
        <pc:spChg chg="add mod">
          <ac:chgData name="Jessica Newport" userId="dede3334-717e-4998-a1ad-2432f5a188d4" providerId="ADAL" clId="{71450B28-6A91-49C5-BC88-2D7784511A7D}" dt="2026-09-07T13:10:22.247" v="8468"/>
          <ac:spMkLst>
            <pc:docMk/>
            <pc:sldMk cId="2757524330" sldId="1036"/>
            <ac:spMk id="12" creationId="{4E2A9E6B-0EFC-445E-BA75-63C2CE99F8CC}"/>
          </ac:spMkLst>
        </pc:spChg>
        <pc:spChg chg="add mod">
          <ac:chgData name="Jessica Newport" userId="dede3334-717e-4998-a1ad-2432f5a188d4" providerId="ADAL" clId="{71450B28-6A91-49C5-BC88-2D7784511A7D}" dt="2026-09-07T13:10:22.247" v="8475"/>
          <ac:spMkLst>
            <pc:docMk/>
            <pc:sldMk cId="2757524330" sldId="1036"/>
            <ac:spMk id="13" creationId="{70CF9211-903F-4909-82EF-5D02BD4C211E}"/>
          </ac:spMkLst>
        </pc:spChg>
        <pc:spChg chg="add mod">
          <ac:chgData name="Jessica Newport" userId="dede3334-717e-4998-a1ad-2432f5a188d4" providerId="ADAL" clId="{71450B28-6A91-49C5-BC88-2D7784511A7D}" dt="2026-09-07T13:10:22.262" v="8482"/>
          <ac:spMkLst>
            <pc:docMk/>
            <pc:sldMk cId="2757524330" sldId="1036"/>
            <ac:spMk id="14" creationId="{BDCA6567-F711-402D-92A7-2FEEAF50E3D7}"/>
          </ac:spMkLst>
        </pc:spChg>
        <pc:spChg chg="add mod">
          <ac:chgData name="Jessica Newport" userId="dede3334-717e-4998-a1ad-2432f5a188d4" providerId="ADAL" clId="{71450B28-6A91-49C5-BC88-2D7784511A7D}" dt="2026-09-07T13:10:22.264" v="8489"/>
          <ac:spMkLst>
            <pc:docMk/>
            <pc:sldMk cId="2757524330" sldId="1036"/>
            <ac:spMk id="15" creationId="{42C22332-F8E6-4CEB-A421-D874D1B7ED35}"/>
          </ac:spMkLst>
        </pc:spChg>
        <pc:spChg chg="add mod">
          <ac:chgData name="Jessica Newport" userId="dede3334-717e-4998-a1ad-2432f5a188d4" providerId="ADAL" clId="{71450B28-6A91-49C5-BC88-2D7784511A7D}" dt="2026-09-07T13:10:22.281" v="8500"/>
          <ac:spMkLst>
            <pc:docMk/>
            <pc:sldMk cId="2757524330" sldId="1036"/>
            <ac:spMk id="16" creationId="{5E04D225-EB1F-4F1A-9601-E513C553A961}"/>
          </ac:spMkLst>
        </pc:spChg>
        <pc:spChg chg="add mod">
          <ac:chgData name="Jessica Newport" userId="dede3334-717e-4998-a1ad-2432f5a188d4" providerId="ADAL" clId="{71450B28-6A91-49C5-BC88-2D7784511A7D}" dt="2026-09-07T13:10:22.314" v="8540"/>
          <ac:spMkLst>
            <pc:docMk/>
            <pc:sldMk cId="2757524330" sldId="1036"/>
            <ac:spMk id="17" creationId="{0EF08B8D-5244-44A3-87F2-C2BDD50938AD}"/>
          </ac:spMkLst>
        </pc:spChg>
      </pc:sldChg>
      <pc:sldChg chg="addSp delSp modSp add mod modAnim modNotesTx">
        <pc:chgData name="Jessica Newport" userId="dede3334-717e-4998-a1ad-2432f5a188d4" providerId="ADAL" clId="{71450B28-6A91-49C5-BC88-2D7784511A7D}" dt="2026-09-07T13:15:38.116" v="8852" actId="20577"/>
        <pc:sldMkLst>
          <pc:docMk/>
          <pc:sldMk cId="1519510678" sldId="1039"/>
        </pc:sldMkLst>
        <pc:spChg chg="mod">
          <ac:chgData name="Jessica Newport" userId="dede3334-717e-4998-a1ad-2432f5a188d4" providerId="ADAL" clId="{71450B28-6A91-49C5-BC88-2D7784511A7D}" dt="2026-09-07T13:15:14.637" v="8773" actId="1076"/>
          <ac:spMkLst>
            <pc:docMk/>
            <pc:sldMk cId="1519510678" sldId="1039"/>
            <ac:spMk id="15" creationId="{DDBAE365-0183-AB90-2E45-2388011B0DF0}"/>
          </ac:spMkLst>
        </pc:spChg>
        <pc:picChg chg="add mod">
          <ac:chgData name="Jessica Newport" userId="dede3334-717e-4998-a1ad-2432f5a188d4" providerId="ADAL" clId="{71450B28-6A91-49C5-BC88-2D7784511A7D}" dt="2026-09-07T13:15:20.655" v="8775" actId="1076"/>
          <ac:picMkLst>
            <pc:docMk/>
            <pc:sldMk cId="1519510678" sldId="1039"/>
            <ac:picMk id="2" creationId="{AB1F4160-D355-619E-DA8F-549E6127B987}"/>
          </ac:picMkLst>
        </pc:picChg>
      </pc:sldChg>
      <pc:sldChg chg="addSp delSp modSp add mod delAnim modNotesTx">
        <pc:chgData name="Jessica Newport" userId="dede3334-717e-4998-a1ad-2432f5a188d4" providerId="ADAL" clId="{71450B28-6A91-49C5-BC88-2D7784511A7D}" dt="2026-09-07T13:16:43.569" v="8885" actId="2711"/>
        <pc:sldMkLst>
          <pc:docMk/>
          <pc:sldMk cId="813881329" sldId="1040"/>
        </pc:sldMkLst>
        <pc:spChg chg="add mod">
          <ac:chgData name="Jessica Newport" userId="dede3334-717e-4998-a1ad-2432f5a188d4" providerId="ADAL" clId="{71450B28-6A91-49C5-BC88-2D7784511A7D}" dt="2026-09-07T13:16:43.569" v="8885" actId="2711"/>
          <ac:spMkLst>
            <pc:docMk/>
            <pc:sldMk cId="813881329" sldId="1040"/>
            <ac:spMk id="7" creationId="{88E00D11-29D3-7A2A-8A8A-978A6227A041}"/>
          </ac:spMkLst>
        </pc:spChg>
        <pc:spChg chg="mod">
          <ac:chgData name="Jessica Newport" userId="dede3334-717e-4998-a1ad-2432f5a188d4" providerId="ADAL" clId="{71450B28-6A91-49C5-BC88-2D7784511A7D}" dt="2026-09-07T13:16:26.623" v="8882" actId="1076"/>
          <ac:spMkLst>
            <pc:docMk/>
            <pc:sldMk cId="813881329" sldId="1040"/>
            <ac:spMk id="15" creationId="{DDBAE365-0183-AB90-2E45-2388011B0DF0}"/>
          </ac:spMkLst>
        </pc:spChg>
        <pc:picChg chg="add mod">
          <ac:chgData name="Jessica Newport" userId="dede3334-717e-4998-a1ad-2432f5a188d4" providerId="ADAL" clId="{71450B28-6A91-49C5-BC88-2D7784511A7D}" dt="2026-09-07T13:16:03.365" v="8857" actId="1076"/>
          <ac:picMkLst>
            <pc:docMk/>
            <pc:sldMk cId="813881329" sldId="1040"/>
            <ac:picMk id="5" creationId="{720DB3B5-78C4-071C-F2C7-E11BCC39136B}"/>
          </ac:picMkLst>
        </pc:picChg>
      </pc:sldChg>
      <pc:sldChg chg="addSp delSp modSp add mod">
        <pc:chgData name="Jessica Newport" userId="dede3334-717e-4998-a1ad-2432f5a188d4" providerId="ADAL" clId="{71450B28-6A91-49C5-BC88-2D7784511A7D}" dt="2026-09-07T13:21:20.171" v="8932" actId="2711"/>
        <pc:sldMkLst>
          <pc:docMk/>
          <pc:sldMk cId="3362961191" sldId="1041"/>
        </pc:sldMkLst>
        <pc:spChg chg="add mod">
          <ac:chgData name="Jessica Newport" userId="dede3334-717e-4998-a1ad-2432f5a188d4" providerId="ADAL" clId="{71450B28-6A91-49C5-BC88-2D7784511A7D}" dt="2026-09-07T13:19:20.383" v="8926" actId="2711"/>
          <ac:spMkLst>
            <pc:docMk/>
            <pc:sldMk cId="3362961191" sldId="1041"/>
            <ac:spMk id="8" creationId="{2F518F50-FC6F-4F4F-7164-7277B7E6ED84}"/>
          </ac:spMkLst>
        </pc:spChg>
        <pc:spChg chg="add mod">
          <ac:chgData name="Jessica Newport" userId="dede3334-717e-4998-a1ad-2432f5a188d4" providerId="ADAL" clId="{71450B28-6A91-49C5-BC88-2D7784511A7D}" dt="2026-09-07T13:19:29.712" v="8927" actId="2711"/>
          <ac:spMkLst>
            <pc:docMk/>
            <pc:sldMk cId="3362961191" sldId="1041"/>
            <ac:spMk id="10" creationId="{1AFF0D8D-1A9E-C8D1-3335-421F413454B5}"/>
          </ac:spMkLst>
        </pc:spChg>
        <pc:spChg chg="add mod">
          <ac:chgData name="Jessica Newport" userId="dede3334-717e-4998-a1ad-2432f5a188d4" providerId="ADAL" clId="{71450B28-6A91-49C5-BC88-2D7784511A7D}" dt="2026-09-07T13:20:42.761" v="8928" actId="2711"/>
          <ac:spMkLst>
            <pc:docMk/>
            <pc:sldMk cId="3362961191" sldId="1041"/>
            <ac:spMk id="12" creationId="{64046787-5F5B-A403-978C-4A37D545C31B}"/>
          </ac:spMkLst>
        </pc:spChg>
        <pc:spChg chg="add mod">
          <ac:chgData name="Jessica Newport" userId="dede3334-717e-4998-a1ad-2432f5a188d4" providerId="ADAL" clId="{71450B28-6A91-49C5-BC88-2D7784511A7D}" dt="2026-09-07T13:20:48.967" v="8929" actId="2711"/>
          <ac:spMkLst>
            <pc:docMk/>
            <pc:sldMk cId="3362961191" sldId="1041"/>
            <ac:spMk id="14" creationId="{1134C041-C1D9-E4DE-1274-795337632B90}"/>
          </ac:spMkLst>
        </pc:spChg>
        <pc:spChg chg="mod">
          <ac:chgData name="Jessica Newport" userId="dede3334-717e-4998-a1ad-2432f5a188d4" providerId="ADAL" clId="{71450B28-6A91-49C5-BC88-2D7784511A7D}" dt="2026-09-07T13:17:39.860" v="8912" actId="14100"/>
          <ac:spMkLst>
            <pc:docMk/>
            <pc:sldMk cId="3362961191" sldId="1041"/>
            <ac:spMk id="15" creationId="{92DA481A-7861-F2CB-1754-3078B4EFF12E}"/>
          </ac:spMkLst>
        </pc:spChg>
        <pc:spChg chg="add mod">
          <ac:chgData name="Jessica Newport" userId="dede3334-717e-4998-a1ad-2432f5a188d4" providerId="ADAL" clId="{71450B28-6A91-49C5-BC88-2D7784511A7D}" dt="2026-09-07T13:21:00.093" v="8930" actId="2711"/>
          <ac:spMkLst>
            <pc:docMk/>
            <pc:sldMk cId="3362961191" sldId="1041"/>
            <ac:spMk id="17" creationId="{8F7E9915-BA5E-BD79-5E98-C9E7504162FE}"/>
          </ac:spMkLst>
        </pc:spChg>
        <pc:spChg chg="add mod">
          <ac:chgData name="Jessica Newport" userId="dede3334-717e-4998-a1ad-2432f5a188d4" providerId="ADAL" clId="{71450B28-6A91-49C5-BC88-2D7784511A7D}" dt="2026-09-07T13:21:06.732" v="8931" actId="2711"/>
          <ac:spMkLst>
            <pc:docMk/>
            <pc:sldMk cId="3362961191" sldId="1041"/>
            <ac:spMk id="19" creationId="{76CB6D75-1B47-6F56-2738-11FF039A00B3}"/>
          </ac:spMkLst>
        </pc:spChg>
        <pc:spChg chg="add mod">
          <ac:chgData name="Jessica Newport" userId="dede3334-717e-4998-a1ad-2432f5a188d4" providerId="ADAL" clId="{71450B28-6A91-49C5-BC88-2D7784511A7D}" dt="2026-09-07T13:21:20.171" v="8932" actId="2711"/>
          <ac:spMkLst>
            <pc:docMk/>
            <pc:sldMk cId="3362961191" sldId="1041"/>
            <ac:spMk id="21" creationId="{ABBB4FA4-F43D-92A9-2412-E9B3A1B2645D}"/>
          </ac:spMkLst>
        </pc:spChg>
        <pc:graphicFrameChg chg="add">
          <ac:chgData name="Jessica Newport" userId="dede3334-717e-4998-a1ad-2432f5a188d4" providerId="ADAL" clId="{71450B28-6A91-49C5-BC88-2D7784511A7D}" dt="2026-09-07T13:17:45.854" v="8913" actId="22"/>
          <ac:graphicFrameMkLst>
            <pc:docMk/>
            <pc:sldMk cId="3362961191" sldId="1041"/>
            <ac:graphicFrameMk id="3" creationId="{DF32D6ED-3F87-FA33-0337-65106A6A2640}"/>
          </ac:graphicFrameMkLst>
        </pc:graphicFrameChg>
      </pc:sldChg>
      <pc:sldChg chg="addSp delSp modSp add mod modNotesTx">
        <pc:chgData name="Jessica Newport" userId="dede3334-717e-4998-a1ad-2432f5a188d4" providerId="ADAL" clId="{71450B28-6A91-49C5-BC88-2D7784511A7D}" dt="2026-09-07T13:23:17.641" v="8981" actId="20577"/>
        <pc:sldMkLst>
          <pc:docMk/>
          <pc:sldMk cId="3731476905" sldId="1042"/>
        </pc:sldMkLst>
        <pc:spChg chg="add mod">
          <ac:chgData name="Jessica Newport" userId="dede3334-717e-4998-a1ad-2432f5a188d4" providerId="ADAL" clId="{71450B28-6A91-49C5-BC88-2D7784511A7D}" dt="2026-09-07T13:22:45.809" v="8977" actId="2711"/>
          <ac:spMkLst>
            <pc:docMk/>
            <pc:sldMk cId="3731476905" sldId="1042"/>
            <ac:spMk id="5" creationId="{F2318FC1-3FFB-641A-C9E2-0AA530D2043D}"/>
          </ac:spMkLst>
        </pc:spChg>
        <pc:spChg chg="mod">
          <ac:chgData name="Jessica Newport" userId="dede3334-717e-4998-a1ad-2432f5a188d4" providerId="ADAL" clId="{71450B28-6A91-49C5-BC88-2D7784511A7D}" dt="2026-09-07T13:22:18.122" v="8973" actId="255"/>
          <ac:spMkLst>
            <pc:docMk/>
            <pc:sldMk cId="3731476905" sldId="1042"/>
            <ac:spMk id="15" creationId="{950021EC-A70E-0773-9CF7-F8178CCFE5E4}"/>
          </ac:spMkLst>
        </pc:spChg>
        <pc:picChg chg="add mod">
          <ac:chgData name="Jessica Newport" userId="dede3334-717e-4998-a1ad-2432f5a188d4" providerId="ADAL" clId="{71450B28-6A91-49C5-BC88-2D7784511A7D}" dt="2026-09-07T13:22:56.900" v="8979" actId="1076"/>
          <ac:picMkLst>
            <pc:docMk/>
            <pc:sldMk cId="3731476905" sldId="1042"/>
            <ac:picMk id="7" creationId="{810E5024-9BF0-0E6A-FD75-E37C1DF9F0FA}"/>
          </ac:picMkLst>
        </pc:picChg>
      </pc:sldChg>
      <pc:sldChg chg="addSp delSp modSp add mod modNotesTx">
        <pc:chgData name="Jessica Newport" userId="dede3334-717e-4998-a1ad-2432f5a188d4" providerId="ADAL" clId="{71450B28-6A91-49C5-BC88-2D7784511A7D}" dt="2026-09-07T13:31:56.687" v="9591" actId="20577"/>
        <pc:sldMkLst>
          <pc:docMk/>
          <pc:sldMk cId="336169159" sldId="1043"/>
        </pc:sldMkLst>
        <pc:spChg chg="add mod">
          <ac:chgData name="Jessica Newport" userId="dede3334-717e-4998-a1ad-2432f5a188d4" providerId="ADAL" clId="{71450B28-6A91-49C5-BC88-2D7784511A7D}" dt="2026-09-07T13:30:48.702" v="9538" actId="113"/>
          <ac:spMkLst>
            <pc:docMk/>
            <pc:sldMk cId="336169159" sldId="1043"/>
            <ac:spMk id="3" creationId="{351960AB-6F26-4C6A-9DBD-E7E64350A526}"/>
          </ac:spMkLst>
        </pc:spChg>
        <pc:spChg chg="mod">
          <ac:chgData name="Jessica Newport" userId="dede3334-717e-4998-a1ad-2432f5a188d4" providerId="ADAL" clId="{71450B28-6A91-49C5-BC88-2D7784511A7D}" dt="2026-09-07T13:30:54.820" v="9539" actId="20577"/>
          <ac:spMkLst>
            <pc:docMk/>
            <pc:sldMk cId="336169159" sldId="1043"/>
            <ac:spMk id="5" creationId="{21E25D48-FB05-D596-63D0-DE3E2478D0A7}"/>
          </ac:spMkLst>
        </pc:spChg>
        <pc:spChg chg="add mod">
          <ac:chgData name="Jessica Newport" userId="dede3334-717e-4998-a1ad-2432f5a188d4" providerId="ADAL" clId="{71450B28-6A91-49C5-BC88-2D7784511A7D}" dt="2026-09-07T13:31:37.778" v="9588" actId="1076"/>
          <ac:spMkLst>
            <pc:docMk/>
            <pc:sldMk cId="336169159" sldId="1043"/>
            <ac:spMk id="6" creationId="{346CBAD3-E73E-F63D-3C28-257AEEA54BCB}"/>
          </ac:spMkLst>
        </pc:spChg>
        <pc:spChg chg="mod">
          <ac:chgData name="Jessica Newport" userId="dede3334-717e-4998-a1ad-2432f5a188d4" providerId="ADAL" clId="{71450B28-6A91-49C5-BC88-2D7784511A7D}" dt="2026-09-07T13:25:44.855" v="9005" actId="20577"/>
          <ac:spMkLst>
            <pc:docMk/>
            <pc:sldMk cId="336169159" sldId="1043"/>
            <ac:spMk id="15" creationId="{AE25660F-D899-C516-FFC2-C0A4FD28C509}"/>
          </ac:spMkLst>
        </pc:spChg>
        <pc:picChg chg="add mod">
          <ac:chgData name="Jessica Newport" userId="dede3334-717e-4998-a1ad-2432f5a188d4" providerId="ADAL" clId="{71450B28-6A91-49C5-BC88-2D7784511A7D}" dt="2026-09-07T13:31:47.726" v="9590" actId="1076"/>
          <ac:picMkLst>
            <pc:docMk/>
            <pc:sldMk cId="336169159" sldId="1043"/>
            <ac:picMk id="9" creationId="{54BD7327-D886-1B03-A5C2-0BC1B8C07A33}"/>
          </ac:picMkLst>
        </pc:picChg>
      </pc:sldChg>
      <pc:sldChg chg="addSp delSp modSp add mod">
        <pc:chgData name="Jessica Newport" userId="dede3334-717e-4998-a1ad-2432f5a188d4" providerId="ADAL" clId="{71450B28-6A91-49C5-BC88-2D7784511A7D}" dt="2026-09-07T14:35:01.210" v="9783" actId="1076"/>
        <pc:sldMkLst>
          <pc:docMk/>
          <pc:sldMk cId="2600801404" sldId="1044"/>
        </pc:sldMkLst>
        <pc:spChg chg="add mod">
          <ac:chgData name="Jessica Newport" userId="dede3334-717e-4998-a1ad-2432f5a188d4" providerId="ADAL" clId="{71450B28-6A91-49C5-BC88-2D7784511A7D}" dt="2026-09-07T14:35:01.210" v="9783" actId="1076"/>
          <ac:spMkLst>
            <pc:docMk/>
            <pc:sldMk cId="2600801404" sldId="1044"/>
            <ac:spMk id="3" creationId="{8CA20D93-E5AF-60A7-1B43-F90D82456194}"/>
          </ac:spMkLst>
        </pc:spChg>
      </pc:sldChg>
      <pc:sldChg chg="addSp delSp modSp add mod">
        <pc:chgData name="Jessica Newport" userId="dede3334-717e-4998-a1ad-2432f5a188d4" providerId="ADAL" clId="{71450B28-6A91-49C5-BC88-2D7784511A7D}" dt="2026-09-07T14:35:52.269" v="9791" actId="33524"/>
        <pc:sldMkLst>
          <pc:docMk/>
          <pc:sldMk cId="270301829" sldId="1045"/>
        </pc:sldMkLst>
        <pc:spChg chg="add mod">
          <ac:chgData name="Jessica Newport" userId="dede3334-717e-4998-a1ad-2432f5a188d4" providerId="ADAL" clId="{71450B28-6A91-49C5-BC88-2D7784511A7D}" dt="2026-09-07T14:35:52.269" v="9791" actId="33524"/>
          <ac:spMkLst>
            <pc:docMk/>
            <pc:sldMk cId="270301829" sldId="1045"/>
            <ac:spMk id="3" creationId="{D650CEB8-8F7C-E130-7ECA-9D15C850AB13}"/>
          </ac:spMkLst>
        </pc:spChg>
      </pc:sldChg>
      <pc:sldChg chg="addSp delSp modSp add mod modNotesTx">
        <pc:chgData name="Jessica Newport" userId="dede3334-717e-4998-a1ad-2432f5a188d4" providerId="ADAL" clId="{71450B28-6A91-49C5-BC88-2D7784511A7D}" dt="2026-09-07T14:34:03.683" v="9776" actId="20577"/>
        <pc:sldMkLst>
          <pc:docMk/>
          <pc:sldMk cId="617646838" sldId="1047"/>
        </pc:sldMkLst>
        <pc:picChg chg="add mod">
          <ac:chgData name="Jessica Newport" userId="dede3334-717e-4998-a1ad-2432f5a188d4" providerId="ADAL" clId="{71450B28-6A91-49C5-BC88-2D7784511A7D}" dt="2026-09-07T14:33:39.476" v="9728" actId="1076"/>
          <ac:picMkLst>
            <pc:docMk/>
            <pc:sldMk cId="617646838" sldId="1047"/>
            <ac:picMk id="3" creationId="{0CC192B0-14D9-A2E0-B5DE-BC1C6CDC6C61}"/>
          </ac:picMkLst>
        </pc:picChg>
      </pc:sldChg>
      <pc:sldChg chg="addSp delSp modSp add mod modAnim">
        <pc:chgData name="Jessica Newport" userId="dede3334-717e-4998-a1ad-2432f5a188d4" providerId="ADAL" clId="{71450B28-6A91-49C5-BC88-2D7784511A7D}" dt="2026-09-07T14:46:31.004" v="9925" actId="113"/>
        <pc:sldMkLst>
          <pc:docMk/>
          <pc:sldMk cId="2667023571" sldId="1048"/>
        </pc:sldMkLst>
        <pc:spChg chg="add mod">
          <ac:chgData name="Jessica Newport" userId="dede3334-717e-4998-a1ad-2432f5a188d4" providerId="ADAL" clId="{71450B28-6A91-49C5-BC88-2D7784511A7D}" dt="2026-09-07T14:45:52.661" v="9921" actId="14100"/>
          <ac:spMkLst>
            <pc:docMk/>
            <pc:sldMk cId="2667023571" sldId="1048"/>
            <ac:spMk id="8" creationId="{8DF64A99-FAFA-8C97-24DB-CC1169EBBE83}"/>
          </ac:spMkLst>
        </pc:spChg>
        <pc:spChg chg="add mod">
          <ac:chgData name="Jessica Newport" userId="dede3334-717e-4998-a1ad-2432f5a188d4" providerId="ADAL" clId="{71450B28-6A91-49C5-BC88-2D7784511A7D}" dt="2026-09-07T14:45:29.395" v="9914" actId="1076"/>
          <ac:spMkLst>
            <pc:docMk/>
            <pc:sldMk cId="2667023571" sldId="1048"/>
            <ac:spMk id="10" creationId="{079CAE69-61B9-27D0-41B3-9838327C12FD}"/>
          </ac:spMkLst>
        </pc:spChg>
        <pc:spChg chg="add mod">
          <ac:chgData name="Jessica Newport" userId="dede3334-717e-4998-a1ad-2432f5a188d4" providerId="ADAL" clId="{71450B28-6A91-49C5-BC88-2D7784511A7D}" dt="2026-09-07T14:46:31.004" v="9925" actId="113"/>
          <ac:spMkLst>
            <pc:docMk/>
            <pc:sldMk cId="2667023571" sldId="1048"/>
            <ac:spMk id="13" creationId="{FA5DD83E-A1B5-96D0-1798-06E223BC7B59}"/>
          </ac:spMkLst>
        </pc:spChg>
        <pc:picChg chg="add mod">
          <ac:chgData name="Jessica Newport" userId="dede3334-717e-4998-a1ad-2432f5a188d4" providerId="ADAL" clId="{71450B28-6A91-49C5-BC88-2D7784511A7D}" dt="2026-09-07T14:45:45.801" v="9919" actId="1076"/>
          <ac:picMkLst>
            <pc:docMk/>
            <pc:sldMk cId="2667023571" sldId="1048"/>
            <ac:picMk id="11" creationId="{55B1914A-A124-936E-B746-2496F31AAE62}"/>
          </ac:picMkLst>
        </pc:picChg>
      </pc:sldChg>
      <pc:sldChg chg="addSp delSp modSp add mod delAnim">
        <pc:chgData name="Jessica Newport" userId="dede3334-717e-4998-a1ad-2432f5a188d4" providerId="ADAL" clId="{71450B28-6A91-49C5-BC88-2D7784511A7D}" dt="2026-09-07T14:53:48.961" v="10424" actId="1076"/>
        <pc:sldMkLst>
          <pc:docMk/>
          <pc:sldMk cId="1576971240" sldId="1049"/>
        </pc:sldMkLst>
        <pc:spChg chg="add mod">
          <ac:chgData name="Jessica Newport" userId="dede3334-717e-4998-a1ad-2432f5a188d4" providerId="ADAL" clId="{71450B28-6A91-49C5-BC88-2D7784511A7D}" dt="2026-09-07T14:53:34.796" v="10421" actId="255"/>
          <ac:spMkLst>
            <pc:docMk/>
            <pc:sldMk cId="1576971240" sldId="1049"/>
            <ac:spMk id="6" creationId="{FA0BC443-5CF2-9520-8951-0EEEC90D204D}"/>
          </ac:spMkLst>
        </pc:spChg>
        <pc:spChg chg="mod">
          <ac:chgData name="Jessica Newport" userId="dede3334-717e-4998-a1ad-2432f5a188d4" providerId="ADAL" clId="{71450B28-6A91-49C5-BC88-2D7784511A7D}" dt="2026-09-07T14:49:05.182" v="10192" actId="1076"/>
          <ac:spMkLst>
            <pc:docMk/>
            <pc:sldMk cId="1576971240" sldId="1049"/>
            <ac:spMk id="8" creationId="{8F573D44-B3B6-4E16-2238-2CE95E461F19}"/>
          </ac:spMkLst>
        </pc:spChg>
        <pc:spChg chg="add mod">
          <ac:chgData name="Jessica Newport" userId="dede3334-717e-4998-a1ad-2432f5a188d4" providerId="ADAL" clId="{71450B28-6A91-49C5-BC88-2D7784511A7D}" dt="2026-09-07T14:53:41.156" v="10422" actId="255"/>
          <ac:spMkLst>
            <pc:docMk/>
            <pc:sldMk cId="1576971240" sldId="1049"/>
            <ac:spMk id="9" creationId="{17395205-8913-789A-FBF3-1DF680EDE719}"/>
          </ac:spMkLst>
        </pc:spChg>
        <pc:spChg chg="mod">
          <ac:chgData name="Jessica Newport" userId="dede3334-717e-4998-a1ad-2432f5a188d4" providerId="ADAL" clId="{71450B28-6A91-49C5-BC88-2D7784511A7D}" dt="2026-09-07T14:49:13.434" v="10194" actId="14100"/>
          <ac:spMkLst>
            <pc:docMk/>
            <pc:sldMk cId="1576971240" sldId="1049"/>
            <ac:spMk id="10" creationId="{1D277298-F3AB-AA23-C2DE-628A257FA639}"/>
          </ac:spMkLst>
        </pc:spChg>
        <pc:picChg chg="add mod">
          <ac:chgData name="Jessica Newport" userId="dede3334-717e-4998-a1ad-2432f5a188d4" providerId="ADAL" clId="{71450B28-6A91-49C5-BC88-2D7784511A7D}" dt="2026-09-07T14:53:48.961" v="10424" actId="1076"/>
          <ac:picMkLst>
            <pc:docMk/>
            <pc:sldMk cId="1576971240" sldId="1049"/>
            <ac:picMk id="18" creationId="{C32CD4CC-3970-F77A-6721-5C36C01B5D60}"/>
          </ac:picMkLst>
        </pc:picChg>
      </pc:sldChg>
      <pc:sldChg chg="addSp delSp modSp add mod">
        <pc:chgData name="Jessica Newport" userId="dede3334-717e-4998-a1ad-2432f5a188d4" providerId="ADAL" clId="{71450B28-6A91-49C5-BC88-2D7784511A7D}" dt="2026-09-07T14:55:37.917" v="10440" actId="1076"/>
        <pc:sldMkLst>
          <pc:docMk/>
          <pc:sldMk cId="3420464347" sldId="1050"/>
        </pc:sldMkLst>
        <pc:spChg chg="add mod">
          <ac:chgData name="Jessica Newport" userId="dede3334-717e-4998-a1ad-2432f5a188d4" providerId="ADAL" clId="{71450B28-6A91-49C5-BC88-2D7784511A7D}" dt="2026-09-07T14:55:37.917" v="10440" actId="1076"/>
          <ac:spMkLst>
            <pc:docMk/>
            <pc:sldMk cId="3420464347" sldId="1050"/>
            <ac:spMk id="3" creationId="{9DFF675F-4E47-2411-9F17-F7F09E39322B}"/>
          </ac:spMkLst>
        </pc:spChg>
        <pc:picChg chg="add mod">
          <ac:chgData name="Jessica Newport" userId="dede3334-717e-4998-a1ad-2432f5a188d4" providerId="ADAL" clId="{71450B28-6A91-49C5-BC88-2D7784511A7D}" dt="2026-09-07T14:55:14.765" v="10436" actId="1076"/>
          <ac:picMkLst>
            <pc:docMk/>
            <pc:sldMk cId="3420464347" sldId="1050"/>
            <ac:picMk id="7" creationId="{B507C1D4-11AD-E287-200F-32C59EDD6B82}"/>
          </ac:picMkLst>
        </pc:picChg>
      </pc:sldChg>
      <pc:sldChg chg="addSp delSp modSp add mod modClrScheme chgLayout">
        <pc:chgData name="Jessica Newport" userId="dede3334-717e-4998-a1ad-2432f5a188d4" providerId="ADAL" clId="{71450B28-6A91-49C5-BC88-2D7784511A7D}" dt="2026-09-07T14:57:16.969" v="10456" actId="1076"/>
        <pc:sldMkLst>
          <pc:docMk/>
          <pc:sldMk cId="4220517451" sldId="1051"/>
        </pc:sldMkLst>
        <pc:spChg chg="ord">
          <ac:chgData name="Jessica Newport" userId="dede3334-717e-4998-a1ad-2432f5a188d4" providerId="ADAL" clId="{71450B28-6A91-49C5-BC88-2D7784511A7D}" dt="2026-09-07T14:56:49.902" v="10451" actId="26606"/>
          <ac:spMkLst>
            <pc:docMk/>
            <pc:sldMk cId="4220517451" sldId="1051"/>
            <ac:spMk id="4" creationId="{B6C2286B-C5E2-E41C-C1AD-A81F8F0DF5BD}"/>
          </ac:spMkLst>
        </pc:spChg>
        <pc:spChg chg="add mod ord">
          <ac:chgData name="Jessica Newport" userId="dede3334-717e-4998-a1ad-2432f5a188d4" providerId="ADAL" clId="{71450B28-6A91-49C5-BC88-2D7784511A7D}" dt="2026-09-07T14:56:49.902" v="10451" actId="26606"/>
          <ac:spMkLst>
            <pc:docMk/>
            <pc:sldMk cId="4220517451" sldId="1051"/>
            <ac:spMk id="5" creationId="{42461138-4E30-EDF1-9731-EA54B491D021}"/>
          </ac:spMkLst>
        </pc:spChg>
        <pc:spChg chg="add mod">
          <ac:chgData name="Jessica Newport" userId="dede3334-717e-4998-a1ad-2432f5a188d4" providerId="ADAL" clId="{71450B28-6A91-49C5-BC88-2D7784511A7D}" dt="2026-09-07T14:57:16.969" v="10456" actId="1076"/>
          <ac:spMkLst>
            <pc:docMk/>
            <pc:sldMk cId="4220517451" sldId="1051"/>
            <ac:spMk id="10" creationId="{520DCFF9-5058-0EF5-CEF7-98BDDE0A483B}"/>
          </ac:spMkLst>
        </pc:spChg>
        <pc:picChg chg="add mod">
          <ac:chgData name="Jessica Newport" userId="dede3334-717e-4998-a1ad-2432f5a188d4" providerId="ADAL" clId="{71450B28-6A91-49C5-BC88-2D7784511A7D}" dt="2026-09-07T14:56:55.027" v="10452" actId="1076"/>
          <ac:picMkLst>
            <pc:docMk/>
            <pc:sldMk cId="4220517451" sldId="1051"/>
            <ac:picMk id="8" creationId="{85BE4752-04B4-1BD1-77D6-4B544085780C}"/>
          </ac:picMkLst>
        </pc:picChg>
      </pc:sldChg>
      <pc:sldChg chg="addSp delSp modSp add mod modAnim modNotesTx">
        <pc:chgData name="Jessica Newport" userId="dede3334-717e-4998-a1ad-2432f5a188d4" providerId="ADAL" clId="{71450B28-6A91-49C5-BC88-2D7784511A7D}" dt="2026-09-07T14:59:28.358" v="10564" actId="20577"/>
        <pc:sldMkLst>
          <pc:docMk/>
          <pc:sldMk cId="3641528195" sldId="1052"/>
        </pc:sldMkLst>
        <pc:picChg chg="add mod">
          <ac:chgData name="Jessica Newport" userId="dede3334-717e-4998-a1ad-2432f5a188d4" providerId="ADAL" clId="{71450B28-6A91-49C5-BC88-2D7784511A7D}" dt="2026-09-07T14:58:57.410" v="10465" actId="1076"/>
          <ac:picMkLst>
            <pc:docMk/>
            <pc:sldMk cId="3641528195" sldId="1052"/>
            <ac:picMk id="2" creationId="{3FEC8CCD-4EB7-7C0E-98D9-41770BA1A0C5}"/>
          </ac:picMkLst>
        </pc:picChg>
      </pc:sldChg>
      <pc:sldChg chg="add">
        <pc:chgData name="Jessica Newport" userId="dede3334-717e-4998-a1ad-2432f5a188d4" providerId="ADAL" clId="{71450B28-6A91-49C5-BC88-2D7784511A7D}" dt="2026-09-07T15:08:38.534" v="10565" actId="2890"/>
        <pc:sldMkLst>
          <pc:docMk/>
          <pc:sldMk cId="542721791" sldId="1053"/>
        </pc:sldMkLst>
      </pc:sldChg>
      <pc:sldChg chg="addSp delSp modSp add mod">
        <pc:chgData name="Jessica Newport" userId="dede3334-717e-4998-a1ad-2432f5a188d4" providerId="ADAL" clId="{71450B28-6A91-49C5-BC88-2D7784511A7D}" dt="2026-09-07T15:11:04.622" v="10659" actId="1076"/>
        <pc:sldMkLst>
          <pc:docMk/>
          <pc:sldMk cId="3693925333" sldId="1054"/>
        </pc:sldMkLst>
        <pc:spChg chg="add mod">
          <ac:chgData name="Jessica Newport" userId="dede3334-717e-4998-a1ad-2432f5a188d4" providerId="ADAL" clId="{71450B28-6A91-49C5-BC88-2D7784511A7D}" dt="2026-09-07T15:10:33.138" v="10656" actId="1076"/>
          <ac:spMkLst>
            <pc:docMk/>
            <pc:sldMk cId="3693925333" sldId="1054"/>
            <ac:spMk id="3" creationId="{DE469EFF-0552-C15D-293B-AA152C474D81}"/>
          </ac:spMkLst>
        </pc:spChg>
        <pc:spChg chg="mod">
          <ac:chgData name="Jessica Newport" userId="dede3334-717e-4998-a1ad-2432f5a188d4" providerId="ADAL" clId="{71450B28-6A91-49C5-BC88-2D7784511A7D}" dt="2026-09-07T15:09:27.266" v="10638" actId="255"/>
          <ac:spMkLst>
            <pc:docMk/>
            <pc:sldMk cId="3693925333" sldId="1054"/>
            <ac:spMk id="15" creationId="{082459CC-A332-79FD-E236-27056F8DE228}"/>
          </ac:spMkLst>
        </pc:spChg>
        <pc:picChg chg="add mod">
          <ac:chgData name="Jessica Newport" userId="dede3334-717e-4998-a1ad-2432f5a188d4" providerId="ADAL" clId="{71450B28-6A91-49C5-BC88-2D7784511A7D}" dt="2026-09-07T15:11:04.622" v="10659" actId="1076"/>
          <ac:picMkLst>
            <pc:docMk/>
            <pc:sldMk cId="3693925333" sldId="1054"/>
            <ac:picMk id="6" creationId="{6FDC43CA-9EEC-100B-2EAD-F7180275A05A}"/>
          </ac:picMkLst>
        </pc:picChg>
      </pc:sldChg>
      <pc:sldChg chg="addSp delSp modSp add mod modNotesTx">
        <pc:chgData name="Jessica Newport" userId="dede3334-717e-4998-a1ad-2432f5a188d4" providerId="ADAL" clId="{71450B28-6A91-49C5-BC88-2D7784511A7D}" dt="2026-09-07T15:13:54.778" v="10922" actId="1076"/>
        <pc:sldMkLst>
          <pc:docMk/>
          <pc:sldMk cId="2178511326" sldId="1055"/>
        </pc:sldMkLst>
        <pc:spChg chg="add mod">
          <ac:chgData name="Jessica Newport" userId="dede3334-717e-4998-a1ad-2432f5a188d4" providerId="ADAL" clId="{71450B28-6A91-49C5-BC88-2D7784511A7D}" dt="2026-09-07T15:12:39.071" v="10801" actId="1076"/>
          <ac:spMkLst>
            <pc:docMk/>
            <pc:sldMk cId="2178511326" sldId="1055"/>
            <ac:spMk id="2" creationId="{24A35CC1-830B-57B0-510C-CD5B5C326792}"/>
          </ac:spMkLst>
        </pc:spChg>
        <pc:spChg chg="mod">
          <ac:chgData name="Jessica Newport" userId="dede3334-717e-4998-a1ad-2432f5a188d4" providerId="ADAL" clId="{71450B28-6A91-49C5-BC88-2D7784511A7D}" dt="2026-09-07T15:11:42.306" v="10692" actId="1076"/>
          <ac:spMkLst>
            <pc:docMk/>
            <pc:sldMk cId="2178511326" sldId="1055"/>
            <ac:spMk id="15" creationId="{404703E6-1ABC-59B1-34C8-392863C477F0}"/>
          </ac:spMkLst>
        </pc:spChg>
        <pc:picChg chg="add del mod">
          <ac:chgData name="Jessica Newport" userId="dede3334-717e-4998-a1ad-2432f5a188d4" providerId="ADAL" clId="{71450B28-6A91-49C5-BC88-2D7784511A7D}" dt="2026-09-07T15:13:54.778" v="10922" actId="1076"/>
          <ac:picMkLst>
            <pc:docMk/>
            <pc:sldMk cId="2178511326" sldId="1055"/>
            <ac:picMk id="5" creationId="{0AA3EB0F-E57A-A600-1BAE-9A8D35D9ED27}"/>
          </ac:picMkLst>
        </pc:picChg>
      </pc:sldChg>
      <pc:sldChg chg="modSp add mod modNotesTx">
        <pc:chgData name="Jessica Newport" userId="dede3334-717e-4998-a1ad-2432f5a188d4" providerId="ADAL" clId="{71450B28-6A91-49C5-BC88-2D7784511A7D}" dt="2026-09-11T14:03:10.120" v="11896" actId="1076"/>
        <pc:sldMkLst>
          <pc:docMk/>
          <pc:sldMk cId="1946815855" sldId="1056"/>
        </pc:sldMkLst>
        <pc:spChg chg="mod">
          <ac:chgData name="Jessica Newport" userId="dede3334-717e-4998-a1ad-2432f5a188d4" providerId="ADAL" clId="{71450B28-6A91-49C5-BC88-2D7784511A7D}" dt="2026-09-11T14:03:10.120" v="11896" actId="1076"/>
          <ac:spMkLst>
            <pc:docMk/>
            <pc:sldMk cId="1946815855" sldId="1056"/>
            <ac:spMk id="2" creationId="{7F1C0F9D-99A4-EB66-1B14-42FEA3C2DD98}"/>
          </ac:spMkLst>
        </pc:spChg>
        <pc:spChg chg="mod">
          <ac:chgData name="Jessica Newport" userId="dede3334-717e-4998-a1ad-2432f5a188d4" providerId="ADAL" clId="{71450B28-6A91-49C5-BC88-2D7784511A7D}" dt="2026-09-07T15:14:28.996" v="10942" actId="20577"/>
          <ac:spMkLst>
            <pc:docMk/>
            <pc:sldMk cId="1946815855" sldId="1056"/>
            <ac:spMk id="15" creationId="{FCAB3E68-37B7-44B3-2A3C-5D15A9C14CCE}"/>
          </ac:spMkLst>
        </pc:spChg>
      </pc:sldChg>
      <pc:sldChg chg="modSp add mod ord">
        <pc:chgData name="Jessica Newport" userId="dede3334-717e-4998-a1ad-2432f5a188d4" providerId="ADAL" clId="{71450B28-6A91-49C5-BC88-2D7784511A7D}" dt="2026-09-07T15:18:20.686" v="11419" actId="20577"/>
        <pc:sldMkLst>
          <pc:docMk/>
          <pc:sldMk cId="2516551939" sldId="1057"/>
        </pc:sldMkLst>
        <pc:spChg chg="mod">
          <ac:chgData name="Jessica Newport" userId="dede3334-717e-4998-a1ad-2432f5a188d4" providerId="ADAL" clId="{71450B28-6A91-49C5-BC88-2D7784511A7D}" dt="2026-09-07T15:18:20.686" v="11419" actId="20577"/>
          <ac:spMkLst>
            <pc:docMk/>
            <pc:sldMk cId="2516551939" sldId="1057"/>
            <ac:spMk id="15" creationId="{A2F87049-CB42-C06A-0D3F-BFD32A9489F4}"/>
          </ac:spMkLst>
        </pc:spChg>
      </pc:sldChg>
      <pc:sldChg chg="addSp delSp modSp add mod modNotesTx">
        <pc:chgData name="Jessica Newport" userId="dede3334-717e-4998-a1ad-2432f5a188d4" providerId="ADAL" clId="{71450B28-6A91-49C5-BC88-2D7784511A7D}" dt="2026-09-07T15:20:15.898" v="11630" actId="20577"/>
        <pc:sldMkLst>
          <pc:docMk/>
          <pc:sldMk cId="3393145889" sldId="1058"/>
        </pc:sldMkLst>
        <pc:spChg chg="add">
          <ac:chgData name="Jessica Newport" userId="dede3334-717e-4998-a1ad-2432f5a188d4" providerId="ADAL" clId="{71450B28-6A91-49C5-BC88-2D7784511A7D}" dt="2026-09-07T15:19:18.162" v="11470" actId="22"/>
          <ac:spMkLst>
            <pc:docMk/>
            <pc:sldMk cId="3393145889" sldId="1058"/>
            <ac:spMk id="8" creationId="{B4154808-FDF2-D7DF-9916-303643D5988C}"/>
          </ac:spMkLst>
        </pc:spChg>
        <pc:spChg chg="mod">
          <ac:chgData name="Jessica Newport" userId="dede3334-717e-4998-a1ad-2432f5a188d4" providerId="ADAL" clId="{71450B28-6A91-49C5-BC88-2D7784511A7D}" dt="2026-09-07T15:19:22.496" v="11471" actId="1076"/>
          <ac:spMkLst>
            <pc:docMk/>
            <pc:sldMk cId="3393145889" sldId="1058"/>
            <ac:spMk id="15" creationId="{16066777-2095-16CB-3D18-F996FA9B93FF}"/>
          </ac:spMkLst>
        </pc:spChg>
        <pc:graphicFrameChg chg="add mod">
          <ac:chgData name="Jessica Newport" userId="dede3334-717e-4998-a1ad-2432f5a188d4" providerId="ADAL" clId="{71450B28-6A91-49C5-BC88-2D7784511A7D}" dt="2026-09-07T15:19:28.121" v="11472" actId="1076"/>
          <ac:graphicFrameMkLst>
            <pc:docMk/>
            <pc:sldMk cId="3393145889" sldId="1058"/>
            <ac:graphicFrameMk id="6" creationId="{4B445BBE-1AE4-D553-25F6-1CD6F696797B}"/>
          </ac:graphicFrameMkLst>
        </pc:graphicFrameChg>
        <pc:picChg chg="add mod">
          <ac:chgData name="Jessica Newport" userId="dede3334-717e-4998-a1ad-2432f5a188d4" providerId="ADAL" clId="{71450B28-6A91-49C5-BC88-2D7784511A7D}" dt="2026-09-07T15:19:33.334" v="11474" actId="1076"/>
          <ac:picMkLst>
            <pc:docMk/>
            <pc:sldMk cId="3393145889" sldId="1058"/>
            <ac:picMk id="3" creationId="{1E415DE2-4D02-16BF-3D83-74CF4E3AE3E7}"/>
          </ac:picMkLst>
        </pc:picChg>
      </pc:sldChg>
      <pc:sldChg chg="modSp add mod ord">
        <pc:chgData name="Jessica Newport" userId="dede3334-717e-4998-a1ad-2432f5a188d4" providerId="ADAL" clId="{71450B28-6A91-49C5-BC88-2D7784511A7D}" dt="2026-09-07T15:20:56.806" v="11664" actId="20577"/>
        <pc:sldMkLst>
          <pc:docMk/>
          <pc:sldMk cId="1408989733" sldId="1059"/>
        </pc:sldMkLst>
        <pc:spChg chg="mod">
          <ac:chgData name="Jessica Newport" userId="dede3334-717e-4998-a1ad-2432f5a188d4" providerId="ADAL" clId="{71450B28-6A91-49C5-BC88-2D7784511A7D}" dt="2026-09-07T15:20:56.806" v="11664" actId="20577"/>
          <ac:spMkLst>
            <pc:docMk/>
            <pc:sldMk cId="1408989733" sldId="1059"/>
            <ac:spMk id="15" creationId="{ACC3D73C-0DDD-1BE8-4186-EDF9C7FC6441}"/>
          </ac:spMkLst>
        </pc:spChg>
      </pc:sldChg>
      <pc:sldChg chg="addSp delSp modSp add mod modAnim">
        <pc:chgData name="Jessica Newport" userId="dede3334-717e-4998-a1ad-2432f5a188d4" providerId="ADAL" clId="{71450B28-6A91-49C5-BC88-2D7784511A7D}" dt="2026-09-07T15:24:21.197" v="11707" actId="14100"/>
        <pc:sldMkLst>
          <pc:docMk/>
          <pc:sldMk cId="1892105158" sldId="1060"/>
        </pc:sldMkLst>
        <pc:spChg chg="add mod">
          <ac:chgData name="Jessica Newport" userId="dede3334-717e-4998-a1ad-2432f5a188d4" providerId="ADAL" clId="{71450B28-6A91-49C5-BC88-2D7784511A7D}" dt="2026-09-07T15:21:37.355" v="11675" actId="1076"/>
          <ac:spMkLst>
            <pc:docMk/>
            <pc:sldMk cId="1892105158" sldId="1060"/>
            <ac:spMk id="3" creationId="{77FE18A9-69E1-CDE2-E8A4-9BE6C3A61D3B}"/>
          </ac:spMkLst>
        </pc:spChg>
        <pc:spChg chg="add mod">
          <ac:chgData name="Jessica Newport" userId="dede3334-717e-4998-a1ad-2432f5a188d4" providerId="ADAL" clId="{71450B28-6A91-49C5-BC88-2D7784511A7D}" dt="2026-09-07T15:22:24.296" v="11682" actId="1076"/>
          <ac:spMkLst>
            <pc:docMk/>
            <pc:sldMk cId="1892105158" sldId="1060"/>
            <ac:spMk id="8" creationId="{5444C5C3-BE19-DE61-11E7-7EFDEC698755}"/>
          </ac:spMkLst>
        </pc:spChg>
        <pc:spChg chg="add mod">
          <ac:chgData name="Jessica Newport" userId="dede3334-717e-4998-a1ad-2432f5a188d4" providerId="ADAL" clId="{71450B28-6A91-49C5-BC88-2D7784511A7D}" dt="2026-09-07T15:22:51.315" v="11687" actId="1076"/>
          <ac:spMkLst>
            <pc:docMk/>
            <pc:sldMk cId="1892105158" sldId="1060"/>
            <ac:spMk id="11" creationId="{A1D8E74B-905C-02A9-826E-BBD7E8B46A49}"/>
          </ac:spMkLst>
        </pc:spChg>
        <pc:spChg chg="add mod">
          <ac:chgData name="Jessica Newport" userId="dede3334-717e-4998-a1ad-2432f5a188d4" providerId="ADAL" clId="{71450B28-6A91-49C5-BC88-2D7784511A7D}" dt="2026-09-07T15:24:03.273" v="11703" actId="14100"/>
          <ac:spMkLst>
            <pc:docMk/>
            <pc:sldMk cId="1892105158" sldId="1060"/>
            <ac:spMk id="13" creationId="{B78CD6D8-FADF-DE5E-92AC-3E125CBB55EF}"/>
          </ac:spMkLst>
        </pc:spChg>
        <pc:spChg chg="add mod">
          <ac:chgData name="Jessica Newport" userId="dede3334-717e-4998-a1ad-2432f5a188d4" providerId="ADAL" clId="{71450B28-6A91-49C5-BC88-2D7784511A7D}" dt="2026-09-07T15:24:06.933" v="11704" actId="1076"/>
          <ac:spMkLst>
            <pc:docMk/>
            <pc:sldMk cId="1892105158" sldId="1060"/>
            <ac:spMk id="16" creationId="{6CF2F068-171F-C909-4B29-D6DAE466821B}"/>
          </ac:spMkLst>
        </pc:spChg>
        <pc:picChg chg="add mod">
          <ac:chgData name="Jessica Newport" userId="dede3334-717e-4998-a1ad-2432f5a188d4" providerId="ADAL" clId="{71450B28-6A91-49C5-BC88-2D7784511A7D}" dt="2026-09-07T15:24:21.197" v="11707" actId="14100"/>
          <ac:picMkLst>
            <pc:docMk/>
            <pc:sldMk cId="1892105158" sldId="1060"/>
            <ac:picMk id="6" creationId="{83C9F8D3-1289-6F54-C345-F42F64407BAF}"/>
          </ac:picMkLst>
        </pc:picChg>
      </pc:sldChg>
      <pc:sldChg chg="delSp modSp add mod modAnim">
        <pc:chgData name="Jessica Newport" userId="dede3334-717e-4998-a1ad-2432f5a188d4" providerId="ADAL" clId="{71450B28-6A91-49C5-BC88-2D7784511A7D}" dt="2026-09-07T15:25:40.997" v="11721" actId="1076"/>
        <pc:sldMkLst>
          <pc:docMk/>
          <pc:sldMk cId="3887226506" sldId="1061"/>
        </pc:sldMkLst>
        <pc:spChg chg="mod">
          <ac:chgData name="Jessica Newport" userId="dede3334-717e-4998-a1ad-2432f5a188d4" providerId="ADAL" clId="{71450B28-6A91-49C5-BC88-2D7784511A7D}" dt="2026-09-07T15:25:40.997" v="11721" actId="1076"/>
          <ac:spMkLst>
            <pc:docMk/>
            <pc:sldMk cId="3887226506" sldId="1061"/>
            <ac:spMk id="3" creationId="{4B2FEE56-5061-84C8-7F15-B5086E16BCE9}"/>
          </ac:spMkLst>
        </pc:spChg>
        <pc:spChg chg="mod">
          <ac:chgData name="Jessica Newport" userId="dede3334-717e-4998-a1ad-2432f5a188d4" providerId="ADAL" clId="{71450B28-6A91-49C5-BC88-2D7784511A7D}" dt="2026-09-07T15:25:25.414" v="11720" actId="27636"/>
          <ac:spMkLst>
            <pc:docMk/>
            <pc:sldMk cId="3887226506" sldId="1061"/>
            <ac:spMk id="13" creationId="{ACA0BD9C-B84D-BFE2-547D-700B77364454}"/>
          </ac:spMkLst>
        </pc:spChg>
      </pc:sldChg>
      <pc:sldChg chg="modSp add mod">
        <pc:chgData name="Jessica Newport" userId="dede3334-717e-4998-a1ad-2432f5a188d4" providerId="ADAL" clId="{71450B28-6A91-49C5-BC88-2D7784511A7D}" dt="2026-09-07T15:26:45.079" v="11734" actId="27636"/>
        <pc:sldMkLst>
          <pc:docMk/>
          <pc:sldMk cId="2962837626" sldId="1062"/>
        </pc:sldMkLst>
        <pc:spChg chg="mod">
          <ac:chgData name="Jessica Newport" userId="dede3334-717e-4998-a1ad-2432f5a188d4" providerId="ADAL" clId="{71450B28-6A91-49C5-BC88-2D7784511A7D}" dt="2026-09-07T15:26:45.079" v="11734" actId="27636"/>
          <ac:spMkLst>
            <pc:docMk/>
            <pc:sldMk cId="2962837626" sldId="1062"/>
            <ac:spMk id="13" creationId="{7C2EE99D-99F4-99D3-66FD-4BCAADE21B85}"/>
          </ac:spMkLst>
        </pc:spChg>
      </pc:sldChg>
      <pc:sldChg chg="addSp delSp modSp add mod">
        <pc:chgData name="Jessica Newport" userId="dede3334-717e-4998-a1ad-2432f5a188d4" providerId="ADAL" clId="{71450B28-6A91-49C5-BC88-2D7784511A7D}" dt="2026-09-07T15:33:15.611" v="11888" actId="255"/>
        <pc:sldMkLst>
          <pc:docMk/>
          <pc:sldMk cId="2905352407" sldId="1063"/>
        </pc:sldMkLst>
        <pc:spChg chg="add mod">
          <ac:chgData name="Jessica Newport" userId="dede3334-717e-4998-a1ad-2432f5a188d4" providerId="ADAL" clId="{71450B28-6A91-49C5-BC88-2D7784511A7D}" dt="2026-09-07T15:27:54.196" v="11759" actId="113"/>
          <ac:spMkLst>
            <pc:docMk/>
            <pc:sldMk cId="2905352407" sldId="1063"/>
            <ac:spMk id="2" creationId="{D93E1EAA-C0CF-886D-2AC1-3FDE2E73C077}"/>
          </ac:spMkLst>
        </pc:spChg>
        <pc:spChg chg="add mod">
          <ac:chgData name="Jessica Newport" userId="dede3334-717e-4998-a1ad-2432f5a188d4" providerId="ADAL" clId="{71450B28-6A91-49C5-BC88-2D7784511A7D}" dt="2026-09-07T15:33:15.611" v="11888" actId="255"/>
          <ac:spMkLst>
            <pc:docMk/>
            <pc:sldMk cId="2905352407" sldId="1063"/>
            <ac:spMk id="6" creationId="{CBC739D6-7EAD-8FB0-4FC9-74DCDE435522}"/>
          </ac:spMkLst>
        </pc:spChg>
      </pc:sldChg>
      <pc:sldMasterChg chg="addSldLayout">
        <pc:chgData name="Jessica Newport" userId="dede3334-717e-4998-a1ad-2432f5a188d4" providerId="ADAL" clId="{71450B28-6A91-49C5-BC88-2D7784511A7D}" dt="2026-09-07T12:40:25.201" v="4639"/>
        <pc:sldMasterMkLst>
          <pc:docMk/>
          <pc:sldMasterMk cId="136727801" sldId="2147483781"/>
        </pc:sldMasterMkLst>
        <pc:sldLayoutChg chg="add">
          <pc:chgData name="Jessica Newport" userId="dede3334-717e-4998-a1ad-2432f5a188d4" providerId="ADAL" clId="{71450B28-6A91-49C5-BC88-2D7784511A7D}" dt="2026-09-07T12:40:25.201" v="4639"/>
          <pc:sldLayoutMkLst>
            <pc:docMk/>
            <pc:sldMasterMk cId="136727801" sldId="2147483781"/>
            <pc:sldLayoutMk cId="316208322" sldId="2147483792"/>
          </pc:sldLayoutMkLst>
        </pc:sldLayoutChg>
      </pc:sldMasterChg>
    </pc:docChg>
  </pc:docChgLst>
</pc:chgInfo>
</file>

<file path=ppt/diagrams/colors1.xml><?xml version="1.0" encoding="utf-8"?>
<dgm:colorsDef xmlns:dgm="http://schemas.openxmlformats.org/drawingml/2006/diagram" xmlns:a="http://schemas.openxmlformats.org/drawingml/2006/main" uniqueId="urn:microsoft.com/office/officeart/2005/8/colors/accent4_1">
  <dgm:title val=""/>
  <dgm:desc val=""/>
  <dgm:catLst>
    <dgm:cat type="accent4" pri="11100"/>
  </dgm:catLst>
  <dgm:styleLbl name="node0">
    <dgm:fillClrLst meth="repeat">
      <a:schemeClr val="lt1"/>
    </dgm:fillClrLst>
    <dgm:linClrLst meth="repeat">
      <a:schemeClr val="accent4">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4">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4">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4">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4">
        <a:shade val="80000"/>
      </a:schemeClr>
    </dgm:linClrLst>
    <dgm:effectClrLst/>
    <dgm:txLinClrLst/>
    <dgm:txFillClrLst/>
    <dgm:txEffectClrLst/>
  </dgm:styleLbl>
  <dgm:styleLbl name="node2">
    <dgm:fillClrLst meth="repeat">
      <a:schemeClr val="lt1"/>
    </dgm:fillClrLst>
    <dgm:linClrLst meth="repeat">
      <a:schemeClr val="accent4">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4">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4">
        <a:shade val="80000"/>
      </a:schemeClr>
    </dgm:linClrLst>
    <dgm:effectClrLst/>
    <dgm:txLinClrLst/>
    <dgm:txFillClrLst meth="repeat">
      <a:schemeClr val="dk1"/>
    </dgm:txFillClrLst>
    <dgm:txEffectClrLst/>
  </dgm:styleLbl>
  <dgm:styleLbl name="fgImgPlace1">
    <dgm:fillClrLst meth="repeat">
      <a:schemeClr val="accent4">
        <a:tint val="40000"/>
      </a:schemeClr>
    </dgm:fillClrLst>
    <dgm:linClrLst meth="repeat">
      <a:schemeClr val="accent4">
        <a:shade val="80000"/>
      </a:schemeClr>
    </dgm:linClrLst>
    <dgm:effectClrLst/>
    <dgm:txLinClrLst/>
    <dgm:txFillClrLst meth="repeat">
      <a:schemeClr val="lt1"/>
    </dgm:txFillClrLst>
    <dgm:txEffectClrLst/>
  </dgm:styleLbl>
  <dgm:styleLbl name="alignImgPlace1">
    <dgm:fillClrLst meth="repeat">
      <a:schemeClr val="accent4">
        <a:tint val="40000"/>
      </a:schemeClr>
    </dgm:fillClrLst>
    <dgm:linClrLst meth="repeat">
      <a:schemeClr val="accent4">
        <a:shade val="80000"/>
      </a:schemeClr>
    </dgm:linClrLst>
    <dgm:effectClrLst/>
    <dgm:txLinClrLst/>
    <dgm:txFillClrLst meth="repeat">
      <a:schemeClr val="lt1"/>
    </dgm:txFillClrLst>
    <dgm:txEffectClrLst/>
  </dgm:styleLbl>
  <dgm:styleLbl name="bgImgPlace1">
    <dgm:fillClrLst meth="repeat">
      <a:schemeClr val="accent4">
        <a:tint val="40000"/>
      </a:schemeClr>
    </dgm:fillClrLst>
    <dgm:linClrLst meth="repeat">
      <a:schemeClr val="accent4">
        <a:shade val="80000"/>
      </a:schemeClr>
    </dgm:linClrLst>
    <dgm:effectClrLst/>
    <dgm:txLinClrLst/>
    <dgm:txFillClrLst meth="repeat">
      <a:schemeClr val="lt1"/>
    </dgm:txFillClrLst>
    <dgm:txEffectClrLst/>
  </dgm:styleLbl>
  <dgm:styleLbl name="sibTrans2D1">
    <dgm:fillClrLst meth="repeat">
      <a:schemeClr val="accent4">
        <a:tint val="60000"/>
      </a:schemeClr>
    </dgm:fillClrLst>
    <dgm:linClrLst meth="repeat">
      <a:schemeClr val="accent4">
        <a:tint val="60000"/>
      </a:schemeClr>
    </dgm:linClrLst>
    <dgm:effectClrLst/>
    <dgm:txLinClrLst/>
    <dgm:txFillClrLst meth="repeat">
      <a:schemeClr val="dk1"/>
    </dgm:txFillClrLst>
    <dgm:txEffectClrLst/>
  </dgm:styleLbl>
  <dgm:styleLbl name="fgSibTrans2D1">
    <dgm:fillClrLst meth="repeat">
      <a:schemeClr val="accent4">
        <a:tint val="60000"/>
      </a:schemeClr>
    </dgm:fillClrLst>
    <dgm:linClrLst meth="repeat">
      <a:schemeClr val="accent4">
        <a:tint val="60000"/>
      </a:schemeClr>
    </dgm:linClrLst>
    <dgm:effectClrLst/>
    <dgm:txLinClrLst/>
    <dgm:txFillClrLst meth="repeat">
      <a:schemeClr val="dk1"/>
    </dgm:txFillClrLst>
    <dgm:txEffectClrLst/>
  </dgm:styleLbl>
  <dgm:styleLbl name="bgSibTrans2D1">
    <dgm:fillClrLst meth="repeat">
      <a:schemeClr val="accent4">
        <a:tint val="60000"/>
      </a:schemeClr>
    </dgm:fillClrLst>
    <dgm:linClrLst meth="repeat">
      <a:schemeClr val="accent4">
        <a:tint val="60000"/>
      </a:schemeClr>
    </dgm:linClrLst>
    <dgm:effectClrLst/>
    <dgm:txLinClrLst/>
    <dgm:txFillClrLst meth="repeat">
      <a:schemeClr val="dk1"/>
    </dgm:txFillClrLst>
    <dgm:txEffectClrLst/>
  </dgm:styleLbl>
  <dgm:styleLbl name="sibTrans1D1">
    <dgm:fillClrLst meth="repeat">
      <a:schemeClr val="accent4"/>
    </dgm:fillClrLst>
    <dgm:linClrLst meth="repeat">
      <a:schemeClr val="accent4"/>
    </dgm:linClrLst>
    <dgm:effectClrLst/>
    <dgm:txLinClrLst/>
    <dgm:txFillClrLst meth="repeat">
      <a:schemeClr val="tx1"/>
    </dgm:txFillClrLst>
    <dgm:txEffectClrLst/>
  </dgm:styleLbl>
  <dgm:styleLbl name="callout">
    <dgm:fillClrLst meth="repeat">
      <a:schemeClr val="accent4"/>
    </dgm:fillClrLst>
    <dgm:linClrLst meth="repeat">
      <a:schemeClr val="accent4"/>
    </dgm:linClrLst>
    <dgm:effectClrLst/>
    <dgm:txLinClrLst/>
    <dgm:txFillClrLst meth="repeat">
      <a:schemeClr val="tx1"/>
    </dgm:txFillClrLst>
    <dgm:txEffectClrLst/>
  </dgm:styleLbl>
  <dgm:styleLbl name="asst0">
    <dgm:fillClrLst meth="repeat">
      <a:schemeClr val="lt1"/>
    </dgm:fillClrLst>
    <dgm:linClrLst meth="repeat">
      <a:schemeClr val="accent4">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4">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4">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4">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4">
        <a:shade val="80000"/>
      </a:schemeClr>
    </dgm:linClrLst>
    <dgm:effectClrLst/>
    <dgm:txLinClrLst/>
    <dgm:txFillClrLst meth="repeat">
      <a:schemeClr val="dk1"/>
    </dgm:txFillClrLst>
    <dgm:txEffectClrLst/>
  </dgm:styleLbl>
  <dgm:styleLbl name="parChTrans2D1">
    <dgm:fillClrLst meth="repeat">
      <a:schemeClr val="accent4">
        <a:tint val="60000"/>
      </a:schemeClr>
    </dgm:fillClrLst>
    <dgm:linClrLst meth="repeat">
      <a:schemeClr val="accent4">
        <a:tint val="60000"/>
      </a:schemeClr>
    </dgm:linClrLst>
    <dgm:effectClrLst/>
    <dgm:txLinClrLst/>
    <dgm:txFillClrLst/>
    <dgm:txEffectClrLst/>
  </dgm:styleLbl>
  <dgm:styleLbl name="parChTrans2D2">
    <dgm:fillClrLst meth="repeat">
      <a:schemeClr val="accent4"/>
    </dgm:fillClrLst>
    <dgm:linClrLst meth="repeat">
      <a:schemeClr val="accent4"/>
    </dgm:linClrLst>
    <dgm:effectClrLst/>
    <dgm:txLinClrLst/>
    <dgm:txFillClrLst/>
    <dgm:txEffectClrLst/>
  </dgm:styleLbl>
  <dgm:styleLbl name="parChTrans2D3">
    <dgm:fillClrLst meth="repeat">
      <a:schemeClr val="accent4"/>
    </dgm:fillClrLst>
    <dgm:linClrLst meth="repeat">
      <a:schemeClr val="accent4"/>
    </dgm:linClrLst>
    <dgm:effectClrLst/>
    <dgm:txLinClrLst/>
    <dgm:txFillClrLst/>
    <dgm:txEffectClrLst/>
  </dgm:styleLbl>
  <dgm:styleLbl name="parChTrans2D4">
    <dgm:fillClrLst meth="repeat">
      <a:schemeClr val="accent4"/>
    </dgm:fillClrLst>
    <dgm:linClrLst meth="repeat">
      <a:schemeClr val="accent4"/>
    </dgm:linClrLst>
    <dgm:effectClrLst/>
    <dgm:txLinClrLst/>
    <dgm:txFillClrLst meth="repeat">
      <a:schemeClr val="lt1"/>
    </dgm:txFillClrLst>
    <dgm:txEffectClrLst/>
  </dgm:styleLbl>
  <dgm:styleLbl name="parChTrans1D1">
    <dgm:fillClrLst meth="repeat">
      <a:schemeClr val="accent4"/>
    </dgm:fillClrLst>
    <dgm:linClrLst meth="repeat">
      <a:schemeClr val="accent4">
        <a:shade val="60000"/>
      </a:schemeClr>
    </dgm:linClrLst>
    <dgm:effectClrLst/>
    <dgm:txLinClrLst/>
    <dgm:txFillClrLst meth="repeat">
      <a:schemeClr val="tx1"/>
    </dgm:txFillClrLst>
    <dgm:txEffectClrLst/>
  </dgm:styleLbl>
  <dgm:styleLbl name="parChTrans1D2">
    <dgm:fillClrLst meth="repeat">
      <a:schemeClr val="accent4"/>
    </dgm:fillClrLst>
    <dgm:linClrLst meth="repeat">
      <a:schemeClr val="accent4">
        <a:shade val="60000"/>
      </a:schemeClr>
    </dgm:linClrLst>
    <dgm:effectClrLst/>
    <dgm:txLinClrLst/>
    <dgm:txFillClrLst meth="repeat">
      <a:schemeClr val="tx1"/>
    </dgm:txFillClrLst>
    <dgm:txEffectClrLst/>
  </dgm:styleLbl>
  <dgm:styleLbl name="parChTrans1D3">
    <dgm:fillClrLst meth="repeat">
      <a:schemeClr val="accent4"/>
    </dgm:fillClrLst>
    <dgm:linClrLst meth="repeat">
      <a:schemeClr val="accent4">
        <a:shade val="80000"/>
      </a:schemeClr>
    </dgm:linClrLst>
    <dgm:effectClrLst/>
    <dgm:txLinClrLst/>
    <dgm:txFillClrLst meth="repeat">
      <a:schemeClr val="tx1"/>
    </dgm:txFillClrLst>
    <dgm:txEffectClrLst/>
  </dgm:styleLbl>
  <dgm:styleLbl name="parChTrans1D4">
    <dgm:fillClrLst meth="repeat">
      <a:schemeClr val="accent4"/>
    </dgm:fillClrLst>
    <dgm:linClrLst meth="repeat">
      <a:schemeClr val="accent4">
        <a:shade val="80000"/>
      </a:schemeClr>
    </dgm:linClrLst>
    <dgm:effectClrLst/>
    <dgm:txLinClrLst/>
    <dgm:txFillClrLst meth="repeat">
      <a:schemeClr val="tx1"/>
    </dgm:txFillClrLst>
    <dgm:txEffectClrLst/>
  </dgm:styleLbl>
  <dgm:styleLbl name="fgAcc1">
    <dgm:fillClrLst meth="repeat">
      <a:schemeClr val="accent4">
        <a:alpha val="90000"/>
        <a:tint val="40000"/>
      </a:schemeClr>
    </dgm:fillClrLst>
    <dgm:linClrLst meth="repeat">
      <a:schemeClr val="accent4"/>
    </dgm:linClrLst>
    <dgm:effectClrLst/>
    <dgm:txLinClrLst/>
    <dgm:txFillClrLst meth="repeat">
      <a:schemeClr val="dk1"/>
    </dgm:txFillClrLst>
    <dgm:txEffectClrLst/>
  </dgm:styleLbl>
  <dgm:styleLbl name="conFgAcc1">
    <dgm:fillClrLst meth="repeat">
      <a:schemeClr val="accent4">
        <a:alpha val="90000"/>
        <a:tint val="40000"/>
      </a:schemeClr>
    </dgm:fillClrLst>
    <dgm:linClrLst meth="repeat">
      <a:schemeClr val="accent4"/>
    </dgm:linClrLst>
    <dgm:effectClrLst/>
    <dgm:txLinClrLst/>
    <dgm:txFillClrLst meth="repeat">
      <a:schemeClr val="dk1"/>
    </dgm:txFillClrLst>
    <dgm:txEffectClrLst/>
  </dgm:styleLbl>
  <dgm:styleLbl name="alignAcc1">
    <dgm:fillClrLst meth="repeat">
      <a:schemeClr val="accent4">
        <a:alpha val="90000"/>
        <a:tint val="40000"/>
      </a:schemeClr>
    </dgm:fillClrLst>
    <dgm:linClrLst meth="repeat">
      <a:schemeClr val="accent4"/>
    </dgm:linClrLst>
    <dgm:effectClrLst/>
    <dgm:txLinClrLst/>
    <dgm:txFillClrLst meth="repeat">
      <a:schemeClr val="dk1"/>
    </dgm:txFillClrLst>
    <dgm:txEffectClrLst/>
  </dgm:styleLbl>
  <dgm:styleLbl name="trAlignAcc1">
    <dgm:fillClrLst meth="repeat">
      <a:schemeClr val="accent4">
        <a:alpha val="40000"/>
        <a:tint val="40000"/>
      </a:schemeClr>
    </dgm:fillClrLst>
    <dgm:linClrLst meth="repeat">
      <a:schemeClr val="accent4"/>
    </dgm:linClrLst>
    <dgm:effectClrLst/>
    <dgm:txLinClrLst/>
    <dgm:txFillClrLst meth="repeat">
      <a:schemeClr val="dk1"/>
    </dgm:txFillClrLst>
    <dgm:txEffectClrLst/>
  </dgm:styleLbl>
  <dgm:styleLbl name="bgAcc1">
    <dgm:fillClrLst meth="repeat">
      <a:schemeClr val="accent4">
        <a:alpha val="90000"/>
        <a:tint val="40000"/>
      </a:schemeClr>
    </dgm:fillClrLst>
    <dgm:linClrLst meth="repeat">
      <a:schemeClr val="accent4"/>
    </dgm:linClrLst>
    <dgm:effectClrLst/>
    <dgm:txLinClrLst/>
    <dgm:txFillClrLst meth="repeat">
      <a:schemeClr val="dk1"/>
    </dgm:txFillClrLst>
    <dgm:txEffectClrLst/>
  </dgm:styleLbl>
  <dgm:styleLbl name="solidFgAcc1">
    <dgm:fillClrLst meth="repeat">
      <a:schemeClr val="lt1"/>
    </dgm:fillClrLst>
    <dgm:linClrLst meth="repeat">
      <a:schemeClr val="accent4"/>
    </dgm:linClrLst>
    <dgm:effectClrLst/>
    <dgm:txLinClrLst/>
    <dgm:txFillClrLst meth="repeat">
      <a:schemeClr val="dk1"/>
    </dgm:txFillClrLst>
    <dgm:txEffectClrLst/>
  </dgm:styleLbl>
  <dgm:styleLbl name="solidAlignAcc1">
    <dgm:fillClrLst meth="repeat">
      <a:schemeClr val="lt1"/>
    </dgm:fillClrLst>
    <dgm:linClrLst meth="repeat">
      <a:schemeClr val="accent4"/>
    </dgm:linClrLst>
    <dgm:effectClrLst/>
    <dgm:txLinClrLst/>
    <dgm:txFillClrLst meth="repeat">
      <a:schemeClr val="dk1"/>
    </dgm:txFillClrLst>
    <dgm:txEffectClrLst/>
  </dgm:styleLbl>
  <dgm:styleLbl name="solidBgAcc1">
    <dgm:fillClrLst meth="repeat">
      <a:schemeClr val="lt1"/>
    </dgm:fillClrLst>
    <dgm:linClrLst meth="repeat">
      <a:schemeClr val="accent4"/>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4">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4">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4">
        <a:alpha val="90000"/>
      </a:schemeClr>
    </dgm:linClrLst>
    <dgm:effectClrLst/>
    <dgm:txLinClrLst/>
    <dgm:txFillClrLst meth="repeat">
      <a:schemeClr val="dk1"/>
    </dgm:txFillClrLst>
    <dgm:txEffectClrLst/>
  </dgm:styleLbl>
  <dgm:styleLbl name="fgAcc0">
    <dgm:fillClrLst meth="repeat">
      <a:schemeClr val="accent4">
        <a:alpha val="90000"/>
        <a:tint val="40000"/>
      </a:schemeClr>
    </dgm:fillClrLst>
    <dgm:linClrLst meth="repeat">
      <a:schemeClr val="accent4"/>
    </dgm:linClrLst>
    <dgm:effectClrLst/>
    <dgm:txLinClrLst/>
    <dgm:txFillClrLst meth="repeat">
      <a:schemeClr val="dk1"/>
    </dgm:txFillClrLst>
    <dgm:txEffectClrLst/>
  </dgm:styleLbl>
  <dgm:styleLbl name="fgAcc2">
    <dgm:fillClrLst meth="repeat">
      <a:schemeClr val="accent4">
        <a:alpha val="90000"/>
        <a:tint val="40000"/>
      </a:schemeClr>
    </dgm:fillClrLst>
    <dgm:linClrLst meth="repeat">
      <a:schemeClr val="accent4"/>
    </dgm:linClrLst>
    <dgm:effectClrLst/>
    <dgm:txLinClrLst/>
    <dgm:txFillClrLst meth="repeat">
      <a:schemeClr val="dk1"/>
    </dgm:txFillClrLst>
    <dgm:txEffectClrLst/>
  </dgm:styleLbl>
  <dgm:styleLbl name="fgAcc3">
    <dgm:fillClrLst meth="repeat">
      <a:schemeClr val="accent4">
        <a:alpha val="90000"/>
        <a:tint val="40000"/>
      </a:schemeClr>
    </dgm:fillClrLst>
    <dgm:linClrLst meth="repeat">
      <a:schemeClr val="accent4"/>
    </dgm:linClrLst>
    <dgm:effectClrLst/>
    <dgm:txLinClrLst/>
    <dgm:txFillClrLst meth="repeat">
      <a:schemeClr val="dk1"/>
    </dgm:txFillClrLst>
    <dgm:txEffectClrLst/>
  </dgm:styleLbl>
  <dgm:styleLbl name="fgAcc4">
    <dgm:fillClrLst meth="repeat">
      <a:schemeClr val="accent4">
        <a:alpha val="90000"/>
        <a:tint val="40000"/>
      </a:schemeClr>
    </dgm:fillClrLst>
    <dgm:linClrLst meth="repeat">
      <a:schemeClr val="accent4"/>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accent4"/>
    </dgm:linClrLst>
    <dgm:effectClrLst/>
    <dgm:txLinClrLst/>
    <dgm:txFillClrLst meth="repeat">
      <a:schemeClr val="dk1"/>
    </dgm:txFillClrLst>
    <dgm:txEffectClrLst/>
  </dgm:styleLbl>
  <dgm:styleLbl name="dkBgShp">
    <dgm:fillClrLst meth="repeat">
      <a:schemeClr val="accent4">
        <a:shade val="80000"/>
      </a:schemeClr>
    </dgm:fillClrLst>
    <dgm:linClrLst meth="repeat">
      <a:schemeClr val="accent4"/>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EECCFE65-4D67-4EAB-9D27-94ADA8936119}" type="doc">
      <dgm:prSet loTypeId="urn:microsoft.com/office/officeart/2005/8/layout/cycle1" loCatId="cycle" qsTypeId="urn:microsoft.com/office/officeart/2005/8/quickstyle/simple2" qsCatId="simple" csTypeId="urn:microsoft.com/office/officeart/2005/8/colors/accent4_1" csCatId="accent4" phldr="1"/>
      <dgm:spPr/>
      <dgm:t>
        <a:bodyPr/>
        <a:lstStyle/>
        <a:p>
          <a:endParaRPr lang="en-GB"/>
        </a:p>
      </dgm:t>
    </dgm:pt>
    <dgm:pt modelId="{A1F12ECA-22FC-4C73-94D4-A9F8F5AA2514}">
      <dgm:prSet phldrT="[Text]"/>
      <dgm:spPr/>
      <dgm:t>
        <a:bodyPr/>
        <a:lstStyle/>
        <a:p>
          <a:r>
            <a:rPr lang="en-GB" dirty="0"/>
            <a:t>Set Organisation Objectives</a:t>
          </a:r>
        </a:p>
      </dgm:t>
    </dgm:pt>
    <dgm:pt modelId="{C546F001-0C31-4E59-BAFB-9154A0BE4DA1}" type="parTrans" cxnId="{2F2050AD-BD4D-4837-8360-FADD5A4768B1}">
      <dgm:prSet/>
      <dgm:spPr/>
      <dgm:t>
        <a:bodyPr/>
        <a:lstStyle/>
        <a:p>
          <a:endParaRPr lang="en-GB"/>
        </a:p>
      </dgm:t>
    </dgm:pt>
    <dgm:pt modelId="{53273170-701C-4BA0-B3B9-49E220207D8E}" type="sibTrans" cxnId="{2F2050AD-BD4D-4837-8360-FADD5A4768B1}">
      <dgm:prSet/>
      <dgm:spPr/>
      <dgm:t>
        <a:bodyPr/>
        <a:lstStyle/>
        <a:p>
          <a:endParaRPr lang="en-GB"/>
        </a:p>
      </dgm:t>
    </dgm:pt>
    <dgm:pt modelId="{0C91EF39-FC7B-433E-9645-31954867E480}">
      <dgm:prSet phldrT="[Text]"/>
      <dgm:spPr/>
      <dgm:t>
        <a:bodyPr/>
        <a:lstStyle/>
        <a:p>
          <a:r>
            <a:rPr lang="en-GB" dirty="0"/>
            <a:t>Create Objectives for Employees</a:t>
          </a:r>
        </a:p>
      </dgm:t>
    </dgm:pt>
    <dgm:pt modelId="{B5DC72FB-17E1-4F81-97D2-1C0F536E8F60}" type="parTrans" cxnId="{550EF906-3AD6-4D99-966F-3DC8CD10A242}">
      <dgm:prSet/>
      <dgm:spPr/>
      <dgm:t>
        <a:bodyPr/>
        <a:lstStyle/>
        <a:p>
          <a:endParaRPr lang="en-GB"/>
        </a:p>
      </dgm:t>
    </dgm:pt>
    <dgm:pt modelId="{8E8F1594-9EB0-44E3-98DD-C7F7C1AEF0CE}" type="sibTrans" cxnId="{550EF906-3AD6-4D99-966F-3DC8CD10A242}">
      <dgm:prSet/>
      <dgm:spPr/>
      <dgm:t>
        <a:bodyPr/>
        <a:lstStyle/>
        <a:p>
          <a:endParaRPr lang="en-GB"/>
        </a:p>
      </dgm:t>
    </dgm:pt>
    <dgm:pt modelId="{B1FB41E1-9EE8-4621-868E-C96527358E75}">
      <dgm:prSet phldrT="[Text]"/>
      <dgm:spPr/>
      <dgm:t>
        <a:bodyPr/>
        <a:lstStyle/>
        <a:p>
          <a:r>
            <a:rPr lang="en-GB" dirty="0"/>
            <a:t>Monitor</a:t>
          </a:r>
        </a:p>
      </dgm:t>
    </dgm:pt>
    <dgm:pt modelId="{1BED68B4-64AC-46FC-894D-92E84BAC597A}" type="parTrans" cxnId="{577FB27A-1AD0-4344-83AB-6B158792CEB3}">
      <dgm:prSet/>
      <dgm:spPr/>
      <dgm:t>
        <a:bodyPr/>
        <a:lstStyle/>
        <a:p>
          <a:endParaRPr lang="en-GB"/>
        </a:p>
      </dgm:t>
    </dgm:pt>
    <dgm:pt modelId="{EB3AFD64-728F-4E9F-8E80-65C2F44E56AC}" type="sibTrans" cxnId="{577FB27A-1AD0-4344-83AB-6B158792CEB3}">
      <dgm:prSet/>
      <dgm:spPr/>
      <dgm:t>
        <a:bodyPr/>
        <a:lstStyle/>
        <a:p>
          <a:endParaRPr lang="en-GB"/>
        </a:p>
      </dgm:t>
    </dgm:pt>
    <dgm:pt modelId="{96716474-8304-460E-A5BE-8EFE8D8070C7}">
      <dgm:prSet phldrT="[Text]"/>
      <dgm:spPr/>
      <dgm:t>
        <a:bodyPr/>
        <a:lstStyle/>
        <a:p>
          <a:r>
            <a:rPr lang="en-GB" dirty="0"/>
            <a:t>Evaluate Performance</a:t>
          </a:r>
        </a:p>
      </dgm:t>
    </dgm:pt>
    <dgm:pt modelId="{BE38C260-C3C1-47A4-BA46-985857B64356}" type="parTrans" cxnId="{8EABE80E-75CD-437A-957C-76F2FF78D1C3}">
      <dgm:prSet/>
      <dgm:spPr/>
      <dgm:t>
        <a:bodyPr/>
        <a:lstStyle/>
        <a:p>
          <a:endParaRPr lang="en-GB"/>
        </a:p>
      </dgm:t>
    </dgm:pt>
    <dgm:pt modelId="{07E4C038-EDDC-4D56-99BD-5ABB7FC61ED9}" type="sibTrans" cxnId="{8EABE80E-75CD-437A-957C-76F2FF78D1C3}">
      <dgm:prSet/>
      <dgm:spPr/>
      <dgm:t>
        <a:bodyPr/>
        <a:lstStyle/>
        <a:p>
          <a:endParaRPr lang="en-GB"/>
        </a:p>
      </dgm:t>
    </dgm:pt>
    <dgm:pt modelId="{2E35CE3A-FB3A-4FB8-9846-0572344319CE}">
      <dgm:prSet phldrT="[Text]"/>
      <dgm:spPr/>
      <dgm:t>
        <a:bodyPr/>
        <a:lstStyle/>
        <a:p>
          <a:r>
            <a:rPr lang="en-GB" dirty="0"/>
            <a:t>Reward Performance</a:t>
          </a:r>
        </a:p>
      </dgm:t>
    </dgm:pt>
    <dgm:pt modelId="{289E1BEE-2D47-49D4-908D-D3ABD9B159A0}" type="parTrans" cxnId="{05E3D329-D9E5-442A-B2FC-0FF01DC075A5}">
      <dgm:prSet/>
      <dgm:spPr/>
      <dgm:t>
        <a:bodyPr/>
        <a:lstStyle/>
        <a:p>
          <a:endParaRPr lang="en-GB"/>
        </a:p>
      </dgm:t>
    </dgm:pt>
    <dgm:pt modelId="{EF7FF703-EFD0-4EDD-A3D6-25D1FB831323}" type="sibTrans" cxnId="{05E3D329-D9E5-442A-B2FC-0FF01DC075A5}">
      <dgm:prSet/>
      <dgm:spPr/>
      <dgm:t>
        <a:bodyPr/>
        <a:lstStyle/>
        <a:p>
          <a:endParaRPr lang="en-GB">
            <a:solidFill>
              <a:srgbClr val="FF0000"/>
            </a:solidFill>
          </a:endParaRPr>
        </a:p>
      </dgm:t>
    </dgm:pt>
    <dgm:pt modelId="{875B8A3E-DEBE-4112-944E-8222DEDBF47D}" type="pres">
      <dgm:prSet presAssocID="{EECCFE65-4D67-4EAB-9D27-94ADA8936119}" presName="cycle" presStyleCnt="0">
        <dgm:presLayoutVars>
          <dgm:dir/>
          <dgm:resizeHandles val="exact"/>
        </dgm:presLayoutVars>
      </dgm:prSet>
      <dgm:spPr/>
    </dgm:pt>
    <dgm:pt modelId="{65987E22-650C-4471-9FAD-AF67B17366CF}" type="pres">
      <dgm:prSet presAssocID="{A1F12ECA-22FC-4C73-94D4-A9F8F5AA2514}" presName="dummy" presStyleCnt="0"/>
      <dgm:spPr/>
    </dgm:pt>
    <dgm:pt modelId="{B2D8B9D1-3B5B-43CD-A2A7-F7D3FA73E399}" type="pres">
      <dgm:prSet presAssocID="{A1F12ECA-22FC-4C73-94D4-A9F8F5AA2514}" presName="node" presStyleLbl="revTx" presStyleIdx="0" presStyleCnt="5">
        <dgm:presLayoutVars>
          <dgm:bulletEnabled val="1"/>
        </dgm:presLayoutVars>
      </dgm:prSet>
      <dgm:spPr/>
    </dgm:pt>
    <dgm:pt modelId="{23E84B98-BDAA-40F1-B42D-9C14A16F46C3}" type="pres">
      <dgm:prSet presAssocID="{53273170-701C-4BA0-B3B9-49E220207D8E}" presName="sibTrans" presStyleLbl="node1" presStyleIdx="0" presStyleCnt="5"/>
      <dgm:spPr/>
    </dgm:pt>
    <dgm:pt modelId="{AF1CBD13-C26F-4699-99F0-D2E65906686B}" type="pres">
      <dgm:prSet presAssocID="{0C91EF39-FC7B-433E-9645-31954867E480}" presName="dummy" presStyleCnt="0"/>
      <dgm:spPr/>
    </dgm:pt>
    <dgm:pt modelId="{ADF6A6CF-AB4D-4E03-860E-D99AD81A5B69}" type="pres">
      <dgm:prSet presAssocID="{0C91EF39-FC7B-433E-9645-31954867E480}" presName="node" presStyleLbl="revTx" presStyleIdx="1" presStyleCnt="5">
        <dgm:presLayoutVars>
          <dgm:bulletEnabled val="1"/>
        </dgm:presLayoutVars>
      </dgm:prSet>
      <dgm:spPr/>
    </dgm:pt>
    <dgm:pt modelId="{E839B666-0D14-44CD-8B47-A8B3A4DEEE44}" type="pres">
      <dgm:prSet presAssocID="{8E8F1594-9EB0-44E3-98DD-C7F7C1AEF0CE}" presName="sibTrans" presStyleLbl="node1" presStyleIdx="1" presStyleCnt="5"/>
      <dgm:spPr/>
    </dgm:pt>
    <dgm:pt modelId="{5DA111D2-DA66-484D-ADF3-321650D1BF8D}" type="pres">
      <dgm:prSet presAssocID="{B1FB41E1-9EE8-4621-868E-C96527358E75}" presName="dummy" presStyleCnt="0"/>
      <dgm:spPr/>
    </dgm:pt>
    <dgm:pt modelId="{B05241FE-7595-4647-B600-D5267CF0B0BF}" type="pres">
      <dgm:prSet presAssocID="{B1FB41E1-9EE8-4621-868E-C96527358E75}" presName="node" presStyleLbl="revTx" presStyleIdx="2" presStyleCnt="5">
        <dgm:presLayoutVars>
          <dgm:bulletEnabled val="1"/>
        </dgm:presLayoutVars>
      </dgm:prSet>
      <dgm:spPr/>
    </dgm:pt>
    <dgm:pt modelId="{2E6097DC-2A47-4901-B3A2-D3723D203D18}" type="pres">
      <dgm:prSet presAssocID="{EB3AFD64-728F-4E9F-8E80-65C2F44E56AC}" presName="sibTrans" presStyleLbl="node1" presStyleIdx="2" presStyleCnt="5"/>
      <dgm:spPr/>
    </dgm:pt>
    <dgm:pt modelId="{AEA91E22-C3AC-4DA2-B1C4-96AA5F97AF18}" type="pres">
      <dgm:prSet presAssocID="{96716474-8304-460E-A5BE-8EFE8D8070C7}" presName="dummy" presStyleCnt="0"/>
      <dgm:spPr/>
    </dgm:pt>
    <dgm:pt modelId="{6BD1EDC1-192B-4F6C-8B12-A139AA7F73E2}" type="pres">
      <dgm:prSet presAssocID="{96716474-8304-460E-A5BE-8EFE8D8070C7}" presName="node" presStyleLbl="revTx" presStyleIdx="3" presStyleCnt="5">
        <dgm:presLayoutVars>
          <dgm:bulletEnabled val="1"/>
        </dgm:presLayoutVars>
      </dgm:prSet>
      <dgm:spPr/>
    </dgm:pt>
    <dgm:pt modelId="{D09B384C-8970-41F0-A8D5-48DCB4136087}" type="pres">
      <dgm:prSet presAssocID="{07E4C038-EDDC-4D56-99BD-5ABB7FC61ED9}" presName="sibTrans" presStyleLbl="node1" presStyleIdx="3" presStyleCnt="5"/>
      <dgm:spPr/>
    </dgm:pt>
    <dgm:pt modelId="{F11803FD-EB03-4D29-B091-61EA134E4317}" type="pres">
      <dgm:prSet presAssocID="{2E35CE3A-FB3A-4FB8-9846-0572344319CE}" presName="dummy" presStyleCnt="0"/>
      <dgm:spPr/>
    </dgm:pt>
    <dgm:pt modelId="{5BD5A526-0A4B-430C-956C-1ACE2950C1C9}" type="pres">
      <dgm:prSet presAssocID="{2E35CE3A-FB3A-4FB8-9846-0572344319CE}" presName="node" presStyleLbl="revTx" presStyleIdx="4" presStyleCnt="5">
        <dgm:presLayoutVars>
          <dgm:bulletEnabled val="1"/>
        </dgm:presLayoutVars>
      </dgm:prSet>
      <dgm:spPr/>
    </dgm:pt>
    <dgm:pt modelId="{512EC445-2265-4B04-8BE1-803C6EF20D0E}" type="pres">
      <dgm:prSet presAssocID="{EF7FF703-EFD0-4EDD-A3D6-25D1FB831323}" presName="sibTrans" presStyleLbl="node1" presStyleIdx="4" presStyleCnt="5"/>
      <dgm:spPr/>
    </dgm:pt>
  </dgm:ptLst>
  <dgm:cxnLst>
    <dgm:cxn modelId="{1111DE00-2D0F-4539-A6AA-1D4C9DBBDB0E}" type="presOf" srcId="{EB3AFD64-728F-4E9F-8E80-65C2F44E56AC}" destId="{2E6097DC-2A47-4901-B3A2-D3723D203D18}" srcOrd="0" destOrd="0" presId="urn:microsoft.com/office/officeart/2005/8/layout/cycle1"/>
    <dgm:cxn modelId="{550EF906-3AD6-4D99-966F-3DC8CD10A242}" srcId="{EECCFE65-4D67-4EAB-9D27-94ADA8936119}" destId="{0C91EF39-FC7B-433E-9645-31954867E480}" srcOrd="1" destOrd="0" parTransId="{B5DC72FB-17E1-4F81-97D2-1C0F536E8F60}" sibTransId="{8E8F1594-9EB0-44E3-98DD-C7F7C1AEF0CE}"/>
    <dgm:cxn modelId="{B8F7C507-C9B7-4E79-91BE-EBC149748A0A}" type="presOf" srcId="{EECCFE65-4D67-4EAB-9D27-94ADA8936119}" destId="{875B8A3E-DEBE-4112-944E-8222DEDBF47D}" srcOrd="0" destOrd="0" presId="urn:microsoft.com/office/officeart/2005/8/layout/cycle1"/>
    <dgm:cxn modelId="{8EABE80E-75CD-437A-957C-76F2FF78D1C3}" srcId="{EECCFE65-4D67-4EAB-9D27-94ADA8936119}" destId="{96716474-8304-460E-A5BE-8EFE8D8070C7}" srcOrd="3" destOrd="0" parTransId="{BE38C260-C3C1-47A4-BA46-985857B64356}" sibTransId="{07E4C038-EDDC-4D56-99BD-5ABB7FC61ED9}"/>
    <dgm:cxn modelId="{B879DD0F-95A0-4C16-AB58-C0821B87E26F}" type="presOf" srcId="{0C91EF39-FC7B-433E-9645-31954867E480}" destId="{ADF6A6CF-AB4D-4E03-860E-D99AD81A5B69}" srcOrd="0" destOrd="0" presId="urn:microsoft.com/office/officeart/2005/8/layout/cycle1"/>
    <dgm:cxn modelId="{D5EDF010-BD5F-4852-8147-FE69CAD66AC3}" type="presOf" srcId="{07E4C038-EDDC-4D56-99BD-5ABB7FC61ED9}" destId="{D09B384C-8970-41F0-A8D5-48DCB4136087}" srcOrd="0" destOrd="0" presId="urn:microsoft.com/office/officeart/2005/8/layout/cycle1"/>
    <dgm:cxn modelId="{05E3D329-D9E5-442A-B2FC-0FF01DC075A5}" srcId="{EECCFE65-4D67-4EAB-9D27-94ADA8936119}" destId="{2E35CE3A-FB3A-4FB8-9846-0572344319CE}" srcOrd="4" destOrd="0" parTransId="{289E1BEE-2D47-49D4-908D-D3ABD9B159A0}" sibTransId="{EF7FF703-EFD0-4EDD-A3D6-25D1FB831323}"/>
    <dgm:cxn modelId="{B4595C34-DF34-41CE-8632-3D8F4391B627}" type="presOf" srcId="{8E8F1594-9EB0-44E3-98DD-C7F7C1AEF0CE}" destId="{E839B666-0D14-44CD-8B47-A8B3A4DEEE44}" srcOrd="0" destOrd="0" presId="urn:microsoft.com/office/officeart/2005/8/layout/cycle1"/>
    <dgm:cxn modelId="{F11A8075-64B7-4A77-82BD-F84CFF253E68}" type="presOf" srcId="{96716474-8304-460E-A5BE-8EFE8D8070C7}" destId="{6BD1EDC1-192B-4F6C-8B12-A139AA7F73E2}" srcOrd="0" destOrd="0" presId="urn:microsoft.com/office/officeart/2005/8/layout/cycle1"/>
    <dgm:cxn modelId="{577FB27A-1AD0-4344-83AB-6B158792CEB3}" srcId="{EECCFE65-4D67-4EAB-9D27-94ADA8936119}" destId="{B1FB41E1-9EE8-4621-868E-C96527358E75}" srcOrd="2" destOrd="0" parTransId="{1BED68B4-64AC-46FC-894D-92E84BAC597A}" sibTransId="{EB3AFD64-728F-4E9F-8E80-65C2F44E56AC}"/>
    <dgm:cxn modelId="{41CB629D-404C-4A85-9C9B-F1478313B9E4}" type="presOf" srcId="{EF7FF703-EFD0-4EDD-A3D6-25D1FB831323}" destId="{512EC445-2265-4B04-8BE1-803C6EF20D0E}" srcOrd="0" destOrd="0" presId="urn:microsoft.com/office/officeart/2005/8/layout/cycle1"/>
    <dgm:cxn modelId="{16F8F5AB-E8A3-4046-9CA6-A3B8FAF98D63}" type="presOf" srcId="{2E35CE3A-FB3A-4FB8-9846-0572344319CE}" destId="{5BD5A526-0A4B-430C-956C-1ACE2950C1C9}" srcOrd="0" destOrd="0" presId="urn:microsoft.com/office/officeart/2005/8/layout/cycle1"/>
    <dgm:cxn modelId="{2F2050AD-BD4D-4837-8360-FADD5A4768B1}" srcId="{EECCFE65-4D67-4EAB-9D27-94ADA8936119}" destId="{A1F12ECA-22FC-4C73-94D4-A9F8F5AA2514}" srcOrd="0" destOrd="0" parTransId="{C546F001-0C31-4E59-BAFB-9154A0BE4DA1}" sibTransId="{53273170-701C-4BA0-B3B9-49E220207D8E}"/>
    <dgm:cxn modelId="{190814EB-C22C-401C-A34A-6C292C7B26A9}" type="presOf" srcId="{B1FB41E1-9EE8-4621-868E-C96527358E75}" destId="{B05241FE-7595-4647-B600-D5267CF0B0BF}" srcOrd="0" destOrd="0" presId="urn:microsoft.com/office/officeart/2005/8/layout/cycle1"/>
    <dgm:cxn modelId="{DD98F4F2-3667-436F-8AC2-8B5CFA2ABCD3}" type="presOf" srcId="{A1F12ECA-22FC-4C73-94D4-A9F8F5AA2514}" destId="{B2D8B9D1-3B5B-43CD-A2A7-F7D3FA73E399}" srcOrd="0" destOrd="0" presId="urn:microsoft.com/office/officeart/2005/8/layout/cycle1"/>
    <dgm:cxn modelId="{B68359FC-D5BC-41B0-A29B-6AF8B4159F36}" type="presOf" srcId="{53273170-701C-4BA0-B3B9-49E220207D8E}" destId="{23E84B98-BDAA-40F1-B42D-9C14A16F46C3}" srcOrd="0" destOrd="0" presId="urn:microsoft.com/office/officeart/2005/8/layout/cycle1"/>
    <dgm:cxn modelId="{37DA25A5-D30B-4598-903B-4855020BB399}" type="presParOf" srcId="{875B8A3E-DEBE-4112-944E-8222DEDBF47D}" destId="{65987E22-650C-4471-9FAD-AF67B17366CF}" srcOrd="0" destOrd="0" presId="urn:microsoft.com/office/officeart/2005/8/layout/cycle1"/>
    <dgm:cxn modelId="{514D54D1-DD41-49FF-8F9C-D6BB8A331F22}" type="presParOf" srcId="{875B8A3E-DEBE-4112-944E-8222DEDBF47D}" destId="{B2D8B9D1-3B5B-43CD-A2A7-F7D3FA73E399}" srcOrd="1" destOrd="0" presId="urn:microsoft.com/office/officeart/2005/8/layout/cycle1"/>
    <dgm:cxn modelId="{F88F8EEC-F33A-44EC-8AB6-D0C740A9806D}" type="presParOf" srcId="{875B8A3E-DEBE-4112-944E-8222DEDBF47D}" destId="{23E84B98-BDAA-40F1-B42D-9C14A16F46C3}" srcOrd="2" destOrd="0" presId="urn:microsoft.com/office/officeart/2005/8/layout/cycle1"/>
    <dgm:cxn modelId="{6BD36866-DE8E-42F3-949E-648623A874A2}" type="presParOf" srcId="{875B8A3E-DEBE-4112-944E-8222DEDBF47D}" destId="{AF1CBD13-C26F-4699-99F0-D2E65906686B}" srcOrd="3" destOrd="0" presId="urn:microsoft.com/office/officeart/2005/8/layout/cycle1"/>
    <dgm:cxn modelId="{AC22FB36-44DA-4A11-B5BC-CC8B76A02AC1}" type="presParOf" srcId="{875B8A3E-DEBE-4112-944E-8222DEDBF47D}" destId="{ADF6A6CF-AB4D-4E03-860E-D99AD81A5B69}" srcOrd="4" destOrd="0" presId="urn:microsoft.com/office/officeart/2005/8/layout/cycle1"/>
    <dgm:cxn modelId="{FE7DC512-CEA2-4C30-95AB-55EFC8258931}" type="presParOf" srcId="{875B8A3E-DEBE-4112-944E-8222DEDBF47D}" destId="{E839B666-0D14-44CD-8B47-A8B3A4DEEE44}" srcOrd="5" destOrd="0" presId="urn:microsoft.com/office/officeart/2005/8/layout/cycle1"/>
    <dgm:cxn modelId="{11FFB2CE-DEE9-4EEA-B917-0ED4CCE78114}" type="presParOf" srcId="{875B8A3E-DEBE-4112-944E-8222DEDBF47D}" destId="{5DA111D2-DA66-484D-ADF3-321650D1BF8D}" srcOrd="6" destOrd="0" presId="urn:microsoft.com/office/officeart/2005/8/layout/cycle1"/>
    <dgm:cxn modelId="{2D768F5B-5952-404B-8230-5D333F8B8AB6}" type="presParOf" srcId="{875B8A3E-DEBE-4112-944E-8222DEDBF47D}" destId="{B05241FE-7595-4647-B600-D5267CF0B0BF}" srcOrd="7" destOrd="0" presId="urn:microsoft.com/office/officeart/2005/8/layout/cycle1"/>
    <dgm:cxn modelId="{B0A85D0D-2754-41D7-B6B3-8B015B9970D2}" type="presParOf" srcId="{875B8A3E-DEBE-4112-944E-8222DEDBF47D}" destId="{2E6097DC-2A47-4901-B3A2-D3723D203D18}" srcOrd="8" destOrd="0" presId="urn:microsoft.com/office/officeart/2005/8/layout/cycle1"/>
    <dgm:cxn modelId="{443D9797-8DA7-45E4-9A8D-062E7DA481AE}" type="presParOf" srcId="{875B8A3E-DEBE-4112-944E-8222DEDBF47D}" destId="{AEA91E22-C3AC-4DA2-B1C4-96AA5F97AF18}" srcOrd="9" destOrd="0" presId="urn:microsoft.com/office/officeart/2005/8/layout/cycle1"/>
    <dgm:cxn modelId="{1C81CC6D-45E7-4A76-AFB7-09DADED352D4}" type="presParOf" srcId="{875B8A3E-DEBE-4112-944E-8222DEDBF47D}" destId="{6BD1EDC1-192B-4F6C-8B12-A139AA7F73E2}" srcOrd="10" destOrd="0" presId="urn:microsoft.com/office/officeart/2005/8/layout/cycle1"/>
    <dgm:cxn modelId="{9C7D34E6-F737-4C81-A72B-BE42CB563473}" type="presParOf" srcId="{875B8A3E-DEBE-4112-944E-8222DEDBF47D}" destId="{D09B384C-8970-41F0-A8D5-48DCB4136087}" srcOrd="11" destOrd="0" presId="urn:microsoft.com/office/officeart/2005/8/layout/cycle1"/>
    <dgm:cxn modelId="{26771885-92BF-4DE5-9CAE-B06B82FFA692}" type="presParOf" srcId="{875B8A3E-DEBE-4112-944E-8222DEDBF47D}" destId="{F11803FD-EB03-4D29-B091-61EA134E4317}" srcOrd="12" destOrd="0" presId="urn:microsoft.com/office/officeart/2005/8/layout/cycle1"/>
    <dgm:cxn modelId="{136319FA-64EA-4C4B-8885-4FAAC65CE9AF}" type="presParOf" srcId="{875B8A3E-DEBE-4112-944E-8222DEDBF47D}" destId="{5BD5A526-0A4B-430C-956C-1ACE2950C1C9}" srcOrd="13" destOrd="0" presId="urn:microsoft.com/office/officeart/2005/8/layout/cycle1"/>
    <dgm:cxn modelId="{80329A56-9E2D-4D0B-99DF-455B584398BC}" type="presParOf" srcId="{875B8A3E-DEBE-4112-944E-8222DEDBF47D}" destId="{512EC445-2265-4B04-8BE1-803C6EF20D0E}" srcOrd="14" destOrd="0" presId="urn:microsoft.com/office/officeart/2005/8/layout/cycle1"/>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2E1CBD4E-21ED-4D2B-B45A-D5860E256A3F}" type="doc">
      <dgm:prSet loTypeId="urn:microsoft.com/office/officeart/2005/8/layout/pyramid1" loCatId="pyramid" qsTypeId="urn:microsoft.com/office/officeart/2005/8/quickstyle/simple1" qsCatId="simple" csTypeId="urn:microsoft.com/office/officeart/2005/8/colors/colorful1" csCatId="colorful" phldr="1"/>
      <dgm:spPr/>
    </dgm:pt>
    <dgm:pt modelId="{E0C5BCC1-7213-45FF-810E-7D49162E2526}">
      <dgm:prSet phldrT="[Text]" custT="1"/>
      <dgm:spPr/>
      <dgm:t>
        <a:bodyPr/>
        <a:lstStyle/>
        <a:p>
          <a:r>
            <a:rPr lang="en-GB" sz="2400" dirty="0"/>
            <a:t>Pinnacle (Respect)</a:t>
          </a:r>
        </a:p>
      </dgm:t>
    </dgm:pt>
    <dgm:pt modelId="{7416BB4C-6B3E-4576-A5F9-4D3A1FB320EC}" type="parTrans" cxnId="{959ACF41-B469-40FA-9D6F-63EDBA4AF560}">
      <dgm:prSet/>
      <dgm:spPr/>
      <dgm:t>
        <a:bodyPr/>
        <a:lstStyle/>
        <a:p>
          <a:endParaRPr lang="en-GB" sz="2400"/>
        </a:p>
      </dgm:t>
    </dgm:pt>
    <dgm:pt modelId="{E7E46F19-4A2C-4A08-8339-C85EC89E005F}" type="sibTrans" cxnId="{959ACF41-B469-40FA-9D6F-63EDBA4AF560}">
      <dgm:prSet/>
      <dgm:spPr/>
      <dgm:t>
        <a:bodyPr/>
        <a:lstStyle/>
        <a:p>
          <a:endParaRPr lang="en-GB" sz="2400"/>
        </a:p>
      </dgm:t>
    </dgm:pt>
    <dgm:pt modelId="{2233D367-D8D7-4E09-AE27-D4E4C60F9F70}">
      <dgm:prSet phldrT="[Text]" custT="1"/>
      <dgm:spPr/>
      <dgm:t>
        <a:bodyPr/>
        <a:lstStyle/>
        <a:p>
          <a:r>
            <a:rPr lang="en-GB" sz="2400" dirty="0"/>
            <a:t>Permission ( Relationship)</a:t>
          </a:r>
        </a:p>
      </dgm:t>
    </dgm:pt>
    <dgm:pt modelId="{B9A510F6-A782-41A9-A0E7-F25621F3FA72}" type="parTrans" cxnId="{5BB90F54-5AF7-4878-A9E5-A73D13D885C0}">
      <dgm:prSet/>
      <dgm:spPr/>
      <dgm:t>
        <a:bodyPr/>
        <a:lstStyle/>
        <a:p>
          <a:endParaRPr lang="en-GB" sz="2400"/>
        </a:p>
      </dgm:t>
    </dgm:pt>
    <dgm:pt modelId="{F0CBF4E5-4866-4383-8980-1E03D96F3201}" type="sibTrans" cxnId="{5BB90F54-5AF7-4878-A9E5-A73D13D885C0}">
      <dgm:prSet/>
      <dgm:spPr/>
      <dgm:t>
        <a:bodyPr/>
        <a:lstStyle/>
        <a:p>
          <a:endParaRPr lang="en-GB" sz="2400"/>
        </a:p>
      </dgm:t>
    </dgm:pt>
    <dgm:pt modelId="{F6DBEB99-EA06-478E-825D-FB0967891C2B}">
      <dgm:prSet phldrT="[Text]" custT="1"/>
      <dgm:spPr/>
      <dgm:t>
        <a:bodyPr/>
        <a:lstStyle/>
        <a:p>
          <a:r>
            <a:rPr lang="en-GB" sz="2400" dirty="0"/>
            <a:t>Position (Rights)</a:t>
          </a:r>
        </a:p>
      </dgm:t>
    </dgm:pt>
    <dgm:pt modelId="{641B1CD0-0048-4DF4-89F5-1C6D8477A175}" type="parTrans" cxnId="{8F49262B-6FA2-4E37-A424-A3F32C9D1091}">
      <dgm:prSet/>
      <dgm:spPr/>
      <dgm:t>
        <a:bodyPr/>
        <a:lstStyle/>
        <a:p>
          <a:endParaRPr lang="en-GB" sz="2400"/>
        </a:p>
      </dgm:t>
    </dgm:pt>
    <dgm:pt modelId="{AC8C0898-FACC-4EDE-80EF-592ED07FDF42}" type="sibTrans" cxnId="{8F49262B-6FA2-4E37-A424-A3F32C9D1091}">
      <dgm:prSet/>
      <dgm:spPr/>
      <dgm:t>
        <a:bodyPr/>
        <a:lstStyle/>
        <a:p>
          <a:endParaRPr lang="en-GB" sz="2400"/>
        </a:p>
      </dgm:t>
    </dgm:pt>
    <dgm:pt modelId="{1893124A-C05E-4E63-A715-FB927C1C8213}">
      <dgm:prSet phldrT="[Text]" custT="1"/>
      <dgm:spPr/>
      <dgm:t>
        <a:bodyPr/>
        <a:lstStyle/>
        <a:p>
          <a:r>
            <a:rPr lang="en-GB" sz="2400" dirty="0"/>
            <a:t>Production (Result)</a:t>
          </a:r>
        </a:p>
      </dgm:t>
    </dgm:pt>
    <dgm:pt modelId="{2A90D679-DC9C-4BC5-A151-64AD827C4104}" type="parTrans" cxnId="{C6901A6B-D740-4AF0-AC92-2BC73C3E8B4F}">
      <dgm:prSet/>
      <dgm:spPr/>
      <dgm:t>
        <a:bodyPr/>
        <a:lstStyle/>
        <a:p>
          <a:endParaRPr lang="en-GB" sz="2400"/>
        </a:p>
      </dgm:t>
    </dgm:pt>
    <dgm:pt modelId="{FCCC676B-322F-42B8-97BD-8CB3C122E40C}" type="sibTrans" cxnId="{C6901A6B-D740-4AF0-AC92-2BC73C3E8B4F}">
      <dgm:prSet/>
      <dgm:spPr/>
      <dgm:t>
        <a:bodyPr/>
        <a:lstStyle/>
        <a:p>
          <a:endParaRPr lang="en-GB" sz="2400"/>
        </a:p>
      </dgm:t>
    </dgm:pt>
    <dgm:pt modelId="{5DCBF632-869C-4329-B49C-8425E4A1FF57}">
      <dgm:prSet phldrT="[Text]" custT="1"/>
      <dgm:spPr/>
      <dgm:t>
        <a:bodyPr/>
        <a:lstStyle/>
        <a:p>
          <a:r>
            <a:rPr lang="en-GB" sz="2000" dirty="0"/>
            <a:t>People Development (Reproduction)</a:t>
          </a:r>
        </a:p>
      </dgm:t>
    </dgm:pt>
    <dgm:pt modelId="{63A777C8-515C-4E08-ADFD-9B6A158D48F9}" type="parTrans" cxnId="{114990EA-CE16-4284-BDAF-E8412BD213DF}">
      <dgm:prSet/>
      <dgm:spPr/>
      <dgm:t>
        <a:bodyPr/>
        <a:lstStyle/>
        <a:p>
          <a:endParaRPr lang="en-GB" sz="2400"/>
        </a:p>
      </dgm:t>
    </dgm:pt>
    <dgm:pt modelId="{CB08AA97-5F75-4075-B0E3-00B4E47C4592}" type="sibTrans" cxnId="{114990EA-CE16-4284-BDAF-E8412BD213DF}">
      <dgm:prSet/>
      <dgm:spPr/>
      <dgm:t>
        <a:bodyPr/>
        <a:lstStyle/>
        <a:p>
          <a:endParaRPr lang="en-GB" sz="2400"/>
        </a:p>
      </dgm:t>
    </dgm:pt>
    <dgm:pt modelId="{7866396D-8600-462E-8699-CE7554986BBC}" type="pres">
      <dgm:prSet presAssocID="{2E1CBD4E-21ED-4D2B-B45A-D5860E256A3F}" presName="Name0" presStyleCnt="0">
        <dgm:presLayoutVars>
          <dgm:dir/>
          <dgm:animLvl val="lvl"/>
          <dgm:resizeHandles val="exact"/>
        </dgm:presLayoutVars>
      </dgm:prSet>
      <dgm:spPr/>
    </dgm:pt>
    <dgm:pt modelId="{E1205CB5-2FE5-4E44-A825-E0EABDB7F1C3}" type="pres">
      <dgm:prSet presAssocID="{E0C5BCC1-7213-45FF-810E-7D49162E2526}" presName="Name8" presStyleCnt="0"/>
      <dgm:spPr/>
    </dgm:pt>
    <dgm:pt modelId="{1A523161-31D3-401E-91F0-87156759942C}" type="pres">
      <dgm:prSet presAssocID="{E0C5BCC1-7213-45FF-810E-7D49162E2526}" presName="level" presStyleLbl="node1" presStyleIdx="0" presStyleCnt="5" custScaleX="102840">
        <dgm:presLayoutVars>
          <dgm:chMax val="1"/>
          <dgm:bulletEnabled val="1"/>
        </dgm:presLayoutVars>
      </dgm:prSet>
      <dgm:spPr/>
    </dgm:pt>
    <dgm:pt modelId="{07CD3495-AB80-4FA4-B228-2A0D23E4A92F}" type="pres">
      <dgm:prSet presAssocID="{E0C5BCC1-7213-45FF-810E-7D49162E2526}" presName="levelTx" presStyleLbl="revTx" presStyleIdx="0" presStyleCnt="0">
        <dgm:presLayoutVars>
          <dgm:chMax val="1"/>
          <dgm:bulletEnabled val="1"/>
        </dgm:presLayoutVars>
      </dgm:prSet>
      <dgm:spPr/>
    </dgm:pt>
    <dgm:pt modelId="{861A3141-6DEB-4158-9CE9-ECF10AE9CCEB}" type="pres">
      <dgm:prSet presAssocID="{5DCBF632-869C-4329-B49C-8425E4A1FF57}" presName="Name8" presStyleCnt="0"/>
      <dgm:spPr/>
    </dgm:pt>
    <dgm:pt modelId="{8D026A31-2FEF-477F-981D-D87F4F3216A3}" type="pres">
      <dgm:prSet presAssocID="{5DCBF632-869C-4329-B49C-8425E4A1FF57}" presName="level" presStyleLbl="node1" presStyleIdx="1" presStyleCnt="5">
        <dgm:presLayoutVars>
          <dgm:chMax val="1"/>
          <dgm:bulletEnabled val="1"/>
        </dgm:presLayoutVars>
      </dgm:prSet>
      <dgm:spPr/>
    </dgm:pt>
    <dgm:pt modelId="{F6B29C45-5C15-4CF3-985F-53B5E12EE9C8}" type="pres">
      <dgm:prSet presAssocID="{5DCBF632-869C-4329-B49C-8425E4A1FF57}" presName="levelTx" presStyleLbl="revTx" presStyleIdx="0" presStyleCnt="0">
        <dgm:presLayoutVars>
          <dgm:chMax val="1"/>
          <dgm:bulletEnabled val="1"/>
        </dgm:presLayoutVars>
      </dgm:prSet>
      <dgm:spPr/>
    </dgm:pt>
    <dgm:pt modelId="{B15CF903-2A41-4F8A-8ADE-90CF3416BC47}" type="pres">
      <dgm:prSet presAssocID="{1893124A-C05E-4E63-A715-FB927C1C8213}" presName="Name8" presStyleCnt="0"/>
      <dgm:spPr/>
    </dgm:pt>
    <dgm:pt modelId="{A0A1ED36-5458-4F59-AED3-92441840DF91}" type="pres">
      <dgm:prSet presAssocID="{1893124A-C05E-4E63-A715-FB927C1C8213}" presName="level" presStyleLbl="node1" presStyleIdx="2" presStyleCnt="5">
        <dgm:presLayoutVars>
          <dgm:chMax val="1"/>
          <dgm:bulletEnabled val="1"/>
        </dgm:presLayoutVars>
      </dgm:prSet>
      <dgm:spPr/>
    </dgm:pt>
    <dgm:pt modelId="{7BCBBF9F-825C-4EC1-9428-D208030EFD78}" type="pres">
      <dgm:prSet presAssocID="{1893124A-C05E-4E63-A715-FB927C1C8213}" presName="levelTx" presStyleLbl="revTx" presStyleIdx="0" presStyleCnt="0">
        <dgm:presLayoutVars>
          <dgm:chMax val="1"/>
          <dgm:bulletEnabled val="1"/>
        </dgm:presLayoutVars>
      </dgm:prSet>
      <dgm:spPr/>
    </dgm:pt>
    <dgm:pt modelId="{4B3DEF3A-553A-482F-B3DF-B4C273D5C052}" type="pres">
      <dgm:prSet presAssocID="{2233D367-D8D7-4E09-AE27-D4E4C60F9F70}" presName="Name8" presStyleCnt="0"/>
      <dgm:spPr/>
    </dgm:pt>
    <dgm:pt modelId="{11ECBEB8-497E-4809-8900-2CF5E5CC526B}" type="pres">
      <dgm:prSet presAssocID="{2233D367-D8D7-4E09-AE27-D4E4C60F9F70}" presName="level" presStyleLbl="node1" presStyleIdx="3" presStyleCnt="5">
        <dgm:presLayoutVars>
          <dgm:chMax val="1"/>
          <dgm:bulletEnabled val="1"/>
        </dgm:presLayoutVars>
      </dgm:prSet>
      <dgm:spPr/>
    </dgm:pt>
    <dgm:pt modelId="{D6C210F3-5249-4AE8-860F-9A03F31A1FBA}" type="pres">
      <dgm:prSet presAssocID="{2233D367-D8D7-4E09-AE27-D4E4C60F9F70}" presName="levelTx" presStyleLbl="revTx" presStyleIdx="0" presStyleCnt="0">
        <dgm:presLayoutVars>
          <dgm:chMax val="1"/>
          <dgm:bulletEnabled val="1"/>
        </dgm:presLayoutVars>
      </dgm:prSet>
      <dgm:spPr/>
    </dgm:pt>
    <dgm:pt modelId="{2A816010-6B92-4ACE-B478-CD4F5DBC5005}" type="pres">
      <dgm:prSet presAssocID="{F6DBEB99-EA06-478E-825D-FB0967891C2B}" presName="Name8" presStyleCnt="0"/>
      <dgm:spPr/>
    </dgm:pt>
    <dgm:pt modelId="{2E6F5370-78FE-4C35-A914-CC64449C6FE3}" type="pres">
      <dgm:prSet presAssocID="{F6DBEB99-EA06-478E-825D-FB0967891C2B}" presName="level" presStyleLbl="node1" presStyleIdx="4" presStyleCnt="5">
        <dgm:presLayoutVars>
          <dgm:chMax val="1"/>
          <dgm:bulletEnabled val="1"/>
        </dgm:presLayoutVars>
      </dgm:prSet>
      <dgm:spPr/>
    </dgm:pt>
    <dgm:pt modelId="{0ABFE687-0DA0-40FE-A4AF-113391012508}" type="pres">
      <dgm:prSet presAssocID="{F6DBEB99-EA06-478E-825D-FB0967891C2B}" presName="levelTx" presStyleLbl="revTx" presStyleIdx="0" presStyleCnt="0">
        <dgm:presLayoutVars>
          <dgm:chMax val="1"/>
          <dgm:bulletEnabled val="1"/>
        </dgm:presLayoutVars>
      </dgm:prSet>
      <dgm:spPr/>
    </dgm:pt>
  </dgm:ptLst>
  <dgm:cxnLst>
    <dgm:cxn modelId="{9691D806-8141-4F51-96E8-F744E4D0DEA4}" type="presOf" srcId="{E0C5BCC1-7213-45FF-810E-7D49162E2526}" destId="{1A523161-31D3-401E-91F0-87156759942C}" srcOrd="0" destOrd="0" presId="urn:microsoft.com/office/officeart/2005/8/layout/pyramid1"/>
    <dgm:cxn modelId="{76C8BE0F-D3B4-44EC-99E0-85AAACE57518}" type="presOf" srcId="{2233D367-D8D7-4E09-AE27-D4E4C60F9F70}" destId="{D6C210F3-5249-4AE8-860F-9A03F31A1FBA}" srcOrd="1" destOrd="0" presId="urn:microsoft.com/office/officeart/2005/8/layout/pyramid1"/>
    <dgm:cxn modelId="{8F49262B-6FA2-4E37-A424-A3F32C9D1091}" srcId="{2E1CBD4E-21ED-4D2B-B45A-D5860E256A3F}" destId="{F6DBEB99-EA06-478E-825D-FB0967891C2B}" srcOrd="4" destOrd="0" parTransId="{641B1CD0-0048-4DF4-89F5-1C6D8477A175}" sibTransId="{AC8C0898-FACC-4EDE-80EF-592ED07FDF42}"/>
    <dgm:cxn modelId="{E80F5A2C-6073-44DC-9252-53B1E9D624D1}" type="presOf" srcId="{2E1CBD4E-21ED-4D2B-B45A-D5860E256A3F}" destId="{7866396D-8600-462E-8699-CE7554986BBC}" srcOrd="0" destOrd="0" presId="urn:microsoft.com/office/officeart/2005/8/layout/pyramid1"/>
    <dgm:cxn modelId="{CE1E6E3C-D536-4A31-9CA2-109B6E5A9C3F}" type="presOf" srcId="{2233D367-D8D7-4E09-AE27-D4E4C60F9F70}" destId="{11ECBEB8-497E-4809-8900-2CF5E5CC526B}" srcOrd="0" destOrd="0" presId="urn:microsoft.com/office/officeart/2005/8/layout/pyramid1"/>
    <dgm:cxn modelId="{959ACF41-B469-40FA-9D6F-63EDBA4AF560}" srcId="{2E1CBD4E-21ED-4D2B-B45A-D5860E256A3F}" destId="{E0C5BCC1-7213-45FF-810E-7D49162E2526}" srcOrd="0" destOrd="0" parTransId="{7416BB4C-6B3E-4576-A5F9-4D3A1FB320EC}" sibTransId="{E7E46F19-4A2C-4A08-8339-C85EC89E005F}"/>
    <dgm:cxn modelId="{C6901A6B-D740-4AF0-AC92-2BC73C3E8B4F}" srcId="{2E1CBD4E-21ED-4D2B-B45A-D5860E256A3F}" destId="{1893124A-C05E-4E63-A715-FB927C1C8213}" srcOrd="2" destOrd="0" parTransId="{2A90D679-DC9C-4BC5-A151-64AD827C4104}" sibTransId="{FCCC676B-322F-42B8-97BD-8CB3C122E40C}"/>
    <dgm:cxn modelId="{022A9E4E-9397-4001-B716-BCE39E12180E}" type="presOf" srcId="{F6DBEB99-EA06-478E-825D-FB0967891C2B}" destId="{2E6F5370-78FE-4C35-A914-CC64449C6FE3}" srcOrd="0" destOrd="0" presId="urn:microsoft.com/office/officeart/2005/8/layout/pyramid1"/>
    <dgm:cxn modelId="{5BB90F54-5AF7-4878-A9E5-A73D13D885C0}" srcId="{2E1CBD4E-21ED-4D2B-B45A-D5860E256A3F}" destId="{2233D367-D8D7-4E09-AE27-D4E4C60F9F70}" srcOrd="3" destOrd="0" parTransId="{B9A510F6-A782-41A9-A0E7-F25621F3FA72}" sibTransId="{F0CBF4E5-4866-4383-8980-1E03D96F3201}"/>
    <dgm:cxn modelId="{BBC6B774-C28B-477D-B89A-F0BAA57F0D1F}" type="presOf" srcId="{5DCBF632-869C-4329-B49C-8425E4A1FF57}" destId="{F6B29C45-5C15-4CF3-985F-53B5E12EE9C8}" srcOrd="1" destOrd="0" presId="urn:microsoft.com/office/officeart/2005/8/layout/pyramid1"/>
    <dgm:cxn modelId="{09E6CD54-EFF4-433E-AFFE-C07401FC75C0}" type="presOf" srcId="{5DCBF632-869C-4329-B49C-8425E4A1FF57}" destId="{8D026A31-2FEF-477F-981D-D87F4F3216A3}" srcOrd="0" destOrd="0" presId="urn:microsoft.com/office/officeart/2005/8/layout/pyramid1"/>
    <dgm:cxn modelId="{7FF5B179-8D3E-45E4-9475-D260754BA20E}" type="presOf" srcId="{1893124A-C05E-4E63-A715-FB927C1C8213}" destId="{A0A1ED36-5458-4F59-AED3-92441840DF91}" srcOrd="0" destOrd="0" presId="urn:microsoft.com/office/officeart/2005/8/layout/pyramid1"/>
    <dgm:cxn modelId="{DA902AA7-BF20-42A6-BDF0-814DCB52B895}" type="presOf" srcId="{1893124A-C05E-4E63-A715-FB927C1C8213}" destId="{7BCBBF9F-825C-4EC1-9428-D208030EFD78}" srcOrd="1" destOrd="0" presId="urn:microsoft.com/office/officeart/2005/8/layout/pyramid1"/>
    <dgm:cxn modelId="{E12AC3B2-4898-4A1C-BFA4-075EEEBA0275}" type="presOf" srcId="{E0C5BCC1-7213-45FF-810E-7D49162E2526}" destId="{07CD3495-AB80-4FA4-B228-2A0D23E4A92F}" srcOrd="1" destOrd="0" presId="urn:microsoft.com/office/officeart/2005/8/layout/pyramid1"/>
    <dgm:cxn modelId="{D71C91CA-F83D-4145-B5DF-45406C127F84}" type="presOf" srcId="{F6DBEB99-EA06-478E-825D-FB0967891C2B}" destId="{0ABFE687-0DA0-40FE-A4AF-113391012508}" srcOrd="1" destOrd="0" presId="urn:microsoft.com/office/officeart/2005/8/layout/pyramid1"/>
    <dgm:cxn modelId="{114990EA-CE16-4284-BDAF-E8412BD213DF}" srcId="{2E1CBD4E-21ED-4D2B-B45A-D5860E256A3F}" destId="{5DCBF632-869C-4329-B49C-8425E4A1FF57}" srcOrd="1" destOrd="0" parTransId="{63A777C8-515C-4E08-ADFD-9B6A158D48F9}" sibTransId="{CB08AA97-5F75-4075-B0E3-00B4E47C4592}"/>
    <dgm:cxn modelId="{82BB19D9-B737-41B0-B3E3-724FCDA062EC}" type="presParOf" srcId="{7866396D-8600-462E-8699-CE7554986BBC}" destId="{E1205CB5-2FE5-4E44-A825-E0EABDB7F1C3}" srcOrd="0" destOrd="0" presId="urn:microsoft.com/office/officeart/2005/8/layout/pyramid1"/>
    <dgm:cxn modelId="{E04CEC2C-A688-4FF0-BF7C-08F89F5C4601}" type="presParOf" srcId="{E1205CB5-2FE5-4E44-A825-E0EABDB7F1C3}" destId="{1A523161-31D3-401E-91F0-87156759942C}" srcOrd="0" destOrd="0" presId="urn:microsoft.com/office/officeart/2005/8/layout/pyramid1"/>
    <dgm:cxn modelId="{40F54AD0-B5AD-4E8F-816A-ABA445606A2E}" type="presParOf" srcId="{E1205CB5-2FE5-4E44-A825-E0EABDB7F1C3}" destId="{07CD3495-AB80-4FA4-B228-2A0D23E4A92F}" srcOrd="1" destOrd="0" presId="urn:microsoft.com/office/officeart/2005/8/layout/pyramid1"/>
    <dgm:cxn modelId="{F5771A12-3711-4B37-956A-AB15C2C5CD30}" type="presParOf" srcId="{7866396D-8600-462E-8699-CE7554986BBC}" destId="{861A3141-6DEB-4158-9CE9-ECF10AE9CCEB}" srcOrd="1" destOrd="0" presId="urn:microsoft.com/office/officeart/2005/8/layout/pyramid1"/>
    <dgm:cxn modelId="{2D649AD5-9C58-4DC6-BF86-40D3A51F2F7F}" type="presParOf" srcId="{861A3141-6DEB-4158-9CE9-ECF10AE9CCEB}" destId="{8D026A31-2FEF-477F-981D-D87F4F3216A3}" srcOrd="0" destOrd="0" presId="urn:microsoft.com/office/officeart/2005/8/layout/pyramid1"/>
    <dgm:cxn modelId="{5842285A-B148-451B-9F6A-B719411DB370}" type="presParOf" srcId="{861A3141-6DEB-4158-9CE9-ECF10AE9CCEB}" destId="{F6B29C45-5C15-4CF3-985F-53B5E12EE9C8}" srcOrd="1" destOrd="0" presId="urn:microsoft.com/office/officeart/2005/8/layout/pyramid1"/>
    <dgm:cxn modelId="{5886C2B1-B580-4230-A795-FAC1292F59D4}" type="presParOf" srcId="{7866396D-8600-462E-8699-CE7554986BBC}" destId="{B15CF903-2A41-4F8A-8ADE-90CF3416BC47}" srcOrd="2" destOrd="0" presId="urn:microsoft.com/office/officeart/2005/8/layout/pyramid1"/>
    <dgm:cxn modelId="{77E29F78-9B34-4076-9E01-83FD8A4EC4A5}" type="presParOf" srcId="{B15CF903-2A41-4F8A-8ADE-90CF3416BC47}" destId="{A0A1ED36-5458-4F59-AED3-92441840DF91}" srcOrd="0" destOrd="0" presId="urn:microsoft.com/office/officeart/2005/8/layout/pyramid1"/>
    <dgm:cxn modelId="{DCF9CC30-AF52-4FC7-A432-CFE83A8923DE}" type="presParOf" srcId="{B15CF903-2A41-4F8A-8ADE-90CF3416BC47}" destId="{7BCBBF9F-825C-4EC1-9428-D208030EFD78}" srcOrd="1" destOrd="0" presId="urn:microsoft.com/office/officeart/2005/8/layout/pyramid1"/>
    <dgm:cxn modelId="{3BB8108D-E28A-4AF9-944E-116860CD95B6}" type="presParOf" srcId="{7866396D-8600-462E-8699-CE7554986BBC}" destId="{4B3DEF3A-553A-482F-B3DF-B4C273D5C052}" srcOrd="3" destOrd="0" presId="urn:microsoft.com/office/officeart/2005/8/layout/pyramid1"/>
    <dgm:cxn modelId="{D11EC164-343D-44EE-AF71-987736F8784C}" type="presParOf" srcId="{4B3DEF3A-553A-482F-B3DF-B4C273D5C052}" destId="{11ECBEB8-497E-4809-8900-2CF5E5CC526B}" srcOrd="0" destOrd="0" presId="urn:microsoft.com/office/officeart/2005/8/layout/pyramid1"/>
    <dgm:cxn modelId="{5CAB2B7F-43F7-455F-A252-86B20C113559}" type="presParOf" srcId="{4B3DEF3A-553A-482F-B3DF-B4C273D5C052}" destId="{D6C210F3-5249-4AE8-860F-9A03F31A1FBA}" srcOrd="1" destOrd="0" presId="urn:microsoft.com/office/officeart/2005/8/layout/pyramid1"/>
    <dgm:cxn modelId="{1A7A905C-9AC4-4D00-A8B0-78D228CD168F}" type="presParOf" srcId="{7866396D-8600-462E-8699-CE7554986BBC}" destId="{2A816010-6B92-4ACE-B478-CD4F5DBC5005}" srcOrd="4" destOrd="0" presId="urn:microsoft.com/office/officeart/2005/8/layout/pyramid1"/>
    <dgm:cxn modelId="{D75A94EF-A23E-4E4E-BE38-F072B29CE55C}" type="presParOf" srcId="{2A816010-6B92-4ACE-B478-CD4F5DBC5005}" destId="{2E6F5370-78FE-4C35-A914-CC64449C6FE3}" srcOrd="0" destOrd="0" presId="urn:microsoft.com/office/officeart/2005/8/layout/pyramid1"/>
    <dgm:cxn modelId="{1FECCE3D-5461-4ADD-A9F1-8380A4C8BF51}" type="presParOf" srcId="{2A816010-6B92-4ACE-B478-CD4F5DBC5005}" destId="{0ABFE687-0DA0-40FE-A4AF-113391012508}" srcOrd="1" destOrd="0" presId="urn:microsoft.com/office/officeart/2005/8/layout/pyramid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2D8B9D1-3B5B-43CD-A2A7-F7D3FA73E399}">
      <dsp:nvSpPr>
        <dsp:cNvPr id="0" name=""/>
        <dsp:cNvSpPr/>
      </dsp:nvSpPr>
      <dsp:spPr>
        <a:xfrm>
          <a:off x="4964750" y="39568"/>
          <a:ext cx="1340549" cy="134054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4130" tIns="24130" rIns="24130" bIns="24130" numCol="1" spcCol="1270" anchor="ctr" anchorCtr="0">
          <a:noAutofit/>
        </a:bodyPr>
        <a:lstStyle/>
        <a:p>
          <a:pPr marL="0" lvl="0" indent="0" algn="ctr" defTabSz="844550">
            <a:lnSpc>
              <a:spcPct val="90000"/>
            </a:lnSpc>
            <a:spcBef>
              <a:spcPct val="0"/>
            </a:spcBef>
            <a:spcAft>
              <a:spcPct val="35000"/>
            </a:spcAft>
            <a:buNone/>
          </a:pPr>
          <a:r>
            <a:rPr lang="en-GB" sz="1900" kern="1200" dirty="0"/>
            <a:t>Set Organisation Objectives</a:t>
          </a:r>
        </a:p>
      </dsp:txBody>
      <dsp:txXfrm>
        <a:off x="4964750" y="39568"/>
        <a:ext cx="1340549" cy="1340549"/>
      </dsp:txXfrm>
    </dsp:sp>
    <dsp:sp modelId="{23E84B98-BDAA-40F1-B42D-9C14A16F46C3}">
      <dsp:nvSpPr>
        <dsp:cNvPr id="0" name=""/>
        <dsp:cNvSpPr/>
      </dsp:nvSpPr>
      <dsp:spPr>
        <a:xfrm>
          <a:off x="1809105" y="523"/>
          <a:ext cx="5028860" cy="5028860"/>
        </a:xfrm>
        <a:prstGeom prst="circularArrow">
          <a:avLst>
            <a:gd name="adj1" fmla="val 5198"/>
            <a:gd name="adj2" fmla="val 335766"/>
            <a:gd name="adj3" fmla="val 21293841"/>
            <a:gd name="adj4" fmla="val 19765714"/>
            <a:gd name="adj5" fmla="val 6064"/>
          </a:avLst>
        </a:prstGeom>
        <a:solidFill>
          <a:schemeClr val="lt1">
            <a:hueOff val="0"/>
            <a:satOff val="0"/>
            <a:lumOff val="0"/>
            <a:alphaOff val="0"/>
          </a:schemeClr>
        </a:solidFill>
        <a:ln w="19050" cap="flat" cmpd="sng" algn="ctr">
          <a:solidFill>
            <a:schemeClr val="accent4">
              <a:shade val="80000"/>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sp>
    <dsp:sp modelId="{ADF6A6CF-AB4D-4E03-860E-D99AD81A5B69}">
      <dsp:nvSpPr>
        <dsp:cNvPr id="0" name=""/>
        <dsp:cNvSpPr/>
      </dsp:nvSpPr>
      <dsp:spPr>
        <a:xfrm>
          <a:off x="5775295" y="2534169"/>
          <a:ext cx="1340549" cy="134054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4130" tIns="24130" rIns="24130" bIns="24130" numCol="1" spcCol="1270" anchor="ctr" anchorCtr="0">
          <a:noAutofit/>
        </a:bodyPr>
        <a:lstStyle/>
        <a:p>
          <a:pPr marL="0" lvl="0" indent="0" algn="ctr" defTabSz="844550">
            <a:lnSpc>
              <a:spcPct val="90000"/>
            </a:lnSpc>
            <a:spcBef>
              <a:spcPct val="0"/>
            </a:spcBef>
            <a:spcAft>
              <a:spcPct val="35000"/>
            </a:spcAft>
            <a:buNone/>
          </a:pPr>
          <a:r>
            <a:rPr lang="en-GB" sz="1900" kern="1200" dirty="0"/>
            <a:t>Create Objectives for Employees</a:t>
          </a:r>
        </a:p>
      </dsp:txBody>
      <dsp:txXfrm>
        <a:off x="5775295" y="2534169"/>
        <a:ext cx="1340549" cy="1340549"/>
      </dsp:txXfrm>
    </dsp:sp>
    <dsp:sp modelId="{E839B666-0D14-44CD-8B47-A8B3A4DEEE44}">
      <dsp:nvSpPr>
        <dsp:cNvPr id="0" name=""/>
        <dsp:cNvSpPr/>
      </dsp:nvSpPr>
      <dsp:spPr>
        <a:xfrm>
          <a:off x="1809105" y="523"/>
          <a:ext cx="5028860" cy="5028860"/>
        </a:xfrm>
        <a:prstGeom prst="circularArrow">
          <a:avLst>
            <a:gd name="adj1" fmla="val 5198"/>
            <a:gd name="adj2" fmla="val 335766"/>
            <a:gd name="adj3" fmla="val 4015319"/>
            <a:gd name="adj4" fmla="val 2252862"/>
            <a:gd name="adj5" fmla="val 6064"/>
          </a:avLst>
        </a:prstGeom>
        <a:solidFill>
          <a:schemeClr val="lt1">
            <a:hueOff val="0"/>
            <a:satOff val="0"/>
            <a:lumOff val="0"/>
            <a:alphaOff val="0"/>
          </a:schemeClr>
        </a:solidFill>
        <a:ln w="19050" cap="flat" cmpd="sng" algn="ctr">
          <a:solidFill>
            <a:schemeClr val="accent4">
              <a:shade val="80000"/>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sp>
    <dsp:sp modelId="{B05241FE-7595-4647-B600-D5267CF0B0BF}">
      <dsp:nvSpPr>
        <dsp:cNvPr id="0" name=""/>
        <dsp:cNvSpPr/>
      </dsp:nvSpPr>
      <dsp:spPr>
        <a:xfrm>
          <a:off x="3653260" y="4075918"/>
          <a:ext cx="1340549" cy="134054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4130" tIns="24130" rIns="24130" bIns="24130" numCol="1" spcCol="1270" anchor="ctr" anchorCtr="0">
          <a:noAutofit/>
        </a:bodyPr>
        <a:lstStyle/>
        <a:p>
          <a:pPr marL="0" lvl="0" indent="0" algn="ctr" defTabSz="844550">
            <a:lnSpc>
              <a:spcPct val="90000"/>
            </a:lnSpc>
            <a:spcBef>
              <a:spcPct val="0"/>
            </a:spcBef>
            <a:spcAft>
              <a:spcPct val="35000"/>
            </a:spcAft>
            <a:buNone/>
          </a:pPr>
          <a:r>
            <a:rPr lang="en-GB" sz="1900" kern="1200" dirty="0"/>
            <a:t>Monitor</a:t>
          </a:r>
        </a:p>
      </dsp:txBody>
      <dsp:txXfrm>
        <a:off x="3653260" y="4075918"/>
        <a:ext cx="1340549" cy="1340549"/>
      </dsp:txXfrm>
    </dsp:sp>
    <dsp:sp modelId="{2E6097DC-2A47-4901-B3A2-D3723D203D18}">
      <dsp:nvSpPr>
        <dsp:cNvPr id="0" name=""/>
        <dsp:cNvSpPr/>
      </dsp:nvSpPr>
      <dsp:spPr>
        <a:xfrm>
          <a:off x="1809105" y="523"/>
          <a:ext cx="5028860" cy="5028860"/>
        </a:xfrm>
        <a:prstGeom prst="circularArrow">
          <a:avLst>
            <a:gd name="adj1" fmla="val 5198"/>
            <a:gd name="adj2" fmla="val 335766"/>
            <a:gd name="adj3" fmla="val 8211372"/>
            <a:gd name="adj4" fmla="val 6448915"/>
            <a:gd name="adj5" fmla="val 6064"/>
          </a:avLst>
        </a:prstGeom>
        <a:solidFill>
          <a:schemeClr val="lt1">
            <a:hueOff val="0"/>
            <a:satOff val="0"/>
            <a:lumOff val="0"/>
            <a:alphaOff val="0"/>
          </a:schemeClr>
        </a:solidFill>
        <a:ln w="19050" cap="flat" cmpd="sng" algn="ctr">
          <a:solidFill>
            <a:schemeClr val="accent4">
              <a:shade val="80000"/>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sp>
    <dsp:sp modelId="{6BD1EDC1-192B-4F6C-8B12-A139AA7F73E2}">
      <dsp:nvSpPr>
        <dsp:cNvPr id="0" name=""/>
        <dsp:cNvSpPr/>
      </dsp:nvSpPr>
      <dsp:spPr>
        <a:xfrm>
          <a:off x="1531226" y="2534169"/>
          <a:ext cx="1340549" cy="134054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4130" tIns="24130" rIns="24130" bIns="24130" numCol="1" spcCol="1270" anchor="ctr" anchorCtr="0">
          <a:noAutofit/>
        </a:bodyPr>
        <a:lstStyle/>
        <a:p>
          <a:pPr marL="0" lvl="0" indent="0" algn="ctr" defTabSz="844550">
            <a:lnSpc>
              <a:spcPct val="90000"/>
            </a:lnSpc>
            <a:spcBef>
              <a:spcPct val="0"/>
            </a:spcBef>
            <a:spcAft>
              <a:spcPct val="35000"/>
            </a:spcAft>
            <a:buNone/>
          </a:pPr>
          <a:r>
            <a:rPr lang="en-GB" sz="1900" kern="1200" dirty="0"/>
            <a:t>Evaluate Performance</a:t>
          </a:r>
        </a:p>
      </dsp:txBody>
      <dsp:txXfrm>
        <a:off x="1531226" y="2534169"/>
        <a:ext cx="1340549" cy="1340549"/>
      </dsp:txXfrm>
    </dsp:sp>
    <dsp:sp modelId="{D09B384C-8970-41F0-A8D5-48DCB4136087}">
      <dsp:nvSpPr>
        <dsp:cNvPr id="0" name=""/>
        <dsp:cNvSpPr/>
      </dsp:nvSpPr>
      <dsp:spPr>
        <a:xfrm>
          <a:off x="1809105" y="523"/>
          <a:ext cx="5028860" cy="5028860"/>
        </a:xfrm>
        <a:prstGeom prst="circularArrow">
          <a:avLst>
            <a:gd name="adj1" fmla="val 5198"/>
            <a:gd name="adj2" fmla="val 335766"/>
            <a:gd name="adj3" fmla="val 12298521"/>
            <a:gd name="adj4" fmla="val 10770393"/>
            <a:gd name="adj5" fmla="val 6064"/>
          </a:avLst>
        </a:prstGeom>
        <a:solidFill>
          <a:schemeClr val="lt1">
            <a:hueOff val="0"/>
            <a:satOff val="0"/>
            <a:lumOff val="0"/>
            <a:alphaOff val="0"/>
          </a:schemeClr>
        </a:solidFill>
        <a:ln w="19050" cap="flat" cmpd="sng" algn="ctr">
          <a:solidFill>
            <a:schemeClr val="accent4">
              <a:shade val="80000"/>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sp>
    <dsp:sp modelId="{5BD5A526-0A4B-430C-956C-1ACE2950C1C9}">
      <dsp:nvSpPr>
        <dsp:cNvPr id="0" name=""/>
        <dsp:cNvSpPr/>
      </dsp:nvSpPr>
      <dsp:spPr>
        <a:xfrm>
          <a:off x="2341771" y="39568"/>
          <a:ext cx="1340549" cy="134054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4130" tIns="24130" rIns="24130" bIns="24130" numCol="1" spcCol="1270" anchor="ctr" anchorCtr="0">
          <a:noAutofit/>
        </a:bodyPr>
        <a:lstStyle/>
        <a:p>
          <a:pPr marL="0" lvl="0" indent="0" algn="ctr" defTabSz="844550">
            <a:lnSpc>
              <a:spcPct val="90000"/>
            </a:lnSpc>
            <a:spcBef>
              <a:spcPct val="0"/>
            </a:spcBef>
            <a:spcAft>
              <a:spcPct val="35000"/>
            </a:spcAft>
            <a:buNone/>
          </a:pPr>
          <a:r>
            <a:rPr lang="en-GB" sz="1900" kern="1200" dirty="0"/>
            <a:t>Reward Performance</a:t>
          </a:r>
        </a:p>
      </dsp:txBody>
      <dsp:txXfrm>
        <a:off x="2341771" y="39568"/>
        <a:ext cx="1340549" cy="1340549"/>
      </dsp:txXfrm>
    </dsp:sp>
    <dsp:sp modelId="{512EC445-2265-4B04-8BE1-803C6EF20D0E}">
      <dsp:nvSpPr>
        <dsp:cNvPr id="0" name=""/>
        <dsp:cNvSpPr/>
      </dsp:nvSpPr>
      <dsp:spPr>
        <a:xfrm>
          <a:off x="1809105" y="523"/>
          <a:ext cx="5028860" cy="5028860"/>
        </a:xfrm>
        <a:prstGeom prst="circularArrow">
          <a:avLst>
            <a:gd name="adj1" fmla="val 5198"/>
            <a:gd name="adj2" fmla="val 335766"/>
            <a:gd name="adj3" fmla="val 16866306"/>
            <a:gd name="adj4" fmla="val 15197928"/>
            <a:gd name="adj5" fmla="val 6064"/>
          </a:avLst>
        </a:prstGeom>
        <a:solidFill>
          <a:schemeClr val="lt1">
            <a:hueOff val="0"/>
            <a:satOff val="0"/>
            <a:lumOff val="0"/>
            <a:alphaOff val="0"/>
          </a:schemeClr>
        </a:solidFill>
        <a:ln w="19050" cap="flat" cmpd="sng" algn="ctr">
          <a:solidFill>
            <a:schemeClr val="accent4">
              <a:shade val="80000"/>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A523161-31D3-401E-91F0-87156759942C}">
      <dsp:nvSpPr>
        <dsp:cNvPr id="0" name=""/>
        <dsp:cNvSpPr/>
      </dsp:nvSpPr>
      <dsp:spPr>
        <a:xfrm>
          <a:off x="2500959" y="0"/>
          <a:ext cx="1295189" cy="973512"/>
        </a:xfrm>
        <a:prstGeom prst="trapezoid">
          <a:avLst>
            <a:gd name="adj" fmla="val 64684"/>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r>
            <a:rPr lang="en-GB" sz="2400" kern="1200" dirty="0"/>
            <a:t>Pinnacle (Respect)</a:t>
          </a:r>
        </a:p>
      </dsp:txBody>
      <dsp:txXfrm>
        <a:off x="2500959" y="0"/>
        <a:ext cx="1295189" cy="973512"/>
      </dsp:txXfrm>
    </dsp:sp>
    <dsp:sp modelId="{8D026A31-2FEF-477F-981D-D87F4F3216A3}">
      <dsp:nvSpPr>
        <dsp:cNvPr id="0" name=""/>
        <dsp:cNvSpPr/>
      </dsp:nvSpPr>
      <dsp:spPr>
        <a:xfrm>
          <a:off x="1889132" y="973512"/>
          <a:ext cx="2518843" cy="973512"/>
        </a:xfrm>
        <a:prstGeom prst="trapezoid">
          <a:avLst>
            <a:gd name="adj" fmla="val 64684"/>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5400" tIns="25400" rIns="25400" bIns="25400" numCol="1" spcCol="1270" anchor="ctr" anchorCtr="0">
          <a:noAutofit/>
        </a:bodyPr>
        <a:lstStyle/>
        <a:p>
          <a:pPr marL="0" lvl="0" indent="0" algn="ctr" defTabSz="889000">
            <a:lnSpc>
              <a:spcPct val="90000"/>
            </a:lnSpc>
            <a:spcBef>
              <a:spcPct val="0"/>
            </a:spcBef>
            <a:spcAft>
              <a:spcPct val="35000"/>
            </a:spcAft>
            <a:buNone/>
          </a:pPr>
          <a:r>
            <a:rPr lang="en-GB" sz="2000" kern="1200" dirty="0"/>
            <a:t>People Development (Reproduction)</a:t>
          </a:r>
        </a:p>
      </dsp:txBody>
      <dsp:txXfrm>
        <a:off x="2329929" y="973512"/>
        <a:ext cx="1637248" cy="973512"/>
      </dsp:txXfrm>
    </dsp:sp>
    <dsp:sp modelId="{A0A1ED36-5458-4F59-AED3-92441840DF91}">
      <dsp:nvSpPr>
        <dsp:cNvPr id="0" name=""/>
        <dsp:cNvSpPr/>
      </dsp:nvSpPr>
      <dsp:spPr>
        <a:xfrm>
          <a:off x="1259421" y="1947025"/>
          <a:ext cx="3778264" cy="973512"/>
        </a:xfrm>
        <a:prstGeom prst="trapezoid">
          <a:avLst>
            <a:gd name="adj" fmla="val 64684"/>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r>
            <a:rPr lang="en-GB" sz="2400" kern="1200" dirty="0"/>
            <a:t>Production (Result)</a:t>
          </a:r>
        </a:p>
      </dsp:txBody>
      <dsp:txXfrm>
        <a:off x="1920617" y="1947025"/>
        <a:ext cx="2455872" cy="973512"/>
      </dsp:txXfrm>
    </dsp:sp>
    <dsp:sp modelId="{11ECBEB8-497E-4809-8900-2CF5E5CC526B}">
      <dsp:nvSpPr>
        <dsp:cNvPr id="0" name=""/>
        <dsp:cNvSpPr/>
      </dsp:nvSpPr>
      <dsp:spPr>
        <a:xfrm>
          <a:off x="629710" y="2920537"/>
          <a:ext cx="5037686" cy="973512"/>
        </a:xfrm>
        <a:prstGeom prst="trapezoid">
          <a:avLst>
            <a:gd name="adj" fmla="val 64684"/>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r>
            <a:rPr lang="en-GB" sz="2400" kern="1200" dirty="0"/>
            <a:t>Permission ( Relationship)</a:t>
          </a:r>
        </a:p>
      </dsp:txBody>
      <dsp:txXfrm>
        <a:off x="1511305" y="2920537"/>
        <a:ext cx="3274496" cy="973512"/>
      </dsp:txXfrm>
    </dsp:sp>
    <dsp:sp modelId="{2E6F5370-78FE-4C35-A914-CC64449C6FE3}">
      <dsp:nvSpPr>
        <dsp:cNvPr id="0" name=""/>
        <dsp:cNvSpPr/>
      </dsp:nvSpPr>
      <dsp:spPr>
        <a:xfrm>
          <a:off x="0" y="3894050"/>
          <a:ext cx="6297108" cy="973512"/>
        </a:xfrm>
        <a:prstGeom prst="trapezoid">
          <a:avLst>
            <a:gd name="adj" fmla="val 64684"/>
          </a:avLst>
        </a:prstGeom>
        <a:solidFill>
          <a:schemeClr val="accent6">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r>
            <a:rPr lang="en-GB" sz="2400" kern="1200" dirty="0"/>
            <a:t>Position (Rights)</a:t>
          </a:r>
        </a:p>
      </dsp:txBody>
      <dsp:txXfrm>
        <a:off x="1101993" y="3894050"/>
        <a:ext cx="4093120" cy="973512"/>
      </dsp:txXfrm>
    </dsp:sp>
  </dsp:spTree>
</dsp:drawing>
</file>

<file path=ppt/diagrams/layout1.xml><?xml version="1.0" encoding="utf-8"?>
<dgm:layoutDef xmlns:dgm="http://schemas.openxmlformats.org/drawingml/2006/diagram" xmlns:a="http://schemas.openxmlformats.org/drawingml/2006/main" uniqueId="urn:microsoft.com/office/officeart/2005/8/layout/cycle1">
  <dgm:title val=""/>
  <dgm:desc val=""/>
  <dgm:catLst>
    <dgm:cat type="cycle" pri="2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alg type="cycle">
          <dgm:param type="stAng" val="0"/>
          <dgm:param type="spanAng" val="360"/>
        </dgm:alg>
      </dgm:if>
      <dgm:else name="Name2">
        <dgm:alg type="cycle">
          <dgm:param type="stAng" val="0"/>
          <dgm:param type="spanAng" val="-360"/>
        </dgm:alg>
      </dgm:else>
    </dgm:choose>
    <dgm:shape xmlns:r="http://schemas.openxmlformats.org/officeDocument/2006/relationships" r:blip="">
      <dgm:adjLst/>
    </dgm:shape>
    <dgm:presOf/>
    <dgm:choose name="Name3">
      <dgm:if name="Name4" func="var" arg="dir" op="equ" val="norm">
        <dgm:constrLst>
          <dgm:constr type="diam" val="1"/>
          <dgm:constr type="w" for="ch" forName="node" refType="w"/>
          <dgm:constr type="w" for="ch" ptType="sibTrans" refType="w" refFor="ch" refForName="node" fact="0.5"/>
          <dgm:constr type="h" for="ch" ptType="sibTrans" op="equ"/>
          <dgm:constr type="diam" for="ch" ptType="sibTrans" refType="diam" op="equ"/>
          <dgm:constr type="sibSp" refType="w" refFor="ch" refForName="node" fact="0.15"/>
          <dgm:constr type="w" for="ch" forName="dummy" refType="sibSp" fact="2.8"/>
          <dgm:constr type="primFontSz" for="ch" forName="node" op="equ" val="65"/>
        </dgm:constrLst>
      </dgm:if>
      <dgm:else name="Name5">
        <dgm:constrLst>
          <dgm:constr type="diam" val="1"/>
          <dgm:constr type="w" for="ch" forName="node" refType="w"/>
          <dgm:constr type="w" for="ch" ptType="sibTrans" refType="w" refFor="ch" refForName="node" fact="0.5"/>
          <dgm:constr type="h" for="ch" ptType="sibTrans" op="equ"/>
          <dgm:constr type="diam" for="ch" ptType="sibTrans" refType="diam" op="equ" fact="-1"/>
          <dgm:constr type="sibSp" refType="w" refFor="ch" refForName="node" fact="0.15"/>
          <dgm:constr type="w" for="ch" forName="dummy" refType="sibSp" fact="2.8"/>
          <dgm:constr type="primFontSz" for="ch" forName="node" op="equ" val="65"/>
        </dgm:constrLst>
      </dgm:else>
    </dgm:choose>
    <dgm:ruleLst>
      <dgm:rule type="diam" val="INF" fact="NaN" max="NaN"/>
    </dgm:ruleLst>
    <dgm:forEach name="nodesForEach" axis="ch" ptType="node">
      <dgm:choose name="Name6">
        <dgm:if name="Name7" axis="par ch" ptType="doc node" func="cnt" op="gt" val="1">
          <dgm:layoutNode name="dummy">
            <dgm:alg type="sp"/>
            <dgm:shape xmlns:r="http://schemas.openxmlformats.org/officeDocument/2006/relationships" r:blip="">
              <dgm:adjLst/>
            </dgm:shape>
            <dgm:presOf/>
            <dgm:constrLst>
              <dgm:constr type="h" refType="w"/>
            </dgm:constrLst>
            <dgm:ruleLst/>
          </dgm:layoutNode>
        </dgm:if>
        <dgm:else name="Name8"/>
      </dgm:choose>
      <dgm:layoutNode name="node" styleLbl="revTx">
        <dgm:varLst>
          <dgm:bulletEnabled val="1"/>
        </dgm:varLst>
        <dgm:alg type="tx">
          <dgm:param type="txAnchorVertCh" val="mid"/>
        </dgm:alg>
        <dgm:shape xmlns:r="http://schemas.openxmlformats.org/officeDocument/2006/relationships" type="rect" r:blip="">
          <dgm:adjLst/>
        </dgm:shape>
        <dgm:presOf axis="desOrSelf" ptType="node"/>
        <dgm:constrLst>
          <dgm:constr type="h" refType="w"/>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9">
        <dgm:if name="Name10" axis="par ch" ptType="doc node" func="cnt" op="gt" val="1">
          <dgm:forEach name="Name11" axis="followSib" ptType="sibTrans" hideLastTrans="0" cnt="1">
            <dgm:layoutNode name="sibTrans" styleLbl="node1">
              <dgm:alg type="conn">
                <dgm:param type="connRout" val="curve"/>
                <dgm:param type="begPts" val="radial"/>
                <dgm:param type="endPts" val="radial"/>
              </dgm:alg>
              <dgm:shape xmlns:r="http://schemas.openxmlformats.org/officeDocument/2006/relationships" type="conn" r:blip="">
                <dgm:adjLst/>
              </dgm:shape>
              <dgm:presOf axis="self"/>
              <dgm:constrLst>
                <dgm:constr type="h" refType="w" fact="0.65"/>
                <dgm:constr type="begPad"/>
                <dgm:constr type="endPad"/>
              </dgm:constrLst>
              <dgm:ruleLst/>
            </dgm:layoutNode>
          </dgm:forEach>
        </dgm:if>
        <dgm:else name="Name12"/>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pyramid1">
  <dgm:title val=""/>
  <dgm:desc val=""/>
  <dgm:catLst>
    <dgm:cat type="pyramid" pri="1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pyra">
          <dgm:param type="linDir" val="fromB"/>
          <dgm:param type="txDir" val="fromT"/>
          <dgm:param type="pyraAcctPos" val="aft"/>
          <dgm:param type="pyraAcctTxMar" val="step"/>
          <dgm:param type="pyraAcctBkgdNode" val="acctBkgd"/>
          <dgm:param type="pyraAcctTxNode" val="acctTx"/>
          <dgm:param type="pyraLvlNode" val="level"/>
        </dgm:alg>
      </dgm:if>
      <dgm:else name="Name3">
        <dgm:alg type="pyra">
          <dgm:param type="linDir" val="fromB"/>
          <dgm:param type="txDir" val="fromT"/>
          <dgm:param type="pyraAcctPos" val="bef"/>
          <dgm:param type="pyraAcctTxMar" val="step"/>
          <dgm:param type="pyraAcctBkgdNode" val="acctBkgd"/>
          <dgm:param type="pyraAcctTxNode" val="acctTx"/>
          <dgm:param type="pyraLvlNode" val="level"/>
        </dgm:alg>
      </dgm:else>
    </dgm:choose>
    <dgm:shape xmlns:r="http://schemas.openxmlformats.org/officeDocument/2006/relationships" r:blip="">
      <dgm:adjLst/>
    </dgm:shape>
    <dgm:presOf/>
    <dgm:choose name="Name4">
      <dgm:if name="Name5" axis="root des" ptType="all node" func="maxDepth" op="gte" val="2">
        <dgm:constrLst>
          <dgm:constr type="primFontSz" for="des" forName="levelTx" op="equ"/>
          <dgm:constr type="secFontSz" for="des" forName="acctTx" op="equ"/>
          <dgm:constr type="pyraAcctRatio" val="0.32"/>
        </dgm:constrLst>
      </dgm:if>
      <dgm:else name="Name6">
        <dgm:constrLst>
          <dgm:constr type="primFontSz" for="des" forName="levelTx" op="equ"/>
          <dgm:constr type="secFontSz" for="des" forName="acctTx" op="equ"/>
          <dgm:constr type="pyraAcctRatio"/>
        </dgm:constrLst>
      </dgm:else>
    </dgm:choose>
    <dgm:ruleLst/>
    <dgm:forEach name="Name7" axis="ch" ptType="node">
      <dgm:layoutNode name="Name8">
        <dgm:alg type="composite">
          <dgm:param type="horzAlign" val="none"/>
        </dgm:alg>
        <dgm:shape xmlns:r="http://schemas.openxmlformats.org/officeDocument/2006/relationships" r:blip="">
          <dgm:adjLst/>
        </dgm:shape>
        <dgm:presOf/>
        <dgm:choose name="Name9">
          <dgm:if name="Name10" axis="self" ptType="node" func="pos" op="equ" val="1">
            <dgm:constrLst>
              <dgm:constr type="ctrX" for="ch" forName="acctBkgd" val="1"/>
              <dgm:constr type="ctrY" for="ch" forName="acctBkgd" val="1"/>
              <dgm:constr type="w" for="ch" forName="acctBkgd" val="1"/>
              <dgm:constr type="h" for="ch" forName="acctBkgd" val="1"/>
              <dgm:constr type="ctrX" for="ch" forName="acctTx" val="1"/>
              <dgm:constr type="ctrY" for="ch" forName="acctTx" val="1"/>
              <dgm:constr type="w" for="ch" forName="acctTx" val="1"/>
              <dgm:constr type="h" for="ch" forName="acctTx" val="1"/>
              <dgm:constr type="ctrX" for="ch" forName="level" val="1"/>
              <dgm:constr type="ctrY" for="ch" forName="level" val="1"/>
              <dgm:constr type="w" for="ch" forName="level" val="1"/>
              <dgm:constr type="h" for="ch" forName="level" val="1"/>
              <dgm:constr type="ctrX" for="ch" forName="levelTx" refType="ctrX" refFor="ch" refForName="level"/>
              <dgm:constr type="ctrY" for="ch" forName="levelTx" refType="ctrY" refFor="ch" refForName="level"/>
              <dgm:constr type="w" for="ch" forName="levelTx" refType="w" refFor="ch" refForName="level"/>
              <dgm:constr type="h" for="ch" forName="levelTx" refType="h" refFor="ch" refForName="level"/>
            </dgm:constrLst>
          </dgm:if>
          <dgm:else name="Name11">
            <dgm:constrLst>
              <dgm:constr type="ctrX" for="ch" forName="acctBkgd" val="1"/>
              <dgm:constr type="ctrY" for="ch" forName="acctBkgd" val="1"/>
              <dgm:constr type="w" for="ch" forName="acctBkgd" val="1"/>
              <dgm:constr type="h" for="ch" forName="acctBkgd" val="1"/>
              <dgm:constr type="ctrX" for="ch" forName="acctTx" val="1"/>
              <dgm:constr type="ctrY" for="ch" forName="acctTx" val="1"/>
              <dgm:constr type="w" for="ch" forName="acctTx" val="1"/>
              <dgm:constr type="h" for="ch" forName="acctTx" val="1"/>
              <dgm:constr type="ctrX" for="ch" forName="level" val="1"/>
              <dgm:constr type="ctrY" for="ch" forName="level" val="1"/>
              <dgm:constr type="w" for="ch" forName="level" val="1"/>
              <dgm:constr type="h" for="ch" forName="level" val="1"/>
              <dgm:constr type="ctrX" for="ch" forName="levelTx" refType="ctrX" refFor="ch" refForName="level"/>
              <dgm:constr type="ctrY" for="ch" forName="levelTx" refType="ctrY" refFor="ch" refForName="level"/>
              <dgm:constr type="w" for="ch" forName="levelTx" refType="w" refFor="ch" refForName="level" fact="0.65"/>
              <dgm:constr type="h" for="ch" forName="levelTx" refType="h" refFor="ch" refForName="level"/>
            </dgm:constrLst>
          </dgm:else>
        </dgm:choose>
        <dgm:ruleLst/>
        <dgm:choose name="Name12">
          <dgm:if name="Name13" axis="ch" ptType="node" func="cnt" op="gte" val="1">
            <dgm:layoutNode name="acctBkgd" styleLbl="alignAcc1">
              <dgm:alg type="sp"/>
              <dgm:shape xmlns:r="http://schemas.openxmlformats.org/officeDocument/2006/relationships" type="nonIsoscelesTrapezoid" r:blip="">
                <dgm:adjLst/>
              </dgm:shape>
              <dgm:presOf axis="des" ptType="node"/>
              <dgm:constrLst/>
              <dgm:ruleLst/>
            </dgm:layoutNode>
            <dgm:layoutNode name="acctTx" styleLbl="alignAcc1">
              <dgm:varLst>
                <dgm:bulletEnabled val="1"/>
              </dgm:varLst>
              <dgm:alg type="tx">
                <dgm:param type="stBulletLvl" val="1"/>
                <dgm:param type="txAnchorVertCh" val="mid"/>
              </dgm:alg>
              <dgm:shape xmlns:r="http://schemas.openxmlformats.org/officeDocument/2006/relationships" type="nonIsoscelesTrapezoid" r:blip="" hideGeom="1">
                <dgm:adjLst/>
              </dgm:shape>
              <dgm:presOf axis="des" ptType="node"/>
              <dgm:constrLst>
                <dgm:constr type="secFontSz" val="65"/>
                <dgm:constr type="primFontSz" refType="secFontSz"/>
                <dgm:constr type="tMarg" refType="secFontSz" fact="0.3"/>
                <dgm:constr type="bMarg" refType="secFontSz" fact="0.3"/>
                <dgm:constr type="lMarg" refType="secFontSz" fact="0.3"/>
                <dgm:constr type="rMarg" refType="secFontSz" fact="0.3"/>
              </dgm:constrLst>
              <dgm:ruleLst>
                <dgm:rule type="secFontSz" val="5" fact="NaN" max="NaN"/>
              </dgm:ruleLst>
            </dgm:layoutNode>
          </dgm:if>
          <dgm:else name="Name14"/>
        </dgm:choose>
        <dgm:layoutNode name="level">
          <dgm:varLst>
            <dgm:chMax val="1"/>
            <dgm:bulletEnabled val="1"/>
          </dgm:varLst>
          <dgm:alg type="sp"/>
          <dgm:shape xmlns:r="http://schemas.openxmlformats.org/officeDocument/2006/relationships" type="trapezoid" r:blip="">
            <dgm:adjLst/>
          </dgm:shape>
          <dgm:presOf axis="self"/>
          <dgm:constrLst>
            <dgm:constr type="h" val="500"/>
            <dgm:constr type="w" val="1"/>
          </dgm:constrLst>
          <dgm:ruleLst/>
        </dgm:layoutNode>
        <dgm:layoutNode name="levelTx" styleLbl="revTx">
          <dgm:varLst>
            <dgm:chMax val="1"/>
            <dgm:bulletEnabled val="1"/>
          </dgm:varLst>
          <dgm:alg type="tx"/>
          <dgm:shape xmlns:r="http://schemas.openxmlformats.org/officeDocument/2006/relationships" type="rect" r:blip="" hideGeom="1">
            <dgm:adjLst/>
          </dgm:shape>
          <dgm:presOf axis="self"/>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100897D-0F5A-43C8-9B79-361F3261D0BC}" type="datetimeFigureOut">
              <a:rPr lang="en-GB" smtClean="0"/>
              <a:t>11/09/2026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C1AE680-CCF8-44A4-99B7-5694A4EA13A5}" type="slidenum">
              <a:rPr lang="en-GB" smtClean="0"/>
              <a:t>‹#›</a:t>
            </a:fld>
            <a:endParaRPr lang="en-GB"/>
          </a:p>
        </p:txBody>
      </p:sp>
    </p:spTree>
    <p:extLst>
      <p:ext uri="{BB962C8B-B14F-4D97-AF65-F5344CB8AC3E}">
        <p14:creationId xmlns:p14="http://schemas.microsoft.com/office/powerpoint/2010/main" val="345101467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C1AE680-CCF8-44A4-99B7-5694A4EA13A5}"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646638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AC1AE680-CCF8-44A4-99B7-5694A4EA13A5}" type="slidenum">
              <a:rPr lang="en-GB" smtClean="0"/>
              <a:t>3</a:t>
            </a:fld>
            <a:endParaRPr lang="en-GB"/>
          </a:p>
        </p:txBody>
      </p:sp>
    </p:spTree>
    <p:extLst>
      <p:ext uri="{BB962C8B-B14F-4D97-AF65-F5344CB8AC3E}">
        <p14:creationId xmlns:p14="http://schemas.microsoft.com/office/powerpoint/2010/main" val="413188675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58798D4-713B-9C30-0401-5DB91FA4AC4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0AD85A3-2F90-6DE1-E9E7-7E82B155F190}"/>
              </a:ext>
            </a:extLst>
          </p:cNvPr>
          <p:cNvSpPr>
            <a:spLocks noGrp="1" noRot="1" noChangeAspect="1"/>
          </p:cNvSpPr>
          <p:nvPr>
            <p:ph type="sldImg"/>
          </p:nvPr>
        </p:nvSpPr>
        <p:spPr/>
        <p:txBody>
          <a:bodyPr/>
          <a:lstStyle/>
          <a:p>
            <a:endParaRPr lang="en-GB"/>
          </a:p>
        </p:txBody>
      </p:sp>
      <p:sp>
        <p:nvSpPr>
          <p:cNvPr id="3" name="Notes Placeholder 2">
            <a:extLst>
              <a:ext uri="{FF2B5EF4-FFF2-40B4-BE49-F238E27FC236}">
                <a16:creationId xmlns:a16="http://schemas.microsoft.com/office/drawing/2014/main" id="{FFFA4D5F-D974-8D44-6225-9EDB81201C0C}"/>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18F8D684-A8FD-5470-40BD-35573B345BD9}"/>
              </a:ext>
            </a:extLst>
          </p:cNvPr>
          <p:cNvSpPr>
            <a:spLocks noGrp="1"/>
          </p:cNvSpPr>
          <p:nvPr>
            <p:ph type="sldNum" sz="quarter" idx="5"/>
          </p:nvPr>
        </p:nvSpPr>
        <p:spPr/>
        <p:txBody>
          <a:bodyPr/>
          <a:lstStyle/>
          <a:p>
            <a:fld id="{AC1AE680-CCF8-44A4-99B7-5694A4EA13A5}" type="slidenum">
              <a:rPr lang="en-GB" smtClean="0"/>
              <a:t>4</a:t>
            </a:fld>
            <a:endParaRPr lang="en-GB"/>
          </a:p>
        </p:txBody>
      </p:sp>
    </p:spTree>
    <p:extLst>
      <p:ext uri="{BB962C8B-B14F-4D97-AF65-F5344CB8AC3E}">
        <p14:creationId xmlns:p14="http://schemas.microsoft.com/office/powerpoint/2010/main" val="137627173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B96D921-9F2B-D05D-65BA-E8C7678762E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10ADEE3-50C8-D621-4286-599AB96B4A15}"/>
              </a:ext>
            </a:extLst>
          </p:cNvPr>
          <p:cNvSpPr>
            <a:spLocks noGrp="1" noRot="1" noChangeAspect="1"/>
          </p:cNvSpPr>
          <p:nvPr>
            <p:ph type="sldImg"/>
          </p:nvPr>
        </p:nvSpPr>
        <p:spPr/>
        <p:txBody>
          <a:bodyPr/>
          <a:lstStyle/>
          <a:p>
            <a:endParaRPr lang="en-GB"/>
          </a:p>
        </p:txBody>
      </p:sp>
      <p:sp>
        <p:nvSpPr>
          <p:cNvPr id="3" name="Notes Placeholder 2">
            <a:extLst>
              <a:ext uri="{FF2B5EF4-FFF2-40B4-BE49-F238E27FC236}">
                <a16:creationId xmlns:a16="http://schemas.microsoft.com/office/drawing/2014/main" id="{5F5E3437-A52A-A1CB-AF4D-AB79EF671A92}"/>
              </a:ext>
            </a:extLst>
          </p:cNvPr>
          <p:cNvSpPr>
            <a:spLocks noGrp="1"/>
          </p:cNvSpPr>
          <p:nvPr>
            <p:ph type="body" idx="1"/>
          </p:nvPr>
        </p:nvSpPr>
        <p:spPr/>
        <p:txBody>
          <a:bodyPr/>
          <a:lstStyle/>
          <a:p>
            <a:r>
              <a:rPr lang="en-GB" dirty="0"/>
              <a:t>Spend 5 mins brainstorming different FOH &amp; BOH roles, discuss whether they have held any of these roles, and their thoughts/opinions on them. </a:t>
            </a:r>
          </a:p>
        </p:txBody>
      </p:sp>
      <p:sp>
        <p:nvSpPr>
          <p:cNvPr id="4" name="Slide Number Placeholder 3">
            <a:extLst>
              <a:ext uri="{FF2B5EF4-FFF2-40B4-BE49-F238E27FC236}">
                <a16:creationId xmlns:a16="http://schemas.microsoft.com/office/drawing/2014/main" id="{8BEB0539-826F-A104-5B7A-6A3DEEFAF7E6}"/>
              </a:ext>
            </a:extLst>
          </p:cNvPr>
          <p:cNvSpPr>
            <a:spLocks noGrp="1"/>
          </p:cNvSpPr>
          <p:nvPr>
            <p:ph type="sldNum" sz="quarter" idx="5"/>
          </p:nvPr>
        </p:nvSpPr>
        <p:spPr/>
        <p:txBody>
          <a:bodyPr/>
          <a:lstStyle/>
          <a:p>
            <a:fld id="{AC1AE680-CCF8-44A4-99B7-5694A4EA13A5}" type="slidenum">
              <a:rPr lang="en-GB" smtClean="0"/>
              <a:t>5</a:t>
            </a:fld>
            <a:endParaRPr lang="en-GB"/>
          </a:p>
        </p:txBody>
      </p:sp>
    </p:spTree>
    <p:extLst>
      <p:ext uri="{BB962C8B-B14F-4D97-AF65-F5344CB8AC3E}">
        <p14:creationId xmlns:p14="http://schemas.microsoft.com/office/powerpoint/2010/main" val="199202666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847D245-4887-002F-51ED-A1439AF9E2E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B1FD074-5EEB-72B1-577E-F8F979D26375}"/>
              </a:ext>
            </a:extLst>
          </p:cNvPr>
          <p:cNvSpPr>
            <a:spLocks noGrp="1" noRot="1" noChangeAspect="1"/>
          </p:cNvSpPr>
          <p:nvPr>
            <p:ph type="sldImg"/>
          </p:nvPr>
        </p:nvSpPr>
        <p:spPr/>
        <p:txBody>
          <a:bodyPr/>
          <a:lstStyle/>
          <a:p>
            <a:endParaRPr lang="en-GB"/>
          </a:p>
        </p:txBody>
      </p:sp>
      <p:sp>
        <p:nvSpPr>
          <p:cNvPr id="3" name="Notes Placeholder 2">
            <a:extLst>
              <a:ext uri="{FF2B5EF4-FFF2-40B4-BE49-F238E27FC236}">
                <a16:creationId xmlns:a16="http://schemas.microsoft.com/office/drawing/2014/main" id="{F3B8E4EA-F4C8-6A66-3041-B784CAC3EFFE}"/>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42E5DE77-B7D1-2E1E-2836-DB9F7306A28F}"/>
              </a:ext>
            </a:extLst>
          </p:cNvPr>
          <p:cNvSpPr>
            <a:spLocks noGrp="1"/>
          </p:cNvSpPr>
          <p:nvPr>
            <p:ph type="sldNum" sz="quarter" idx="5"/>
          </p:nvPr>
        </p:nvSpPr>
        <p:spPr/>
        <p:txBody>
          <a:bodyPr/>
          <a:lstStyle/>
          <a:p>
            <a:fld id="{AC1AE680-CCF8-44A4-99B7-5694A4EA13A5}" type="slidenum">
              <a:rPr lang="en-GB" smtClean="0"/>
              <a:t>6</a:t>
            </a:fld>
            <a:endParaRPr lang="en-GB"/>
          </a:p>
        </p:txBody>
      </p:sp>
    </p:spTree>
    <p:extLst>
      <p:ext uri="{BB962C8B-B14F-4D97-AF65-F5344CB8AC3E}">
        <p14:creationId xmlns:p14="http://schemas.microsoft.com/office/powerpoint/2010/main" val="406815708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A7791A5-5A3C-C7D4-CF14-B21828EC38D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F456A4E-0EF8-B8B9-BFDC-5B7B3559237E}"/>
              </a:ext>
            </a:extLst>
          </p:cNvPr>
          <p:cNvSpPr>
            <a:spLocks noGrp="1" noRot="1" noChangeAspect="1"/>
          </p:cNvSpPr>
          <p:nvPr>
            <p:ph type="sldImg"/>
          </p:nvPr>
        </p:nvSpPr>
        <p:spPr/>
        <p:txBody>
          <a:bodyPr/>
          <a:lstStyle/>
          <a:p>
            <a:endParaRPr lang="en-GB"/>
          </a:p>
        </p:txBody>
      </p:sp>
      <p:sp>
        <p:nvSpPr>
          <p:cNvPr id="3" name="Notes Placeholder 2">
            <a:extLst>
              <a:ext uri="{FF2B5EF4-FFF2-40B4-BE49-F238E27FC236}">
                <a16:creationId xmlns:a16="http://schemas.microsoft.com/office/drawing/2014/main" id="{C70E6664-73E6-4BA4-16FE-FA31017DFD22}"/>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7A646204-7354-3BCB-0FED-BA7840379792}"/>
              </a:ext>
            </a:extLst>
          </p:cNvPr>
          <p:cNvSpPr>
            <a:spLocks noGrp="1"/>
          </p:cNvSpPr>
          <p:nvPr>
            <p:ph type="sldNum" sz="quarter" idx="5"/>
          </p:nvPr>
        </p:nvSpPr>
        <p:spPr/>
        <p:txBody>
          <a:bodyPr/>
          <a:lstStyle/>
          <a:p>
            <a:fld id="{AC1AE680-CCF8-44A4-99B7-5694A4EA13A5}" type="slidenum">
              <a:rPr lang="en-GB" smtClean="0"/>
              <a:t>7</a:t>
            </a:fld>
            <a:endParaRPr lang="en-GB"/>
          </a:p>
        </p:txBody>
      </p:sp>
    </p:spTree>
    <p:extLst>
      <p:ext uri="{BB962C8B-B14F-4D97-AF65-F5344CB8AC3E}">
        <p14:creationId xmlns:p14="http://schemas.microsoft.com/office/powerpoint/2010/main" val="97601450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CC3B471-BC03-F1ED-0114-A0EACD6A1E7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A2A86D3-925A-B554-63DD-1C6F7C06D0BE}"/>
              </a:ext>
            </a:extLst>
          </p:cNvPr>
          <p:cNvSpPr>
            <a:spLocks noGrp="1" noRot="1" noChangeAspect="1"/>
          </p:cNvSpPr>
          <p:nvPr>
            <p:ph type="sldImg"/>
          </p:nvPr>
        </p:nvSpPr>
        <p:spPr/>
        <p:txBody>
          <a:bodyPr/>
          <a:lstStyle/>
          <a:p>
            <a:endParaRPr lang="en-GB"/>
          </a:p>
        </p:txBody>
      </p:sp>
      <p:sp>
        <p:nvSpPr>
          <p:cNvPr id="3" name="Notes Placeholder 2">
            <a:extLst>
              <a:ext uri="{FF2B5EF4-FFF2-40B4-BE49-F238E27FC236}">
                <a16:creationId xmlns:a16="http://schemas.microsoft.com/office/drawing/2014/main" id="{F0219417-6C52-8346-8982-50CA769578A7}"/>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198049A9-6E4E-C055-04D4-DC1A6C6C44B4}"/>
              </a:ext>
            </a:extLst>
          </p:cNvPr>
          <p:cNvSpPr>
            <a:spLocks noGrp="1"/>
          </p:cNvSpPr>
          <p:nvPr>
            <p:ph type="sldNum" sz="quarter" idx="5"/>
          </p:nvPr>
        </p:nvSpPr>
        <p:spPr/>
        <p:txBody>
          <a:bodyPr/>
          <a:lstStyle/>
          <a:p>
            <a:fld id="{AC1AE680-CCF8-44A4-99B7-5694A4EA13A5}" type="slidenum">
              <a:rPr lang="en-GB" smtClean="0"/>
              <a:t>8</a:t>
            </a:fld>
            <a:endParaRPr lang="en-GB"/>
          </a:p>
        </p:txBody>
      </p:sp>
    </p:spTree>
    <p:extLst>
      <p:ext uri="{BB962C8B-B14F-4D97-AF65-F5344CB8AC3E}">
        <p14:creationId xmlns:p14="http://schemas.microsoft.com/office/powerpoint/2010/main" val="298550850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236ACA-91CE-C6BE-DFC0-794577F5A6B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F4DCFA0-4A90-48C6-AB9B-520A5AC53151}"/>
              </a:ext>
            </a:extLst>
          </p:cNvPr>
          <p:cNvSpPr>
            <a:spLocks noGrp="1" noRot="1" noChangeAspect="1"/>
          </p:cNvSpPr>
          <p:nvPr>
            <p:ph type="sldImg"/>
          </p:nvPr>
        </p:nvSpPr>
        <p:spPr/>
        <p:txBody>
          <a:bodyPr/>
          <a:lstStyle/>
          <a:p>
            <a:endParaRPr lang="en-GB"/>
          </a:p>
        </p:txBody>
      </p:sp>
      <p:sp>
        <p:nvSpPr>
          <p:cNvPr id="3" name="Notes Placeholder 2">
            <a:extLst>
              <a:ext uri="{FF2B5EF4-FFF2-40B4-BE49-F238E27FC236}">
                <a16:creationId xmlns:a16="http://schemas.microsoft.com/office/drawing/2014/main" id="{FC25930B-CF99-7BB4-AEE5-6E576B5141F8}"/>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054DAC0F-23BD-11A3-4DCC-33FFB0801294}"/>
              </a:ext>
            </a:extLst>
          </p:cNvPr>
          <p:cNvSpPr>
            <a:spLocks noGrp="1"/>
          </p:cNvSpPr>
          <p:nvPr>
            <p:ph type="sldNum" sz="quarter" idx="5"/>
          </p:nvPr>
        </p:nvSpPr>
        <p:spPr/>
        <p:txBody>
          <a:bodyPr/>
          <a:lstStyle/>
          <a:p>
            <a:fld id="{AC1AE680-CCF8-44A4-99B7-5694A4EA13A5}" type="slidenum">
              <a:rPr lang="en-GB" smtClean="0"/>
              <a:t>9</a:t>
            </a:fld>
            <a:endParaRPr lang="en-GB"/>
          </a:p>
        </p:txBody>
      </p:sp>
    </p:spTree>
    <p:extLst>
      <p:ext uri="{BB962C8B-B14F-4D97-AF65-F5344CB8AC3E}">
        <p14:creationId xmlns:p14="http://schemas.microsoft.com/office/powerpoint/2010/main" val="218392079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1427401-245E-9641-D7AD-141021A99FC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EF0F03E-ABCB-62AF-62F5-A66386322CC2}"/>
              </a:ext>
            </a:extLst>
          </p:cNvPr>
          <p:cNvSpPr>
            <a:spLocks noGrp="1" noRot="1" noChangeAspect="1"/>
          </p:cNvSpPr>
          <p:nvPr>
            <p:ph type="sldImg"/>
          </p:nvPr>
        </p:nvSpPr>
        <p:spPr/>
        <p:txBody>
          <a:bodyPr/>
          <a:lstStyle/>
          <a:p>
            <a:endParaRPr lang="en-GB"/>
          </a:p>
        </p:txBody>
      </p:sp>
      <p:sp>
        <p:nvSpPr>
          <p:cNvPr id="3" name="Notes Placeholder 2">
            <a:extLst>
              <a:ext uri="{FF2B5EF4-FFF2-40B4-BE49-F238E27FC236}">
                <a16:creationId xmlns:a16="http://schemas.microsoft.com/office/drawing/2014/main" id="{3055DCD2-1725-9554-5813-C3544335EBC0}"/>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54C2CA00-757F-3513-810C-34CA126436D0}"/>
              </a:ext>
            </a:extLst>
          </p:cNvPr>
          <p:cNvSpPr>
            <a:spLocks noGrp="1"/>
          </p:cNvSpPr>
          <p:nvPr>
            <p:ph type="sldNum" sz="quarter" idx="5"/>
          </p:nvPr>
        </p:nvSpPr>
        <p:spPr/>
        <p:txBody>
          <a:bodyPr/>
          <a:lstStyle/>
          <a:p>
            <a:fld id="{AC1AE680-CCF8-44A4-99B7-5694A4EA13A5}" type="slidenum">
              <a:rPr lang="en-GB" smtClean="0"/>
              <a:t>10</a:t>
            </a:fld>
            <a:endParaRPr lang="en-GB"/>
          </a:p>
        </p:txBody>
      </p:sp>
    </p:spTree>
    <p:extLst>
      <p:ext uri="{BB962C8B-B14F-4D97-AF65-F5344CB8AC3E}">
        <p14:creationId xmlns:p14="http://schemas.microsoft.com/office/powerpoint/2010/main" val="41455329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4A910B4-5FC6-8F45-9230-E333D4FA665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F5EEDEE-A591-A4A3-DF29-A0872B5F7BBB}"/>
              </a:ext>
            </a:extLst>
          </p:cNvPr>
          <p:cNvSpPr>
            <a:spLocks noGrp="1" noRot="1" noChangeAspect="1"/>
          </p:cNvSpPr>
          <p:nvPr>
            <p:ph type="sldImg"/>
          </p:nvPr>
        </p:nvSpPr>
        <p:spPr/>
        <p:txBody>
          <a:bodyPr/>
          <a:lstStyle/>
          <a:p>
            <a:endParaRPr lang="en-GB"/>
          </a:p>
        </p:txBody>
      </p:sp>
      <p:sp>
        <p:nvSpPr>
          <p:cNvPr id="3" name="Notes Placeholder 2">
            <a:extLst>
              <a:ext uri="{FF2B5EF4-FFF2-40B4-BE49-F238E27FC236}">
                <a16:creationId xmlns:a16="http://schemas.microsoft.com/office/drawing/2014/main" id="{F1AA2340-7262-77DA-36FE-EABA14B07C61}"/>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D9B1B29C-103D-E30B-C211-1A0AC57B5369}"/>
              </a:ext>
            </a:extLst>
          </p:cNvPr>
          <p:cNvSpPr>
            <a:spLocks noGrp="1"/>
          </p:cNvSpPr>
          <p:nvPr>
            <p:ph type="sldNum" sz="quarter" idx="5"/>
          </p:nvPr>
        </p:nvSpPr>
        <p:spPr/>
        <p:txBody>
          <a:bodyPr/>
          <a:lstStyle/>
          <a:p>
            <a:fld id="{AC1AE680-CCF8-44A4-99B7-5694A4EA13A5}" type="slidenum">
              <a:rPr lang="en-GB" smtClean="0"/>
              <a:t>11</a:t>
            </a:fld>
            <a:endParaRPr lang="en-GB"/>
          </a:p>
        </p:txBody>
      </p:sp>
    </p:spTree>
    <p:extLst>
      <p:ext uri="{BB962C8B-B14F-4D97-AF65-F5344CB8AC3E}">
        <p14:creationId xmlns:p14="http://schemas.microsoft.com/office/powerpoint/2010/main" val="312222842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4A910B4-5FC6-8F45-9230-E333D4FA665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F5EEDEE-A591-A4A3-DF29-A0872B5F7BBB}"/>
              </a:ext>
            </a:extLst>
          </p:cNvPr>
          <p:cNvSpPr>
            <a:spLocks noGrp="1" noRot="1" noChangeAspect="1"/>
          </p:cNvSpPr>
          <p:nvPr>
            <p:ph type="sldImg"/>
          </p:nvPr>
        </p:nvSpPr>
        <p:spPr/>
        <p:txBody>
          <a:bodyPr/>
          <a:lstStyle/>
          <a:p>
            <a:endParaRPr lang="en-GB"/>
          </a:p>
        </p:txBody>
      </p:sp>
      <p:sp>
        <p:nvSpPr>
          <p:cNvPr id="3" name="Notes Placeholder 2">
            <a:extLst>
              <a:ext uri="{FF2B5EF4-FFF2-40B4-BE49-F238E27FC236}">
                <a16:creationId xmlns:a16="http://schemas.microsoft.com/office/drawing/2014/main" id="{F1AA2340-7262-77DA-36FE-EABA14B07C61}"/>
              </a:ext>
            </a:extLst>
          </p:cNvPr>
          <p:cNvSpPr>
            <a:spLocks noGrp="1"/>
          </p:cNvSpPr>
          <p:nvPr>
            <p:ph type="body" idx="1"/>
          </p:nvPr>
        </p:nvSpPr>
        <p:spPr/>
        <p:txBody>
          <a:bodyPr/>
          <a:lstStyle/>
          <a:p>
            <a:r>
              <a:rPr lang="en-GB" dirty="0"/>
              <a:t>Bechamel = white sauce (roux of butter &amp; flour heated in cream or milk) used to thicken, equal parts of flour &amp; butter.</a:t>
            </a:r>
          </a:p>
          <a:p>
            <a:endParaRPr lang="en-GB" dirty="0"/>
          </a:p>
          <a:p>
            <a:r>
              <a:rPr lang="en-GB" dirty="0" err="1"/>
              <a:t>Veloute</a:t>
            </a:r>
            <a:r>
              <a:rPr lang="en-GB" dirty="0"/>
              <a:t> = roux of butter &amp; flour mixed with a white stock (chicken, veal, fish or veg).</a:t>
            </a:r>
          </a:p>
          <a:p>
            <a:endParaRPr lang="en-GB" dirty="0"/>
          </a:p>
          <a:p>
            <a:r>
              <a:rPr lang="en-GB" dirty="0"/>
              <a:t>Espagnole = dark brown roux mixed with a veal or beef stock &amp; tomato puree or paste. Combined with mirepoix (finely diced onions, carrots &amp; celery).</a:t>
            </a:r>
          </a:p>
          <a:p>
            <a:endParaRPr lang="en-GB" dirty="0"/>
          </a:p>
          <a:p>
            <a:r>
              <a:rPr lang="en-GB" dirty="0"/>
              <a:t>Hollandaise = egg yolk (emulsifier &amp; creamy base), butter, lemon juice or white wine vinegar reduction.</a:t>
            </a:r>
          </a:p>
          <a:p>
            <a:endParaRPr lang="en-GB" dirty="0"/>
          </a:p>
          <a:p>
            <a:r>
              <a:rPr lang="en-GB" dirty="0"/>
              <a:t>Tomato = thickened with a blond roux (butter &amp; flour), flavoured with pork or white stock &amp; mirepoix (diced carrots, onions &amp; thyme). </a:t>
            </a:r>
          </a:p>
          <a:p>
            <a:endParaRPr lang="en-GB" dirty="0"/>
          </a:p>
          <a:p>
            <a:endParaRPr lang="en-GB" dirty="0"/>
          </a:p>
        </p:txBody>
      </p:sp>
      <p:sp>
        <p:nvSpPr>
          <p:cNvPr id="4" name="Slide Number Placeholder 3">
            <a:extLst>
              <a:ext uri="{FF2B5EF4-FFF2-40B4-BE49-F238E27FC236}">
                <a16:creationId xmlns:a16="http://schemas.microsoft.com/office/drawing/2014/main" id="{D9B1B29C-103D-E30B-C211-1A0AC57B5369}"/>
              </a:ext>
            </a:extLst>
          </p:cNvPr>
          <p:cNvSpPr>
            <a:spLocks noGrp="1"/>
          </p:cNvSpPr>
          <p:nvPr>
            <p:ph type="sldNum" sz="quarter" idx="5"/>
          </p:nvPr>
        </p:nvSpPr>
        <p:spPr/>
        <p:txBody>
          <a:bodyPr/>
          <a:lstStyle/>
          <a:p>
            <a:fld id="{AC1AE680-CCF8-44A4-99B7-5694A4EA13A5}" type="slidenum">
              <a:rPr lang="en-GB" smtClean="0"/>
              <a:t>12</a:t>
            </a:fld>
            <a:endParaRPr lang="en-GB"/>
          </a:p>
        </p:txBody>
      </p:sp>
    </p:spTree>
    <p:extLst>
      <p:ext uri="{BB962C8B-B14F-4D97-AF65-F5344CB8AC3E}">
        <p14:creationId xmlns:p14="http://schemas.microsoft.com/office/powerpoint/2010/main" val="35582171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212D47E-2BBB-2DE6-C20C-6AE0D1F17B4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7903BAF-E117-D100-73D1-198C3859DFB0}"/>
              </a:ext>
            </a:extLst>
          </p:cNvPr>
          <p:cNvSpPr>
            <a:spLocks noGrp="1" noRot="1" noChangeAspect="1"/>
          </p:cNvSpPr>
          <p:nvPr>
            <p:ph type="sldImg"/>
          </p:nvPr>
        </p:nvSpPr>
        <p:spPr/>
        <p:txBody>
          <a:bodyPr/>
          <a:lstStyle/>
          <a:p>
            <a:endParaRPr lang="en-GB"/>
          </a:p>
        </p:txBody>
      </p:sp>
      <p:sp>
        <p:nvSpPr>
          <p:cNvPr id="3" name="Notes Placeholder 2">
            <a:extLst>
              <a:ext uri="{FF2B5EF4-FFF2-40B4-BE49-F238E27FC236}">
                <a16:creationId xmlns:a16="http://schemas.microsoft.com/office/drawing/2014/main" id="{768B25DC-92D7-FADC-93DF-5A5598F7022D}"/>
              </a:ext>
            </a:extLst>
          </p:cNvPr>
          <p:cNvSpPr>
            <a:spLocks noGrp="1"/>
          </p:cNvSpPr>
          <p:nvPr>
            <p:ph type="body" idx="1"/>
          </p:nvPr>
        </p:nvSpPr>
        <p:spPr/>
        <p:txBody>
          <a:bodyPr/>
          <a:lstStyle/>
          <a:p>
            <a:endParaRPr lang="en-GB" dirty="0"/>
          </a:p>
          <a:p>
            <a:endParaRPr lang="en-GB" dirty="0"/>
          </a:p>
        </p:txBody>
      </p:sp>
      <p:sp>
        <p:nvSpPr>
          <p:cNvPr id="4" name="Slide Number Placeholder 3">
            <a:extLst>
              <a:ext uri="{FF2B5EF4-FFF2-40B4-BE49-F238E27FC236}">
                <a16:creationId xmlns:a16="http://schemas.microsoft.com/office/drawing/2014/main" id="{93483C73-2FD3-C9C2-402F-1CE3789875DD}"/>
              </a:ext>
            </a:extLst>
          </p:cNvPr>
          <p:cNvSpPr>
            <a:spLocks noGrp="1"/>
          </p:cNvSpPr>
          <p:nvPr>
            <p:ph type="sldNum" sz="quarter" idx="5"/>
          </p:nvPr>
        </p:nvSpPr>
        <p:spPr/>
        <p:txBody>
          <a:bodyPr/>
          <a:lstStyle/>
          <a:p>
            <a:fld id="{AC1AE680-CCF8-44A4-99B7-5694A4EA13A5}" type="slidenum">
              <a:rPr lang="en-GB" smtClean="0"/>
              <a:t>13</a:t>
            </a:fld>
            <a:endParaRPr lang="en-GB"/>
          </a:p>
        </p:txBody>
      </p:sp>
    </p:spTree>
    <p:extLst>
      <p:ext uri="{BB962C8B-B14F-4D97-AF65-F5344CB8AC3E}">
        <p14:creationId xmlns:p14="http://schemas.microsoft.com/office/powerpoint/2010/main" val="49819217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603F23-A390-EC42-6F41-8EA8CF0A303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5117EEC-3DC4-CCB0-0696-AE78C25F4B2C}"/>
              </a:ext>
            </a:extLst>
          </p:cNvPr>
          <p:cNvSpPr>
            <a:spLocks noGrp="1" noRot="1" noChangeAspect="1"/>
          </p:cNvSpPr>
          <p:nvPr>
            <p:ph type="sldImg"/>
          </p:nvPr>
        </p:nvSpPr>
        <p:spPr/>
        <p:txBody>
          <a:bodyPr/>
          <a:lstStyle/>
          <a:p>
            <a:endParaRPr lang="en-GB"/>
          </a:p>
        </p:txBody>
      </p:sp>
      <p:sp>
        <p:nvSpPr>
          <p:cNvPr id="3" name="Notes Placeholder 2">
            <a:extLst>
              <a:ext uri="{FF2B5EF4-FFF2-40B4-BE49-F238E27FC236}">
                <a16:creationId xmlns:a16="http://schemas.microsoft.com/office/drawing/2014/main" id="{2C322D36-0A66-4BD7-7E85-03391C7F3F65}"/>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CF9C084E-A31C-B1F9-3C37-A8AA263FB0C9}"/>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C1AE680-CCF8-44A4-99B7-5694A4EA13A5}"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14</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51922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D2A9A3-AE40-B237-6DA7-F1E3509343F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E55992C-75C0-12A3-70C3-D5D595E17240}"/>
              </a:ext>
            </a:extLst>
          </p:cNvPr>
          <p:cNvSpPr>
            <a:spLocks noGrp="1" noRot="1" noChangeAspect="1"/>
          </p:cNvSpPr>
          <p:nvPr>
            <p:ph type="sldImg"/>
          </p:nvPr>
        </p:nvSpPr>
        <p:spPr/>
        <p:txBody>
          <a:bodyPr/>
          <a:lstStyle/>
          <a:p>
            <a:endParaRPr lang="en-GB"/>
          </a:p>
        </p:txBody>
      </p:sp>
      <p:sp>
        <p:nvSpPr>
          <p:cNvPr id="3" name="Notes Placeholder 2">
            <a:extLst>
              <a:ext uri="{FF2B5EF4-FFF2-40B4-BE49-F238E27FC236}">
                <a16:creationId xmlns:a16="http://schemas.microsoft.com/office/drawing/2014/main" id="{99DA3E19-9BF0-6125-2C6B-48A31713FBE9}"/>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FCB8D872-83C1-4E9D-DFD7-8C0F340A64FD}"/>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C1AE680-CCF8-44A4-99B7-5694A4EA13A5}"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3429174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A4F7395-6B80-FE69-02DA-13B9D4A47DB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1EE4B70-3D56-C16D-A42B-9E9B67EC9FF7}"/>
              </a:ext>
            </a:extLst>
          </p:cNvPr>
          <p:cNvSpPr>
            <a:spLocks noGrp="1" noRot="1" noChangeAspect="1"/>
          </p:cNvSpPr>
          <p:nvPr>
            <p:ph type="sldImg"/>
          </p:nvPr>
        </p:nvSpPr>
        <p:spPr/>
        <p:txBody>
          <a:bodyPr/>
          <a:lstStyle/>
          <a:p>
            <a:endParaRPr lang="en-GB"/>
          </a:p>
        </p:txBody>
      </p:sp>
      <p:sp>
        <p:nvSpPr>
          <p:cNvPr id="3" name="Notes Placeholder 2">
            <a:extLst>
              <a:ext uri="{FF2B5EF4-FFF2-40B4-BE49-F238E27FC236}">
                <a16:creationId xmlns:a16="http://schemas.microsoft.com/office/drawing/2014/main" id="{2EB09179-B913-FE30-ADDD-6BEDC2606EBC}"/>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AF009791-FC8E-93B8-BBB6-2A17D4EEEA8C}"/>
              </a:ext>
            </a:extLst>
          </p:cNvPr>
          <p:cNvSpPr>
            <a:spLocks noGrp="1"/>
          </p:cNvSpPr>
          <p:nvPr>
            <p:ph type="sldNum" sz="quarter" idx="5"/>
          </p:nvPr>
        </p:nvSpPr>
        <p:spPr/>
        <p:txBody>
          <a:bodyPr/>
          <a:lstStyle/>
          <a:p>
            <a:fld id="{AC1AE680-CCF8-44A4-99B7-5694A4EA13A5}" type="slidenum">
              <a:rPr lang="en-GB" smtClean="0"/>
              <a:t>16</a:t>
            </a:fld>
            <a:endParaRPr lang="en-GB"/>
          </a:p>
        </p:txBody>
      </p:sp>
    </p:spTree>
    <p:extLst>
      <p:ext uri="{BB962C8B-B14F-4D97-AF65-F5344CB8AC3E}">
        <p14:creationId xmlns:p14="http://schemas.microsoft.com/office/powerpoint/2010/main" val="23865680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55426F1-1A39-D601-B329-FB1D9EFD4BD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86640C9-D4CA-A1E3-EAFE-9A6906CAE92B}"/>
              </a:ext>
            </a:extLst>
          </p:cNvPr>
          <p:cNvSpPr>
            <a:spLocks noGrp="1" noRot="1" noChangeAspect="1"/>
          </p:cNvSpPr>
          <p:nvPr>
            <p:ph type="sldImg"/>
          </p:nvPr>
        </p:nvSpPr>
        <p:spPr/>
        <p:txBody>
          <a:bodyPr/>
          <a:lstStyle/>
          <a:p>
            <a:endParaRPr lang="en-GB"/>
          </a:p>
        </p:txBody>
      </p:sp>
      <p:sp>
        <p:nvSpPr>
          <p:cNvPr id="3" name="Notes Placeholder 2">
            <a:extLst>
              <a:ext uri="{FF2B5EF4-FFF2-40B4-BE49-F238E27FC236}">
                <a16:creationId xmlns:a16="http://schemas.microsoft.com/office/drawing/2014/main" id="{A64E967A-2633-2610-C5C9-2FFD8469944E}"/>
              </a:ext>
            </a:extLst>
          </p:cNvPr>
          <p:cNvSpPr>
            <a:spLocks noGrp="1"/>
          </p:cNvSpPr>
          <p:nvPr>
            <p:ph type="body" idx="1"/>
          </p:nvPr>
        </p:nvSpPr>
        <p:spPr/>
        <p:txBody>
          <a:bodyPr/>
          <a:lstStyle/>
          <a:p>
            <a:r>
              <a:rPr lang="en-GB" dirty="0"/>
              <a:t>Ideal for fine dining – large kitchen teams and specialised chefs in clearly defined sub sections. It promotes communication and avoids overlap of tasks or something getting missed. Maintains order and efficiency.</a:t>
            </a:r>
          </a:p>
          <a:p>
            <a:endParaRPr lang="en-GB" dirty="0"/>
          </a:p>
          <a:p>
            <a:r>
              <a:rPr lang="en-GB" dirty="0"/>
              <a:t>Less ideal for small establishments or quick service eateries – may not have a large team, may find chefs covering multiple sections. These eateries promote flexibility over specialisation. Cross training is usually more useful in these establishments.</a:t>
            </a:r>
          </a:p>
          <a:p>
            <a:endParaRPr lang="en-GB" dirty="0"/>
          </a:p>
          <a:p>
            <a:r>
              <a:rPr lang="en-GB" dirty="0"/>
              <a:t>Consider a hybrid – smaller brigade (less parts/roles overall), allow for team members to cover more than one station, employ the discipline of Escoffier’s brigade system whilst allowing for flexibility/adaptations.</a:t>
            </a:r>
          </a:p>
          <a:p>
            <a:endParaRPr lang="en-GB" dirty="0"/>
          </a:p>
        </p:txBody>
      </p:sp>
      <p:sp>
        <p:nvSpPr>
          <p:cNvPr id="4" name="Slide Number Placeholder 3">
            <a:extLst>
              <a:ext uri="{FF2B5EF4-FFF2-40B4-BE49-F238E27FC236}">
                <a16:creationId xmlns:a16="http://schemas.microsoft.com/office/drawing/2014/main" id="{5AA13D3F-5AE1-6A24-EF6B-60834042499F}"/>
              </a:ext>
            </a:extLst>
          </p:cNvPr>
          <p:cNvSpPr>
            <a:spLocks noGrp="1"/>
          </p:cNvSpPr>
          <p:nvPr>
            <p:ph type="sldNum" sz="quarter" idx="5"/>
          </p:nvPr>
        </p:nvSpPr>
        <p:spPr/>
        <p:txBody>
          <a:bodyPr/>
          <a:lstStyle/>
          <a:p>
            <a:fld id="{AC1AE680-CCF8-44A4-99B7-5694A4EA13A5}" type="slidenum">
              <a:rPr lang="en-GB" smtClean="0"/>
              <a:t>17</a:t>
            </a:fld>
            <a:endParaRPr lang="en-GB"/>
          </a:p>
        </p:txBody>
      </p:sp>
    </p:spTree>
    <p:extLst>
      <p:ext uri="{BB962C8B-B14F-4D97-AF65-F5344CB8AC3E}">
        <p14:creationId xmlns:p14="http://schemas.microsoft.com/office/powerpoint/2010/main" val="46004410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D827E07-6115-C7A3-A74C-7BD75DDBBE6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4A907EF-9E2D-919A-D86B-1BF55F0D9990}"/>
              </a:ext>
            </a:extLst>
          </p:cNvPr>
          <p:cNvSpPr>
            <a:spLocks noGrp="1" noRot="1" noChangeAspect="1"/>
          </p:cNvSpPr>
          <p:nvPr>
            <p:ph type="sldImg"/>
          </p:nvPr>
        </p:nvSpPr>
        <p:spPr/>
        <p:txBody>
          <a:bodyPr/>
          <a:lstStyle/>
          <a:p>
            <a:endParaRPr lang="en-GB"/>
          </a:p>
        </p:txBody>
      </p:sp>
      <p:sp>
        <p:nvSpPr>
          <p:cNvPr id="3" name="Notes Placeholder 2">
            <a:extLst>
              <a:ext uri="{FF2B5EF4-FFF2-40B4-BE49-F238E27FC236}">
                <a16:creationId xmlns:a16="http://schemas.microsoft.com/office/drawing/2014/main" id="{0C0B5497-24AF-CEA0-293E-EECE825991B2}"/>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45509F8C-4927-E7A4-6BBD-EBA392947B6B}"/>
              </a:ext>
            </a:extLst>
          </p:cNvPr>
          <p:cNvSpPr>
            <a:spLocks noGrp="1"/>
          </p:cNvSpPr>
          <p:nvPr>
            <p:ph type="sldNum" sz="quarter" idx="5"/>
          </p:nvPr>
        </p:nvSpPr>
        <p:spPr/>
        <p:txBody>
          <a:bodyPr/>
          <a:lstStyle/>
          <a:p>
            <a:fld id="{AC1AE680-CCF8-44A4-99B7-5694A4EA13A5}" type="slidenum">
              <a:rPr lang="en-GB" smtClean="0"/>
              <a:t>18</a:t>
            </a:fld>
            <a:endParaRPr lang="en-GB"/>
          </a:p>
        </p:txBody>
      </p:sp>
    </p:spTree>
    <p:extLst>
      <p:ext uri="{BB962C8B-B14F-4D97-AF65-F5344CB8AC3E}">
        <p14:creationId xmlns:p14="http://schemas.microsoft.com/office/powerpoint/2010/main" val="39209208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A89DA27-D775-6411-5BCF-78E852EEFEA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3E64B56-6B30-9D06-D0C0-09BA0020B521}"/>
              </a:ext>
            </a:extLst>
          </p:cNvPr>
          <p:cNvSpPr>
            <a:spLocks noGrp="1" noRot="1" noChangeAspect="1"/>
          </p:cNvSpPr>
          <p:nvPr>
            <p:ph type="sldImg"/>
          </p:nvPr>
        </p:nvSpPr>
        <p:spPr/>
        <p:txBody>
          <a:bodyPr/>
          <a:lstStyle/>
          <a:p>
            <a:endParaRPr lang="en-GB"/>
          </a:p>
        </p:txBody>
      </p:sp>
      <p:sp>
        <p:nvSpPr>
          <p:cNvPr id="3" name="Notes Placeholder 2">
            <a:extLst>
              <a:ext uri="{FF2B5EF4-FFF2-40B4-BE49-F238E27FC236}">
                <a16:creationId xmlns:a16="http://schemas.microsoft.com/office/drawing/2014/main" id="{650D3357-4C35-6B0D-4411-CF728F090474}"/>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D43D7205-8355-1345-A6AF-FC5FE2FF47C1}"/>
              </a:ext>
            </a:extLst>
          </p:cNvPr>
          <p:cNvSpPr>
            <a:spLocks noGrp="1"/>
          </p:cNvSpPr>
          <p:nvPr>
            <p:ph type="sldNum" sz="quarter" idx="5"/>
          </p:nvPr>
        </p:nvSpPr>
        <p:spPr/>
        <p:txBody>
          <a:bodyPr/>
          <a:lstStyle/>
          <a:p>
            <a:fld id="{AC1AE680-CCF8-44A4-99B7-5694A4EA13A5}" type="slidenum">
              <a:rPr lang="en-GB" smtClean="0"/>
              <a:t>19</a:t>
            </a:fld>
            <a:endParaRPr lang="en-GB"/>
          </a:p>
        </p:txBody>
      </p:sp>
    </p:spTree>
    <p:extLst>
      <p:ext uri="{BB962C8B-B14F-4D97-AF65-F5344CB8AC3E}">
        <p14:creationId xmlns:p14="http://schemas.microsoft.com/office/powerpoint/2010/main" val="165837820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8E51922-5E98-893C-3212-7BD8CAD7B7D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7D5A203-5DD9-B0BC-FD81-49AA48461954}"/>
              </a:ext>
            </a:extLst>
          </p:cNvPr>
          <p:cNvSpPr>
            <a:spLocks noGrp="1" noRot="1" noChangeAspect="1"/>
          </p:cNvSpPr>
          <p:nvPr>
            <p:ph type="sldImg"/>
          </p:nvPr>
        </p:nvSpPr>
        <p:spPr/>
        <p:txBody>
          <a:bodyPr/>
          <a:lstStyle/>
          <a:p>
            <a:endParaRPr lang="en-GB"/>
          </a:p>
        </p:txBody>
      </p:sp>
      <p:sp>
        <p:nvSpPr>
          <p:cNvPr id="3" name="Notes Placeholder 2">
            <a:extLst>
              <a:ext uri="{FF2B5EF4-FFF2-40B4-BE49-F238E27FC236}">
                <a16:creationId xmlns:a16="http://schemas.microsoft.com/office/drawing/2014/main" id="{B79A80B0-975B-C203-EF5E-9B0B00E45B82}"/>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2BA39089-F2AC-4359-70C1-4873ABA6AC2F}"/>
              </a:ext>
            </a:extLst>
          </p:cNvPr>
          <p:cNvSpPr>
            <a:spLocks noGrp="1"/>
          </p:cNvSpPr>
          <p:nvPr>
            <p:ph type="sldNum" sz="quarter" idx="5"/>
          </p:nvPr>
        </p:nvSpPr>
        <p:spPr/>
        <p:txBody>
          <a:bodyPr/>
          <a:lstStyle/>
          <a:p>
            <a:fld id="{AC1AE680-CCF8-44A4-99B7-5694A4EA13A5}" type="slidenum">
              <a:rPr lang="en-GB" smtClean="0"/>
              <a:t>20</a:t>
            </a:fld>
            <a:endParaRPr lang="en-GB"/>
          </a:p>
        </p:txBody>
      </p:sp>
    </p:spTree>
    <p:extLst>
      <p:ext uri="{BB962C8B-B14F-4D97-AF65-F5344CB8AC3E}">
        <p14:creationId xmlns:p14="http://schemas.microsoft.com/office/powerpoint/2010/main" val="408056159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4FC4502-7FD3-0604-FA40-454601BC6C3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71EA97B-1FBD-D792-8013-FA7C3C80BE18}"/>
              </a:ext>
            </a:extLst>
          </p:cNvPr>
          <p:cNvSpPr>
            <a:spLocks noGrp="1" noRot="1" noChangeAspect="1"/>
          </p:cNvSpPr>
          <p:nvPr>
            <p:ph type="sldImg"/>
          </p:nvPr>
        </p:nvSpPr>
        <p:spPr/>
        <p:txBody>
          <a:bodyPr/>
          <a:lstStyle/>
          <a:p>
            <a:endParaRPr lang="en-GB"/>
          </a:p>
        </p:txBody>
      </p:sp>
      <p:sp>
        <p:nvSpPr>
          <p:cNvPr id="3" name="Notes Placeholder 2">
            <a:extLst>
              <a:ext uri="{FF2B5EF4-FFF2-40B4-BE49-F238E27FC236}">
                <a16:creationId xmlns:a16="http://schemas.microsoft.com/office/drawing/2014/main" id="{A6E4E7AB-FECB-D0E7-E261-4B32A623E0FA}"/>
              </a:ext>
            </a:extLst>
          </p:cNvPr>
          <p:cNvSpPr>
            <a:spLocks noGrp="1"/>
          </p:cNvSpPr>
          <p:nvPr>
            <p:ph type="body" idx="1"/>
          </p:nvPr>
        </p:nvSpPr>
        <p:spPr/>
        <p:txBody>
          <a:bodyPr/>
          <a:lstStyle/>
          <a:p>
            <a:r>
              <a:rPr lang="en-GB" dirty="0"/>
              <a:t>Appears authoritative – do as I say. Manager makes decisions, workforce follows instructions.</a:t>
            </a:r>
          </a:p>
        </p:txBody>
      </p:sp>
      <p:sp>
        <p:nvSpPr>
          <p:cNvPr id="4" name="Slide Number Placeholder 3">
            <a:extLst>
              <a:ext uri="{FF2B5EF4-FFF2-40B4-BE49-F238E27FC236}">
                <a16:creationId xmlns:a16="http://schemas.microsoft.com/office/drawing/2014/main" id="{EECFE7F3-3579-E549-58AC-3FF8C51701F2}"/>
              </a:ext>
            </a:extLst>
          </p:cNvPr>
          <p:cNvSpPr>
            <a:spLocks noGrp="1"/>
          </p:cNvSpPr>
          <p:nvPr>
            <p:ph type="sldNum" sz="quarter" idx="5"/>
          </p:nvPr>
        </p:nvSpPr>
        <p:spPr/>
        <p:txBody>
          <a:bodyPr/>
          <a:lstStyle/>
          <a:p>
            <a:fld id="{AC1AE680-CCF8-44A4-99B7-5694A4EA13A5}" type="slidenum">
              <a:rPr lang="en-GB" smtClean="0"/>
              <a:t>21</a:t>
            </a:fld>
            <a:endParaRPr lang="en-GB"/>
          </a:p>
        </p:txBody>
      </p:sp>
    </p:spTree>
    <p:extLst>
      <p:ext uri="{BB962C8B-B14F-4D97-AF65-F5344CB8AC3E}">
        <p14:creationId xmlns:p14="http://schemas.microsoft.com/office/powerpoint/2010/main" val="214902210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655415-A75D-1635-FD32-A457E7E55C1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28DFAAF-1F05-F82F-15B7-14F1A60F4C61}"/>
              </a:ext>
            </a:extLst>
          </p:cNvPr>
          <p:cNvSpPr>
            <a:spLocks noGrp="1" noRot="1" noChangeAspect="1"/>
          </p:cNvSpPr>
          <p:nvPr>
            <p:ph type="sldImg"/>
          </p:nvPr>
        </p:nvSpPr>
        <p:spPr/>
        <p:txBody>
          <a:bodyPr/>
          <a:lstStyle/>
          <a:p>
            <a:endParaRPr lang="en-GB"/>
          </a:p>
        </p:txBody>
      </p:sp>
      <p:sp>
        <p:nvSpPr>
          <p:cNvPr id="3" name="Notes Placeholder 2">
            <a:extLst>
              <a:ext uri="{FF2B5EF4-FFF2-40B4-BE49-F238E27FC236}">
                <a16:creationId xmlns:a16="http://schemas.microsoft.com/office/drawing/2014/main" id="{79F97344-0299-C84B-1A24-51F8AED86270}"/>
              </a:ext>
            </a:extLst>
          </p:cNvPr>
          <p:cNvSpPr>
            <a:spLocks noGrp="1"/>
          </p:cNvSpPr>
          <p:nvPr>
            <p:ph type="body" idx="1"/>
          </p:nvPr>
        </p:nvSpPr>
        <p:spPr/>
        <p:txBody>
          <a:bodyPr/>
          <a:lstStyle/>
          <a:p>
            <a:r>
              <a:rPr lang="en-GB" dirty="0"/>
              <a:t>Leadership is more collaborative, perhaps more democratic, everyone has a voice.</a:t>
            </a:r>
          </a:p>
        </p:txBody>
      </p:sp>
      <p:sp>
        <p:nvSpPr>
          <p:cNvPr id="4" name="Slide Number Placeholder 3">
            <a:extLst>
              <a:ext uri="{FF2B5EF4-FFF2-40B4-BE49-F238E27FC236}">
                <a16:creationId xmlns:a16="http://schemas.microsoft.com/office/drawing/2014/main" id="{19A1AA47-C168-7804-0E5E-4755F3D05B89}"/>
              </a:ext>
            </a:extLst>
          </p:cNvPr>
          <p:cNvSpPr>
            <a:spLocks noGrp="1"/>
          </p:cNvSpPr>
          <p:nvPr>
            <p:ph type="sldNum" sz="quarter" idx="5"/>
          </p:nvPr>
        </p:nvSpPr>
        <p:spPr/>
        <p:txBody>
          <a:bodyPr/>
          <a:lstStyle/>
          <a:p>
            <a:fld id="{AC1AE680-CCF8-44A4-99B7-5694A4EA13A5}" type="slidenum">
              <a:rPr lang="en-GB" smtClean="0"/>
              <a:t>22</a:t>
            </a:fld>
            <a:endParaRPr lang="en-GB"/>
          </a:p>
        </p:txBody>
      </p:sp>
    </p:spTree>
    <p:extLst>
      <p:ext uri="{BB962C8B-B14F-4D97-AF65-F5344CB8AC3E}">
        <p14:creationId xmlns:p14="http://schemas.microsoft.com/office/powerpoint/2010/main" val="192294551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BCAB019-FC64-3ADA-E674-5861EDFCED4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CDF9FE0-3339-29A1-5424-926868FE6968}"/>
              </a:ext>
            </a:extLst>
          </p:cNvPr>
          <p:cNvSpPr>
            <a:spLocks noGrp="1" noRot="1" noChangeAspect="1"/>
          </p:cNvSpPr>
          <p:nvPr>
            <p:ph type="sldImg"/>
          </p:nvPr>
        </p:nvSpPr>
        <p:spPr/>
        <p:txBody>
          <a:bodyPr/>
          <a:lstStyle/>
          <a:p>
            <a:endParaRPr lang="en-GB"/>
          </a:p>
        </p:txBody>
      </p:sp>
      <p:sp>
        <p:nvSpPr>
          <p:cNvPr id="3" name="Notes Placeholder 2">
            <a:extLst>
              <a:ext uri="{FF2B5EF4-FFF2-40B4-BE49-F238E27FC236}">
                <a16:creationId xmlns:a16="http://schemas.microsoft.com/office/drawing/2014/main" id="{981BBBDB-79A7-BB40-4FFD-FCDE361B3E12}"/>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97904260-FA4E-0AC7-24A3-2EE018600ED6}"/>
              </a:ext>
            </a:extLst>
          </p:cNvPr>
          <p:cNvSpPr>
            <a:spLocks noGrp="1"/>
          </p:cNvSpPr>
          <p:nvPr>
            <p:ph type="sldNum" sz="quarter" idx="5"/>
          </p:nvPr>
        </p:nvSpPr>
        <p:spPr/>
        <p:txBody>
          <a:bodyPr/>
          <a:lstStyle/>
          <a:p>
            <a:fld id="{AC1AE680-CCF8-44A4-99B7-5694A4EA13A5}" type="slidenum">
              <a:rPr lang="en-GB" smtClean="0"/>
              <a:t>23</a:t>
            </a:fld>
            <a:endParaRPr lang="en-GB"/>
          </a:p>
        </p:txBody>
      </p:sp>
    </p:spTree>
    <p:extLst>
      <p:ext uri="{BB962C8B-B14F-4D97-AF65-F5344CB8AC3E}">
        <p14:creationId xmlns:p14="http://schemas.microsoft.com/office/powerpoint/2010/main" val="16790550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7E3D3F6-E6F1-1A23-2BE2-72F0E966A58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52EEE39-7204-AB32-3C59-1B57FE9AA14E}"/>
              </a:ext>
            </a:extLst>
          </p:cNvPr>
          <p:cNvSpPr>
            <a:spLocks noGrp="1" noRot="1" noChangeAspect="1"/>
          </p:cNvSpPr>
          <p:nvPr>
            <p:ph type="sldImg"/>
          </p:nvPr>
        </p:nvSpPr>
        <p:spPr/>
        <p:txBody>
          <a:bodyPr/>
          <a:lstStyle/>
          <a:p>
            <a:endParaRPr lang="en-GB"/>
          </a:p>
        </p:txBody>
      </p:sp>
      <p:sp>
        <p:nvSpPr>
          <p:cNvPr id="3" name="Notes Placeholder 2">
            <a:extLst>
              <a:ext uri="{FF2B5EF4-FFF2-40B4-BE49-F238E27FC236}">
                <a16:creationId xmlns:a16="http://schemas.microsoft.com/office/drawing/2014/main" id="{65191522-9BA7-B91C-9C54-343BF4BB45A5}"/>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A9C1A0DD-AB29-B35F-DAF1-7577E26FA871}"/>
              </a:ext>
            </a:extLst>
          </p:cNvPr>
          <p:cNvSpPr>
            <a:spLocks noGrp="1"/>
          </p:cNvSpPr>
          <p:nvPr>
            <p:ph type="sldNum" sz="quarter" idx="5"/>
          </p:nvPr>
        </p:nvSpPr>
        <p:spPr/>
        <p:txBody>
          <a:bodyPr/>
          <a:lstStyle/>
          <a:p>
            <a:fld id="{AC1AE680-CCF8-44A4-99B7-5694A4EA13A5}" type="slidenum">
              <a:rPr lang="en-GB" smtClean="0"/>
              <a:t>24</a:t>
            </a:fld>
            <a:endParaRPr lang="en-GB"/>
          </a:p>
        </p:txBody>
      </p:sp>
    </p:spTree>
    <p:extLst>
      <p:ext uri="{BB962C8B-B14F-4D97-AF65-F5344CB8AC3E}">
        <p14:creationId xmlns:p14="http://schemas.microsoft.com/office/powerpoint/2010/main" val="9282684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8AADCDD-29D6-321D-506B-0D3F7060B8F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9D8AB53-8426-59B5-A468-55BE39D258E2}"/>
              </a:ext>
            </a:extLst>
          </p:cNvPr>
          <p:cNvSpPr>
            <a:spLocks noGrp="1" noRot="1" noChangeAspect="1"/>
          </p:cNvSpPr>
          <p:nvPr>
            <p:ph type="sldImg"/>
          </p:nvPr>
        </p:nvSpPr>
        <p:spPr/>
        <p:txBody>
          <a:bodyPr/>
          <a:lstStyle/>
          <a:p>
            <a:endParaRPr lang="en-GB"/>
          </a:p>
        </p:txBody>
      </p:sp>
      <p:sp>
        <p:nvSpPr>
          <p:cNvPr id="3" name="Notes Placeholder 2">
            <a:extLst>
              <a:ext uri="{FF2B5EF4-FFF2-40B4-BE49-F238E27FC236}">
                <a16:creationId xmlns:a16="http://schemas.microsoft.com/office/drawing/2014/main" id="{4338A448-7235-A2FA-954E-B53603E4306F}"/>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BBADFE15-D341-E9D2-752C-040BF0BE860B}"/>
              </a:ext>
            </a:extLst>
          </p:cNvPr>
          <p:cNvSpPr>
            <a:spLocks noGrp="1"/>
          </p:cNvSpPr>
          <p:nvPr>
            <p:ph type="sldNum" sz="quarter" idx="5"/>
          </p:nvPr>
        </p:nvSpPr>
        <p:spPr/>
        <p:txBody>
          <a:bodyPr/>
          <a:lstStyle/>
          <a:p>
            <a:fld id="{AC1AE680-CCF8-44A4-99B7-5694A4EA13A5}" type="slidenum">
              <a:rPr lang="en-GB" smtClean="0"/>
              <a:t>25</a:t>
            </a:fld>
            <a:endParaRPr lang="en-GB"/>
          </a:p>
        </p:txBody>
      </p:sp>
    </p:spTree>
    <p:extLst>
      <p:ext uri="{BB962C8B-B14F-4D97-AF65-F5344CB8AC3E}">
        <p14:creationId xmlns:p14="http://schemas.microsoft.com/office/powerpoint/2010/main" val="1279013404"/>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1B075E8-D242-B12D-939F-5F7D3C4335C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6D303F3-72BF-D31E-B0DB-3CE71AB0F48B}"/>
              </a:ext>
            </a:extLst>
          </p:cNvPr>
          <p:cNvSpPr>
            <a:spLocks noGrp="1" noRot="1" noChangeAspect="1"/>
          </p:cNvSpPr>
          <p:nvPr>
            <p:ph type="sldImg"/>
          </p:nvPr>
        </p:nvSpPr>
        <p:spPr/>
        <p:txBody>
          <a:bodyPr/>
          <a:lstStyle/>
          <a:p>
            <a:endParaRPr lang="en-GB"/>
          </a:p>
        </p:txBody>
      </p:sp>
      <p:sp>
        <p:nvSpPr>
          <p:cNvPr id="3" name="Notes Placeholder 2">
            <a:extLst>
              <a:ext uri="{FF2B5EF4-FFF2-40B4-BE49-F238E27FC236}">
                <a16:creationId xmlns:a16="http://schemas.microsoft.com/office/drawing/2014/main" id="{4711C9F9-6B1C-D219-38A6-EF49225045BD}"/>
              </a:ext>
            </a:extLst>
          </p:cNvPr>
          <p:cNvSpPr>
            <a:spLocks noGrp="1"/>
          </p:cNvSpPr>
          <p:nvPr>
            <p:ph type="body" idx="1"/>
          </p:nvPr>
        </p:nvSpPr>
        <p:spPr/>
        <p:txBody>
          <a:bodyPr/>
          <a:lstStyle/>
          <a:p>
            <a:r>
              <a:rPr lang="en-GB" dirty="0"/>
              <a:t>Will look in more depth in following slides.</a:t>
            </a:r>
          </a:p>
        </p:txBody>
      </p:sp>
      <p:sp>
        <p:nvSpPr>
          <p:cNvPr id="4" name="Slide Number Placeholder 3">
            <a:extLst>
              <a:ext uri="{FF2B5EF4-FFF2-40B4-BE49-F238E27FC236}">
                <a16:creationId xmlns:a16="http://schemas.microsoft.com/office/drawing/2014/main" id="{1A548EAD-04E2-F6D2-6B43-5742746DA6B4}"/>
              </a:ext>
            </a:extLst>
          </p:cNvPr>
          <p:cNvSpPr>
            <a:spLocks noGrp="1"/>
          </p:cNvSpPr>
          <p:nvPr>
            <p:ph type="sldNum" sz="quarter" idx="5"/>
          </p:nvPr>
        </p:nvSpPr>
        <p:spPr/>
        <p:txBody>
          <a:bodyPr/>
          <a:lstStyle/>
          <a:p>
            <a:fld id="{AC1AE680-CCF8-44A4-99B7-5694A4EA13A5}" type="slidenum">
              <a:rPr lang="en-GB" smtClean="0"/>
              <a:t>29</a:t>
            </a:fld>
            <a:endParaRPr lang="en-GB"/>
          </a:p>
        </p:txBody>
      </p:sp>
    </p:spTree>
    <p:extLst>
      <p:ext uri="{BB962C8B-B14F-4D97-AF65-F5344CB8AC3E}">
        <p14:creationId xmlns:p14="http://schemas.microsoft.com/office/powerpoint/2010/main" val="92787661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0DE1B37-A5EA-BA3C-CAA5-1DA629ED815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19B787F-9E27-E098-2790-11E3AF4FE8E4}"/>
              </a:ext>
            </a:extLst>
          </p:cNvPr>
          <p:cNvSpPr>
            <a:spLocks noGrp="1" noRot="1" noChangeAspect="1"/>
          </p:cNvSpPr>
          <p:nvPr>
            <p:ph type="sldImg"/>
          </p:nvPr>
        </p:nvSpPr>
        <p:spPr/>
        <p:txBody>
          <a:bodyPr/>
          <a:lstStyle/>
          <a:p>
            <a:endParaRPr lang="en-GB"/>
          </a:p>
        </p:txBody>
      </p:sp>
      <p:sp>
        <p:nvSpPr>
          <p:cNvPr id="3" name="Notes Placeholder 2">
            <a:extLst>
              <a:ext uri="{FF2B5EF4-FFF2-40B4-BE49-F238E27FC236}">
                <a16:creationId xmlns:a16="http://schemas.microsoft.com/office/drawing/2014/main" id="{F7C3FEA4-E87F-BD9C-AEFB-F9EDE9324999}"/>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B6001E79-F272-F9CA-376A-20DDFE1D4618}"/>
              </a:ext>
            </a:extLst>
          </p:cNvPr>
          <p:cNvSpPr>
            <a:spLocks noGrp="1"/>
          </p:cNvSpPr>
          <p:nvPr>
            <p:ph type="sldNum" sz="quarter" idx="5"/>
          </p:nvPr>
        </p:nvSpPr>
        <p:spPr/>
        <p:txBody>
          <a:bodyPr/>
          <a:lstStyle/>
          <a:p>
            <a:fld id="{AC1AE680-CCF8-44A4-99B7-5694A4EA13A5}" type="slidenum">
              <a:rPr lang="en-GB" smtClean="0"/>
              <a:t>30</a:t>
            </a:fld>
            <a:endParaRPr lang="en-GB"/>
          </a:p>
        </p:txBody>
      </p:sp>
    </p:spTree>
    <p:extLst>
      <p:ext uri="{BB962C8B-B14F-4D97-AF65-F5344CB8AC3E}">
        <p14:creationId xmlns:p14="http://schemas.microsoft.com/office/powerpoint/2010/main" val="1571959604"/>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26F0513-3708-C2B8-0FA2-B5B593F459A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FD1808D-08BC-284B-A727-D7E6B257B690}"/>
              </a:ext>
            </a:extLst>
          </p:cNvPr>
          <p:cNvSpPr>
            <a:spLocks noGrp="1" noRot="1" noChangeAspect="1"/>
          </p:cNvSpPr>
          <p:nvPr>
            <p:ph type="sldImg"/>
          </p:nvPr>
        </p:nvSpPr>
        <p:spPr/>
        <p:txBody>
          <a:bodyPr/>
          <a:lstStyle/>
          <a:p>
            <a:endParaRPr lang="en-GB"/>
          </a:p>
        </p:txBody>
      </p:sp>
      <p:sp>
        <p:nvSpPr>
          <p:cNvPr id="3" name="Notes Placeholder 2">
            <a:extLst>
              <a:ext uri="{FF2B5EF4-FFF2-40B4-BE49-F238E27FC236}">
                <a16:creationId xmlns:a16="http://schemas.microsoft.com/office/drawing/2014/main" id="{DCDA2FBF-AA38-FCFE-E2AB-5AD206B779EF}"/>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95A3A820-6802-1969-C691-08DC39CC6513}"/>
              </a:ext>
            </a:extLst>
          </p:cNvPr>
          <p:cNvSpPr>
            <a:spLocks noGrp="1"/>
          </p:cNvSpPr>
          <p:nvPr>
            <p:ph type="sldNum" sz="quarter" idx="5"/>
          </p:nvPr>
        </p:nvSpPr>
        <p:spPr/>
        <p:txBody>
          <a:bodyPr/>
          <a:lstStyle/>
          <a:p>
            <a:fld id="{AC1AE680-CCF8-44A4-99B7-5694A4EA13A5}" type="slidenum">
              <a:rPr lang="en-GB" smtClean="0"/>
              <a:t>31</a:t>
            </a:fld>
            <a:endParaRPr lang="en-GB"/>
          </a:p>
        </p:txBody>
      </p:sp>
    </p:spTree>
    <p:extLst>
      <p:ext uri="{BB962C8B-B14F-4D97-AF65-F5344CB8AC3E}">
        <p14:creationId xmlns:p14="http://schemas.microsoft.com/office/powerpoint/2010/main" val="401709743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353830F-3CDE-90D1-1680-2E333996125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117E66A-667A-2794-DB96-3E82561B44EC}"/>
              </a:ext>
            </a:extLst>
          </p:cNvPr>
          <p:cNvSpPr>
            <a:spLocks noGrp="1" noRot="1" noChangeAspect="1"/>
          </p:cNvSpPr>
          <p:nvPr>
            <p:ph type="sldImg"/>
          </p:nvPr>
        </p:nvSpPr>
        <p:spPr/>
        <p:txBody>
          <a:bodyPr/>
          <a:lstStyle/>
          <a:p>
            <a:endParaRPr lang="en-GB"/>
          </a:p>
        </p:txBody>
      </p:sp>
      <p:sp>
        <p:nvSpPr>
          <p:cNvPr id="3" name="Notes Placeholder 2">
            <a:extLst>
              <a:ext uri="{FF2B5EF4-FFF2-40B4-BE49-F238E27FC236}">
                <a16:creationId xmlns:a16="http://schemas.microsoft.com/office/drawing/2014/main" id="{A5DCDA38-C1AA-D932-ED82-745386D8E4EE}"/>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BCB0D8D0-5EBF-CCD2-7B94-3700CDB8AEA9}"/>
              </a:ext>
            </a:extLst>
          </p:cNvPr>
          <p:cNvSpPr>
            <a:spLocks noGrp="1"/>
          </p:cNvSpPr>
          <p:nvPr>
            <p:ph type="sldNum" sz="quarter" idx="5"/>
          </p:nvPr>
        </p:nvSpPr>
        <p:spPr/>
        <p:txBody>
          <a:bodyPr/>
          <a:lstStyle/>
          <a:p>
            <a:fld id="{AC1AE680-CCF8-44A4-99B7-5694A4EA13A5}" type="slidenum">
              <a:rPr lang="en-GB" smtClean="0"/>
              <a:t>32</a:t>
            </a:fld>
            <a:endParaRPr lang="en-GB"/>
          </a:p>
        </p:txBody>
      </p:sp>
    </p:spTree>
    <p:extLst>
      <p:ext uri="{BB962C8B-B14F-4D97-AF65-F5344CB8AC3E}">
        <p14:creationId xmlns:p14="http://schemas.microsoft.com/office/powerpoint/2010/main" val="105701795"/>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EA9BA6C-9ECC-8510-9AFB-7653C93660A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D49F749-E5A0-5D76-12C2-DEB5DA4E134A}"/>
              </a:ext>
            </a:extLst>
          </p:cNvPr>
          <p:cNvSpPr>
            <a:spLocks noGrp="1" noRot="1" noChangeAspect="1"/>
          </p:cNvSpPr>
          <p:nvPr>
            <p:ph type="sldImg"/>
          </p:nvPr>
        </p:nvSpPr>
        <p:spPr/>
        <p:txBody>
          <a:bodyPr/>
          <a:lstStyle/>
          <a:p>
            <a:endParaRPr lang="en-GB"/>
          </a:p>
        </p:txBody>
      </p:sp>
      <p:sp>
        <p:nvSpPr>
          <p:cNvPr id="3" name="Notes Placeholder 2">
            <a:extLst>
              <a:ext uri="{FF2B5EF4-FFF2-40B4-BE49-F238E27FC236}">
                <a16:creationId xmlns:a16="http://schemas.microsoft.com/office/drawing/2014/main" id="{5EB2F04D-D6DB-99A0-DE6B-1987B6AB6D04}"/>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06C176F5-2E36-6DE7-901B-DE52CBB43234}"/>
              </a:ext>
            </a:extLst>
          </p:cNvPr>
          <p:cNvSpPr>
            <a:spLocks noGrp="1"/>
          </p:cNvSpPr>
          <p:nvPr>
            <p:ph type="sldNum" sz="quarter" idx="5"/>
          </p:nvPr>
        </p:nvSpPr>
        <p:spPr/>
        <p:txBody>
          <a:bodyPr/>
          <a:lstStyle/>
          <a:p>
            <a:fld id="{AC1AE680-CCF8-44A4-99B7-5694A4EA13A5}" type="slidenum">
              <a:rPr lang="en-GB" smtClean="0"/>
              <a:t>33</a:t>
            </a:fld>
            <a:endParaRPr lang="en-GB"/>
          </a:p>
        </p:txBody>
      </p:sp>
    </p:spTree>
    <p:extLst>
      <p:ext uri="{BB962C8B-B14F-4D97-AF65-F5344CB8AC3E}">
        <p14:creationId xmlns:p14="http://schemas.microsoft.com/office/powerpoint/2010/main" val="234907164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9DFEC02-1761-2352-37C3-8935D4DA56D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257FADA-95B0-36C0-6AE8-AEC3F4D03B7E}"/>
              </a:ext>
            </a:extLst>
          </p:cNvPr>
          <p:cNvSpPr>
            <a:spLocks noGrp="1" noRot="1" noChangeAspect="1"/>
          </p:cNvSpPr>
          <p:nvPr>
            <p:ph type="sldImg"/>
          </p:nvPr>
        </p:nvSpPr>
        <p:spPr/>
        <p:txBody>
          <a:bodyPr/>
          <a:lstStyle/>
          <a:p>
            <a:endParaRPr lang="en-GB"/>
          </a:p>
        </p:txBody>
      </p:sp>
      <p:sp>
        <p:nvSpPr>
          <p:cNvPr id="3" name="Notes Placeholder 2">
            <a:extLst>
              <a:ext uri="{FF2B5EF4-FFF2-40B4-BE49-F238E27FC236}">
                <a16:creationId xmlns:a16="http://schemas.microsoft.com/office/drawing/2014/main" id="{4E97E147-0E7E-C8C3-7B6F-1D59E3A54283}"/>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48B2FA0A-3D22-A8E8-2CA8-AAC3CF6C48A7}"/>
              </a:ext>
            </a:extLst>
          </p:cNvPr>
          <p:cNvSpPr>
            <a:spLocks noGrp="1"/>
          </p:cNvSpPr>
          <p:nvPr>
            <p:ph type="sldNum" sz="quarter" idx="5"/>
          </p:nvPr>
        </p:nvSpPr>
        <p:spPr/>
        <p:txBody>
          <a:bodyPr/>
          <a:lstStyle/>
          <a:p>
            <a:fld id="{AC1AE680-CCF8-44A4-99B7-5694A4EA13A5}" type="slidenum">
              <a:rPr lang="en-GB" smtClean="0"/>
              <a:t>34</a:t>
            </a:fld>
            <a:endParaRPr lang="en-GB"/>
          </a:p>
        </p:txBody>
      </p:sp>
    </p:spTree>
    <p:extLst>
      <p:ext uri="{BB962C8B-B14F-4D97-AF65-F5344CB8AC3E}">
        <p14:creationId xmlns:p14="http://schemas.microsoft.com/office/powerpoint/2010/main" val="1790724694"/>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4E3D79F-0619-6B81-0B95-A77354A7805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8DC6534-4E45-0D90-5B5B-C7B5596186D9}"/>
              </a:ext>
            </a:extLst>
          </p:cNvPr>
          <p:cNvSpPr>
            <a:spLocks noGrp="1" noRot="1" noChangeAspect="1"/>
          </p:cNvSpPr>
          <p:nvPr>
            <p:ph type="sldImg"/>
          </p:nvPr>
        </p:nvSpPr>
        <p:spPr/>
        <p:txBody>
          <a:bodyPr/>
          <a:lstStyle/>
          <a:p>
            <a:endParaRPr lang="en-GB"/>
          </a:p>
        </p:txBody>
      </p:sp>
      <p:sp>
        <p:nvSpPr>
          <p:cNvPr id="3" name="Notes Placeholder 2">
            <a:extLst>
              <a:ext uri="{FF2B5EF4-FFF2-40B4-BE49-F238E27FC236}">
                <a16:creationId xmlns:a16="http://schemas.microsoft.com/office/drawing/2014/main" id="{9150BB22-13C4-C402-23CB-7D2AFEA2A85A}"/>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6E8C8E6A-8EF8-2C3F-47B5-DF8979AC6D04}"/>
              </a:ext>
            </a:extLst>
          </p:cNvPr>
          <p:cNvSpPr>
            <a:spLocks noGrp="1"/>
          </p:cNvSpPr>
          <p:nvPr>
            <p:ph type="sldNum" sz="quarter" idx="5"/>
          </p:nvPr>
        </p:nvSpPr>
        <p:spPr/>
        <p:txBody>
          <a:bodyPr/>
          <a:lstStyle/>
          <a:p>
            <a:fld id="{AC1AE680-CCF8-44A4-99B7-5694A4EA13A5}" type="slidenum">
              <a:rPr lang="en-GB" smtClean="0"/>
              <a:t>46</a:t>
            </a:fld>
            <a:endParaRPr lang="en-GB"/>
          </a:p>
        </p:txBody>
      </p:sp>
    </p:spTree>
    <p:extLst>
      <p:ext uri="{BB962C8B-B14F-4D97-AF65-F5344CB8AC3E}">
        <p14:creationId xmlns:p14="http://schemas.microsoft.com/office/powerpoint/2010/main" val="2851671180"/>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8FF2C36-FD4E-5A7E-B719-AF6F66323DE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B56E28C-9B42-E35E-88BA-5666751E7940}"/>
              </a:ext>
            </a:extLst>
          </p:cNvPr>
          <p:cNvSpPr>
            <a:spLocks noGrp="1" noRot="1" noChangeAspect="1"/>
          </p:cNvSpPr>
          <p:nvPr>
            <p:ph type="sldImg"/>
          </p:nvPr>
        </p:nvSpPr>
        <p:spPr/>
        <p:txBody>
          <a:bodyPr/>
          <a:lstStyle/>
          <a:p>
            <a:endParaRPr lang="en-GB"/>
          </a:p>
        </p:txBody>
      </p:sp>
      <p:sp>
        <p:nvSpPr>
          <p:cNvPr id="3" name="Notes Placeholder 2">
            <a:extLst>
              <a:ext uri="{FF2B5EF4-FFF2-40B4-BE49-F238E27FC236}">
                <a16:creationId xmlns:a16="http://schemas.microsoft.com/office/drawing/2014/main" id="{7B99FBE7-42E4-E137-E531-68658262CFA0}"/>
              </a:ext>
            </a:extLst>
          </p:cNvPr>
          <p:cNvSpPr>
            <a:spLocks noGrp="1"/>
          </p:cNvSpPr>
          <p:nvPr>
            <p:ph type="body" idx="1"/>
          </p:nvPr>
        </p:nvSpPr>
        <p:spPr/>
        <p:txBody>
          <a:bodyPr/>
          <a:lstStyle/>
          <a:p>
            <a:r>
              <a:rPr lang="en-GB" dirty="0"/>
              <a:t>Help managers to make better decisions, solve problems, increase efficiency and achieve business objectives.</a:t>
            </a:r>
          </a:p>
        </p:txBody>
      </p:sp>
      <p:sp>
        <p:nvSpPr>
          <p:cNvPr id="4" name="Slide Number Placeholder 3">
            <a:extLst>
              <a:ext uri="{FF2B5EF4-FFF2-40B4-BE49-F238E27FC236}">
                <a16:creationId xmlns:a16="http://schemas.microsoft.com/office/drawing/2014/main" id="{BA6AA7B4-25CB-A703-0533-6AC5F8010C92}"/>
              </a:ext>
            </a:extLst>
          </p:cNvPr>
          <p:cNvSpPr>
            <a:spLocks noGrp="1"/>
          </p:cNvSpPr>
          <p:nvPr>
            <p:ph type="sldNum" sz="quarter" idx="5"/>
          </p:nvPr>
        </p:nvSpPr>
        <p:spPr/>
        <p:txBody>
          <a:bodyPr/>
          <a:lstStyle/>
          <a:p>
            <a:fld id="{AC1AE680-CCF8-44A4-99B7-5694A4EA13A5}" type="slidenum">
              <a:rPr lang="en-GB" smtClean="0"/>
              <a:t>47</a:t>
            </a:fld>
            <a:endParaRPr lang="en-GB"/>
          </a:p>
        </p:txBody>
      </p:sp>
    </p:spTree>
    <p:extLst>
      <p:ext uri="{BB962C8B-B14F-4D97-AF65-F5344CB8AC3E}">
        <p14:creationId xmlns:p14="http://schemas.microsoft.com/office/powerpoint/2010/main" val="924865612"/>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CD0BE0C-75BD-5C4C-5866-982B56F82E9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F72DADA-363D-9CD3-E79F-FB5AE803F340}"/>
              </a:ext>
            </a:extLst>
          </p:cNvPr>
          <p:cNvSpPr>
            <a:spLocks noGrp="1" noRot="1" noChangeAspect="1"/>
          </p:cNvSpPr>
          <p:nvPr>
            <p:ph type="sldImg"/>
          </p:nvPr>
        </p:nvSpPr>
        <p:spPr/>
        <p:txBody>
          <a:bodyPr/>
          <a:lstStyle/>
          <a:p>
            <a:endParaRPr lang="en-GB"/>
          </a:p>
        </p:txBody>
      </p:sp>
      <p:sp>
        <p:nvSpPr>
          <p:cNvPr id="3" name="Notes Placeholder 2">
            <a:extLst>
              <a:ext uri="{FF2B5EF4-FFF2-40B4-BE49-F238E27FC236}">
                <a16:creationId xmlns:a16="http://schemas.microsoft.com/office/drawing/2014/main" id="{2121BB96-376B-818F-4F97-D0EEEB4B40F1}"/>
              </a:ext>
            </a:extLst>
          </p:cNvPr>
          <p:cNvSpPr>
            <a:spLocks noGrp="1"/>
          </p:cNvSpPr>
          <p:nvPr>
            <p:ph type="body" idx="1"/>
          </p:nvPr>
        </p:nvSpPr>
        <p:spPr/>
        <p:txBody>
          <a:bodyPr/>
          <a:lstStyle/>
          <a:p>
            <a:r>
              <a:rPr lang="en-GB" dirty="0"/>
              <a:t>Reservation management – bookings</a:t>
            </a:r>
          </a:p>
          <a:p>
            <a:endParaRPr lang="en-GB" dirty="0"/>
          </a:p>
          <a:p>
            <a:r>
              <a:rPr lang="en-GB" dirty="0"/>
              <a:t>Point of sale (POS) – orders/billing</a:t>
            </a:r>
          </a:p>
          <a:p>
            <a:endParaRPr lang="en-GB" dirty="0"/>
          </a:p>
          <a:p>
            <a:r>
              <a:rPr lang="en-GB" dirty="0"/>
              <a:t>Inventory management – stock levels</a:t>
            </a:r>
          </a:p>
          <a:p>
            <a:endParaRPr lang="en-GB" dirty="0"/>
          </a:p>
          <a:p>
            <a:r>
              <a:rPr lang="en-GB" dirty="0"/>
              <a:t>HR management – employee data/rotas/training/payroll</a:t>
            </a:r>
          </a:p>
          <a:p>
            <a:endParaRPr lang="en-GB" dirty="0"/>
          </a:p>
          <a:p>
            <a:r>
              <a:rPr lang="en-GB" dirty="0"/>
              <a:t>Analytics – consumer preferences, trends, staff performance</a:t>
            </a:r>
          </a:p>
          <a:p>
            <a:endParaRPr lang="en-GB" dirty="0"/>
          </a:p>
          <a:p>
            <a:r>
              <a:rPr lang="en-GB" dirty="0"/>
              <a:t>Examples – Toast POS, OpenTable (reservations), Oracle Micros (all in one)</a:t>
            </a:r>
          </a:p>
        </p:txBody>
      </p:sp>
      <p:sp>
        <p:nvSpPr>
          <p:cNvPr id="4" name="Slide Number Placeholder 3">
            <a:extLst>
              <a:ext uri="{FF2B5EF4-FFF2-40B4-BE49-F238E27FC236}">
                <a16:creationId xmlns:a16="http://schemas.microsoft.com/office/drawing/2014/main" id="{3CF11162-E573-FFCD-3D7E-A581D8FE7B8C}"/>
              </a:ext>
            </a:extLst>
          </p:cNvPr>
          <p:cNvSpPr>
            <a:spLocks noGrp="1"/>
          </p:cNvSpPr>
          <p:nvPr>
            <p:ph type="sldNum" sz="quarter" idx="5"/>
          </p:nvPr>
        </p:nvSpPr>
        <p:spPr/>
        <p:txBody>
          <a:bodyPr/>
          <a:lstStyle/>
          <a:p>
            <a:fld id="{AC1AE680-CCF8-44A4-99B7-5694A4EA13A5}" type="slidenum">
              <a:rPr lang="en-GB" smtClean="0"/>
              <a:t>48</a:t>
            </a:fld>
            <a:endParaRPr lang="en-GB"/>
          </a:p>
        </p:txBody>
      </p:sp>
    </p:spTree>
    <p:extLst>
      <p:ext uri="{BB962C8B-B14F-4D97-AF65-F5344CB8AC3E}">
        <p14:creationId xmlns:p14="http://schemas.microsoft.com/office/powerpoint/2010/main" val="4064185428"/>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FF3FEAB-42C9-1B84-C770-ACBDDA97F12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27B2BDC-3346-F9A6-8283-6935D258745C}"/>
              </a:ext>
            </a:extLst>
          </p:cNvPr>
          <p:cNvSpPr>
            <a:spLocks noGrp="1" noRot="1" noChangeAspect="1"/>
          </p:cNvSpPr>
          <p:nvPr>
            <p:ph type="sldImg"/>
          </p:nvPr>
        </p:nvSpPr>
        <p:spPr/>
        <p:txBody>
          <a:bodyPr/>
          <a:lstStyle/>
          <a:p>
            <a:endParaRPr lang="en-GB"/>
          </a:p>
        </p:txBody>
      </p:sp>
      <p:sp>
        <p:nvSpPr>
          <p:cNvPr id="3" name="Notes Placeholder 2">
            <a:extLst>
              <a:ext uri="{FF2B5EF4-FFF2-40B4-BE49-F238E27FC236}">
                <a16:creationId xmlns:a16="http://schemas.microsoft.com/office/drawing/2014/main" id="{4ED392A3-F86B-638C-4970-E7C510AA11A4}"/>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629D4CA2-0B6F-907D-336D-1F1C6598C18C}"/>
              </a:ext>
            </a:extLst>
          </p:cNvPr>
          <p:cNvSpPr>
            <a:spLocks noGrp="1"/>
          </p:cNvSpPr>
          <p:nvPr>
            <p:ph type="sldNum" sz="quarter" idx="5"/>
          </p:nvPr>
        </p:nvSpPr>
        <p:spPr/>
        <p:txBody>
          <a:bodyPr/>
          <a:lstStyle/>
          <a:p>
            <a:fld id="{AC1AE680-CCF8-44A4-99B7-5694A4EA13A5}" type="slidenum">
              <a:rPr lang="en-GB" smtClean="0"/>
              <a:t>49</a:t>
            </a:fld>
            <a:endParaRPr lang="en-GB"/>
          </a:p>
        </p:txBody>
      </p:sp>
    </p:spTree>
    <p:extLst>
      <p:ext uri="{BB962C8B-B14F-4D97-AF65-F5344CB8AC3E}">
        <p14:creationId xmlns:p14="http://schemas.microsoft.com/office/powerpoint/2010/main" val="2451837468"/>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5F44AA4-6F7E-F8ED-F121-26E6FC6692C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8E35B78-E165-66A2-E419-25CAB11B8B61}"/>
              </a:ext>
            </a:extLst>
          </p:cNvPr>
          <p:cNvSpPr>
            <a:spLocks noGrp="1" noRot="1" noChangeAspect="1"/>
          </p:cNvSpPr>
          <p:nvPr>
            <p:ph type="sldImg"/>
          </p:nvPr>
        </p:nvSpPr>
        <p:spPr/>
        <p:txBody>
          <a:bodyPr/>
          <a:lstStyle/>
          <a:p>
            <a:endParaRPr lang="en-GB"/>
          </a:p>
        </p:txBody>
      </p:sp>
      <p:sp>
        <p:nvSpPr>
          <p:cNvPr id="3" name="Notes Placeholder 2">
            <a:extLst>
              <a:ext uri="{FF2B5EF4-FFF2-40B4-BE49-F238E27FC236}">
                <a16:creationId xmlns:a16="http://schemas.microsoft.com/office/drawing/2014/main" id="{FCFEA38D-54B6-B066-467B-6EE2519D5718}"/>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31A5E3CD-1C43-B16E-E62B-26FC7FBA6AA4}"/>
              </a:ext>
            </a:extLst>
          </p:cNvPr>
          <p:cNvSpPr>
            <a:spLocks noGrp="1"/>
          </p:cNvSpPr>
          <p:nvPr>
            <p:ph type="sldNum" sz="quarter" idx="5"/>
          </p:nvPr>
        </p:nvSpPr>
        <p:spPr/>
        <p:txBody>
          <a:bodyPr/>
          <a:lstStyle/>
          <a:p>
            <a:fld id="{AC1AE680-CCF8-44A4-99B7-5694A4EA13A5}" type="slidenum">
              <a:rPr lang="en-GB" smtClean="0"/>
              <a:t>50</a:t>
            </a:fld>
            <a:endParaRPr lang="en-GB"/>
          </a:p>
        </p:txBody>
      </p:sp>
    </p:spTree>
    <p:extLst>
      <p:ext uri="{BB962C8B-B14F-4D97-AF65-F5344CB8AC3E}">
        <p14:creationId xmlns:p14="http://schemas.microsoft.com/office/powerpoint/2010/main" val="2327132176"/>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8BC2754-8943-3FD5-0B35-DD925CCB9B9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989944F-B919-A643-5F3F-1FF2B3FE9B6B}"/>
              </a:ext>
            </a:extLst>
          </p:cNvPr>
          <p:cNvSpPr>
            <a:spLocks noGrp="1" noRot="1" noChangeAspect="1"/>
          </p:cNvSpPr>
          <p:nvPr>
            <p:ph type="sldImg"/>
          </p:nvPr>
        </p:nvSpPr>
        <p:spPr/>
        <p:txBody>
          <a:bodyPr/>
          <a:lstStyle/>
          <a:p>
            <a:endParaRPr lang="en-GB"/>
          </a:p>
        </p:txBody>
      </p:sp>
      <p:sp>
        <p:nvSpPr>
          <p:cNvPr id="3" name="Notes Placeholder 2">
            <a:extLst>
              <a:ext uri="{FF2B5EF4-FFF2-40B4-BE49-F238E27FC236}">
                <a16:creationId xmlns:a16="http://schemas.microsoft.com/office/drawing/2014/main" id="{A44C43CA-FA30-B754-AF7B-435D7B4889F9}"/>
              </a:ext>
            </a:extLst>
          </p:cNvPr>
          <p:cNvSpPr>
            <a:spLocks noGrp="1"/>
          </p:cNvSpPr>
          <p:nvPr>
            <p:ph type="body" idx="1"/>
          </p:nvPr>
        </p:nvSpPr>
        <p:spPr/>
        <p:txBody>
          <a:bodyPr/>
          <a:lstStyle/>
          <a:p>
            <a:r>
              <a:rPr lang="en-GB" dirty="0"/>
              <a:t>Set organisation objectives/monitor &amp; evaluate performance (mid semester)</a:t>
            </a:r>
          </a:p>
          <a:p>
            <a:r>
              <a:rPr lang="en-GB" dirty="0"/>
              <a:t>Reward performance (in depth at level 5 during Professional Service)</a:t>
            </a:r>
          </a:p>
        </p:txBody>
      </p:sp>
      <p:sp>
        <p:nvSpPr>
          <p:cNvPr id="4" name="Slide Number Placeholder 3">
            <a:extLst>
              <a:ext uri="{FF2B5EF4-FFF2-40B4-BE49-F238E27FC236}">
                <a16:creationId xmlns:a16="http://schemas.microsoft.com/office/drawing/2014/main" id="{226DBD61-B2EA-DE87-90AC-1B73ADC74F4C}"/>
              </a:ext>
            </a:extLst>
          </p:cNvPr>
          <p:cNvSpPr>
            <a:spLocks noGrp="1"/>
          </p:cNvSpPr>
          <p:nvPr>
            <p:ph type="sldNum" sz="quarter" idx="5"/>
          </p:nvPr>
        </p:nvSpPr>
        <p:spPr/>
        <p:txBody>
          <a:bodyPr/>
          <a:lstStyle/>
          <a:p>
            <a:fld id="{AC1AE680-CCF8-44A4-99B7-5694A4EA13A5}" type="slidenum">
              <a:rPr lang="en-GB" smtClean="0"/>
              <a:t>51</a:t>
            </a:fld>
            <a:endParaRPr lang="en-GB"/>
          </a:p>
        </p:txBody>
      </p:sp>
    </p:spTree>
    <p:extLst>
      <p:ext uri="{BB962C8B-B14F-4D97-AF65-F5344CB8AC3E}">
        <p14:creationId xmlns:p14="http://schemas.microsoft.com/office/powerpoint/2010/main" val="980083161"/>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A291276-3B73-9440-0232-770DE255F7F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808CAD4-0457-2F55-B731-17E6B597D5AF}"/>
              </a:ext>
            </a:extLst>
          </p:cNvPr>
          <p:cNvSpPr>
            <a:spLocks noGrp="1" noRot="1" noChangeAspect="1"/>
          </p:cNvSpPr>
          <p:nvPr>
            <p:ph type="sldImg"/>
          </p:nvPr>
        </p:nvSpPr>
        <p:spPr/>
        <p:txBody>
          <a:bodyPr/>
          <a:lstStyle/>
          <a:p>
            <a:endParaRPr lang="en-GB"/>
          </a:p>
        </p:txBody>
      </p:sp>
      <p:sp>
        <p:nvSpPr>
          <p:cNvPr id="3" name="Notes Placeholder 2">
            <a:extLst>
              <a:ext uri="{FF2B5EF4-FFF2-40B4-BE49-F238E27FC236}">
                <a16:creationId xmlns:a16="http://schemas.microsoft.com/office/drawing/2014/main" id="{77CB2830-6FDB-0E4C-8A0A-6CE162E45A23}"/>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359307D7-D0AE-8E56-5E4F-B2BFC5DC4DD5}"/>
              </a:ext>
            </a:extLst>
          </p:cNvPr>
          <p:cNvSpPr>
            <a:spLocks noGrp="1"/>
          </p:cNvSpPr>
          <p:nvPr>
            <p:ph type="sldNum" sz="quarter" idx="5"/>
          </p:nvPr>
        </p:nvSpPr>
        <p:spPr/>
        <p:txBody>
          <a:bodyPr/>
          <a:lstStyle/>
          <a:p>
            <a:fld id="{AC1AE680-CCF8-44A4-99B7-5694A4EA13A5}" type="slidenum">
              <a:rPr lang="en-GB" smtClean="0"/>
              <a:t>52</a:t>
            </a:fld>
            <a:endParaRPr lang="en-GB"/>
          </a:p>
        </p:txBody>
      </p:sp>
    </p:spTree>
    <p:extLst>
      <p:ext uri="{BB962C8B-B14F-4D97-AF65-F5344CB8AC3E}">
        <p14:creationId xmlns:p14="http://schemas.microsoft.com/office/powerpoint/2010/main" val="3514964791"/>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DA4390C-A385-0292-7A12-D46CFF35A28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23EA904-312C-5DD1-A03C-81FD1F879F1A}"/>
              </a:ext>
            </a:extLst>
          </p:cNvPr>
          <p:cNvSpPr>
            <a:spLocks noGrp="1" noRot="1" noChangeAspect="1"/>
          </p:cNvSpPr>
          <p:nvPr>
            <p:ph type="sldImg"/>
          </p:nvPr>
        </p:nvSpPr>
        <p:spPr/>
        <p:txBody>
          <a:bodyPr/>
          <a:lstStyle/>
          <a:p>
            <a:endParaRPr lang="en-GB"/>
          </a:p>
        </p:txBody>
      </p:sp>
      <p:sp>
        <p:nvSpPr>
          <p:cNvPr id="3" name="Notes Placeholder 2">
            <a:extLst>
              <a:ext uri="{FF2B5EF4-FFF2-40B4-BE49-F238E27FC236}">
                <a16:creationId xmlns:a16="http://schemas.microsoft.com/office/drawing/2014/main" id="{E720680D-CCB5-1275-C661-04E0E73A082F}"/>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9BAF773D-1453-DB4A-D38D-19CE5F2ED4BA}"/>
              </a:ext>
            </a:extLst>
          </p:cNvPr>
          <p:cNvSpPr>
            <a:spLocks noGrp="1"/>
          </p:cNvSpPr>
          <p:nvPr>
            <p:ph type="sldNum" sz="quarter" idx="5"/>
          </p:nvPr>
        </p:nvSpPr>
        <p:spPr/>
        <p:txBody>
          <a:bodyPr/>
          <a:lstStyle/>
          <a:p>
            <a:fld id="{AC1AE680-CCF8-44A4-99B7-5694A4EA13A5}" type="slidenum">
              <a:rPr lang="en-GB" smtClean="0"/>
              <a:t>53</a:t>
            </a:fld>
            <a:endParaRPr lang="en-GB"/>
          </a:p>
        </p:txBody>
      </p:sp>
    </p:spTree>
    <p:extLst>
      <p:ext uri="{BB962C8B-B14F-4D97-AF65-F5344CB8AC3E}">
        <p14:creationId xmlns:p14="http://schemas.microsoft.com/office/powerpoint/2010/main" val="3991717132"/>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AE9B3C6-56FF-9BAD-DA60-C0EBC53394C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8FC6697-8ADE-3F2B-D95A-775B522A0C56}"/>
              </a:ext>
            </a:extLst>
          </p:cNvPr>
          <p:cNvSpPr>
            <a:spLocks noGrp="1" noRot="1" noChangeAspect="1"/>
          </p:cNvSpPr>
          <p:nvPr>
            <p:ph type="sldImg"/>
          </p:nvPr>
        </p:nvSpPr>
        <p:spPr/>
        <p:txBody>
          <a:bodyPr/>
          <a:lstStyle/>
          <a:p>
            <a:endParaRPr lang="en-GB"/>
          </a:p>
        </p:txBody>
      </p:sp>
      <p:sp>
        <p:nvSpPr>
          <p:cNvPr id="3" name="Notes Placeholder 2">
            <a:extLst>
              <a:ext uri="{FF2B5EF4-FFF2-40B4-BE49-F238E27FC236}">
                <a16:creationId xmlns:a16="http://schemas.microsoft.com/office/drawing/2014/main" id="{BAB16EF8-3C72-74F6-32DD-BEB90FB1D74D}"/>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3D36D2D2-2576-7E5F-CF4B-B29C284641DA}"/>
              </a:ext>
            </a:extLst>
          </p:cNvPr>
          <p:cNvSpPr>
            <a:spLocks noGrp="1"/>
          </p:cNvSpPr>
          <p:nvPr>
            <p:ph type="sldNum" sz="quarter" idx="5"/>
          </p:nvPr>
        </p:nvSpPr>
        <p:spPr/>
        <p:txBody>
          <a:bodyPr/>
          <a:lstStyle/>
          <a:p>
            <a:fld id="{AC1AE680-CCF8-44A4-99B7-5694A4EA13A5}" type="slidenum">
              <a:rPr lang="en-GB" smtClean="0"/>
              <a:t>54</a:t>
            </a:fld>
            <a:endParaRPr lang="en-GB"/>
          </a:p>
        </p:txBody>
      </p:sp>
    </p:spTree>
    <p:extLst>
      <p:ext uri="{BB962C8B-B14F-4D97-AF65-F5344CB8AC3E}">
        <p14:creationId xmlns:p14="http://schemas.microsoft.com/office/powerpoint/2010/main" val="2028532260"/>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2993B72-CE0A-B4A4-7A24-752EB9D2BB1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1C49561-8916-F591-CA1F-595E2667C641}"/>
              </a:ext>
            </a:extLst>
          </p:cNvPr>
          <p:cNvSpPr>
            <a:spLocks noGrp="1" noRot="1" noChangeAspect="1"/>
          </p:cNvSpPr>
          <p:nvPr>
            <p:ph type="sldImg"/>
          </p:nvPr>
        </p:nvSpPr>
        <p:spPr/>
        <p:txBody>
          <a:bodyPr/>
          <a:lstStyle/>
          <a:p>
            <a:endParaRPr lang="en-GB"/>
          </a:p>
        </p:txBody>
      </p:sp>
      <p:sp>
        <p:nvSpPr>
          <p:cNvPr id="3" name="Notes Placeholder 2">
            <a:extLst>
              <a:ext uri="{FF2B5EF4-FFF2-40B4-BE49-F238E27FC236}">
                <a16:creationId xmlns:a16="http://schemas.microsoft.com/office/drawing/2014/main" id="{83905507-9A70-8ECC-CD7C-0246D6C5D38E}"/>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F28BF940-D90F-1E2B-8D05-496FB5E1CD2F}"/>
              </a:ext>
            </a:extLst>
          </p:cNvPr>
          <p:cNvSpPr>
            <a:spLocks noGrp="1"/>
          </p:cNvSpPr>
          <p:nvPr>
            <p:ph type="sldNum" sz="quarter" idx="5"/>
          </p:nvPr>
        </p:nvSpPr>
        <p:spPr/>
        <p:txBody>
          <a:bodyPr/>
          <a:lstStyle/>
          <a:p>
            <a:fld id="{AC1AE680-CCF8-44A4-99B7-5694A4EA13A5}" type="slidenum">
              <a:rPr lang="en-GB" smtClean="0"/>
              <a:t>55</a:t>
            </a:fld>
            <a:endParaRPr lang="en-GB"/>
          </a:p>
        </p:txBody>
      </p:sp>
    </p:spTree>
    <p:extLst>
      <p:ext uri="{BB962C8B-B14F-4D97-AF65-F5344CB8AC3E}">
        <p14:creationId xmlns:p14="http://schemas.microsoft.com/office/powerpoint/2010/main" val="2094277831"/>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F65501C-1E55-F71A-1255-5A8DC814EAE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5C62D04-C40F-1E1A-F606-D473FA6E36FD}"/>
              </a:ext>
            </a:extLst>
          </p:cNvPr>
          <p:cNvSpPr>
            <a:spLocks noGrp="1" noRot="1" noChangeAspect="1"/>
          </p:cNvSpPr>
          <p:nvPr>
            <p:ph type="sldImg"/>
          </p:nvPr>
        </p:nvSpPr>
        <p:spPr/>
        <p:txBody>
          <a:bodyPr/>
          <a:lstStyle/>
          <a:p>
            <a:endParaRPr lang="en-GB"/>
          </a:p>
        </p:txBody>
      </p:sp>
      <p:sp>
        <p:nvSpPr>
          <p:cNvPr id="3" name="Notes Placeholder 2">
            <a:extLst>
              <a:ext uri="{FF2B5EF4-FFF2-40B4-BE49-F238E27FC236}">
                <a16:creationId xmlns:a16="http://schemas.microsoft.com/office/drawing/2014/main" id="{2E4F4A58-C059-77F0-AB8F-32153FD9E601}"/>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CCD829AF-D850-ED2E-8373-AADF0183272A}"/>
              </a:ext>
            </a:extLst>
          </p:cNvPr>
          <p:cNvSpPr>
            <a:spLocks noGrp="1"/>
          </p:cNvSpPr>
          <p:nvPr>
            <p:ph type="sldNum" sz="quarter" idx="5"/>
          </p:nvPr>
        </p:nvSpPr>
        <p:spPr/>
        <p:txBody>
          <a:bodyPr/>
          <a:lstStyle/>
          <a:p>
            <a:fld id="{AC1AE680-CCF8-44A4-99B7-5694A4EA13A5}" type="slidenum">
              <a:rPr lang="en-GB" smtClean="0"/>
              <a:t>56</a:t>
            </a:fld>
            <a:endParaRPr lang="en-GB"/>
          </a:p>
        </p:txBody>
      </p:sp>
    </p:spTree>
    <p:extLst>
      <p:ext uri="{BB962C8B-B14F-4D97-AF65-F5344CB8AC3E}">
        <p14:creationId xmlns:p14="http://schemas.microsoft.com/office/powerpoint/2010/main" val="592080146"/>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55B5C2D-91B6-CC78-0C95-ED0259794F2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F62EF6B-A5C9-4B10-29D4-96383879BDA5}"/>
              </a:ext>
            </a:extLst>
          </p:cNvPr>
          <p:cNvSpPr>
            <a:spLocks noGrp="1" noRot="1" noChangeAspect="1"/>
          </p:cNvSpPr>
          <p:nvPr>
            <p:ph type="sldImg"/>
          </p:nvPr>
        </p:nvSpPr>
        <p:spPr/>
        <p:txBody>
          <a:bodyPr/>
          <a:lstStyle/>
          <a:p>
            <a:endParaRPr lang="en-GB"/>
          </a:p>
        </p:txBody>
      </p:sp>
      <p:sp>
        <p:nvSpPr>
          <p:cNvPr id="3" name="Notes Placeholder 2">
            <a:extLst>
              <a:ext uri="{FF2B5EF4-FFF2-40B4-BE49-F238E27FC236}">
                <a16:creationId xmlns:a16="http://schemas.microsoft.com/office/drawing/2014/main" id="{95DE783B-C0D9-7341-62CF-C74253C3149A}"/>
              </a:ext>
            </a:extLst>
          </p:cNvPr>
          <p:cNvSpPr>
            <a:spLocks noGrp="1"/>
          </p:cNvSpPr>
          <p:nvPr>
            <p:ph type="body" idx="1"/>
          </p:nvPr>
        </p:nvSpPr>
        <p:spPr/>
        <p:txBody>
          <a:bodyPr/>
          <a:lstStyle/>
          <a:p>
            <a:r>
              <a:rPr lang="en-GB" dirty="0"/>
              <a:t>Show if there is time, otherwise ask them to watch in their own time.</a:t>
            </a:r>
          </a:p>
        </p:txBody>
      </p:sp>
      <p:sp>
        <p:nvSpPr>
          <p:cNvPr id="4" name="Slide Number Placeholder 3">
            <a:extLst>
              <a:ext uri="{FF2B5EF4-FFF2-40B4-BE49-F238E27FC236}">
                <a16:creationId xmlns:a16="http://schemas.microsoft.com/office/drawing/2014/main" id="{9FD40733-80BE-CDE7-F012-0CCF45B1B941}"/>
              </a:ext>
            </a:extLst>
          </p:cNvPr>
          <p:cNvSpPr>
            <a:spLocks noGrp="1"/>
          </p:cNvSpPr>
          <p:nvPr>
            <p:ph type="sldNum" sz="quarter" idx="5"/>
          </p:nvPr>
        </p:nvSpPr>
        <p:spPr/>
        <p:txBody>
          <a:bodyPr/>
          <a:lstStyle/>
          <a:p>
            <a:fld id="{AC1AE680-CCF8-44A4-99B7-5694A4EA13A5}" type="slidenum">
              <a:rPr lang="en-GB" smtClean="0"/>
              <a:t>57</a:t>
            </a:fld>
            <a:endParaRPr lang="en-GB"/>
          </a:p>
        </p:txBody>
      </p:sp>
    </p:spTree>
    <p:extLst>
      <p:ext uri="{BB962C8B-B14F-4D97-AF65-F5344CB8AC3E}">
        <p14:creationId xmlns:p14="http://schemas.microsoft.com/office/powerpoint/2010/main" val="3723331010"/>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55B5C2D-91B6-CC78-0C95-ED0259794F2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F62EF6B-A5C9-4B10-29D4-96383879BDA5}"/>
              </a:ext>
            </a:extLst>
          </p:cNvPr>
          <p:cNvSpPr>
            <a:spLocks noGrp="1" noRot="1" noChangeAspect="1"/>
          </p:cNvSpPr>
          <p:nvPr>
            <p:ph type="sldImg"/>
          </p:nvPr>
        </p:nvSpPr>
        <p:spPr/>
        <p:txBody>
          <a:bodyPr/>
          <a:lstStyle/>
          <a:p>
            <a:endParaRPr lang="en-GB"/>
          </a:p>
        </p:txBody>
      </p:sp>
      <p:sp>
        <p:nvSpPr>
          <p:cNvPr id="3" name="Notes Placeholder 2">
            <a:extLst>
              <a:ext uri="{FF2B5EF4-FFF2-40B4-BE49-F238E27FC236}">
                <a16:creationId xmlns:a16="http://schemas.microsoft.com/office/drawing/2014/main" id="{95DE783B-C0D9-7341-62CF-C74253C3149A}"/>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9FD40733-80BE-CDE7-F012-0CCF45B1B941}"/>
              </a:ext>
            </a:extLst>
          </p:cNvPr>
          <p:cNvSpPr>
            <a:spLocks noGrp="1"/>
          </p:cNvSpPr>
          <p:nvPr>
            <p:ph type="sldNum" sz="quarter" idx="5"/>
          </p:nvPr>
        </p:nvSpPr>
        <p:spPr/>
        <p:txBody>
          <a:bodyPr/>
          <a:lstStyle/>
          <a:p>
            <a:fld id="{AC1AE680-CCF8-44A4-99B7-5694A4EA13A5}" type="slidenum">
              <a:rPr lang="en-GB" smtClean="0"/>
              <a:t>58</a:t>
            </a:fld>
            <a:endParaRPr lang="en-GB"/>
          </a:p>
        </p:txBody>
      </p:sp>
    </p:spTree>
    <p:extLst>
      <p:ext uri="{BB962C8B-B14F-4D97-AF65-F5344CB8AC3E}">
        <p14:creationId xmlns:p14="http://schemas.microsoft.com/office/powerpoint/2010/main" val="1934759731"/>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B1B812B-EB89-CA6C-5EAB-77B74EDE4D1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FEDF191-9A7E-D040-8F7E-F05BD88A4FDF}"/>
              </a:ext>
            </a:extLst>
          </p:cNvPr>
          <p:cNvSpPr>
            <a:spLocks noGrp="1" noRot="1" noChangeAspect="1"/>
          </p:cNvSpPr>
          <p:nvPr>
            <p:ph type="sldImg"/>
          </p:nvPr>
        </p:nvSpPr>
        <p:spPr/>
        <p:txBody>
          <a:bodyPr/>
          <a:lstStyle/>
          <a:p>
            <a:endParaRPr lang="en-GB"/>
          </a:p>
        </p:txBody>
      </p:sp>
      <p:sp>
        <p:nvSpPr>
          <p:cNvPr id="3" name="Notes Placeholder 2">
            <a:extLst>
              <a:ext uri="{FF2B5EF4-FFF2-40B4-BE49-F238E27FC236}">
                <a16:creationId xmlns:a16="http://schemas.microsoft.com/office/drawing/2014/main" id="{99B05E55-4F04-86C3-E20D-45136975E989}"/>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08EBEA46-06C4-269D-22F7-89BE78EB3DA1}"/>
              </a:ext>
            </a:extLst>
          </p:cNvPr>
          <p:cNvSpPr>
            <a:spLocks noGrp="1"/>
          </p:cNvSpPr>
          <p:nvPr>
            <p:ph type="sldNum" sz="quarter" idx="5"/>
          </p:nvPr>
        </p:nvSpPr>
        <p:spPr/>
        <p:txBody>
          <a:bodyPr/>
          <a:lstStyle/>
          <a:p>
            <a:fld id="{AC1AE680-CCF8-44A4-99B7-5694A4EA13A5}" type="slidenum">
              <a:rPr lang="en-GB" smtClean="0"/>
              <a:t>59</a:t>
            </a:fld>
            <a:endParaRPr lang="en-GB"/>
          </a:p>
        </p:txBody>
      </p:sp>
    </p:spTree>
    <p:extLst>
      <p:ext uri="{BB962C8B-B14F-4D97-AF65-F5344CB8AC3E}">
        <p14:creationId xmlns:p14="http://schemas.microsoft.com/office/powerpoint/2010/main" val="1564812084"/>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E344A5B-C9C4-7D48-A685-7D5B9741623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6E61AEF-41AA-1AF2-29A1-AE7687F57F1F}"/>
              </a:ext>
            </a:extLst>
          </p:cNvPr>
          <p:cNvSpPr>
            <a:spLocks noGrp="1" noRot="1" noChangeAspect="1"/>
          </p:cNvSpPr>
          <p:nvPr>
            <p:ph type="sldImg"/>
          </p:nvPr>
        </p:nvSpPr>
        <p:spPr/>
        <p:txBody>
          <a:bodyPr/>
          <a:lstStyle/>
          <a:p>
            <a:endParaRPr lang="en-GB"/>
          </a:p>
        </p:txBody>
      </p:sp>
      <p:sp>
        <p:nvSpPr>
          <p:cNvPr id="3" name="Notes Placeholder 2">
            <a:extLst>
              <a:ext uri="{FF2B5EF4-FFF2-40B4-BE49-F238E27FC236}">
                <a16:creationId xmlns:a16="http://schemas.microsoft.com/office/drawing/2014/main" id="{28BCB519-B7A5-2EDD-3A58-2C36AF1B6843}"/>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The “dark side of leadership is an ongoing pattern of behavior exhibited by a leader that results in overall negative organizational outcomes based on the interactions between the leader, follower, and the environment.”  Colin Slattery, 2009</a:t>
            </a:r>
          </a:p>
          <a:p>
            <a:endParaRPr lang="en-GB" dirty="0"/>
          </a:p>
        </p:txBody>
      </p:sp>
      <p:sp>
        <p:nvSpPr>
          <p:cNvPr id="4" name="Slide Number Placeholder 3">
            <a:extLst>
              <a:ext uri="{FF2B5EF4-FFF2-40B4-BE49-F238E27FC236}">
                <a16:creationId xmlns:a16="http://schemas.microsoft.com/office/drawing/2014/main" id="{79561CA4-D4E1-802B-ACB4-224A843AF696}"/>
              </a:ext>
            </a:extLst>
          </p:cNvPr>
          <p:cNvSpPr>
            <a:spLocks noGrp="1"/>
          </p:cNvSpPr>
          <p:nvPr>
            <p:ph type="sldNum" sz="quarter" idx="5"/>
          </p:nvPr>
        </p:nvSpPr>
        <p:spPr/>
        <p:txBody>
          <a:bodyPr/>
          <a:lstStyle/>
          <a:p>
            <a:fld id="{AC1AE680-CCF8-44A4-99B7-5694A4EA13A5}" type="slidenum">
              <a:rPr lang="en-GB" smtClean="0"/>
              <a:t>60</a:t>
            </a:fld>
            <a:endParaRPr lang="en-GB"/>
          </a:p>
        </p:txBody>
      </p:sp>
    </p:spTree>
    <p:extLst>
      <p:ext uri="{BB962C8B-B14F-4D97-AF65-F5344CB8AC3E}">
        <p14:creationId xmlns:p14="http://schemas.microsoft.com/office/powerpoint/2010/main" val="3646341666"/>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37E737A-D760-979A-143A-63D422E3ABC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6E263E1-BDE5-457D-3DB5-84E277D55AA6}"/>
              </a:ext>
            </a:extLst>
          </p:cNvPr>
          <p:cNvSpPr>
            <a:spLocks noGrp="1" noRot="1" noChangeAspect="1"/>
          </p:cNvSpPr>
          <p:nvPr>
            <p:ph type="sldImg"/>
          </p:nvPr>
        </p:nvSpPr>
        <p:spPr/>
        <p:txBody>
          <a:bodyPr/>
          <a:lstStyle/>
          <a:p>
            <a:endParaRPr lang="en-GB"/>
          </a:p>
        </p:txBody>
      </p:sp>
      <p:sp>
        <p:nvSpPr>
          <p:cNvPr id="3" name="Notes Placeholder 2">
            <a:extLst>
              <a:ext uri="{FF2B5EF4-FFF2-40B4-BE49-F238E27FC236}">
                <a16:creationId xmlns:a16="http://schemas.microsoft.com/office/drawing/2014/main" id="{975491FA-A741-5078-E493-5936C0D1CCFF}"/>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F32DD019-132D-2442-7F5B-CC39868DEB4E}"/>
              </a:ext>
            </a:extLst>
          </p:cNvPr>
          <p:cNvSpPr>
            <a:spLocks noGrp="1"/>
          </p:cNvSpPr>
          <p:nvPr>
            <p:ph type="sldNum" sz="quarter" idx="5"/>
          </p:nvPr>
        </p:nvSpPr>
        <p:spPr/>
        <p:txBody>
          <a:bodyPr/>
          <a:lstStyle/>
          <a:p>
            <a:fld id="{AC1AE680-CCF8-44A4-99B7-5694A4EA13A5}" type="slidenum">
              <a:rPr lang="en-GB" smtClean="0"/>
              <a:t>61</a:t>
            </a:fld>
            <a:endParaRPr lang="en-GB"/>
          </a:p>
        </p:txBody>
      </p:sp>
    </p:spTree>
    <p:extLst>
      <p:ext uri="{BB962C8B-B14F-4D97-AF65-F5344CB8AC3E}">
        <p14:creationId xmlns:p14="http://schemas.microsoft.com/office/powerpoint/2010/main" val="3620924931"/>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7995C0-8D2D-155E-805D-4CAD3720129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76A675F-F119-83B3-91F0-44CDEBF3F8D2}"/>
              </a:ext>
            </a:extLst>
          </p:cNvPr>
          <p:cNvSpPr>
            <a:spLocks noGrp="1" noRot="1" noChangeAspect="1"/>
          </p:cNvSpPr>
          <p:nvPr>
            <p:ph type="sldImg"/>
          </p:nvPr>
        </p:nvSpPr>
        <p:spPr/>
        <p:txBody>
          <a:bodyPr/>
          <a:lstStyle/>
          <a:p>
            <a:endParaRPr lang="en-GB"/>
          </a:p>
        </p:txBody>
      </p:sp>
      <p:sp>
        <p:nvSpPr>
          <p:cNvPr id="3" name="Notes Placeholder 2">
            <a:extLst>
              <a:ext uri="{FF2B5EF4-FFF2-40B4-BE49-F238E27FC236}">
                <a16:creationId xmlns:a16="http://schemas.microsoft.com/office/drawing/2014/main" id="{71574BB2-3910-44AF-ABAF-CF5A7877133A}"/>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766B0309-B01E-1215-A25C-079DEC407E35}"/>
              </a:ext>
            </a:extLst>
          </p:cNvPr>
          <p:cNvSpPr>
            <a:spLocks noGrp="1"/>
          </p:cNvSpPr>
          <p:nvPr>
            <p:ph type="sldNum" sz="quarter" idx="5"/>
          </p:nvPr>
        </p:nvSpPr>
        <p:spPr/>
        <p:txBody>
          <a:bodyPr/>
          <a:lstStyle/>
          <a:p>
            <a:fld id="{AC1AE680-CCF8-44A4-99B7-5694A4EA13A5}" type="slidenum">
              <a:rPr lang="en-GB" smtClean="0"/>
              <a:t>62</a:t>
            </a:fld>
            <a:endParaRPr lang="en-GB"/>
          </a:p>
        </p:txBody>
      </p:sp>
    </p:spTree>
    <p:extLst>
      <p:ext uri="{BB962C8B-B14F-4D97-AF65-F5344CB8AC3E}">
        <p14:creationId xmlns:p14="http://schemas.microsoft.com/office/powerpoint/2010/main" val="2743701439"/>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8A92D5F-6A17-EF1A-F5F7-71CD17F8E2F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AEF360B-8B22-60B8-C6CD-F56A11295078}"/>
              </a:ext>
            </a:extLst>
          </p:cNvPr>
          <p:cNvSpPr>
            <a:spLocks noGrp="1" noRot="1" noChangeAspect="1"/>
          </p:cNvSpPr>
          <p:nvPr>
            <p:ph type="sldImg"/>
          </p:nvPr>
        </p:nvSpPr>
        <p:spPr/>
        <p:txBody>
          <a:bodyPr/>
          <a:lstStyle/>
          <a:p>
            <a:endParaRPr lang="en-GB"/>
          </a:p>
        </p:txBody>
      </p:sp>
      <p:sp>
        <p:nvSpPr>
          <p:cNvPr id="3" name="Notes Placeholder 2">
            <a:extLst>
              <a:ext uri="{FF2B5EF4-FFF2-40B4-BE49-F238E27FC236}">
                <a16:creationId xmlns:a16="http://schemas.microsoft.com/office/drawing/2014/main" id="{FFC8E28D-D85E-04C7-F52B-A52108F216C8}"/>
              </a:ext>
            </a:extLst>
          </p:cNvPr>
          <p:cNvSpPr>
            <a:spLocks noGrp="1"/>
          </p:cNvSpPr>
          <p:nvPr>
            <p:ph type="body" idx="1"/>
          </p:nvPr>
        </p:nvSpPr>
        <p:spPr/>
        <p:txBody>
          <a:bodyPr/>
          <a:lstStyle/>
          <a:p>
            <a:r>
              <a:rPr lang="en-GB" dirty="0"/>
              <a:t>Will explore in more depth in upcoming slides.</a:t>
            </a:r>
          </a:p>
        </p:txBody>
      </p:sp>
      <p:sp>
        <p:nvSpPr>
          <p:cNvPr id="4" name="Slide Number Placeholder 3">
            <a:extLst>
              <a:ext uri="{FF2B5EF4-FFF2-40B4-BE49-F238E27FC236}">
                <a16:creationId xmlns:a16="http://schemas.microsoft.com/office/drawing/2014/main" id="{449A8635-EE70-323C-8852-1FC1BF341513}"/>
              </a:ext>
            </a:extLst>
          </p:cNvPr>
          <p:cNvSpPr>
            <a:spLocks noGrp="1"/>
          </p:cNvSpPr>
          <p:nvPr>
            <p:ph type="sldNum" sz="quarter" idx="5"/>
          </p:nvPr>
        </p:nvSpPr>
        <p:spPr/>
        <p:txBody>
          <a:bodyPr/>
          <a:lstStyle/>
          <a:p>
            <a:fld id="{AC1AE680-CCF8-44A4-99B7-5694A4EA13A5}" type="slidenum">
              <a:rPr lang="en-GB" smtClean="0"/>
              <a:t>63</a:t>
            </a:fld>
            <a:endParaRPr lang="en-GB"/>
          </a:p>
        </p:txBody>
      </p:sp>
    </p:spTree>
    <p:extLst>
      <p:ext uri="{BB962C8B-B14F-4D97-AF65-F5344CB8AC3E}">
        <p14:creationId xmlns:p14="http://schemas.microsoft.com/office/powerpoint/2010/main" val="3529831903"/>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2D80415-C48D-034A-5596-E01643CAD5D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7479424-AEFC-EA97-9170-E5CDD6191582}"/>
              </a:ext>
            </a:extLst>
          </p:cNvPr>
          <p:cNvSpPr>
            <a:spLocks noGrp="1" noRot="1" noChangeAspect="1"/>
          </p:cNvSpPr>
          <p:nvPr>
            <p:ph type="sldImg"/>
          </p:nvPr>
        </p:nvSpPr>
        <p:spPr/>
        <p:txBody>
          <a:bodyPr/>
          <a:lstStyle/>
          <a:p>
            <a:endParaRPr lang="en-GB"/>
          </a:p>
        </p:txBody>
      </p:sp>
      <p:sp>
        <p:nvSpPr>
          <p:cNvPr id="3" name="Notes Placeholder 2">
            <a:extLst>
              <a:ext uri="{FF2B5EF4-FFF2-40B4-BE49-F238E27FC236}">
                <a16:creationId xmlns:a16="http://schemas.microsoft.com/office/drawing/2014/main" id="{D6430FF0-4A64-C0E2-7F85-550CB45A0ABC}"/>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03C64929-B29C-9E86-9771-2AC43A492E72}"/>
              </a:ext>
            </a:extLst>
          </p:cNvPr>
          <p:cNvSpPr>
            <a:spLocks noGrp="1"/>
          </p:cNvSpPr>
          <p:nvPr>
            <p:ph type="sldNum" sz="quarter" idx="5"/>
          </p:nvPr>
        </p:nvSpPr>
        <p:spPr/>
        <p:txBody>
          <a:bodyPr/>
          <a:lstStyle/>
          <a:p>
            <a:fld id="{AC1AE680-CCF8-44A4-99B7-5694A4EA13A5}" type="slidenum">
              <a:rPr lang="en-GB" smtClean="0"/>
              <a:t>64</a:t>
            </a:fld>
            <a:endParaRPr lang="en-GB"/>
          </a:p>
        </p:txBody>
      </p:sp>
    </p:spTree>
    <p:extLst>
      <p:ext uri="{BB962C8B-B14F-4D97-AF65-F5344CB8AC3E}">
        <p14:creationId xmlns:p14="http://schemas.microsoft.com/office/powerpoint/2010/main" val="3096472006"/>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1214925-D105-47AF-AD91-709C457DD6F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7A7C552-BBD6-1E0F-9184-706006A38D5D}"/>
              </a:ext>
            </a:extLst>
          </p:cNvPr>
          <p:cNvSpPr>
            <a:spLocks noGrp="1" noRot="1" noChangeAspect="1"/>
          </p:cNvSpPr>
          <p:nvPr>
            <p:ph type="sldImg"/>
          </p:nvPr>
        </p:nvSpPr>
        <p:spPr/>
        <p:txBody>
          <a:bodyPr/>
          <a:lstStyle/>
          <a:p>
            <a:endParaRPr lang="en-GB"/>
          </a:p>
        </p:txBody>
      </p:sp>
      <p:sp>
        <p:nvSpPr>
          <p:cNvPr id="3" name="Notes Placeholder 2">
            <a:extLst>
              <a:ext uri="{FF2B5EF4-FFF2-40B4-BE49-F238E27FC236}">
                <a16:creationId xmlns:a16="http://schemas.microsoft.com/office/drawing/2014/main" id="{714C9FC8-CF7A-0492-4E5C-3C8B512958E2}"/>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4552217A-B04F-9A54-9F53-24D3C3746897}"/>
              </a:ext>
            </a:extLst>
          </p:cNvPr>
          <p:cNvSpPr>
            <a:spLocks noGrp="1"/>
          </p:cNvSpPr>
          <p:nvPr>
            <p:ph type="sldNum" sz="quarter" idx="5"/>
          </p:nvPr>
        </p:nvSpPr>
        <p:spPr/>
        <p:txBody>
          <a:bodyPr/>
          <a:lstStyle/>
          <a:p>
            <a:fld id="{AC1AE680-CCF8-44A4-99B7-5694A4EA13A5}" type="slidenum">
              <a:rPr lang="en-GB" smtClean="0"/>
              <a:t>65</a:t>
            </a:fld>
            <a:endParaRPr lang="en-GB"/>
          </a:p>
        </p:txBody>
      </p:sp>
    </p:spTree>
    <p:extLst>
      <p:ext uri="{BB962C8B-B14F-4D97-AF65-F5344CB8AC3E}">
        <p14:creationId xmlns:p14="http://schemas.microsoft.com/office/powerpoint/2010/main" val="2879733287"/>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A667433-75F9-D5F1-15CC-619F1EC9966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49B8625-C997-415B-4617-B01D61A8EAE5}"/>
              </a:ext>
            </a:extLst>
          </p:cNvPr>
          <p:cNvSpPr>
            <a:spLocks noGrp="1" noRot="1" noChangeAspect="1"/>
          </p:cNvSpPr>
          <p:nvPr>
            <p:ph type="sldImg"/>
          </p:nvPr>
        </p:nvSpPr>
        <p:spPr/>
        <p:txBody>
          <a:bodyPr/>
          <a:lstStyle/>
          <a:p>
            <a:endParaRPr lang="en-GB"/>
          </a:p>
        </p:txBody>
      </p:sp>
      <p:sp>
        <p:nvSpPr>
          <p:cNvPr id="3" name="Notes Placeholder 2">
            <a:extLst>
              <a:ext uri="{FF2B5EF4-FFF2-40B4-BE49-F238E27FC236}">
                <a16:creationId xmlns:a16="http://schemas.microsoft.com/office/drawing/2014/main" id="{1FFFFBC3-1451-DE6B-B42A-C577B2E4BC6C}"/>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51DE8AEF-BFB8-95DD-80F9-D9598E3E8DA8}"/>
              </a:ext>
            </a:extLst>
          </p:cNvPr>
          <p:cNvSpPr>
            <a:spLocks noGrp="1"/>
          </p:cNvSpPr>
          <p:nvPr>
            <p:ph type="sldNum" sz="quarter" idx="5"/>
          </p:nvPr>
        </p:nvSpPr>
        <p:spPr/>
        <p:txBody>
          <a:bodyPr/>
          <a:lstStyle/>
          <a:p>
            <a:fld id="{AC1AE680-CCF8-44A4-99B7-5694A4EA13A5}" type="slidenum">
              <a:rPr lang="en-GB" smtClean="0"/>
              <a:t>66</a:t>
            </a:fld>
            <a:endParaRPr lang="en-GB"/>
          </a:p>
        </p:txBody>
      </p:sp>
    </p:spTree>
    <p:extLst>
      <p:ext uri="{BB962C8B-B14F-4D97-AF65-F5344CB8AC3E}">
        <p14:creationId xmlns:p14="http://schemas.microsoft.com/office/powerpoint/2010/main" val="1438927158"/>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E2F20D-C7C7-155C-55A4-E7E3F0297FA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A164904-0ECB-EC24-65C7-91AAA27F1498}"/>
              </a:ext>
            </a:extLst>
          </p:cNvPr>
          <p:cNvSpPr>
            <a:spLocks noGrp="1" noRot="1" noChangeAspect="1"/>
          </p:cNvSpPr>
          <p:nvPr>
            <p:ph type="sldImg"/>
          </p:nvPr>
        </p:nvSpPr>
        <p:spPr/>
        <p:txBody>
          <a:bodyPr/>
          <a:lstStyle/>
          <a:p>
            <a:endParaRPr lang="en-GB"/>
          </a:p>
        </p:txBody>
      </p:sp>
      <p:sp>
        <p:nvSpPr>
          <p:cNvPr id="3" name="Notes Placeholder 2">
            <a:extLst>
              <a:ext uri="{FF2B5EF4-FFF2-40B4-BE49-F238E27FC236}">
                <a16:creationId xmlns:a16="http://schemas.microsoft.com/office/drawing/2014/main" id="{121FAA03-2134-89EE-A4C4-723CC6D13C82}"/>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332E2998-66C7-AD84-D529-0360966252B5}"/>
              </a:ext>
            </a:extLst>
          </p:cNvPr>
          <p:cNvSpPr>
            <a:spLocks noGrp="1"/>
          </p:cNvSpPr>
          <p:nvPr>
            <p:ph type="sldNum" sz="quarter" idx="5"/>
          </p:nvPr>
        </p:nvSpPr>
        <p:spPr/>
        <p:txBody>
          <a:bodyPr/>
          <a:lstStyle/>
          <a:p>
            <a:fld id="{AC1AE680-CCF8-44A4-99B7-5694A4EA13A5}" type="slidenum">
              <a:rPr lang="en-GB" smtClean="0"/>
              <a:t>67</a:t>
            </a:fld>
            <a:endParaRPr lang="en-GB"/>
          </a:p>
        </p:txBody>
      </p:sp>
    </p:spTree>
    <p:extLst>
      <p:ext uri="{BB962C8B-B14F-4D97-AF65-F5344CB8AC3E}">
        <p14:creationId xmlns:p14="http://schemas.microsoft.com/office/powerpoint/2010/main" val="4218773540"/>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9F50880-87B1-51F5-7FB2-A2AFBF05C06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02059EE-1FAA-2A39-8ED1-F1DE336CB071}"/>
              </a:ext>
            </a:extLst>
          </p:cNvPr>
          <p:cNvSpPr>
            <a:spLocks noGrp="1" noRot="1" noChangeAspect="1"/>
          </p:cNvSpPr>
          <p:nvPr>
            <p:ph type="sldImg"/>
          </p:nvPr>
        </p:nvSpPr>
        <p:spPr/>
        <p:txBody>
          <a:bodyPr/>
          <a:lstStyle/>
          <a:p>
            <a:endParaRPr lang="en-GB"/>
          </a:p>
        </p:txBody>
      </p:sp>
      <p:sp>
        <p:nvSpPr>
          <p:cNvPr id="3" name="Notes Placeholder 2">
            <a:extLst>
              <a:ext uri="{FF2B5EF4-FFF2-40B4-BE49-F238E27FC236}">
                <a16:creationId xmlns:a16="http://schemas.microsoft.com/office/drawing/2014/main" id="{F53FFA48-39A9-6CAE-914F-CBE0CC723EE4}"/>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DBBF14A5-55FA-A4F7-ACD1-6FA590DCB824}"/>
              </a:ext>
            </a:extLst>
          </p:cNvPr>
          <p:cNvSpPr>
            <a:spLocks noGrp="1"/>
          </p:cNvSpPr>
          <p:nvPr>
            <p:ph type="sldNum" sz="quarter" idx="5"/>
          </p:nvPr>
        </p:nvSpPr>
        <p:spPr/>
        <p:txBody>
          <a:bodyPr/>
          <a:lstStyle/>
          <a:p>
            <a:fld id="{AC1AE680-CCF8-44A4-99B7-5694A4EA13A5}" type="slidenum">
              <a:rPr lang="en-GB" smtClean="0"/>
              <a:t>68</a:t>
            </a:fld>
            <a:endParaRPr lang="en-GB"/>
          </a:p>
        </p:txBody>
      </p:sp>
    </p:spTree>
    <p:extLst>
      <p:ext uri="{BB962C8B-B14F-4D97-AF65-F5344CB8AC3E}">
        <p14:creationId xmlns:p14="http://schemas.microsoft.com/office/powerpoint/2010/main" val="3411608147"/>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7BC0D4B-76BD-26FC-4C8F-321DEADBA27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F3673E5-AAD8-C330-01BE-53FB340F5C90}"/>
              </a:ext>
            </a:extLst>
          </p:cNvPr>
          <p:cNvSpPr>
            <a:spLocks noGrp="1" noRot="1" noChangeAspect="1"/>
          </p:cNvSpPr>
          <p:nvPr>
            <p:ph type="sldImg"/>
          </p:nvPr>
        </p:nvSpPr>
        <p:spPr/>
        <p:txBody>
          <a:bodyPr/>
          <a:lstStyle/>
          <a:p>
            <a:endParaRPr lang="en-GB"/>
          </a:p>
        </p:txBody>
      </p:sp>
      <p:sp>
        <p:nvSpPr>
          <p:cNvPr id="3" name="Notes Placeholder 2">
            <a:extLst>
              <a:ext uri="{FF2B5EF4-FFF2-40B4-BE49-F238E27FC236}">
                <a16:creationId xmlns:a16="http://schemas.microsoft.com/office/drawing/2014/main" id="{1B3F7158-222B-5870-39ED-E0BAC65E574C}"/>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A7E16033-A822-F17E-CEF6-2F47A9FB30E7}"/>
              </a:ext>
            </a:extLst>
          </p:cNvPr>
          <p:cNvSpPr>
            <a:spLocks noGrp="1"/>
          </p:cNvSpPr>
          <p:nvPr>
            <p:ph type="sldNum" sz="quarter" idx="5"/>
          </p:nvPr>
        </p:nvSpPr>
        <p:spPr/>
        <p:txBody>
          <a:bodyPr/>
          <a:lstStyle/>
          <a:p>
            <a:fld id="{AC1AE680-CCF8-44A4-99B7-5694A4EA13A5}" type="slidenum">
              <a:rPr lang="en-GB" smtClean="0"/>
              <a:t>69</a:t>
            </a:fld>
            <a:endParaRPr lang="en-GB"/>
          </a:p>
        </p:txBody>
      </p:sp>
    </p:spTree>
    <p:extLst>
      <p:ext uri="{BB962C8B-B14F-4D97-AF65-F5344CB8AC3E}">
        <p14:creationId xmlns:p14="http://schemas.microsoft.com/office/powerpoint/2010/main" val="3236857941"/>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64C4205-F61B-F9F3-2191-75BE761CF99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BD0DF97-D4D8-7758-E413-B607EE6E7AAC}"/>
              </a:ext>
            </a:extLst>
          </p:cNvPr>
          <p:cNvSpPr>
            <a:spLocks noGrp="1" noRot="1" noChangeAspect="1"/>
          </p:cNvSpPr>
          <p:nvPr>
            <p:ph type="sldImg"/>
          </p:nvPr>
        </p:nvSpPr>
        <p:spPr/>
        <p:txBody>
          <a:bodyPr/>
          <a:lstStyle/>
          <a:p>
            <a:endParaRPr lang="en-GB"/>
          </a:p>
        </p:txBody>
      </p:sp>
      <p:sp>
        <p:nvSpPr>
          <p:cNvPr id="3" name="Notes Placeholder 2">
            <a:extLst>
              <a:ext uri="{FF2B5EF4-FFF2-40B4-BE49-F238E27FC236}">
                <a16:creationId xmlns:a16="http://schemas.microsoft.com/office/drawing/2014/main" id="{39D41A18-4F72-EC80-3B9F-0409182E8E56}"/>
              </a:ext>
            </a:extLst>
          </p:cNvPr>
          <p:cNvSpPr>
            <a:spLocks noGrp="1"/>
          </p:cNvSpPr>
          <p:nvPr>
            <p:ph type="body" idx="1"/>
          </p:nvPr>
        </p:nvSpPr>
        <p:spPr/>
        <p:txBody>
          <a:bodyPr/>
          <a:lstStyle/>
          <a:p>
            <a:r>
              <a:rPr lang="en-GB" dirty="0"/>
              <a:t>Show if there is time, otherwise ask them to watch in their own time (20 mins long). </a:t>
            </a:r>
          </a:p>
        </p:txBody>
      </p:sp>
      <p:sp>
        <p:nvSpPr>
          <p:cNvPr id="4" name="Slide Number Placeholder 3">
            <a:extLst>
              <a:ext uri="{FF2B5EF4-FFF2-40B4-BE49-F238E27FC236}">
                <a16:creationId xmlns:a16="http://schemas.microsoft.com/office/drawing/2014/main" id="{4D232C1F-652A-3747-A551-C9EE64144995}"/>
              </a:ext>
            </a:extLst>
          </p:cNvPr>
          <p:cNvSpPr>
            <a:spLocks noGrp="1"/>
          </p:cNvSpPr>
          <p:nvPr>
            <p:ph type="sldNum" sz="quarter" idx="5"/>
          </p:nvPr>
        </p:nvSpPr>
        <p:spPr/>
        <p:txBody>
          <a:bodyPr/>
          <a:lstStyle/>
          <a:p>
            <a:fld id="{AC1AE680-CCF8-44A4-99B7-5694A4EA13A5}" type="slidenum">
              <a:rPr lang="en-GB" smtClean="0"/>
              <a:t>70</a:t>
            </a:fld>
            <a:endParaRPr lang="en-GB"/>
          </a:p>
        </p:txBody>
      </p:sp>
    </p:spTree>
    <p:extLst>
      <p:ext uri="{BB962C8B-B14F-4D97-AF65-F5344CB8AC3E}">
        <p14:creationId xmlns:p14="http://schemas.microsoft.com/office/powerpoint/2010/main" val="2804797632"/>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6329F75-0E28-7CEB-2A87-80BEDC3478A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969285E-28C7-B91D-4462-2210F4328C22}"/>
              </a:ext>
            </a:extLst>
          </p:cNvPr>
          <p:cNvSpPr>
            <a:spLocks noGrp="1" noRot="1" noChangeAspect="1"/>
          </p:cNvSpPr>
          <p:nvPr>
            <p:ph type="sldImg"/>
          </p:nvPr>
        </p:nvSpPr>
        <p:spPr/>
        <p:txBody>
          <a:bodyPr/>
          <a:lstStyle/>
          <a:p>
            <a:endParaRPr lang="en-GB"/>
          </a:p>
        </p:txBody>
      </p:sp>
      <p:sp>
        <p:nvSpPr>
          <p:cNvPr id="3" name="Notes Placeholder 2">
            <a:extLst>
              <a:ext uri="{FF2B5EF4-FFF2-40B4-BE49-F238E27FC236}">
                <a16:creationId xmlns:a16="http://schemas.microsoft.com/office/drawing/2014/main" id="{1F21BAEC-F01D-24E9-B5A7-A65C0FA762F9}"/>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76947835-6A8F-F877-0C7B-AF427062092B}"/>
              </a:ext>
            </a:extLst>
          </p:cNvPr>
          <p:cNvSpPr>
            <a:spLocks noGrp="1"/>
          </p:cNvSpPr>
          <p:nvPr>
            <p:ph type="sldNum" sz="quarter" idx="5"/>
          </p:nvPr>
        </p:nvSpPr>
        <p:spPr/>
        <p:txBody>
          <a:bodyPr/>
          <a:lstStyle/>
          <a:p>
            <a:fld id="{AC1AE680-CCF8-44A4-99B7-5694A4EA13A5}" type="slidenum">
              <a:rPr lang="en-GB" smtClean="0"/>
              <a:t>72</a:t>
            </a:fld>
            <a:endParaRPr lang="en-GB"/>
          </a:p>
        </p:txBody>
      </p:sp>
    </p:spTree>
    <p:extLst>
      <p:ext uri="{BB962C8B-B14F-4D97-AF65-F5344CB8AC3E}">
        <p14:creationId xmlns:p14="http://schemas.microsoft.com/office/powerpoint/2010/main" val="1602119467"/>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0BC209F-FE7F-1F8F-950B-1315B24E293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02E721E-4A1C-DDAF-CF45-51235CE23CE9}"/>
              </a:ext>
            </a:extLst>
          </p:cNvPr>
          <p:cNvSpPr>
            <a:spLocks noGrp="1" noRot="1" noChangeAspect="1"/>
          </p:cNvSpPr>
          <p:nvPr>
            <p:ph type="sldImg"/>
          </p:nvPr>
        </p:nvSpPr>
        <p:spPr/>
        <p:txBody>
          <a:bodyPr/>
          <a:lstStyle/>
          <a:p>
            <a:endParaRPr lang="en-GB"/>
          </a:p>
        </p:txBody>
      </p:sp>
      <p:sp>
        <p:nvSpPr>
          <p:cNvPr id="3" name="Notes Placeholder 2">
            <a:extLst>
              <a:ext uri="{FF2B5EF4-FFF2-40B4-BE49-F238E27FC236}">
                <a16:creationId xmlns:a16="http://schemas.microsoft.com/office/drawing/2014/main" id="{B8BB844D-30B0-6DEA-C5F6-B19F3B4CA8C4}"/>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07340987-7C7D-04A4-DF6C-2C2904050867}"/>
              </a:ext>
            </a:extLst>
          </p:cNvPr>
          <p:cNvSpPr>
            <a:spLocks noGrp="1"/>
          </p:cNvSpPr>
          <p:nvPr>
            <p:ph type="sldNum" sz="quarter" idx="5"/>
          </p:nvPr>
        </p:nvSpPr>
        <p:spPr/>
        <p:txBody>
          <a:bodyPr/>
          <a:lstStyle/>
          <a:p>
            <a:fld id="{AC1AE680-CCF8-44A4-99B7-5694A4EA13A5}" type="slidenum">
              <a:rPr lang="en-GB" smtClean="0"/>
              <a:t>73</a:t>
            </a:fld>
            <a:endParaRPr lang="en-GB"/>
          </a:p>
        </p:txBody>
      </p:sp>
    </p:spTree>
    <p:extLst>
      <p:ext uri="{BB962C8B-B14F-4D97-AF65-F5344CB8AC3E}">
        <p14:creationId xmlns:p14="http://schemas.microsoft.com/office/powerpoint/2010/main" val="3901289751"/>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F9ECF43-4E46-0B22-6977-7A3D831F3CF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4C041FA-E2C0-9FD5-DEA5-8F4CD2508A5C}"/>
              </a:ext>
            </a:extLst>
          </p:cNvPr>
          <p:cNvSpPr>
            <a:spLocks noGrp="1" noRot="1" noChangeAspect="1"/>
          </p:cNvSpPr>
          <p:nvPr>
            <p:ph type="sldImg"/>
          </p:nvPr>
        </p:nvSpPr>
        <p:spPr/>
        <p:txBody>
          <a:bodyPr/>
          <a:lstStyle/>
          <a:p>
            <a:endParaRPr lang="en-GB"/>
          </a:p>
        </p:txBody>
      </p:sp>
      <p:sp>
        <p:nvSpPr>
          <p:cNvPr id="3" name="Notes Placeholder 2">
            <a:extLst>
              <a:ext uri="{FF2B5EF4-FFF2-40B4-BE49-F238E27FC236}">
                <a16:creationId xmlns:a16="http://schemas.microsoft.com/office/drawing/2014/main" id="{D1D4C890-7997-16F8-CE39-0F6F5C75DFD5}"/>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8104700B-60E7-C586-824B-01F876016563}"/>
              </a:ext>
            </a:extLst>
          </p:cNvPr>
          <p:cNvSpPr>
            <a:spLocks noGrp="1"/>
          </p:cNvSpPr>
          <p:nvPr>
            <p:ph type="sldNum" sz="quarter" idx="5"/>
          </p:nvPr>
        </p:nvSpPr>
        <p:spPr/>
        <p:txBody>
          <a:bodyPr/>
          <a:lstStyle/>
          <a:p>
            <a:fld id="{AC1AE680-CCF8-44A4-99B7-5694A4EA13A5}" type="slidenum">
              <a:rPr lang="en-GB" smtClean="0"/>
              <a:t>74</a:t>
            </a:fld>
            <a:endParaRPr lang="en-GB"/>
          </a:p>
        </p:txBody>
      </p:sp>
    </p:spTree>
    <p:extLst>
      <p:ext uri="{BB962C8B-B14F-4D97-AF65-F5344CB8AC3E}">
        <p14:creationId xmlns:p14="http://schemas.microsoft.com/office/powerpoint/2010/main" val="153495040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D77E0C-7BD5-5549-A375-8247A3893243}"/>
              </a:ext>
            </a:extLst>
          </p:cNvPr>
          <p:cNvSpPr>
            <a:spLocks noGrp="1"/>
          </p:cNvSpPr>
          <p:nvPr>
            <p:ph type="title"/>
          </p:nvPr>
        </p:nvSpPr>
        <p:spPr>
          <a:xfrm>
            <a:off x="512381" y="1516009"/>
            <a:ext cx="5173716" cy="3607785"/>
          </a:xfrm>
          <a:prstGeom prst="rect">
            <a:avLst/>
          </a:prstGeom>
        </p:spPr>
        <p:txBody>
          <a:bodyPr/>
          <a:lstStyle>
            <a:lvl1pPr>
              <a:defRPr sz="2500">
                <a:solidFill>
                  <a:schemeClr val="bg1"/>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406599621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BF0BA9FB-2FDB-7E46-981B-3CC0ADD4E578}"/>
              </a:ext>
            </a:extLst>
          </p:cNvPr>
          <p:cNvSpPr>
            <a:spLocks noGrp="1"/>
          </p:cNvSpPr>
          <p:nvPr>
            <p:ph type="title"/>
          </p:nvPr>
        </p:nvSpPr>
        <p:spPr>
          <a:xfrm>
            <a:off x="512381" y="1516009"/>
            <a:ext cx="10744199" cy="3607785"/>
          </a:xfrm>
          <a:prstGeom prst="rect">
            <a:avLst/>
          </a:prstGeom>
        </p:spPr>
        <p:txBody>
          <a:bodyPr/>
          <a:lstStyle>
            <a:lvl1pPr>
              <a:defRPr sz="2500">
                <a:solidFill>
                  <a:schemeClr val="bg1"/>
                </a:solidFill>
                <a:latin typeface="Arial" panose="020B0604020202020204" pitchFamily="34" charset="0"/>
                <a:cs typeface="Arial" panose="020B0604020202020204" pitchFamily="34" charset="0"/>
              </a:defRPr>
            </a:lvl1pPr>
          </a:lstStyle>
          <a:p>
            <a:r>
              <a:rPr lang="en-US"/>
              <a:t>Click to edit Master title style</a:t>
            </a:r>
          </a:p>
        </p:txBody>
      </p:sp>
    </p:spTree>
    <p:extLst>
      <p:ext uri="{BB962C8B-B14F-4D97-AF65-F5344CB8AC3E}">
        <p14:creationId xmlns:p14="http://schemas.microsoft.com/office/powerpoint/2010/main" val="156898190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1_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59F52B34-1263-5340-99D2-7468DF6FDF56}"/>
              </a:ext>
            </a:extLst>
          </p:cNvPr>
          <p:cNvSpPr>
            <a:spLocks noGrp="1"/>
          </p:cNvSpPr>
          <p:nvPr>
            <p:ph type="title"/>
          </p:nvPr>
        </p:nvSpPr>
        <p:spPr>
          <a:xfrm>
            <a:off x="512381" y="1516009"/>
            <a:ext cx="5173716" cy="3607785"/>
          </a:xfrm>
          <a:prstGeom prst="rect">
            <a:avLst/>
          </a:prstGeom>
        </p:spPr>
        <p:txBody>
          <a:bodyPr/>
          <a:lstStyle>
            <a:lvl1pPr>
              <a:defRPr sz="2500">
                <a:solidFill>
                  <a:schemeClr val="bg1"/>
                </a:solidFill>
                <a:latin typeface="Arial" panose="020B0604020202020204" pitchFamily="34" charset="0"/>
                <a:cs typeface="Arial" panose="020B0604020202020204" pitchFamily="34" charset="0"/>
              </a:defRPr>
            </a:lvl1pPr>
          </a:lstStyle>
          <a:p>
            <a:r>
              <a:rPr lang="en-US"/>
              <a:t>Click to edit Master title style</a:t>
            </a:r>
          </a:p>
        </p:txBody>
      </p:sp>
      <p:sp>
        <p:nvSpPr>
          <p:cNvPr id="6" name="Text Placeholder 5">
            <a:extLst>
              <a:ext uri="{FF2B5EF4-FFF2-40B4-BE49-F238E27FC236}">
                <a16:creationId xmlns:a16="http://schemas.microsoft.com/office/drawing/2014/main" id="{160C76CE-A814-A147-9C0B-27514F28EA56}"/>
              </a:ext>
            </a:extLst>
          </p:cNvPr>
          <p:cNvSpPr>
            <a:spLocks noGrp="1"/>
          </p:cNvSpPr>
          <p:nvPr>
            <p:ph type="body" sz="quarter" idx="10"/>
          </p:nvPr>
        </p:nvSpPr>
        <p:spPr>
          <a:xfrm>
            <a:off x="6305552" y="1516008"/>
            <a:ext cx="5160433" cy="3608442"/>
          </a:xfrm>
          <a:prstGeom prst="rect">
            <a:avLst/>
          </a:prstGeom>
          <a:ln>
            <a:noFill/>
          </a:ln>
        </p:spPr>
        <p:txBody>
          <a:bodyPr/>
          <a:lstStyle>
            <a:lvl1pPr marL="0" indent="0">
              <a:buNone/>
              <a:defRPr sz="2500">
                <a:solidFill>
                  <a:schemeClr val="bg1"/>
                </a:solidFill>
                <a:latin typeface="Arial" panose="020B0604020202020204" pitchFamily="34" charset="0"/>
                <a:cs typeface="Arial" panose="020B0604020202020204" pitchFamily="34" charset="0"/>
              </a:defRPr>
            </a:lvl1pPr>
            <a:lvl2pPr marL="457200" indent="0">
              <a:buNone/>
              <a:defRPr>
                <a:solidFill>
                  <a:schemeClr val="bg1"/>
                </a:solidFill>
              </a:defRPr>
            </a:lvl2pPr>
            <a:lvl3pPr marL="914400" indent="0">
              <a:buNone/>
              <a:defRPr>
                <a:solidFill>
                  <a:schemeClr val="bg1"/>
                </a:solidFill>
              </a:defRPr>
            </a:lvl3pPr>
            <a:lvl4pPr marL="1371600" indent="0">
              <a:buNone/>
              <a:defRPr>
                <a:solidFill>
                  <a:schemeClr val="bg1"/>
                </a:solidFill>
              </a:defRPr>
            </a:lvl4pPr>
            <a:lvl5pPr marL="1828800" indent="0">
              <a:buNone/>
              <a:defRPr>
                <a:solidFill>
                  <a:schemeClr val="bg1"/>
                </a:solidFill>
              </a:defRPr>
            </a:lvl5pPr>
          </a:lstStyle>
          <a:p>
            <a:pPr lvl="0"/>
            <a:r>
              <a:rPr lang="en-US"/>
              <a:t>Click to edit Master text styles</a:t>
            </a:r>
          </a:p>
        </p:txBody>
      </p:sp>
    </p:spTree>
    <p:extLst>
      <p:ext uri="{BB962C8B-B14F-4D97-AF65-F5344CB8AC3E}">
        <p14:creationId xmlns:p14="http://schemas.microsoft.com/office/powerpoint/2010/main" val="306601625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16913E-039A-2149-4741-B8591ED769B5}"/>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C894EEC8-388A-33B4-D4FD-E68E26E67637}"/>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14C0FFCB-93C8-78A4-51B8-70D9BE529771}"/>
              </a:ext>
            </a:extLst>
          </p:cNvPr>
          <p:cNvSpPr>
            <a:spLocks noGrp="1"/>
          </p:cNvSpPr>
          <p:nvPr>
            <p:ph type="dt" sz="half" idx="10"/>
          </p:nvPr>
        </p:nvSpPr>
        <p:spPr/>
        <p:txBody>
          <a:bodyPr/>
          <a:lstStyle/>
          <a:p>
            <a:fld id="{1D8BD707-D9CF-40AE-B4C6-C98DA3205C09}" type="datetimeFigureOut">
              <a:rPr lang="en-US" smtClean="0"/>
              <a:t>9/11/2026</a:t>
            </a:fld>
            <a:endParaRPr lang="en-US"/>
          </a:p>
        </p:txBody>
      </p:sp>
      <p:sp>
        <p:nvSpPr>
          <p:cNvPr id="5" name="Footer Placeholder 4">
            <a:extLst>
              <a:ext uri="{FF2B5EF4-FFF2-40B4-BE49-F238E27FC236}">
                <a16:creationId xmlns:a16="http://schemas.microsoft.com/office/drawing/2014/main" id="{34F19CCF-22B5-9389-7D85-A8C4450D8D7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7244A5F-0355-1676-A299-B7A6B663CE03}"/>
              </a:ext>
            </a:extLst>
          </p:cNvPr>
          <p:cNvSpPr>
            <a:spLocks noGrp="1"/>
          </p:cNvSpPr>
          <p:nvPr>
            <p:ph type="sldNum" sz="quarter" idx="12"/>
          </p:nvPr>
        </p:nvSpPr>
        <p:spPr/>
        <p:txBody>
          <a:bodyPr/>
          <a:lstStyle/>
          <a:p>
            <a:fld id="{B6F15528-21DE-4FAA-801E-634DDDAF4B2B}" type="slidenum">
              <a:rPr lang="en-GB" smtClean="0"/>
              <a:t>‹#›</a:t>
            </a:fld>
            <a:endParaRPr lang="en-GB"/>
          </a:p>
        </p:txBody>
      </p:sp>
    </p:spTree>
    <p:extLst>
      <p:ext uri="{BB962C8B-B14F-4D97-AF65-F5344CB8AC3E}">
        <p14:creationId xmlns:p14="http://schemas.microsoft.com/office/powerpoint/2010/main" val="94661488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258730-AE93-FF0E-710A-F58BDEA4B57A}"/>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55C8CAC4-FE14-692D-39DD-E8D37A7D6F96}"/>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Tree>
    <p:extLst>
      <p:ext uri="{BB962C8B-B14F-4D97-AF65-F5344CB8AC3E}">
        <p14:creationId xmlns:p14="http://schemas.microsoft.com/office/powerpoint/2010/main" val="247089664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2592FF-730A-3ACC-F2C1-FD23CD86FDAD}"/>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E3D8554D-302E-6091-A417-1F656929E894}"/>
              </a:ext>
            </a:extLst>
          </p:cNvPr>
          <p:cNvSpPr>
            <a:spLocks noGrp="1"/>
          </p:cNvSpPr>
          <p:nvPr>
            <p:ph idx="1"/>
          </p:nvPr>
        </p:nvSpPr>
        <p:spPr>
          <a:xfrm>
            <a:off x="838200" y="1825626"/>
            <a:ext cx="10515600" cy="364089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82305579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FDA8D8-3E08-E825-EEC7-DA6D9D83E5E2}"/>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E48770BF-58AF-3C36-FB4C-29139C11C436}"/>
              </a:ext>
            </a:extLst>
          </p:cNvPr>
          <p:cNvSpPr>
            <a:spLocks noGrp="1"/>
          </p:cNvSpPr>
          <p:nvPr>
            <p:ph sz="half" idx="1"/>
          </p:nvPr>
        </p:nvSpPr>
        <p:spPr>
          <a:xfrm>
            <a:off x="838200" y="1825625"/>
            <a:ext cx="5156200" cy="380986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CB631763-20BB-AD5E-505E-1B10D5D9BDBA}"/>
              </a:ext>
            </a:extLst>
          </p:cNvPr>
          <p:cNvSpPr>
            <a:spLocks noGrp="1"/>
          </p:cNvSpPr>
          <p:nvPr>
            <p:ph sz="half" idx="2"/>
          </p:nvPr>
        </p:nvSpPr>
        <p:spPr>
          <a:xfrm>
            <a:off x="6197600" y="1825625"/>
            <a:ext cx="5156200" cy="380986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81386831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ABAB3A-AB48-2E71-E045-5905840D90D8}"/>
              </a:ext>
            </a:extLst>
          </p:cNvPr>
          <p:cNvSpPr>
            <a:spLocks noGrp="1"/>
          </p:cNvSpPr>
          <p:nvPr>
            <p:ph type="title"/>
          </p:nvPr>
        </p:nvSpPr>
        <p:spPr>
          <a:xfrm>
            <a:off x="840317" y="365126"/>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14D3FA62-806F-8FBE-B4E4-05253FC077EE}"/>
              </a:ext>
            </a:extLst>
          </p:cNvPr>
          <p:cNvSpPr>
            <a:spLocks noGrp="1"/>
          </p:cNvSpPr>
          <p:nvPr>
            <p:ph type="body" idx="1"/>
          </p:nvPr>
        </p:nvSpPr>
        <p:spPr>
          <a:xfrm>
            <a:off x="840318" y="1681163"/>
            <a:ext cx="5158316"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FB42DAB3-9F42-9E68-2677-7F1BCD9DBCC1}"/>
              </a:ext>
            </a:extLst>
          </p:cNvPr>
          <p:cNvSpPr>
            <a:spLocks noGrp="1"/>
          </p:cNvSpPr>
          <p:nvPr>
            <p:ph sz="half" idx="2"/>
          </p:nvPr>
        </p:nvSpPr>
        <p:spPr>
          <a:xfrm>
            <a:off x="840318" y="2505075"/>
            <a:ext cx="5158316" cy="308071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D676026-1C42-780C-0DA1-36F0677FB4C8}"/>
              </a:ext>
            </a:extLst>
          </p:cNvPr>
          <p:cNvSpPr>
            <a:spLocks noGrp="1"/>
          </p:cNvSpPr>
          <p:nvPr>
            <p:ph type="body" sz="quarter" idx="3"/>
          </p:nvPr>
        </p:nvSpPr>
        <p:spPr>
          <a:xfrm>
            <a:off x="6172200" y="1681163"/>
            <a:ext cx="518371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F1FD8196-3603-CBCC-3637-B437E1B8CB5D}"/>
              </a:ext>
            </a:extLst>
          </p:cNvPr>
          <p:cNvSpPr>
            <a:spLocks noGrp="1"/>
          </p:cNvSpPr>
          <p:nvPr>
            <p:ph sz="quarter" idx="4"/>
          </p:nvPr>
        </p:nvSpPr>
        <p:spPr>
          <a:xfrm>
            <a:off x="6172200" y="2505075"/>
            <a:ext cx="5183717" cy="308071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45796863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32A9CC-E3FD-E6D5-35FF-D4EBDDABB6CE}"/>
              </a:ext>
            </a:extLst>
          </p:cNvPr>
          <p:cNvSpPr>
            <a:spLocks noGrp="1"/>
          </p:cNvSpPr>
          <p:nvPr>
            <p:ph type="title"/>
          </p:nvPr>
        </p:nvSpPr>
        <p:spPr>
          <a:xfrm>
            <a:off x="840318" y="457200"/>
            <a:ext cx="393276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09F3A581-13D0-8570-8E69-9821B85D70E3}"/>
              </a:ext>
            </a:extLst>
          </p:cNvPr>
          <p:cNvSpPr>
            <a:spLocks noGrp="1"/>
          </p:cNvSpPr>
          <p:nvPr>
            <p:ph idx="1"/>
          </p:nvPr>
        </p:nvSpPr>
        <p:spPr>
          <a:xfrm>
            <a:off x="5183717" y="457201"/>
            <a:ext cx="6172200" cy="540385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F0F2BCBE-6ED5-3286-7E74-9AE28B2A2E71}"/>
              </a:ext>
            </a:extLst>
          </p:cNvPr>
          <p:cNvSpPr>
            <a:spLocks noGrp="1"/>
          </p:cNvSpPr>
          <p:nvPr>
            <p:ph type="body" sz="half" idx="2"/>
          </p:nvPr>
        </p:nvSpPr>
        <p:spPr>
          <a:xfrm>
            <a:off x="840318" y="2057400"/>
            <a:ext cx="393276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Tree>
    <p:extLst>
      <p:ext uri="{BB962C8B-B14F-4D97-AF65-F5344CB8AC3E}">
        <p14:creationId xmlns:p14="http://schemas.microsoft.com/office/powerpoint/2010/main" val="88886274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D3CEE0-7BAA-340E-518E-5EC828F3BBEB}"/>
              </a:ext>
            </a:extLst>
          </p:cNvPr>
          <p:cNvSpPr>
            <a:spLocks noGrp="1"/>
          </p:cNvSpPr>
          <p:nvPr>
            <p:ph type="title"/>
          </p:nvPr>
        </p:nvSpPr>
        <p:spPr>
          <a:xfrm>
            <a:off x="840318" y="457200"/>
            <a:ext cx="393276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22AE6492-A546-CC16-D9B7-B3125889A403}"/>
              </a:ext>
            </a:extLst>
          </p:cNvPr>
          <p:cNvSpPr>
            <a:spLocks noGrp="1"/>
          </p:cNvSpPr>
          <p:nvPr>
            <p:ph type="pic" idx="1"/>
          </p:nvPr>
        </p:nvSpPr>
        <p:spPr>
          <a:xfrm>
            <a:off x="5183717" y="457200"/>
            <a:ext cx="6172200" cy="5403851"/>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EDA98CA9-D03F-6D93-BD5E-2BAE75F09913}"/>
              </a:ext>
            </a:extLst>
          </p:cNvPr>
          <p:cNvSpPr>
            <a:spLocks noGrp="1"/>
          </p:cNvSpPr>
          <p:nvPr>
            <p:ph type="body" sz="half" idx="2"/>
          </p:nvPr>
        </p:nvSpPr>
        <p:spPr>
          <a:xfrm>
            <a:off x="840318" y="2057400"/>
            <a:ext cx="393276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Tree>
    <p:extLst>
      <p:ext uri="{BB962C8B-B14F-4D97-AF65-F5344CB8AC3E}">
        <p14:creationId xmlns:p14="http://schemas.microsoft.com/office/powerpoint/2010/main" val="70198089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cSld name="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BF0BA9FB-2FDB-7E46-981B-3CC0ADD4E578}"/>
              </a:ext>
            </a:extLst>
          </p:cNvPr>
          <p:cNvSpPr>
            <a:spLocks noGrp="1"/>
          </p:cNvSpPr>
          <p:nvPr>
            <p:ph type="title"/>
          </p:nvPr>
        </p:nvSpPr>
        <p:spPr>
          <a:xfrm>
            <a:off x="512381" y="1516009"/>
            <a:ext cx="10744199" cy="3607785"/>
          </a:xfrm>
          <a:prstGeom prst="rect">
            <a:avLst/>
          </a:prstGeom>
        </p:spPr>
        <p:txBody>
          <a:bodyPr/>
          <a:lstStyle>
            <a:lvl1pPr>
              <a:defRPr sz="2500">
                <a:solidFill>
                  <a:schemeClr val="bg1"/>
                </a:solidFill>
                <a:latin typeface="Arial" panose="020B0604020202020204" pitchFamily="34" charset="0"/>
                <a:cs typeface="Arial" panose="020B0604020202020204" pitchFamily="34" charset="0"/>
              </a:defRPr>
            </a:lvl1pPr>
          </a:lstStyle>
          <a:p>
            <a:r>
              <a:rPr lang="en-US"/>
              <a:t>Click to edit Master title style</a:t>
            </a:r>
          </a:p>
        </p:txBody>
      </p:sp>
    </p:spTree>
    <p:extLst>
      <p:ext uri="{BB962C8B-B14F-4D97-AF65-F5344CB8AC3E}">
        <p14:creationId xmlns:p14="http://schemas.microsoft.com/office/powerpoint/2010/main" val="69645489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18E7434-FCF2-E50C-C4A2-6FCE02C29173}"/>
              </a:ext>
            </a:extLst>
          </p:cNvPr>
          <p:cNvSpPr>
            <a:spLocks noGrp="1"/>
          </p:cNvSpPr>
          <p:nvPr>
            <p:ph type="dt" sz="half" idx="10"/>
          </p:nvPr>
        </p:nvSpPr>
        <p:spPr/>
        <p:txBody>
          <a:bodyPr/>
          <a:lstStyle/>
          <a:p>
            <a:fld id="{1D8BD707-D9CF-40AE-B4C6-C98DA3205C09}" type="datetimeFigureOut">
              <a:rPr lang="en-US" smtClean="0"/>
              <a:t>9/11/2026</a:t>
            </a:fld>
            <a:endParaRPr lang="en-US"/>
          </a:p>
        </p:txBody>
      </p:sp>
      <p:sp>
        <p:nvSpPr>
          <p:cNvPr id="3" name="Footer Placeholder 2">
            <a:extLst>
              <a:ext uri="{FF2B5EF4-FFF2-40B4-BE49-F238E27FC236}">
                <a16:creationId xmlns:a16="http://schemas.microsoft.com/office/drawing/2014/main" id="{19A03123-9034-D97D-3C7F-4132DCEEA1B8}"/>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F2D13E24-275A-537F-4BBD-8212CB34AE5E}"/>
              </a:ext>
            </a:extLst>
          </p:cNvPr>
          <p:cNvSpPr>
            <a:spLocks noGrp="1"/>
          </p:cNvSpPr>
          <p:nvPr>
            <p:ph type="sldNum" sz="quarter" idx="12"/>
          </p:nvPr>
        </p:nvSpPr>
        <p:spPr/>
        <p:txBody>
          <a:bodyPr/>
          <a:lstStyle/>
          <a:p>
            <a:fld id="{B6F15528-21DE-4FAA-801E-634DDDAF4B2B}" type="slidenum">
              <a:rPr lang="en-GB" smtClean="0"/>
              <a:t>‹#›</a:t>
            </a:fld>
            <a:endParaRPr lang="en-GB"/>
          </a:p>
        </p:txBody>
      </p:sp>
    </p:spTree>
    <p:extLst>
      <p:ext uri="{BB962C8B-B14F-4D97-AF65-F5344CB8AC3E}">
        <p14:creationId xmlns:p14="http://schemas.microsoft.com/office/powerpoint/2010/main" val="308465813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itleOnly">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2453D4-0FAB-6F25-0558-6A8A3D96FA61}"/>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413F6A44-C593-6A7A-99AC-E1A0BCD3CFE1}"/>
              </a:ext>
            </a:extLst>
          </p:cNvPr>
          <p:cNvSpPr>
            <a:spLocks noGrp="1"/>
          </p:cNvSpPr>
          <p:nvPr>
            <p:ph type="dt" sz="half" idx="10"/>
          </p:nvPr>
        </p:nvSpPr>
        <p:spPr/>
        <p:txBody>
          <a:bodyPr/>
          <a:lstStyle/>
          <a:p>
            <a:fld id="{1D8BD707-D9CF-40AE-B4C6-C98DA3205C09}" type="datetimeFigureOut">
              <a:rPr lang="en-US" smtClean="0"/>
              <a:t>9/11/2026</a:t>
            </a:fld>
            <a:endParaRPr lang="en-US"/>
          </a:p>
        </p:txBody>
      </p:sp>
      <p:sp>
        <p:nvSpPr>
          <p:cNvPr id="4" name="Footer Placeholder 3">
            <a:extLst>
              <a:ext uri="{FF2B5EF4-FFF2-40B4-BE49-F238E27FC236}">
                <a16:creationId xmlns:a16="http://schemas.microsoft.com/office/drawing/2014/main" id="{2464AE85-DDE8-BBC6-A4B2-63B9433E7178}"/>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EAB8D453-EBBA-EE30-A8AA-740FE2D6F486}"/>
              </a:ext>
            </a:extLst>
          </p:cNvPr>
          <p:cNvSpPr>
            <a:spLocks noGrp="1"/>
          </p:cNvSpPr>
          <p:nvPr>
            <p:ph type="sldNum" sz="quarter" idx="12"/>
          </p:nvPr>
        </p:nvSpPr>
        <p:spPr/>
        <p:txBody>
          <a:bodyPr/>
          <a:lstStyle/>
          <a:p>
            <a:fld id="{B6F15528-21DE-4FAA-801E-634DDDAF4B2B}" type="slidenum">
              <a:rPr lang="en-GB" smtClean="0"/>
              <a:t>‹#›</a:t>
            </a:fld>
            <a:endParaRPr lang="en-GB"/>
          </a:p>
        </p:txBody>
      </p:sp>
    </p:spTree>
    <p:extLst>
      <p:ext uri="{BB962C8B-B14F-4D97-AF65-F5344CB8AC3E}">
        <p14:creationId xmlns:p14="http://schemas.microsoft.com/office/powerpoint/2010/main" val="260842904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Slide 10 master">
    <p:spTree>
      <p:nvGrpSpPr>
        <p:cNvPr id="1" name=""/>
        <p:cNvGrpSpPr/>
        <p:nvPr/>
      </p:nvGrpSpPr>
      <p:grpSpPr>
        <a:xfrm>
          <a:off x="0" y="0"/>
          <a:ext cx="0" cy="0"/>
          <a:chOff x="0" y="0"/>
          <a:chExt cx="0" cy="0"/>
        </a:xfrm>
      </p:grpSpPr>
    </p:spTree>
    <p:extLst>
      <p:ext uri="{BB962C8B-B14F-4D97-AF65-F5344CB8AC3E}">
        <p14:creationId xmlns:p14="http://schemas.microsoft.com/office/powerpoint/2010/main" val="43487388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Vevox basic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872F2E-3F20-0DC0-CFA3-D11D49B01C69}"/>
              </a:ext>
            </a:extLst>
          </p:cNvPr>
          <p:cNvSpPr>
            <a:spLocks noGrp="1"/>
          </p:cNvSpPr>
          <p:nvPr>
            <p:ph type="title"/>
          </p:nvPr>
        </p:nvSpPr>
        <p:spPr/>
        <p:txBody>
          <a:bodyPr/>
          <a:lstStyle/>
          <a:p>
            <a:r>
              <a:rPr lang="en-US"/>
              <a:t>Click to edit Master title style</a:t>
            </a:r>
            <a:endParaRPr lang="en-FI"/>
          </a:p>
        </p:txBody>
      </p:sp>
      <p:sp>
        <p:nvSpPr>
          <p:cNvPr id="3" name="Date Placeholder 2">
            <a:extLst>
              <a:ext uri="{FF2B5EF4-FFF2-40B4-BE49-F238E27FC236}">
                <a16:creationId xmlns:a16="http://schemas.microsoft.com/office/drawing/2014/main" id="{33DD3D74-F972-E096-E828-44B6C11A314C}"/>
              </a:ext>
            </a:extLst>
          </p:cNvPr>
          <p:cNvSpPr>
            <a:spLocks noGrp="1"/>
          </p:cNvSpPr>
          <p:nvPr>
            <p:ph type="dt" sz="half" idx="10"/>
          </p:nvPr>
        </p:nvSpPr>
        <p:spPr/>
        <p:txBody>
          <a:bodyPr/>
          <a:lstStyle/>
          <a:p>
            <a:fld id="{1663657D-8E22-4681-BD7E-16E8F6F56673}" type="datetimeFigureOut">
              <a:rPr lang="en-FI" smtClean="0"/>
              <a:t>09/11/2026</a:t>
            </a:fld>
            <a:endParaRPr lang="en-FI"/>
          </a:p>
        </p:txBody>
      </p:sp>
      <p:sp>
        <p:nvSpPr>
          <p:cNvPr id="4" name="Footer Placeholder 3">
            <a:extLst>
              <a:ext uri="{FF2B5EF4-FFF2-40B4-BE49-F238E27FC236}">
                <a16:creationId xmlns:a16="http://schemas.microsoft.com/office/drawing/2014/main" id="{03087A18-8950-3A86-D6FB-14BF0F08BA1C}"/>
              </a:ext>
            </a:extLst>
          </p:cNvPr>
          <p:cNvSpPr>
            <a:spLocks noGrp="1"/>
          </p:cNvSpPr>
          <p:nvPr>
            <p:ph type="ftr" sz="quarter" idx="11"/>
          </p:nvPr>
        </p:nvSpPr>
        <p:spPr/>
        <p:txBody>
          <a:bodyPr/>
          <a:lstStyle/>
          <a:p>
            <a:endParaRPr lang="en-FI"/>
          </a:p>
        </p:txBody>
      </p:sp>
      <p:sp>
        <p:nvSpPr>
          <p:cNvPr id="5" name="Slide Number Placeholder 4">
            <a:extLst>
              <a:ext uri="{FF2B5EF4-FFF2-40B4-BE49-F238E27FC236}">
                <a16:creationId xmlns:a16="http://schemas.microsoft.com/office/drawing/2014/main" id="{AED9F6BC-1B26-1DC3-0C4B-4C12F07C71C1}"/>
              </a:ext>
            </a:extLst>
          </p:cNvPr>
          <p:cNvSpPr>
            <a:spLocks noGrp="1"/>
          </p:cNvSpPr>
          <p:nvPr>
            <p:ph type="sldNum" sz="quarter" idx="12"/>
          </p:nvPr>
        </p:nvSpPr>
        <p:spPr/>
        <p:txBody>
          <a:bodyPr/>
          <a:lstStyle/>
          <a:p>
            <a:fld id="{9D4AD3D6-B89C-4D82-B254-B84B3D342745}" type="slidenum">
              <a:rPr lang="en-FI" smtClean="0"/>
              <a:t>‹#›</a:t>
            </a:fld>
            <a:endParaRPr lang="en-FI"/>
          </a:p>
        </p:txBody>
      </p:sp>
      <p:sp>
        <p:nvSpPr>
          <p:cNvPr id="7" name="Content Placeholder 6">
            <a:extLst>
              <a:ext uri="{FF2B5EF4-FFF2-40B4-BE49-F238E27FC236}">
                <a16:creationId xmlns:a16="http://schemas.microsoft.com/office/drawing/2014/main" id="{1CADAFE8-3608-FDE7-C3ED-12BD6811F72B}"/>
              </a:ext>
            </a:extLst>
          </p:cNvPr>
          <p:cNvSpPr>
            <a:spLocks noGrp="1"/>
          </p:cNvSpPr>
          <p:nvPr>
            <p:ph sz="quarter" idx="13"/>
          </p:nvPr>
        </p:nvSpPr>
        <p:spPr>
          <a:xfrm>
            <a:off x="838200" y="1798320"/>
            <a:ext cx="10515600" cy="44297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FI"/>
          </a:p>
        </p:txBody>
      </p:sp>
    </p:spTree>
    <p:extLst>
      <p:ext uri="{BB962C8B-B14F-4D97-AF65-F5344CB8AC3E}">
        <p14:creationId xmlns:p14="http://schemas.microsoft.com/office/powerpoint/2010/main" val="316208322"/>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4.xml"/><Relationship Id="rId2" Type="http://schemas.openxmlformats.org/officeDocument/2006/relationships/slideLayout" Target="../slideLayouts/slideLayout3.xml"/><Relationship Id="rId1" Type="http://schemas.openxmlformats.org/officeDocument/2006/relationships/slideLayout" Target="../slideLayouts/slideLayout2.xml"/><Relationship Id="rId5" Type="http://schemas.openxmlformats.org/officeDocument/2006/relationships/image" Target="../media/image2.png"/><Relationship Id="rId4" Type="http://schemas.openxmlformats.org/officeDocument/2006/relationships/theme" Target="../theme/theme2.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12.xml"/><Relationship Id="rId13" Type="http://schemas.openxmlformats.org/officeDocument/2006/relationships/image" Target="../media/image3.png"/><Relationship Id="rId3" Type="http://schemas.openxmlformats.org/officeDocument/2006/relationships/slideLayout" Target="../slideLayouts/slideLayout7.xml"/><Relationship Id="rId7" Type="http://schemas.openxmlformats.org/officeDocument/2006/relationships/slideLayout" Target="../slideLayouts/slideLayout11.xml"/><Relationship Id="rId12" Type="http://schemas.openxmlformats.org/officeDocument/2006/relationships/theme" Target="../theme/theme3.xml"/><Relationship Id="rId2" Type="http://schemas.openxmlformats.org/officeDocument/2006/relationships/slideLayout" Target="../slideLayouts/slideLayout6.xml"/><Relationship Id="rId1" Type="http://schemas.openxmlformats.org/officeDocument/2006/relationships/slideLayout" Target="../slideLayouts/slideLayout5.xml"/><Relationship Id="rId6" Type="http://schemas.openxmlformats.org/officeDocument/2006/relationships/slideLayout" Target="../slideLayouts/slideLayout10.xml"/><Relationship Id="rId11" Type="http://schemas.openxmlformats.org/officeDocument/2006/relationships/slideLayout" Target="../slideLayouts/slideLayout15.xml"/><Relationship Id="rId5" Type="http://schemas.openxmlformats.org/officeDocument/2006/relationships/slideLayout" Target="../slideLayouts/slideLayout9.xml"/><Relationship Id="rId10" Type="http://schemas.openxmlformats.org/officeDocument/2006/relationships/slideLayout" Target="../slideLayouts/slideLayout14.xml"/><Relationship Id="rId4" Type="http://schemas.openxmlformats.org/officeDocument/2006/relationships/slideLayout" Target="../slideLayouts/slideLayout8.xml"/><Relationship Id="rId9" Type="http://schemas.openxmlformats.org/officeDocument/2006/relationships/slideLayout" Target="../slideLayouts/slideLayout13.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A picture containing text, sky, outdoor, sign&#10;&#10;Description automatically generated">
            <a:extLst>
              <a:ext uri="{FF2B5EF4-FFF2-40B4-BE49-F238E27FC236}">
                <a16:creationId xmlns:a16="http://schemas.microsoft.com/office/drawing/2014/main" id="{B11DD05D-E9D6-9843-8D15-F038D77E7422}"/>
              </a:ext>
            </a:extLst>
          </p:cNvPr>
          <p:cNvPicPr>
            <a:picLocks noChangeAspect="1"/>
          </p:cNvPicPr>
          <p:nvPr userDrawn="1"/>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3266776777"/>
      </p:ext>
    </p:extLst>
  </p:cSld>
  <p:clrMap bg1="lt1" tx1="dk1" bg2="lt2" tx2="dk2" accent1="accent1" accent2="accent2" accent3="accent3" accent4="accent4" accent5="accent5" accent6="accent6" hlink="hlink" folHlink="folHlink"/>
  <p:sldLayoutIdLst>
    <p:sldLayoutId id="2147483665"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4" name="Picture 3" descr="A blue background with white text&#10;&#10;Description automatically generated with medium confidence">
            <a:extLst>
              <a:ext uri="{FF2B5EF4-FFF2-40B4-BE49-F238E27FC236}">
                <a16:creationId xmlns:a16="http://schemas.microsoft.com/office/drawing/2014/main" id="{94D6A193-B301-6B6C-B400-4D5D66BB3411}"/>
              </a:ext>
            </a:extLst>
          </p:cNvPr>
          <p:cNvPicPr>
            <a:picLocks noChangeAspect="1"/>
          </p:cNvPicPr>
          <p:nvPr/>
        </p:nvPicPr>
        <p:blipFill>
          <a:blip r:embed="rId5"/>
          <a:stretch>
            <a:fillRect/>
          </a:stretch>
        </p:blipFill>
        <p:spPr>
          <a:xfrm>
            <a:off x="0" y="0"/>
            <a:ext cx="12192000" cy="6858000"/>
          </a:xfrm>
          <a:prstGeom prst="rect">
            <a:avLst/>
          </a:prstGeom>
        </p:spPr>
      </p:pic>
    </p:spTree>
    <p:extLst>
      <p:ext uri="{BB962C8B-B14F-4D97-AF65-F5344CB8AC3E}">
        <p14:creationId xmlns:p14="http://schemas.microsoft.com/office/powerpoint/2010/main" val="3190689001"/>
      </p:ext>
    </p:extLst>
  </p:cSld>
  <p:clrMap bg1="lt1" tx1="dk1" bg2="lt2" tx2="dk2" accent1="accent1" accent2="accent2" accent3="accent3" accent4="accent4" accent5="accent5" accent6="accent6" hlink="hlink" folHlink="folHlink"/>
  <p:sldLayoutIdLst>
    <p:sldLayoutId id="2147483778" r:id="rId1"/>
    <p:sldLayoutId id="2147483779" r:id="rId2"/>
    <p:sldLayoutId id="2147483780" r:id="rId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C0D12B95-E5E9-0A88-2236-8231CA4F8808}"/>
              </a:ext>
            </a:extLst>
          </p:cNvPr>
          <p:cNvSpPr>
            <a:spLocks noGrp="1"/>
          </p:cNvSpPr>
          <p:nvPr>
            <p:ph type="title"/>
          </p:nvPr>
        </p:nvSpPr>
        <p:spPr>
          <a:xfrm>
            <a:off x="838200" y="365126"/>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1E218A4-832E-EF8D-0DFA-D359DCE4D90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258DF01-6422-7867-AD66-61635F4058B1}"/>
              </a:ext>
            </a:extLst>
          </p:cNvPr>
          <p:cNvSpPr>
            <a:spLocks noGrp="1"/>
          </p:cNvSpPr>
          <p:nvPr>
            <p:ph type="dt" sz="half" idx="2"/>
          </p:nvPr>
        </p:nvSpPr>
        <p:spPr>
          <a:xfrm>
            <a:off x="838200" y="6356351"/>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755CD24-C473-2E4F-9AE6-964E15D7F65F}" type="datetimeFigureOut">
              <a:rPr lang="en-US" smtClean="0"/>
              <a:t>9/11/2026</a:t>
            </a:fld>
            <a:endParaRPr lang="en-US"/>
          </a:p>
        </p:txBody>
      </p:sp>
      <p:sp>
        <p:nvSpPr>
          <p:cNvPr id="5" name="Footer Placeholder 4">
            <a:extLst>
              <a:ext uri="{FF2B5EF4-FFF2-40B4-BE49-F238E27FC236}">
                <a16:creationId xmlns:a16="http://schemas.microsoft.com/office/drawing/2014/main" id="{327AB7A4-DB46-D777-91C4-92DB57F61457}"/>
              </a:ext>
            </a:extLst>
          </p:cNvPr>
          <p:cNvSpPr>
            <a:spLocks noGrp="1"/>
          </p:cNvSpPr>
          <p:nvPr>
            <p:ph type="ftr" sz="quarter" idx="3"/>
          </p:nvPr>
        </p:nvSpPr>
        <p:spPr>
          <a:xfrm>
            <a:off x="4038600" y="6356351"/>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F7AD2823-7223-BDB7-2635-F1184CC9FD31}"/>
              </a:ext>
            </a:extLst>
          </p:cNvPr>
          <p:cNvSpPr>
            <a:spLocks noGrp="1"/>
          </p:cNvSpPr>
          <p:nvPr>
            <p:ph type="sldNum" sz="quarter" idx="4"/>
          </p:nvPr>
        </p:nvSpPr>
        <p:spPr>
          <a:xfrm>
            <a:off x="8610600" y="6356351"/>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7302E44-E074-904B-9870-14DEF89A79BD}" type="slidenum">
              <a:rPr lang="en-US" smtClean="0"/>
              <a:t>‹#›</a:t>
            </a:fld>
            <a:endParaRPr lang="en-US"/>
          </a:p>
        </p:txBody>
      </p:sp>
      <p:pic>
        <p:nvPicPr>
          <p:cNvPr id="8" name="Picture 7" descr="A picture containing text, screenshot, businesscard, design&#10;&#10;Description automatically generated">
            <a:extLst>
              <a:ext uri="{FF2B5EF4-FFF2-40B4-BE49-F238E27FC236}">
                <a16:creationId xmlns:a16="http://schemas.microsoft.com/office/drawing/2014/main" id="{22DAAF22-B42F-17F3-6C35-7E6E3C1B7110}"/>
              </a:ext>
            </a:extLst>
          </p:cNvPr>
          <p:cNvPicPr>
            <a:picLocks noChangeAspect="1"/>
          </p:cNvPicPr>
          <p:nvPr/>
        </p:nvPicPr>
        <p:blipFill>
          <a:blip r:embed="rId13"/>
          <a:stretch>
            <a:fillRect/>
          </a:stretch>
        </p:blipFill>
        <p:spPr>
          <a:xfrm>
            <a:off x="0" y="0"/>
            <a:ext cx="12192000" cy="6858000"/>
          </a:xfrm>
          <a:prstGeom prst="rect">
            <a:avLst/>
          </a:prstGeom>
        </p:spPr>
      </p:pic>
    </p:spTree>
    <p:extLst>
      <p:ext uri="{BB962C8B-B14F-4D97-AF65-F5344CB8AC3E}">
        <p14:creationId xmlns:p14="http://schemas.microsoft.com/office/powerpoint/2010/main" val="136727801"/>
      </p:ext>
    </p:extLst>
  </p:cSld>
  <p:clrMap bg1="lt1" tx1="dk1" bg2="lt2" tx2="dk2" accent1="accent1" accent2="accent2" accent3="accent3" accent4="accent4" accent5="accent5" accent6="accent6" hlink="hlink" folHlink="folHlink"/>
  <p:sldLayoutIdLst>
    <p:sldLayoutId id="2147483782" r:id="rId1"/>
    <p:sldLayoutId id="2147483783" r:id="rId2"/>
    <p:sldLayoutId id="2147483784" r:id="rId3"/>
    <p:sldLayoutId id="2147483785" r:id="rId4"/>
    <p:sldLayoutId id="2147483786" r:id="rId5"/>
    <p:sldLayoutId id="2147483787" r:id="rId6"/>
    <p:sldLayoutId id="2147483788" r:id="rId7"/>
    <p:sldLayoutId id="2147483789" r:id="rId8"/>
    <p:sldLayoutId id="2147483790" r:id="rId9"/>
    <p:sldLayoutId id="2147483791" r:id="rId10"/>
    <p:sldLayoutId id="2147483792"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5.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3.xml"/><Relationship Id="rId1" Type="http://schemas.openxmlformats.org/officeDocument/2006/relationships/slideLayout" Target="../slideLayouts/slideLayout5.xml"/><Relationship Id="rId6" Type="http://schemas.openxmlformats.org/officeDocument/2006/relationships/hyperlink" Target="https://freesvg.org/simple-drawing-of-aperitif-glassware" TargetMode="External"/><Relationship Id="rId5" Type="http://schemas.openxmlformats.org/officeDocument/2006/relationships/image" Target="../media/image5.png"/><Relationship Id="rId4" Type="http://schemas.openxmlformats.org/officeDocument/2006/relationships/hyperlink" Target="https://www.publicdomainpictures.net/en/view-image.php?image=26470&amp;picture=flying-frying-pan" TargetMode="External"/></Relationships>
</file>

<file path=ppt/slides/_rels/slide5.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4.xml"/><Relationship Id="rId1" Type="http://schemas.openxmlformats.org/officeDocument/2006/relationships/slideLayout" Target="../slideLayouts/slideLayout5.xml"/><Relationship Id="rId4" Type="http://schemas.openxmlformats.org/officeDocument/2006/relationships/hyperlink" Target="https://www.usticasape.it/lavoro-nel-turismo-e-nella-ristorazione-fipe-e-federalberghi-palermo/" TargetMode="External"/></Relationships>
</file>

<file path=ppt/slides/_rels/slide6.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5.xml"/><Relationship Id="rId1" Type="http://schemas.openxmlformats.org/officeDocument/2006/relationships/slideLayout" Target="../slideLayouts/slideLayout5.xml"/><Relationship Id="rId4" Type="http://schemas.openxmlformats.org/officeDocument/2006/relationships/hyperlink" Target="https://pixabay.com/illustrations/silhouettes-hierarchy-human-man-439150/" TargetMode="External"/></Relationships>
</file>

<file path=ppt/slides/_rels/slide7.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6.xml"/><Relationship Id="rId1" Type="http://schemas.openxmlformats.org/officeDocument/2006/relationships/slideLayout" Target="../slideLayouts/slideLayout5.xml"/><Relationship Id="rId4" Type="http://schemas.openxmlformats.org/officeDocument/2006/relationships/hyperlink" Target="https://pixabay.com/illustrations/silhouettes-hierarchy-human-man-439150/" TargetMode="Externa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5.xml"/></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5.xml"/><Relationship Id="rId1" Type="http://schemas.openxmlformats.org/officeDocument/2006/relationships/video" Target="https://www.youtube.com/embed/sK8XSIVhsE4?feature=oembed" TargetMode="External"/><Relationship Id="rId4" Type="http://schemas.openxmlformats.org/officeDocument/2006/relationships/image" Target="../media/image8.jpeg"/></Relationships>
</file>

<file path=ppt/slides/_rels/slide10.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9.xml"/><Relationship Id="rId1" Type="http://schemas.openxmlformats.org/officeDocument/2006/relationships/slideLayout" Target="../slideLayouts/slideLayout5.xml"/><Relationship Id="rId6" Type="http://schemas.openxmlformats.org/officeDocument/2006/relationships/hyperlink" Target="https://freesvg.org/simple-drawing-of-aperitif-glassware" TargetMode="External"/><Relationship Id="rId5" Type="http://schemas.openxmlformats.org/officeDocument/2006/relationships/image" Target="../media/image5.png"/><Relationship Id="rId4" Type="http://schemas.openxmlformats.org/officeDocument/2006/relationships/hyperlink" Target="https://www.publicdomainpictures.net/en/view-image.php?image=26470&amp;picture=flying-frying-pan" TargetMode="External"/></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5.xml"/><Relationship Id="rId1" Type="http://schemas.openxmlformats.org/officeDocument/2006/relationships/video" Target="https://www.youtube.com/embed/mEAR0KKNOtg?feature=oembed" TargetMode="External"/><Relationship Id="rId5" Type="http://schemas.openxmlformats.org/officeDocument/2006/relationships/image" Target="../media/image10.jpeg"/><Relationship Id="rId4" Type="http://schemas.openxmlformats.org/officeDocument/2006/relationships/image" Target="../media/image9.jpeg"/></Relationships>
</file>

<file path=ppt/slides/_rels/slide12.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1.xml"/><Relationship Id="rId1" Type="http://schemas.openxmlformats.org/officeDocument/2006/relationships/slideLayout" Target="../slideLayouts/slideLayout5.xml"/></Relationships>
</file>

<file path=ppt/slides/_rels/slide13.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2.xml"/><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3.xml"/><Relationship Id="rId1" Type="http://schemas.openxmlformats.org/officeDocument/2006/relationships/slideLayout" Target="../slideLayouts/slideLayout5.xml"/></Relationships>
</file>

<file path=ppt/slides/_rels/slide1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4.xml"/><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15.xml"/><Relationship Id="rId1" Type="http://schemas.openxmlformats.org/officeDocument/2006/relationships/slideLayout" Target="../slideLayouts/slideLayout5.xml"/><Relationship Id="rId6" Type="http://schemas.openxmlformats.org/officeDocument/2006/relationships/hyperlink" Target="https://freesvg.org/simple-drawing-of-aperitif-glassware" TargetMode="External"/><Relationship Id="rId5" Type="http://schemas.openxmlformats.org/officeDocument/2006/relationships/image" Target="../media/image5.png"/><Relationship Id="rId4" Type="http://schemas.openxmlformats.org/officeDocument/2006/relationships/hyperlink" Target="https://www.publicdomainpictures.net/en/view-image.php?image=26470&amp;picture=flying-frying-pan" TargetMode="External"/></Relationships>
</file>

<file path=ppt/slides/_rels/slide17.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notesSlide" Target="../notesSlides/notesSlide16.xml"/><Relationship Id="rId1" Type="http://schemas.openxmlformats.org/officeDocument/2006/relationships/slideLayout" Target="../slideLayouts/slideLayout5.xml"/><Relationship Id="rId4" Type="http://schemas.openxmlformats.org/officeDocument/2006/relationships/hyperlink" Target="https://kitchen.opened.ca/2020/07/08/in-the-kitchen/" TargetMode="Externa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5.xml"/></Relationships>
</file>

<file path=ppt/slides/_rels/slide19.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18.xml"/><Relationship Id="rId1" Type="http://schemas.openxmlformats.org/officeDocument/2006/relationships/slideLayout" Target="../slideLayouts/slideLayout5.xml"/><Relationship Id="rId6" Type="http://schemas.openxmlformats.org/officeDocument/2006/relationships/hyperlink" Target="https://freesvg.org/simple-drawing-of-aperitif-glassware" TargetMode="External"/><Relationship Id="rId5" Type="http://schemas.openxmlformats.org/officeDocument/2006/relationships/image" Target="../media/image5.png"/><Relationship Id="rId4" Type="http://schemas.openxmlformats.org/officeDocument/2006/relationships/hyperlink" Target="https://www.publicdomainpictures.net/en/view-image.php?image=26470&amp;picture=flying-frying-pan" TargetMode="External"/></Relationships>
</file>

<file path=ppt/slides/_rels/slide20.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9.xml"/><Relationship Id="rId1" Type="http://schemas.openxmlformats.org/officeDocument/2006/relationships/slideLayout" Target="../slideLayouts/slideLayout5.xml"/></Relationships>
</file>

<file path=ppt/slides/_rels/slide21.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notesSlide" Target="../notesSlides/notesSlide20.xml"/><Relationship Id="rId1" Type="http://schemas.openxmlformats.org/officeDocument/2006/relationships/slideLayout" Target="../slideLayouts/slideLayout5.xml"/></Relationships>
</file>

<file path=ppt/slides/_rels/slide22.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notesSlide" Target="../notesSlides/notesSlide21.xml"/><Relationship Id="rId1" Type="http://schemas.openxmlformats.org/officeDocument/2006/relationships/slideLayout" Target="../slideLayouts/slideLayout5.xml"/></Relationships>
</file>

<file path=ppt/slides/_rels/slide23.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notesSlide" Target="../notesSlides/notesSlide22.xml"/><Relationship Id="rId1" Type="http://schemas.openxmlformats.org/officeDocument/2006/relationships/slideLayout" Target="../slideLayouts/slideLayout5.xml"/><Relationship Id="rId4" Type="http://schemas.openxmlformats.org/officeDocument/2006/relationships/hyperlink" Target="https://profslusos.blogspot.com/2013/06/um-questao-relevante.html" TargetMode="External"/></Relationships>
</file>

<file path=ppt/slides/_rels/slide24.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23.xml"/><Relationship Id="rId1" Type="http://schemas.openxmlformats.org/officeDocument/2006/relationships/slideLayout" Target="../slideLayouts/slideLayout5.xml"/><Relationship Id="rId6" Type="http://schemas.openxmlformats.org/officeDocument/2006/relationships/hyperlink" Target="https://freesvg.org/simple-drawing-of-aperitif-glassware" TargetMode="External"/><Relationship Id="rId5" Type="http://schemas.openxmlformats.org/officeDocument/2006/relationships/image" Target="../media/image5.png"/><Relationship Id="rId4" Type="http://schemas.openxmlformats.org/officeDocument/2006/relationships/hyperlink" Target="https://www.publicdomainpictures.net/en/view-image.php?image=26470&amp;picture=flying-frying-pan" TargetMode="External"/></Relationships>
</file>

<file path=ppt/slides/_rels/slide25.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notesSlide" Target="../notesSlides/notesSlide24.xml"/><Relationship Id="rId1" Type="http://schemas.openxmlformats.org/officeDocument/2006/relationships/slideLayout" Target="../slideLayouts/slideLayout5.xml"/><Relationship Id="rId4" Type="http://schemas.openxmlformats.org/officeDocument/2006/relationships/hyperlink" Target="https://profslusos.blogspot.com/2013/06/um-questao-relevante.html" TargetMode="External"/></Relationships>
</file>

<file path=ppt/slides/_rels/slide26.xml.rels><?xml version="1.0" encoding="UTF-8" standalone="yes"?>
<Relationships xmlns="http://schemas.openxmlformats.org/package/2006/relationships"><Relationship Id="rId3" Type="http://schemas.openxmlformats.org/officeDocument/2006/relationships/tags" Target="../tags/tag4.xml"/><Relationship Id="rId7" Type="http://schemas.openxmlformats.org/officeDocument/2006/relationships/image" Target="../media/image17.png"/><Relationship Id="rId2" Type="http://schemas.openxmlformats.org/officeDocument/2006/relationships/tags" Target="../tags/tag3.xml"/><Relationship Id="rId1" Type="http://schemas.openxmlformats.org/officeDocument/2006/relationships/tags" Target="../tags/tag2.xml"/><Relationship Id="rId6" Type="http://schemas.openxmlformats.org/officeDocument/2006/relationships/slideLayout" Target="../slideLayouts/slideLayout15.xml"/><Relationship Id="rId5" Type="http://schemas.openxmlformats.org/officeDocument/2006/relationships/tags" Target="../tags/tag6.xml"/><Relationship Id="rId4" Type="http://schemas.openxmlformats.org/officeDocument/2006/relationships/tags" Target="../tags/tag5.xml"/></Relationships>
</file>

<file path=ppt/slides/_rels/slide27.xml.rels><?xml version="1.0" encoding="UTF-8" standalone="yes"?>
<Relationships xmlns="http://schemas.openxmlformats.org/package/2006/relationships"><Relationship Id="rId8" Type="http://schemas.openxmlformats.org/officeDocument/2006/relationships/tags" Target="../tags/tag14.xml"/><Relationship Id="rId13" Type="http://schemas.openxmlformats.org/officeDocument/2006/relationships/tags" Target="../tags/tag19.xml"/><Relationship Id="rId18" Type="http://schemas.openxmlformats.org/officeDocument/2006/relationships/slideLayout" Target="../slideLayouts/slideLayout15.xml"/><Relationship Id="rId3" Type="http://schemas.openxmlformats.org/officeDocument/2006/relationships/tags" Target="../tags/tag9.xml"/><Relationship Id="rId7" Type="http://schemas.openxmlformats.org/officeDocument/2006/relationships/tags" Target="../tags/tag13.xml"/><Relationship Id="rId12" Type="http://schemas.openxmlformats.org/officeDocument/2006/relationships/tags" Target="../tags/tag18.xml"/><Relationship Id="rId17" Type="http://schemas.openxmlformats.org/officeDocument/2006/relationships/tags" Target="../tags/tag23.xml"/><Relationship Id="rId2" Type="http://schemas.openxmlformats.org/officeDocument/2006/relationships/tags" Target="../tags/tag8.xml"/><Relationship Id="rId16" Type="http://schemas.openxmlformats.org/officeDocument/2006/relationships/tags" Target="../tags/tag22.xml"/><Relationship Id="rId1" Type="http://schemas.openxmlformats.org/officeDocument/2006/relationships/tags" Target="../tags/tag7.xml"/><Relationship Id="rId6" Type="http://schemas.openxmlformats.org/officeDocument/2006/relationships/tags" Target="../tags/tag12.xml"/><Relationship Id="rId11" Type="http://schemas.openxmlformats.org/officeDocument/2006/relationships/tags" Target="../tags/tag17.xml"/><Relationship Id="rId5" Type="http://schemas.openxmlformats.org/officeDocument/2006/relationships/tags" Target="../tags/tag11.xml"/><Relationship Id="rId15" Type="http://schemas.openxmlformats.org/officeDocument/2006/relationships/tags" Target="../tags/tag21.xml"/><Relationship Id="rId10" Type="http://schemas.openxmlformats.org/officeDocument/2006/relationships/tags" Target="../tags/tag16.xml"/><Relationship Id="rId4" Type="http://schemas.openxmlformats.org/officeDocument/2006/relationships/tags" Target="../tags/tag10.xml"/><Relationship Id="rId9" Type="http://schemas.openxmlformats.org/officeDocument/2006/relationships/tags" Target="../tags/tag15.xml"/><Relationship Id="rId14" Type="http://schemas.openxmlformats.org/officeDocument/2006/relationships/tags" Target="../tags/tag20.xml"/></Relationships>
</file>

<file path=ppt/slides/_rels/slide28.xml.rels><?xml version="1.0" encoding="UTF-8" standalone="yes"?>
<Relationships xmlns="http://schemas.openxmlformats.org/package/2006/relationships"><Relationship Id="rId8" Type="http://schemas.openxmlformats.org/officeDocument/2006/relationships/tags" Target="../tags/tag31.xml"/><Relationship Id="rId13" Type="http://schemas.openxmlformats.org/officeDocument/2006/relationships/tags" Target="../tags/tag36.xml"/><Relationship Id="rId18" Type="http://schemas.openxmlformats.org/officeDocument/2006/relationships/slideLayout" Target="../slideLayouts/slideLayout15.xml"/><Relationship Id="rId3" Type="http://schemas.openxmlformats.org/officeDocument/2006/relationships/tags" Target="../tags/tag26.xml"/><Relationship Id="rId7" Type="http://schemas.openxmlformats.org/officeDocument/2006/relationships/tags" Target="../tags/tag30.xml"/><Relationship Id="rId12" Type="http://schemas.openxmlformats.org/officeDocument/2006/relationships/tags" Target="../tags/tag35.xml"/><Relationship Id="rId17" Type="http://schemas.openxmlformats.org/officeDocument/2006/relationships/tags" Target="../tags/tag40.xml"/><Relationship Id="rId2" Type="http://schemas.openxmlformats.org/officeDocument/2006/relationships/tags" Target="../tags/tag25.xml"/><Relationship Id="rId16" Type="http://schemas.openxmlformats.org/officeDocument/2006/relationships/tags" Target="../tags/tag39.xml"/><Relationship Id="rId1" Type="http://schemas.openxmlformats.org/officeDocument/2006/relationships/tags" Target="../tags/tag24.xml"/><Relationship Id="rId6" Type="http://schemas.openxmlformats.org/officeDocument/2006/relationships/tags" Target="../tags/tag29.xml"/><Relationship Id="rId11" Type="http://schemas.openxmlformats.org/officeDocument/2006/relationships/tags" Target="../tags/tag34.xml"/><Relationship Id="rId5" Type="http://schemas.openxmlformats.org/officeDocument/2006/relationships/tags" Target="../tags/tag28.xml"/><Relationship Id="rId15" Type="http://schemas.openxmlformats.org/officeDocument/2006/relationships/tags" Target="../tags/tag38.xml"/><Relationship Id="rId10" Type="http://schemas.openxmlformats.org/officeDocument/2006/relationships/tags" Target="../tags/tag33.xml"/><Relationship Id="rId4" Type="http://schemas.openxmlformats.org/officeDocument/2006/relationships/tags" Target="../tags/tag27.xml"/><Relationship Id="rId9" Type="http://schemas.openxmlformats.org/officeDocument/2006/relationships/tags" Target="../tags/tag32.xml"/><Relationship Id="rId14" Type="http://schemas.openxmlformats.org/officeDocument/2006/relationships/tags" Target="../tags/tag37.xml"/></Relationships>
</file>

<file path=ppt/slides/_rels/slide29.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notesSlide" Target="../notesSlides/notesSlide25.xml"/><Relationship Id="rId1" Type="http://schemas.openxmlformats.org/officeDocument/2006/relationships/slideLayout" Target="../slideLayouts/slideLayout5.xml"/></Relationships>
</file>

<file path=ppt/slides/_rels/slide30.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notesSlide" Target="../notesSlides/notesSlide26.xml"/><Relationship Id="rId1" Type="http://schemas.openxmlformats.org/officeDocument/2006/relationships/slideLayout" Target="../slideLayouts/slideLayout5.xml"/></Relationships>
</file>

<file path=ppt/slides/_rels/slide31.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notesSlide" Target="../notesSlides/notesSlide27.xml"/><Relationship Id="rId1" Type="http://schemas.openxmlformats.org/officeDocument/2006/relationships/slideLayout" Target="../slideLayouts/slideLayout5.xml"/></Relationships>
</file>

<file path=ppt/slides/_rels/slide32.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notesSlide" Target="../notesSlides/notesSlide28.xml"/><Relationship Id="rId1" Type="http://schemas.openxmlformats.org/officeDocument/2006/relationships/slideLayout" Target="../slideLayouts/slideLayout5.xml"/></Relationships>
</file>

<file path=ppt/slides/_rels/slide33.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notesSlide" Target="../notesSlides/notesSlide29.xml"/><Relationship Id="rId1" Type="http://schemas.openxmlformats.org/officeDocument/2006/relationships/slideLayout" Target="../slideLayouts/slideLayout5.xml"/></Relationships>
</file>

<file path=ppt/slides/_rels/slide34.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notesSlide" Target="../notesSlides/notesSlide30.xml"/><Relationship Id="rId1" Type="http://schemas.openxmlformats.org/officeDocument/2006/relationships/slideLayout" Target="../slideLayouts/slideLayout5.xml"/></Relationships>
</file>

<file path=ppt/slides/_rels/slide35.xml.rels><?xml version="1.0" encoding="UTF-8" standalone="yes"?>
<Relationships xmlns="http://schemas.openxmlformats.org/package/2006/relationships"><Relationship Id="rId3" Type="http://schemas.openxmlformats.org/officeDocument/2006/relationships/tags" Target="../tags/tag43.xml"/><Relationship Id="rId7" Type="http://schemas.openxmlformats.org/officeDocument/2006/relationships/image" Target="../media/image17.png"/><Relationship Id="rId2" Type="http://schemas.openxmlformats.org/officeDocument/2006/relationships/tags" Target="../tags/tag42.xml"/><Relationship Id="rId1" Type="http://schemas.openxmlformats.org/officeDocument/2006/relationships/tags" Target="../tags/tag41.xml"/><Relationship Id="rId6" Type="http://schemas.openxmlformats.org/officeDocument/2006/relationships/slideLayout" Target="../slideLayouts/slideLayout15.xml"/><Relationship Id="rId5" Type="http://schemas.openxmlformats.org/officeDocument/2006/relationships/tags" Target="../tags/tag45.xml"/><Relationship Id="rId4" Type="http://schemas.openxmlformats.org/officeDocument/2006/relationships/tags" Target="../tags/tag44.xml"/></Relationships>
</file>

<file path=ppt/slides/_rels/slide36.xml.rels><?xml version="1.0" encoding="UTF-8" standalone="yes"?>
<Relationships xmlns="http://schemas.openxmlformats.org/package/2006/relationships"><Relationship Id="rId8" Type="http://schemas.openxmlformats.org/officeDocument/2006/relationships/tags" Target="../tags/tag53.xml"/><Relationship Id="rId13" Type="http://schemas.openxmlformats.org/officeDocument/2006/relationships/tags" Target="../tags/tag58.xml"/><Relationship Id="rId18" Type="http://schemas.openxmlformats.org/officeDocument/2006/relationships/tags" Target="../tags/tag63.xml"/><Relationship Id="rId26" Type="http://schemas.openxmlformats.org/officeDocument/2006/relationships/tags" Target="../tags/tag71.xml"/><Relationship Id="rId3" Type="http://schemas.openxmlformats.org/officeDocument/2006/relationships/tags" Target="../tags/tag48.xml"/><Relationship Id="rId21" Type="http://schemas.openxmlformats.org/officeDocument/2006/relationships/tags" Target="../tags/tag66.xml"/><Relationship Id="rId7" Type="http://schemas.openxmlformats.org/officeDocument/2006/relationships/tags" Target="../tags/tag52.xml"/><Relationship Id="rId12" Type="http://schemas.openxmlformats.org/officeDocument/2006/relationships/tags" Target="../tags/tag57.xml"/><Relationship Id="rId17" Type="http://schemas.openxmlformats.org/officeDocument/2006/relationships/tags" Target="../tags/tag62.xml"/><Relationship Id="rId25" Type="http://schemas.openxmlformats.org/officeDocument/2006/relationships/tags" Target="../tags/tag70.xml"/><Relationship Id="rId2" Type="http://schemas.openxmlformats.org/officeDocument/2006/relationships/tags" Target="../tags/tag47.xml"/><Relationship Id="rId16" Type="http://schemas.openxmlformats.org/officeDocument/2006/relationships/tags" Target="../tags/tag61.xml"/><Relationship Id="rId20" Type="http://schemas.openxmlformats.org/officeDocument/2006/relationships/tags" Target="../tags/tag65.xml"/><Relationship Id="rId1" Type="http://schemas.openxmlformats.org/officeDocument/2006/relationships/tags" Target="../tags/tag46.xml"/><Relationship Id="rId6" Type="http://schemas.openxmlformats.org/officeDocument/2006/relationships/tags" Target="../tags/tag51.xml"/><Relationship Id="rId11" Type="http://schemas.openxmlformats.org/officeDocument/2006/relationships/tags" Target="../tags/tag56.xml"/><Relationship Id="rId24" Type="http://schemas.openxmlformats.org/officeDocument/2006/relationships/tags" Target="../tags/tag69.xml"/><Relationship Id="rId5" Type="http://schemas.openxmlformats.org/officeDocument/2006/relationships/tags" Target="../tags/tag50.xml"/><Relationship Id="rId15" Type="http://schemas.openxmlformats.org/officeDocument/2006/relationships/tags" Target="../tags/tag60.xml"/><Relationship Id="rId23" Type="http://schemas.openxmlformats.org/officeDocument/2006/relationships/tags" Target="../tags/tag68.xml"/><Relationship Id="rId10" Type="http://schemas.openxmlformats.org/officeDocument/2006/relationships/tags" Target="../tags/tag55.xml"/><Relationship Id="rId19" Type="http://schemas.openxmlformats.org/officeDocument/2006/relationships/tags" Target="../tags/tag64.xml"/><Relationship Id="rId4" Type="http://schemas.openxmlformats.org/officeDocument/2006/relationships/tags" Target="../tags/tag49.xml"/><Relationship Id="rId9" Type="http://schemas.openxmlformats.org/officeDocument/2006/relationships/tags" Target="../tags/tag54.xml"/><Relationship Id="rId14" Type="http://schemas.openxmlformats.org/officeDocument/2006/relationships/tags" Target="../tags/tag59.xml"/><Relationship Id="rId22" Type="http://schemas.openxmlformats.org/officeDocument/2006/relationships/tags" Target="../tags/tag67.xml"/><Relationship Id="rId27" Type="http://schemas.openxmlformats.org/officeDocument/2006/relationships/slideLayout" Target="../slideLayouts/slideLayout15.xml"/></Relationships>
</file>

<file path=ppt/slides/_rels/slide37.xml.rels><?xml version="1.0" encoding="UTF-8" standalone="yes"?>
<Relationships xmlns="http://schemas.openxmlformats.org/package/2006/relationships"><Relationship Id="rId8" Type="http://schemas.openxmlformats.org/officeDocument/2006/relationships/tags" Target="../tags/tag79.xml"/><Relationship Id="rId13" Type="http://schemas.openxmlformats.org/officeDocument/2006/relationships/tags" Target="../tags/tag84.xml"/><Relationship Id="rId18" Type="http://schemas.openxmlformats.org/officeDocument/2006/relationships/tags" Target="../tags/tag89.xml"/><Relationship Id="rId26" Type="http://schemas.openxmlformats.org/officeDocument/2006/relationships/tags" Target="../tags/tag97.xml"/><Relationship Id="rId3" Type="http://schemas.openxmlformats.org/officeDocument/2006/relationships/tags" Target="../tags/tag74.xml"/><Relationship Id="rId21" Type="http://schemas.openxmlformats.org/officeDocument/2006/relationships/tags" Target="../tags/tag92.xml"/><Relationship Id="rId7" Type="http://schemas.openxmlformats.org/officeDocument/2006/relationships/tags" Target="../tags/tag78.xml"/><Relationship Id="rId12" Type="http://schemas.openxmlformats.org/officeDocument/2006/relationships/tags" Target="../tags/tag83.xml"/><Relationship Id="rId17" Type="http://schemas.openxmlformats.org/officeDocument/2006/relationships/tags" Target="../tags/tag88.xml"/><Relationship Id="rId25" Type="http://schemas.openxmlformats.org/officeDocument/2006/relationships/tags" Target="../tags/tag96.xml"/><Relationship Id="rId2" Type="http://schemas.openxmlformats.org/officeDocument/2006/relationships/tags" Target="../tags/tag73.xml"/><Relationship Id="rId16" Type="http://schemas.openxmlformats.org/officeDocument/2006/relationships/tags" Target="../tags/tag87.xml"/><Relationship Id="rId20" Type="http://schemas.openxmlformats.org/officeDocument/2006/relationships/tags" Target="../tags/tag91.xml"/><Relationship Id="rId1" Type="http://schemas.openxmlformats.org/officeDocument/2006/relationships/tags" Target="../tags/tag72.xml"/><Relationship Id="rId6" Type="http://schemas.openxmlformats.org/officeDocument/2006/relationships/tags" Target="../tags/tag77.xml"/><Relationship Id="rId11" Type="http://schemas.openxmlformats.org/officeDocument/2006/relationships/tags" Target="../tags/tag82.xml"/><Relationship Id="rId24" Type="http://schemas.openxmlformats.org/officeDocument/2006/relationships/tags" Target="../tags/tag95.xml"/><Relationship Id="rId5" Type="http://schemas.openxmlformats.org/officeDocument/2006/relationships/tags" Target="../tags/tag76.xml"/><Relationship Id="rId15" Type="http://schemas.openxmlformats.org/officeDocument/2006/relationships/tags" Target="../tags/tag86.xml"/><Relationship Id="rId23" Type="http://schemas.openxmlformats.org/officeDocument/2006/relationships/tags" Target="../tags/tag94.xml"/><Relationship Id="rId10" Type="http://schemas.openxmlformats.org/officeDocument/2006/relationships/tags" Target="../tags/tag81.xml"/><Relationship Id="rId19" Type="http://schemas.openxmlformats.org/officeDocument/2006/relationships/tags" Target="../tags/tag90.xml"/><Relationship Id="rId4" Type="http://schemas.openxmlformats.org/officeDocument/2006/relationships/tags" Target="../tags/tag75.xml"/><Relationship Id="rId9" Type="http://schemas.openxmlformats.org/officeDocument/2006/relationships/tags" Target="../tags/tag80.xml"/><Relationship Id="rId14" Type="http://schemas.openxmlformats.org/officeDocument/2006/relationships/tags" Target="../tags/tag85.xml"/><Relationship Id="rId22" Type="http://schemas.openxmlformats.org/officeDocument/2006/relationships/tags" Target="../tags/tag93.xml"/><Relationship Id="rId27" Type="http://schemas.openxmlformats.org/officeDocument/2006/relationships/slideLayout" Target="../slideLayouts/slideLayout15.xml"/></Relationships>
</file>

<file path=ppt/slides/_rels/slide38.xml.rels><?xml version="1.0" encoding="UTF-8" standalone="yes"?>
<Relationships xmlns="http://schemas.openxmlformats.org/package/2006/relationships"><Relationship Id="rId8" Type="http://schemas.openxmlformats.org/officeDocument/2006/relationships/tags" Target="../tags/tag105.xml"/><Relationship Id="rId13" Type="http://schemas.openxmlformats.org/officeDocument/2006/relationships/tags" Target="../tags/tag110.xml"/><Relationship Id="rId18" Type="http://schemas.openxmlformats.org/officeDocument/2006/relationships/tags" Target="../tags/tag115.xml"/><Relationship Id="rId26" Type="http://schemas.openxmlformats.org/officeDocument/2006/relationships/tags" Target="../tags/tag123.xml"/><Relationship Id="rId3" Type="http://schemas.openxmlformats.org/officeDocument/2006/relationships/tags" Target="../tags/tag100.xml"/><Relationship Id="rId21" Type="http://schemas.openxmlformats.org/officeDocument/2006/relationships/tags" Target="../tags/tag118.xml"/><Relationship Id="rId7" Type="http://schemas.openxmlformats.org/officeDocument/2006/relationships/tags" Target="../tags/tag104.xml"/><Relationship Id="rId12" Type="http://schemas.openxmlformats.org/officeDocument/2006/relationships/tags" Target="../tags/tag109.xml"/><Relationship Id="rId17" Type="http://schemas.openxmlformats.org/officeDocument/2006/relationships/tags" Target="../tags/tag114.xml"/><Relationship Id="rId25" Type="http://schemas.openxmlformats.org/officeDocument/2006/relationships/tags" Target="../tags/tag122.xml"/><Relationship Id="rId2" Type="http://schemas.openxmlformats.org/officeDocument/2006/relationships/tags" Target="../tags/tag99.xml"/><Relationship Id="rId16" Type="http://schemas.openxmlformats.org/officeDocument/2006/relationships/tags" Target="../tags/tag113.xml"/><Relationship Id="rId20" Type="http://schemas.openxmlformats.org/officeDocument/2006/relationships/tags" Target="../tags/tag117.xml"/><Relationship Id="rId1" Type="http://schemas.openxmlformats.org/officeDocument/2006/relationships/tags" Target="../tags/tag98.xml"/><Relationship Id="rId6" Type="http://schemas.openxmlformats.org/officeDocument/2006/relationships/tags" Target="../tags/tag103.xml"/><Relationship Id="rId11" Type="http://schemas.openxmlformats.org/officeDocument/2006/relationships/tags" Target="../tags/tag108.xml"/><Relationship Id="rId24" Type="http://schemas.openxmlformats.org/officeDocument/2006/relationships/tags" Target="../tags/tag121.xml"/><Relationship Id="rId5" Type="http://schemas.openxmlformats.org/officeDocument/2006/relationships/tags" Target="../tags/tag102.xml"/><Relationship Id="rId15" Type="http://schemas.openxmlformats.org/officeDocument/2006/relationships/tags" Target="../tags/tag112.xml"/><Relationship Id="rId23" Type="http://schemas.openxmlformats.org/officeDocument/2006/relationships/tags" Target="../tags/tag120.xml"/><Relationship Id="rId10" Type="http://schemas.openxmlformats.org/officeDocument/2006/relationships/tags" Target="../tags/tag107.xml"/><Relationship Id="rId19" Type="http://schemas.openxmlformats.org/officeDocument/2006/relationships/tags" Target="../tags/tag116.xml"/><Relationship Id="rId4" Type="http://schemas.openxmlformats.org/officeDocument/2006/relationships/tags" Target="../tags/tag101.xml"/><Relationship Id="rId9" Type="http://schemas.openxmlformats.org/officeDocument/2006/relationships/tags" Target="../tags/tag106.xml"/><Relationship Id="rId14" Type="http://schemas.openxmlformats.org/officeDocument/2006/relationships/tags" Target="../tags/tag111.xml"/><Relationship Id="rId22" Type="http://schemas.openxmlformats.org/officeDocument/2006/relationships/tags" Target="../tags/tag119.xml"/><Relationship Id="rId27" Type="http://schemas.openxmlformats.org/officeDocument/2006/relationships/slideLayout" Target="../slideLayouts/slideLayout15.xml"/></Relationships>
</file>

<file path=ppt/slides/_rels/slide39.xml.rels><?xml version="1.0" encoding="UTF-8" standalone="yes"?>
<Relationships xmlns="http://schemas.openxmlformats.org/package/2006/relationships"><Relationship Id="rId8" Type="http://schemas.openxmlformats.org/officeDocument/2006/relationships/tags" Target="../tags/tag131.xml"/><Relationship Id="rId13" Type="http://schemas.openxmlformats.org/officeDocument/2006/relationships/tags" Target="../tags/tag136.xml"/><Relationship Id="rId18" Type="http://schemas.openxmlformats.org/officeDocument/2006/relationships/tags" Target="../tags/tag141.xml"/><Relationship Id="rId26" Type="http://schemas.openxmlformats.org/officeDocument/2006/relationships/tags" Target="../tags/tag149.xml"/><Relationship Id="rId3" Type="http://schemas.openxmlformats.org/officeDocument/2006/relationships/tags" Target="../tags/tag126.xml"/><Relationship Id="rId21" Type="http://schemas.openxmlformats.org/officeDocument/2006/relationships/tags" Target="../tags/tag144.xml"/><Relationship Id="rId7" Type="http://schemas.openxmlformats.org/officeDocument/2006/relationships/tags" Target="../tags/tag130.xml"/><Relationship Id="rId12" Type="http://schemas.openxmlformats.org/officeDocument/2006/relationships/tags" Target="../tags/tag135.xml"/><Relationship Id="rId17" Type="http://schemas.openxmlformats.org/officeDocument/2006/relationships/tags" Target="../tags/tag140.xml"/><Relationship Id="rId25" Type="http://schemas.openxmlformats.org/officeDocument/2006/relationships/tags" Target="../tags/tag148.xml"/><Relationship Id="rId2" Type="http://schemas.openxmlformats.org/officeDocument/2006/relationships/tags" Target="../tags/tag125.xml"/><Relationship Id="rId16" Type="http://schemas.openxmlformats.org/officeDocument/2006/relationships/tags" Target="../tags/tag139.xml"/><Relationship Id="rId20" Type="http://schemas.openxmlformats.org/officeDocument/2006/relationships/tags" Target="../tags/tag143.xml"/><Relationship Id="rId1" Type="http://schemas.openxmlformats.org/officeDocument/2006/relationships/tags" Target="../tags/tag124.xml"/><Relationship Id="rId6" Type="http://schemas.openxmlformats.org/officeDocument/2006/relationships/tags" Target="../tags/tag129.xml"/><Relationship Id="rId11" Type="http://schemas.openxmlformats.org/officeDocument/2006/relationships/tags" Target="../tags/tag134.xml"/><Relationship Id="rId24" Type="http://schemas.openxmlformats.org/officeDocument/2006/relationships/tags" Target="../tags/tag147.xml"/><Relationship Id="rId5" Type="http://schemas.openxmlformats.org/officeDocument/2006/relationships/tags" Target="../tags/tag128.xml"/><Relationship Id="rId15" Type="http://schemas.openxmlformats.org/officeDocument/2006/relationships/tags" Target="../tags/tag138.xml"/><Relationship Id="rId23" Type="http://schemas.openxmlformats.org/officeDocument/2006/relationships/tags" Target="../tags/tag146.xml"/><Relationship Id="rId10" Type="http://schemas.openxmlformats.org/officeDocument/2006/relationships/tags" Target="../tags/tag133.xml"/><Relationship Id="rId19" Type="http://schemas.openxmlformats.org/officeDocument/2006/relationships/tags" Target="../tags/tag142.xml"/><Relationship Id="rId4" Type="http://schemas.openxmlformats.org/officeDocument/2006/relationships/tags" Target="../tags/tag127.xml"/><Relationship Id="rId9" Type="http://schemas.openxmlformats.org/officeDocument/2006/relationships/tags" Target="../tags/tag132.xml"/><Relationship Id="rId14" Type="http://schemas.openxmlformats.org/officeDocument/2006/relationships/tags" Target="../tags/tag137.xml"/><Relationship Id="rId22" Type="http://schemas.openxmlformats.org/officeDocument/2006/relationships/tags" Target="../tags/tag145.xml"/><Relationship Id="rId27" Type="http://schemas.openxmlformats.org/officeDocument/2006/relationships/slideLayout" Target="../slideLayouts/slideLayout15.xml"/></Relationships>
</file>

<file path=ppt/slides/_rels/slide40.xml.rels><?xml version="1.0" encoding="UTF-8" standalone="yes"?>
<Relationships xmlns="http://schemas.openxmlformats.org/package/2006/relationships"><Relationship Id="rId8" Type="http://schemas.openxmlformats.org/officeDocument/2006/relationships/tags" Target="../tags/tag157.xml"/><Relationship Id="rId13" Type="http://schemas.openxmlformats.org/officeDocument/2006/relationships/tags" Target="../tags/tag162.xml"/><Relationship Id="rId18" Type="http://schemas.openxmlformats.org/officeDocument/2006/relationships/tags" Target="../tags/tag167.xml"/><Relationship Id="rId26" Type="http://schemas.openxmlformats.org/officeDocument/2006/relationships/tags" Target="../tags/tag175.xml"/><Relationship Id="rId3" Type="http://schemas.openxmlformats.org/officeDocument/2006/relationships/tags" Target="../tags/tag152.xml"/><Relationship Id="rId21" Type="http://schemas.openxmlformats.org/officeDocument/2006/relationships/tags" Target="../tags/tag170.xml"/><Relationship Id="rId7" Type="http://schemas.openxmlformats.org/officeDocument/2006/relationships/tags" Target="../tags/tag156.xml"/><Relationship Id="rId12" Type="http://schemas.openxmlformats.org/officeDocument/2006/relationships/tags" Target="../tags/tag161.xml"/><Relationship Id="rId17" Type="http://schemas.openxmlformats.org/officeDocument/2006/relationships/tags" Target="../tags/tag166.xml"/><Relationship Id="rId25" Type="http://schemas.openxmlformats.org/officeDocument/2006/relationships/tags" Target="../tags/tag174.xml"/><Relationship Id="rId2" Type="http://schemas.openxmlformats.org/officeDocument/2006/relationships/tags" Target="../tags/tag151.xml"/><Relationship Id="rId16" Type="http://schemas.openxmlformats.org/officeDocument/2006/relationships/tags" Target="../tags/tag165.xml"/><Relationship Id="rId20" Type="http://schemas.openxmlformats.org/officeDocument/2006/relationships/tags" Target="../tags/tag169.xml"/><Relationship Id="rId1" Type="http://schemas.openxmlformats.org/officeDocument/2006/relationships/tags" Target="../tags/tag150.xml"/><Relationship Id="rId6" Type="http://schemas.openxmlformats.org/officeDocument/2006/relationships/tags" Target="../tags/tag155.xml"/><Relationship Id="rId11" Type="http://schemas.openxmlformats.org/officeDocument/2006/relationships/tags" Target="../tags/tag160.xml"/><Relationship Id="rId24" Type="http://schemas.openxmlformats.org/officeDocument/2006/relationships/tags" Target="../tags/tag173.xml"/><Relationship Id="rId5" Type="http://schemas.openxmlformats.org/officeDocument/2006/relationships/tags" Target="../tags/tag154.xml"/><Relationship Id="rId15" Type="http://schemas.openxmlformats.org/officeDocument/2006/relationships/tags" Target="../tags/tag164.xml"/><Relationship Id="rId23" Type="http://schemas.openxmlformats.org/officeDocument/2006/relationships/tags" Target="../tags/tag172.xml"/><Relationship Id="rId10" Type="http://schemas.openxmlformats.org/officeDocument/2006/relationships/tags" Target="../tags/tag159.xml"/><Relationship Id="rId19" Type="http://schemas.openxmlformats.org/officeDocument/2006/relationships/tags" Target="../tags/tag168.xml"/><Relationship Id="rId4" Type="http://schemas.openxmlformats.org/officeDocument/2006/relationships/tags" Target="../tags/tag153.xml"/><Relationship Id="rId9" Type="http://schemas.openxmlformats.org/officeDocument/2006/relationships/tags" Target="../tags/tag158.xml"/><Relationship Id="rId14" Type="http://schemas.openxmlformats.org/officeDocument/2006/relationships/tags" Target="../tags/tag163.xml"/><Relationship Id="rId22" Type="http://schemas.openxmlformats.org/officeDocument/2006/relationships/tags" Target="../tags/tag171.xml"/><Relationship Id="rId27" Type="http://schemas.openxmlformats.org/officeDocument/2006/relationships/slideLayout" Target="../slideLayouts/slideLayout15.xml"/></Relationships>
</file>

<file path=ppt/slides/_rels/slide41.xml.rels><?xml version="1.0" encoding="UTF-8" standalone="yes"?>
<Relationships xmlns="http://schemas.openxmlformats.org/package/2006/relationships"><Relationship Id="rId8" Type="http://schemas.openxmlformats.org/officeDocument/2006/relationships/tags" Target="../tags/tag183.xml"/><Relationship Id="rId13" Type="http://schemas.openxmlformats.org/officeDocument/2006/relationships/tags" Target="../tags/tag188.xml"/><Relationship Id="rId18" Type="http://schemas.openxmlformats.org/officeDocument/2006/relationships/tags" Target="../tags/tag193.xml"/><Relationship Id="rId26" Type="http://schemas.openxmlformats.org/officeDocument/2006/relationships/tags" Target="../tags/tag201.xml"/><Relationship Id="rId3" Type="http://schemas.openxmlformats.org/officeDocument/2006/relationships/tags" Target="../tags/tag178.xml"/><Relationship Id="rId21" Type="http://schemas.openxmlformats.org/officeDocument/2006/relationships/tags" Target="../tags/tag196.xml"/><Relationship Id="rId7" Type="http://schemas.openxmlformats.org/officeDocument/2006/relationships/tags" Target="../tags/tag182.xml"/><Relationship Id="rId12" Type="http://schemas.openxmlformats.org/officeDocument/2006/relationships/tags" Target="../tags/tag187.xml"/><Relationship Id="rId17" Type="http://schemas.openxmlformats.org/officeDocument/2006/relationships/tags" Target="../tags/tag192.xml"/><Relationship Id="rId25" Type="http://schemas.openxmlformats.org/officeDocument/2006/relationships/tags" Target="../tags/tag200.xml"/><Relationship Id="rId2" Type="http://schemas.openxmlformats.org/officeDocument/2006/relationships/tags" Target="../tags/tag177.xml"/><Relationship Id="rId16" Type="http://schemas.openxmlformats.org/officeDocument/2006/relationships/tags" Target="../tags/tag191.xml"/><Relationship Id="rId20" Type="http://schemas.openxmlformats.org/officeDocument/2006/relationships/tags" Target="../tags/tag195.xml"/><Relationship Id="rId1" Type="http://schemas.openxmlformats.org/officeDocument/2006/relationships/tags" Target="../tags/tag176.xml"/><Relationship Id="rId6" Type="http://schemas.openxmlformats.org/officeDocument/2006/relationships/tags" Target="../tags/tag181.xml"/><Relationship Id="rId11" Type="http://schemas.openxmlformats.org/officeDocument/2006/relationships/tags" Target="../tags/tag186.xml"/><Relationship Id="rId24" Type="http://schemas.openxmlformats.org/officeDocument/2006/relationships/tags" Target="../tags/tag199.xml"/><Relationship Id="rId5" Type="http://schemas.openxmlformats.org/officeDocument/2006/relationships/tags" Target="../tags/tag180.xml"/><Relationship Id="rId15" Type="http://schemas.openxmlformats.org/officeDocument/2006/relationships/tags" Target="../tags/tag190.xml"/><Relationship Id="rId23" Type="http://schemas.openxmlformats.org/officeDocument/2006/relationships/tags" Target="../tags/tag198.xml"/><Relationship Id="rId10" Type="http://schemas.openxmlformats.org/officeDocument/2006/relationships/tags" Target="../tags/tag185.xml"/><Relationship Id="rId19" Type="http://schemas.openxmlformats.org/officeDocument/2006/relationships/tags" Target="../tags/tag194.xml"/><Relationship Id="rId4" Type="http://schemas.openxmlformats.org/officeDocument/2006/relationships/tags" Target="../tags/tag179.xml"/><Relationship Id="rId9" Type="http://schemas.openxmlformats.org/officeDocument/2006/relationships/tags" Target="../tags/tag184.xml"/><Relationship Id="rId14" Type="http://schemas.openxmlformats.org/officeDocument/2006/relationships/tags" Target="../tags/tag189.xml"/><Relationship Id="rId22" Type="http://schemas.openxmlformats.org/officeDocument/2006/relationships/tags" Target="../tags/tag197.xml"/><Relationship Id="rId27" Type="http://schemas.openxmlformats.org/officeDocument/2006/relationships/slideLayout" Target="../slideLayouts/slideLayout15.xml"/></Relationships>
</file>

<file path=ppt/slides/_rels/slide42.xml.rels><?xml version="1.0" encoding="UTF-8" standalone="yes"?>
<Relationships xmlns="http://schemas.openxmlformats.org/package/2006/relationships"><Relationship Id="rId8" Type="http://schemas.openxmlformats.org/officeDocument/2006/relationships/tags" Target="../tags/tag209.xml"/><Relationship Id="rId13" Type="http://schemas.openxmlformats.org/officeDocument/2006/relationships/tags" Target="../tags/tag214.xml"/><Relationship Id="rId18" Type="http://schemas.openxmlformats.org/officeDocument/2006/relationships/tags" Target="../tags/tag219.xml"/><Relationship Id="rId26" Type="http://schemas.openxmlformats.org/officeDocument/2006/relationships/tags" Target="../tags/tag227.xml"/><Relationship Id="rId3" Type="http://schemas.openxmlformats.org/officeDocument/2006/relationships/tags" Target="../tags/tag204.xml"/><Relationship Id="rId21" Type="http://schemas.openxmlformats.org/officeDocument/2006/relationships/tags" Target="../tags/tag222.xml"/><Relationship Id="rId7" Type="http://schemas.openxmlformats.org/officeDocument/2006/relationships/tags" Target="../tags/tag208.xml"/><Relationship Id="rId12" Type="http://schemas.openxmlformats.org/officeDocument/2006/relationships/tags" Target="../tags/tag213.xml"/><Relationship Id="rId17" Type="http://schemas.openxmlformats.org/officeDocument/2006/relationships/tags" Target="../tags/tag218.xml"/><Relationship Id="rId25" Type="http://schemas.openxmlformats.org/officeDocument/2006/relationships/tags" Target="../tags/tag226.xml"/><Relationship Id="rId2" Type="http://schemas.openxmlformats.org/officeDocument/2006/relationships/tags" Target="../tags/tag203.xml"/><Relationship Id="rId16" Type="http://schemas.openxmlformats.org/officeDocument/2006/relationships/tags" Target="../tags/tag217.xml"/><Relationship Id="rId20" Type="http://schemas.openxmlformats.org/officeDocument/2006/relationships/tags" Target="../tags/tag221.xml"/><Relationship Id="rId1" Type="http://schemas.openxmlformats.org/officeDocument/2006/relationships/tags" Target="../tags/tag202.xml"/><Relationship Id="rId6" Type="http://schemas.openxmlformats.org/officeDocument/2006/relationships/tags" Target="../tags/tag207.xml"/><Relationship Id="rId11" Type="http://schemas.openxmlformats.org/officeDocument/2006/relationships/tags" Target="../tags/tag212.xml"/><Relationship Id="rId24" Type="http://schemas.openxmlformats.org/officeDocument/2006/relationships/tags" Target="../tags/tag225.xml"/><Relationship Id="rId5" Type="http://schemas.openxmlformats.org/officeDocument/2006/relationships/tags" Target="../tags/tag206.xml"/><Relationship Id="rId15" Type="http://schemas.openxmlformats.org/officeDocument/2006/relationships/tags" Target="../tags/tag216.xml"/><Relationship Id="rId23" Type="http://schemas.openxmlformats.org/officeDocument/2006/relationships/tags" Target="../tags/tag224.xml"/><Relationship Id="rId10" Type="http://schemas.openxmlformats.org/officeDocument/2006/relationships/tags" Target="../tags/tag211.xml"/><Relationship Id="rId19" Type="http://schemas.openxmlformats.org/officeDocument/2006/relationships/tags" Target="../tags/tag220.xml"/><Relationship Id="rId4" Type="http://schemas.openxmlformats.org/officeDocument/2006/relationships/tags" Target="../tags/tag205.xml"/><Relationship Id="rId9" Type="http://schemas.openxmlformats.org/officeDocument/2006/relationships/tags" Target="../tags/tag210.xml"/><Relationship Id="rId14" Type="http://schemas.openxmlformats.org/officeDocument/2006/relationships/tags" Target="../tags/tag215.xml"/><Relationship Id="rId22" Type="http://schemas.openxmlformats.org/officeDocument/2006/relationships/tags" Target="../tags/tag223.xml"/><Relationship Id="rId27" Type="http://schemas.openxmlformats.org/officeDocument/2006/relationships/slideLayout" Target="../slideLayouts/slideLayout15.xml"/></Relationships>
</file>

<file path=ppt/slides/_rels/slide43.xml.rels><?xml version="1.0" encoding="UTF-8" standalone="yes"?>
<Relationships xmlns="http://schemas.openxmlformats.org/package/2006/relationships"><Relationship Id="rId8" Type="http://schemas.openxmlformats.org/officeDocument/2006/relationships/tags" Target="../tags/tag235.xml"/><Relationship Id="rId13" Type="http://schemas.openxmlformats.org/officeDocument/2006/relationships/tags" Target="../tags/tag240.xml"/><Relationship Id="rId18" Type="http://schemas.openxmlformats.org/officeDocument/2006/relationships/tags" Target="../tags/tag245.xml"/><Relationship Id="rId26" Type="http://schemas.openxmlformats.org/officeDocument/2006/relationships/tags" Target="../tags/tag253.xml"/><Relationship Id="rId3" Type="http://schemas.openxmlformats.org/officeDocument/2006/relationships/tags" Target="../tags/tag230.xml"/><Relationship Id="rId21" Type="http://schemas.openxmlformats.org/officeDocument/2006/relationships/tags" Target="../tags/tag248.xml"/><Relationship Id="rId7" Type="http://schemas.openxmlformats.org/officeDocument/2006/relationships/tags" Target="../tags/tag234.xml"/><Relationship Id="rId12" Type="http://schemas.openxmlformats.org/officeDocument/2006/relationships/tags" Target="../tags/tag239.xml"/><Relationship Id="rId17" Type="http://schemas.openxmlformats.org/officeDocument/2006/relationships/tags" Target="../tags/tag244.xml"/><Relationship Id="rId25" Type="http://schemas.openxmlformats.org/officeDocument/2006/relationships/tags" Target="../tags/tag252.xml"/><Relationship Id="rId2" Type="http://schemas.openxmlformats.org/officeDocument/2006/relationships/tags" Target="../tags/tag229.xml"/><Relationship Id="rId16" Type="http://schemas.openxmlformats.org/officeDocument/2006/relationships/tags" Target="../tags/tag243.xml"/><Relationship Id="rId20" Type="http://schemas.openxmlformats.org/officeDocument/2006/relationships/tags" Target="../tags/tag247.xml"/><Relationship Id="rId1" Type="http://schemas.openxmlformats.org/officeDocument/2006/relationships/tags" Target="../tags/tag228.xml"/><Relationship Id="rId6" Type="http://schemas.openxmlformats.org/officeDocument/2006/relationships/tags" Target="../tags/tag233.xml"/><Relationship Id="rId11" Type="http://schemas.openxmlformats.org/officeDocument/2006/relationships/tags" Target="../tags/tag238.xml"/><Relationship Id="rId24" Type="http://schemas.openxmlformats.org/officeDocument/2006/relationships/tags" Target="../tags/tag251.xml"/><Relationship Id="rId5" Type="http://schemas.openxmlformats.org/officeDocument/2006/relationships/tags" Target="../tags/tag232.xml"/><Relationship Id="rId15" Type="http://schemas.openxmlformats.org/officeDocument/2006/relationships/tags" Target="../tags/tag242.xml"/><Relationship Id="rId23" Type="http://schemas.openxmlformats.org/officeDocument/2006/relationships/tags" Target="../tags/tag250.xml"/><Relationship Id="rId10" Type="http://schemas.openxmlformats.org/officeDocument/2006/relationships/tags" Target="../tags/tag237.xml"/><Relationship Id="rId19" Type="http://schemas.openxmlformats.org/officeDocument/2006/relationships/tags" Target="../tags/tag246.xml"/><Relationship Id="rId4" Type="http://schemas.openxmlformats.org/officeDocument/2006/relationships/tags" Target="../tags/tag231.xml"/><Relationship Id="rId9" Type="http://schemas.openxmlformats.org/officeDocument/2006/relationships/tags" Target="../tags/tag236.xml"/><Relationship Id="rId14" Type="http://schemas.openxmlformats.org/officeDocument/2006/relationships/tags" Target="../tags/tag241.xml"/><Relationship Id="rId22" Type="http://schemas.openxmlformats.org/officeDocument/2006/relationships/tags" Target="../tags/tag249.xml"/><Relationship Id="rId27" Type="http://schemas.openxmlformats.org/officeDocument/2006/relationships/slideLayout" Target="../slideLayouts/slideLayout15.xml"/></Relationships>
</file>

<file path=ppt/slides/_rels/slide44.xml.rels><?xml version="1.0" encoding="UTF-8" standalone="yes"?>
<Relationships xmlns="http://schemas.openxmlformats.org/package/2006/relationships"><Relationship Id="rId8" Type="http://schemas.openxmlformats.org/officeDocument/2006/relationships/tags" Target="../tags/tag261.xml"/><Relationship Id="rId13" Type="http://schemas.openxmlformats.org/officeDocument/2006/relationships/tags" Target="../tags/tag266.xml"/><Relationship Id="rId18" Type="http://schemas.openxmlformats.org/officeDocument/2006/relationships/tags" Target="../tags/tag271.xml"/><Relationship Id="rId26" Type="http://schemas.openxmlformats.org/officeDocument/2006/relationships/tags" Target="../tags/tag279.xml"/><Relationship Id="rId3" Type="http://schemas.openxmlformats.org/officeDocument/2006/relationships/tags" Target="../tags/tag256.xml"/><Relationship Id="rId21" Type="http://schemas.openxmlformats.org/officeDocument/2006/relationships/tags" Target="../tags/tag274.xml"/><Relationship Id="rId7" Type="http://schemas.openxmlformats.org/officeDocument/2006/relationships/tags" Target="../tags/tag260.xml"/><Relationship Id="rId12" Type="http://schemas.openxmlformats.org/officeDocument/2006/relationships/tags" Target="../tags/tag265.xml"/><Relationship Id="rId17" Type="http://schemas.openxmlformats.org/officeDocument/2006/relationships/tags" Target="../tags/tag270.xml"/><Relationship Id="rId25" Type="http://schemas.openxmlformats.org/officeDocument/2006/relationships/tags" Target="../tags/tag278.xml"/><Relationship Id="rId2" Type="http://schemas.openxmlformats.org/officeDocument/2006/relationships/tags" Target="../tags/tag255.xml"/><Relationship Id="rId16" Type="http://schemas.openxmlformats.org/officeDocument/2006/relationships/tags" Target="../tags/tag269.xml"/><Relationship Id="rId20" Type="http://schemas.openxmlformats.org/officeDocument/2006/relationships/tags" Target="../tags/tag273.xml"/><Relationship Id="rId1" Type="http://schemas.openxmlformats.org/officeDocument/2006/relationships/tags" Target="../tags/tag254.xml"/><Relationship Id="rId6" Type="http://schemas.openxmlformats.org/officeDocument/2006/relationships/tags" Target="../tags/tag259.xml"/><Relationship Id="rId11" Type="http://schemas.openxmlformats.org/officeDocument/2006/relationships/tags" Target="../tags/tag264.xml"/><Relationship Id="rId24" Type="http://schemas.openxmlformats.org/officeDocument/2006/relationships/tags" Target="../tags/tag277.xml"/><Relationship Id="rId5" Type="http://schemas.openxmlformats.org/officeDocument/2006/relationships/tags" Target="../tags/tag258.xml"/><Relationship Id="rId15" Type="http://schemas.openxmlformats.org/officeDocument/2006/relationships/tags" Target="../tags/tag268.xml"/><Relationship Id="rId23" Type="http://schemas.openxmlformats.org/officeDocument/2006/relationships/tags" Target="../tags/tag276.xml"/><Relationship Id="rId10" Type="http://schemas.openxmlformats.org/officeDocument/2006/relationships/tags" Target="../tags/tag263.xml"/><Relationship Id="rId19" Type="http://schemas.openxmlformats.org/officeDocument/2006/relationships/tags" Target="../tags/tag272.xml"/><Relationship Id="rId4" Type="http://schemas.openxmlformats.org/officeDocument/2006/relationships/tags" Target="../tags/tag257.xml"/><Relationship Id="rId9" Type="http://schemas.openxmlformats.org/officeDocument/2006/relationships/tags" Target="../tags/tag262.xml"/><Relationship Id="rId14" Type="http://schemas.openxmlformats.org/officeDocument/2006/relationships/tags" Target="../tags/tag267.xml"/><Relationship Id="rId22" Type="http://schemas.openxmlformats.org/officeDocument/2006/relationships/tags" Target="../tags/tag275.xml"/><Relationship Id="rId27" Type="http://schemas.openxmlformats.org/officeDocument/2006/relationships/slideLayout" Target="../slideLayouts/slideLayout15.xml"/></Relationships>
</file>

<file path=ppt/slides/_rels/slide45.xml.rels><?xml version="1.0" encoding="UTF-8" standalone="yes"?>
<Relationships xmlns="http://schemas.openxmlformats.org/package/2006/relationships"><Relationship Id="rId8" Type="http://schemas.openxmlformats.org/officeDocument/2006/relationships/tags" Target="../tags/tag287.xml"/><Relationship Id="rId13" Type="http://schemas.openxmlformats.org/officeDocument/2006/relationships/tags" Target="../tags/tag292.xml"/><Relationship Id="rId18" Type="http://schemas.openxmlformats.org/officeDocument/2006/relationships/tags" Target="../tags/tag297.xml"/><Relationship Id="rId26" Type="http://schemas.openxmlformats.org/officeDocument/2006/relationships/tags" Target="../tags/tag305.xml"/><Relationship Id="rId3" Type="http://schemas.openxmlformats.org/officeDocument/2006/relationships/tags" Target="../tags/tag282.xml"/><Relationship Id="rId21" Type="http://schemas.openxmlformats.org/officeDocument/2006/relationships/tags" Target="../tags/tag300.xml"/><Relationship Id="rId7" Type="http://schemas.openxmlformats.org/officeDocument/2006/relationships/tags" Target="../tags/tag286.xml"/><Relationship Id="rId12" Type="http://schemas.openxmlformats.org/officeDocument/2006/relationships/tags" Target="../tags/tag291.xml"/><Relationship Id="rId17" Type="http://schemas.openxmlformats.org/officeDocument/2006/relationships/tags" Target="../tags/tag296.xml"/><Relationship Id="rId25" Type="http://schemas.openxmlformats.org/officeDocument/2006/relationships/tags" Target="../tags/tag304.xml"/><Relationship Id="rId2" Type="http://schemas.openxmlformats.org/officeDocument/2006/relationships/tags" Target="../tags/tag281.xml"/><Relationship Id="rId16" Type="http://schemas.openxmlformats.org/officeDocument/2006/relationships/tags" Target="../tags/tag295.xml"/><Relationship Id="rId20" Type="http://schemas.openxmlformats.org/officeDocument/2006/relationships/tags" Target="../tags/tag299.xml"/><Relationship Id="rId1" Type="http://schemas.openxmlformats.org/officeDocument/2006/relationships/tags" Target="../tags/tag280.xml"/><Relationship Id="rId6" Type="http://schemas.openxmlformats.org/officeDocument/2006/relationships/tags" Target="../tags/tag285.xml"/><Relationship Id="rId11" Type="http://schemas.openxmlformats.org/officeDocument/2006/relationships/tags" Target="../tags/tag290.xml"/><Relationship Id="rId24" Type="http://schemas.openxmlformats.org/officeDocument/2006/relationships/tags" Target="../tags/tag303.xml"/><Relationship Id="rId5" Type="http://schemas.openxmlformats.org/officeDocument/2006/relationships/tags" Target="../tags/tag284.xml"/><Relationship Id="rId15" Type="http://schemas.openxmlformats.org/officeDocument/2006/relationships/tags" Target="../tags/tag294.xml"/><Relationship Id="rId23" Type="http://schemas.openxmlformats.org/officeDocument/2006/relationships/tags" Target="../tags/tag302.xml"/><Relationship Id="rId10" Type="http://schemas.openxmlformats.org/officeDocument/2006/relationships/tags" Target="../tags/tag289.xml"/><Relationship Id="rId19" Type="http://schemas.openxmlformats.org/officeDocument/2006/relationships/tags" Target="../tags/tag298.xml"/><Relationship Id="rId4" Type="http://schemas.openxmlformats.org/officeDocument/2006/relationships/tags" Target="../tags/tag283.xml"/><Relationship Id="rId9" Type="http://schemas.openxmlformats.org/officeDocument/2006/relationships/tags" Target="../tags/tag288.xml"/><Relationship Id="rId14" Type="http://schemas.openxmlformats.org/officeDocument/2006/relationships/tags" Target="../tags/tag293.xml"/><Relationship Id="rId22" Type="http://schemas.openxmlformats.org/officeDocument/2006/relationships/tags" Target="../tags/tag301.xml"/><Relationship Id="rId27" Type="http://schemas.openxmlformats.org/officeDocument/2006/relationships/slideLayout" Target="../slideLayouts/slideLayout15.xml"/></Relationships>
</file>

<file path=ppt/slides/_rels/slide46.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31.xml"/><Relationship Id="rId1" Type="http://schemas.openxmlformats.org/officeDocument/2006/relationships/slideLayout" Target="../slideLayouts/slideLayout5.xml"/><Relationship Id="rId6" Type="http://schemas.openxmlformats.org/officeDocument/2006/relationships/hyperlink" Target="https://freesvg.org/simple-drawing-of-aperitif-glassware" TargetMode="External"/><Relationship Id="rId5" Type="http://schemas.openxmlformats.org/officeDocument/2006/relationships/image" Target="../media/image5.png"/><Relationship Id="rId4" Type="http://schemas.openxmlformats.org/officeDocument/2006/relationships/hyperlink" Target="https://www.publicdomainpictures.net/en/view-image.php?image=26470&amp;picture=flying-frying-pan" TargetMode="External"/></Relationships>
</file>

<file path=ppt/slides/_rels/slide47.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32.xml"/><Relationship Id="rId1" Type="http://schemas.openxmlformats.org/officeDocument/2006/relationships/slideLayout" Target="../slideLayouts/slideLayout5.xml"/><Relationship Id="rId4" Type="http://schemas.openxmlformats.org/officeDocument/2006/relationships/hyperlink" Target="https://commons.wikimedia.org/wiki/File:Tools_clipart.png" TargetMode="External"/></Relationships>
</file>

<file path=ppt/slides/_rels/slide48.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33.xml"/><Relationship Id="rId1" Type="http://schemas.openxmlformats.org/officeDocument/2006/relationships/slideLayout" Target="../slideLayouts/slideLayout5.xml"/><Relationship Id="rId4" Type="http://schemas.openxmlformats.org/officeDocument/2006/relationships/hyperlink" Target="https://commons.wikimedia.org/wiki/File:Tools_clipart.png" TargetMode="External"/></Relationships>
</file>

<file path=ppt/slides/_rels/slide49.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notesSlide" Target="../notesSlides/notesSlide34.xml"/><Relationship Id="rId1" Type="http://schemas.openxmlformats.org/officeDocument/2006/relationships/slideLayout" Target="../slideLayouts/slideLayout5.xml"/></Relationships>
</file>

<file path=ppt/slides/_rels/slide50.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35.xml"/><Relationship Id="rId1" Type="http://schemas.openxmlformats.org/officeDocument/2006/relationships/slideLayout" Target="../slideLayouts/slideLayout5.xml"/><Relationship Id="rId6" Type="http://schemas.openxmlformats.org/officeDocument/2006/relationships/hyperlink" Target="https://freesvg.org/simple-drawing-of-aperitif-glassware" TargetMode="External"/><Relationship Id="rId5" Type="http://schemas.openxmlformats.org/officeDocument/2006/relationships/image" Target="../media/image5.png"/><Relationship Id="rId4" Type="http://schemas.openxmlformats.org/officeDocument/2006/relationships/hyperlink" Target="https://www.publicdomainpictures.net/en/view-image.php?image=26470&amp;picture=flying-frying-pan" TargetMode="External"/></Relationships>
</file>

<file path=ppt/slides/_rels/slide51.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21.png"/><Relationship Id="rId7" Type="http://schemas.openxmlformats.org/officeDocument/2006/relationships/diagramColors" Target="../diagrams/colors1.xml"/><Relationship Id="rId2" Type="http://schemas.openxmlformats.org/officeDocument/2006/relationships/notesSlide" Target="../notesSlides/notesSlide36.xml"/><Relationship Id="rId1" Type="http://schemas.openxmlformats.org/officeDocument/2006/relationships/slideLayout" Target="../slideLayouts/slideLayout5.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s>
</file>

<file path=ppt/slides/_rels/slide52.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37.xml"/><Relationship Id="rId1" Type="http://schemas.openxmlformats.org/officeDocument/2006/relationships/slideLayout" Target="../slideLayouts/slideLayout5.xml"/><Relationship Id="rId6" Type="http://schemas.openxmlformats.org/officeDocument/2006/relationships/hyperlink" Target="https://freesvg.org/simple-drawing-of-aperitif-glassware" TargetMode="External"/><Relationship Id="rId5" Type="http://schemas.openxmlformats.org/officeDocument/2006/relationships/image" Target="../media/image5.png"/><Relationship Id="rId4" Type="http://schemas.openxmlformats.org/officeDocument/2006/relationships/hyperlink" Target="https://www.publicdomainpictures.net/en/view-image.php?image=26470&amp;picture=flying-frying-pan" TargetMode="External"/></Relationships>
</file>

<file path=ppt/slides/_rels/slide53.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38.xml"/><Relationship Id="rId1" Type="http://schemas.openxmlformats.org/officeDocument/2006/relationships/slideLayout" Target="../slideLayouts/slideLayout5.xml"/></Relationships>
</file>

<file path=ppt/slides/_rels/slide54.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39.xml"/><Relationship Id="rId1" Type="http://schemas.openxmlformats.org/officeDocument/2006/relationships/slideLayout" Target="../slideLayouts/slideLayout5.xml"/></Relationships>
</file>

<file path=ppt/slides/_rels/slide55.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40.xml"/><Relationship Id="rId1" Type="http://schemas.openxmlformats.org/officeDocument/2006/relationships/slideLayout" Target="../slideLayouts/slideLayout5.xml"/></Relationships>
</file>

<file path=ppt/slides/_rels/slide56.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41.xml"/><Relationship Id="rId1" Type="http://schemas.openxmlformats.org/officeDocument/2006/relationships/slideLayout" Target="../slideLayouts/slideLayout5.xml"/><Relationship Id="rId6" Type="http://schemas.openxmlformats.org/officeDocument/2006/relationships/hyperlink" Target="https://freesvg.org/simple-drawing-of-aperitif-glassware" TargetMode="External"/><Relationship Id="rId5" Type="http://schemas.openxmlformats.org/officeDocument/2006/relationships/image" Target="../media/image5.png"/><Relationship Id="rId4" Type="http://schemas.openxmlformats.org/officeDocument/2006/relationships/hyperlink" Target="https://www.publicdomainpictures.net/en/view-image.php?image=26470&amp;picture=flying-frying-pan" TargetMode="External"/></Relationships>
</file>

<file path=ppt/slides/_rels/slide57.xml.rels><?xml version="1.0" encoding="UTF-8" standalone="yes"?>
<Relationships xmlns="http://schemas.openxmlformats.org/package/2006/relationships"><Relationship Id="rId3" Type="http://schemas.openxmlformats.org/officeDocument/2006/relationships/notesSlide" Target="../notesSlides/notesSlide42.xml"/><Relationship Id="rId2" Type="http://schemas.openxmlformats.org/officeDocument/2006/relationships/slideLayout" Target="../slideLayouts/slideLayout5.xml"/><Relationship Id="rId1" Type="http://schemas.openxmlformats.org/officeDocument/2006/relationships/video" Target="https://www.youtube.com/embed/-14rFuVBhcU?start=6&amp;feature=oembed" TargetMode="External"/><Relationship Id="rId4" Type="http://schemas.openxmlformats.org/officeDocument/2006/relationships/image" Target="../media/image23.jpeg"/></Relationships>
</file>

<file path=ppt/slides/_rels/slide58.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43.xml"/><Relationship Id="rId1" Type="http://schemas.openxmlformats.org/officeDocument/2006/relationships/slideLayout" Target="../slideLayouts/slideLayout5.xml"/></Relationships>
</file>

<file path=ppt/slides/_rels/slide59.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44.xml"/><Relationship Id="rId1" Type="http://schemas.openxmlformats.org/officeDocument/2006/relationships/slideLayout" Target="../slideLayouts/slideLayout5.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60.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45.xml"/><Relationship Id="rId1" Type="http://schemas.openxmlformats.org/officeDocument/2006/relationships/slideLayout" Target="../slideLayouts/slideLayout5.xml"/></Relationships>
</file>

<file path=ppt/slides/_rels/slide61.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46.xml"/><Relationship Id="rId1" Type="http://schemas.openxmlformats.org/officeDocument/2006/relationships/slideLayout" Target="../slideLayouts/slideLayout5.xml"/></Relationships>
</file>

<file path=ppt/slides/_rels/slide62.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47.xml"/><Relationship Id="rId1" Type="http://schemas.openxmlformats.org/officeDocument/2006/relationships/slideLayout" Target="../slideLayouts/slideLayout5.xml"/><Relationship Id="rId6" Type="http://schemas.openxmlformats.org/officeDocument/2006/relationships/hyperlink" Target="https://freesvg.org/simple-drawing-of-aperitif-glassware" TargetMode="External"/><Relationship Id="rId5" Type="http://schemas.openxmlformats.org/officeDocument/2006/relationships/image" Target="../media/image5.png"/><Relationship Id="rId4" Type="http://schemas.openxmlformats.org/officeDocument/2006/relationships/hyperlink" Target="https://www.publicdomainpictures.net/en/view-image.php?image=26470&amp;picture=flying-frying-pan" TargetMode="External"/></Relationships>
</file>

<file path=ppt/slides/_rels/slide63.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48.xml"/><Relationship Id="rId1" Type="http://schemas.openxmlformats.org/officeDocument/2006/relationships/slideLayout" Target="../slideLayouts/slideLayout5.xml"/></Relationships>
</file>

<file path=ppt/slides/_rels/slide64.xml.rels><?xml version="1.0" encoding="UTF-8" standalone="yes"?>
<Relationships xmlns="http://schemas.openxmlformats.org/package/2006/relationships"><Relationship Id="rId2" Type="http://schemas.openxmlformats.org/officeDocument/2006/relationships/notesSlide" Target="../notesSlides/notesSlide49.xml"/><Relationship Id="rId1" Type="http://schemas.openxmlformats.org/officeDocument/2006/relationships/slideLayout" Target="../slideLayouts/slideLayout5.xml"/></Relationships>
</file>

<file path=ppt/slides/_rels/slide65.xml.rels><?xml version="1.0" encoding="UTF-8" standalone="yes"?>
<Relationships xmlns="http://schemas.openxmlformats.org/package/2006/relationships"><Relationship Id="rId2" Type="http://schemas.openxmlformats.org/officeDocument/2006/relationships/notesSlide" Target="../notesSlides/notesSlide50.xml"/><Relationship Id="rId1" Type="http://schemas.openxmlformats.org/officeDocument/2006/relationships/slideLayout" Target="../slideLayouts/slideLayout5.xml"/></Relationships>
</file>

<file path=ppt/slides/_rels/slide66.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51.xml"/><Relationship Id="rId1" Type="http://schemas.openxmlformats.org/officeDocument/2006/relationships/slideLayout" Target="../slideLayouts/slideLayout5.xml"/></Relationships>
</file>

<file path=ppt/slides/_rels/slide67.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52.xml"/><Relationship Id="rId1" Type="http://schemas.openxmlformats.org/officeDocument/2006/relationships/slideLayout" Target="../slideLayouts/slideLayout5.xml"/></Relationships>
</file>

<file path=ppt/slides/_rels/slide68.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53.xml"/><Relationship Id="rId1" Type="http://schemas.openxmlformats.org/officeDocument/2006/relationships/slideLayout" Target="../slideLayouts/slideLayout5.xml"/></Relationships>
</file>

<file path=ppt/slides/_rels/slide69.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notesSlide" Target="../notesSlides/notesSlide54.xml"/><Relationship Id="rId1" Type="http://schemas.openxmlformats.org/officeDocument/2006/relationships/slideLayout" Target="../slideLayouts/slideLayout5.xml"/></Relationships>
</file>

<file path=ppt/slides/_rels/slide70.xml.rels><?xml version="1.0" encoding="UTF-8" standalone="yes"?>
<Relationships xmlns="http://schemas.openxmlformats.org/package/2006/relationships"><Relationship Id="rId3" Type="http://schemas.openxmlformats.org/officeDocument/2006/relationships/notesSlide" Target="../notesSlides/notesSlide55.xml"/><Relationship Id="rId2" Type="http://schemas.openxmlformats.org/officeDocument/2006/relationships/slideLayout" Target="../slideLayouts/slideLayout5.xml"/><Relationship Id="rId1" Type="http://schemas.openxmlformats.org/officeDocument/2006/relationships/video" Target="https://www.youtube.com/embed/qp0HIF3SfI4?start=1&amp;feature=oembed" TargetMode="External"/><Relationship Id="rId4" Type="http://schemas.openxmlformats.org/officeDocument/2006/relationships/image" Target="../media/image32.jpeg"/></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72.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56.xml"/><Relationship Id="rId1" Type="http://schemas.openxmlformats.org/officeDocument/2006/relationships/slideLayout" Target="../slideLayouts/slideLayout5.xml"/><Relationship Id="rId6" Type="http://schemas.openxmlformats.org/officeDocument/2006/relationships/hyperlink" Target="https://freesvg.org/simple-drawing-of-aperitif-glassware" TargetMode="External"/><Relationship Id="rId5" Type="http://schemas.openxmlformats.org/officeDocument/2006/relationships/image" Target="../media/image5.png"/><Relationship Id="rId4" Type="http://schemas.openxmlformats.org/officeDocument/2006/relationships/hyperlink" Target="https://www.publicdomainpictures.net/en/view-image.php?image=26470&amp;picture=flying-frying-pan" TargetMode="External"/></Relationships>
</file>

<file path=ppt/slides/_rels/slide73.xml.rels><?xml version="1.0" encoding="UTF-8" standalone="yes"?>
<Relationships xmlns="http://schemas.openxmlformats.org/package/2006/relationships"><Relationship Id="rId3" Type="http://schemas.openxmlformats.org/officeDocument/2006/relationships/image" Target="../media/image33.jpg"/><Relationship Id="rId2" Type="http://schemas.openxmlformats.org/officeDocument/2006/relationships/notesSlide" Target="../notesSlides/notesSlide57.xml"/><Relationship Id="rId1" Type="http://schemas.openxmlformats.org/officeDocument/2006/relationships/slideLayout" Target="../slideLayouts/slideLayout5.xml"/><Relationship Id="rId4" Type="http://schemas.openxmlformats.org/officeDocument/2006/relationships/hyperlink" Target="https://www.pxfuel.com/en/free-photo-quaez" TargetMode="External"/></Relationships>
</file>

<file path=ppt/slides/_rels/slide74.xml.rels><?xml version="1.0" encoding="UTF-8" standalone="yes"?>
<Relationships xmlns="http://schemas.openxmlformats.org/package/2006/relationships"><Relationship Id="rId3" Type="http://schemas.openxmlformats.org/officeDocument/2006/relationships/hyperlink" Target="https://www.youtube.com/watch?v=sK8XSIVhsE4&amp;t=3s" TargetMode="External"/><Relationship Id="rId2" Type="http://schemas.openxmlformats.org/officeDocument/2006/relationships/notesSlide" Target="../notesSlides/notesSlide58.xml"/><Relationship Id="rId1" Type="http://schemas.openxmlformats.org/officeDocument/2006/relationships/slideLayout" Target="../slideLayouts/slideLayout5.xml"/><Relationship Id="rId6" Type="http://schemas.openxmlformats.org/officeDocument/2006/relationships/hyperlink" Target="https://www.youtube.com/watch?v=qp0HIF3SfI4" TargetMode="External"/><Relationship Id="rId5" Type="http://schemas.openxmlformats.org/officeDocument/2006/relationships/hyperlink" Target="https://simonsinek.com/stories/would-you-still-lead-if-no-one-ever-knew-your-name/" TargetMode="External"/><Relationship Id="rId4" Type="http://schemas.openxmlformats.org/officeDocument/2006/relationships/hyperlink" Target="https://www.mckinsey.com/featured-insights/mckinsey-explainers/what-is-leadership"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24275C2A-1D8C-ABFD-CBA2-EC2FDDC2D700}"/>
              </a:ext>
            </a:extLst>
          </p:cNvPr>
          <p:cNvSpPr txBox="1"/>
          <p:nvPr/>
        </p:nvSpPr>
        <p:spPr>
          <a:xfrm>
            <a:off x="3729979" y="570696"/>
            <a:ext cx="7358731" cy="3554819"/>
          </a:xfrm>
          <a:prstGeom prst="rect">
            <a:avLst/>
          </a:prstGeom>
          <a:noFill/>
        </p:spPr>
        <p:txBody>
          <a:bodyPr wrap="square" rtlCol="0">
            <a:spAutoFit/>
          </a:bodyPr>
          <a:lstStyle/>
          <a:p>
            <a:pPr marL="0" marR="0" lvl="0" indent="0" algn="l" defTabSz="370332" rtl="0" eaLnBrk="1" fontAlgn="auto" latinLnBrk="0" hangingPunct="1">
              <a:lnSpc>
                <a:spcPct val="100000"/>
              </a:lnSpc>
              <a:spcBef>
                <a:spcPts val="0"/>
              </a:spcBef>
              <a:spcAft>
                <a:spcPts val="600"/>
              </a:spcAft>
              <a:buClrTx/>
              <a:buSzTx/>
              <a:buFontTx/>
              <a:buNone/>
              <a:tabLst/>
              <a:defRPr/>
            </a:pPr>
            <a:r>
              <a:rPr kumimoji="0" lang="en-GB" sz="4000" b="0" i="0" u="none" strike="noStrike" kern="1200" cap="none" spc="0" normalizeH="0" baseline="0" noProof="0" dirty="0">
                <a:ln>
                  <a:noFill/>
                </a:ln>
                <a:solidFill>
                  <a:prstClr val="white"/>
                </a:solidFill>
                <a:effectLst/>
                <a:uLnTx/>
                <a:uFillTx/>
                <a:latin typeface="Raleway" pitchFamily="2" charset="0"/>
                <a:ea typeface="+mn-ea"/>
                <a:cs typeface="+mn-cs"/>
              </a:rPr>
              <a:t>Effective Management</a:t>
            </a:r>
          </a:p>
          <a:p>
            <a:pPr marL="0" marR="0" lvl="0" indent="0" algn="l" defTabSz="370332" rtl="0" eaLnBrk="1" fontAlgn="auto" latinLnBrk="0" hangingPunct="1">
              <a:lnSpc>
                <a:spcPct val="100000"/>
              </a:lnSpc>
              <a:spcBef>
                <a:spcPts val="0"/>
              </a:spcBef>
              <a:spcAft>
                <a:spcPts val="600"/>
              </a:spcAft>
              <a:buClrTx/>
              <a:buSzTx/>
              <a:buFontTx/>
              <a:buNone/>
              <a:tabLst/>
              <a:defRPr/>
            </a:pPr>
            <a:r>
              <a:rPr kumimoji="0" lang="en-GB" sz="4000" b="0" i="0" u="none" strike="noStrike" kern="1200" cap="none" spc="0" normalizeH="0" baseline="0" noProof="0" dirty="0">
                <a:ln>
                  <a:noFill/>
                </a:ln>
                <a:solidFill>
                  <a:prstClr val="white"/>
                </a:solidFill>
                <a:effectLst/>
                <a:uLnTx/>
                <a:uFillTx/>
                <a:latin typeface="Raleway" pitchFamily="2" charset="0"/>
                <a:ea typeface="+mn-ea"/>
                <a:cs typeface="+mn-cs"/>
              </a:rPr>
              <a:t>International Gastronomy Management</a:t>
            </a:r>
          </a:p>
          <a:p>
            <a:pPr marL="0" marR="0" lvl="0" indent="0" algn="l" defTabSz="370332" rtl="0" eaLnBrk="1" fontAlgn="auto" latinLnBrk="0" hangingPunct="1">
              <a:lnSpc>
                <a:spcPct val="150000"/>
              </a:lnSpc>
              <a:spcBef>
                <a:spcPts val="0"/>
              </a:spcBef>
              <a:spcAft>
                <a:spcPts val="600"/>
              </a:spcAft>
              <a:buClrTx/>
              <a:buSzTx/>
              <a:buFontTx/>
              <a:buNone/>
              <a:tabLst/>
              <a:defRPr/>
            </a:pPr>
            <a:r>
              <a:rPr kumimoji="0" lang="en-GB" sz="4000" b="0" i="0" u="none" strike="noStrike" kern="1200" cap="none" spc="0" normalizeH="0" baseline="0" noProof="0" dirty="0">
                <a:ln>
                  <a:noFill/>
                </a:ln>
                <a:solidFill>
                  <a:prstClr val="white"/>
                </a:solidFill>
                <a:effectLst/>
                <a:uLnTx/>
                <a:uFillTx/>
                <a:latin typeface="Raleway" pitchFamily="2" charset="0"/>
                <a:ea typeface="+mn-ea"/>
                <a:cs typeface="+mn-cs"/>
              </a:rPr>
              <a:t>[BMGM4000]</a:t>
            </a:r>
          </a:p>
          <a:p>
            <a:pPr marL="0" marR="0" lvl="0" indent="0" algn="l" defTabSz="457200" rtl="0" eaLnBrk="1" fontAlgn="auto" latinLnBrk="0" hangingPunct="1">
              <a:lnSpc>
                <a:spcPct val="100000"/>
              </a:lnSpc>
              <a:spcBef>
                <a:spcPts val="0"/>
              </a:spcBef>
              <a:spcAft>
                <a:spcPts val="600"/>
              </a:spcAft>
              <a:buClrTx/>
              <a:buSzTx/>
              <a:buFontTx/>
              <a:buNone/>
              <a:tabLst/>
              <a:defRPr/>
            </a:pPr>
            <a:endParaRPr kumimoji="0" lang="en-GB" sz="30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 name="TextBox 3">
            <a:extLst>
              <a:ext uri="{FF2B5EF4-FFF2-40B4-BE49-F238E27FC236}">
                <a16:creationId xmlns:a16="http://schemas.microsoft.com/office/drawing/2014/main" id="{99042483-E171-D46B-184F-10986136BEF0}"/>
              </a:ext>
            </a:extLst>
          </p:cNvPr>
          <p:cNvSpPr txBox="1"/>
          <p:nvPr/>
        </p:nvSpPr>
        <p:spPr>
          <a:xfrm>
            <a:off x="3729979" y="3607670"/>
            <a:ext cx="7505371" cy="1938992"/>
          </a:xfrm>
          <a:prstGeom prst="rect">
            <a:avLst/>
          </a:prstGeom>
          <a:noFill/>
        </p:spPr>
        <p:txBody>
          <a:bodyPr wrap="square" rtlCol="0">
            <a:spAutoFit/>
          </a:bodyPr>
          <a:lstStyle/>
          <a:p>
            <a:pPr marL="0" marR="0" lvl="0" indent="0" algn="l" defTabSz="370332" rtl="0" eaLnBrk="1" fontAlgn="auto" latinLnBrk="0" hangingPunct="1">
              <a:lnSpc>
                <a:spcPct val="100000"/>
              </a:lnSpc>
              <a:spcBef>
                <a:spcPts val="0"/>
              </a:spcBef>
              <a:spcAft>
                <a:spcPts val="600"/>
              </a:spcAft>
              <a:buClrTx/>
              <a:buSzTx/>
              <a:buFontTx/>
              <a:buNone/>
              <a:tabLst/>
              <a:defRPr/>
            </a:pPr>
            <a:r>
              <a:rPr kumimoji="0" lang="en-GB" sz="4000" b="0" i="0" u="none" strike="noStrike" kern="1200" cap="none" spc="0" normalizeH="0" baseline="0" noProof="0" dirty="0">
                <a:ln>
                  <a:noFill/>
                </a:ln>
                <a:solidFill>
                  <a:prstClr val="white"/>
                </a:solidFill>
                <a:effectLst/>
                <a:uLnTx/>
                <a:uFillTx/>
                <a:latin typeface="Raleway" pitchFamily="2" charset="0"/>
                <a:ea typeface="+mn-ea"/>
                <a:cs typeface="+mn-cs"/>
              </a:rPr>
              <a:t>Week 2 – FOH &amp; BOH Structures &amp; The Principles of Management</a:t>
            </a:r>
          </a:p>
        </p:txBody>
      </p:sp>
    </p:spTree>
    <p:extLst>
      <p:ext uri="{BB962C8B-B14F-4D97-AF65-F5344CB8AC3E}">
        <p14:creationId xmlns:p14="http://schemas.microsoft.com/office/powerpoint/2010/main" val="137060021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C07351F-A7F4-02CD-7131-EC911641390A}"/>
              </a:ext>
            </a:extLst>
          </p:cNvPr>
          <p:cNvSpPr txBox="1"/>
          <p:nvPr/>
        </p:nvSpPr>
        <p:spPr>
          <a:xfrm>
            <a:off x="4952097" y="161643"/>
            <a:ext cx="2287806" cy="92333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5400" b="1" i="0" u="none" strike="noStrike" kern="1200" cap="none" spc="0" normalizeH="0" baseline="0" noProof="0" dirty="0">
                <a:ln>
                  <a:noFill/>
                </a:ln>
                <a:solidFill>
                  <a:prstClr val="black"/>
                </a:solidFill>
                <a:effectLst/>
                <a:uLnTx/>
                <a:uFillTx/>
                <a:latin typeface="Raleway" pitchFamily="2" charset="0"/>
                <a:ea typeface="+mn-ea"/>
                <a:cs typeface="Arial" panose="020B0604020202020204" pitchFamily="34" charset="0"/>
              </a:rPr>
              <a:t>Recap</a:t>
            </a:r>
          </a:p>
        </p:txBody>
      </p:sp>
      <p:sp>
        <p:nvSpPr>
          <p:cNvPr id="4" name="TextBox 3">
            <a:extLst>
              <a:ext uri="{FF2B5EF4-FFF2-40B4-BE49-F238E27FC236}">
                <a16:creationId xmlns:a16="http://schemas.microsoft.com/office/drawing/2014/main" id="{A2F66A39-41C6-E830-EDC9-72C83913FAA2}"/>
              </a:ext>
            </a:extLst>
          </p:cNvPr>
          <p:cNvSpPr txBox="1"/>
          <p:nvPr/>
        </p:nvSpPr>
        <p:spPr>
          <a:xfrm>
            <a:off x="4470400" y="4455886"/>
            <a:ext cx="184731" cy="369332"/>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Raleway" pitchFamily="2" charset="0"/>
              <a:ea typeface="+mn-ea"/>
              <a:cs typeface="+mn-cs"/>
            </a:endParaRPr>
          </a:p>
        </p:txBody>
      </p:sp>
      <p:sp>
        <p:nvSpPr>
          <p:cNvPr id="6" name="TextBox 5">
            <a:extLst>
              <a:ext uri="{FF2B5EF4-FFF2-40B4-BE49-F238E27FC236}">
                <a16:creationId xmlns:a16="http://schemas.microsoft.com/office/drawing/2014/main" id="{BFBD3389-FD69-41D9-29BC-6E46EEFE5F1A}"/>
              </a:ext>
            </a:extLst>
          </p:cNvPr>
          <p:cNvSpPr txBox="1"/>
          <p:nvPr/>
        </p:nvSpPr>
        <p:spPr>
          <a:xfrm>
            <a:off x="199986" y="1033268"/>
            <a:ext cx="11219381" cy="4893647"/>
          </a:xfrm>
          <a:prstGeom prst="rect">
            <a:avLst/>
          </a:prstGeom>
          <a:noFill/>
        </p:spPr>
        <p:txBody>
          <a:bodyPr wrap="square" rtlCol="0">
            <a:spAutoFit/>
          </a:bodyPr>
          <a:lstStyle/>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altLang="zh-MO" sz="3600" b="0" i="0" u="none" strike="noStrike" kern="1200" cap="none" spc="0" normalizeH="0" baseline="0" noProof="0" dirty="0">
                <a:ln>
                  <a:noFill/>
                </a:ln>
                <a:solidFill>
                  <a:prstClr val="black"/>
                </a:solidFill>
                <a:effectLst/>
                <a:uLnTx/>
                <a:uFillTx/>
                <a:latin typeface="Raleway" pitchFamily="2" charset="0"/>
                <a:ea typeface="新細明體" panose="02020500000000000000" pitchFamily="18" charset="-120"/>
                <a:cs typeface="+mn-cs"/>
              </a:rPr>
              <a:t>Introductions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zh-MO" sz="3600" b="0" i="0" u="none" strike="noStrike" kern="1200" cap="none" spc="0" normalizeH="0" baseline="0" noProof="0" dirty="0">
              <a:ln>
                <a:noFill/>
              </a:ln>
              <a:solidFill>
                <a:prstClr val="black"/>
              </a:solidFill>
              <a:effectLst/>
              <a:uLnTx/>
              <a:uFillTx/>
              <a:latin typeface="Raleway" pitchFamily="2" charset="0"/>
              <a:ea typeface="新細明體" panose="02020500000000000000" pitchFamily="18" charset="-120"/>
              <a:cs typeface="+mn-cs"/>
            </a:endParaRP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altLang="zh-MO" sz="3600" b="0" i="0" u="none" strike="noStrike" kern="1200" cap="none" spc="0" normalizeH="0" baseline="0" noProof="0" dirty="0">
                <a:ln>
                  <a:noFill/>
                </a:ln>
                <a:solidFill>
                  <a:prstClr val="black"/>
                </a:solidFill>
                <a:effectLst/>
                <a:uLnTx/>
                <a:uFillTx/>
                <a:latin typeface="Raleway" pitchFamily="2" charset="0"/>
                <a:ea typeface="新細明體" panose="02020500000000000000" pitchFamily="18" charset="-120"/>
                <a:cs typeface="+mn-cs"/>
              </a:rPr>
              <a:t>Module Overview &amp; content to be covered</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zh-MO" sz="3600" b="0" i="0" u="none" strike="noStrike" kern="1200" cap="none" spc="0" normalizeH="0" baseline="0" noProof="0" dirty="0">
              <a:ln>
                <a:noFill/>
              </a:ln>
              <a:solidFill>
                <a:prstClr val="black"/>
              </a:solidFill>
              <a:effectLst/>
              <a:uLnTx/>
              <a:uFillTx/>
              <a:latin typeface="Raleway" pitchFamily="2" charset="0"/>
              <a:ea typeface="新細明體" panose="02020500000000000000" pitchFamily="18" charset="-120"/>
              <a:cs typeface="+mn-cs"/>
            </a:endParaRP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3600" b="0" i="0" u="none" strike="noStrike" kern="1200" cap="none" spc="0" normalizeH="0" baseline="0" noProof="0" dirty="0">
                <a:ln>
                  <a:noFill/>
                </a:ln>
                <a:solidFill>
                  <a:prstClr val="black"/>
                </a:solidFill>
                <a:effectLst/>
                <a:uLnTx/>
                <a:uFillTx/>
                <a:latin typeface="Raleway" pitchFamily="2" charset="0"/>
                <a:ea typeface="ＭＳ Ｐゴシック" charset="0"/>
                <a:cs typeface="+mn-cs"/>
              </a:rPr>
              <a:t>Module Handbook &amp; Assessments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3600" b="0" i="0" u="none" strike="noStrike" kern="1200" cap="none" spc="0" normalizeH="0" baseline="0" noProof="0" dirty="0">
              <a:ln>
                <a:noFill/>
              </a:ln>
              <a:solidFill>
                <a:prstClr val="black"/>
              </a:solidFill>
              <a:effectLst/>
              <a:uLnTx/>
              <a:uFillTx/>
              <a:latin typeface="Raleway" pitchFamily="2" charset="0"/>
              <a:ea typeface="ＭＳ Ｐゴシック" charset="0"/>
              <a:cs typeface="+mn-cs"/>
            </a:endParaRP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3600" b="0" i="0" u="none" strike="noStrike" kern="1200" cap="none" spc="0" normalizeH="0" baseline="0" noProof="0" dirty="0">
                <a:ln>
                  <a:noFill/>
                </a:ln>
                <a:solidFill>
                  <a:prstClr val="black"/>
                </a:solidFill>
                <a:effectLst/>
                <a:uLnTx/>
                <a:uFillTx/>
                <a:latin typeface="Raleway" pitchFamily="2" charset="0"/>
                <a:ea typeface="ＭＳ Ｐゴシック" charset="0"/>
                <a:cs typeface="+mn-cs"/>
              </a:rPr>
              <a:t>Introduction of key terms: management styles, kitchen brigade etc.</a:t>
            </a:r>
            <a:endParaRPr kumimoji="0" lang="en-GB" sz="3600" b="0" i="0" u="none" strike="noStrike" kern="1200" cap="none" spc="0" normalizeH="0" baseline="0" noProof="0" dirty="0">
              <a:ln>
                <a:noFill/>
              </a:ln>
              <a:solidFill>
                <a:prstClr val="black"/>
              </a:solidFill>
              <a:effectLst/>
              <a:uLnTx/>
              <a:uFillTx/>
              <a:latin typeface="Raleway" pitchFamily="2"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51843013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C07351F-A7F4-02CD-7131-EC911641390A}"/>
              </a:ext>
            </a:extLst>
          </p:cNvPr>
          <p:cNvSpPr txBox="1"/>
          <p:nvPr/>
        </p:nvSpPr>
        <p:spPr>
          <a:xfrm>
            <a:off x="2945233" y="223199"/>
            <a:ext cx="6301533" cy="92333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5400" b="1" i="0" u="none" strike="noStrike" kern="1200" cap="none" spc="0" normalizeH="0" baseline="0" noProof="0" dirty="0">
                <a:ln>
                  <a:noFill/>
                </a:ln>
                <a:solidFill>
                  <a:prstClr val="black"/>
                </a:solidFill>
                <a:effectLst/>
                <a:uLnTx/>
                <a:uFillTx/>
                <a:latin typeface="Raleway" pitchFamily="2" charset="0"/>
                <a:ea typeface="+mn-ea"/>
                <a:cs typeface="Arial" panose="020B0604020202020204" pitchFamily="34" charset="0"/>
              </a:rPr>
              <a:t>Today’s objectives</a:t>
            </a:r>
          </a:p>
        </p:txBody>
      </p:sp>
      <p:sp>
        <p:nvSpPr>
          <p:cNvPr id="4" name="TextBox 3">
            <a:extLst>
              <a:ext uri="{FF2B5EF4-FFF2-40B4-BE49-F238E27FC236}">
                <a16:creationId xmlns:a16="http://schemas.microsoft.com/office/drawing/2014/main" id="{A2F66A39-41C6-E830-EDC9-72C83913FAA2}"/>
              </a:ext>
            </a:extLst>
          </p:cNvPr>
          <p:cNvSpPr txBox="1"/>
          <p:nvPr/>
        </p:nvSpPr>
        <p:spPr>
          <a:xfrm>
            <a:off x="4470400" y="4455886"/>
            <a:ext cx="184731" cy="369332"/>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Raleway" pitchFamily="2" charset="0"/>
              <a:ea typeface="+mn-ea"/>
              <a:cs typeface="+mn-cs"/>
            </a:endParaRPr>
          </a:p>
        </p:txBody>
      </p:sp>
      <p:sp>
        <p:nvSpPr>
          <p:cNvPr id="6" name="TextBox 5">
            <a:extLst>
              <a:ext uri="{FF2B5EF4-FFF2-40B4-BE49-F238E27FC236}">
                <a16:creationId xmlns:a16="http://schemas.microsoft.com/office/drawing/2014/main" id="{BFBD3389-FD69-41D9-29BC-6E46EEFE5F1A}"/>
              </a:ext>
            </a:extLst>
          </p:cNvPr>
          <p:cNvSpPr txBox="1"/>
          <p:nvPr/>
        </p:nvSpPr>
        <p:spPr>
          <a:xfrm>
            <a:off x="1050591" y="1486771"/>
            <a:ext cx="10090818" cy="3785652"/>
          </a:xfrm>
          <a:prstGeom prst="rect">
            <a:avLst/>
          </a:prstGeom>
          <a:noFill/>
        </p:spPr>
        <p:txBody>
          <a:bodyPr wrap="square" rtlCol="0">
            <a:spAutoFit/>
          </a:bodyPr>
          <a:lstStyle/>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altLang="zh-MO" sz="3600" b="0" i="0" u="none" strike="noStrike" kern="1200" cap="none" spc="0" normalizeH="0" baseline="0" noProof="0" dirty="0">
                <a:ln>
                  <a:noFill/>
                </a:ln>
                <a:solidFill>
                  <a:prstClr val="black"/>
                </a:solidFill>
                <a:effectLst/>
                <a:uLnTx/>
                <a:uFillTx/>
                <a:latin typeface="Raleway" pitchFamily="2" charset="0"/>
                <a:ea typeface="新細明體" panose="02020500000000000000" pitchFamily="18" charset="-120"/>
                <a:cs typeface="+mn-cs"/>
              </a:rPr>
              <a:t>Structure: BOH/FOH (roles &amp; responsibilities).</a:t>
            </a: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3600" dirty="0">
                <a:solidFill>
                  <a:prstClr val="black"/>
                </a:solidFill>
                <a:latin typeface="Raleway" pitchFamily="2" charset="0"/>
                <a:ea typeface="新細明體" panose="02020500000000000000" pitchFamily="18" charset="-120"/>
              </a:rPr>
              <a:t>Kitchen Brigade.</a:t>
            </a: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3600" b="0" i="0" u="none" strike="noStrike" kern="1200" cap="none" spc="0" normalizeH="0" baseline="0" noProof="0" dirty="0">
                <a:ln>
                  <a:noFill/>
                </a:ln>
                <a:solidFill>
                  <a:prstClr val="black"/>
                </a:solidFill>
                <a:effectLst/>
                <a:uLnTx/>
                <a:uFillTx/>
                <a:latin typeface="Raleway" pitchFamily="2" charset="0"/>
                <a:ea typeface="新細明體" panose="02020500000000000000" pitchFamily="18" charset="-120"/>
                <a:cs typeface="+mn-cs"/>
              </a:rPr>
              <a:t>What is management &amp; leadership?</a:t>
            </a: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3600" dirty="0">
                <a:solidFill>
                  <a:prstClr val="black"/>
                </a:solidFill>
                <a:latin typeface="Raleway" pitchFamily="2" charset="0"/>
                <a:ea typeface="新細明體" panose="02020500000000000000" pitchFamily="18" charset="-120"/>
              </a:rPr>
              <a:t>Function of management.</a:t>
            </a: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3600" b="0" i="0" u="none" strike="noStrike" kern="1200" cap="none" spc="0" normalizeH="0" baseline="0" noProof="0" dirty="0">
                <a:ln>
                  <a:noFill/>
                </a:ln>
                <a:solidFill>
                  <a:prstClr val="black"/>
                </a:solidFill>
                <a:effectLst/>
                <a:uLnTx/>
                <a:uFillTx/>
                <a:latin typeface="Raleway" pitchFamily="2" charset="0"/>
                <a:ea typeface="新細明體" panose="02020500000000000000" pitchFamily="18" charset="-120"/>
                <a:cs typeface="+mn-cs"/>
              </a:rPr>
              <a:t>5 levels of leadership.</a:t>
            </a: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3600" dirty="0">
                <a:solidFill>
                  <a:prstClr val="black"/>
                </a:solidFill>
                <a:latin typeface="Raleway" pitchFamily="2" charset="0"/>
                <a:ea typeface="新細明體" panose="02020500000000000000" pitchFamily="18" charset="-120"/>
              </a:rPr>
              <a:t>Styles of management/leadership.</a:t>
            </a:r>
            <a:endParaRPr kumimoji="0" lang="en-GB" sz="3600" b="0" i="0" u="none" strike="noStrike" kern="1200" cap="none" spc="0" normalizeH="0" baseline="0" noProof="0" dirty="0">
              <a:ln>
                <a:noFill/>
              </a:ln>
              <a:solidFill>
                <a:prstClr val="black"/>
              </a:solidFill>
              <a:effectLst/>
              <a:uLnTx/>
              <a:uFillTx/>
              <a:latin typeface="Raleway" pitchFamily="2"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5716469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3C4B018-F14B-4EBD-8093-86C335738787}"/>
            </a:ext>
          </a:extLst>
        </p:cNvPr>
        <p:cNvGrpSpPr/>
        <p:nvPr/>
      </p:nvGrpSpPr>
      <p:grpSpPr>
        <a:xfrm>
          <a:off x="0" y="0"/>
          <a:ext cx="0" cy="0"/>
          <a:chOff x="0" y="0"/>
          <a:chExt cx="0" cy="0"/>
        </a:xfrm>
      </p:grpSpPr>
      <p:sp>
        <p:nvSpPr>
          <p:cNvPr id="4" name="TextBox 3">
            <a:extLst>
              <a:ext uri="{FF2B5EF4-FFF2-40B4-BE49-F238E27FC236}">
                <a16:creationId xmlns:a16="http://schemas.microsoft.com/office/drawing/2014/main" id="{F63BB41F-115E-B11A-B22A-F94605A4324C}"/>
              </a:ext>
            </a:extLst>
          </p:cNvPr>
          <p:cNvSpPr txBox="1"/>
          <p:nvPr/>
        </p:nvSpPr>
        <p:spPr>
          <a:xfrm>
            <a:off x="4470400" y="4455886"/>
            <a:ext cx="184731" cy="369332"/>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Raleway" pitchFamily="2" charset="0"/>
              <a:ea typeface="+mn-ea"/>
              <a:cs typeface="+mn-cs"/>
            </a:endParaRPr>
          </a:p>
        </p:txBody>
      </p:sp>
      <p:pic>
        <p:nvPicPr>
          <p:cNvPr id="10" name="Picture 9">
            <a:extLst>
              <a:ext uri="{FF2B5EF4-FFF2-40B4-BE49-F238E27FC236}">
                <a16:creationId xmlns:a16="http://schemas.microsoft.com/office/drawing/2014/main" id="{431FFAD9-E893-787A-D131-0B162B0E2FE1}"/>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7536871" y="1652299"/>
            <a:ext cx="3553401" cy="3553401"/>
          </a:xfrm>
          <a:prstGeom prst="rect">
            <a:avLst/>
          </a:prstGeom>
        </p:spPr>
      </p:pic>
      <p:pic>
        <p:nvPicPr>
          <p:cNvPr id="12" name="Picture 11">
            <a:extLst>
              <a:ext uri="{FF2B5EF4-FFF2-40B4-BE49-F238E27FC236}">
                <a16:creationId xmlns:a16="http://schemas.microsoft.com/office/drawing/2014/main" id="{B743FB4D-CFDD-03B3-3716-4BC7DB93FB24}"/>
              </a:ext>
            </a:extLst>
          </p:cNvPr>
          <p:cNvPicPr>
            <a:picLocks noChangeAspect="1"/>
          </p:cNvPicPr>
          <p:nvPr/>
        </p:nvPicPr>
        <p:blipFill>
          <a:blip r:embed="rId5">
            <a:extLst>
              <a:ext uri="{28A0092B-C50C-407E-A947-70E740481C1C}">
                <a14:useLocalDpi xmlns:a14="http://schemas.microsoft.com/office/drawing/2010/main" val="0"/>
              </a:ext>
              <a:ext uri="{837473B0-CC2E-450A-ABE3-18F120FF3D39}">
                <a1611:picAttrSrcUrl xmlns:a1611="http://schemas.microsoft.com/office/drawing/2016/11/main" r:id="rId6"/>
              </a:ext>
            </a:extLst>
          </a:blip>
          <a:stretch>
            <a:fillRect/>
          </a:stretch>
        </p:blipFill>
        <p:spPr>
          <a:xfrm>
            <a:off x="9481703" y="571857"/>
            <a:ext cx="1904762" cy="1904762"/>
          </a:xfrm>
          <a:prstGeom prst="rect">
            <a:avLst/>
          </a:prstGeom>
        </p:spPr>
      </p:pic>
      <p:sp>
        <p:nvSpPr>
          <p:cNvPr id="15" name="TextBox 14">
            <a:extLst>
              <a:ext uri="{FF2B5EF4-FFF2-40B4-BE49-F238E27FC236}">
                <a16:creationId xmlns:a16="http://schemas.microsoft.com/office/drawing/2014/main" id="{A8892569-A9A8-F1D3-F8DF-F624BF4DB5CC}"/>
              </a:ext>
            </a:extLst>
          </p:cNvPr>
          <p:cNvSpPr txBox="1"/>
          <p:nvPr/>
        </p:nvSpPr>
        <p:spPr>
          <a:xfrm>
            <a:off x="457200" y="1997838"/>
            <a:ext cx="6783478" cy="2862322"/>
          </a:xfrm>
          <a:prstGeom prst="rect">
            <a:avLst/>
          </a:prstGeom>
          <a:noFill/>
        </p:spPr>
        <p:txBody>
          <a:bodyPr wrap="square" rtlCol="0">
            <a:spAutoFit/>
          </a:bodyPr>
          <a:lstStyle/>
          <a:p>
            <a:r>
              <a:rPr lang="en-GB" sz="6000" dirty="0">
                <a:latin typeface="Raleway" pitchFamily="2" charset="0"/>
              </a:rPr>
              <a:t>Structure: BOH/FOH (roles &amp; responsibilities)</a:t>
            </a:r>
          </a:p>
        </p:txBody>
      </p:sp>
    </p:spTree>
    <p:extLst>
      <p:ext uri="{BB962C8B-B14F-4D97-AF65-F5344CB8AC3E}">
        <p14:creationId xmlns:p14="http://schemas.microsoft.com/office/powerpoint/2010/main" val="41152763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E3B8E22-18F1-5225-A0AB-68C5FD1BEBCE}"/>
            </a:ext>
          </a:extLst>
        </p:cNvPr>
        <p:cNvGrpSpPr/>
        <p:nvPr/>
      </p:nvGrpSpPr>
      <p:grpSpPr>
        <a:xfrm>
          <a:off x="0" y="0"/>
          <a:ext cx="0" cy="0"/>
          <a:chOff x="0" y="0"/>
          <a:chExt cx="0" cy="0"/>
        </a:xfrm>
      </p:grpSpPr>
      <p:sp>
        <p:nvSpPr>
          <p:cNvPr id="4" name="TextBox 3">
            <a:extLst>
              <a:ext uri="{FF2B5EF4-FFF2-40B4-BE49-F238E27FC236}">
                <a16:creationId xmlns:a16="http://schemas.microsoft.com/office/drawing/2014/main" id="{2E917FF1-97F9-8618-1857-3F0BEA900969}"/>
              </a:ext>
            </a:extLst>
          </p:cNvPr>
          <p:cNvSpPr txBox="1"/>
          <p:nvPr/>
        </p:nvSpPr>
        <p:spPr>
          <a:xfrm>
            <a:off x="4470400" y="4455886"/>
            <a:ext cx="184731" cy="369332"/>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Raleway" pitchFamily="2" charset="0"/>
              <a:ea typeface="+mn-ea"/>
              <a:cs typeface="+mn-cs"/>
            </a:endParaRPr>
          </a:p>
        </p:txBody>
      </p:sp>
      <p:sp>
        <p:nvSpPr>
          <p:cNvPr id="15" name="TextBox 14">
            <a:extLst>
              <a:ext uri="{FF2B5EF4-FFF2-40B4-BE49-F238E27FC236}">
                <a16:creationId xmlns:a16="http://schemas.microsoft.com/office/drawing/2014/main" id="{704E71D4-D6AF-9227-9D3D-ECE44F5E5DA4}"/>
              </a:ext>
            </a:extLst>
          </p:cNvPr>
          <p:cNvSpPr txBox="1"/>
          <p:nvPr/>
        </p:nvSpPr>
        <p:spPr>
          <a:xfrm>
            <a:off x="1469951" y="248907"/>
            <a:ext cx="9252098" cy="1015663"/>
          </a:xfrm>
          <a:prstGeom prst="rect">
            <a:avLst/>
          </a:prstGeom>
          <a:noFill/>
        </p:spPr>
        <p:txBody>
          <a:bodyPr wrap="square" rtlCol="0">
            <a:spAutoFit/>
          </a:bodyPr>
          <a:lstStyle/>
          <a:p>
            <a:r>
              <a:rPr lang="en-GB" sz="6000" b="1" dirty="0">
                <a:latin typeface="Raleway" pitchFamily="2" charset="0"/>
              </a:rPr>
              <a:t>Restaurant Terminology</a:t>
            </a:r>
          </a:p>
        </p:txBody>
      </p:sp>
      <p:pic>
        <p:nvPicPr>
          <p:cNvPr id="3" name="Picture 2">
            <a:extLst>
              <a:ext uri="{FF2B5EF4-FFF2-40B4-BE49-F238E27FC236}">
                <a16:creationId xmlns:a16="http://schemas.microsoft.com/office/drawing/2014/main" id="{1DA53E58-010C-213F-9BAC-085489FCAFFB}"/>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3600450" y="1765300"/>
            <a:ext cx="4991100" cy="3327400"/>
          </a:xfrm>
          <a:prstGeom prst="rect">
            <a:avLst/>
          </a:prstGeom>
        </p:spPr>
      </p:pic>
      <p:sp>
        <p:nvSpPr>
          <p:cNvPr id="6" name="TextBox 5">
            <a:extLst>
              <a:ext uri="{FF2B5EF4-FFF2-40B4-BE49-F238E27FC236}">
                <a16:creationId xmlns:a16="http://schemas.microsoft.com/office/drawing/2014/main" id="{0A052A5C-FDB6-2ED5-E6C7-BFAEDBBE16B4}"/>
              </a:ext>
            </a:extLst>
          </p:cNvPr>
          <p:cNvSpPr txBox="1"/>
          <p:nvPr/>
        </p:nvSpPr>
        <p:spPr>
          <a:xfrm>
            <a:off x="297712" y="1382286"/>
            <a:ext cx="3019646" cy="4093428"/>
          </a:xfrm>
          <a:prstGeom prst="rect">
            <a:avLst/>
          </a:prstGeom>
          <a:noFill/>
        </p:spPr>
        <p:txBody>
          <a:bodyPr wrap="square" rtlCol="0">
            <a:spAutoFit/>
          </a:bodyPr>
          <a:lstStyle/>
          <a:p>
            <a:r>
              <a:rPr lang="en-GB" sz="2000" b="1" u="sng" dirty="0">
                <a:latin typeface="Raleway" pitchFamily="2" charset="0"/>
              </a:rPr>
              <a:t>BOH – Back of House</a:t>
            </a:r>
          </a:p>
          <a:p>
            <a:endParaRPr lang="en-GB" sz="2000" dirty="0">
              <a:latin typeface="Raleway" pitchFamily="2" charset="0"/>
            </a:endParaRPr>
          </a:p>
          <a:p>
            <a:r>
              <a:rPr lang="en-GB" sz="2000" dirty="0">
                <a:latin typeface="Raleway" pitchFamily="2" charset="0"/>
              </a:rPr>
              <a:t>Encompasses all the behind-the-scenes areas that customers will not see. This acts as the central command centre because it is where the food is prepared, cooked, and plated before making its way to the customer’s table.</a:t>
            </a:r>
          </a:p>
        </p:txBody>
      </p:sp>
      <p:sp>
        <p:nvSpPr>
          <p:cNvPr id="8" name="TextBox 7">
            <a:extLst>
              <a:ext uri="{FF2B5EF4-FFF2-40B4-BE49-F238E27FC236}">
                <a16:creationId xmlns:a16="http://schemas.microsoft.com/office/drawing/2014/main" id="{4BAE0610-DD0B-E57B-445E-C4F8D7690B92}"/>
              </a:ext>
            </a:extLst>
          </p:cNvPr>
          <p:cNvSpPr txBox="1"/>
          <p:nvPr/>
        </p:nvSpPr>
        <p:spPr>
          <a:xfrm>
            <a:off x="8973879" y="1382286"/>
            <a:ext cx="2920409" cy="4154984"/>
          </a:xfrm>
          <a:prstGeom prst="rect">
            <a:avLst/>
          </a:prstGeom>
          <a:noFill/>
        </p:spPr>
        <p:txBody>
          <a:bodyPr wrap="square" rtlCol="0">
            <a:spAutoFit/>
          </a:bodyPr>
          <a:lstStyle/>
          <a:p>
            <a:r>
              <a:rPr lang="en-GB" sz="2400" b="1" u="sng" dirty="0">
                <a:latin typeface="Raleway" pitchFamily="2" charset="0"/>
              </a:rPr>
              <a:t>FOH – Front of House</a:t>
            </a:r>
          </a:p>
          <a:p>
            <a:endParaRPr lang="en-GB" sz="2400" dirty="0">
              <a:latin typeface="Raleway" pitchFamily="2" charset="0"/>
            </a:endParaRPr>
          </a:p>
          <a:p>
            <a:r>
              <a:rPr lang="en-GB" sz="2400" dirty="0">
                <a:latin typeface="Raleway" pitchFamily="2" charset="0"/>
              </a:rPr>
              <a:t>Refers to all actions and areas that a customer will be exposed to during their stay at a restaurant, such as the lobby and dining area.</a:t>
            </a:r>
          </a:p>
        </p:txBody>
      </p:sp>
    </p:spTree>
    <p:extLst>
      <p:ext uri="{BB962C8B-B14F-4D97-AF65-F5344CB8AC3E}">
        <p14:creationId xmlns:p14="http://schemas.microsoft.com/office/powerpoint/2010/main" val="46260838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0587E04-AE1D-0DED-EFEA-1497EBBF0436}"/>
            </a:ext>
          </a:extLst>
        </p:cNvPr>
        <p:cNvGrpSpPr/>
        <p:nvPr/>
      </p:nvGrpSpPr>
      <p:grpSpPr>
        <a:xfrm>
          <a:off x="0" y="0"/>
          <a:ext cx="0" cy="0"/>
          <a:chOff x="0" y="0"/>
          <a:chExt cx="0" cy="0"/>
        </a:xfrm>
      </p:grpSpPr>
      <p:sp>
        <p:nvSpPr>
          <p:cNvPr id="4" name="TextBox 3">
            <a:extLst>
              <a:ext uri="{FF2B5EF4-FFF2-40B4-BE49-F238E27FC236}">
                <a16:creationId xmlns:a16="http://schemas.microsoft.com/office/drawing/2014/main" id="{A799E860-D5AD-AF0D-54D2-DB165DE838AD}"/>
              </a:ext>
            </a:extLst>
          </p:cNvPr>
          <p:cNvSpPr txBox="1"/>
          <p:nvPr/>
        </p:nvSpPr>
        <p:spPr>
          <a:xfrm>
            <a:off x="4470400" y="4455886"/>
            <a:ext cx="184731" cy="369332"/>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Raleway" pitchFamily="2" charset="0"/>
              <a:ea typeface="+mn-ea"/>
              <a:cs typeface="+mn-cs"/>
            </a:endParaRPr>
          </a:p>
        </p:txBody>
      </p:sp>
      <p:sp>
        <p:nvSpPr>
          <p:cNvPr id="15" name="TextBox 14">
            <a:extLst>
              <a:ext uri="{FF2B5EF4-FFF2-40B4-BE49-F238E27FC236}">
                <a16:creationId xmlns:a16="http://schemas.microsoft.com/office/drawing/2014/main" id="{01B055DF-9EA7-8D8C-FE96-4276849CB2E7}"/>
              </a:ext>
            </a:extLst>
          </p:cNvPr>
          <p:cNvSpPr txBox="1"/>
          <p:nvPr/>
        </p:nvSpPr>
        <p:spPr>
          <a:xfrm>
            <a:off x="297712" y="248907"/>
            <a:ext cx="11596576" cy="923330"/>
          </a:xfrm>
          <a:prstGeom prst="rect">
            <a:avLst/>
          </a:prstGeom>
          <a:noFill/>
        </p:spPr>
        <p:txBody>
          <a:bodyPr wrap="square" rtlCol="0">
            <a:spAutoFit/>
          </a:bodyPr>
          <a:lstStyle/>
          <a:p>
            <a:r>
              <a:rPr lang="en-GB" sz="5400" b="1" dirty="0">
                <a:latin typeface="Raleway" pitchFamily="2" charset="0"/>
              </a:rPr>
              <a:t>Restaurant Structure - Hierarchal</a:t>
            </a:r>
          </a:p>
        </p:txBody>
      </p:sp>
      <p:sp>
        <p:nvSpPr>
          <p:cNvPr id="8" name="TextBox 7">
            <a:extLst>
              <a:ext uri="{FF2B5EF4-FFF2-40B4-BE49-F238E27FC236}">
                <a16:creationId xmlns:a16="http://schemas.microsoft.com/office/drawing/2014/main" id="{72FBC184-B5E6-3200-66D0-EC1F36CD5386}"/>
              </a:ext>
            </a:extLst>
          </p:cNvPr>
          <p:cNvSpPr txBox="1"/>
          <p:nvPr/>
        </p:nvSpPr>
        <p:spPr>
          <a:xfrm>
            <a:off x="539600" y="1443841"/>
            <a:ext cx="5861200" cy="3970318"/>
          </a:xfrm>
          <a:prstGeom prst="rect">
            <a:avLst/>
          </a:prstGeom>
          <a:noFill/>
        </p:spPr>
        <p:txBody>
          <a:bodyPr wrap="square" rtlCol="0">
            <a:spAutoFit/>
          </a:bodyPr>
          <a:lstStyle/>
          <a:p>
            <a:pPr marL="342900" indent="-342900">
              <a:buFont typeface="Arial" panose="020B0604020202020204" pitchFamily="34" charset="0"/>
              <a:buChar char="•"/>
            </a:pPr>
            <a:r>
              <a:rPr lang="en-GB" sz="2800" dirty="0">
                <a:latin typeface="Raleway" pitchFamily="2" charset="0"/>
              </a:rPr>
              <a:t>General Manager</a:t>
            </a:r>
          </a:p>
          <a:p>
            <a:pPr marL="342900" indent="-342900">
              <a:buFont typeface="Arial" panose="020B0604020202020204" pitchFamily="34" charset="0"/>
              <a:buChar char="•"/>
            </a:pPr>
            <a:r>
              <a:rPr lang="en-GB" sz="2800" dirty="0">
                <a:latin typeface="Raleway" pitchFamily="2" charset="0"/>
              </a:rPr>
              <a:t>Restaurant Manager</a:t>
            </a:r>
          </a:p>
          <a:p>
            <a:pPr marL="342900" indent="-342900">
              <a:buFont typeface="Arial" panose="020B0604020202020204" pitchFamily="34" charset="0"/>
              <a:buChar char="•"/>
            </a:pPr>
            <a:r>
              <a:rPr lang="en-GB" sz="2800" dirty="0">
                <a:latin typeface="Raleway" pitchFamily="2" charset="0"/>
              </a:rPr>
              <a:t>Assistant Restaurant Manager</a:t>
            </a:r>
          </a:p>
          <a:p>
            <a:pPr marL="342900" indent="-342900">
              <a:buFont typeface="Arial" panose="020B0604020202020204" pitchFamily="34" charset="0"/>
              <a:buChar char="•"/>
            </a:pPr>
            <a:r>
              <a:rPr lang="en-GB" sz="2800" dirty="0">
                <a:latin typeface="Raleway" pitchFamily="2" charset="0"/>
              </a:rPr>
              <a:t>Operations Manager</a:t>
            </a:r>
          </a:p>
          <a:p>
            <a:pPr marL="342900" indent="-342900">
              <a:buFont typeface="Arial" panose="020B0604020202020204" pitchFamily="34" charset="0"/>
              <a:buChar char="•"/>
            </a:pPr>
            <a:r>
              <a:rPr lang="en-GB" sz="2800" dirty="0">
                <a:latin typeface="Raleway" pitchFamily="2" charset="0"/>
              </a:rPr>
              <a:t>Floor Manager/Supervisor</a:t>
            </a:r>
          </a:p>
          <a:p>
            <a:pPr marL="342900" indent="-342900">
              <a:buFont typeface="Arial" panose="020B0604020202020204" pitchFamily="34" charset="0"/>
              <a:buChar char="•"/>
            </a:pPr>
            <a:r>
              <a:rPr lang="en-GB" sz="2800" dirty="0">
                <a:latin typeface="Raleway" pitchFamily="2" charset="0"/>
              </a:rPr>
              <a:t>Headwaiter/waitress</a:t>
            </a:r>
          </a:p>
          <a:p>
            <a:pPr marL="342900" indent="-342900">
              <a:buFont typeface="Arial" panose="020B0604020202020204" pitchFamily="34" charset="0"/>
              <a:buChar char="•"/>
            </a:pPr>
            <a:r>
              <a:rPr lang="en-GB" sz="2800" dirty="0">
                <a:latin typeface="Raleway" pitchFamily="2" charset="0"/>
              </a:rPr>
              <a:t>Assistant Headwaiter/waitress</a:t>
            </a:r>
          </a:p>
          <a:p>
            <a:pPr marL="342900" indent="-342900">
              <a:buFont typeface="Arial" panose="020B0604020202020204" pitchFamily="34" charset="0"/>
              <a:buChar char="•"/>
            </a:pPr>
            <a:r>
              <a:rPr lang="en-GB" sz="2800" dirty="0">
                <a:latin typeface="Raleway" pitchFamily="2" charset="0"/>
              </a:rPr>
              <a:t>Waiter/Waitress/Server/Food Runner</a:t>
            </a:r>
          </a:p>
        </p:txBody>
      </p:sp>
      <p:pic>
        <p:nvPicPr>
          <p:cNvPr id="5" name="Picture 4">
            <a:extLst>
              <a:ext uri="{FF2B5EF4-FFF2-40B4-BE49-F238E27FC236}">
                <a16:creationId xmlns:a16="http://schemas.microsoft.com/office/drawing/2014/main" id="{679991ED-9949-E90D-2311-C4C7C2CB0CBB}"/>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6401242" y="1574685"/>
            <a:ext cx="5251158" cy="3708630"/>
          </a:xfrm>
          <a:prstGeom prst="rect">
            <a:avLst/>
          </a:prstGeom>
        </p:spPr>
      </p:pic>
    </p:spTree>
    <p:extLst>
      <p:ext uri="{BB962C8B-B14F-4D97-AF65-F5344CB8AC3E}">
        <p14:creationId xmlns:p14="http://schemas.microsoft.com/office/powerpoint/2010/main" val="17072405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130519-CE38-2A94-CC52-607D611FFB5D}"/>
            </a:ext>
          </a:extLst>
        </p:cNvPr>
        <p:cNvGrpSpPr/>
        <p:nvPr/>
      </p:nvGrpSpPr>
      <p:grpSpPr>
        <a:xfrm>
          <a:off x="0" y="0"/>
          <a:ext cx="0" cy="0"/>
          <a:chOff x="0" y="0"/>
          <a:chExt cx="0" cy="0"/>
        </a:xfrm>
      </p:grpSpPr>
      <p:sp>
        <p:nvSpPr>
          <p:cNvPr id="4" name="TextBox 3">
            <a:extLst>
              <a:ext uri="{FF2B5EF4-FFF2-40B4-BE49-F238E27FC236}">
                <a16:creationId xmlns:a16="http://schemas.microsoft.com/office/drawing/2014/main" id="{4C45DF11-3DE6-9818-7CAF-B433668926BF}"/>
              </a:ext>
            </a:extLst>
          </p:cNvPr>
          <p:cNvSpPr txBox="1"/>
          <p:nvPr/>
        </p:nvSpPr>
        <p:spPr>
          <a:xfrm>
            <a:off x="4470400" y="4455886"/>
            <a:ext cx="184731" cy="369332"/>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Raleway" pitchFamily="2" charset="0"/>
              <a:ea typeface="+mn-ea"/>
              <a:cs typeface="+mn-cs"/>
            </a:endParaRPr>
          </a:p>
        </p:txBody>
      </p:sp>
      <p:sp>
        <p:nvSpPr>
          <p:cNvPr id="15" name="TextBox 14">
            <a:extLst>
              <a:ext uri="{FF2B5EF4-FFF2-40B4-BE49-F238E27FC236}">
                <a16:creationId xmlns:a16="http://schemas.microsoft.com/office/drawing/2014/main" id="{B071BBBF-ABEE-3D47-535F-7C4870647C92}"/>
              </a:ext>
            </a:extLst>
          </p:cNvPr>
          <p:cNvSpPr txBox="1"/>
          <p:nvPr/>
        </p:nvSpPr>
        <p:spPr>
          <a:xfrm>
            <a:off x="297712" y="248907"/>
            <a:ext cx="11596576" cy="923330"/>
          </a:xfrm>
          <a:prstGeom prst="rect">
            <a:avLst/>
          </a:prstGeom>
          <a:noFill/>
        </p:spPr>
        <p:txBody>
          <a:bodyPr wrap="square" rtlCol="0">
            <a:spAutoFit/>
          </a:bodyPr>
          <a:lstStyle/>
          <a:p>
            <a:r>
              <a:rPr lang="en-GB" sz="5400" b="1" dirty="0">
                <a:latin typeface="Raleway" pitchFamily="2" charset="0"/>
              </a:rPr>
              <a:t>Restaurant Structure - Hierarchal</a:t>
            </a:r>
          </a:p>
        </p:txBody>
      </p:sp>
      <p:sp>
        <p:nvSpPr>
          <p:cNvPr id="8" name="TextBox 7">
            <a:extLst>
              <a:ext uri="{FF2B5EF4-FFF2-40B4-BE49-F238E27FC236}">
                <a16:creationId xmlns:a16="http://schemas.microsoft.com/office/drawing/2014/main" id="{4B5F1DB7-1670-C101-BCFF-0CCC5F76A6DC}"/>
              </a:ext>
            </a:extLst>
          </p:cNvPr>
          <p:cNvSpPr txBox="1"/>
          <p:nvPr/>
        </p:nvSpPr>
        <p:spPr>
          <a:xfrm>
            <a:off x="539600" y="1443841"/>
            <a:ext cx="5861200" cy="3970318"/>
          </a:xfrm>
          <a:prstGeom prst="rect">
            <a:avLst/>
          </a:prstGeom>
          <a:noFill/>
        </p:spPr>
        <p:txBody>
          <a:bodyPr wrap="square" rtlCol="0">
            <a:spAutoFit/>
          </a:bodyPr>
          <a:lstStyle/>
          <a:p>
            <a:pPr marL="342900" indent="-342900">
              <a:buFont typeface="Arial" panose="020B0604020202020204" pitchFamily="34" charset="0"/>
              <a:buChar char="•"/>
            </a:pPr>
            <a:r>
              <a:rPr lang="en-GB" sz="2800" dirty="0">
                <a:latin typeface="Raleway" pitchFamily="2" charset="0"/>
              </a:rPr>
              <a:t>Head Sommelier</a:t>
            </a:r>
          </a:p>
          <a:p>
            <a:pPr marL="342900" indent="-342900">
              <a:buFont typeface="Arial" panose="020B0604020202020204" pitchFamily="34" charset="0"/>
              <a:buChar char="•"/>
            </a:pPr>
            <a:r>
              <a:rPr lang="en-GB" sz="2800" dirty="0">
                <a:latin typeface="Raleway" pitchFamily="2" charset="0"/>
              </a:rPr>
              <a:t>Sommelier</a:t>
            </a:r>
          </a:p>
          <a:p>
            <a:pPr marL="342900" indent="-342900">
              <a:buFont typeface="Arial" panose="020B0604020202020204" pitchFamily="34" charset="0"/>
              <a:buChar char="•"/>
            </a:pPr>
            <a:r>
              <a:rPr lang="en-GB" sz="2800" dirty="0">
                <a:latin typeface="Raleway" pitchFamily="2" charset="0"/>
              </a:rPr>
              <a:t>Bar Manager/Beverage Manager</a:t>
            </a:r>
          </a:p>
          <a:p>
            <a:pPr marL="342900" indent="-342900">
              <a:buFont typeface="Arial" panose="020B0604020202020204" pitchFamily="34" charset="0"/>
              <a:buChar char="•"/>
            </a:pPr>
            <a:r>
              <a:rPr lang="en-GB" sz="2800" dirty="0">
                <a:latin typeface="Raleway" pitchFamily="2" charset="0"/>
              </a:rPr>
              <a:t>Bartender</a:t>
            </a:r>
          </a:p>
          <a:p>
            <a:pPr marL="342900" indent="-342900">
              <a:buFont typeface="Arial" panose="020B0604020202020204" pitchFamily="34" charset="0"/>
              <a:buChar char="•"/>
            </a:pPr>
            <a:r>
              <a:rPr lang="en-GB" sz="2800" dirty="0">
                <a:latin typeface="Raleway" pitchFamily="2" charset="0"/>
              </a:rPr>
              <a:t>Guest Relation Manager</a:t>
            </a:r>
          </a:p>
          <a:p>
            <a:pPr marL="342900" indent="-342900">
              <a:buFont typeface="Arial" panose="020B0604020202020204" pitchFamily="34" charset="0"/>
              <a:buChar char="•"/>
            </a:pPr>
            <a:r>
              <a:rPr lang="en-GB" sz="2800" dirty="0">
                <a:latin typeface="Raleway" pitchFamily="2" charset="0"/>
              </a:rPr>
              <a:t>Front Desk Manager/Head Host</a:t>
            </a:r>
          </a:p>
          <a:p>
            <a:pPr marL="342900" indent="-342900">
              <a:buFont typeface="Arial" panose="020B0604020202020204" pitchFamily="34" charset="0"/>
              <a:buChar char="•"/>
            </a:pPr>
            <a:r>
              <a:rPr lang="en-GB" sz="2800" dirty="0">
                <a:latin typeface="Raleway" pitchFamily="2" charset="0"/>
              </a:rPr>
              <a:t>Host/Receptionist</a:t>
            </a:r>
          </a:p>
          <a:p>
            <a:pPr marL="342900" indent="-342900">
              <a:buFont typeface="Arial" panose="020B0604020202020204" pitchFamily="34" charset="0"/>
              <a:buChar char="•"/>
            </a:pPr>
            <a:r>
              <a:rPr lang="en-GB" sz="2800" dirty="0">
                <a:latin typeface="Raleway" pitchFamily="2" charset="0"/>
              </a:rPr>
              <a:t>Cleaner/Back of House</a:t>
            </a:r>
          </a:p>
        </p:txBody>
      </p:sp>
      <p:pic>
        <p:nvPicPr>
          <p:cNvPr id="5" name="Picture 4">
            <a:extLst>
              <a:ext uri="{FF2B5EF4-FFF2-40B4-BE49-F238E27FC236}">
                <a16:creationId xmlns:a16="http://schemas.microsoft.com/office/drawing/2014/main" id="{3F372481-2833-B7C1-8B8C-89D8F17C8D9D}"/>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6401242" y="1574685"/>
            <a:ext cx="5251158" cy="3708630"/>
          </a:xfrm>
          <a:prstGeom prst="rect">
            <a:avLst/>
          </a:prstGeom>
        </p:spPr>
      </p:pic>
    </p:spTree>
    <p:extLst>
      <p:ext uri="{BB962C8B-B14F-4D97-AF65-F5344CB8AC3E}">
        <p14:creationId xmlns:p14="http://schemas.microsoft.com/office/powerpoint/2010/main" val="180675342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A3FB656-D954-8C5B-DFCE-E279F284A799}"/>
            </a:ext>
          </a:extLst>
        </p:cNvPr>
        <p:cNvGrpSpPr/>
        <p:nvPr/>
      </p:nvGrpSpPr>
      <p:grpSpPr>
        <a:xfrm>
          <a:off x="0" y="0"/>
          <a:ext cx="0" cy="0"/>
          <a:chOff x="0" y="0"/>
          <a:chExt cx="0" cy="0"/>
        </a:xfrm>
      </p:grpSpPr>
      <p:sp>
        <p:nvSpPr>
          <p:cNvPr id="4" name="TextBox 3">
            <a:extLst>
              <a:ext uri="{FF2B5EF4-FFF2-40B4-BE49-F238E27FC236}">
                <a16:creationId xmlns:a16="http://schemas.microsoft.com/office/drawing/2014/main" id="{595391AF-A548-C7DD-BCCF-7DCD178DDDA1}"/>
              </a:ext>
            </a:extLst>
          </p:cNvPr>
          <p:cNvSpPr txBox="1"/>
          <p:nvPr/>
        </p:nvSpPr>
        <p:spPr>
          <a:xfrm>
            <a:off x="4470400" y="4455886"/>
            <a:ext cx="184731" cy="369332"/>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Raleway" pitchFamily="2" charset="0"/>
              <a:ea typeface="+mn-ea"/>
              <a:cs typeface="+mn-cs"/>
            </a:endParaRPr>
          </a:p>
        </p:txBody>
      </p:sp>
      <p:sp>
        <p:nvSpPr>
          <p:cNvPr id="15" name="TextBox 14">
            <a:extLst>
              <a:ext uri="{FF2B5EF4-FFF2-40B4-BE49-F238E27FC236}">
                <a16:creationId xmlns:a16="http://schemas.microsoft.com/office/drawing/2014/main" id="{3883EC66-A609-8287-824C-FE510B9791DB}"/>
              </a:ext>
            </a:extLst>
          </p:cNvPr>
          <p:cNvSpPr txBox="1"/>
          <p:nvPr/>
        </p:nvSpPr>
        <p:spPr>
          <a:xfrm>
            <a:off x="297712" y="248907"/>
            <a:ext cx="11596576" cy="923330"/>
          </a:xfrm>
          <a:prstGeom prst="rect">
            <a:avLst/>
          </a:prstGeom>
          <a:noFill/>
        </p:spPr>
        <p:txBody>
          <a:bodyPr wrap="square" rtlCol="0">
            <a:spAutoFit/>
          </a:bodyPr>
          <a:lstStyle/>
          <a:p>
            <a:r>
              <a:rPr lang="en-GB" sz="5400" b="1" dirty="0">
                <a:latin typeface="Raleway" pitchFamily="2" charset="0"/>
              </a:rPr>
              <a:t>Roles &amp; Responsibilities - FOH</a:t>
            </a:r>
          </a:p>
        </p:txBody>
      </p:sp>
      <p:graphicFrame>
        <p:nvGraphicFramePr>
          <p:cNvPr id="3" name="Table 2">
            <a:extLst>
              <a:ext uri="{FF2B5EF4-FFF2-40B4-BE49-F238E27FC236}">
                <a16:creationId xmlns:a16="http://schemas.microsoft.com/office/drawing/2014/main" id="{2A57FDDD-E9BE-8CF0-E894-F2F6070E2E0D}"/>
              </a:ext>
            </a:extLst>
          </p:cNvPr>
          <p:cNvGraphicFramePr>
            <a:graphicFrameLocks noGrp="1"/>
          </p:cNvGraphicFramePr>
          <p:nvPr>
            <p:extLst>
              <p:ext uri="{D42A27DB-BD31-4B8C-83A1-F6EECF244321}">
                <p14:modId xmlns:p14="http://schemas.microsoft.com/office/powerpoint/2010/main" val="112518531"/>
              </p:ext>
            </p:extLst>
          </p:nvPr>
        </p:nvGraphicFramePr>
        <p:xfrm>
          <a:off x="157715" y="1259953"/>
          <a:ext cx="11876570" cy="4480838"/>
        </p:xfrm>
        <a:graphic>
          <a:graphicData uri="http://schemas.openxmlformats.org/drawingml/2006/table">
            <a:tbl>
              <a:tblPr firstRow="1" bandRow="1">
                <a:tableStyleId>{5C22544A-7EE6-4342-B048-85BDC9FD1C3A}</a:tableStyleId>
              </a:tblPr>
              <a:tblGrid>
                <a:gridCol w="5938285">
                  <a:extLst>
                    <a:ext uri="{9D8B030D-6E8A-4147-A177-3AD203B41FA5}">
                      <a16:colId xmlns:a16="http://schemas.microsoft.com/office/drawing/2014/main" val="793703986"/>
                    </a:ext>
                  </a:extLst>
                </a:gridCol>
                <a:gridCol w="5938285">
                  <a:extLst>
                    <a:ext uri="{9D8B030D-6E8A-4147-A177-3AD203B41FA5}">
                      <a16:colId xmlns:a16="http://schemas.microsoft.com/office/drawing/2014/main" val="1389681241"/>
                    </a:ext>
                  </a:extLst>
                </a:gridCol>
              </a:tblGrid>
              <a:tr h="389931">
                <a:tc>
                  <a:txBody>
                    <a:bodyPr/>
                    <a:lstStyle/>
                    <a:p>
                      <a:r>
                        <a:rPr lang="en-GB" dirty="0"/>
                        <a:t>Role</a:t>
                      </a:r>
                    </a:p>
                  </a:txBody>
                  <a:tcPr/>
                </a:tc>
                <a:tc>
                  <a:txBody>
                    <a:bodyPr/>
                    <a:lstStyle/>
                    <a:p>
                      <a:r>
                        <a:rPr lang="en-GB" dirty="0"/>
                        <a:t>Responsibilities</a:t>
                      </a:r>
                    </a:p>
                  </a:txBody>
                  <a:tcPr/>
                </a:tc>
                <a:extLst>
                  <a:ext uri="{0D108BD9-81ED-4DB2-BD59-A6C34878D82A}">
                    <a16:rowId xmlns:a16="http://schemas.microsoft.com/office/drawing/2014/main" val="4733533"/>
                  </a:ext>
                </a:extLst>
              </a:tr>
              <a:tr h="682380">
                <a:tc>
                  <a:txBody>
                    <a:bodyPr/>
                    <a:lstStyle/>
                    <a:p>
                      <a:r>
                        <a:rPr lang="en-GB" dirty="0"/>
                        <a:t>General Manager/Restaurant Manager</a:t>
                      </a:r>
                    </a:p>
                  </a:txBody>
                  <a:tcPr/>
                </a:tc>
                <a:tc>
                  <a:txBody>
                    <a:bodyPr/>
                    <a:lstStyle/>
                    <a:p>
                      <a:r>
                        <a:rPr lang="en-GB" dirty="0"/>
                        <a:t>Menu Design, Quality Control, Profit Maximisation, VIP Services, </a:t>
                      </a:r>
                      <a:r>
                        <a:rPr lang="en-GB" dirty="0" err="1"/>
                        <a:t>RevPash</a:t>
                      </a:r>
                      <a:r>
                        <a:rPr lang="en-GB" dirty="0"/>
                        <a:t> (revenue per available seat hour)</a:t>
                      </a:r>
                    </a:p>
                  </a:txBody>
                  <a:tcPr/>
                </a:tc>
                <a:extLst>
                  <a:ext uri="{0D108BD9-81ED-4DB2-BD59-A6C34878D82A}">
                    <a16:rowId xmlns:a16="http://schemas.microsoft.com/office/drawing/2014/main" val="3205934320"/>
                  </a:ext>
                </a:extLst>
              </a:tr>
              <a:tr h="682380">
                <a:tc>
                  <a:txBody>
                    <a:bodyPr/>
                    <a:lstStyle/>
                    <a:p>
                      <a:r>
                        <a:rPr lang="en-GB" dirty="0"/>
                        <a:t>Operation Manager/Floor Manager/Supervisor</a:t>
                      </a:r>
                    </a:p>
                  </a:txBody>
                  <a:tcPr/>
                </a:tc>
                <a:tc>
                  <a:txBody>
                    <a:bodyPr/>
                    <a:lstStyle/>
                    <a:p>
                      <a:r>
                        <a:rPr lang="en-GB" dirty="0"/>
                        <a:t>Monitor Restaurant Activities, Track Inventory, Make Purchases, Training New &amp; Existing Employees, VIP Services</a:t>
                      </a:r>
                    </a:p>
                  </a:txBody>
                  <a:tcPr/>
                </a:tc>
                <a:extLst>
                  <a:ext uri="{0D108BD9-81ED-4DB2-BD59-A6C34878D82A}">
                    <a16:rowId xmlns:a16="http://schemas.microsoft.com/office/drawing/2014/main" val="2128270236"/>
                  </a:ext>
                </a:extLst>
              </a:tr>
              <a:tr h="873974">
                <a:tc>
                  <a:txBody>
                    <a:bodyPr/>
                    <a:lstStyle/>
                    <a:p>
                      <a:r>
                        <a:rPr lang="en-GB" dirty="0"/>
                        <a:t>Head Waiter/Waitress/Supervisor/Assistant Head Waiter/Waitress</a:t>
                      </a:r>
                    </a:p>
                  </a:txBody>
                  <a:tcPr/>
                </a:tc>
                <a:tc>
                  <a:txBody>
                    <a:bodyPr/>
                    <a:lstStyle/>
                    <a:p>
                      <a:r>
                        <a:rPr lang="en-GB" dirty="0"/>
                        <a:t>Day-to-day Operations, Supervising Junior Team Members</a:t>
                      </a:r>
                    </a:p>
                  </a:txBody>
                  <a:tcPr/>
                </a:tc>
                <a:extLst>
                  <a:ext uri="{0D108BD9-81ED-4DB2-BD59-A6C34878D82A}">
                    <a16:rowId xmlns:a16="http://schemas.microsoft.com/office/drawing/2014/main" val="642998501"/>
                  </a:ext>
                </a:extLst>
              </a:tr>
              <a:tr h="682380">
                <a:tc>
                  <a:txBody>
                    <a:bodyPr/>
                    <a:lstStyle/>
                    <a:p>
                      <a:r>
                        <a:rPr lang="en-GB" dirty="0"/>
                        <a:t>Head Sommelier/Bar or Beverage Manager</a:t>
                      </a:r>
                    </a:p>
                  </a:txBody>
                  <a:tcPr/>
                </a:tc>
                <a:tc>
                  <a:txBody>
                    <a:bodyPr/>
                    <a:lstStyle/>
                    <a:p>
                      <a:r>
                        <a:rPr lang="en-GB" dirty="0"/>
                        <a:t>Wine Menu Design, Beverage Management, Quality Control, Wine &amp; Spirit Stocking, Beverage Purchasing</a:t>
                      </a:r>
                    </a:p>
                  </a:txBody>
                  <a:tcPr/>
                </a:tc>
                <a:extLst>
                  <a:ext uri="{0D108BD9-81ED-4DB2-BD59-A6C34878D82A}">
                    <a16:rowId xmlns:a16="http://schemas.microsoft.com/office/drawing/2014/main" val="182604066"/>
                  </a:ext>
                </a:extLst>
              </a:tr>
              <a:tr h="389931">
                <a:tc>
                  <a:txBody>
                    <a:bodyPr/>
                    <a:lstStyle/>
                    <a:p>
                      <a:r>
                        <a:rPr lang="en-GB" dirty="0"/>
                        <a:t>Guest Relations Manager</a:t>
                      </a:r>
                    </a:p>
                  </a:txBody>
                  <a:tcPr/>
                </a:tc>
                <a:tc>
                  <a:txBody>
                    <a:bodyPr/>
                    <a:lstStyle/>
                    <a:p>
                      <a:r>
                        <a:rPr lang="en-GB" dirty="0"/>
                        <a:t>PR, Marketing, Event Management, VIP Management</a:t>
                      </a:r>
                    </a:p>
                  </a:txBody>
                  <a:tcPr/>
                </a:tc>
                <a:extLst>
                  <a:ext uri="{0D108BD9-81ED-4DB2-BD59-A6C34878D82A}">
                    <a16:rowId xmlns:a16="http://schemas.microsoft.com/office/drawing/2014/main" val="2463178928"/>
                  </a:ext>
                </a:extLst>
              </a:tr>
              <a:tr h="389931">
                <a:tc>
                  <a:txBody>
                    <a:bodyPr/>
                    <a:lstStyle/>
                    <a:p>
                      <a:r>
                        <a:rPr lang="en-GB" dirty="0"/>
                        <a:t>Front Desk Manager/ Head Host</a:t>
                      </a:r>
                    </a:p>
                  </a:txBody>
                  <a:tcPr/>
                </a:tc>
                <a:tc>
                  <a:txBody>
                    <a:bodyPr/>
                    <a:lstStyle/>
                    <a:p>
                      <a:r>
                        <a:rPr lang="en-GB" dirty="0"/>
                        <a:t>Greeting, Welcoming, Seating, Booking</a:t>
                      </a:r>
                    </a:p>
                  </a:txBody>
                  <a:tcPr/>
                </a:tc>
                <a:extLst>
                  <a:ext uri="{0D108BD9-81ED-4DB2-BD59-A6C34878D82A}">
                    <a16:rowId xmlns:a16="http://schemas.microsoft.com/office/drawing/2014/main" val="3867312532"/>
                  </a:ext>
                </a:extLst>
              </a:tr>
              <a:tr h="389931">
                <a:tc>
                  <a:txBody>
                    <a:bodyPr/>
                    <a:lstStyle/>
                    <a:p>
                      <a:r>
                        <a:rPr lang="en-GB" dirty="0"/>
                        <a:t>Server/Food Runner</a:t>
                      </a:r>
                    </a:p>
                  </a:txBody>
                  <a:tcPr/>
                </a:tc>
                <a:tc>
                  <a:txBody>
                    <a:bodyPr/>
                    <a:lstStyle/>
                    <a:p>
                      <a:r>
                        <a:rPr lang="en-GB" dirty="0"/>
                        <a:t>Day-to-day Operations, Cleaning</a:t>
                      </a:r>
                    </a:p>
                  </a:txBody>
                  <a:tcPr/>
                </a:tc>
                <a:extLst>
                  <a:ext uri="{0D108BD9-81ED-4DB2-BD59-A6C34878D82A}">
                    <a16:rowId xmlns:a16="http://schemas.microsoft.com/office/drawing/2014/main" val="4286516280"/>
                  </a:ext>
                </a:extLst>
              </a:tr>
            </a:tbl>
          </a:graphicData>
        </a:graphic>
      </p:graphicFrame>
    </p:spTree>
    <p:extLst>
      <p:ext uri="{BB962C8B-B14F-4D97-AF65-F5344CB8AC3E}">
        <p14:creationId xmlns:p14="http://schemas.microsoft.com/office/powerpoint/2010/main" val="12066483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2B28426-5A46-C0A7-962B-72D1133CBECB}"/>
            </a:ext>
          </a:extLst>
        </p:cNvPr>
        <p:cNvGrpSpPr/>
        <p:nvPr/>
      </p:nvGrpSpPr>
      <p:grpSpPr>
        <a:xfrm>
          <a:off x="0" y="0"/>
          <a:ext cx="0" cy="0"/>
          <a:chOff x="0" y="0"/>
          <a:chExt cx="0" cy="0"/>
        </a:xfrm>
      </p:grpSpPr>
      <p:sp>
        <p:nvSpPr>
          <p:cNvPr id="4" name="TextBox 3">
            <a:extLst>
              <a:ext uri="{FF2B5EF4-FFF2-40B4-BE49-F238E27FC236}">
                <a16:creationId xmlns:a16="http://schemas.microsoft.com/office/drawing/2014/main" id="{FF039C39-2723-7C76-615D-5708FEF20A8F}"/>
              </a:ext>
            </a:extLst>
          </p:cNvPr>
          <p:cNvSpPr txBox="1"/>
          <p:nvPr/>
        </p:nvSpPr>
        <p:spPr>
          <a:xfrm>
            <a:off x="4470400" y="4455886"/>
            <a:ext cx="184731" cy="369332"/>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Raleway" pitchFamily="2" charset="0"/>
              <a:ea typeface="+mn-ea"/>
              <a:cs typeface="+mn-cs"/>
            </a:endParaRPr>
          </a:p>
        </p:txBody>
      </p:sp>
      <p:pic>
        <p:nvPicPr>
          <p:cNvPr id="2" name="Online Media 1" title="Garrett Confronts Richie While Polishing Forks - Scene | The Bear | FX">
            <a:hlinkClick r:id="" action="ppaction://media"/>
            <a:extLst>
              <a:ext uri="{FF2B5EF4-FFF2-40B4-BE49-F238E27FC236}">
                <a16:creationId xmlns:a16="http://schemas.microsoft.com/office/drawing/2014/main" id="{F4F937CE-DFF6-968B-EA76-8DAAB2D2ABCF}"/>
              </a:ext>
            </a:extLst>
          </p:cNvPr>
          <p:cNvPicPr>
            <a:picLocks noRot="1" noChangeAspect="1"/>
          </p:cNvPicPr>
          <p:nvPr>
            <a:videoFile r:link="rId1"/>
          </p:nvPr>
        </p:nvPicPr>
        <p:blipFill>
          <a:blip r:embed="rId4"/>
          <a:stretch>
            <a:fillRect/>
          </a:stretch>
        </p:blipFill>
        <p:spPr>
          <a:xfrm>
            <a:off x="1533949" y="554554"/>
            <a:ext cx="9124101" cy="5155129"/>
          </a:xfrm>
          <a:prstGeom prst="rect">
            <a:avLst/>
          </a:prstGeom>
        </p:spPr>
      </p:pic>
    </p:spTree>
    <p:extLst>
      <p:ext uri="{BB962C8B-B14F-4D97-AF65-F5344CB8AC3E}">
        <p14:creationId xmlns:p14="http://schemas.microsoft.com/office/powerpoint/2010/main" val="41778912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AF1460C-D31A-FE2E-803A-38E3C4FB8606}"/>
            </a:ext>
          </a:extLst>
        </p:cNvPr>
        <p:cNvGrpSpPr/>
        <p:nvPr/>
      </p:nvGrpSpPr>
      <p:grpSpPr>
        <a:xfrm>
          <a:off x="0" y="0"/>
          <a:ext cx="0" cy="0"/>
          <a:chOff x="0" y="0"/>
          <a:chExt cx="0" cy="0"/>
        </a:xfrm>
      </p:grpSpPr>
      <p:sp>
        <p:nvSpPr>
          <p:cNvPr id="4" name="TextBox 3">
            <a:extLst>
              <a:ext uri="{FF2B5EF4-FFF2-40B4-BE49-F238E27FC236}">
                <a16:creationId xmlns:a16="http://schemas.microsoft.com/office/drawing/2014/main" id="{E8C27D21-ADC5-7956-2447-A74F6B84E111}"/>
              </a:ext>
            </a:extLst>
          </p:cNvPr>
          <p:cNvSpPr txBox="1"/>
          <p:nvPr/>
        </p:nvSpPr>
        <p:spPr>
          <a:xfrm>
            <a:off x="4470400" y="4455886"/>
            <a:ext cx="184731" cy="369332"/>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Raleway" pitchFamily="2" charset="0"/>
              <a:ea typeface="+mn-ea"/>
              <a:cs typeface="+mn-cs"/>
            </a:endParaRPr>
          </a:p>
        </p:txBody>
      </p:sp>
      <p:pic>
        <p:nvPicPr>
          <p:cNvPr id="10" name="Picture 9">
            <a:extLst>
              <a:ext uri="{FF2B5EF4-FFF2-40B4-BE49-F238E27FC236}">
                <a16:creationId xmlns:a16="http://schemas.microsoft.com/office/drawing/2014/main" id="{2753DEAB-B801-9495-FD2F-024FD283EE21}"/>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7536871" y="1652299"/>
            <a:ext cx="3553401" cy="3553401"/>
          </a:xfrm>
          <a:prstGeom prst="rect">
            <a:avLst/>
          </a:prstGeom>
        </p:spPr>
      </p:pic>
      <p:pic>
        <p:nvPicPr>
          <p:cNvPr id="12" name="Picture 11">
            <a:extLst>
              <a:ext uri="{FF2B5EF4-FFF2-40B4-BE49-F238E27FC236}">
                <a16:creationId xmlns:a16="http://schemas.microsoft.com/office/drawing/2014/main" id="{A39C16FF-017E-F3B4-2047-D3F9AA4DAF40}"/>
              </a:ext>
            </a:extLst>
          </p:cNvPr>
          <p:cNvPicPr>
            <a:picLocks noChangeAspect="1"/>
          </p:cNvPicPr>
          <p:nvPr/>
        </p:nvPicPr>
        <p:blipFill>
          <a:blip r:embed="rId5">
            <a:extLst>
              <a:ext uri="{28A0092B-C50C-407E-A947-70E740481C1C}">
                <a14:useLocalDpi xmlns:a14="http://schemas.microsoft.com/office/drawing/2010/main" val="0"/>
              </a:ext>
              <a:ext uri="{837473B0-CC2E-450A-ABE3-18F120FF3D39}">
                <a1611:picAttrSrcUrl xmlns:a1611="http://schemas.microsoft.com/office/drawing/2016/11/main" r:id="rId6"/>
              </a:ext>
            </a:extLst>
          </a:blip>
          <a:stretch>
            <a:fillRect/>
          </a:stretch>
        </p:blipFill>
        <p:spPr>
          <a:xfrm>
            <a:off x="9481703" y="571857"/>
            <a:ext cx="1904762" cy="1904762"/>
          </a:xfrm>
          <a:prstGeom prst="rect">
            <a:avLst/>
          </a:prstGeom>
        </p:spPr>
      </p:pic>
      <p:sp>
        <p:nvSpPr>
          <p:cNvPr id="15" name="TextBox 14">
            <a:extLst>
              <a:ext uri="{FF2B5EF4-FFF2-40B4-BE49-F238E27FC236}">
                <a16:creationId xmlns:a16="http://schemas.microsoft.com/office/drawing/2014/main" id="{EE059FFA-8A8C-C2C6-B7A7-1BE389FA76BC}"/>
              </a:ext>
            </a:extLst>
          </p:cNvPr>
          <p:cNvSpPr txBox="1"/>
          <p:nvPr/>
        </p:nvSpPr>
        <p:spPr>
          <a:xfrm>
            <a:off x="457200" y="2921167"/>
            <a:ext cx="6783478" cy="1015663"/>
          </a:xfrm>
          <a:prstGeom prst="rect">
            <a:avLst/>
          </a:prstGeom>
          <a:noFill/>
        </p:spPr>
        <p:txBody>
          <a:bodyPr wrap="square" rtlCol="0">
            <a:spAutoFit/>
          </a:bodyPr>
          <a:lstStyle/>
          <a:p>
            <a:r>
              <a:rPr lang="en-GB" sz="6000" dirty="0">
                <a:latin typeface="Raleway" pitchFamily="2" charset="0"/>
              </a:rPr>
              <a:t>Kitchen Brigade</a:t>
            </a:r>
          </a:p>
        </p:txBody>
      </p:sp>
    </p:spTree>
    <p:extLst>
      <p:ext uri="{BB962C8B-B14F-4D97-AF65-F5344CB8AC3E}">
        <p14:creationId xmlns:p14="http://schemas.microsoft.com/office/powerpoint/2010/main" val="38300890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D74E3C9-68AD-8FF6-8A29-0443E71A1995}"/>
            </a:ext>
          </a:extLst>
        </p:cNvPr>
        <p:cNvGrpSpPr/>
        <p:nvPr/>
      </p:nvGrpSpPr>
      <p:grpSpPr>
        <a:xfrm>
          <a:off x="0" y="0"/>
          <a:ext cx="0" cy="0"/>
          <a:chOff x="0" y="0"/>
          <a:chExt cx="0" cy="0"/>
        </a:xfrm>
      </p:grpSpPr>
      <p:sp>
        <p:nvSpPr>
          <p:cNvPr id="4" name="TextBox 3">
            <a:extLst>
              <a:ext uri="{FF2B5EF4-FFF2-40B4-BE49-F238E27FC236}">
                <a16:creationId xmlns:a16="http://schemas.microsoft.com/office/drawing/2014/main" id="{D65FB17C-EDB2-99DA-2281-5A842C3A29DA}"/>
              </a:ext>
            </a:extLst>
          </p:cNvPr>
          <p:cNvSpPr txBox="1"/>
          <p:nvPr/>
        </p:nvSpPr>
        <p:spPr>
          <a:xfrm>
            <a:off x="4470400" y="4455886"/>
            <a:ext cx="184731" cy="369332"/>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Raleway" pitchFamily="2" charset="0"/>
              <a:ea typeface="+mn-ea"/>
              <a:cs typeface="+mn-cs"/>
            </a:endParaRPr>
          </a:p>
        </p:txBody>
      </p:sp>
      <p:sp>
        <p:nvSpPr>
          <p:cNvPr id="3" name="TextBox 2">
            <a:extLst>
              <a:ext uri="{FF2B5EF4-FFF2-40B4-BE49-F238E27FC236}">
                <a16:creationId xmlns:a16="http://schemas.microsoft.com/office/drawing/2014/main" id="{B8A1FFBA-84D9-AB5B-E2BF-1CEB21DBE619}"/>
              </a:ext>
            </a:extLst>
          </p:cNvPr>
          <p:cNvSpPr txBox="1"/>
          <p:nvPr/>
        </p:nvSpPr>
        <p:spPr>
          <a:xfrm>
            <a:off x="297712" y="248907"/>
            <a:ext cx="11596576" cy="923330"/>
          </a:xfrm>
          <a:prstGeom prst="rect">
            <a:avLst/>
          </a:prstGeom>
          <a:noFill/>
        </p:spPr>
        <p:txBody>
          <a:bodyPr wrap="square" rtlCol="0">
            <a:spAutoFit/>
          </a:bodyPr>
          <a:lstStyle/>
          <a:p>
            <a:r>
              <a:rPr lang="en-GB" sz="5400" b="1" dirty="0">
                <a:latin typeface="Raleway" pitchFamily="2" charset="0"/>
              </a:rPr>
              <a:t>Auguste Escoffier (1846 – 1935)</a:t>
            </a:r>
          </a:p>
        </p:txBody>
      </p:sp>
      <p:pic>
        <p:nvPicPr>
          <p:cNvPr id="6" name="Picture 2" descr="Heroes (3/4) - Georges Auguste Escoffier (1846-1935)">
            <a:extLst>
              <a:ext uri="{FF2B5EF4-FFF2-40B4-BE49-F238E27FC236}">
                <a16:creationId xmlns:a16="http://schemas.microsoft.com/office/drawing/2014/main" id="{2AB02CB8-05C7-06F7-D56F-762D623E4F4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67832" y="1241349"/>
            <a:ext cx="3307354" cy="4411166"/>
          </a:xfrm>
          <a:prstGeom prst="rect">
            <a:avLst/>
          </a:prstGeom>
          <a:noFill/>
          <a:extLst>
            <a:ext uri="{909E8E84-426E-40DD-AFC4-6F175D3DCCD1}">
              <a14:hiddenFill xmlns:a14="http://schemas.microsoft.com/office/drawing/2010/main">
                <a:solidFill>
                  <a:srgbClr val="FFFFFF"/>
                </a:solidFill>
              </a14:hiddenFill>
            </a:ext>
          </a:extLst>
        </p:spPr>
      </p:pic>
      <p:pic>
        <p:nvPicPr>
          <p:cNvPr id="7" name="Online Media 6" title="The Culinary Legend  Auguste Escoffier">
            <a:hlinkClick r:id="" action="ppaction://media"/>
            <a:extLst>
              <a:ext uri="{FF2B5EF4-FFF2-40B4-BE49-F238E27FC236}">
                <a16:creationId xmlns:a16="http://schemas.microsoft.com/office/drawing/2014/main" id="{FBC08FF5-898E-3CC2-B3E1-BBFA1454C5EA}"/>
              </a:ext>
            </a:extLst>
          </p:cNvPr>
          <p:cNvPicPr>
            <a:picLocks noRot="1" noChangeAspect="1"/>
          </p:cNvPicPr>
          <p:nvPr>
            <a:videoFile r:link="rId1"/>
          </p:nvPr>
        </p:nvPicPr>
        <p:blipFill>
          <a:blip r:embed="rId5"/>
          <a:stretch>
            <a:fillRect/>
          </a:stretch>
        </p:blipFill>
        <p:spPr>
          <a:xfrm>
            <a:off x="4470400" y="1368267"/>
            <a:ext cx="7358089" cy="4157330"/>
          </a:xfrm>
          <a:prstGeom prst="rect">
            <a:avLst/>
          </a:prstGeom>
        </p:spPr>
      </p:pic>
    </p:spTree>
    <p:extLst>
      <p:ext uri="{BB962C8B-B14F-4D97-AF65-F5344CB8AC3E}">
        <p14:creationId xmlns:p14="http://schemas.microsoft.com/office/powerpoint/2010/main" val="41419959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D74E3C9-68AD-8FF6-8A29-0443E71A1995}"/>
            </a:ext>
          </a:extLst>
        </p:cNvPr>
        <p:cNvGrpSpPr/>
        <p:nvPr/>
      </p:nvGrpSpPr>
      <p:grpSpPr>
        <a:xfrm>
          <a:off x="0" y="0"/>
          <a:ext cx="0" cy="0"/>
          <a:chOff x="0" y="0"/>
          <a:chExt cx="0" cy="0"/>
        </a:xfrm>
      </p:grpSpPr>
      <p:sp>
        <p:nvSpPr>
          <p:cNvPr id="4" name="TextBox 3">
            <a:extLst>
              <a:ext uri="{FF2B5EF4-FFF2-40B4-BE49-F238E27FC236}">
                <a16:creationId xmlns:a16="http://schemas.microsoft.com/office/drawing/2014/main" id="{D65FB17C-EDB2-99DA-2281-5A842C3A29DA}"/>
              </a:ext>
            </a:extLst>
          </p:cNvPr>
          <p:cNvSpPr txBox="1"/>
          <p:nvPr/>
        </p:nvSpPr>
        <p:spPr>
          <a:xfrm>
            <a:off x="4470400" y="4455886"/>
            <a:ext cx="184731" cy="369332"/>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Raleway" pitchFamily="2" charset="0"/>
              <a:ea typeface="+mn-ea"/>
              <a:cs typeface="+mn-cs"/>
            </a:endParaRPr>
          </a:p>
        </p:txBody>
      </p:sp>
      <p:sp>
        <p:nvSpPr>
          <p:cNvPr id="3" name="TextBox 2">
            <a:extLst>
              <a:ext uri="{FF2B5EF4-FFF2-40B4-BE49-F238E27FC236}">
                <a16:creationId xmlns:a16="http://schemas.microsoft.com/office/drawing/2014/main" id="{B8A1FFBA-84D9-AB5B-E2BF-1CEB21DBE619}"/>
              </a:ext>
            </a:extLst>
          </p:cNvPr>
          <p:cNvSpPr txBox="1"/>
          <p:nvPr/>
        </p:nvSpPr>
        <p:spPr>
          <a:xfrm>
            <a:off x="297712" y="248907"/>
            <a:ext cx="11596576" cy="923330"/>
          </a:xfrm>
          <a:prstGeom prst="rect">
            <a:avLst/>
          </a:prstGeom>
          <a:noFill/>
        </p:spPr>
        <p:txBody>
          <a:bodyPr wrap="square" rtlCol="0">
            <a:spAutoFit/>
          </a:bodyPr>
          <a:lstStyle/>
          <a:p>
            <a:r>
              <a:rPr lang="en-GB" sz="5400" b="1" dirty="0">
                <a:latin typeface="Raleway" pitchFamily="2" charset="0"/>
              </a:rPr>
              <a:t>Auguste Escoffier (1846 – 1935)</a:t>
            </a:r>
          </a:p>
        </p:txBody>
      </p:sp>
      <p:pic>
        <p:nvPicPr>
          <p:cNvPr id="6" name="Picture 2" descr="Heroes (3/4) - Georges Auguste Escoffier (1846-1935)">
            <a:extLst>
              <a:ext uri="{FF2B5EF4-FFF2-40B4-BE49-F238E27FC236}">
                <a16:creationId xmlns:a16="http://schemas.microsoft.com/office/drawing/2014/main" id="{2AB02CB8-05C7-06F7-D56F-762D623E4F4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7832" y="1241349"/>
            <a:ext cx="3307354" cy="4411166"/>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88059F6E-92A1-08FD-E19C-AA933E733295}"/>
              </a:ext>
            </a:extLst>
          </p:cNvPr>
          <p:cNvSpPr txBox="1"/>
          <p:nvPr/>
        </p:nvSpPr>
        <p:spPr>
          <a:xfrm>
            <a:off x="4470400" y="1369440"/>
            <a:ext cx="7423888" cy="4524315"/>
          </a:xfrm>
          <a:prstGeom prst="rect">
            <a:avLst/>
          </a:prstGeom>
          <a:noFill/>
        </p:spPr>
        <p:txBody>
          <a:bodyPr wrap="square" rtlCol="0">
            <a:spAutoFit/>
          </a:bodyPr>
          <a:lstStyle/>
          <a:p>
            <a:r>
              <a:rPr lang="en-GB" sz="2400" b="1" dirty="0">
                <a:latin typeface="Raleway" pitchFamily="2" charset="0"/>
              </a:rPr>
              <a:t>Five French mother sauces</a:t>
            </a:r>
            <a:r>
              <a:rPr lang="en-GB" sz="2400" dirty="0">
                <a:latin typeface="Raleway" pitchFamily="2" charset="0"/>
              </a:rPr>
              <a:t>: </a:t>
            </a:r>
            <a:r>
              <a:rPr lang="fr-FR" sz="2400" dirty="0">
                <a:latin typeface="Raleway" pitchFamily="2" charset="0"/>
              </a:rPr>
              <a:t>Béchamel, Velouté, Espagnole, Hollandaise &amp; </a:t>
            </a:r>
            <a:r>
              <a:rPr lang="fr-FR" sz="2400" dirty="0" err="1">
                <a:latin typeface="Raleway" pitchFamily="2" charset="0"/>
              </a:rPr>
              <a:t>Tomato</a:t>
            </a:r>
            <a:r>
              <a:rPr lang="fr-FR" sz="2400" dirty="0">
                <a:latin typeface="Raleway" pitchFamily="2" charset="0"/>
              </a:rPr>
              <a:t> </a:t>
            </a:r>
          </a:p>
          <a:p>
            <a:endParaRPr lang="en-GB" sz="2400" dirty="0">
              <a:latin typeface="Raleway" pitchFamily="2" charset="0"/>
            </a:endParaRPr>
          </a:p>
          <a:p>
            <a:r>
              <a:rPr lang="en-GB" sz="2400" b="1" dirty="0">
                <a:latin typeface="Raleway" pitchFamily="2" charset="0"/>
              </a:rPr>
              <a:t>Mise </a:t>
            </a:r>
            <a:r>
              <a:rPr lang="en-GB" sz="2400" b="1" dirty="0" err="1">
                <a:latin typeface="Raleway" pitchFamily="2" charset="0"/>
              </a:rPr>
              <a:t>en</a:t>
            </a:r>
            <a:r>
              <a:rPr lang="en-GB" sz="2400" b="1" dirty="0">
                <a:latin typeface="Raleway" pitchFamily="2" charset="0"/>
              </a:rPr>
              <a:t> place: ‘everything in its place’:</a:t>
            </a:r>
            <a:r>
              <a:rPr lang="en-GB" sz="2400" dirty="0">
                <a:latin typeface="Raleway" pitchFamily="2" charset="0"/>
              </a:rPr>
              <a:t> gather ingredients &amp; tools and prep through chopping, measuring etc before you start cooking. Familiarise yourself with recipe &amp; have an organised workspace to dispose of scraps etc.</a:t>
            </a:r>
          </a:p>
          <a:p>
            <a:endParaRPr lang="en-GB" sz="2400" dirty="0">
              <a:latin typeface="Raleway" pitchFamily="2" charset="0"/>
            </a:endParaRPr>
          </a:p>
          <a:p>
            <a:r>
              <a:rPr lang="en-GB" sz="2400" b="1" dirty="0">
                <a:latin typeface="Raleway" pitchFamily="2" charset="0"/>
              </a:rPr>
              <a:t>Brigade system: </a:t>
            </a:r>
            <a:r>
              <a:rPr lang="en-GB" sz="2400" dirty="0">
                <a:latin typeface="Raleway" pitchFamily="2" charset="0"/>
              </a:rPr>
              <a:t>coordinated labour division e.g. grill chef or fish chef etc. A revolutionary approach still widely used today around the world.</a:t>
            </a:r>
          </a:p>
        </p:txBody>
      </p:sp>
    </p:spTree>
    <p:extLst>
      <p:ext uri="{BB962C8B-B14F-4D97-AF65-F5344CB8AC3E}">
        <p14:creationId xmlns:p14="http://schemas.microsoft.com/office/powerpoint/2010/main" val="4204038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8261E06-963C-3D3A-E538-580EE18B13DC}"/>
            </a:ext>
          </a:extLst>
        </p:cNvPr>
        <p:cNvGrpSpPr/>
        <p:nvPr/>
      </p:nvGrpSpPr>
      <p:grpSpPr>
        <a:xfrm>
          <a:off x="0" y="0"/>
          <a:ext cx="0" cy="0"/>
          <a:chOff x="0" y="0"/>
          <a:chExt cx="0" cy="0"/>
        </a:xfrm>
      </p:grpSpPr>
      <p:sp>
        <p:nvSpPr>
          <p:cNvPr id="4" name="TextBox 3">
            <a:extLst>
              <a:ext uri="{FF2B5EF4-FFF2-40B4-BE49-F238E27FC236}">
                <a16:creationId xmlns:a16="http://schemas.microsoft.com/office/drawing/2014/main" id="{D1F1C00B-2429-8851-799F-60B53B785F2C}"/>
              </a:ext>
            </a:extLst>
          </p:cNvPr>
          <p:cNvSpPr txBox="1"/>
          <p:nvPr/>
        </p:nvSpPr>
        <p:spPr>
          <a:xfrm>
            <a:off x="4470400" y="4455886"/>
            <a:ext cx="184731" cy="369332"/>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Raleway" pitchFamily="2" charset="0"/>
              <a:ea typeface="+mn-ea"/>
              <a:cs typeface="+mn-cs"/>
            </a:endParaRPr>
          </a:p>
        </p:txBody>
      </p:sp>
      <p:sp>
        <p:nvSpPr>
          <p:cNvPr id="3" name="TextBox 2">
            <a:extLst>
              <a:ext uri="{FF2B5EF4-FFF2-40B4-BE49-F238E27FC236}">
                <a16:creationId xmlns:a16="http://schemas.microsoft.com/office/drawing/2014/main" id="{2687DFE7-BF5B-8B7C-6365-E1AA9FE87C2B}"/>
              </a:ext>
            </a:extLst>
          </p:cNvPr>
          <p:cNvSpPr txBox="1"/>
          <p:nvPr/>
        </p:nvSpPr>
        <p:spPr>
          <a:xfrm>
            <a:off x="297712" y="248907"/>
            <a:ext cx="11596576" cy="923330"/>
          </a:xfrm>
          <a:prstGeom prst="rect">
            <a:avLst/>
          </a:prstGeom>
          <a:noFill/>
        </p:spPr>
        <p:txBody>
          <a:bodyPr wrap="square" rtlCol="0">
            <a:spAutoFit/>
          </a:bodyPr>
          <a:lstStyle/>
          <a:p>
            <a:r>
              <a:rPr lang="en-GB" sz="5400" b="1" dirty="0">
                <a:latin typeface="Raleway" pitchFamily="2" charset="0"/>
              </a:rPr>
              <a:t>Auguste Escoffier (1846 – 1935)</a:t>
            </a:r>
          </a:p>
        </p:txBody>
      </p:sp>
      <p:pic>
        <p:nvPicPr>
          <p:cNvPr id="6" name="Picture 2" descr="Heroes (3/4) - Georges Auguste Escoffier (1846-1935)">
            <a:extLst>
              <a:ext uri="{FF2B5EF4-FFF2-40B4-BE49-F238E27FC236}">
                <a16:creationId xmlns:a16="http://schemas.microsoft.com/office/drawing/2014/main" id="{1A2E32FA-5AF6-FAAE-1203-A2F6E975CFA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7832" y="1241349"/>
            <a:ext cx="3307354" cy="4411166"/>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B7D5EA3C-D8F8-15D1-5B80-3F4A1D0E7FDC}"/>
              </a:ext>
            </a:extLst>
          </p:cNvPr>
          <p:cNvSpPr txBox="1"/>
          <p:nvPr/>
        </p:nvSpPr>
        <p:spPr>
          <a:xfrm>
            <a:off x="4470400" y="1369440"/>
            <a:ext cx="7423888" cy="3785652"/>
          </a:xfrm>
          <a:prstGeom prst="rect">
            <a:avLst/>
          </a:prstGeom>
          <a:noFill/>
        </p:spPr>
        <p:txBody>
          <a:bodyPr wrap="square" rtlCol="0">
            <a:spAutoFit/>
          </a:bodyPr>
          <a:lstStyle/>
          <a:p>
            <a:pPr lvl="0">
              <a:defRPr/>
            </a:pPr>
            <a:r>
              <a:rPr lang="en-GB" sz="2400" dirty="0">
                <a:solidFill>
                  <a:prstClr val="black"/>
                </a:solidFill>
                <a:latin typeface="Raleway" pitchFamily="2" charset="0"/>
              </a:rPr>
              <a:t>Popularised the style of service where dishes are brought to the table as separate courses – still common practice today (before this dishes were often brought altogether with diners expected to serve themselves).</a:t>
            </a:r>
          </a:p>
          <a:p>
            <a:pPr lvl="0">
              <a:defRPr/>
            </a:pPr>
            <a:endParaRPr lang="en-GB" sz="2400" dirty="0">
              <a:solidFill>
                <a:prstClr val="black"/>
              </a:solidFill>
              <a:latin typeface="Raleway" pitchFamily="2" charset="0"/>
            </a:endParaRPr>
          </a:p>
          <a:p>
            <a:pPr lvl="0">
              <a:defRPr/>
            </a:pPr>
            <a:r>
              <a:rPr lang="en-GB" sz="2400" dirty="0">
                <a:solidFill>
                  <a:prstClr val="black"/>
                </a:solidFill>
                <a:latin typeface="Raleway" pitchFamily="2" charset="0"/>
              </a:rPr>
              <a:t>1903 – published Le Guide Culinaire – a resource to train future chefs.</a:t>
            </a:r>
          </a:p>
          <a:p>
            <a:pPr lvl="0">
              <a:defRPr/>
            </a:pPr>
            <a:endParaRPr lang="en-GB" sz="2400" dirty="0">
              <a:solidFill>
                <a:prstClr val="black"/>
              </a:solidFill>
              <a:latin typeface="Raleway" pitchFamily="2" charset="0"/>
            </a:endParaRPr>
          </a:p>
          <a:p>
            <a:pPr lvl="0">
              <a:defRPr/>
            </a:pPr>
            <a:r>
              <a:rPr lang="en-GB" sz="2400" dirty="0">
                <a:solidFill>
                  <a:prstClr val="black"/>
                </a:solidFill>
                <a:latin typeface="Raleway" pitchFamily="2" charset="0"/>
              </a:rPr>
              <a:t>Retired after a career spanning 50 years.</a:t>
            </a:r>
          </a:p>
        </p:txBody>
      </p:sp>
    </p:spTree>
    <p:extLst>
      <p:ext uri="{BB962C8B-B14F-4D97-AF65-F5344CB8AC3E}">
        <p14:creationId xmlns:p14="http://schemas.microsoft.com/office/powerpoint/2010/main" val="231980518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AA92B40-31E0-2DD1-F7C3-F527579CC7BF}"/>
            </a:ext>
          </a:extLst>
        </p:cNvPr>
        <p:cNvGrpSpPr/>
        <p:nvPr/>
      </p:nvGrpSpPr>
      <p:grpSpPr>
        <a:xfrm>
          <a:off x="0" y="0"/>
          <a:ext cx="0" cy="0"/>
          <a:chOff x="0" y="0"/>
          <a:chExt cx="0" cy="0"/>
        </a:xfrm>
      </p:grpSpPr>
      <p:sp>
        <p:nvSpPr>
          <p:cNvPr id="4" name="TextBox 3">
            <a:extLst>
              <a:ext uri="{FF2B5EF4-FFF2-40B4-BE49-F238E27FC236}">
                <a16:creationId xmlns:a16="http://schemas.microsoft.com/office/drawing/2014/main" id="{0E1CA01A-E936-FA1C-E986-C44FA5CD8AD9}"/>
              </a:ext>
            </a:extLst>
          </p:cNvPr>
          <p:cNvSpPr txBox="1"/>
          <p:nvPr/>
        </p:nvSpPr>
        <p:spPr>
          <a:xfrm>
            <a:off x="4470400" y="4455886"/>
            <a:ext cx="184731" cy="369332"/>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Raleway" pitchFamily="2" charset="0"/>
              <a:ea typeface="+mn-ea"/>
              <a:cs typeface="+mn-cs"/>
            </a:endParaRPr>
          </a:p>
        </p:txBody>
      </p:sp>
      <p:pic>
        <p:nvPicPr>
          <p:cNvPr id="3" name="Picture 2" descr="No photo description available.">
            <a:extLst>
              <a:ext uri="{FF2B5EF4-FFF2-40B4-BE49-F238E27FC236}">
                <a16:creationId xmlns:a16="http://schemas.microsoft.com/office/drawing/2014/main" id="{9A730F75-5C30-5B6A-7A9D-D09EDC353BB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199859" y="265814"/>
            <a:ext cx="7706833" cy="5603358"/>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057643C6-07A6-C2CD-5A1D-358E683AC9DD}"/>
              </a:ext>
            </a:extLst>
          </p:cNvPr>
          <p:cNvSpPr txBox="1"/>
          <p:nvPr/>
        </p:nvSpPr>
        <p:spPr>
          <a:xfrm>
            <a:off x="167463" y="436003"/>
            <a:ext cx="3787849" cy="5262979"/>
          </a:xfrm>
          <a:prstGeom prst="rect">
            <a:avLst/>
          </a:prstGeom>
          <a:noFill/>
        </p:spPr>
        <p:txBody>
          <a:bodyPr wrap="square">
            <a:spAutoFit/>
          </a:bodyPr>
          <a:lstStyle/>
          <a:p>
            <a:pPr marL="342900" marR="0" lvl="0" indent="-342900" algn="l" defTabSz="914400" rtl="0" eaLnBrk="1" fontAlgn="auto" latinLnBrk="0" hangingPunct="1">
              <a:lnSpc>
                <a:spcPct val="100000"/>
              </a:lnSpc>
              <a:spcBef>
                <a:spcPts val="0"/>
              </a:spcBef>
              <a:spcAft>
                <a:spcPts val="0"/>
              </a:spcAft>
              <a:buClrTx/>
              <a:buSzTx/>
              <a:buFontTx/>
              <a:buAutoNum type="arabicPeriod"/>
              <a:tabLst/>
              <a:defRPr/>
            </a:pPr>
            <a:r>
              <a:rPr kumimoji="0" lang="en-GB" sz="2400" b="1" i="0" u="none" strike="noStrike" kern="1200" cap="none" spc="0" normalizeH="0" baseline="0" noProof="0" dirty="0">
                <a:ln>
                  <a:noFill/>
                </a:ln>
                <a:solidFill>
                  <a:prstClr val="black"/>
                </a:solidFill>
                <a:effectLst/>
                <a:uLnTx/>
                <a:uFillTx/>
                <a:latin typeface="Raleway" pitchFamily="2" charset="0"/>
              </a:rPr>
              <a:t>Chef Exécutif </a:t>
            </a:r>
            <a:r>
              <a:rPr kumimoji="0" lang="en-GB" sz="2400" b="0" i="0" u="none" strike="noStrike" kern="1200" cap="none" spc="0" normalizeH="0" baseline="0" noProof="0" dirty="0">
                <a:ln>
                  <a:noFill/>
                </a:ln>
                <a:solidFill>
                  <a:prstClr val="black"/>
                </a:solidFill>
                <a:effectLst/>
                <a:uLnTx/>
                <a:uFillTx/>
                <a:latin typeface="Raleway" pitchFamily="2" charset="0"/>
              </a:rPr>
              <a:t>(Executive Chef)</a:t>
            </a:r>
          </a:p>
          <a:p>
            <a:pPr marL="342900" marR="0" lvl="0" indent="-342900" algn="l" defTabSz="914400" rtl="0" eaLnBrk="1" fontAlgn="auto" latinLnBrk="0" hangingPunct="1">
              <a:lnSpc>
                <a:spcPct val="100000"/>
              </a:lnSpc>
              <a:spcBef>
                <a:spcPts val="0"/>
              </a:spcBef>
              <a:spcAft>
                <a:spcPts val="0"/>
              </a:spcAft>
              <a:buClrTx/>
              <a:buSzTx/>
              <a:buFontTx/>
              <a:buAutoNum type="arabicPeriod"/>
              <a:tabLst/>
              <a:defRPr/>
            </a:pPr>
            <a:r>
              <a:rPr kumimoji="0" lang="en-GB" sz="2400" b="1" i="0" u="none" strike="noStrike" kern="1200" cap="none" spc="0" normalizeH="0" baseline="0" noProof="0" dirty="0">
                <a:ln>
                  <a:noFill/>
                </a:ln>
                <a:solidFill>
                  <a:prstClr val="black"/>
                </a:solidFill>
                <a:effectLst/>
                <a:uLnTx/>
                <a:uFillTx/>
                <a:latin typeface="Raleway" pitchFamily="2" charset="0"/>
              </a:rPr>
              <a:t>Chef de Cuisine </a:t>
            </a:r>
            <a:r>
              <a:rPr kumimoji="0" lang="en-GB" sz="2400" b="0" i="0" u="none" strike="noStrike" kern="1200" cap="none" spc="0" normalizeH="0" baseline="0" noProof="0" dirty="0">
                <a:ln>
                  <a:noFill/>
                </a:ln>
                <a:solidFill>
                  <a:prstClr val="black"/>
                </a:solidFill>
                <a:effectLst/>
                <a:uLnTx/>
                <a:uFillTx/>
                <a:latin typeface="Raleway" pitchFamily="2" charset="0"/>
              </a:rPr>
              <a:t>(Head Chef)</a:t>
            </a:r>
          </a:p>
          <a:p>
            <a:pPr marL="342900" marR="0" lvl="0" indent="-342900" algn="l" defTabSz="914400" rtl="0" eaLnBrk="1" fontAlgn="auto" latinLnBrk="0" hangingPunct="1">
              <a:lnSpc>
                <a:spcPct val="100000"/>
              </a:lnSpc>
              <a:spcBef>
                <a:spcPts val="0"/>
              </a:spcBef>
              <a:spcAft>
                <a:spcPts val="0"/>
              </a:spcAft>
              <a:buClrTx/>
              <a:buSzTx/>
              <a:buFontTx/>
              <a:buAutoNum type="arabicPeriod"/>
              <a:tabLst/>
              <a:defRPr/>
            </a:pPr>
            <a:r>
              <a:rPr kumimoji="0" lang="en-GB" sz="2400" b="1" i="0" u="none" strike="noStrike" kern="1200" cap="none" spc="0" normalizeH="0" baseline="0" noProof="0" dirty="0">
                <a:ln>
                  <a:noFill/>
                </a:ln>
                <a:solidFill>
                  <a:prstClr val="black"/>
                </a:solidFill>
                <a:effectLst/>
                <a:uLnTx/>
                <a:uFillTx/>
                <a:latin typeface="Raleway" pitchFamily="2" charset="0"/>
              </a:rPr>
              <a:t>Sous Chef de Cuisine </a:t>
            </a:r>
            <a:r>
              <a:rPr kumimoji="0" lang="en-GB" sz="2400" b="0" i="0" u="none" strike="noStrike" kern="1200" cap="none" spc="0" normalizeH="0" baseline="0" noProof="0" dirty="0">
                <a:ln>
                  <a:noFill/>
                </a:ln>
                <a:solidFill>
                  <a:prstClr val="black"/>
                </a:solidFill>
                <a:effectLst/>
                <a:uLnTx/>
                <a:uFillTx/>
                <a:latin typeface="Raleway" pitchFamily="2" charset="0"/>
              </a:rPr>
              <a:t>(Deputy Chef)</a:t>
            </a:r>
          </a:p>
          <a:p>
            <a:pPr marL="342900" marR="0" lvl="0" indent="-342900" algn="l" defTabSz="914400" rtl="0" eaLnBrk="1" fontAlgn="auto" latinLnBrk="0" hangingPunct="1">
              <a:lnSpc>
                <a:spcPct val="100000"/>
              </a:lnSpc>
              <a:spcBef>
                <a:spcPts val="0"/>
              </a:spcBef>
              <a:spcAft>
                <a:spcPts val="0"/>
              </a:spcAft>
              <a:buClrTx/>
              <a:buSzTx/>
              <a:buFontTx/>
              <a:buAutoNum type="arabicPeriod"/>
              <a:tabLst/>
              <a:defRPr/>
            </a:pPr>
            <a:r>
              <a:rPr kumimoji="0" lang="en-GB" sz="2400" b="1" i="0" u="none" strike="noStrike" kern="1200" cap="none" spc="0" normalizeH="0" baseline="0" noProof="0" dirty="0">
                <a:ln>
                  <a:noFill/>
                </a:ln>
                <a:solidFill>
                  <a:prstClr val="black"/>
                </a:solidFill>
                <a:effectLst/>
                <a:uLnTx/>
                <a:uFillTx/>
                <a:latin typeface="Raleway" pitchFamily="2" charset="0"/>
              </a:rPr>
              <a:t>Chef de Partie </a:t>
            </a:r>
            <a:r>
              <a:rPr kumimoji="0" lang="en-GB" sz="2400" b="0" i="0" u="none" strike="noStrike" kern="1200" cap="none" spc="0" normalizeH="0" baseline="0" noProof="0" dirty="0">
                <a:ln>
                  <a:noFill/>
                </a:ln>
                <a:solidFill>
                  <a:prstClr val="black"/>
                </a:solidFill>
                <a:effectLst/>
                <a:uLnTx/>
                <a:uFillTx/>
                <a:latin typeface="Raleway" pitchFamily="2" charset="0"/>
              </a:rPr>
              <a:t>(Line Cook)</a:t>
            </a:r>
          </a:p>
          <a:p>
            <a:pPr marL="342900" marR="0" lvl="0" indent="-342900" algn="l" defTabSz="914400" rtl="0" eaLnBrk="1" fontAlgn="auto" latinLnBrk="0" hangingPunct="1">
              <a:lnSpc>
                <a:spcPct val="100000"/>
              </a:lnSpc>
              <a:spcBef>
                <a:spcPts val="0"/>
              </a:spcBef>
              <a:spcAft>
                <a:spcPts val="0"/>
              </a:spcAft>
              <a:buClrTx/>
              <a:buSzTx/>
              <a:buFontTx/>
              <a:buAutoNum type="arabicPeriod"/>
              <a:tabLst/>
              <a:defRPr/>
            </a:pPr>
            <a:r>
              <a:rPr kumimoji="0" lang="en-GB" sz="2400" b="1" i="0" u="none" strike="noStrike" kern="1200" cap="none" spc="0" normalizeH="0" baseline="0" noProof="0" dirty="0">
                <a:ln>
                  <a:noFill/>
                </a:ln>
                <a:solidFill>
                  <a:prstClr val="black"/>
                </a:solidFill>
                <a:effectLst/>
                <a:uLnTx/>
                <a:uFillTx/>
                <a:latin typeface="Raleway" pitchFamily="2" charset="0"/>
              </a:rPr>
              <a:t>Commis Chef </a:t>
            </a:r>
            <a:r>
              <a:rPr kumimoji="0" lang="en-GB" sz="2400" b="0" i="0" u="none" strike="noStrike" kern="1200" cap="none" spc="0" normalizeH="0" baseline="0" noProof="0" dirty="0">
                <a:ln>
                  <a:noFill/>
                </a:ln>
                <a:solidFill>
                  <a:prstClr val="black"/>
                </a:solidFill>
                <a:effectLst/>
                <a:uLnTx/>
                <a:uFillTx/>
                <a:latin typeface="Raleway" pitchFamily="2" charset="0"/>
              </a:rPr>
              <a:t>(Junior Chef)</a:t>
            </a:r>
          </a:p>
          <a:p>
            <a:pPr marL="342900" marR="0" lvl="0" indent="-342900" algn="l" defTabSz="914400" rtl="0" eaLnBrk="1" fontAlgn="auto" latinLnBrk="0" hangingPunct="1">
              <a:lnSpc>
                <a:spcPct val="100000"/>
              </a:lnSpc>
              <a:spcBef>
                <a:spcPts val="0"/>
              </a:spcBef>
              <a:spcAft>
                <a:spcPts val="0"/>
              </a:spcAft>
              <a:buClrTx/>
              <a:buSzTx/>
              <a:buFontTx/>
              <a:buAutoNum type="arabicPeriod"/>
              <a:tabLst/>
              <a:defRPr/>
            </a:pPr>
            <a:r>
              <a:rPr kumimoji="0" lang="en-GB" sz="2400" b="1" i="0" u="none" strike="noStrike" kern="1200" cap="none" spc="0" normalizeH="0" baseline="0" noProof="0" dirty="0">
                <a:ln>
                  <a:noFill/>
                </a:ln>
                <a:solidFill>
                  <a:prstClr val="black"/>
                </a:solidFill>
                <a:effectLst/>
                <a:uLnTx/>
                <a:uFillTx/>
                <a:latin typeface="Raleway" pitchFamily="2" charset="0"/>
              </a:rPr>
              <a:t>Garçon de cuisine </a:t>
            </a:r>
            <a:r>
              <a:rPr kumimoji="0" lang="en-GB" sz="2400" b="0" i="0" u="none" strike="noStrike" kern="1200" cap="none" spc="0" normalizeH="0" baseline="0" noProof="0" dirty="0">
                <a:ln>
                  <a:noFill/>
                </a:ln>
                <a:solidFill>
                  <a:prstClr val="black"/>
                </a:solidFill>
                <a:effectLst/>
                <a:uLnTx/>
                <a:uFillTx/>
                <a:latin typeface="Raleway" pitchFamily="2" charset="0"/>
              </a:rPr>
              <a:t>(Kitchen Porter)</a:t>
            </a:r>
          </a:p>
          <a:p>
            <a:pPr marL="342900" marR="0" lvl="0" indent="-342900" algn="l" defTabSz="914400" rtl="0" eaLnBrk="1" fontAlgn="auto" latinLnBrk="0" hangingPunct="1">
              <a:lnSpc>
                <a:spcPct val="100000"/>
              </a:lnSpc>
              <a:spcBef>
                <a:spcPts val="0"/>
              </a:spcBef>
              <a:spcAft>
                <a:spcPts val="0"/>
              </a:spcAft>
              <a:buClrTx/>
              <a:buSzTx/>
              <a:buFontTx/>
              <a:buAutoNum type="arabicPeriod"/>
              <a:tabLst/>
              <a:defRPr/>
            </a:pPr>
            <a:r>
              <a:rPr kumimoji="0" lang="en-GB" sz="2400" b="1" i="0" u="none" strike="noStrike" kern="1200" cap="none" spc="0" normalizeH="0" baseline="0" noProof="0" dirty="0" err="1">
                <a:ln>
                  <a:noFill/>
                </a:ln>
                <a:solidFill>
                  <a:prstClr val="black"/>
                </a:solidFill>
                <a:effectLst/>
                <a:uLnTx/>
                <a:uFillTx/>
                <a:latin typeface="Raleway" pitchFamily="2" charset="0"/>
              </a:rPr>
              <a:t>Escuelerie</a:t>
            </a:r>
            <a:r>
              <a:rPr kumimoji="0" lang="en-GB" sz="2400" b="0" i="0" u="none" strike="noStrike" kern="1200" cap="none" spc="0" normalizeH="0" baseline="0" noProof="0" dirty="0">
                <a:ln>
                  <a:noFill/>
                </a:ln>
                <a:solidFill>
                  <a:prstClr val="black"/>
                </a:solidFill>
                <a:effectLst/>
                <a:uLnTx/>
                <a:uFillTx/>
                <a:latin typeface="Raleway" pitchFamily="2" charset="0"/>
              </a:rPr>
              <a:t> (Dishwasher)</a:t>
            </a:r>
          </a:p>
        </p:txBody>
      </p:sp>
    </p:spTree>
    <p:extLst>
      <p:ext uri="{BB962C8B-B14F-4D97-AF65-F5344CB8AC3E}">
        <p14:creationId xmlns:p14="http://schemas.microsoft.com/office/powerpoint/2010/main" val="208345421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000DFA8-9862-4E91-8913-87252FECBD6C}"/>
            </a:ext>
          </a:extLst>
        </p:cNvPr>
        <p:cNvGrpSpPr/>
        <p:nvPr/>
      </p:nvGrpSpPr>
      <p:grpSpPr>
        <a:xfrm>
          <a:off x="0" y="0"/>
          <a:ext cx="0" cy="0"/>
          <a:chOff x="0" y="0"/>
          <a:chExt cx="0" cy="0"/>
        </a:xfrm>
      </p:grpSpPr>
      <p:sp>
        <p:nvSpPr>
          <p:cNvPr id="4" name="TextBox 3">
            <a:extLst>
              <a:ext uri="{FF2B5EF4-FFF2-40B4-BE49-F238E27FC236}">
                <a16:creationId xmlns:a16="http://schemas.microsoft.com/office/drawing/2014/main" id="{885A8B5C-796A-317B-B943-172C52A33C96}"/>
              </a:ext>
            </a:extLst>
          </p:cNvPr>
          <p:cNvSpPr txBox="1"/>
          <p:nvPr/>
        </p:nvSpPr>
        <p:spPr>
          <a:xfrm>
            <a:off x="4470400" y="4455886"/>
            <a:ext cx="184731" cy="369332"/>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Raleway" pitchFamily="2" charset="0"/>
              <a:ea typeface="+mn-ea"/>
              <a:cs typeface="+mn-cs"/>
            </a:endParaRPr>
          </a:p>
        </p:txBody>
      </p:sp>
      <p:sp>
        <p:nvSpPr>
          <p:cNvPr id="7" name="TextBox 6">
            <a:extLst>
              <a:ext uri="{FF2B5EF4-FFF2-40B4-BE49-F238E27FC236}">
                <a16:creationId xmlns:a16="http://schemas.microsoft.com/office/drawing/2014/main" id="{F52B5DD9-B1C0-0DC8-7838-1AC6E05ACB65}"/>
              </a:ext>
            </a:extLst>
          </p:cNvPr>
          <p:cNvSpPr txBox="1"/>
          <p:nvPr/>
        </p:nvSpPr>
        <p:spPr>
          <a:xfrm>
            <a:off x="337584" y="797510"/>
            <a:ext cx="5194584" cy="4524315"/>
          </a:xfrm>
          <a:prstGeom prst="rect">
            <a:avLst/>
          </a:prstGeom>
          <a:noFill/>
        </p:spPr>
        <p:txBody>
          <a:bodyPr wrap="square">
            <a:spAutoFit/>
          </a:bodyPr>
          <a:lstStyle/>
          <a:p>
            <a:pPr marR="0" lvl="0" algn="l" defTabSz="914400" rtl="0" eaLnBrk="1" fontAlgn="auto" latinLnBrk="0" hangingPunct="1">
              <a:lnSpc>
                <a:spcPct val="100000"/>
              </a:lnSpc>
              <a:spcBef>
                <a:spcPts val="0"/>
              </a:spcBef>
              <a:spcAft>
                <a:spcPts val="0"/>
              </a:spcAft>
              <a:buClrTx/>
              <a:buSzTx/>
              <a:tabLst/>
              <a:defRPr/>
            </a:pPr>
            <a:r>
              <a:rPr lang="en-GB" sz="2400" b="1" dirty="0">
                <a:solidFill>
                  <a:prstClr val="black"/>
                </a:solidFill>
                <a:latin typeface="Raleway" pitchFamily="2" charset="0"/>
              </a:rPr>
              <a:t>The modern brigade system is:</a:t>
            </a:r>
          </a:p>
          <a:p>
            <a:pPr marR="0" lvl="0" algn="l" defTabSz="914400" rtl="0" eaLnBrk="1" fontAlgn="auto" latinLnBrk="0" hangingPunct="1">
              <a:lnSpc>
                <a:spcPct val="100000"/>
              </a:lnSpc>
              <a:spcBef>
                <a:spcPts val="0"/>
              </a:spcBef>
              <a:spcAft>
                <a:spcPts val="0"/>
              </a:spcAft>
              <a:buClrTx/>
              <a:buSzTx/>
              <a:tabLst/>
              <a:defRPr/>
            </a:pPr>
            <a:endParaRPr kumimoji="0" lang="en-GB" sz="2400" i="0" u="none" strike="noStrike" kern="1200" cap="none" spc="0" normalizeH="0" baseline="0" noProof="0" dirty="0">
              <a:ln>
                <a:noFill/>
              </a:ln>
              <a:solidFill>
                <a:prstClr val="black"/>
              </a:solidFill>
              <a:effectLst/>
              <a:uLnTx/>
              <a:uFillTx/>
              <a:latin typeface="Raleway" pitchFamily="2" charset="0"/>
            </a:endParaRP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2400" dirty="0">
                <a:solidFill>
                  <a:prstClr val="black"/>
                </a:solidFill>
                <a:latin typeface="Raleway" pitchFamily="2" charset="0"/>
              </a:rPr>
              <a:t>More streamlined</a:t>
            </a:r>
          </a:p>
          <a:p>
            <a:pPr marR="0" lvl="0" algn="l" defTabSz="914400" rtl="0" eaLnBrk="1" fontAlgn="auto" latinLnBrk="0" hangingPunct="1">
              <a:lnSpc>
                <a:spcPct val="100000"/>
              </a:lnSpc>
              <a:spcBef>
                <a:spcPts val="0"/>
              </a:spcBef>
              <a:spcAft>
                <a:spcPts val="0"/>
              </a:spcAft>
              <a:buClrTx/>
              <a:buSzTx/>
              <a:tabLst/>
              <a:defRPr/>
            </a:pPr>
            <a:endParaRPr lang="en-GB" sz="2400" dirty="0">
              <a:solidFill>
                <a:prstClr val="black"/>
              </a:solidFill>
              <a:latin typeface="Raleway" pitchFamily="2" charset="0"/>
            </a:endParaRP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400" i="0" u="none" strike="noStrike" kern="1200" cap="none" spc="0" normalizeH="0" baseline="0" noProof="0" dirty="0">
                <a:ln>
                  <a:noFill/>
                </a:ln>
                <a:solidFill>
                  <a:prstClr val="black"/>
                </a:solidFill>
                <a:effectLst/>
                <a:uLnTx/>
                <a:uFillTx/>
                <a:latin typeface="Raleway" pitchFamily="2" charset="0"/>
              </a:rPr>
              <a:t>More flexible</a:t>
            </a:r>
          </a:p>
          <a:p>
            <a:pPr marR="0" lvl="0" algn="l" defTabSz="914400" rtl="0" eaLnBrk="1" fontAlgn="auto" latinLnBrk="0" hangingPunct="1">
              <a:lnSpc>
                <a:spcPct val="100000"/>
              </a:lnSpc>
              <a:spcBef>
                <a:spcPts val="0"/>
              </a:spcBef>
              <a:spcAft>
                <a:spcPts val="0"/>
              </a:spcAft>
              <a:buClrTx/>
              <a:buSzTx/>
              <a:tabLst/>
              <a:defRPr/>
            </a:pPr>
            <a:endParaRPr kumimoji="0" lang="en-GB" sz="2400" i="0" u="none" strike="noStrike" kern="1200" cap="none" spc="0" normalizeH="0" baseline="0" noProof="0" dirty="0">
              <a:ln>
                <a:noFill/>
              </a:ln>
              <a:solidFill>
                <a:prstClr val="black"/>
              </a:solidFill>
              <a:effectLst/>
              <a:uLnTx/>
              <a:uFillTx/>
              <a:latin typeface="Raleway" pitchFamily="2" charset="0"/>
            </a:endParaRP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2400" dirty="0">
                <a:solidFill>
                  <a:prstClr val="black"/>
                </a:solidFill>
                <a:latin typeface="Raleway" pitchFamily="2" charset="0"/>
              </a:rPr>
              <a:t>Includes fewer specialised roles</a:t>
            </a:r>
          </a:p>
          <a:p>
            <a:pPr marR="0" lvl="0" algn="l" defTabSz="914400" rtl="0" eaLnBrk="1" fontAlgn="auto" latinLnBrk="0" hangingPunct="1">
              <a:lnSpc>
                <a:spcPct val="100000"/>
              </a:lnSpc>
              <a:spcBef>
                <a:spcPts val="0"/>
              </a:spcBef>
              <a:spcAft>
                <a:spcPts val="0"/>
              </a:spcAft>
              <a:buClrTx/>
              <a:buSzTx/>
              <a:tabLst/>
              <a:defRPr/>
            </a:pPr>
            <a:endParaRPr lang="en-GB" sz="2400" dirty="0">
              <a:solidFill>
                <a:prstClr val="black"/>
              </a:solidFill>
              <a:latin typeface="Raleway" pitchFamily="2" charset="0"/>
            </a:endParaRP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400" i="0" u="none" strike="noStrike" kern="1200" cap="none" spc="0" normalizeH="0" baseline="0" noProof="0" dirty="0">
                <a:ln>
                  <a:noFill/>
                </a:ln>
                <a:solidFill>
                  <a:prstClr val="black"/>
                </a:solidFill>
                <a:effectLst/>
                <a:uLnTx/>
                <a:uFillTx/>
                <a:latin typeface="Raleway" pitchFamily="2" charset="0"/>
              </a:rPr>
              <a:t>M</a:t>
            </a:r>
            <a:r>
              <a:rPr lang="en-GB" sz="2400" dirty="0" err="1">
                <a:solidFill>
                  <a:prstClr val="black"/>
                </a:solidFill>
                <a:latin typeface="Raleway" pitchFamily="2" charset="0"/>
              </a:rPr>
              <a:t>erges</a:t>
            </a:r>
            <a:r>
              <a:rPr lang="en-GB" sz="2400" dirty="0">
                <a:solidFill>
                  <a:prstClr val="black"/>
                </a:solidFill>
                <a:latin typeface="Raleway" pitchFamily="2" charset="0"/>
              </a:rPr>
              <a:t> more niche roles</a:t>
            </a:r>
          </a:p>
          <a:p>
            <a:pPr marR="0" lvl="0" algn="l" defTabSz="914400" rtl="0" eaLnBrk="1" fontAlgn="auto" latinLnBrk="0" hangingPunct="1">
              <a:lnSpc>
                <a:spcPct val="100000"/>
              </a:lnSpc>
              <a:spcBef>
                <a:spcPts val="0"/>
              </a:spcBef>
              <a:spcAft>
                <a:spcPts val="0"/>
              </a:spcAft>
              <a:buClrTx/>
              <a:buSzTx/>
              <a:tabLst/>
              <a:defRPr/>
            </a:pPr>
            <a:endParaRPr lang="en-GB" sz="2400" dirty="0">
              <a:solidFill>
                <a:prstClr val="black"/>
              </a:solidFill>
              <a:latin typeface="Raleway" pitchFamily="2" charset="0"/>
            </a:endParaRP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400" i="0" u="none" strike="noStrike" kern="1200" cap="none" spc="0" normalizeH="0" baseline="0" noProof="0" dirty="0">
                <a:ln>
                  <a:noFill/>
                </a:ln>
                <a:solidFill>
                  <a:prstClr val="black"/>
                </a:solidFill>
                <a:effectLst/>
                <a:uLnTx/>
                <a:uFillTx/>
                <a:latin typeface="Raleway" pitchFamily="2" charset="0"/>
              </a:rPr>
              <a:t>Relies heavily on cross-training and staff adaptation</a:t>
            </a:r>
          </a:p>
        </p:txBody>
      </p:sp>
      <p:pic>
        <p:nvPicPr>
          <p:cNvPr id="2" name="Picture 1" descr="Types of Chefs in a Professional Kitchen - Chef ASIF">
            <a:extLst>
              <a:ext uri="{FF2B5EF4-FFF2-40B4-BE49-F238E27FC236}">
                <a16:creationId xmlns:a16="http://schemas.microsoft.com/office/drawing/2014/main" id="{67AF130F-002C-BEDC-90B3-B0BF2210AD49}"/>
              </a:ext>
            </a:extLst>
          </p:cNvPr>
          <p:cNvPicPr>
            <a:picLocks noChangeAspect="1"/>
          </p:cNvPicPr>
          <p:nvPr/>
        </p:nvPicPr>
        <p:blipFill>
          <a:blip r:embed="rId3"/>
          <a:stretch>
            <a:fillRect/>
          </a:stretch>
        </p:blipFill>
        <p:spPr>
          <a:xfrm>
            <a:off x="6451015" y="491754"/>
            <a:ext cx="5194584" cy="5151475"/>
          </a:xfrm>
          <a:prstGeom prst="rect">
            <a:avLst/>
          </a:prstGeom>
        </p:spPr>
      </p:pic>
    </p:spTree>
    <p:extLst>
      <p:ext uri="{BB962C8B-B14F-4D97-AF65-F5344CB8AC3E}">
        <p14:creationId xmlns:p14="http://schemas.microsoft.com/office/powerpoint/2010/main" val="233891350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DA2D489-66F3-372C-1737-FC72542CB476}"/>
            </a:ext>
          </a:extLst>
        </p:cNvPr>
        <p:cNvGrpSpPr/>
        <p:nvPr/>
      </p:nvGrpSpPr>
      <p:grpSpPr>
        <a:xfrm>
          <a:off x="0" y="0"/>
          <a:ext cx="0" cy="0"/>
          <a:chOff x="0" y="0"/>
          <a:chExt cx="0" cy="0"/>
        </a:xfrm>
      </p:grpSpPr>
      <p:sp>
        <p:nvSpPr>
          <p:cNvPr id="4" name="TextBox 3">
            <a:extLst>
              <a:ext uri="{FF2B5EF4-FFF2-40B4-BE49-F238E27FC236}">
                <a16:creationId xmlns:a16="http://schemas.microsoft.com/office/drawing/2014/main" id="{DA476F47-CC12-BF57-BC47-4C9D4B922E75}"/>
              </a:ext>
            </a:extLst>
          </p:cNvPr>
          <p:cNvSpPr txBox="1"/>
          <p:nvPr/>
        </p:nvSpPr>
        <p:spPr>
          <a:xfrm>
            <a:off x="4470400" y="4455886"/>
            <a:ext cx="184731" cy="369332"/>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Raleway" pitchFamily="2" charset="0"/>
              <a:ea typeface="+mn-ea"/>
              <a:cs typeface="+mn-cs"/>
            </a:endParaRPr>
          </a:p>
        </p:txBody>
      </p:sp>
      <p:pic>
        <p:nvPicPr>
          <p:cNvPr id="10" name="Picture 9">
            <a:extLst>
              <a:ext uri="{FF2B5EF4-FFF2-40B4-BE49-F238E27FC236}">
                <a16:creationId xmlns:a16="http://schemas.microsoft.com/office/drawing/2014/main" id="{73A5AD64-35F7-5111-2E4A-F720722E7FB7}"/>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7536871" y="1652299"/>
            <a:ext cx="3553401" cy="3553401"/>
          </a:xfrm>
          <a:prstGeom prst="rect">
            <a:avLst/>
          </a:prstGeom>
        </p:spPr>
      </p:pic>
      <p:pic>
        <p:nvPicPr>
          <p:cNvPr id="12" name="Picture 11">
            <a:extLst>
              <a:ext uri="{FF2B5EF4-FFF2-40B4-BE49-F238E27FC236}">
                <a16:creationId xmlns:a16="http://schemas.microsoft.com/office/drawing/2014/main" id="{E1BAC654-FF05-AA82-F2D4-7EDC0D5CFCD3}"/>
              </a:ext>
            </a:extLst>
          </p:cNvPr>
          <p:cNvPicPr>
            <a:picLocks noChangeAspect="1"/>
          </p:cNvPicPr>
          <p:nvPr/>
        </p:nvPicPr>
        <p:blipFill>
          <a:blip r:embed="rId5">
            <a:extLst>
              <a:ext uri="{28A0092B-C50C-407E-A947-70E740481C1C}">
                <a14:useLocalDpi xmlns:a14="http://schemas.microsoft.com/office/drawing/2010/main" val="0"/>
              </a:ext>
              <a:ext uri="{837473B0-CC2E-450A-ABE3-18F120FF3D39}">
                <a1611:picAttrSrcUrl xmlns:a1611="http://schemas.microsoft.com/office/drawing/2016/11/main" r:id="rId6"/>
              </a:ext>
            </a:extLst>
          </a:blip>
          <a:stretch>
            <a:fillRect/>
          </a:stretch>
        </p:blipFill>
        <p:spPr>
          <a:xfrm>
            <a:off x="9481703" y="571857"/>
            <a:ext cx="1904762" cy="1904762"/>
          </a:xfrm>
          <a:prstGeom prst="rect">
            <a:avLst/>
          </a:prstGeom>
        </p:spPr>
      </p:pic>
      <p:sp>
        <p:nvSpPr>
          <p:cNvPr id="15" name="TextBox 14">
            <a:extLst>
              <a:ext uri="{FF2B5EF4-FFF2-40B4-BE49-F238E27FC236}">
                <a16:creationId xmlns:a16="http://schemas.microsoft.com/office/drawing/2014/main" id="{39B2A024-8630-84B1-EB37-9D1C3FE81319}"/>
              </a:ext>
            </a:extLst>
          </p:cNvPr>
          <p:cNvSpPr txBox="1"/>
          <p:nvPr/>
        </p:nvSpPr>
        <p:spPr>
          <a:xfrm>
            <a:off x="1101728" y="2476619"/>
            <a:ext cx="6783478" cy="1015663"/>
          </a:xfrm>
          <a:prstGeom prst="rect">
            <a:avLst/>
          </a:prstGeom>
          <a:noFill/>
        </p:spPr>
        <p:txBody>
          <a:bodyPr wrap="square" rtlCol="0">
            <a:spAutoFit/>
          </a:bodyPr>
          <a:lstStyle/>
          <a:p>
            <a:r>
              <a:rPr lang="en-GB" sz="6000" dirty="0">
                <a:latin typeface="Raleway" pitchFamily="2" charset="0"/>
              </a:rPr>
              <a:t>Activity</a:t>
            </a:r>
          </a:p>
        </p:txBody>
      </p:sp>
    </p:spTree>
    <p:extLst>
      <p:ext uri="{BB962C8B-B14F-4D97-AF65-F5344CB8AC3E}">
        <p14:creationId xmlns:p14="http://schemas.microsoft.com/office/powerpoint/2010/main" val="250785999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E991323-2324-FB7D-3341-45DC2108322F}"/>
            </a:ext>
          </a:extLst>
        </p:cNvPr>
        <p:cNvGrpSpPr/>
        <p:nvPr/>
      </p:nvGrpSpPr>
      <p:grpSpPr>
        <a:xfrm>
          <a:off x="0" y="0"/>
          <a:ext cx="0" cy="0"/>
          <a:chOff x="0" y="0"/>
          <a:chExt cx="0" cy="0"/>
        </a:xfrm>
      </p:grpSpPr>
      <p:sp>
        <p:nvSpPr>
          <p:cNvPr id="4" name="TextBox 3">
            <a:extLst>
              <a:ext uri="{FF2B5EF4-FFF2-40B4-BE49-F238E27FC236}">
                <a16:creationId xmlns:a16="http://schemas.microsoft.com/office/drawing/2014/main" id="{1CEFC2FF-790E-C38D-227C-0D76697B1B63}"/>
              </a:ext>
            </a:extLst>
          </p:cNvPr>
          <p:cNvSpPr txBox="1"/>
          <p:nvPr/>
        </p:nvSpPr>
        <p:spPr>
          <a:xfrm>
            <a:off x="4470400" y="4455886"/>
            <a:ext cx="184731" cy="369332"/>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Raleway" pitchFamily="2" charset="0"/>
              <a:ea typeface="+mn-ea"/>
              <a:cs typeface="+mn-cs"/>
            </a:endParaRPr>
          </a:p>
        </p:txBody>
      </p:sp>
      <p:sp>
        <p:nvSpPr>
          <p:cNvPr id="15" name="TextBox 14">
            <a:extLst>
              <a:ext uri="{FF2B5EF4-FFF2-40B4-BE49-F238E27FC236}">
                <a16:creationId xmlns:a16="http://schemas.microsoft.com/office/drawing/2014/main" id="{7A080BA7-EF84-4E3E-E4A2-2224C907E65D}"/>
              </a:ext>
            </a:extLst>
          </p:cNvPr>
          <p:cNvSpPr txBox="1"/>
          <p:nvPr/>
        </p:nvSpPr>
        <p:spPr>
          <a:xfrm>
            <a:off x="297712" y="248907"/>
            <a:ext cx="11596576" cy="923330"/>
          </a:xfrm>
          <a:prstGeom prst="rect">
            <a:avLst/>
          </a:prstGeom>
          <a:noFill/>
        </p:spPr>
        <p:txBody>
          <a:bodyPr wrap="square" rtlCol="0">
            <a:spAutoFit/>
          </a:bodyPr>
          <a:lstStyle/>
          <a:p>
            <a:r>
              <a:rPr lang="en-GB" sz="5400" b="1" dirty="0">
                <a:latin typeface="Raleway" pitchFamily="2" charset="0"/>
              </a:rPr>
              <a:t>Group Discussion</a:t>
            </a:r>
          </a:p>
        </p:txBody>
      </p:sp>
      <p:sp>
        <p:nvSpPr>
          <p:cNvPr id="8" name="TextBox 7">
            <a:extLst>
              <a:ext uri="{FF2B5EF4-FFF2-40B4-BE49-F238E27FC236}">
                <a16:creationId xmlns:a16="http://schemas.microsoft.com/office/drawing/2014/main" id="{9D38807F-60B6-94FE-A94C-EFB668DBB189}"/>
              </a:ext>
            </a:extLst>
          </p:cNvPr>
          <p:cNvSpPr txBox="1"/>
          <p:nvPr/>
        </p:nvSpPr>
        <p:spPr>
          <a:xfrm>
            <a:off x="540042" y="1574685"/>
            <a:ext cx="5861200" cy="3785652"/>
          </a:xfrm>
          <a:prstGeom prst="rect">
            <a:avLst/>
          </a:prstGeom>
          <a:noFill/>
        </p:spPr>
        <p:txBody>
          <a:bodyPr wrap="square" rtlCol="0">
            <a:spAutoFit/>
          </a:bodyPr>
          <a:lstStyle/>
          <a:p>
            <a:r>
              <a:rPr lang="en-GB" sz="4000" dirty="0">
                <a:latin typeface="Raleway" pitchFamily="2" charset="0"/>
              </a:rPr>
              <a:t>Is the kitchen brigade system suitable for every restaurant, or should it be limited to fine dining and larger kitchens?</a:t>
            </a:r>
          </a:p>
        </p:txBody>
      </p:sp>
      <p:pic>
        <p:nvPicPr>
          <p:cNvPr id="7" name="Picture 6">
            <a:extLst>
              <a:ext uri="{FF2B5EF4-FFF2-40B4-BE49-F238E27FC236}">
                <a16:creationId xmlns:a16="http://schemas.microsoft.com/office/drawing/2014/main" id="{ED821D0E-8827-91F8-ED24-0FB4F89793C4}"/>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6443600" y="1835497"/>
            <a:ext cx="5224648" cy="3491806"/>
          </a:xfrm>
          <a:prstGeom prst="rect">
            <a:avLst/>
          </a:prstGeom>
        </p:spPr>
      </p:pic>
    </p:spTree>
    <p:extLst>
      <p:ext uri="{BB962C8B-B14F-4D97-AF65-F5344CB8AC3E}">
        <p14:creationId xmlns:p14="http://schemas.microsoft.com/office/powerpoint/2010/main" val="315545493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D15EB7F-1FFD-5106-5115-E62DF8E01BAC}"/>
            </a:ext>
          </a:extLst>
        </p:cNvPr>
        <p:cNvGrpSpPr/>
        <p:nvPr/>
      </p:nvGrpSpPr>
      <p:grpSpPr>
        <a:xfrm>
          <a:off x="0" y="0"/>
          <a:ext cx="0" cy="0"/>
          <a:chOff x="0" y="0"/>
          <a:chExt cx="0" cy="0"/>
        </a:xfrm>
      </p:grpSpPr>
      <p:sp>
        <p:nvSpPr>
          <p:cNvPr id="4" name="TextBox 3">
            <a:extLst>
              <a:ext uri="{FF2B5EF4-FFF2-40B4-BE49-F238E27FC236}">
                <a16:creationId xmlns:a16="http://schemas.microsoft.com/office/drawing/2014/main" id="{A3E335C2-8AF6-35A7-CF5A-CEBCDF9FBD01}"/>
              </a:ext>
            </a:extLst>
          </p:cNvPr>
          <p:cNvSpPr txBox="1"/>
          <p:nvPr/>
        </p:nvSpPr>
        <p:spPr>
          <a:xfrm>
            <a:off x="4470400" y="4455886"/>
            <a:ext cx="184731" cy="369332"/>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Raleway" pitchFamily="2" charset="0"/>
              <a:ea typeface="+mn-ea"/>
              <a:cs typeface="+mn-cs"/>
            </a:endParaRPr>
          </a:p>
        </p:txBody>
      </p:sp>
      <p:sp>
        <p:nvSpPr>
          <p:cNvPr id="15" name="TextBox 14">
            <a:extLst>
              <a:ext uri="{FF2B5EF4-FFF2-40B4-BE49-F238E27FC236}">
                <a16:creationId xmlns:a16="http://schemas.microsoft.com/office/drawing/2014/main" id="{8CA848DF-6673-5401-B98E-D7E8CDC1881A}"/>
              </a:ext>
            </a:extLst>
          </p:cNvPr>
          <p:cNvSpPr txBox="1"/>
          <p:nvPr/>
        </p:nvSpPr>
        <p:spPr>
          <a:xfrm>
            <a:off x="297712" y="248907"/>
            <a:ext cx="11596576" cy="923330"/>
          </a:xfrm>
          <a:prstGeom prst="rect">
            <a:avLst/>
          </a:prstGeom>
          <a:noFill/>
        </p:spPr>
        <p:txBody>
          <a:bodyPr wrap="square" rtlCol="0">
            <a:spAutoFit/>
          </a:bodyPr>
          <a:lstStyle/>
          <a:p>
            <a:r>
              <a:rPr lang="en-GB" sz="5400" b="1" dirty="0">
                <a:latin typeface="Raleway" pitchFamily="2" charset="0"/>
              </a:rPr>
              <a:t>Pros &amp; Cons of hierarchy/brigade</a:t>
            </a:r>
          </a:p>
        </p:txBody>
      </p:sp>
      <p:graphicFrame>
        <p:nvGraphicFramePr>
          <p:cNvPr id="5" name="Table 4">
            <a:extLst>
              <a:ext uri="{FF2B5EF4-FFF2-40B4-BE49-F238E27FC236}">
                <a16:creationId xmlns:a16="http://schemas.microsoft.com/office/drawing/2014/main" id="{0F481FFD-C932-4B4B-C3E8-1F17D63A9A8C}"/>
              </a:ext>
            </a:extLst>
          </p:cNvPr>
          <p:cNvGraphicFramePr>
            <a:graphicFrameLocks noGrp="1"/>
          </p:cNvGraphicFramePr>
          <p:nvPr>
            <p:extLst>
              <p:ext uri="{D42A27DB-BD31-4B8C-83A1-F6EECF244321}">
                <p14:modId xmlns:p14="http://schemas.microsoft.com/office/powerpoint/2010/main" val="3190526513"/>
              </p:ext>
            </p:extLst>
          </p:nvPr>
        </p:nvGraphicFramePr>
        <p:xfrm>
          <a:off x="170121" y="1327479"/>
          <a:ext cx="11724167" cy="4203042"/>
        </p:xfrm>
        <a:graphic>
          <a:graphicData uri="http://schemas.openxmlformats.org/drawingml/2006/table">
            <a:tbl>
              <a:tblPr firstRow="1" bandRow="1">
                <a:tableStyleId>{21E4AEA4-8DFA-4A89-87EB-49C32662AFE0}</a:tableStyleId>
              </a:tblPr>
              <a:tblGrid>
                <a:gridCol w="5840304">
                  <a:extLst>
                    <a:ext uri="{9D8B030D-6E8A-4147-A177-3AD203B41FA5}">
                      <a16:colId xmlns:a16="http://schemas.microsoft.com/office/drawing/2014/main" val="2877265570"/>
                    </a:ext>
                  </a:extLst>
                </a:gridCol>
                <a:gridCol w="5883863">
                  <a:extLst>
                    <a:ext uri="{9D8B030D-6E8A-4147-A177-3AD203B41FA5}">
                      <a16:colId xmlns:a16="http://schemas.microsoft.com/office/drawing/2014/main" val="1453263087"/>
                    </a:ext>
                  </a:extLst>
                </a:gridCol>
              </a:tblGrid>
              <a:tr h="1034721">
                <a:tc>
                  <a:txBody>
                    <a:bodyPr/>
                    <a:lstStyle/>
                    <a:p>
                      <a:r>
                        <a:rPr lang="en-GB" sz="3200" dirty="0">
                          <a:latin typeface="Raleway" pitchFamily="2" charset="0"/>
                        </a:rPr>
                        <a:t>Advantages</a:t>
                      </a:r>
                    </a:p>
                  </a:txBody>
                  <a:tcPr/>
                </a:tc>
                <a:tc>
                  <a:txBody>
                    <a:bodyPr/>
                    <a:lstStyle/>
                    <a:p>
                      <a:r>
                        <a:rPr lang="en-GB" sz="3200" dirty="0">
                          <a:latin typeface="Raleway" pitchFamily="2" charset="0"/>
                        </a:rPr>
                        <a:t>Disadvantages</a:t>
                      </a:r>
                    </a:p>
                  </a:txBody>
                  <a:tcPr/>
                </a:tc>
                <a:extLst>
                  <a:ext uri="{0D108BD9-81ED-4DB2-BD59-A6C34878D82A}">
                    <a16:rowId xmlns:a16="http://schemas.microsoft.com/office/drawing/2014/main" val="3876129296"/>
                  </a:ext>
                </a:extLst>
              </a:tr>
              <a:tr h="1034721">
                <a:tc>
                  <a:txBody>
                    <a:bodyPr/>
                    <a:lstStyle/>
                    <a:p>
                      <a:r>
                        <a:rPr lang="en-GB" sz="3200" dirty="0">
                          <a:latin typeface="Raleway" pitchFamily="2" charset="0"/>
                        </a:rPr>
                        <a:t>Efficiency</a:t>
                      </a:r>
                    </a:p>
                  </a:txBody>
                  <a:tcPr/>
                </a:tc>
                <a:tc>
                  <a:txBody>
                    <a:bodyPr/>
                    <a:lstStyle/>
                    <a:p>
                      <a:r>
                        <a:rPr lang="en-GB" sz="3200" dirty="0">
                          <a:latin typeface="Raleway" pitchFamily="2" charset="0"/>
                        </a:rPr>
                        <a:t>High Stress Environment</a:t>
                      </a:r>
                    </a:p>
                  </a:txBody>
                  <a:tcPr/>
                </a:tc>
                <a:extLst>
                  <a:ext uri="{0D108BD9-81ED-4DB2-BD59-A6C34878D82A}">
                    <a16:rowId xmlns:a16="http://schemas.microsoft.com/office/drawing/2014/main" val="2652432990"/>
                  </a:ext>
                </a:extLst>
              </a:tr>
              <a:tr h="968107">
                <a:tc>
                  <a:txBody>
                    <a:bodyPr/>
                    <a:lstStyle/>
                    <a:p>
                      <a:r>
                        <a:rPr lang="en-GB" sz="3200" dirty="0">
                          <a:latin typeface="Raleway" pitchFamily="2" charset="0"/>
                        </a:rPr>
                        <a:t>Specialisation</a:t>
                      </a:r>
                    </a:p>
                  </a:txBody>
                  <a:tcPr/>
                </a:tc>
                <a:tc>
                  <a:txBody>
                    <a:bodyPr/>
                    <a:lstStyle/>
                    <a:p>
                      <a:r>
                        <a:rPr lang="en-GB" sz="3200" dirty="0">
                          <a:latin typeface="Raleway" pitchFamily="2" charset="0"/>
                        </a:rPr>
                        <a:t>Abuse (Emotional, Physical, Verbal)</a:t>
                      </a:r>
                    </a:p>
                  </a:txBody>
                  <a:tcPr/>
                </a:tc>
                <a:extLst>
                  <a:ext uri="{0D108BD9-81ED-4DB2-BD59-A6C34878D82A}">
                    <a16:rowId xmlns:a16="http://schemas.microsoft.com/office/drawing/2014/main" val="190698764"/>
                  </a:ext>
                </a:extLst>
              </a:tr>
              <a:tr h="1034721">
                <a:tc>
                  <a:txBody>
                    <a:bodyPr/>
                    <a:lstStyle/>
                    <a:p>
                      <a:r>
                        <a:rPr lang="en-GB" sz="3200" dirty="0">
                          <a:latin typeface="Raleway" pitchFamily="2" charset="0"/>
                        </a:rPr>
                        <a:t>Development Pathway</a:t>
                      </a:r>
                    </a:p>
                  </a:txBody>
                  <a:tcPr/>
                </a:tc>
                <a:tc>
                  <a:txBody>
                    <a:bodyPr/>
                    <a:lstStyle/>
                    <a:p>
                      <a:r>
                        <a:rPr lang="en-GB" sz="3200" dirty="0">
                          <a:latin typeface="Raleway" pitchFamily="2" charset="0"/>
                        </a:rPr>
                        <a:t>Stifles Innovation &amp; Adaptability</a:t>
                      </a:r>
                    </a:p>
                  </a:txBody>
                  <a:tcPr/>
                </a:tc>
                <a:extLst>
                  <a:ext uri="{0D108BD9-81ED-4DB2-BD59-A6C34878D82A}">
                    <a16:rowId xmlns:a16="http://schemas.microsoft.com/office/drawing/2014/main" val="1693668428"/>
                  </a:ext>
                </a:extLst>
              </a:tr>
            </a:tbl>
          </a:graphicData>
        </a:graphic>
      </p:graphicFrame>
    </p:spTree>
    <p:extLst>
      <p:ext uri="{BB962C8B-B14F-4D97-AF65-F5344CB8AC3E}">
        <p14:creationId xmlns:p14="http://schemas.microsoft.com/office/powerpoint/2010/main" val="380797998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A9F7BB0-7C2F-3E81-0896-EDBB44A85631}"/>
            </a:ext>
          </a:extLst>
        </p:cNvPr>
        <p:cNvGrpSpPr/>
        <p:nvPr/>
      </p:nvGrpSpPr>
      <p:grpSpPr>
        <a:xfrm>
          <a:off x="0" y="0"/>
          <a:ext cx="0" cy="0"/>
          <a:chOff x="0" y="0"/>
          <a:chExt cx="0" cy="0"/>
        </a:xfrm>
      </p:grpSpPr>
      <p:sp>
        <p:nvSpPr>
          <p:cNvPr id="4" name="TextBox 3">
            <a:extLst>
              <a:ext uri="{FF2B5EF4-FFF2-40B4-BE49-F238E27FC236}">
                <a16:creationId xmlns:a16="http://schemas.microsoft.com/office/drawing/2014/main" id="{89EC3648-081F-BEC5-739F-FEA51CDDF792}"/>
              </a:ext>
            </a:extLst>
          </p:cNvPr>
          <p:cNvSpPr txBox="1"/>
          <p:nvPr/>
        </p:nvSpPr>
        <p:spPr>
          <a:xfrm>
            <a:off x="4470400" y="4455886"/>
            <a:ext cx="184731" cy="369332"/>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Raleway" pitchFamily="2" charset="0"/>
              <a:ea typeface="+mn-ea"/>
              <a:cs typeface="+mn-cs"/>
            </a:endParaRPr>
          </a:p>
        </p:txBody>
      </p:sp>
      <p:pic>
        <p:nvPicPr>
          <p:cNvPr id="10" name="Picture 9">
            <a:extLst>
              <a:ext uri="{FF2B5EF4-FFF2-40B4-BE49-F238E27FC236}">
                <a16:creationId xmlns:a16="http://schemas.microsoft.com/office/drawing/2014/main" id="{8A136314-6DE2-F51E-0FE5-37428A85E3D6}"/>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7536871" y="1652299"/>
            <a:ext cx="3553401" cy="3553401"/>
          </a:xfrm>
          <a:prstGeom prst="rect">
            <a:avLst/>
          </a:prstGeom>
        </p:spPr>
      </p:pic>
      <p:pic>
        <p:nvPicPr>
          <p:cNvPr id="12" name="Picture 11">
            <a:extLst>
              <a:ext uri="{FF2B5EF4-FFF2-40B4-BE49-F238E27FC236}">
                <a16:creationId xmlns:a16="http://schemas.microsoft.com/office/drawing/2014/main" id="{2C358C2D-A3B6-BD2F-054B-5626E6544494}"/>
              </a:ext>
            </a:extLst>
          </p:cNvPr>
          <p:cNvPicPr>
            <a:picLocks noChangeAspect="1"/>
          </p:cNvPicPr>
          <p:nvPr/>
        </p:nvPicPr>
        <p:blipFill>
          <a:blip r:embed="rId5">
            <a:extLst>
              <a:ext uri="{28A0092B-C50C-407E-A947-70E740481C1C}">
                <a14:useLocalDpi xmlns:a14="http://schemas.microsoft.com/office/drawing/2010/main" val="0"/>
              </a:ext>
              <a:ext uri="{837473B0-CC2E-450A-ABE3-18F120FF3D39}">
                <a1611:picAttrSrcUrl xmlns:a1611="http://schemas.microsoft.com/office/drawing/2016/11/main" r:id="rId6"/>
              </a:ext>
            </a:extLst>
          </a:blip>
          <a:stretch>
            <a:fillRect/>
          </a:stretch>
        </p:blipFill>
        <p:spPr>
          <a:xfrm>
            <a:off x="9481703" y="571857"/>
            <a:ext cx="1904762" cy="1904762"/>
          </a:xfrm>
          <a:prstGeom prst="rect">
            <a:avLst/>
          </a:prstGeom>
        </p:spPr>
      </p:pic>
      <p:sp>
        <p:nvSpPr>
          <p:cNvPr id="15" name="TextBox 14">
            <a:extLst>
              <a:ext uri="{FF2B5EF4-FFF2-40B4-BE49-F238E27FC236}">
                <a16:creationId xmlns:a16="http://schemas.microsoft.com/office/drawing/2014/main" id="{EC9502D1-4EF5-4518-416E-C733184CD142}"/>
              </a:ext>
            </a:extLst>
          </p:cNvPr>
          <p:cNvSpPr txBox="1"/>
          <p:nvPr/>
        </p:nvSpPr>
        <p:spPr>
          <a:xfrm>
            <a:off x="359589" y="1997838"/>
            <a:ext cx="6783478" cy="2862322"/>
          </a:xfrm>
          <a:prstGeom prst="rect">
            <a:avLst/>
          </a:prstGeom>
          <a:noFill/>
        </p:spPr>
        <p:txBody>
          <a:bodyPr wrap="square" rtlCol="0">
            <a:spAutoFit/>
          </a:bodyPr>
          <a:lstStyle/>
          <a:p>
            <a:r>
              <a:rPr lang="en-GB" sz="6000" dirty="0">
                <a:latin typeface="Raleway" pitchFamily="2" charset="0"/>
              </a:rPr>
              <a:t>What is management &amp; leadership?</a:t>
            </a:r>
          </a:p>
        </p:txBody>
      </p:sp>
    </p:spTree>
    <p:extLst>
      <p:ext uri="{BB962C8B-B14F-4D97-AF65-F5344CB8AC3E}">
        <p14:creationId xmlns:p14="http://schemas.microsoft.com/office/powerpoint/2010/main" val="41462150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ADB1AFD-376B-1C56-2481-A88E8817950E}"/>
            </a:ext>
          </a:extLst>
        </p:cNvPr>
        <p:cNvGrpSpPr/>
        <p:nvPr/>
      </p:nvGrpSpPr>
      <p:grpSpPr>
        <a:xfrm>
          <a:off x="0" y="0"/>
          <a:ext cx="0" cy="0"/>
          <a:chOff x="0" y="0"/>
          <a:chExt cx="0" cy="0"/>
        </a:xfrm>
      </p:grpSpPr>
      <p:sp>
        <p:nvSpPr>
          <p:cNvPr id="4" name="TextBox 3">
            <a:extLst>
              <a:ext uri="{FF2B5EF4-FFF2-40B4-BE49-F238E27FC236}">
                <a16:creationId xmlns:a16="http://schemas.microsoft.com/office/drawing/2014/main" id="{CEFF2EDF-0067-BFBF-F87C-ED81CD29AE17}"/>
              </a:ext>
            </a:extLst>
          </p:cNvPr>
          <p:cNvSpPr txBox="1"/>
          <p:nvPr/>
        </p:nvSpPr>
        <p:spPr>
          <a:xfrm>
            <a:off x="4470400" y="4455886"/>
            <a:ext cx="184731" cy="369332"/>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Raleway" pitchFamily="2" charset="0"/>
              <a:ea typeface="+mn-ea"/>
              <a:cs typeface="+mn-cs"/>
            </a:endParaRPr>
          </a:p>
        </p:txBody>
      </p:sp>
      <p:pic>
        <p:nvPicPr>
          <p:cNvPr id="3" name="Picture 2" descr="What Leadership and Management can do for your business - Aspire Training  Team">
            <a:extLst>
              <a:ext uri="{FF2B5EF4-FFF2-40B4-BE49-F238E27FC236}">
                <a16:creationId xmlns:a16="http://schemas.microsoft.com/office/drawing/2014/main" id="{406BF9AF-AC47-37F2-9773-2CEEEBFC93B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86862" y="238891"/>
            <a:ext cx="11418276" cy="564818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2558328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5FE6483-A2EB-E589-99D6-40F6FDEB183D}"/>
            </a:ext>
          </a:extLst>
        </p:cNvPr>
        <p:cNvGrpSpPr/>
        <p:nvPr/>
      </p:nvGrpSpPr>
      <p:grpSpPr>
        <a:xfrm>
          <a:off x="0" y="0"/>
          <a:ext cx="0" cy="0"/>
          <a:chOff x="0" y="0"/>
          <a:chExt cx="0" cy="0"/>
        </a:xfrm>
      </p:grpSpPr>
      <p:sp>
        <p:nvSpPr>
          <p:cNvPr id="4" name="TextBox 3">
            <a:extLst>
              <a:ext uri="{FF2B5EF4-FFF2-40B4-BE49-F238E27FC236}">
                <a16:creationId xmlns:a16="http://schemas.microsoft.com/office/drawing/2014/main" id="{D82C0812-F080-DDC4-DFF1-7B04484F9DC9}"/>
              </a:ext>
            </a:extLst>
          </p:cNvPr>
          <p:cNvSpPr txBox="1"/>
          <p:nvPr/>
        </p:nvSpPr>
        <p:spPr>
          <a:xfrm>
            <a:off x="4470400" y="4455886"/>
            <a:ext cx="184731" cy="369332"/>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Raleway" pitchFamily="2" charset="0"/>
              <a:ea typeface="+mn-ea"/>
              <a:cs typeface="+mn-cs"/>
            </a:endParaRPr>
          </a:p>
        </p:txBody>
      </p:sp>
      <p:sp>
        <p:nvSpPr>
          <p:cNvPr id="15" name="TextBox 14">
            <a:extLst>
              <a:ext uri="{FF2B5EF4-FFF2-40B4-BE49-F238E27FC236}">
                <a16:creationId xmlns:a16="http://schemas.microsoft.com/office/drawing/2014/main" id="{F4704DD3-FC9A-9CAD-B2E5-DCBCFAEDE35D}"/>
              </a:ext>
            </a:extLst>
          </p:cNvPr>
          <p:cNvSpPr txBox="1"/>
          <p:nvPr/>
        </p:nvSpPr>
        <p:spPr>
          <a:xfrm>
            <a:off x="297712" y="248907"/>
            <a:ext cx="11596576" cy="923330"/>
          </a:xfrm>
          <a:prstGeom prst="rect">
            <a:avLst/>
          </a:prstGeom>
          <a:noFill/>
        </p:spPr>
        <p:txBody>
          <a:bodyPr wrap="square" rtlCol="0">
            <a:spAutoFit/>
          </a:bodyPr>
          <a:lstStyle/>
          <a:p>
            <a:r>
              <a:rPr lang="en-GB" sz="5400" b="1" dirty="0">
                <a:latin typeface="Raleway" pitchFamily="2" charset="0"/>
              </a:rPr>
              <a:t>What is management?</a:t>
            </a:r>
          </a:p>
        </p:txBody>
      </p:sp>
      <p:sp>
        <p:nvSpPr>
          <p:cNvPr id="8" name="TextBox 7">
            <a:extLst>
              <a:ext uri="{FF2B5EF4-FFF2-40B4-BE49-F238E27FC236}">
                <a16:creationId xmlns:a16="http://schemas.microsoft.com/office/drawing/2014/main" id="{10377CD1-2DB3-F706-8FC7-9576B7C1755C}"/>
              </a:ext>
            </a:extLst>
          </p:cNvPr>
          <p:cNvSpPr txBox="1"/>
          <p:nvPr/>
        </p:nvSpPr>
        <p:spPr>
          <a:xfrm>
            <a:off x="297712" y="1443841"/>
            <a:ext cx="5861200" cy="3970318"/>
          </a:xfrm>
          <a:prstGeom prst="rect">
            <a:avLst/>
          </a:prstGeom>
          <a:noFill/>
        </p:spPr>
        <p:txBody>
          <a:bodyPr wrap="square" rtlCol="0">
            <a:spAutoFit/>
          </a:bodyPr>
          <a:lstStyle/>
          <a:p>
            <a:r>
              <a:rPr lang="en-GB" sz="3600" dirty="0">
                <a:latin typeface="Raleway" pitchFamily="2" charset="0"/>
              </a:rPr>
              <a:t>Kotter (2017) defined management as a job that takes care of planning, organising, budgeting, coordinating, and monitoring activities for a group or organisation.</a:t>
            </a:r>
          </a:p>
        </p:txBody>
      </p:sp>
      <p:pic>
        <p:nvPicPr>
          <p:cNvPr id="3" name="Picture 2" descr="Paper people pyramid">
            <a:extLst>
              <a:ext uri="{FF2B5EF4-FFF2-40B4-BE49-F238E27FC236}">
                <a16:creationId xmlns:a16="http://schemas.microsoft.com/office/drawing/2014/main" id="{D22E6978-CB64-7FBF-176B-AAA0C364A05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709143" y="1625501"/>
            <a:ext cx="4811989" cy="3606997"/>
          </a:xfrm>
          <a:prstGeom prst="rect">
            <a:avLst/>
          </a:prstGeom>
        </p:spPr>
      </p:pic>
    </p:spTree>
    <p:extLst>
      <p:ext uri="{BB962C8B-B14F-4D97-AF65-F5344CB8AC3E}">
        <p14:creationId xmlns:p14="http://schemas.microsoft.com/office/powerpoint/2010/main" val="322179657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61F2E9E-063F-C9F7-9360-436ABFC18B82}"/>
            </a:ext>
          </a:extLst>
        </p:cNvPr>
        <p:cNvGrpSpPr/>
        <p:nvPr/>
      </p:nvGrpSpPr>
      <p:grpSpPr>
        <a:xfrm>
          <a:off x="0" y="0"/>
          <a:ext cx="0" cy="0"/>
          <a:chOff x="0" y="0"/>
          <a:chExt cx="0" cy="0"/>
        </a:xfrm>
      </p:grpSpPr>
      <p:sp>
        <p:nvSpPr>
          <p:cNvPr id="4" name="TextBox 3">
            <a:extLst>
              <a:ext uri="{FF2B5EF4-FFF2-40B4-BE49-F238E27FC236}">
                <a16:creationId xmlns:a16="http://schemas.microsoft.com/office/drawing/2014/main" id="{01C786FE-B713-B0AF-7925-922E9F56AB92}"/>
              </a:ext>
            </a:extLst>
          </p:cNvPr>
          <p:cNvSpPr txBox="1"/>
          <p:nvPr/>
        </p:nvSpPr>
        <p:spPr>
          <a:xfrm>
            <a:off x="4470400" y="4455886"/>
            <a:ext cx="184731" cy="369332"/>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Raleway" pitchFamily="2" charset="0"/>
              <a:ea typeface="+mn-ea"/>
              <a:cs typeface="+mn-cs"/>
            </a:endParaRPr>
          </a:p>
        </p:txBody>
      </p:sp>
      <p:sp>
        <p:nvSpPr>
          <p:cNvPr id="15" name="TextBox 14">
            <a:extLst>
              <a:ext uri="{FF2B5EF4-FFF2-40B4-BE49-F238E27FC236}">
                <a16:creationId xmlns:a16="http://schemas.microsoft.com/office/drawing/2014/main" id="{C8FC22D3-ED17-AF20-CE56-B9DF8504DA7A}"/>
              </a:ext>
            </a:extLst>
          </p:cNvPr>
          <p:cNvSpPr txBox="1"/>
          <p:nvPr/>
        </p:nvSpPr>
        <p:spPr>
          <a:xfrm>
            <a:off x="297712" y="248907"/>
            <a:ext cx="11596576" cy="923330"/>
          </a:xfrm>
          <a:prstGeom prst="rect">
            <a:avLst/>
          </a:prstGeom>
          <a:noFill/>
        </p:spPr>
        <p:txBody>
          <a:bodyPr wrap="square" rtlCol="0">
            <a:spAutoFit/>
          </a:bodyPr>
          <a:lstStyle/>
          <a:p>
            <a:r>
              <a:rPr lang="en-GB" sz="5400" b="1" dirty="0">
                <a:latin typeface="Raleway" pitchFamily="2" charset="0"/>
              </a:rPr>
              <a:t>What is leadership?</a:t>
            </a:r>
          </a:p>
        </p:txBody>
      </p:sp>
      <p:sp>
        <p:nvSpPr>
          <p:cNvPr id="8" name="TextBox 7">
            <a:extLst>
              <a:ext uri="{FF2B5EF4-FFF2-40B4-BE49-F238E27FC236}">
                <a16:creationId xmlns:a16="http://schemas.microsoft.com/office/drawing/2014/main" id="{6EB65E3C-B73A-932E-D81A-1DC4A71795DD}"/>
              </a:ext>
            </a:extLst>
          </p:cNvPr>
          <p:cNvSpPr txBox="1"/>
          <p:nvPr/>
        </p:nvSpPr>
        <p:spPr>
          <a:xfrm>
            <a:off x="297712" y="1172237"/>
            <a:ext cx="5861200" cy="4524315"/>
          </a:xfrm>
          <a:prstGeom prst="rect">
            <a:avLst/>
          </a:prstGeom>
          <a:noFill/>
        </p:spPr>
        <p:txBody>
          <a:bodyPr wrap="square" rtlCol="0">
            <a:spAutoFit/>
          </a:bodyPr>
          <a:lstStyle/>
          <a:p>
            <a:r>
              <a:rPr lang="en-GB" sz="3200" dirty="0">
                <a:latin typeface="Raleway" pitchFamily="2" charset="0"/>
              </a:rPr>
              <a:t>McKinsey &amp; Company (2024) defined leadership as: a set of mindsets and behaviours that aligns people in a collective direction, enables them to work together and accomplish shared goals, and helps them adjust to changing environments.</a:t>
            </a:r>
          </a:p>
        </p:txBody>
      </p:sp>
      <p:pic>
        <p:nvPicPr>
          <p:cNvPr id="3" name="Picture 2" descr="Paper people pyramid">
            <a:extLst>
              <a:ext uri="{FF2B5EF4-FFF2-40B4-BE49-F238E27FC236}">
                <a16:creationId xmlns:a16="http://schemas.microsoft.com/office/drawing/2014/main" id="{A7512416-AB64-C279-681A-01CDC8CCB46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709143" y="1625501"/>
            <a:ext cx="4811989" cy="3606997"/>
          </a:xfrm>
          <a:prstGeom prst="rect">
            <a:avLst/>
          </a:prstGeom>
        </p:spPr>
      </p:pic>
    </p:spTree>
    <p:extLst>
      <p:ext uri="{BB962C8B-B14F-4D97-AF65-F5344CB8AC3E}">
        <p14:creationId xmlns:p14="http://schemas.microsoft.com/office/powerpoint/2010/main" val="133496634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7EFE86F-6679-7404-0049-5643FBD6F569}"/>
            </a:ext>
          </a:extLst>
        </p:cNvPr>
        <p:cNvGrpSpPr/>
        <p:nvPr/>
      </p:nvGrpSpPr>
      <p:grpSpPr>
        <a:xfrm>
          <a:off x="0" y="0"/>
          <a:ext cx="0" cy="0"/>
          <a:chOff x="0" y="0"/>
          <a:chExt cx="0" cy="0"/>
        </a:xfrm>
      </p:grpSpPr>
      <p:sp>
        <p:nvSpPr>
          <p:cNvPr id="4" name="TextBox 3">
            <a:extLst>
              <a:ext uri="{FF2B5EF4-FFF2-40B4-BE49-F238E27FC236}">
                <a16:creationId xmlns:a16="http://schemas.microsoft.com/office/drawing/2014/main" id="{D0705F56-BBB0-C146-A860-7BB90C721D91}"/>
              </a:ext>
            </a:extLst>
          </p:cNvPr>
          <p:cNvSpPr txBox="1"/>
          <p:nvPr/>
        </p:nvSpPr>
        <p:spPr>
          <a:xfrm>
            <a:off x="4470400" y="4455886"/>
            <a:ext cx="184731" cy="369332"/>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Raleway" pitchFamily="2" charset="0"/>
              <a:ea typeface="+mn-ea"/>
              <a:cs typeface="+mn-cs"/>
            </a:endParaRPr>
          </a:p>
        </p:txBody>
      </p:sp>
      <p:sp>
        <p:nvSpPr>
          <p:cNvPr id="15" name="TextBox 14">
            <a:extLst>
              <a:ext uri="{FF2B5EF4-FFF2-40B4-BE49-F238E27FC236}">
                <a16:creationId xmlns:a16="http://schemas.microsoft.com/office/drawing/2014/main" id="{A45D98A9-004B-A99C-E544-F62691E5A85F}"/>
              </a:ext>
            </a:extLst>
          </p:cNvPr>
          <p:cNvSpPr txBox="1"/>
          <p:nvPr/>
        </p:nvSpPr>
        <p:spPr>
          <a:xfrm>
            <a:off x="297712" y="248907"/>
            <a:ext cx="11596576" cy="923330"/>
          </a:xfrm>
          <a:prstGeom prst="rect">
            <a:avLst/>
          </a:prstGeom>
          <a:noFill/>
        </p:spPr>
        <p:txBody>
          <a:bodyPr wrap="square" rtlCol="0">
            <a:spAutoFit/>
          </a:bodyPr>
          <a:lstStyle/>
          <a:p>
            <a:r>
              <a:rPr lang="en-GB" sz="5400" b="1" dirty="0">
                <a:latin typeface="Raleway" pitchFamily="2" charset="0"/>
              </a:rPr>
              <a:t>Management vs Leadership</a:t>
            </a:r>
          </a:p>
        </p:txBody>
      </p:sp>
      <p:sp>
        <p:nvSpPr>
          <p:cNvPr id="8" name="TextBox 7">
            <a:extLst>
              <a:ext uri="{FF2B5EF4-FFF2-40B4-BE49-F238E27FC236}">
                <a16:creationId xmlns:a16="http://schemas.microsoft.com/office/drawing/2014/main" id="{F5FFAD6E-BC96-1DAE-4FAE-2603E72FE7F6}"/>
              </a:ext>
            </a:extLst>
          </p:cNvPr>
          <p:cNvSpPr txBox="1"/>
          <p:nvPr/>
        </p:nvSpPr>
        <p:spPr>
          <a:xfrm>
            <a:off x="297712" y="1536174"/>
            <a:ext cx="5861200" cy="3785652"/>
          </a:xfrm>
          <a:prstGeom prst="rect">
            <a:avLst/>
          </a:prstGeom>
          <a:noFill/>
        </p:spPr>
        <p:txBody>
          <a:bodyPr wrap="square" rtlCol="0">
            <a:spAutoFit/>
          </a:bodyPr>
          <a:lstStyle/>
          <a:p>
            <a:r>
              <a:rPr lang="en-GB" sz="4000" dirty="0">
                <a:latin typeface="Raleway" pitchFamily="2" charset="0"/>
              </a:rPr>
              <a:t>Management is about seeking order and stability; leadership is about seeking adaptive and constructive change.</a:t>
            </a:r>
          </a:p>
        </p:txBody>
      </p:sp>
      <p:pic>
        <p:nvPicPr>
          <p:cNvPr id="5" name="Picture 4">
            <a:extLst>
              <a:ext uri="{FF2B5EF4-FFF2-40B4-BE49-F238E27FC236}">
                <a16:creationId xmlns:a16="http://schemas.microsoft.com/office/drawing/2014/main" id="{60D7DB73-3B67-23EC-EBEA-5D06C22AFDB0}"/>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7506587" y="1319317"/>
            <a:ext cx="3572540" cy="4369101"/>
          </a:xfrm>
          <a:prstGeom prst="rect">
            <a:avLst/>
          </a:prstGeom>
        </p:spPr>
      </p:pic>
    </p:spTree>
    <p:extLst>
      <p:ext uri="{BB962C8B-B14F-4D97-AF65-F5344CB8AC3E}">
        <p14:creationId xmlns:p14="http://schemas.microsoft.com/office/powerpoint/2010/main" val="348137769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69C47C0-8028-11B9-964E-CDD1447B856F}"/>
            </a:ext>
          </a:extLst>
        </p:cNvPr>
        <p:cNvGrpSpPr/>
        <p:nvPr/>
      </p:nvGrpSpPr>
      <p:grpSpPr>
        <a:xfrm>
          <a:off x="0" y="0"/>
          <a:ext cx="0" cy="0"/>
          <a:chOff x="0" y="0"/>
          <a:chExt cx="0" cy="0"/>
        </a:xfrm>
      </p:grpSpPr>
      <p:sp>
        <p:nvSpPr>
          <p:cNvPr id="4" name="TextBox 3">
            <a:extLst>
              <a:ext uri="{FF2B5EF4-FFF2-40B4-BE49-F238E27FC236}">
                <a16:creationId xmlns:a16="http://schemas.microsoft.com/office/drawing/2014/main" id="{B1B2AB69-8FD8-8A01-9C46-B7EDA5D93E81}"/>
              </a:ext>
            </a:extLst>
          </p:cNvPr>
          <p:cNvSpPr txBox="1"/>
          <p:nvPr/>
        </p:nvSpPr>
        <p:spPr>
          <a:xfrm>
            <a:off x="4470400" y="4455886"/>
            <a:ext cx="184731" cy="369332"/>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Raleway" pitchFamily="2" charset="0"/>
              <a:ea typeface="+mn-ea"/>
              <a:cs typeface="+mn-cs"/>
            </a:endParaRPr>
          </a:p>
        </p:txBody>
      </p:sp>
      <p:pic>
        <p:nvPicPr>
          <p:cNvPr id="10" name="Picture 9">
            <a:extLst>
              <a:ext uri="{FF2B5EF4-FFF2-40B4-BE49-F238E27FC236}">
                <a16:creationId xmlns:a16="http://schemas.microsoft.com/office/drawing/2014/main" id="{4E2B3C8C-F95E-41D6-5809-3AE7608A4329}"/>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7536871" y="1652299"/>
            <a:ext cx="3553401" cy="3553401"/>
          </a:xfrm>
          <a:prstGeom prst="rect">
            <a:avLst/>
          </a:prstGeom>
        </p:spPr>
      </p:pic>
      <p:pic>
        <p:nvPicPr>
          <p:cNvPr id="12" name="Picture 11">
            <a:extLst>
              <a:ext uri="{FF2B5EF4-FFF2-40B4-BE49-F238E27FC236}">
                <a16:creationId xmlns:a16="http://schemas.microsoft.com/office/drawing/2014/main" id="{4AB3A350-7412-47A1-5E22-97D9532FA64E}"/>
              </a:ext>
            </a:extLst>
          </p:cNvPr>
          <p:cNvPicPr>
            <a:picLocks noChangeAspect="1"/>
          </p:cNvPicPr>
          <p:nvPr/>
        </p:nvPicPr>
        <p:blipFill>
          <a:blip r:embed="rId5">
            <a:extLst>
              <a:ext uri="{28A0092B-C50C-407E-A947-70E740481C1C}">
                <a14:useLocalDpi xmlns:a14="http://schemas.microsoft.com/office/drawing/2010/main" val="0"/>
              </a:ext>
              <a:ext uri="{837473B0-CC2E-450A-ABE3-18F120FF3D39}">
                <a1611:picAttrSrcUrl xmlns:a1611="http://schemas.microsoft.com/office/drawing/2016/11/main" r:id="rId6"/>
              </a:ext>
            </a:extLst>
          </a:blip>
          <a:stretch>
            <a:fillRect/>
          </a:stretch>
        </p:blipFill>
        <p:spPr>
          <a:xfrm>
            <a:off x="9481703" y="571857"/>
            <a:ext cx="1904762" cy="1904762"/>
          </a:xfrm>
          <a:prstGeom prst="rect">
            <a:avLst/>
          </a:prstGeom>
        </p:spPr>
      </p:pic>
      <p:sp>
        <p:nvSpPr>
          <p:cNvPr id="15" name="TextBox 14">
            <a:extLst>
              <a:ext uri="{FF2B5EF4-FFF2-40B4-BE49-F238E27FC236}">
                <a16:creationId xmlns:a16="http://schemas.microsoft.com/office/drawing/2014/main" id="{73CA4620-4578-15B2-3A4B-EED7B481F36E}"/>
              </a:ext>
            </a:extLst>
          </p:cNvPr>
          <p:cNvSpPr txBox="1"/>
          <p:nvPr/>
        </p:nvSpPr>
        <p:spPr>
          <a:xfrm>
            <a:off x="337287" y="2459503"/>
            <a:ext cx="6783478" cy="1938992"/>
          </a:xfrm>
          <a:prstGeom prst="rect">
            <a:avLst/>
          </a:prstGeom>
          <a:noFill/>
        </p:spPr>
        <p:txBody>
          <a:bodyPr wrap="square" rtlCol="0">
            <a:spAutoFit/>
          </a:bodyPr>
          <a:lstStyle/>
          <a:p>
            <a:r>
              <a:rPr lang="en-GB" sz="6000" dirty="0">
                <a:latin typeface="Raleway" pitchFamily="2" charset="0"/>
              </a:rPr>
              <a:t>Function of management</a:t>
            </a:r>
          </a:p>
        </p:txBody>
      </p:sp>
    </p:spTree>
    <p:extLst>
      <p:ext uri="{BB962C8B-B14F-4D97-AF65-F5344CB8AC3E}">
        <p14:creationId xmlns:p14="http://schemas.microsoft.com/office/powerpoint/2010/main" val="357863065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F92F3A-324F-ADBD-D6AB-E5A3D5BDA971}"/>
            </a:ext>
          </a:extLst>
        </p:cNvPr>
        <p:cNvGrpSpPr/>
        <p:nvPr/>
      </p:nvGrpSpPr>
      <p:grpSpPr>
        <a:xfrm>
          <a:off x="0" y="0"/>
          <a:ext cx="0" cy="0"/>
          <a:chOff x="0" y="0"/>
          <a:chExt cx="0" cy="0"/>
        </a:xfrm>
      </p:grpSpPr>
      <p:sp>
        <p:nvSpPr>
          <p:cNvPr id="4" name="TextBox 3">
            <a:extLst>
              <a:ext uri="{FF2B5EF4-FFF2-40B4-BE49-F238E27FC236}">
                <a16:creationId xmlns:a16="http://schemas.microsoft.com/office/drawing/2014/main" id="{5FDB059F-A9F5-9A47-8CA9-4F78EB2DB10F}"/>
              </a:ext>
            </a:extLst>
          </p:cNvPr>
          <p:cNvSpPr txBox="1"/>
          <p:nvPr/>
        </p:nvSpPr>
        <p:spPr>
          <a:xfrm>
            <a:off x="4470400" y="4455886"/>
            <a:ext cx="184731" cy="369332"/>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Raleway" pitchFamily="2" charset="0"/>
              <a:ea typeface="+mn-ea"/>
              <a:cs typeface="+mn-cs"/>
            </a:endParaRPr>
          </a:p>
        </p:txBody>
      </p:sp>
      <p:sp>
        <p:nvSpPr>
          <p:cNvPr id="15" name="TextBox 14">
            <a:extLst>
              <a:ext uri="{FF2B5EF4-FFF2-40B4-BE49-F238E27FC236}">
                <a16:creationId xmlns:a16="http://schemas.microsoft.com/office/drawing/2014/main" id="{73D7BCFD-CDB7-C1F6-B7FD-23398AA93D45}"/>
              </a:ext>
            </a:extLst>
          </p:cNvPr>
          <p:cNvSpPr txBox="1"/>
          <p:nvPr/>
        </p:nvSpPr>
        <p:spPr>
          <a:xfrm>
            <a:off x="297711" y="248907"/>
            <a:ext cx="11709557" cy="1754326"/>
          </a:xfrm>
          <a:prstGeom prst="rect">
            <a:avLst/>
          </a:prstGeom>
          <a:noFill/>
        </p:spPr>
        <p:txBody>
          <a:bodyPr wrap="square" rtlCol="0">
            <a:spAutoFit/>
          </a:bodyPr>
          <a:lstStyle/>
          <a:p>
            <a:r>
              <a:rPr lang="en-GB" sz="5400" b="1" dirty="0">
                <a:latin typeface="Raleway" pitchFamily="2" charset="0"/>
              </a:rPr>
              <a:t>What is the function of management?</a:t>
            </a:r>
          </a:p>
        </p:txBody>
      </p:sp>
      <p:sp>
        <p:nvSpPr>
          <p:cNvPr id="8" name="TextBox 7">
            <a:extLst>
              <a:ext uri="{FF2B5EF4-FFF2-40B4-BE49-F238E27FC236}">
                <a16:creationId xmlns:a16="http://schemas.microsoft.com/office/drawing/2014/main" id="{30DD11FF-1C82-0C18-ED46-5187C703F418}"/>
              </a:ext>
            </a:extLst>
          </p:cNvPr>
          <p:cNvSpPr txBox="1"/>
          <p:nvPr/>
        </p:nvSpPr>
        <p:spPr>
          <a:xfrm>
            <a:off x="234800" y="2342631"/>
            <a:ext cx="5861200" cy="3108543"/>
          </a:xfrm>
          <a:prstGeom prst="rect">
            <a:avLst/>
          </a:prstGeom>
          <a:noFill/>
        </p:spPr>
        <p:txBody>
          <a:bodyPr wrap="square" rtlCol="0">
            <a:spAutoFit/>
          </a:bodyPr>
          <a:lstStyle/>
          <a:p>
            <a:r>
              <a:rPr lang="en-GB" sz="2800" dirty="0">
                <a:latin typeface="Raleway" pitchFamily="2" charset="0"/>
              </a:rPr>
              <a:t>The core activities managers perform to coordinate people and resources. </a:t>
            </a:r>
          </a:p>
          <a:p>
            <a:endParaRPr lang="en-GB" sz="2800" dirty="0">
              <a:latin typeface="Raleway" pitchFamily="2" charset="0"/>
            </a:endParaRPr>
          </a:p>
          <a:p>
            <a:r>
              <a:rPr lang="en-GB" sz="2800" b="1" dirty="0">
                <a:latin typeface="Raleway" pitchFamily="2" charset="0"/>
              </a:rPr>
              <a:t>Why?</a:t>
            </a:r>
          </a:p>
          <a:p>
            <a:endParaRPr lang="en-GB" sz="2800" dirty="0">
              <a:latin typeface="Raleway" pitchFamily="2" charset="0"/>
            </a:endParaRPr>
          </a:p>
          <a:p>
            <a:r>
              <a:rPr lang="en-GB" sz="2800" dirty="0">
                <a:latin typeface="Raleway" pitchFamily="2" charset="0"/>
              </a:rPr>
              <a:t>To achieve organisational goals.</a:t>
            </a:r>
          </a:p>
        </p:txBody>
      </p:sp>
      <p:pic>
        <p:nvPicPr>
          <p:cNvPr id="5" name="Picture 4">
            <a:extLst>
              <a:ext uri="{FF2B5EF4-FFF2-40B4-BE49-F238E27FC236}">
                <a16:creationId xmlns:a16="http://schemas.microsoft.com/office/drawing/2014/main" id="{91D7458D-5734-7BCF-566D-496BC04F9387}"/>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7506587" y="1319317"/>
            <a:ext cx="3572540" cy="4369101"/>
          </a:xfrm>
          <a:prstGeom prst="rect">
            <a:avLst/>
          </a:prstGeom>
        </p:spPr>
      </p:pic>
    </p:spTree>
    <p:extLst>
      <p:ext uri="{BB962C8B-B14F-4D97-AF65-F5344CB8AC3E}">
        <p14:creationId xmlns:p14="http://schemas.microsoft.com/office/powerpoint/2010/main" val="86437685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65432C-6EE4-3A48-B260-083AF2E7E36A}"/>
              </a:ext>
              <a:ext uri="{C183D7F6-B498-43B3-948B-1728B52AA6E4}">
                <adec:decorative xmlns:adec="http://schemas.microsoft.com/office/drawing/2017/decorative" val="1"/>
              </a:ext>
            </a:extLst>
          </p:cNvPr>
          <p:cNvSpPr>
            <a:spLocks noGrp="1"/>
          </p:cNvSpPr>
          <p:nvPr>
            <p:ph type="title"/>
            <p:custDataLst>
              <p:tags r:id="rId2"/>
            </p:custDataLst>
          </p:nvPr>
        </p:nvSpPr>
        <p:spPr/>
        <p:txBody>
          <a:bodyPr/>
          <a:lstStyle/>
          <a:p>
            <a:r>
              <a:rPr lang="en-FI"/>
              <a:t>Join the Vevox session </a:t>
            </a:r>
          </a:p>
        </p:txBody>
      </p:sp>
      <p:sp>
        <p:nvSpPr>
          <p:cNvPr id="3" name="Content Placeholder 2">
            <a:extLst>
              <a:ext uri="{FF2B5EF4-FFF2-40B4-BE49-F238E27FC236}">
                <a16:creationId xmlns:a16="http://schemas.microsoft.com/office/drawing/2014/main" id="{69BB87DD-025D-AE43-4A03-910135B61E5D}"/>
              </a:ext>
              <a:ext uri="{C183D7F6-B498-43B3-948B-1728B52AA6E4}">
                <adec:decorative xmlns:adec="http://schemas.microsoft.com/office/drawing/2017/decorative" val="1"/>
              </a:ext>
            </a:extLst>
          </p:cNvPr>
          <p:cNvSpPr>
            <a:spLocks noGrp="1"/>
          </p:cNvSpPr>
          <p:nvPr>
            <p:ph sz="quarter" idx="13"/>
            <p:custDataLst>
              <p:tags r:id="rId3"/>
            </p:custDataLst>
          </p:nvPr>
        </p:nvSpPr>
        <p:spPr/>
        <p:txBody>
          <a:bodyPr/>
          <a:lstStyle/>
          <a:p>
            <a:pPr marL="0" indent="0">
              <a:buNone/>
            </a:pPr>
            <a:r>
              <a:rPr lang="en-FI"/>
              <a:t> </a:t>
            </a:r>
            <a:endParaRPr lang="en-FI" dirty="0"/>
          </a:p>
        </p:txBody>
      </p:sp>
      <p:sp>
        <p:nvSpPr>
          <p:cNvPr id="4" name="TextBox 3">
            <a:extLst>
              <a:ext uri="{FF2B5EF4-FFF2-40B4-BE49-F238E27FC236}">
                <a16:creationId xmlns:a16="http://schemas.microsoft.com/office/drawing/2014/main" id="{703F57E9-3256-41ED-8FBA-D3EC1B384305}"/>
              </a:ext>
            </a:extLst>
          </p:cNvPr>
          <p:cNvSpPr txBox="1"/>
          <p:nvPr>
            <p:custDataLst>
              <p:tags r:id="rId4"/>
            </p:custDataLst>
          </p:nvPr>
        </p:nvSpPr>
        <p:spPr>
          <a:xfrm>
            <a:off x="838200" y="1798320"/>
            <a:ext cx="7340600" cy="4429760"/>
          </a:xfrm>
          <a:prstGeom prst="rect">
            <a:avLst/>
          </a:prstGeom>
          <a:noFill/>
        </p:spPr>
        <p:txBody>
          <a:bodyPr vertOverflow="overflow" vert="horz" wrap="square" rtlCol="0" anchor="t">
            <a:spAutoFit/>
          </a:bodyPr>
          <a:lstStyle/>
          <a:p>
            <a:pPr algn="l"/>
            <a:r>
              <a:rPr lang="en-GB" sz="3500"/>
              <a:t>Go to </a:t>
            </a:r>
            <a:r>
              <a:rPr lang="en-GB" sz="3500" b="1"/>
              <a:t>vevox.app</a:t>
            </a:r>
            <a:endParaRPr lang="en-GB" sz="3500"/>
          </a:p>
          <a:p>
            <a:pPr algn="l"/>
            <a:endParaRPr lang="en-GB" sz="3500"/>
          </a:p>
          <a:p>
            <a:pPr algn="l"/>
            <a:r>
              <a:rPr lang="en-GB" sz="3500"/>
              <a:t>Enter the session ID: </a:t>
            </a:r>
            <a:r>
              <a:rPr lang="en-GB" sz="3500" b="1"/>
              <a:t>177-403-615</a:t>
            </a:r>
            <a:endParaRPr lang="en-GB" sz="3500"/>
          </a:p>
          <a:p>
            <a:pPr algn="l"/>
            <a:endParaRPr lang="en-GB" sz="3500"/>
          </a:p>
          <a:p>
            <a:pPr algn="l"/>
            <a:r>
              <a:rPr lang="en-GB" sz="3500"/>
              <a:t>Or scan the QR code</a:t>
            </a:r>
          </a:p>
        </p:txBody>
      </p:sp>
      <p:pic>
        <p:nvPicPr>
          <p:cNvPr id="5" name="Picture 4" descr="QR code instruction to join https://vevox.app/#/m/177403615">
            <a:extLst>
              <a:ext uri="{FF2B5EF4-FFF2-40B4-BE49-F238E27FC236}">
                <a16:creationId xmlns:a16="http://schemas.microsoft.com/office/drawing/2014/main" id="{696385AB-6A00-2580-497B-95ECB1419A34}"/>
              </a:ext>
            </a:extLst>
          </p:cNvPr>
          <p:cNvPicPr>
            <a:picLocks/>
          </p:cNvPicPr>
          <p:nvPr>
            <p:custDataLst>
              <p:tags r:id="rId5"/>
            </p:custDataLst>
          </p:nvPr>
        </p:nvPicPr>
        <p:blipFill>
          <a:blip r:embed="rId7"/>
          <a:stretch>
            <a:fillRect/>
          </a:stretch>
        </p:blipFill>
        <p:spPr>
          <a:xfrm>
            <a:off x="8178800" y="1783079"/>
            <a:ext cx="3175000" cy="3175000"/>
          </a:xfrm>
          <a:prstGeom prst="rect">
            <a:avLst/>
          </a:prstGeom>
        </p:spPr>
      </p:pic>
    </p:spTree>
    <p:custDataLst>
      <p:tags r:id="rId1"/>
    </p:custDataLst>
    <p:extLst>
      <p:ext uri="{BB962C8B-B14F-4D97-AF65-F5344CB8AC3E}">
        <p14:creationId xmlns:p14="http://schemas.microsoft.com/office/powerpoint/2010/main" val="163537745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65432C-6EE4-3A48-B260-083AF2E7E36A}"/>
              </a:ext>
              <a:ext uri="{C183D7F6-B498-43B3-948B-1728B52AA6E4}">
                <adec:decorative xmlns:adec="http://schemas.microsoft.com/office/drawing/2017/decorative" val="1"/>
              </a:ext>
            </a:extLst>
          </p:cNvPr>
          <p:cNvSpPr>
            <a:spLocks noGrp="1"/>
          </p:cNvSpPr>
          <p:nvPr>
            <p:ph type="title"/>
            <p:custDataLst>
              <p:tags r:id="rId2"/>
            </p:custDataLst>
          </p:nvPr>
        </p:nvSpPr>
        <p:spPr/>
        <p:txBody>
          <a:bodyPr/>
          <a:lstStyle/>
          <a:p>
            <a:r>
              <a:rPr lang="en-GB" dirty="0"/>
              <a:t>What are the core activities that managers perform?</a:t>
            </a:r>
            <a:endParaRPr lang="en-FI" dirty="0"/>
          </a:p>
        </p:txBody>
      </p:sp>
      <p:sp>
        <p:nvSpPr>
          <p:cNvPr id="3" name="Content Placeholder 2">
            <a:extLst>
              <a:ext uri="{FF2B5EF4-FFF2-40B4-BE49-F238E27FC236}">
                <a16:creationId xmlns:a16="http://schemas.microsoft.com/office/drawing/2014/main" id="{69BB87DD-025D-AE43-4A03-910135B61E5D}"/>
              </a:ext>
              <a:ext uri="{C183D7F6-B498-43B3-948B-1728B52AA6E4}">
                <adec:decorative xmlns:adec="http://schemas.microsoft.com/office/drawing/2017/decorative" val="1"/>
              </a:ext>
            </a:extLst>
          </p:cNvPr>
          <p:cNvSpPr>
            <a:spLocks noGrp="1"/>
          </p:cNvSpPr>
          <p:nvPr>
            <p:ph sz="quarter" idx="13"/>
            <p:custDataLst>
              <p:tags r:id="rId3"/>
            </p:custDataLst>
          </p:nvPr>
        </p:nvSpPr>
        <p:spPr/>
        <p:txBody>
          <a:bodyPr/>
          <a:lstStyle/>
          <a:p>
            <a:pPr marL="0" indent="0">
              <a:buNone/>
            </a:pPr>
            <a:r>
              <a:rPr lang="en-FI"/>
              <a:t> </a:t>
            </a:r>
            <a:endParaRPr lang="en-FI" dirty="0"/>
          </a:p>
        </p:txBody>
      </p:sp>
      <p:sp>
        <p:nvSpPr>
          <p:cNvPr id="4" name="Rectangle 3">
            <a:extLst>
              <a:ext uri="{FF2B5EF4-FFF2-40B4-BE49-F238E27FC236}">
                <a16:creationId xmlns:a16="http://schemas.microsoft.com/office/drawing/2014/main" id="{2027D873-2C0C-2FAE-C285-94FF890F42D0}"/>
              </a:ext>
              <a:ext uri="{C183D7F6-B498-43B3-948B-1728B52AA6E4}">
                <adec:decorative xmlns:adec="http://schemas.microsoft.com/office/drawing/2017/decorative" val="1"/>
              </a:ext>
            </a:extLst>
          </p:cNvPr>
          <p:cNvSpPr/>
          <p:nvPr>
            <p:custDataLst>
              <p:tags r:id="rId4"/>
            </p:custDataLst>
          </p:nvPr>
        </p:nvSpPr>
        <p:spPr>
          <a:xfrm>
            <a:off x="-2540000" y="190500"/>
            <a:ext cx="0" cy="0"/>
          </a:xfrm>
          <a:prstGeom prst="rect">
            <a:avLst/>
          </a:prstGeom>
        </p:spPr>
        <p:style>
          <a:lnRef idx="2">
            <a:schemeClr val="accent2">
              <a:shade val="15000"/>
            </a:schemeClr>
          </a:lnRef>
          <a:fillRef idx="1">
            <a:schemeClr val="accent2"/>
          </a:fillRef>
          <a:effectRef idx="0">
            <a:schemeClr val="accent2"/>
          </a:effectRef>
          <a:fontRef idx="minor">
            <a:schemeClr val="lt1"/>
          </a:fontRef>
        </p:style>
        <p:txBody>
          <a:bodyPr rtlCol="0" anchor="ctr"/>
          <a:lstStyle>
            <a:defPPr>
              <a:defRPr lang="en-FI"/>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FI"/>
          </a:p>
        </p:txBody>
      </p:sp>
      <p:sp>
        <p:nvSpPr>
          <p:cNvPr id="5" name="Rectangle 4">
            <a:extLst>
              <a:ext uri="{FF2B5EF4-FFF2-40B4-BE49-F238E27FC236}">
                <a16:creationId xmlns:a16="http://schemas.microsoft.com/office/drawing/2014/main" id="{98B97BF0-4D4C-481C-67BC-B5E1C2041849}"/>
              </a:ext>
              <a:ext uri="{C183D7F6-B498-43B3-948B-1728B52AA6E4}">
                <adec:decorative xmlns:adec="http://schemas.microsoft.com/office/drawing/2017/decorative" val="1"/>
              </a:ext>
            </a:extLst>
          </p:cNvPr>
          <p:cNvSpPr/>
          <p:nvPr>
            <p:custDataLst>
              <p:tags r:id="rId5"/>
            </p:custDataLst>
          </p:nvPr>
        </p:nvSpPr>
        <p:spPr>
          <a:xfrm>
            <a:off x="-2540000" y="381000"/>
            <a:ext cx="0" cy="0"/>
          </a:xfrm>
          <a:prstGeom prst="rect">
            <a:avLst/>
          </a:prstGeom>
        </p:spPr>
        <p:style>
          <a:lnRef idx="2">
            <a:schemeClr val="accent3">
              <a:shade val="15000"/>
            </a:schemeClr>
          </a:lnRef>
          <a:fillRef idx="1">
            <a:schemeClr val="accent3"/>
          </a:fillRef>
          <a:effectRef idx="0">
            <a:schemeClr val="accent3"/>
          </a:effectRef>
          <a:fontRef idx="minor">
            <a:schemeClr val="lt1"/>
          </a:fontRef>
        </p:style>
        <p:txBody>
          <a:bodyPr rtlCol="0" anchor="ctr"/>
          <a:lstStyle>
            <a:defPPr>
              <a:defRPr lang="en-FI"/>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FI" dirty="0"/>
          </a:p>
        </p:txBody>
      </p:sp>
      <p:sp>
        <p:nvSpPr>
          <p:cNvPr id="6" name="Rectangle 5">
            <a:extLst>
              <a:ext uri="{FF2B5EF4-FFF2-40B4-BE49-F238E27FC236}">
                <a16:creationId xmlns:a16="http://schemas.microsoft.com/office/drawing/2014/main" id="{6D7F7CD5-3FCD-C7F7-C116-CBEA49170231}"/>
              </a:ext>
              <a:ext uri="{C183D7F6-B498-43B3-948B-1728B52AA6E4}">
                <adec:decorative xmlns:adec="http://schemas.microsoft.com/office/drawing/2017/decorative" val="1"/>
              </a:ext>
            </a:extLst>
          </p:cNvPr>
          <p:cNvSpPr/>
          <p:nvPr>
            <p:custDataLst>
              <p:tags r:id="rId6"/>
            </p:custDataLst>
          </p:nvPr>
        </p:nvSpPr>
        <p:spPr>
          <a:xfrm>
            <a:off x="-2540000" y="0"/>
            <a:ext cx="0" cy="0"/>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defPPr>
              <a:defRPr lang="en-FI"/>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FI"/>
          </a:p>
        </p:txBody>
      </p:sp>
      <p:sp>
        <p:nvSpPr>
          <p:cNvPr id="7" name="Rectangle 6">
            <a:extLst>
              <a:ext uri="{FF2B5EF4-FFF2-40B4-BE49-F238E27FC236}">
                <a16:creationId xmlns:a16="http://schemas.microsoft.com/office/drawing/2014/main" id="{0B62CD57-B2E9-F4BD-279D-974AA1F84153}"/>
              </a:ext>
              <a:ext uri="{C183D7F6-B498-43B3-948B-1728B52AA6E4}">
                <adec:decorative xmlns:adec="http://schemas.microsoft.com/office/drawing/2017/decorative" val="1"/>
              </a:ext>
            </a:extLst>
          </p:cNvPr>
          <p:cNvSpPr/>
          <p:nvPr>
            <p:custDataLst>
              <p:tags r:id="rId7"/>
            </p:custDataLst>
          </p:nvPr>
        </p:nvSpPr>
        <p:spPr>
          <a:xfrm>
            <a:off x="-2540000" y="571500"/>
            <a:ext cx="0" cy="0"/>
          </a:xfrm>
          <a:prstGeom prst="rect">
            <a:avLst/>
          </a:prstGeom>
        </p:spPr>
        <p:style>
          <a:lnRef idx="2">
            <a:schemeClr val="accent4">
              <a:shade val="15000"/>
            </a:schemeClr>
          </a:lnRef>
          <a:fillRef idx="1">
            <a:schemeClr val="accent4"/>
          </a:fillRef>
          <a:effectRef idx="0">
            <a:schemeClr val="accent4"/>
          </a:effectRef>
          <a:fontRef idx="minor">
            <a:schemeClr val="lt1"/>
          </a:fontRef>
        </p:style>
        <p:txBody>
          <a:bodyPr rtlCol="0" anchor="ctr"/>
          <a:lstStyle>
            <a:defPPr>
              <a:defRPr lang="en-FI"/>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FI"/>
          </a:p>
        </p:txBody>
      </p:sp>
      <p:sp>
        <p:nvSpPr>
          <p:cNvPr id="8" name="Rectangle 7">
            <a:extLst>
              <a:ext uri="{FF2B5EF4-FFF2-40B4-BE49-F238E27FC236}">
                <a16:creationId xmlns:a16="http://schemas.microsoft.com/office/drawing/2014/main" id="{0E70DA46-7AE2-44B7-7C46-36BE5904F3BD}"/>
              </a:ext>
              <a:ext uri="{C183D7F6-B498-43B3-948B-1728B52AA6E4}">
                <adec:decorative xmlns:adec="http://schemas.microsoft.com/office/drawing/2017/decorative" val="1"/>
              </a:ext>
            </a:extLst>
          </p:cNvPr>
          <p:cNvSpPr/>
          <p:nvPr>
            <p:custDataLst>
              <p:tags r:id="rId8"/>
            </p:custDataLst>
          </p:nvPr>
        </p:nvSpPr>
        <p:spPr>
          <a:xfrm>
            <a:off x="-2540000" y="762000"/>
            <a:ext cx="0" cy="0"/>
          </a:xfrm>
          <a:prstGeom prst="rect">
            <a:avLst/>
          </a:prstGeom>
        </p:spPr>
        <p:style>
          <a:lnRef idx="2">
            <a:schemeClr val="accent5">
              <a:shade val="15000"/>
            </a:schemeClr>
          </a:lnRef>
          <a:fillRef idx="1">
            <a:schemeClr val="accent5"/>
          </a:fillRef>
          <a:effectRef idx="0">
            <a:schemeClr val="accent5"/>
          </a:effectRef>
          <a:fontRef idx="minor">
            <a:schemeClr val="lt1"/>
          </a:fontRef>
        </p:style>
        <p:txBody>
          <a:bodyPr rtlCol="0" anchor="ctr"/>
          <a:lstStyle>
            <a:defPPr>
              <a:defRPr lang="en-FI"/>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FI"/>
          </a:p>
        </p:txBody>
      </p:sp>
      <p:sp>
        <p:nvSpPr>
          <p:cNvPr id="9" name="Rectangle 8">
            <a:extLst>
              <a:ext uri="{FF2B5EF4-FFF2-40B4-BE49-F238E27FC236}">
                <a16:creationId xmlns:a16="http://schemas.microsoft.com/office/drawing/2014/main" id="{2FA965C6-2143-8D42-170D-2D8FFD20C58E}"/>
              </a:ext>
              <a:ext uri="{C183D7F6-B498-43B3-948B-1728B52AA6E4}">
                <adec:decorative xmlns:adec="http://schemas.microsoft.com/office/drawing/2017/decorative" val="1"/>
              </a:ext>
            </a:extLst>
          </p:cNvPr>
          <p:cNvSpPr/>
          <p:nvPr>
            <p:custDataLst>
              <p:tags r:id="rId9"/>
            </p:custDataLst>
          </p:nvPr>
        </p:nvSpPr>
        <p:spPr>
          <a:xfrm>
            <a:off x="-2540000" y="952500"/>
            <a:ext cx="0" cy="0"/>
          </a:xfrm>
          <a:prstGeom prst="rect">
            <a:avLst/>
          </a:prstGeom>
        </p:spPr>
        <p:style>
          <a:lnRef idx="2">
            <a:schemeClr val="accent6">
              <a:shade val="15000"/>
            </a:schemeClr>
          </a:lnRef>
          <a:fillRef idx="1">
            <a:schemeClr val="accent6"/>
          </a:fillRef>
          <a:effectRef idx="0">
            <a:schemeClr val="accent6"/>
          </a:effectRef>
          <a:fontRef idx="minor">
            <a:schemeClr val="lt1"/>
          </a:fontRef>
        </p:style>
        <p:txBody>
          <a:bodyPr rtlCol="0" anchor="ctr"/>
          <a:lstStyle>
            <a:defPPr>
              <a:defRPr lang="en-FI"/>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FI"/>
          </a:p>
        </p:txBody>
      </p:sp>
      <p:sp>
        <p:nvSpPr>
          <p:cNvPr id="10" name="Rectangle: Rounded Corners 9">
            <a:extLst>
              <a:ext uri="{FF2B5EF4-FFF2-40B4-BE49-F238E27FC236}">
                <a16:creationId xmlns:a16="http://schemas.microsoft.com/office/drawing/2014/main" id="{DB9BC286-B8F4-44F0-9145-8AAF8A094153}"/>
              </a:ext>
            </a:extLst>
          </p:cNvPr>
          <p:cNvSpPr/>
          <p:nvPr>
            <p:custDataLst>
              <p:tags r:id="rId10"/>
            </p:custDataLst>
          </p:nvPr>
        </p:nvSpPr>
        <p:spPr>
          <a:xfrm>
            <a:off x="63500" y="63500"/>
            <a:ext cx="2032000" cy="381000"/>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vertOverflow="clip" horzOverflow="clip" lIns="0" tIns="0" rIns="0" bIns="0" rtlCol="0" anchor="ctr" anchorCtr="1"/>
          <a:lstStyle/>
          <a:p>
            <a:pPr algn="l"/>
            <a:r>
              <a:rPr lang="en-GB"/>
              <a:t>0/0</a:t>
            </a:r>
          </a:p>
        </p:txBody>
      </p:sp>
      <p:sp>
        <p:nvSpPr>
          <p:cNvPr id="11" name="Rectangle: Rounded Corners 10">
            <a:extLst>
              <a:ext uri="{FF2B5EF4-FFF2-40B4-BE49-F238E27FC236}">
                <a16:creationId xmlns:a16="http://schemas.microsoft.com/office/drawing/2014/main" id="{475F6484-D2B9-45EC-B6D7-7D7DC22DA726}"/>
              </a:ext>
              <a:ext uri="{C183D7F6-B498-43B3-948B-1728B52AA6E4}">
                <adec:decorative xmlns:adec="http://schemas.microsoft.com/office/drawing/2017/decorative" val="1"/>
              </a:ext>
            </a:extLst>
          </p:cNvPr>
          <p:cNvSpPr/>
          <p:nvPr>
            <p:custDataLst>
              <p:tags r:id="rId11"/>
            </p:custDataLst>
          </p:nvPr>
        </p:nvSpPr>
        <p:spPr>
          <a:xfrm>
            <a:off x="10096500" y="63500"/>
            <a:ext cx="2032000" cy="381000"/>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vertOverflow="clip" horzOverflow="clip" lIns="0" tIns="0" rIns="0" bIns="0" rtlCol="0" anchor="ctr" anchorCtr="1"/>
          <a:lstStyle/>
          <a:p>
            <a:pPr algn="l"/>
            <a:r>
              <a:rPr lang="en-GB"/>
              <a:t>Question slide</a:t>
            </a:r>
            <a:endParaRPr lang="en-GB" dirty="0"/>
          </a:p>
        </p:txBody>
      </p:sp>
      <p:sp>
        <p:nvSpPr>
          <p:cNvPr id="12" name="Rectangle: Top Corners Snipped 11">
            <a:extLst>
              <a:ext uri="{FF2B5EF4-FFF2-40B4-BE49-F238E27FC236}">
                <a16:creationId xmlns:a16="http://schemas.microsoft.com/office/drawing/2014/main" id="{B0FA9B81-6271-447F-8BD6-748822B704CC}"/>
              </a:ext>
              <a:ext uri="{C183D7F6-B498-43B3-948B-1728B52AA6E4}">
                <adec:decorative xmlns:adec="http://schemas.microsoft.com/office/drawing/2017/decorative" val="1"/>
              </a:ext>
            </a:extLst>
          </p:cNvPr>
          <p:cNvSpPr/>
          <p:nvPr>
            <p:custDataLst>
              <p:tags r:id="rId12"/>
            </p:custDataLst>
          </p:nvPr>
        </p:nvSpPr>
        <p:spPr>
          <a:xfrm>
            <a:off x="165100" y="254000"/>
            <a:ext cx="177800" cy="127000"/>
          </a:xfrm>
          <a:prstGeom prst="snip2SameRect">
            <a:avLst/>
          </a:prstGeom>
          <a:solidFill>
            <a:srgbClr val="FFFFFF"/>
          </a:solidFill>
        </p:spPr>
        <p:style>
          <a:lnRef idx="2">
            <a:schemeClr val="accent1">
              <a:shade val="15000"/>
            </a:schemeClr>
          </a:lnRef>
          <a:fillRef idx="1">
            <a:schemeClr val="accent1"/>
          </a:fillRef>
          <a:effectRef idx="0">
            <a:schemeClr val="accent1"/>
          </a:effectRef>
          <a:fontRef idx="minor">
            <a:schemeClr val="lt1"/>
          </a:fontRef>
        </p:style>
        <p:txBody>
          <a:bodyPr vertOverflow="clip" horzOverflow="clip" rtlCol="0" anchor="t"/>
          <a:lstStyle/>
          <a:p>
            <a:pPr algn="l"/>
            <a:endParaRPr lang="en-GB"/>
          </a:p>
        </p:txBody>
      </p:sp>
      <p:sp>
        <p:nvSpPr>
          <p:cNvPr id="13" name="Oval 12">
            <a:extLst>
              <a:ext uri="{FF2B5EF4-FFF2-40B4-BE49-F238E27FC236}">
                <a16:creationId xmlns:a16="http://schemas.microsoft.com/office/drawing/2014/main" id="{7F11B7FD-8B6E-491D-BFA9-6FD74F43F867}"/>
              </a:ext>
              <a:ext uri="{C183D7F6-B498-43B3-948B-1728B52AA6E4}">
                <adec:decorative xmlns:adec="http://schemas.microsoft.com/office/drawing/2017/decorative" val="1"/>
              </a:ext>
            </a:extLst>
          </p:cNvPr>
          <p:cNvSpPr/>
          <p:nvPr>
            <p:custDataLst>
              <p:tags r:id="rId13"/>
            </p:custDataLst>
          </p:nvPr>
        </p:nvSpPr>
        <p:spPr>
          <a:xfrm>
            <a:off x="190500" y="127000"/>
            <a:ext cx="127000" cy="127000"/>
          </a:xfrm>
          <a:prstGeom prst="ellipse">
            <a:avLst/>
          </a:prstGeom>
          <a:solidFill>
            <a:srgbClr val="FFFFFF"/>
          </a:solidFill>
        </p:spPr>
        <p:style>
          <a:lnRef idx="2">
            <a:schemeClr val="accent1">
              <a:shade val="15000"/>
            </a:schemeClr>
          </a:lnRef>
          <a:fillRef idx="1">
            <a:schemeClr val="accent1"/>
          </a:fillRef>
          <a:effectRef idx="0">
            <a:schemeClr val="accent1"/>
          </a:effectRef>
          <a:fontRef idx="minor">
            <a:schemeClr val="lt1"/>
          </a:fontRef>
        </p:style>
        <p:txBody>
          <a:bodyPr vertOverflow="clip" horzOverflow="clip" rtlCol="0" anchor="t"/>
          <a:lstStyle/>
          <a:p>
            <a:pPr algn="l"/>
            <a:endParaRPr lang="en-GB"/>
          </a:p>
        </p:txBody>
      </p:sp>
      <p:sp>
        <p:nvSpPr>
          <p:cNvPr id="14" name="Oval 13">
            <a:extLst>
              <a:ext uri="{FF2B5EF4-FFF2-40B4-BE49-F238E27FC236}">
                <a16:creationId xmlns:a16="http://schemas.microsoft.com/office/drawing/2014/main" id="{7F3B8F82-B0B3-4EA1-80DD-41E4DA0724A7}"/>
              </a:ext>
              <a:ext uri="{C183D7F6-B498-43B3-948B-1728B52AA6E4}">
                <adec:decorative xmlns:adec="http://schemas.microsoft.com/office/drawing/2017/decorative" val="1"/>
              </a:ext>
            </a:extLst>
          </p:cNvPr>
          <p:cNvSpPr/>
          <p:nvPr>
            <p:custDataLst>
              <p:tags r:id="rId14"/>
            </p:custDataLst>
          </p:nvPr>
        </p:nvSpPr>
        <p:spPr>
          <a:xfrm>
            <a:off x="11341100" y="6007100"/>
            <a:ext cx="762000" cy="762000"/>
          </a:xfrm>
          <a:prstGeom prst="ellipse">
            <a:avLst/>
          </a:prstGeom>
          <a:solidFill>
            <a:srgbClr val="4472C4">
              <a:alpha val="0"/>
            </a:srgbClr>
          </a:solidFill>
          <a:ln w="12700" cap="flat" cmpd="sng" algn="ctr">
            <a:solidFill>
              <a:srgbClr val="4472C4">
                <a:shade val="15000"/>
                <a:alpha val="0"/>
              </a:srgbClr>
            </a:solidFill>
            <a:prstDash val="solid"/>
            <a:miter lim="800000"/>
          </a:ln>
        </p:spPr>
        <p:style>
          <a:lnRef idx="2">
            <a:schemeClr val="accent1">
              <a:shade val="15000"/>
            </a:schemeClr>
          </a:lnRef>
          <a:fillRef idx="1">
            <a:schemeClr val="accent1"/>
          </a:fillRef>
          <a:effectRef idx="0">
            <a:schemeClr val="accent1"/>
          </a:effectRef>
          <a:fontRef idx="minor">
            <a:schemeClr val="lt1"/>
          </a:fontRef>
        </p:style>
        <p:txBody>
          <a:bodyPr vertOverflow="clip" horzOverflow="clip" lIns="0" rIns="0" rtlCol="0" anchor="ctr" anchorCtr="1"/>
          <a:lstStyle/>
          <a:p>
            <a:pPr algn="l"/>
            <a:endParaRPr lang="en-GB"/>
          </a:p>
        </p:txBody>
      </p:sp>
      <p:sp>
        <p:nvSpPr>
          <p:cNvPr id="15" name="TextBox 14">
            <a:extLst>
              <a:ext uri="{FF2B5EF4-FFF2-40B4-BE49-F238E27FC236}">
                <a16:creationId xmlns:a16="http://schemas.microsoft.com/office/drawing/2014/main" id="{7CD15BB7-B127-4451-A6D9-F0A021A38283}"/>
              </a:ext>
            </a:extLst>
          </p:cNvPr>
          <p:cNvSpPr txBox="1"/>
          <p:nvPr>
            <p:custDataLst>
              <p:tags r:id="rId15"/>
            </p:custDataLst>
          </p:nvPr>
        </p:nvSpPr>
        <p:spPr>
          <a:xfrm>
            <a:off x="3429000" y="88900"/>
            <a:ext cx="2413000" cy="381000"/>
          </a:xfrm>
          <a:prstGeom prst="rect">
            <a:avLst/>
          </a:prstGeom>
          <a:noFill/>
        </p:spPr>
        <p:txBody>
          <a:bodyPr vertOverflow="overflow" vert="horz" wrap="square" rtlCol="0" anchor="t">
            <a:spAutoFit/>
          </a:bodyPr>
          <a:lstStyle/>
          <a:p>
            <a:pPr algn="l"/>
            <a:r>
              <a:rPr lang="en-GB"/>
              <a:t>Join at: </a:t>
            </a:r>
            <a:r>
              <a:rPr lang="en-GB" b="1"/>
              <a:t>vevox.app</a:t>
            </a:r>
            <a:endParaRPr lang="en-GB"/>
          </a:p>
        </p:txBody>
      </p:sp>
      <p:sp>
        <p:nvSpPr>
          <p:cNvPr id="16" name="TextBox 15">
            <a:extLst>
              <a:ext uri="{FF2B5EF4-FFF2-40B4-BE49-F238E27FC236}">
                <a16:creationId xmlns:a16="http://schemas.microsoft.com/office/drawing/2014/main" id="{A964D552-53E1-4407-A04F-939BBB528BE6}"/>
              </a:ext>
            </a:extLst>
          </p:cNvPr>
          <p:cNvSpPr txBox="1"/>
          <p:nvPr>
            <p:custDataLst>
              <p:tags r:id="rId16"/>
            </p:custDataLst>
          </p:nvPr>
        </p:nvSpPr>
        <p:spPr>
          <a:xfrm>
            <a:off x="6350000" y="101600"/>
            <a:ext cx="2413000" cy="381000"/>
          </a:xfrm>
          <a:prstGeom prst="rect">
            <a:avLst/>
          </a:prstGeom>
          <a:noFill/>
        </p:spPr>
        <p:txBody>
          <a:bodyPr vertOverflow="overflow" vert="horz" wrap="square" rtlCol="0" anchor="t">
            <a:spAutoFit/>
          </a:bodyPr>
          <a:lstStyle/>
          <a:p>
            <a:pPr algn="l"/>
            <a:r>
              <a:rPr lang="en-GB"/>
              <a:t>ID: </a:t>
            </a:r>
            <a:r>
              <a:rPr lang="en-GB" b="1"/>
              <a:t>177-403-615</a:t>
            </a:r>
            <a:endParaRPr lang="en-GB"/>
          </a:p>
        </p:txBody>
      </p:sp>
      <p:sp>
        <p:nvSpPr>
          <p:cNvPr id="17" name="Rectangle 16">
            <a:extLst>
              <a:ext uri="{FF2B5EF4-FFF2-40B4-BE49-F238E27FC236}">
                <a16:creationId xmlns:a16="http://schemas.microsoft.com/office/drawing/2014/main" id="{66642547-522C-4C38-B73F-CC23E2BE941E}"/>
              </a:ext>
              <a:ext uri="{C183D7F6-B498-43B3-948B-1728B52AA6E4}">
                <adec:decorative xmlns:adec="http://schemas.microsoft.com/office/drawing/2017/decorative" val="1"/>
              </a:ext>
            </a:extLst>
          </p:cNvPr>
          <p:cNvSpPr/>
          <p:nvPr>
            <p:custDataLst>
              <p:tags r:id="rId17"/>
            </p:custDataLst>
          </p:nvPr>
        </p:nvSpPr>
        <p:spPr>
          <a:xfrm>
            <a:off x="838200" y="1798320"/>
            <a:ext cx="10515600" cy="4429760"/>
          </a:xfrm>
          <a:prstGeom prst="rect">
            <a:avLst/>
          </a:prstGeom>
          <a:solidFill>
            <a:srgbClr val="4472C4">
              <a:alpha val="0"/>
            </a:srgbClr>
          </a:solidFill>
          <a:ln w="12700" cap="flat" cmpd="sng" algn="ctr">
            <a:noFill/>
            <a:prstDash val="dash"/>
            <a:miter lim="800000"/>
          </a:ln>
        </p:spPr>
        <p:style>
          <a:lnRef idx="2">
            <a:schemeClr val="accent1">
              <a:shade val="15000"/>
            </a:schemeClr>
          </a:lnRef>
          <a:fillRef idx="1">
            <a:schemeClr val="accent1"/>
          </a:fillRef>
          <a:effectRef idx="0">
            <a:schemeClr val="accent1"/>
          </a:effectRef>
          <a:fontRef idx="minor">
            <a:schemeClr val="lt1"/>
          </a:fontRef>
        </p:style>
        <p:txBody>
          <a:bodyPr vertOverflow="clip" horzOverflow="clip" rtlCol="0" anchor="t"/>
          <a:lstStyle/>
          <a:p>
            <a:pPr algn="l"/>
            <a:endParaRPr lang="en-GB"/>
          </a:p>
        </p:txBody>
      </p:sp>
    </p:spTree>
    <p:custDataLst>
      <p:tags r:id="rId1"/>
    </p:custDataLst>
    <p:extLst>
      <p:ext uri="{BB962C8B-B14F-4D97-AF65-F5344CB8AC3E}">
        <p14:creationId xmlns:p14="http://schemas.microsoft.com/office/powerpoint/2010/main" val="342235727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65432C-6EE4-3A48-B260-083AF2E7E36A}"/>
              </a:ext>
              <a:ext uri="{C183D7F6-B498-43B3-948B-1728B52AA6E4}">
                <adec:decorative xmlns:adec="http://schemas.microsoft.com/office/drawing/2017/decorative" val="1"/>
              </a:ext>
            </a:extLst>
          </p:cNvPr>
          <p:cNvSpPr>
            <a:spLocks noGrp="1"/>
          </p:cNvSpPr>
          <p:nvPr>
            <p:ph type="title"/>
            <p:custDataLst>
              <p:tags r:id="rId2"/>
            </p:custDataLst>
          </p:nvPr>
        </p:nvSpPr>
        <p:spPr/>
        <p:txBody>
          <a:bodyPr/>
          <a:lstStyle/>
          <a:p>
            <a:r>
              <a:rPr lang="en-GB"/>
              <a:t>What are the core activities that managers perform?</a:t>
            </a:r>
            <a:endParaRPr lang="en-FI"/>
          </a:p>
        </p:txBody>
      </p:sp>
      <p:sp>
        <p:nvSpPr>
          <p:cNvPr id="3" name="Content Placeholder 2">
            <a:extLst>
              <a:ext uri="{FF2B5EF4-FFF2-40B4-BE49-F238E27FC236}">
                <a16:creationId xmlns:a16="http://schemas.microsoft.com/office/drawing/2014/main" id="{69BB87DD-025D-AE43-4A03-910135B61E5D}"/>
              </a:ext>
              <a:ext uri="{C183D7F6-B498-43B3-948B-1728B52AA6E4}">
                <adec:decorative xmlns:adec="http://schemas.microsoft.com/office/drawing/2017/decorative" val="1"/>
              </a:ext>
            </a:extLst>
          </p:cNvPr>
          <p:cNvSpPr>
            <a:spLocks noGrp="1"/>
          </p:cNvSpPr>
          <p:nvPr>
            <p:ph sz="quarter" idx="13"/>
            <p:custDataLst>
              <p:tags r:id="rId3"/>
            </p:custDataLst>
          </p:nvPr>
        </p:nvSpPr>
        <p:spPr/>
        <p:txBody>
          <a:bodyPr/>
          <a:lstStyle/>
          <a:p>
            <a:pPr marL="0" indent="0">
              <a:buNone/>
            </a:pPr>
            <a:r>
              <a:rPr lang="en-FI"/>
              <a:t> </a:t>
            </a:r>
            <a:endParaRPr lang="en-FI" dirty="0"/>
          </a:p>
        </p:txBody>
      </p:sp>
      <p:sp>
        <p:nvSpPr>
          <p:cNvPr id="4" name="Rectangle 3">
            <a:extLst>
              <a:ext uri="{FF2B5EF4-FFF2-40B4-BE49-F238E27FC236}">
                <a16:creationId xmlns:a16="http://schemas.microsoft.com/office/drawing/2014/main" id="{2027D873-2C0C-2FAE-C285-94FF890F42D0}"/>
              </a:ext>
              <a:ext uri="{C183D7F6-B498-43B3-948B-1728B52AA6E4}">
                <adec:decorative xmlns:adec="http://schemas.microsoft.com/office/drawing/2017/decorative" val="1"/>
              </a:ext>
            </a:extLst>
          </p:cNvPr>
          <p:cNvSpPr/>
          <p:nvPr>
            <p:custDataLst>
              <p:tags r:id="rId4"/>
            </p:custDataLst>
          </p:nvPr>
        </p:nvSpPr>
        <p:spPr>
          <a:xfrm>
            <a:off x="-2540000" y="190500"/>
            <a:ext cx="0" cy="0"/>
          </a:xfrm>
          <a:prstGeom prst="rect">
            <a:avLst/>
          </a:prstGeom>
        </p:spPr>
        <p:style>
          <a:lnRef idx="2">
            <a:schemeClr val="accent2">
              <a:shade val="15000"/>
            </a:schemeClr>
          </a:lnRef>
          <a:fillRef idx="1">
            <a:schemeClr val="accent2"/>
          </a:fillRef>
          <a:effectRef idx="0">
            <a:schemeClr val="accent2"/>
          </a:effectRef>
          <a:fontRef idx="minor">
            <a:schemeClr val="lt1"/>
          </a:fontRef>
        </p:style>
        <p:txBody>
          <a:bodyPr rtlCol="0" anchor="ctr"/>
          <a:lstStyle>
            <a:defPPr>
              <a:defRPr lang="en-FI"/>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FI"/>
          </a:p>
        </p:txBody>
      </p:sp>
      <p:sp>
        <p:nvSpPr>
          <p:cNvPr id="5" name="Rectangle 4">
            <a:extLst>
              <a:ext uri="{FF2B5EF4-FFF2-40B4-BE49-F238E27FC236}">
                <a16:creationId xmlns:a16="http://schemas.microsoft.com/office/drawing/2014/main" id="{98B97BF0-4D4C-481C-67BC-B5E1C2041849}"/>
              </a:ext>
              <a:ext uri="{C183D7F6-B498-43B3-948B-1728B52AA6E4}">
                <adec:decorative xmlns:adec="http://schemas.microsoft.com/office/drawing/2017/decorative" val="1"/>
              </a:ext>
            </a:extLst>
          </p:cNvPr>
          <p:cNvSpPr/>
          <p:nvPr>
            <p:custDataLst>
              <p:tags r:id="rId5"/>
            </p:custDataLst>
          </p:nvPr>
        </p:nvSpPr>
        <p:spPr>
          <a:xfrm>
            <a:off x="-2540000" y="381000"/>
            <a:ext cx="0" cy="0"/>
          </a:xfrm>
          <a:prstGeom prst="rect">
            <a:avLst/>
          </a:prstGeom>
        </p:spPr>
        <p:style>
          <a:lnRef idx="2">
            <a:schemeClr val="accent3">
              <a:shade val="15000"/>
            </a:schemeClr>
          </a:lnRef>
          <a:fillRef idx="1">
            <a:schemeClr val="accent3"/>
          </a:fillRef>
          <a:effectRef idx="0">
            <a:schemeClr val="accent3"/>
          </a:effectRef>
          <a:fontRef idx="minor">
            <a:schemeClr val="lt1"/>
          </a:fontRef>
        </p:style>
        <p:txBody>
          <a:bodyPr rtlCol="0" anchor="ctr"/>
          <a:lstStyle>
            <a:defPPr>
              <a:defRPr lang="en-FI"/>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FI" dirty="0"/>
          </a:p>
        </p:txBody>
      </p:sp>
      <p:sp>
        <p:nvSpPr>
          <p:cNvPr id="6" name="Rectangle 5">
            <a:extLst>
              <a:ext uri="{FF2B5EF4-FFF2-40B4-BE49-F238E27FC236}">
                <a16:creationId xmlns:a16="http://schemas.microsoft.com/office/drawing/2014/main" id="{6D7F7CD5-3FCD-C7F7-C116-CBEA49170231}"/>
              </a:ext>
              <a:ext uri="{C183D7F6-B498-43B3-948B-1728B52AA6E4}">
                <adec:decorative xmlns:adec="http://schemas.microsoft.com/office/drawing/2017/decorative" val="1"/>
              </a:ext>
            </a:extLst>
          </p:cNvPr>
          <p:cNvSpPr/>
          <p:nvPr>
            <p:custDataLst>
              <p:tags r:id="rId6"/>
            </p:custDataLst>
          </p:nvPr>
        </p:nvSpPr>
        <p:spPr>
          <a:xfrm>
            <a:off x="-2540000" y="0"/>
            <a:ext cx="0" cy="0"/>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defPPr>
              <a:defRPr lang="en-FI"/>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FI"/>
          </a:p>
        </p:txBody>
      </p:sp>
      <p:sp>
        <p:nvSpPr>
          <p:cNvPr id="7" name="Rectangle 6">
            <a:extLst>
              <a:ext uri="{FF2B5EF4-FFF2-40B4-BE49-F238E27FC236}">
                <a16:creationId xmlns:a16="http://schemas.microsoft.com/office/drawing/2014/main" id="{0B62CD57-B2E9-F4BD-279D-974AA1F84153}"/>
              </a:ext>
              <a:ext uri="{C183D7F6-B498-43B3-948B-1728B52AA6E4}">
                <adec:decorative xmlns:adec="http://schemas.microsoft.com/office/drawing/2017/decorative" val="1"/>
              </a:ext>
            </a:extLst>
          </p:cNvPr>
          <p:cNvSpPr/>
          <p:nvPr>
            <p:custDataLst>
              <p:tags r:id="rId7"/>
            </p:custDataLst>
          </p:nvPr>
        </p:nvSpPr>
        <p:spPr>
          <a:xfrm>
            <a:off x="-2540000" y="571500"/>
            <a:ext cx="0" cy="0"/>
          </a:xfrm>
          <a:prstGeom prst="rect">
            <a:avLst/>
          </a:prstGeom>
        </p:spPr>
        <p:style>
          <a:lnRef idx="2">
            <a:schemeClr val="accent4">
              <a:shade val="15000"/>
            </a:schemeClr>
          </a:lnRef>
          <a:fillRef idx="1">
            <a:schemeClr val="accent4"/>
          </a:fillRef>
          <a:effectRef idx="0">
            <a:schemeClr val="accent4"/>
          </a:effectRef>
          <a:fontRef idx="minor">
            <a:schemeClr val="lt1"/>
          </a:fontRef>
        </p:style>
        <p:txBody>
          <a:bodyPr rtlCol="0" anchor="ctr"/>
          <a:lstStyle>
            <a:defPPr>
              <a:defRPr lang="en-FI"/>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FI"/>
          </a:p>
        </p:txBody>
      </p:sp>
      <p:sp>
        <p:nvSpPr>
          <p:cNvPr id="8" name="Rectangle 7">
            <a:extLst>
              <a:ext uri="{FF2B5EF4-FFF2-40B4-BE49-F238E27FC236}">
                <a16:creationId xmlns:a16="http://schemas.microsoft.com/office/drawing/2014/main" id="{0E70DA46-7AE2-44B7-7C46-36BE5904F3BD}"/>
              </a:ext>
              <a:ext uri="{C183D7F6-B498-43B3-948B-1728B52AA6E4}">
                <adec:decorative xmlns:adec="http://schemas.microsoft.com/office/drawing/2017/decorative" val="1"/>
              </a:ext>
            </a:extLst>
          </p:cNvPr>
          <p:cNvSpPr/>
          <p:nvPr>
            <p:custDataLst>
              <p:tags r:id="rId8"/>
            </p:custDataLst>
          </p:nvPr>
        </p:nvSpPr>
        <p:spPr>
          <a:xfrm>
            <a:off x="-2540000" y="762000"/>
            <a:ext cx="0" cy="0"/>
          </a:xfrm>
          <a:prstGeom prst="rect">
            <a:avLst/>
          </a:prstGeom>
        </p:spPr>
        <p:style>
          <a:lnRef idx="2">
            <a:schemeClr val="accent5">
              <a:shade val="15000"/>
            </a:schemeClr>
          </a:lnRef>
          <a:fillRef idx="1">
            <a:schemeClr val="accent5"/>
          </a:fillRef>
          <a:effectRef idx="0">
            <a:schemeClr val="accent5"/>
          </a:effectRef>
          <a:fontRef idx="minor">
            <a:schemeClr val="lt1"/>
          </a:fontRef>
        </p:style>
        <p:txBody>
          <a:bodyPr rtlCol="0" anchor="ctr"/>
          <a:lstStyle>
            <a:defPPr>
              <a:defRPr lang="en-FI"/>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FI"/>
          </a:p>
        </p:txBody>
      </p:sp>
      <p:sp>
        <p:nvSpPr>
          <p:cNvPr id="9" name="Rectangle 8">
            <a:extLst>
              <a:ext uri="{FF2B5EF4-FFF2-40B4-BE49-F238E27FC236}">
                <a16:creationId xmlns:a16="http://schemas.microsoft.com/office/drawing/2014/main" id="{2FA965C6-2143-8D42-170D-2D8FFD20C58E}"/>
              </a:ext>
              <a:ext uri="{C183D7F6-B498-43B3-948B-1728B52AA6E4}">
                <adec:decorative xmlns:adec="http://schemas.microsoft.com/office/drawing/2017/decorative" val="1"/>
              </a:ext>
            </a:extLst>
          </p:cNvPr>
          <p:cNvSpPr/>
          <p:nvPr>
            <p:custDataLst>
              <p:tags r:id="rId9"/>
            </p:custDataLst>
          </p:nvPr>
        </p:nvSpPr>
        <p:spPr>
          <a:xfrm>
            <a:off x="-2540000" y="952500"/>
            <a:ext cx="0" cy="0"/>
          </a:xfrm>
          <a:prstGeom prst="rect">
            <a:avLst/>
          </a:prstGeom>
        </p:spPr>
        <p:style>
          <a:lnRef idx="2">
            <a:schemeClr val="accent6">
              <a:shade val="15000"/>
            </a:schemeClr>
          </a:lnRef>
          <a:fillRef idx="1">
            <a:schemeClr val="accent6"/>
          </a:fillRef>
          <a:effectRef idx="0">
            <a:schemeClr val="accent6"/>
          </a:effectRef>
          <a:fontRef idx="minor">
            <a:schemeClr val="lt1"/>
          </a:fontRef>
        </p:style>
        <p:txBody>
          <a:bodyPr rtlCol="0" anchor="ctr"/>
          <a:lstStyle>
            <a:defPPr>
              <a:defRPr lang="en-FI"/>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FI"/>
          </a:p>
        </p:txBody>
      </p:sp>
      <p:sp>
        <p:nvSpPr>
          <p:cNvPr id="10" name="Rectangle: Rounded Corners 9">
            <a:extLst>
              <a:ext uri="{FF2B5EF4-FFF2-40B4-BE49-F238E27FC236}">
                <a16:creationId xmlns:a16="http://schemas.microsoft.com/office/drawing/2014/main" id="{39619703-ED5D-4179-91D5-FF5E2403D0AB}"/>
              </a:ext>
            </a:extLst>
          </p:cNvPr>
          <p:cNvSpPr/>
          <p:nvPr>
            <p:custDataLst>
              <p:tags r:id="rId10"/>
            </p:custDataLst>
          </p:nvPr>
        </p:nvSpPr>
        <p:spPr>
          <a:xfrm>
            <a:off x="63500" y="63500"/>
            <a:ext cx="2032000" cy="381000"/>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vertOverflow="clip" horzOverflow="clip" lIns="0" tIns="0" rIns="0" bIns="0" rtlCol="0" anchor="ctr" anchorCtr="1"/>
          <a:lstStyle/>
          <a:p>
            <a:pPr algn="l"/>
            <a:r>
              <a:rPr lang="en-GB"/>
              <a:t>0</a:t>
            </a:r>
            <a:endParaRPr lang="en-GB" dirty="0"/>
          </a:p>
        </p:txBody>
      </p:sp>
      <p:sp>
        <p:nvSpPr>
          <p:cNvPr id="11" name="Rectangle: Rounded Corners 10">
            <a:extLst>
              <a:ext uri="{FF2B5EF4-FFF2-40B4-BE49-F238E27FC236}">
                <a16:creationId xmlns:a16="http://schemas.microsoft.com/office/drawing/2014/main" id="{D384E47C-F6DA-44F6-96B0-5E532F10FA0C}"/>
              </a:ext>
              <a:ext uri="{C183D7F6-B498-43B3-948B-1728B52AA6E4}">
                <adec:decorative xmlns:adec="http://schemas.microsoft.com/office/drawing/2017/decorative" val="1"/>
              </a:ext>
            </a:extLst>
          </p:cNvPr>
          <p:cNvSpPr/>
          <p:nvPr>
            <p:custDataLst>
              <p:tags r:id="rId11"/>
            </p:custDataLst>
          </p:nvPr>
        </p:nvSpPr>
        <p:spPr>
          <a:xfrm>
            <a:off x="10096500" y="63500"/>
            <a:ext cx="2032000" cy="381000"/>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vertOverflow="clip" horzOverflow="clip" lIns="0" tIns="0" rIns="0" bIns="0" rtlCol="0" anchor="ctr" anchorCtr="1"/>
          <a:lstStyle/>
          <a:p>
            <a:pPr algn="l"/>
            <a:r>
              <a:rPr lang="en-GB"/>
              <a:t>Showing Results</a:t>
            </a:r>
          </a:p>
        </p:txBody>
      </p:sp>
      <p:sp>
        <p:nvSpPr>
          <p:cNvPr id="12" name="Rectangle: Top Corners Snipped 11">
            <a:extLst>
              <a:ext uri="{FF2B5EF4-FFF2-40B4-BE49-F238E27FC236}">
                <a16:creationId xmlns:a16="http://schemas.microsoft.com/office/drawing/2014/main" id="{3B66F6FF-E90F-4C4B-920C-84D283BE194B}"/>
              </a:ext>
              <a:ext uri="{C183D7F6-B498-43B3-948B-1728B52AA6E4}">
                <adec:decorative xmlns:adec="http://schemas.microsoft.com/office/drawing/2017/decorative" val="1"/>
              </a:ext>
            </a:extLst>
          </p:cNvPr>
          <p:cNvSpPr/>
          <p:nvPr>
            <p:custDataLst>
              <p:tags r:id="rId12"/>
            </p:custDataLst>
          </p:nvPr>
        </p:nvSpPr>
        <p:spPr>
          <a:xfrm>
            <a:off x="165100" y="254000"/>
            <a:ext cx="177800" cy="127000"/>
          </a:xfrm>
          <a:prstGeom prst="snip2SameRect">
            <a:avLst/>
          </a:prstGeom>
          <a:solidFill>
            <a:srgbClr val="FFFFFF"/>
          </a:solidFill>
        </p:spPr>
        <p:style>
          <a:lnRef idx="2">
            <a:schemeClr val="accent1">
              <a:shade val="15000"/>
            </a:schemeClr>
          </a:lnRef>
          <a:fillRef idx="1">
            <a:schemeClr val="accent1"/>
          </a:fillRef>
          <a:effectRef idx="0">
            <a:schemeClr val="accent1"/>
          </a:effectRef>
          <a:fontRef idx="minor">
            <a:schemeClr val="lt1"/>
          </a:fontRef>
        </p:style>
        <p:txBody>
          <a:bodyPr vertOverflow="clip" horzOverflow="clip" rtlCol="0" anchor="t"/>
          <a:lstStyle/>
          <a:p>
            <a:pPr algn="l"/>
            <a:endParaRPr lang="en-GB"/>
          </a:p>
        </p:txBody>
      </p:sp>
      <p:sp>
        <p:nvSpPr>
          <p:cNvPr id="13" name="Oval 12">
            <a:extLst>
              <a:ext uri="{FF2B5EF4-FFF2-40B4-BE49-F238E27FC236}">
                <a16:creationId xmlns:a16="http://schemas.microsoft.com/office/drawing/2014/main" id="{85D3644D-7424-4F2C-8EB2-D2DD2BAB25C9}"/>
              </a:ext>
              <a:ext uri="{C183D7F6-B498-43B3-948B-1728B52AA6E4}">
                <adec:decorative xmlns:adec="http://schemas.microsoft.com/office/drawing/2017/decorative" val="1"/>
              </a:ext>
            </a:extLst>
          </p:cNvPr>
          <p:cNvSpPr/>
          <p:nvPr>
            <p:custDataLst>
              <p:tags r:id="rId13"/>
            </p:custDataLst>
          </p:nvPr>
        </p:nvSpPr>
        <p:spPr>
          <a:xfrm>
            <a:off x="190500" y="127000"/>
            <a:ext cx="127000" cy="127000"/>
          </a:xfrm>
          <a:prstGeom prst="ellipse">
            <a:avLst/>
          </a:prstGeom>
          <a:solidFill>
            <a:srgbClr val="FFFFFF"/>
          </a:solidFill>
        </p:spPr>
        <p:style>
          <a:lnRef idx="2">
            <a:schemeClr val="accent1">
              <a:shade val="15000"/>
            </a:schemeClr>
          </a:lnRef>
          <a:fillRef idx="1">
            <a:schemeClr val="accent1"/>
          </a:fillRef>
          <a:effectRef idx="0">
            <a:schemeClr val="accent1"/>
          </a:effectRef>
          <a:fontRef idx="minor">
            <a:schemeClr val="lt1"/>
          </a:fontRef>
        </p:style>
        <p:txBody>
          <a:bodyPr vertOverflow="clip" horzOverflow="clip" rtlCol="0" anchor="t"/>
          <a:lstStyle/>
          <a:p>
            <a:pPr algn="l"/>
            <a:endParaRPr lang="en-GB"/>
          </a:p>
        </p:txBody>
      </p:sp>
      <p:sp>
        <p:nvSpPr>
          <p:cNvPr id="14" name="TextBox 13">
            <a:extLst>
              <a:ext uri="{FF2B5EF4-FFF2-40B4-BE49-F238E27FC236}">
                <a16:creationId xmlns:a16="http://schemas.microsoft.com/office/drawing/2014/main" id="{74DF9821-D442-4B23-AE3A-C7BCF476B718}"/>
              </a:ext>
            </a:extLst>
          </p:cNvPr>
          <p:cNvSpPr txBox="1"/>
          <p:nvPr>
            <p:custDataLst>
              <p:tags r:id="rId14"/>
            </p:custDataLst>
          </p:nvPr>
        </p:nvSpPr>
        <p:spPr>
          <a:xfrm>
            <a:off x="3429000" y="88900"/>
            <a:ext cx="2413000" cy="381000"/>
          </a:xfrm>
          <a:prstGeom prst="rect">
            <a:avLst/>
          </a:prstGeom>
          <a:noFill/>
        </p:spPr>
        <p:txBody>
          <a:bodyPr vertOverflow="overflow" vert="horz" wrap="square" rtlCol="0" anchor="t">
            <a:spAutoFit/>
          </a:bodyPr>
          <a:lstStyle/>
          <a:p>
            <a:pPr algn="l"/>
            <a:r>
              <a:rPr lang="en-GB"/>
              <a:t>Join at: </a:t>
            </a:r>
            <a:r>
              <a:rPr lang="en-GB" b="1"/>
              <a:t>vevox.app</a:t>
            </a:r>
            <a:endParaRPr lang="en-GB"/>
          </a:p>
        </p:txBody>
      </p:sp>
      <p:sp>
        <p:nvSpPr>
          <p:cNvPr id="15" name="TextBox 14">
            <a:extLst>
              <a:ext uri="{FF2B5EF4-FFF2-40B4-BE49-F238E27FC236}">
                <a16:creationId xmlns:a16="http://schemas.microsoft.com/office/drawing/2014/main" id="{E44BA56C-15C7-4D65-96D5-EBCF07B9EFA4}"/>
              </a:ext>
            </a:extLst>
          </p:cNvPr>
          <p:cNvSpPr txBox="1"/>
          <p:nvPr>
            <p:custDataLst>
              <p:tags r:id="rId15"/>
            </p:custDataLst>
          </p:nvPr>
        </p:nvSpPr>
        <p:spPr>
          <a:xfrm>
            <a:off x="6350000" y="101600"/>
            <a:ext cx="2413000" cy="381000"/>
          </a:xfrm>
          <a:prstGeom prst="rect">
            <a:avLst/>
          </a:prstGeom>
          <a:noFill/>
        </p:spPr>
        <p:txBody>
          <a:bodyPr vertOverflow="overflow" vert="horz" wrap="square" rtlCol="0" anchor="t">
            <a:spAutoFit/>
          </a:bodyPr>
          <a:lstStyle/>
          <a:p>
            <a:pPr algn="l"/>
            <a:r>
              <a:rPr lang="en-GB"/>
              <a:t>ID: </a:t>
            </a:r>
            <a:r>
              <a:rPr lang="en-GB" b="1"/>
              <a:t>177-403-615</a:t>
            </a:r>
            <a:endParaRPr lang="en-GB"/>
          </a:p>
        </p:txBody>
      </p:sp>
      <p:sp>
        <p:nvSpPr>
          <p:cNvPr id="16" name="Rectangle 15">
            <a:extLst>
              <a:ext uri="{FF2B5EF4-FFF2-40B4-BE49-F238E27FC236}">
                <a16:creationId xmlns:a16="http://schemas.microsoft.com/office/drawing/2014/main" id="{EBFCA36F-1E6B-42E5-AED4-3127A7915B13}"/>
              </a:ext>
              <a:ext uri="{C183D7F6-B498-43B3-948B-1728B52AA6E4}">
                <adec:decorative xmlns:adec="http://schemas.microsoft.com/office/drawing/2017/decorative" val="1"/>
              </a:ext>
            </a:extLst>
          </p:cNvPr>
          <p:cNvSpPr/>
          <p:nvPr>
            <p:custDataLst>
              <p:tags r:id="rId16"/>
            </p:custDataLst>
          </p:nvPr>
        </p:nvSpPr>
        <p:spPr>
          <a:xfrm>
            <a:off x="838200" y="1798320"/>
            <a:ext cx="10515600" cy="4429760"/>
          </a:xfrm>
          <a:prstGeom prst="rect">
            <a:avLst/>
          </a:prstGeom>
          <a:solidFill>
            <a:srgbClr val="4472C4">
              <a:alpha val="0"/>
            </a:srgbClr>
          </a:solidFill>
          <a:ln w="12700" cap="flat" cmpd="sng" algn="ctr">
            <a:noFill/>
            <a:prstDash val="dash"/>
            <a:miter lim="800000"/>
          </a:ln>
        </p:spPr>
        <p:style>
          <a:lnRef idx="2">
            <a:schemeClr val="accent1">
              <a:shade val="15000"/>
            </a:schemeClr>
          </a:lnRef>
          <a:fillRef idx="1">
            <a:schemeClr val="accent1"/>
          </a:fillRef>
          <a:effectRef idx="0">
            <a:schemeClr val="accent1"/>
          </a:effectRef>
          <a:fontRef idx="minor">
            <a:schemeClr val="lt1"/>
          </a:fontRef>
        </p:style>
        <p:txBody>
          <a:bodyPr vertOverflow="clip" horzOverflow="clip" rtlCol="0" anchor="t"/>
          <a:lstStyle/>
          <a:p>
            <a:pPr algn="l"/>
            <a:endParaRPr lang="en-GB"/>
          </a:p>
        </p:txBody>
      </p:sp>
      <p:sp>
        <p:nvSpPr>
          <p:cNvPr id="17" name="Rectangle 16">
            <a:extLst>
              <a:ext uri="{FF2B5EF4-FFF2-40B4-BE49-F238E27FC236}">
                <a16:creationId xmlns:a16="http://schemas.microsoft.com/office/drawing/2014/main" id="{8DF690C7-BD95-418B-9517-B5582B82ADCC}"/>
              </a:ext>
              <a:ext uri="{C183D7F6-B498-43B3-948B-1728B52AA6E4}">
                <adec:decorative xmlns:adec="http://schemas.microsoft.com/office/drawing/2017/decorative" val="1"/>
              </a:ext>
            </a:extLst>
          </p:cNvPr>
          <p:cNvSpPr/>
          <p:nvPr>
            <p:custDataLst>
              <p:tags r:id="rId17"/>
            </p:custDataLst>
          </p:nvPr>
        </p:nvSpPr>
        <p:spPr>
          <a:xfrm>
            <a:off x="0" y="5486400"/>
            <a:ext cx="12192000" cy="1219200"/>
          </a:xfrm>
          <a:prstGeom prst="rect">
            <a:avLst/>
          </a:prstGeom>
          <a:solidFill>
            <a:srgbClr val="666666">
              <a:alpha val="40000"/>
            </a:srgbClr>
          </a:solidFill>
          <a:ln w="12700" cap="flat" cmpd="sng" algn="ctr">
            <a:solidFill>
              <a:srgbClr val="808080">
                <a:alpha val="40000"/>
              </a:srgbClr>
            </a:solidFill>
            <a:prstDash val="dash"/>
            <a:miter lim="800000"/>
          </a:ln>
        </p:spPr>
        <p:style>
          <a:lnRef idx="2">
            <a:schemeClr val="accent1">
              <a:shade val="15000"/>
            </a:schemeClr>
          </a:lnRef>
          <a:fillRef idx="1">
            <a:schemeClr val="accent1"/>
          </a:fillRef>
          <a:effectRef idx="0">
            <a:schemeClr val="accent1"/>
          </a:effectRef>
          <a:fontRef idx="minor">
            <a:schemeClr val="lt1"/>
          </a:fontRef>
        </p:style>
        <p:txBody>
          <a:bodyPr vertOverflow="clip" horzOverflow="clip" rtlCol="0" anchor="ctr" anchorCtr="1"/>
          <a:lstStyle/>
          <a:p>
            <a:pPr algn="l"/>
            <a:r>
              <a:rPr lang="en-GB" sz="8000">
                <a:solidFill>
                  <a:srgbClr val="FFFFFF"/>
                </a:solidFill>
              </a:rPr>
              <a:t>RESULTS SLIDE</a:t>
            </a:r>
          </a:p>
        </p:txBody>
      </p:sp>
    </p:spTree>
    <p:custDataLst>
      <p:tags r:id="rId1"/>
    </p:custDataLst>
    <p:extLst>
      <p:ext uri="{BB962C8B-B14F-4D97-AF65-F5344CB8AC3E}">
        <p14:creationId xmlns:p14="http://schemas.microsoft.com/office/powerpoint/2010/main" val="163530187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0491A19-7130-0AD5-4EF2-676876618ADA}"/>
            </a:ext>
          </a:extLst>
        </p:cNvPr>
        <p:cNvGrpSpPr/>
        <p:nvPr/>
      </p:nvGrpSpPr>
      <p:grpSpPr>
        <a:xfrm>
          <a:off x="0" y="0"/>
          <a:ext cx="0" cy="0"/>
          <a:chOff x="0" y="0"/>
          <a:chExt cx="0" cy="0"/>
        </a:xfrm>
      </p:grpSpPr>
      <p:sp>
        <p:nvSpPr>
          <p:cNvPr id="4" name="TextBox 3">
            <a:extLst>
              <a:ext uri="{FF2B5EF4-FFF2-40B4-BE49-F238E27FC236}">
                <a16:creationId xmlns:a16="http://schemas.microsoft.com/office/drawing/2014/main" id="{66BE17DA-7E46-B694-6B94-30676EB84A15}"/>
              </a:ext>
            </a:extLst>
          </p:cNvPr>
          <p:cNvSpPr txBox="1"/>
          <p:nvPr/>
        </p:nvSpPr>
        <p:spPr>
          <a:xfrm>
            <a:off x="4470400" y="4455886"/>
            <a:ext cx="184731" cy="369332"/>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Raleway" pitchFamily="2" charset="0"/>
              <a:ea typeface="+mn-ea"/>
              <a:cs typeface="+mn-cs"/>
            </a:endParaRPr>
          </a:p>
        </p:txBody>
      </p:sp>
      <p:sp>
        <p:nvSpPr>
          <p:cNvPr id="3" name="TextBox 2">
            <a:extLst>
              <a:ext uri="{FF2B5EF4-FFF2-40B4-BE49-F238E27FC236}">
                <a16:creationId xmlns:a16="http://schemas.microsoft.com/office/drawing/2014/main" id="{C5199D6E-213E-91A2-529A-F77032419A41}"/>
              </a:ext>
            </a:extLst>
          </p:cNvPr>
          <p:cNvSpPr txBox="1"/>
          <p:nvPr/>
        </p:nvSpPr>
        <p:spPr>
          <a:xfrm>
            <a:off x="489097" y="1166842"/>
            <a:ext cx="6337005" cy="4524315"/>
          </a:xfrm>
          <a:prstGeom prst="rect">
            <a:avLst/>
          </a:prstGeom>
          <a:noFill/>
        </p:spPr>
        <p:txBody>
          <a:bodyPr wrap="square" rtlCol="0">
            <a:spAutoFit/>
          </a:bodyPr>
          <a:lstStyle/>
          <a:p>
            <a:pPr marL="285750" indent="-285750">
              <a:buFont typeface="Arial" panose="020B0604020202020204" pitchFamily="34" charset="0"/>
              <a:buChar char="•"/>
            </a:pPr>
            <a:r>
              <a:rPr lang="en-GB" sz="3200" dirty="0">
                <a:latin typeface="Raleway" pitchFamily="2" charset="0"/>
              </a:rPr>
              <a:t>Planning</a:t>
            </a:r>
          </a:p>
          <a:p>
            <a:pPr marL="285750" indent="-285750">
              <a:buFont typeface="Arial" panose="020B0604020202020204" pitchFamily="34" charset="0"/>
              <a:buChar char="•"/>
            </a:pPr>
            <a:endParaRPr lang="en-GB" sz="3200" dirty="0">
              <a:latin typeface="Raleway" pitchFamily="2" charset="0"/>
            </a:endParaRPr>
          </a:p>
          <a:p>
            <a:pPr marL="285750" indent="-285750">
              <a:buFont typeface="Arial" panose="020B0604020202020204" pitchFamily="34" charset="0"/>
              <a:buChar char="•"/>
            </a:pPr>
            <a:r>
              <a:rPr lang="en-GB" sz="3200" dirty="0">
                <a:latin typeface="Raleway" pitchFamily="2" charset="0"/>
              </a:rPr>
              <a:t>Organising</a:t>
            </a:r>
          </a:p>
          <a:p>
            <a:pPr marL="285750" indent="-285750">
              <a:buFont typeface="Arial" panose="020B0604020202020204" pitchFamily="34" charset="0"/>
              <a:buChar char="•"/>
            </a:pPr>
            <a:endParaRPr lang="en-GB" sz="3200" dirty="0">
              <a:latin typeface="Raleway" pitchFamily="2" charset="0"/>
            </a:endParaRPr>
          </a:p>
          <a:p>
            <a:pPr marL="285750" indent="-285750">
              <a:buFont typeface="Arial" panose="020B0604020202020204" pitchFamily="34" charset="0"/>
              <a:buChar char="•"/>
            </a:pPr>
            <a:r>
              <a:rPr lang="en-GB" sz="3200" dirty="0">
                <a:latin typeface="Raleway" pitchFamily="2" charset="0"/>
              </a:rPr>
              <a:t>Staffing</a:t>
            </a:r>
          </a:p>
          <a:p>
            <a:pPr marL="285750" indent="-285750">
              <a:buFont typeface="Arial" panose="020B0604020202020204" pitchFamily="34" charset="0"/>
              <a:buChar char="•"/>
            </a:pPr>
            <a:endParaRPr lang="en-GB" sz="3200" dirty="0">
              <a:latin typeface="Raleway" pitchFamily="2" charset="0"/>
            </a:endParaRPr>
          </a:p>
          <a:p>
            <a:pPr marL="285750" indent="-285750">
              <a:buFont typeface="Arial" panose="020B0604020202020204" pitchFamily="34" charset="0"/>
              <a:buChar char="•"/>
            </a:pPr>
            <a:r>
              <a:rPr lang="en-GB" sz="3200" dirty="0">
                <a:latin typeface="Raleway" pitchFamily="2" charset="0"/>
              </a:rPr>
              <a:t>Directing/Leading</a:t>
            </a:r>
          </a:p>
          <a:p>
            <a:pPr marL="285750" indent="-285750">
              <a:buFont typeface="Arial" panose="020B0604020202020204" pitchFamily="34" charset="0"/>
              <a:buChar char="•"/>
            </a:pPr>
            <a:endParaRPr lang="en-GB" sz="3200" dirty="0">
              <a:latin typeface="Raleway" pitchFamily="2" charset="0"/>
            </a:endParaRPr>
          </a:p>
          <a:p>
            <a:pPr marL="285750" indent="-285750">
              <a:buFont typeface="Arial" panose="020B0604020202020204" pitchFamily="34" charset="0"/>
              <a:buChar char="•"/>
            </a:pPr>
            <a:r>
              <a:rPr lang="en-GB" sz="3200" dirty="0">
                <a:latin typeface="Raleway" pitchFamily="2" charset="0"/>
              </a:rPr>
              <a:t>Controlling</a:t>
            </a:r>
          </a:p>
        </p:txBody>
      </p:sp>
      <p:pic>
        <p:nvPicPr>
          <p:cNvPr id="6" name="Picture 5" descr="Big and small arrows">
            <a:extLst>
              <a:ext uri="{FF2B5EF4-FFF2-40B4-BE49-F238E27FC236}">
                <a16:creationId xmlns:a16="http://schemas.microsoft.com/office/drawing/2014/main" id="{ACCD5165-E99E-1204-37F9-FD23492C2E1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550196" y="1553192"/>
            <a:ext cx="5627420" cy="3751613"/>
          </a:xfrm>
          <a:prstGeom prst="rect">
            <a:avLst/>
          </a:prstGeom>
        </p:spPr>
      </p:pic>
    </p:spTree>
    <p:extLst>
      <p:ext uri="{BB962C8B-B14F-4D97-AF65-F5344CB8AC3E}">
        <p14:creationId xmlns:p14="http://schemas.microsoft.com/office/powerpoint/2010/main" val="13501429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5842A84-345A-2B0C-0CF0-39BE183BEA20}"/>
            </a:ext>
          </a:extLst>
        </p:cNvPr>
        <p:cNvGrpSpPr/>
        <p:nvPr/>
      </p:nvGrpSpPr>
      <p:grpSpPr>
        <a:xfrm>
          <a:off x="0" y="0"/>
          <a:ext cx="0" cy="0"/>
          <a:chOff x="0" y="0"/>
          <a:chExt cx="0" cy="0"/>
        </a:xfrm>
      </p:grpSpPr>
      <p:sp>
        <p:nvSpPr>
          <p:cNvPr id="4" name="TextBox 3">
            <a:extLst>
              <a:ext uri="{FF2B5EF4-FFF2-40B4-BE49-F238E27FC236}">
                <a16:creationId xmlns:a16="http://schemas.microsoft.com/office/drawing/2014/main" id="{9988DD60-D7B4-0F14-A0B1-0DA7DC8FA571}"/>
              </a:ext>
            </a:extLst>
          </p:cNvPr>
          <p:cNvSpPr txBox="1"/>
          <p:nvPr/>
        </p:nvSpPr>
        <p:spPr>
          <a:xfrm>
            <a:off x="4470400" y="4455886"/>
            <a:ext cx="184731" cy="369332"/>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Raleway" pitchFamily="2" charset="0"/>
              <a:ea typeface="+mn-ea"/>
              <a:cs typeface="+mn-cs"/>
            </a:endParaRPr>
          </a:p>
        </p:txBody>
      </p:sp>
      <p:sp>
        <p:nvSpPr>
          <p:cNvPr id="3" name="TextBox 2">
            <a:extLst>
              <a:ext uri="{FF2B5EF4-FFF2-40B4-BE49-F238E27FC236}">
                <a16:creationId xmlns:a16="http://schemas.microsoft.com/office/drawing/2014/main" id="{4A71A90D-2043-7DC4-6D49-5C32160502C3}"/>
              </a:ext>
            </a:extLst>
          </p:cNvPr>
          <p:cNvSpPr txBox="1"/>
          <p:nvPr/>
        </p:nvSpPr>
        <p:spPr>
          <a:xfrm>
            <a:off x="322011" y="378424"/>
            <a:ext cx="6929394" cy="5509200"/>
          </a:xfrm>
          <a:prstGeom prst="rect">
            <a:avLst/>
          </a:prstGeom>
          <a:noFill/>
        </p:spPr>
        <p:txBody>
          <a:bodyPr wrap="square" rtlCol="0">
            <a:spAutoFit/>
          </a:bodyPr>
          <a:lstStyle/>
          <a:p>
            <a:r>
              <a:rPr lang="en-GB" sz="3200" b="1" dirty="0">
                <a:latin typeface="Raleway" pitchFamily="2" charset="0"/>
              </a:rPr>
              <a:t>Planning =</a:t>
            </a:r>
            <a:r>
              <a:rPr lang="en-GB" sz="3200" dirty="0">
                <a:latin typeface="Raleway" pitchFamily="2" charset="0"/>
              </a:rPr>
              <a:t> </a:t>
            </a:r>
          </a:p>
          <a:p>
            <a:endParaRPr lang="en-GB" sz="3200" dirty="0">
              <a:latin typeface="Raleway" pitchFamily="2" charset="0"/>
            </a:endParaRPr>
          </a:p>
          <a:p>
            <a:pPr marL="457200" indent="-457200">
              <a:buFont typeface="Arial" panose="020B0604020202020204" pitchFamily="34" charset="0"/>
              <a:buChar char="•"/>
            </a:pPr>
            <a:r>
              <a:rPr lang="en-GB" sz="3200" dirty="0">
                <a:latin typeface="Raleway" pitchFamily="2" charset="0"/>
              </a:rPr>
              <a:t>Setting objectives</a:t>
            </a:r>
          </a:p>
          <a:p>
            <a:pPr marL="457200" indent="-457200">
              <a:buFont typeface="Arial" panose="020B0604020202020204" pitchFamily="34" charset="0"/>
              <a:buChar char="•"/>
            </a:pPr>
            <a:r>
              <a:rPr lang="en-GB" sz="3200" dirty="0">
                <a:latin typeface="Raleway" pitchFamily="2" charset="0"/>
              </a:rPr>
              <a:t>Advance decision making on what needs to be done/which person(s) for task</a:t>
            </a:r>
          </a:p>
          <a:p>
            <a:pPr marL="457200" indent="-457200">
              <a:buFont typeface="Arial" panose="020B0604020202020204" pitchFamily="34" charset="0"/>
              <a:buChar char="•"/>
            </a:pPr>
            <a:r>
              <a:rPr lang="en-GB" sz="3200" dirty="0">
                <a:latin typeface="Raleway" pitchFamily="2" charset="0"/>
              </a:rPr>
              <a:t>Forecasting – what is probable</a:t>
            </a:r>
          </a:p>
          <a:p>
            <a:pPr marL="457200" indent="-457200">
              <a:buFont typeface="Arial" panose="020B0604020202020204" pitchFamily="34" charset="0"/>
              <a:buChar char="•"/>
            </a:pPr>
            <a:r>
              <a:rPr lang="en-GB" sz="3200" dirty="0">
                <a:latin typeface="Raleway" pitchFamily="2" charset="0"/>
              </a:rPr>
              <a:t>Strategy development – in line with organisational goals</a:t>
            </a:r>
          </a:p>
          <a:p>
            <a:pPr marL="457200" indent="-457200">
              <a:buFont typeface="Arial" panose="020B0604020202020204" pitchFamily="34" charset="0"/>
              <a:buChar char="•"/>
            </a:pPr>
            <a:r>
              <a:rPr lang="en-GB" sz="3200" dirty="0">
                <a:latin typeface="Raleway" pitchFamily="2" charset="0"/>
              </a:rPr>
              <a:t>Clear action steps – route to success/completion</a:t>
            </a:r>
          </a:p>
        </p:txBody>
      </p:sp>
      <p:pic>
        <p:nvPicPr>
          <p:cNvPr id="6" name="Picture 5" descr="Big and small arrows">
            <a:extLst>
              <a:ext uri="{FF2B5EF4-FFF2-40B4-BE49-F238E27FC236}">
                <a16:creationId xmlns:a16="http://schemas.microsoft.com/office/drawing/2014/main" id="{BBAB79D6-4CE3-C86D-ABE5-581D31D3284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485321" y="1967444"/>
            <a:ext cx="4384668" cy="2923112"/>
          </a:xfrm>
          <a:prstGeom prst="rect">
            <a:avLst/>
          </a:prstGeom>
        </p:spPr>
      </p:pic>
    </p:spTree>
    <p:extLst>
      <p:ext uri="{BB962C8B-B14F-4D97-AF65-F5344CB8AC3E}">
        <p14:creationId xmlns:p14="http://schemas.microsoft.com/office/powerpoint/2010/main" val="79801986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6B28CA8-524F-D1B5-7E73-8FB2F7D7D2D0}"/>
            </a:ext>
          </a:extLst>
        </p:cNvPr>
        <p:cNvGrpSpPr/>
        <p:nvPr/>
      </p:nvGrpSpPr>
      <p:grpSpPr>
        <a:xfrm>
          <a:off x="0" y="0"/>
          <a:ext cx="0" cy="0"/>
          <a:chOff x="0" y="0"/>
          <a:chExt cx="0" cy="0"/>
        </a:xfrm>
      </p:grpSpPr>
      <p:sp>
        <p:nvSpPr>
          <p:cNvPr id="4" name="TextBox 3">
            <a:extLst>
              <a:ext uri="{FF2B5EF4-FFF2-40B4-BE49-F238E27FC236}">
                <a16:creationId xmlns:a16="http://schemas.microsoft.com/office/drawing/2014/main" id="{FD70D811-8CD1-5C7E-2CD8-DD1AF3AA46A8}"/>
              </a:ext>
            </a:extLst>
          </p:cNvPr>
          <p:cNvSpPr txBox="1"/>
          <p:nvPr/>
        </p:nvSpPr>
        <p:spPr>
          <a:xfrm>
            <a:off x="4470400" y="4455886"/>
            <a:ext cx="184731" cy="369332"/>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Raleway" pitchFamily="2" charset="0"/>
              <a:ea typeface="+mn-ea"/>
              <a:cs typeface="+mn-cs"/>
            </a:endParaRPr>
          </a:p>
        </p:txBody>
      </p:sp>
      <p:sp>
        <p:nvSpPr>
          <p:cNvPr id="3" name="TextBox 2">
            <a:extLst>
              <a:ext uri="{FF2B5EF4-FFF2-40B4-BE49-F238E27FC236}">
                <a16:creationId xmlns:a16="http://schemas.microsoft.com/office/drawing/2014/main" id="{C8177236-0AB4-F219-0394-EE503D497F77}"/>
              </a:ext>
            </a:extLst>
          </p:cNvPr>
          <p:cNvSpPr txBox="1"/>
          <p:nvPr/>
        </p:nvSpPr>
        <p:spPr>
          <a:xfrm>
            <a:off x="322011" y="1166842"/>
            <a:ext cx="6929394" cy="4524315"/>
          </a:xfrm>
          <a:prstGeom prst="rect">
            <a:avLst/>
          </a:prstGeom>
          <a:noFill/>
        </p:spPr>
        <p:txBody>
          <a:bodyPr wrap="square" rtlCol="0">
            <a:spAutoFit/>
          </a:bodyPr>
          <a:lstStyle/>
          <a:p>
            <a:r>
              <a:rPr lang="en-GB" sz="3200" b="1" dirty="0">
                <a:latin typeface="Raleway" pitchFamily="2" charset="0"/>
              </a:rPr>
              <a:t>Organising =</a:t>
            </a:r>
            <a:r>
              <a:rPr lang="en-GB" sz="3200" dirty="0">
                <a:latin typeface="Raleway" pitchFamily="2" charset="0"/>
              </a:rPr>
              <a:t> </a:t>
            </a:r>
          </a:p>
          <a:p>
            <a:endParaRPr lang="en-GB" sz="3200" dirty="0">
              <a:latin typeface="Raleway" pitchFamily="2" charset="0"/>
            </a:endParaRPr>
          </a:p>
          <a:p>
            <a:pPr marL="457200" indent="-457200">
              <a:buFont typeface="Arial" panose="020B0604020202020204" pitchFamily="34" charset="0"/>
              <a:buChar char="•"/>
            </a:pPr>
            <a:r>
              <a:rPr lang="en-GB" sz="3200" dirty="0">
                <a:latin typeface="Raleway" pitchFamily="2" charset="0"/>
              </a:rPr>
              <a:t>Arranging resources: people, materials, finances, technology</a:t>
            </a:r>
          </a:p>
          <a:p>
            <a:pPr marL="457200" indent="-457200">
              <a:buFont typeface="Arial" panose="020B0604020202020204" pitchFamily="34" charset="0"/>
              <a:buChar char="•"/>
            </a:pPr>
            <a:r>
              <a:rPr lang="en-GB" sz="3200" dirty="0">
                <a:latin typeface="Raleway" pitchFamily="2" charset="0"/>
              </a:rPr>
              <a:t>Establish roles &amp; responsibilities of each person</a:t>
            </a:r>
          </a:p>
          <a:p>
            <a:pPr marL="457200" indent="-457200">
              <a:buFont typeface="Arial" panose="020B0604020202020204" pitchFamily="34" charset="0"/>
              <a:buChar char="•"/>
            </a:pPr>
            <a:r>
              <a:rPr lang="en-GB" sz="3200" dirty="0">
                <a:latin typeface="Raleway" pitchFamily="2" charset="0"/>
              </a:rPr>
              <a:t>Communicate plans &amp; requirements</a:t>
            </a:r>
          </a:p>
          <a:p>
            <a:pPr marL="457200" indent="-457200">
              <a:buFont typeface="Arial" panose="020B0604020202020204" pitchFamily="34" charset="0"/>
              <a:buChar char="•"/>
            </a:pPr>
            <a:r>
              <a:rPr lang="en-GB" sz="3200" dirty="0">
                <a:latin typeface="Raleway" pitchFamily="2" charset="0"/>
              </a:rPr>
              <a:t>Establish authority/hierarchy</a:t>
            </a:r>
          </a:p>
        </p:txBody>
      </p:sp>
      <p:pic>
        <p:nvPicPr>
          <p:cNvPr id="6" name="Picture 5" descr="Big and small arrows">
            <a:extLst>
              <a:ext uri="{FF2B5EF4-FFF2-40B4-BE49-F238E27FC236}">
                <a16:creationId xmlns:a16="http://schemas.microsoft.com/office/drawing/2014/main" id="{5641220E-BB62-09A8-6D15-040363492C1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485321" y="1967443"/>
            <a:ext cx="4384668" cy="2923112"/>
          </a:xfrm>
          <a:prstGeom prst="rect">
            <a:avLst/>
          </a:prstGeom>
        </p:spPr>
      </p:pic>
    </p:spTree>
    <p:extLst>
      <p:ext uri="{BB962C8B-B14F-4D97-AF65-F5344CB8AC3E}">
        <p14:creationId xmlns:p14="http://schemas.microsoft.com/office/powerpoint/2010/main" val="409843868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2EC580E-BCE1-C8A4-3426-8E1897F8F34D}"/>
            </a:ext>
          </a:extLst>
        </p:cNvPr>
        <p:cNvGrpSpPr/>
        <p:nvPr/>
      </p:nvGrpSpPr>
      <p:grpSpPr>
        <a:xfrm>
          <a:off x="0" y="0"/>
          <a:ext cx="0" cy="0"/>
          <a:chOff x="0" y="0"/>
          <a:chExt cx="0" cy="0"/>
        </a:xfrm>
      </p:grpSpPr>
      <p:sp>
        <p:nvSpPr>
          <p:cNvPr id="4" name="TextBox 3">
            <a:extLst>
              <a:ext uri="{FF2B5EF4-FFF2-40B4-BE49-F238E27FC236}">
                <a16:creationId xmlns:a16="http://schemas.microsoft.com/office/drawing/2014/main" id="{CC90B0A3-DFA1-5387-DF58-ECF3F9DB05EF}"/>
              </a:ext>
            </a:extLst>
          </p:cNvPr>
          <p:cNvSpPr txBox="1"/>
          <p:nvPr/>
        </p:nvSpPr>
        <p:spPr>
          <a:xfrm>
            <a:off x="4470400" y="4455886"/>
            <a:ext cx="184731" cy="369332"/>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Raleway" pitchFamily="2" charset="0"/>
              <a:ea typeface="+mn-ea"/>
              <a:cs typeface="+mn-cs"/>
            </a:endParaRPr>
          </a:p>
        </p:txBody>
      </p:sp>
      <p:sp>
        <p:nvSpPr>
          <p:cNvPr id="3" name="TextBox 2">
            <a:extLst>
              <a:ext uri="{FF2B5EF4-FFF2-40B4-BE49-F238E27FC236}">
                <a16:creationId xmlns:a16="http://schemas.microsoft.com/office/drawing/2014/main" id="{47CEA9D1-DEDD-298D-F484-5C4383B81DF1}"/>
              </a:ext>
            </a:extLst>
          </p:cNvPr>
          <p:cNvSpPr txBox="1"/>
          <p:nvPr/>
        </p:nvSpPr>
        <p:spPr>
          <a:xfrm>
            <a:off x="322011" y="1166842"/>
            <a:ext cx="6929394" cy="4031873"/>
          </a:xfrm>
          <a:prstGeom prst="rect">
            <a:avLst/>
          </a:prstGeom>
          <a:noFill/>
        </p:spPr>
        <p:txBody>
          <a:bodyPr wrap="square" rtlCol="0">
            <a:spAutoFit/>
          </a:bodyPr>
          <a:lstStyle/>
          <a:p>
            <a:r>
              <a:rPr lang="en-GB" sz="3200" b="1" dirty="0">
                <a:latin typeface="Raleway" pitchFamily="2" charset="0"/>
              </a:rPr>
              <a:t>Staffing =</a:t>
            </a:r>
            <a:r>
              <a:rPr lang="en-GB" sz="3200" dirty="0">
                <a:latin typeface="Raleway" pitchFamily="2" charset="0"/>
              </a:rPr>
              <a:t> </a:t>
            </a:r>
          </a:p>
          <a:p>
            <a:endParaRPr lang="en-GB" sz="3200" dirty="0">
              <a:latin typeface="Raleway" pitchFamily="2" charset="0"/>
            </a:endParaRPr>
          </a:p>
          <a:p>
            <a:pPr marL="457200" indent="-457200">
              <a:buFont typeface="Arial" panose="020B0604020202020204" pitchFamily="34" charset="0"/>
              <a:buChar char="•"/>
            </a:pPr>
            <a:r>
              <a:rPr lang="en-GB" sz="3200" dirty="0">
                <a:latin typeface="Raleway" pitchFamily="2" charset="0"/>
              </a:rPr>
              <a:t>Recruitment</a:t>
            </a:r>
          </a:p>
          <a:p>
            <a:pPr marL="457200" indent="-457200">
              <a:buFont typeface="Arial" panose="020B0604020202020204" pitchFamily="34" charset="0"/>
              <a:buChar char="•"/>
            </a:pPr>
            <a:r>
              <a:rPr lang="en-GB" sz="3200" dirty="0">
                <a:latin typeface="Raleway" pitchFamily="2" charset="0"/>
              </a:rPr>
              <a:t>Training</a:t>
            </a:r>
          </a:p>
          <a:p>
            <a:pPr marL="457200" indent="-457200">
              <a:buFont typeface="Arial" panose="020B0604020202020204" pitchFamily="34" charset="0"/>
              <a:buChar char="•"/>
            </a:pPr>
            <a:r>
              <a:rPr lang="en-GB" sz="3200" dirty="0">
                <a:latin typeface="Raleway" pitchFamily="2" charset="0"/>
              </a:rPr>
              <a:t>Development – right people for right job(s)</a:t>
            </a:r>
          </a:p>
          <a:p>
            <a:pPr marL="457200" indent="-457200">
              <a:buFont typeface="Arial" panose="020B0604020202020204" pitchFamily="34" charset="0"/>
              <a:buChar char="•"/>
            </a:pPr>
            <a:r>
              <a:rPr lang="en-GB" sz="3200" dirty="0">
                <a:latin typeface="Raleway" pitchFamily="2" charset="0"/>
              </a:rPr>
              <a:t>Ensure organisation has skilled &amp; motivated employees</a:t>
            </a:r>
          </a:p>
        </p:txBody>
      </p:sp>
      <p:pic>
        <p:nvPicPr>
          <p:cNvPr id="6" name="Picture 5" descr="Big and small arrows">
            <a:extLst>
              <a:ext uri="{FF2B5EF4-FFF2-40B4-BE49-F238E27FC236}">
                <a16:creationId xmlns:a16="http://schemas.microsoft.com/office/drawing/2014/main" id="{386F32BD-0715-76CA-C79B-B44D1D2FE4A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485321" y="1967443"/>
            <a:ext cx="4384668" cy="2923112"/>
          </a:xfrm>
          <a:prstGeom prst="rect">
            <a:avLst/>
          </a:prstGeom>
        </p:spPr>
      </p:pic>
    </p:spTree>
    <p:extLst>
      <p:ext uri="{BB962C8B-B14F-4D97-AF65-F5344CB8AC3E}">
        <p14:creationId xmlns:p14="http://schemas.microsoft.com/office/powerpoint/2010/main" val="222161674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FAFE12E-423C-DBA5-1C9C-386C64C3DEFB}"/>
            </a:ext>
          </a:extLst>
        </p:cNvPr>
        <p:cNvGrpSpPr/>
        <p:nvPr/>
      </p:nvGrpSpPr>
      <p:grpSpPr>
        <a:xfrm>
          <a:off x="0" y="0"/>
          <a:ext cx="0" cy="0"/>
          <a:chOff x="0" y="0"/>
          <a:chExt cx="0" cy="0"/>
        </a:xfrm>
      </p:grpSpPr>
      <p:sp>
        <p:nvSpPr>
          <p:cNvPr id="4" name="TextBox 3">
            <a:extLst>
              <a:ext uri="{FF2B5EF4-FFF2-40B4-BE49-F238E27FC236}">
                <a16:creationId xmlns:a16="http://schemas.microsoft.com/office/drawing/2014/main" id="{AF970F3A-0D56-F625-186A-BCF50CA0DA3A}"/>
              </a:ext>
            </a:extLst>
          </p:cNvPr>
          <p:cNvSpPr txBox="1"/>
          <p:nvPr/>
        </p:nvSpPr>
        <p:spPr>
          <a:xfrm>
            <a:off x="4470400" y="4455886"/>
            <a:ext cx="184731" cy="369332"/>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Raleway" pitchFamily="2" charset="0"/>
              <a:ea typeface="+mn-ea"/>
              <a:cs typeface="+mn-cs"/>
            </a:endParaRPr>
          </a:p>
        </p:txBody>
      </p:sp>
      <p:sp>
        <p:nvSpPr>
          <p:cNvPr id="3" name="TextBox 2">
            <a:extLst>
              <a:ext uri="{FF2B5EF4-FFF2-40B4-BE49-F238E27FC236}">
                <a16:creationId xmlns:a16="http://schemas.microsoft.com/office/drawing/2014/main" id="{0EA974A4-B0D2-AC0D-95A0-288DADA29B9D}"/>
              </a:ext>
            </a:extLst>
          </p:cNvPr>
          <p:cNvSpPr txBox="1"/>
          <p:nvPr/>
        </p:nvSpPr>
        <p:spPr>
          <a:xfrm>
            <a:off x="293658" y="1659284"/>
            <a:ext cx="6929394" cy="3539430"/>
          </a:xfrm>
          <a:prstGeom prst="rect">
            <a:avLst/>
          </a:prstGeom>
          <a:noFill/>
        </p:spPr>
        <p:txBody>
          <a:bodyPr wrap="square" rtlCol="0">
            <a:spAutoFit/>
          </a:bodyPr>
          <a:lstStyle/>
          <a:p>
            <a:r>
              <a:rPr lang="en-GB" sz="3200" b="1" dirty="0">
                <a:latin typeface="Raleway" pitchFamily="2" charset="0"/>
              </a:rPr>
              <a:t>Directing/Leading =</a:t>
            </a:r>
            <a:r>
              <a:rPr lang="en-GB" sz="3200" dirty="0">
                <a:latin typeface="Raleway" pitchFamily="2" charset="0"/>
              </a:rPr>
              <a:t> </a:t>
            </a:r>
          </a:p>
          <a:p>
            <a:endParaRPr lang="en-GB" sz="3200" dirty="0">
              <a:latin typeface="Raleway" pitchFamily="2" charset="0"/>
            </a:endParaRPr>
          </a:p>
          <a:p>
            <a:pPr marL="457200" indent="-457200">
              <a:buFont typeface="Arial" panose="020B0604020202020204" pitchFamily="34" charset="0"/>
              <a:buChar char="•"/>
            </a:pPr>
            <a:r>
              <a:rPr lang="en-GB" sz="3200" dirty="0">
                <a:latin typeface="Raleway" pitchFamily="2" charset="0"/>
              </a:rPr>
              <a:t>Guiding, motivating &amp; supervising employees to achieve objectives</a:t>
            </a:r>
          </a:p>
          <a:p>
            <a:pPr marL="457200" indent="-457200">
              <a:buFont typeface="Arial" panose="020B0604020202020204" pitchFamily="34" charset="0"/>
              <a:buChar char="•"/>
            </a:pPr>
            <a:r>
              <a:rPr lang="en-GB" sz="3200" dirty="0">
                <a:latin typeface="Raleway" pitchFamily="2" charset="0"/>
              </a:rPr>
              <a:t>Requires leadership, communication &amp; conflict management</a:t>
            </a:r>
          </a:p>
        </p:txBody>
      </p:sp>
      <p:pic>
        <p:nvPicPr>
          <p:cNvPr id="6" name="Picture 5" descr="Big and small arrows">
            <a:extLst>
              <a:ext uri="{FF2B5EF4-FFF2-40B4-BE49-F238E27FC236}">
                <a16:creationId xmlns:a16="http://schemas.microsoft.com/office/drawing/2014/main" id="{A1F51AF5-12F6-0914-6107-DE71AA85B5F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485321" y="1967443"/>
            <a:ext cx="4384668" cy="2923112"/>
          </a:xfrm>
          <a:prstGeom prst="rect">
            <a:avLst/>
          </a:prstGeom>
        </p:spPr>
      </p:pic>
    </p:spTree>
    <p:extLst>
      <p:ext uri="{BB962C8B-B14F-4D97-AF65-F5344CB8AC3E}">
        <p14:creationId xmlns:p14="http://schemas.microsoft.com/office/powerpoint/2010/main" val="257429144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A94BF20-E236-0030-CD9E-D154BBD0770B}"/>
            </a:ext>
          </a:extLst>
        </p:cNvPr>
        <p:cNvGrpSpPr/>
        <p:nvPr/>
      </p:nvGrpSpPr>
      <p:grpSpPr>
        <a:xfrm>
          <a:off x="0" y="0"/>
          <a:ext cx="0" cy="0"/>
          <a:chOff x="0" y="0"/>
          <a:chExt cx="0" cy="0"/>
        </a:xfrm>
      </p:grpSpPr>
      <p:sp>
        <p:nvSpPr>
          <p:cNvPr id="4" name="TextBox 3">
            <a:extLst>
              <a:ext uri="{FF2B5EF4-FFF2-40B4-BE49-F238E27FC236}">
                <a16:creationId xmlns:a16="http://schemas.microsoft.com/office/drawing/2014/main" id="{D07D4991-CBB4-3565-9392-189BBE301622}"/>
              </a:ext>
            </a:extLst>
          </p:cNvPr>
          <p:cNvSpPr txBox="1"/>
          <p:nvPr/>
        </p:nvSpPr>
        <p:spPr>
          <a:xfrm>
            <a:off x="4470400" y="4455886"/>
            <a:ext cx="184731" cy="369332"/>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Raleway" pitchFamily="2" charset="0"/>
              <a:ea typeface="+mn-ea"/>
              <a:cs typeface="+mn-cs"/>
            </a:endParaRPr>
          </a:p>
        </p:txBody>
      </p:sp>
      <p:sp>
        <p:nvSpPr>
          <p:cNvPr id="3" name="TextBox 2">
            <a:extLst>
              <a:ext uri="{FF2B5EF4-FFF2-40B4-BE49-F238E27FC236}">
                <a16:creationId xmlns:a16="http://schemas.microsoft.com/office/drawing/2014/main" id="{E271F442-5CAF-11B5-7753-4E51A2000BBE}"/>
              </a:ext>
            </a:extLst>
          </p:cNvPr>
          <p:cNvSpPr txBox="1"/>
          <p:nvPr/>
        </p:nvSpPr>
        <p:spPr>
          <a:xfrm>
            <a:off x="320082" y="1413062"/>
            <a:ext cx="6929394" cy="4031873"/>
          </a:xfrm>
          <a:prstGeom prst="rect">
            <a:avLst/>
          </a:prstGeom>
          <a:noFill/>
        </p:spPr>
        <p:txBody>
          <a:bodyPr wrap="square" rtlCol="0">
            <a:spAutoFit/>
          </a:bodyPr>
          <a:lstStyle/>
          <a:p>
            <a:r>
              <a:rPr lang="en-GB" sz="3200" b="1" dirty="0">
                <a:latin typeface="Raleway" pitchFamily="2" charset="0"/>
              </a:rPr>
              <a:t>Controlling =</a:t>
            </a:r>
            <a:r>
              <a:rPr lang="en-GB" sz="3200" dirty="0">
                <a:latin typeface="Raleway" pitchFamily="2" charset="0"/>
              </a:rPr>
              <a:t> </a:t>
            </a:r>
          </a:p>
          <a:p>
            <a:endParaRPr lang="en-GB" sz="3200" dirty="0">
              <a:latin typeface="Raleway" pitchFamily="2" charset="0"/>
            </a:endParaRPr>
          </a:p>
          <a:p>
            <a:pPr marL="457200" indent="-457200">
              <a:buFont typeface="Arial" panose="020B0604020202020204" pitchFamily="34" charset="0"/>
              <a:buChar char="•"/>
            </a:pPr>
            <a:r>
              <a:rPr lang="en-GB" sz="3200" dirty="0">
                <a:latin typeface="Raleway" pitchFamily="2" charset="0"/>
              </a:rPr>
              <a:t>Monitor performance throughout</a:t>
            </a:r>
          </a:p>
          <a:p>
            <a:pPr marL="457200" indent="-457200">
              <a:buFont typeface="Arial" panose="020B0604020202020204" pitchFamily="34" charset="0"/>
              <a:buChar char="•"/>
            </a:pPr>
            <a:r>
              <a:rPr lang="en-GB" sz="3200" dirty="0">
                <a:latin typeface="Raleway" pitchFamily="2" charset="0"/>
              </a:rPr>
              <a:t>Compare performance to previously set standards</a:t>
            </a:r>
          </a:p>
          <a:p>
            <a:pPr marL="457200" indent="-457200">
              <a:buFont typeface="Arial" panose="020B0604020202020204" pitchFamily="34" charset="0"/>
              <a:buChar char="•"/>
            </a:pPr>
            <a:r>
              <a:rPr lang="en-GB" sz="3200" dirty="0">
                <a:latin typeface="Raleway" pitchFamily="2" charset="0"/>
              </a:rPr>
              <a:t>Take corrective action where required</a:t>
            </a:r>
          </a:p>
          <a:p>
            <a:pPr marL="457200" indent="-457200">
              <a:buFont typeface="Arial" panose="020B0604020202020204" pitchFamily="34" charset="0"/>
              <a:buChar char="•"/>
            </a:pPr>
            <a:r>
              <a:rPr lang="en-GB" sz="3200" dirty="0">
                <a:latin typeface="Raleway" pitchFamily="2" charset="0"/>
              </a:rPr>
              <a:t>Ensure goals are met</a:t>
            </a:r>
          </a:p>
        </p:txBody>
      </p:sp>
      <p:pic>
        <p:nvPicPr>
          <p:cNvPr id="6" name="Picture 5" descr="Big and small arrows">
            <a:extLst>
              <a:ext uri="{FF2B5EF4-FFF2-40B4-BE49-F238E27FC236}">
                <a16:creationId xmlns:a16="http://schemas.microsoft.com/office/drawing/2014/main" id="{86C2D12D-6247-5B3D-AC44-CB64751CFCF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487250" y="1967442"/>
            <a:ext cx="4384668" cy="2923112"/>
          </a:xfrm>
          <a:prstGeom prst="rect">
            <a:avLst/>
          </a:prstGeom>
        </p:spPr>
      </p:pic>
    </p:spTree>
    <p:extLst>
      <p:ext uri="{BB962C8B-B14F-4D97-AF65-F5344CB8AC3E}">
        <p14:creationId xmlns:p14="http://schemas.microsoft.com/office/powerpoint/2010/main" val="326311792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65432C-6EE4-3A48-B260-083AF2E7E36A}"/>
              </a:ext>
              <a:ext uri="{C183D7F6-B498-43B3-948B-1728B52AA6E4}">
                <adec:decorative xmlns:adec="http://schemas.microsoft.com/office/drawing/2017/decorative" val="1"/>
              </a:ext>
            </a:extLst>
          </p:cNvPr>
          <p:cNvSpPr>
            <a:spLocks noGrp="1"/>
          </p:cNvSpPr>
          <p:nvPr>
            <p:ph type="title"/>
            <p:custDataLst>
              <p:tags r:id="rId2"/>
            </p:custDataLst>
          </p:nvPr>
        </p:nvSpPr>
        <p:spPr/>
        <p:txBody>
          <a:bodyPr/>
          <a:lstStyle/>
          <a:p>
            <a:r>
              <a:rPr lang="en-FI"/>
              <a:t>Join the Vevox session  </a:t>
            </a:r>
          </a:p>
        </p:txBody>
      </p:sp>
      <p:sp>
        <p:nvSpPr>
          <p:cNvPr id="3" name="Content Placeholder 2">
            <a:extLst>
              <a:ext uri="{FF2B5EF4-FFF2-40B4-BE49-F238E27FC236}">
                <a16:creationId xmlns:a16="http://schemas.microsoft.com/office/drawing/2014/main" id="{69BB87DD-025D-AE43-4A03-910135B61E5D}"/>
              </a:ext>
              <a:ext uri="{C183D7F6-B498-43B3-948B-1728B52AA6E4}">
                <adec:decorative xmlns:adec="http://schemas.microsoft.com/office/drawing/2017/decorative" val="1"/>
              </a:ext>
            </a:extLst>
          </p:cNvPr>
          <p:cNvSpPr>
            <a:spLocks noGrp="1"/>
          </p:cNvSpPr>
          <p:nvPr>
            <p:ph sz="quarter" idx="13"/>
            <p:custDataLst>
              <p:tags r:id="rId3"/>
            </p:custDataLst>
          </p:nvPr>
        </p:nvSpPr>
        <p:spPr/>
        <p:txBody>
          <a:bodyPr/>
          <a:lstStyle/>
          <a:p>
            <a:pPr marL="0" indent="0">
              <a:buNone/>
            </a:pPr>
            <a:r>
              <a:rPr lang="en-FI"/>
              <a:t> </a:t>
            </a:r>
            <a:endParaRPr lang="en-FI" dirty="0"/>
          </a:p>
        </p:txBody>
      </p:sp>
      <p:sp>
        <p:nvSpPr>
          <p:cNvPr id="4" name="TextBox 3">
            <a:extLst>
              <a:ext uri="{FF2B5EF4-FFF2-40B4-BE49-F238E27FC236}">
                <a16:creationId xmlns:a16="http://schemas.microsoft.com/office/drawing/2014/main" id="{034E45DF-218A-423D-AFE7-82D108510258}"/>
              </a:ext>
            </a:extLst>
          </p:cNvPr>
          <p:cNvSpPr txBox="1"/>
          <p:nvPr>
            <p:custDataLst>
              <p:tags r:id="rId4"/>
            </p:custDataLst>
          </p:nvPr>
        </p:nvSpPr>
        <p:spPr>
          <a:xfrm>
            <a:off x="838200" y="1798320"/>
            <a:ext cx="7340600" cy="4429760"/>
          </a:xfrm>
          <a:prstGeom prst="rect">
            <a:avLst/>
          </a:prstGeom>
          <a:noFill/>
        </p:spPr>
        <p:txBody>
          <a:bodyPr vertOverflow="overflow" vert="horz" wrap="square" rtlCol="0" anchor="t">
            <a:spAutoFit/>
          </a:bodyPr>
          <a:lstStyle/>
          <a:p>
            <a:pPr algn="l"/>
            <a:r>
              <a:rPr lang="en-GB" sz="3500"/>
              <a:t>Go to </a:t>
            </a:r>
            <a:r>
              <a:rPr lang="en-GB" sz="3500" b="1"/>
              <a:t>vevox.app</a:t>
            </a:r>
            <a:endParaRPr lang="en-GB" sz="3500"/>
          </a:p>
          <a:p>
            <a:pPr algn="l"/>
            <a:endParaRPr lang="en-GB" sz="3500"/>
          </a:p>
          <a:p>
            <a:pPr algn="l"/>
            <a:r>
              <a:rPr lang="en-GB" sz="3500"/>
              <a:t>Enter the session ID: </a:t>
            </a:r>
            <a:r>
              <a:rPr lang="en-GB" sz="3500" b="1"/>
              <a:t>177-403-615</a:t>
            </a:r>
            <a:endParaRPr lang="en-GB" sz="3500"/>
          </a:p>
          <a:p>
            <a:pPr algn="l"/>
            <a:endParaRPr lang="en-GB" sz="3500"/>
          </a:p>
          <a:p>
            <a:pPr algn="l"/>
            <a:r>
              <a:rPr lang="en-GB" sz="3500"/>
              <a:t>Or scan the QR code</a:t>
            </a:r>
          </a:p>
        </p:txBody>
      </p:sp>
      <p:pic>
        <p:nvPicPr>
          <p:cNvPr id="5" name="Picture 4" descr="QR code instruction to join https://vevox.app/#/m/177403615">
            <a:extLst>
              <a:ext uri="{FF2B5EF4-FFF2-40B4-BE49-F238E27FC236}">
                <a16:creationId xmlns:a16="http://schemas.microsoft.com/office/drawing/2014/main" id="{AEFD23CB-E589-A768-AFE5-7B91B3E325AC}"/>
              </a:ext>
            </a:extLst>
          </p:cNvPr>
          <p:cNvPicPr>
            <a:picLocks/>
          </p:cNvPicPr>
          <p:nvPr>
            <p:custDataLst>
              <p:tags r:id="rId5"/>
            </p:custDataLst>
          </p:nvPr>
        </p:nvPicPr>
        <p:blipFill>
          <a:blip r:embed="rId7"/>
          <a:stretch>
            <a:fillRect/>
          </a:stretch>
        </p:blipFill>
        <p:spPr>
          <a:xfrm>
            <a:off x="8178800" y="1783079"/>
            <a:ext cx="3175000" cy="3175000"/>
          </a:xfrm>
          <a:prstGeom prst="rect">
            <a:avLst/>
          </a:prstGeom>
        </p:spPr>
      </p:pic>
    </p:spTree>
    <p:custDataLst>
      <p:tags r:id="rId1"/>
    </p:custDataLst>
    <p:extLst>
      <p:ext uri="{BB962C8B-B14F-4D97-AF65-F5344CB8AC3E}">
        <p14:creationId xmlns:p14="http://schemas.microsoft.com/office/powerpoint/2010/main" val="370142296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65432C-6EE4-3A48-B260-083AF2E7E36A}"/>
              </a:ext>
              <a:ext uri="{C183D7F6-B498-43B3-948B-1728B52AA6E4}">
                <adec:decorative xmlns:adec="http://schemas.microsoft.com/office/drawing/2017/decorative" val="1"/>
              </a:ext>
            </a:extLst>
          </p:cNvPr>
          <p:cNvSpPr>
            <a:spLocks noGrp="1"/>
          </p:cNvSpPr>
          <p:nvPr>
            <p:ph type="title"/>
            <p:custDataLst>
              <p:tags r:id="rId2"/>
            </p:custDataLst>
          </p:nvPr>
        </p:nvSpPr>
        <p:spPr/>
        <p:txBody>
          <a:bodyPr/>
          <a:lstStyle/>
          <a:p>
            <a:r>
              <a:rPr lang="en-GB"/>
              <a:t>Why is planning considered the first step in the management process?</a:t>
            </a:r>
            <a:endParaRPr lang="en-FI"/>
          </a:p>
        </p:txBody>
      </p:sp>
      <p:sp>
        <p:nvSpPr>
          <p:cNvPr id="3" name="Content Placeholder 2">
            <a:extLst>
              <a:ext uri="{FF2B5EF4-FFF2-40B4-BE49-F238E27FC236}">
                <a16:creationId xmlns:a16="http://schemas.microsoft.com/office/drawing/2014/main" id="{69BB87DD-025D-AE43-4A03-910135B61E5D}"/>
              </a:ext>
              <a:ext uri="{C183D7F6-B498-43B3-948B-1728B52AA6E4}">
                <adec:decorative xmlns:adec="http://schemas.microsoft.com/office/drawing/2017/decorative" val="1"/>
              </a:ext>
            </a:extLst>
          </p:cNvPr>
          <p:cNvSpPr>
            <a:spLocks noGrp="1"/>
          </p:cNvSpPr>
          <p:nvPr>
            <p:ph sz="quarter" idx="13"/>
            <p:custDataLst>
              <p:tags r:id="rId3"/>
            </p:custDataLst>
          </p:nvPr>
        </p:nvSpPr>
        <p:spPr/>
        <p:txBody>
          <a:bodyPr/>
          <a:lstStyle/>
          <a:p>
            <a:pPr marL="0" indent="0">
              <a:buNone/>
            </a:pPr>
            <a:r>
              <a:rPr lang="en-FI"/>
              <a:t> </a:t>
            </a:r>
            <a:endParaRPr lang="en-FI" dirty="0"/>
          </a:p>
        </p:txBody>
      </p:sp>
      <p:sp>
        <p:nvSpPr>
          <p:cNvPr id="4" name="Rectangle: Rounded Corners 3">
            <a:extLst>
              <a:ext uri="{FF2B5EF4-FFF2-40B4-BE49-F238E27FC236}">
                <a16:creationId xmlns:a16="http://schemas.microsoft.com/office/drawing/2014/main" id="{9CB7CCD7-C619-4FE8-87EB-BC2FAB3CCC0F}"/>
              </a:ext>
            </a:extLst>
          </p:cNvPr>
          <p:cNvSpPr/>
          <p:nvPr>
            <p:custDataLst>
              <p:tags r:id="rId4"/>
            </p:custDataLst>
          </p:nvPr>
        </p:nvSpPr>
        <p:spPr>
          <a:xfrm>
            <a:off x="63500" y="63500"/>
            <a:ext cx="2032000" cy="381000"/>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vertOverflow="clip" horzOverflow="clip" lIns="0" tIns="0" rIns="0" bIns="0" rtlCol="0" anchor="ctr" anchorCtr="1"/>
          <a:lstStyle/>
          <a:p>
            <a:pPr algn="l"/>
            <a:r>
              <a:rPr lang="en-GB"/>
              <a:t>##/##</a:t>
            </a:r>
          </a:p>
        </p:txBody>
      </p:sp>
      <p:sp>
        <p:nvSpPr>
          <p:cNvPr id="5" name="Rectangle: Rounded Corners 4">
            <a:extLst>
              <a:ext uri="{FF2B5EF4-FFF2-40B4-BE49-F238E27FC236}">
                <a16:creationId xmlns:a16="http://schemas.microsoft.com/office/drawing/2014/main" id="{02577948-C444-4B33-AB65-4ED89CEB38F2}"/>
              </a:ext>
              <a:ext uri="{C183D7F6-B498-43B3-948B-1728B52AA6E4}">
                <adec:decorative xmlns:adec="http://schemas.microsoft.com/office/drawing/2017/decorative" val="1"/>
              </a:ext>
            </a:extLst>
          </p:cNvPr>
          <p:cNvSpPr/>
          <p:nvPr>
            <p:custDataLst>
              <p:tags r:id="rId5"/>
            </p:custDataLst>
          </p:nvPr>
        </p:nvSpPr>
        <p:spPr>
          <a:xfrm>
            <a:off x="10096500" y="63500"/>
            <a:ext cx="2032000" cy="381000"/>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vertOverflow="clip" horzOverflow="clip" lIns="0" tIns="0" rIns="0" bIns="0" rtlCol="0" anchor="ctr" anchorCtr="1"/>
          <a:lstStyle/>
          <a:p>
            <a:pPr algn="l"/>
            <a:r>
              <a:rPr lang="en-GB"/>
              <a:t>Question slide</a:t>
            </a:r>
          </a:p>
        </p:txBody>
      </p:sp>
      <p:sp>
        <p:nvSpPr>
          <p:cNvPr id="6" name="Rectangle: Top Corners Snipped 5">
            <a:extLst>
              <a:ext uri="{FF2B5EF4-FFF2-40B4-BE49-F238E27FC236}">
                <a16:creationId xmlns:a16="http://schemas.microsoft.com/office/drawing/2014/main" id="{15774F66-1AF0-41DC-A2BA-210E444D4660}"/>
              </a:ext>
              <a:ext uri="{C183D7F6-B498-43B3-948B-1728B52AA6E4}">
                <adec:decorative xmlns:adec="http://schemas.microsoft.com/office/drawing/2017/decorative" val="1"/>
              </a:ext>
            </a:extLst>
          </p:cNvPr>
          <p:cNvSpPr/>
          <p:nvPr>
            <p:custDataLst>
              <p:tags r:id="rId6"/>
            </p:custDataLst>
          </p:nvPr>
        </p:nvSpPr>
        <p:spPr>
          <a:xfrm>
            <a:off x="165100" y="254000"/>
            <a:ext cx="177800" cy="127000"/>
          </a:xfrm>
          <a:prstGeom prst="snip2SameRect">
            <a:avLst/>
          </a:prstGeom>
          <a:solidFill>
            <a:srgbClr val="FFFFFF"/>
          </a:solidFill>
        </p:spPr>
        <p:style>
          <a:lnRef idx="2">
            <a:schemeClr val="accent1">
              <a:shade val="15000"/>
            </a:schemeClr>
          </a:lnRef>
          <a:fillRef idx="1">
            <a:schemeClr val="accent1"/>
          </a:fillRef>
          <a:effectRef idx="0">
            <a:schemeClr val="accent1"/>
          </a:effectRef>
          <a:fontRef idx="minor">
            <a:schemeClr val="lt1"/>
          </a:fontRef>
        </p:style>
        <p:txBody>
          <a:bodyPr vertOverflow="clip" horzOverflow="clip" rtlCol="0" anchor="t"/>
          <a:lstStyle/>
          <a:p>
            <a:pPr algn="l"/>
            <a:endParaRPr lang="en-GB"/>
          </a:p>
        </p:txBody>
      </p:sp>
      <p:sp>
        <p:nvSpPr>
          <p:cNvPr id="7" name="Oval 6">
            <a:extLst>
              <a:ext uri="{FF2B5EF4-FFF2-40B4-BE49-F238E27FC236}">
                <a16:creationId xmlns:a16="http://schemas.microsoft.com/office/drawing/2014/main" id="{5961B795-4EB9-4034-8FF0-C5DA21C19FCF}"/>
              </a:ext>
              <a:ext uri="{C183D7F6-B498-43B3-948B-1728B52AA6E4}">
                <adec:decorative xmlns:adec="http://schemas.microsoft.com/office/drawing/2017/decorative" val="1"/>
              </a:ext>
            </a:extLst>
          </p:cNvPr>
          <p:cNvSpPr/>
          <p:nvPr>
            <p:custDataLst>
              <p:tags r:id="rId7"/>
            </p:custDataLst>
          </p:nvPr>
        </p:nvSpPr>
        <p:spPr>
          <a:xfrm>
            <a:off x="190500" y="127000"/>
            <a:ext cx="127000" cy="127000"/>
          </a:xfrm>
          <a:prstGeom prst="ellipse">
            <a:avLst/>
          </a:prstGeom>
          <a:solidFill>
            <a:srgbClr val="FFFFFF"/>
          </a:solidFill>
        </p:spPr>
        <p:style>
          <a:lnRef idx="2">
            <a:schemeClr val="accent1">
              <a:shade val="15000"/>
            </a:schemeClr>
          </a:lnRef>
          <a:fillRef idx="1">
            <a:schemeClr val="accent1"/>
          </a:fillRef>
          <a:effectRef idx="0">
            <a:schemeClr val="accent1"/>
          </a:effectRef>
          <a:fontRef idx="minor">
            <a:schemeClr val="lt1"/>
          </a:fontRef>
        </p:style>
        <p:txBody>
          <a:bodyPr vertOverflow="clip" horzOverflow="clip" rtlCol="0" anchor="t"/>
          <a:lstStyle/>
          <a:p>
            <a:pPr algn="l"/>
            <a:endParaRPr lang="en-GB"/>
          </a:p>
        </p:txBody>
      </p:sp>
      <p:sp>
        <p:nvSpPr>
          <p:cNvPr id="8" name="Oval 7">
            <a:extLst>
              <a:ext uri="{FF2B5EF4-FFF2-40B4-BE49-F238E27FC236}">
                <a16:creationId xmlns:a16="http://schemas.microsoft.com/office/drawing/2014/main" id="{72967B9E-AC9F-47C9-A889-73309FB932BA}"/>
              </a:ext>
              <a:ext uri="{C183D7F6-B498-43B3-948B-1728B52AA6E4}">
                <adec:decorative xmlns:adec="http://schemas.microsoft.com/office/drawing/2017/decorative" val="1"/>
              </a:ext>
            </a:extLst>
          </p:cNvPr>
          <p:cNvSpPr/>
          <p:nvPr>
            <p:custDataLst>
              <p:tags r:id="rId8"/>
            </p:custDataLst>
          </p:nvPr>
        </p:nvSpPr>
        <p:spPr>
          <a:xfrm>
            <a:off x="11341100" y="6007100"/>
            <a:ext cx="762000" cy="762000"/>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vertOverflow="clip" horzOverflow="clip" lIns="0" rIns="0" rtlCol="0" anchor="ctr" anchorCtr="1"/>
          <a:lstStyle/>
          <a:p>
            <a:pPr algn="l"/>
            <a:endParaRPr lang="en-GB"/>
          </a:p>
        </p:txBody>
      </p:sp>
      <p:sp>
        <p:nvSpPr>
          <p:cNvPr id="9" name="TextBox 8">
            <a:extLst>
              <a:ext uri="{FF2B5EF4-FFF2-40B4-BE49-F238E27FC236}">
                <a16:creationId xmlns:a16="http://schemas.microsoft.com/office/drawing/2014/main" id="{E76E2F18-E863-4D6A-A512-B686F5702399}"/>
              </a:ext>
            </a:extLst>
          </p:cNvPr>
          <p:cNvSpPr txBox="1"/>
          <p:nvPr>
            <p:custDataLst>
              <p:tags r:id="rId9"/>
            </p:custDataLst>
          </p:nvPr>
        </p:nvSpPr>
        <p:spPr>
          <a:xfrm>
            <a:off x="3429000" y="88900"/>
            <a:ext cx="2413000" cy="381000"/>
          </a:xfrm>
          <a:prstGeom prst="rect">
            <a:avLst/>
          </a:prstGeom>
          <a:noFill/>
        </p:spPr>
        <p:txBody>
          <a:bodyPr vertOverflow="overflow" vert="horz" wrap="square" rtlCol="0" anchor="t">
            <a:spAutoFit/>
          </a:bodyPr>
          <a:lstStyle/>
          <a:p>
            <a:pPr algn="l"/>
            <a:r>
              <a:rPr lang="en-GB"/>
              <a:t>Join at: </a:t>
            </a:r>
            <a:r>
              <a:rPr lang="en-GB" b="1"/>
              <a:t>vevox.app</a:t>
            </a:r>
            <a:endParaRPr lang="en-GB"/>
          </a:p>
        </p:txBody>
      </p:sp>
      <p:sp>
        <p:nvSpPr>
          <p:cNvPr id="10" name="TextBox 9">
            <a:extLst>
              <a:ext uri="{FF2B5EF4-FFF2-40B4-BE49-F238E27FC236}">
                <a16:creationId xmlns:a16="http://schemas.microsoft.com/office/drawing/2014/main" id="{CE381FEE-E48C-4758-9CD9-FB56817689BF}"/>
              </a:ext>
            </a:extLst>
          </p:cNvPr>
          <p:cNvSpPr txBox="1"/>
          <p:nvPr>
            <p:custDataLst>
              <p:tags r:id="rId10"/>
            </p:custDataLst>
          </p:nvPr>
        </p:nvSpPr>
        <p:spPr>
          <a:xfrm>
            <a:off x="6350000" y="101600"/>
            <a:ext cx="2413000" cy="381000"/>
          </a:xfrm>
          <a:prstGeom prst="rect">
            <a:avLst/>
          </a:prstGeom>
          <a:noFill/>
        </p:spPr>
        <p:txBody>
          <a:bodyPr vertOverflow="overflow" vert="horz" wrap="square" rtlCol="0" anchor="t">
            <a:spAutoFit/>
          </a:bodyPr>
          <a:lstStyle/>
          <a:p>
            <a:pPr algn="l"/>
            <a:r>
              <a:rPr lang="en-GB"/>
              <a:t>ID: </a:t>
            </a:r>
            <a:r>
              <a:rPr lang="en-GB" b="1"/>
              <a:t>XXX-XXX-XXX</a:t>
            </a:r>
            <a:endParaRPr lang="en-GB"/>
          </a:p>
        </p:txBody>
      </p:sp>
      <p:sp>
        <p:nvSpPr>
          <p:cNvPr id="11" name="TextBox 10">
            <a:extLst>
              <a:ext uri="{FF2B5EF4-FFF2-40B4-BE49-F238E27FC236}">
                <a16:creationId xmlns:a16="http://schemas.microsoft.com/office/drawing/2014/main" id="{15361249-123E-49C0-A060-4C2B0376C24F}"/>
              </a:ext>
            </a:extLst>
          </p:cNvPr>
          <p:cNvSpPr txBox="1"/>
          <p:nvPr>
            <p:custDataLst>
              <p:tags r:id="rId11"/>
            </p:custDataLst>
          </p:nvPr>
        </p:nvSpPr>
        <p:spPr>
          <a:xfrm>
            <a:off x="838200" y="1798320"/>
            <a:ext cx="9499600" cy="317500"/>
          </a:xfrm>
          <a:prstGeom prst="rect">
            <a:avLst/>
          </a:prstGeom>
          <a:noFill/>
        </p:spPr>
        <p:txBody>
          <a:bodyPr vertOverflow="overflow" vert="horz" wrap="square" tIns="0" bIns="0" rtlCol="0" anchor="b" anchorCtr="0">
            <a:normAutofit/>
          </a:bodyPr>
          <a:lstStyle/>
          <a:p>
            <a:pPr algn="l"/>
            <a:r>
              <a:rPr lang="en-GB"/>
              <a:t>It helps managers delegate tasks immediately</a:t>
            </a:r>
          </a:p>
        </p:txBody>
      </p:sp>
      <p:sp>
        <p:nvSpPr>
          <p:cNvPr id="12" name="TextBox 11">
            <a:extLst>
              <a:ext uri="{FF2B5EF4-FFF2-40B4-BE49-F238E27FC236}">
                <a16:creationId xmlns:a16="http://schemas.microsoft.com/office/drawing/2014/main" id="{E034D21F-F430-4D9C-8DAD-753831C99E8C}"/>
              </a:ext>
              <a:ext uri="{C183D7F6-B498-43B3-948B-1728B52AA6E4}">
                <adec:decorative xmlns:adec="http://schemas.microsoft.com/office/drawing/2017/decorative" val="1"/>
              </a:ext>
            </a:extLst>
          </p:cNvPr>
          <p:cNvSpPr txBox="1"/>
          <p:nvPr>
            <p:custDataLst>
              <p:tags r:id="rId12"/>
            </p:custDataLst>
          </p:nvPr>
        </p:nvSpPr>
        <p:spPr>
          <a:xfrm>
            <a:off x="10337800" y="1963420"/>
            <a:ext cx="1016000" cy="635000"/>
          </a:xfrm>
          <a:prstGeom prst="rect">
            <a:avLst/>
          </a:prstGeom>
          <a:noFill/>
        </p:spPr>
        <p:txBody>
          <a:bodyPr vertOverflow="overflow" vert="horz" wrap="square" rtlCol="0" anchor="ctr" anchorCtr="0">
            <a:spAutoFit/>
          </a:bodyPr>
          <a:lstStyle/>
          <a:p>
            <a:pPr algn="r"/>
            <a:r>
              <a:rPr lang="en-GB"/>
              <a:t>##.##%</a:t>
            </a:r>
          </a:p>
        </p:txBody>
      </p:sp>
      <p:sp>
        <p:nvSpPr>
          <p:cNvPr id="13" name="Rectangle: Rounded Corners 12">
            <a:extLst>
              <a:ext uri="{FF2B5EF4-FFF2-40B4-BE49-F238E27FC236}">
                <a16:creationId xmlns:a16="http://schemas.microsoft.com/office/drawing/2014/main" id="{26FE4CAA-893D-4D08-A0BC-63AE697EAB5D}"/>
              </a:ext>
              <a:ext uri="{C183D7F6-B498-43B3-948B-1728B52AA6E4}">
                <adec:decorative xmlns:adec="http://schemas.microsoft.com/office/drawing/2017/decorative" val="1"/>
              </a:ext>
            </a:extLst>
          </p:cNvPr>
          <p:cNvSpPr/>
          <p:nvPr>
            <p:custDataLst>
              <p:tags r:id="rId13"/>
            </p:custDataLst>
          </p:nvPr>
        </p:nvSpPr>
        <p:spPr>
          <a:xfrm>
            <a:off x="838200" y="2115820"/>
            <a:ext cx="9499600" cy="317500"/>
          </a:xfrm>
          <a:prstGeom prst="roundRect">
            <a:avLst/>
          </a:prstGeom>
          <a:solidFill>
            <a:srgbClr val="4472C4">
              <a:alpha val="0"/>
            </a:srgbClr>
          </a:solidFill>
          <a:ln w="12700" cap="flat" cmpd="sng" algn="ctr">
            <a:solidFill>
              <a:srgbClr val="808080"/>
            </a:solidFill>
            <a:prstDash val="solid"/>
            <a:miter lim="800000"/>
          </a:ln>
        </p:spPr>
        <p:style>
          <a:lnRef idx="2">
            <a:schemeClr val="accent1">
              <a:shade val="15000"/>
            </a:schemeClr>
          </a:lnRef>
          <a:fillRef idx="1">
            <a:schemeClr val="accent1"/>
          </a:fillRef>
          <a:effectRef idx="0">
            <a:schemeClr val="accent1"/>
          </a:effectRef>
          <a:fontRef idx="minor">
            <a:schemeClr val="lt1"/>
          </a:fontRef>
        </p:style>
        <p:txBody>
          <a:bodyPr vertOverflow="clip" horzOverflow="clip" rtlCol="0" anchor="ctr" anchorCtr="0"/>
          <a:lstStyle/>
          <a:p>
            <a:pPr algn="l"/>
            <a:endParaRPr lang="en-GB">
              <a:solidFill>
                <a:srgbClr val="000000"/>
              </a:solidFill>
            </a:endParaRPr>
          </a:p>
        </p:txBody>
      </p:sp>
      <p:sp>
        <p:nvSpPr>
          <p:cNvPr id="14" name="Rectangle: Rounded Corners 13">
            <a:extLst>
              <a:ext uri="{FF2B5EF4-FFF2-40B4-BE49-F238E27FC236}">
                <a16:creationId xmlns:a16="http://schemas.microsoft.com/office/drawing/2014/main" id="{94F394E5-59EC-495A-8FF0-CE49173EDA56}"/>
              </a:ext>
              <a:ext uri="{C183D7F6-B498-43B3-948B-1728B52AA6E4}">
                <adec:decorative xmlns:adec="http://schemas.microsoft.com/office/drawing/2017/decorative" val="1"/>
              </a:ext>
            </a:extLst>
          </p:cNvPr>
          <p:cNvSpPr/>
          <p:nvPr>
            <p:custDataLst>
              <p:tags r:id="rId14"/>
            </p:custDataLst>
          </p:nvPr>
        </p:nvSpPr>
        <p:spPr>
          <a:xfrm>
            <a:off x="838200" y="2115820"/>
            <a:ext cx="63500" cy="317500"/>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vertOverflow="clip" horzOverflow="clip" wrap="none" rIns="0" rtlCol="0" anchor="ctr" anchorCtr="0"/>
          <a:lstStyle/>
          <a:p>
            <a:pPr algn="l"/>
            <a:endParaRPr lang="en-GB">
              <a:solidFill>
                <a:srgbClr val="FFFFFF"/>
              </a:solidFill>
            </a:endParaRPr>
          </a:p>
        </p:txBody>
      </p:sp>
      <p:sp>
        <p:nvSpPr>
          <p:cNvPr id="15" name="TextBox 14">
            <a:extLst>
              <a:ext uri="{FF2B5EF4-FFF2-40B4-BE49-F238E27FC236}">
                <a16:creationId xmlns:a16="http://schemas.microsoft.com/office/drawing/2014/main" id="{0B376110-6FF8-4CCA-8AB2-A878B42D2227}"/>
              </a:ext>
            </a:extLst>
          </p:cNvPr>
          <p:cNvSpPr txBox="1"/>
          <p:nvPr>
            <p:custDataLst>
              <p:tags r:id="rId15"/>
            </p:custDataLst>
          </p:nvPr>
        </p:nvSpPr>
        <p:spPr>
          <a:xfrm>
            <a:off x="838200" y="2560320"/>
            <a:ext cx="9499600" cy="317500"/>
          </a:xfrm>
          <a:prstGeom prst="rect">
            <a:avLst/>
          </a:prstGeom>
          <a:noFill/>
        </p:spPr>
        <p:txBody>
          <a:bodyPr vertOverflow="overflow" vert="horz" wrap="square" tIns="0" bIns="0" rtlCol="0" anchor="b" anchorCtr="0">
            <a:normAutofit/>
          </a:bodyPr>
          <a:lstStyle/>
          <a:p>
            <a:pPr algn="l"/>
            <a:r>
              <a:rPr lang="en-GB"/>
              <a:t>It sets the direction and goals for the organisation</a:t>
            </a:r>
          </a:p>
        </p:txBody>
      </p:sp>
      <p:sp>
        <p:nvSpPr>
          <p:cNvPr id="16" name="TextBox 15">
            <a:extLst>
              <a:ext uri="{FF2B5EF4-FFF2-40B4-BE49-F238E27FC236}">
                <a16:creationId xmlns:a16="http://schemas.microsoft.com/office/drawing/2014/main" id="{381C7DD8-A9BB-4C72-B583-F5CA3B192FB1}"/>
              </a:ext>
              <a:ext uri="{C183D7F6-B498-43B3-948B-1728B52AA6E4}">
                <adec:decorative xmlns:adec="http://schemas.microsoft.com/office/drawing/2017/decorative" val="1"/>
              </a:ext>
            </a:extLst>
          </p:cNvPr>
          <p:cNvSpPr txBox="1"/>
          <p:nvPr>
            <p:custDataLst>
              <p:tags r:id="rId16"/>
            </p:custDataLst>
          </p:nvPr>
        </p:nvSpPr>
        <p:spPr>
          <a:xfrm>
            <a:off x="10337800" y="2725420"/>
            <a:ext cx="1016000" cy="635000"/>
          </a:xfrm>
          <a:prstGeom prst="rect">
            <a:avLst/>
          </a:prstGeom>
          <a:noFill/>
        </p:spPr>
        <p:txBody>
          <a:bodyPr vertOverflow="overflow" vert="horz" wrap="square" rtlCol="0" anchor="ctr" anchorCtr="0">
            <a:spAutoFit/>
          </a:bodyPr>
          <a:lstStyle/>
          <a:p>
            <a:pPr algn="r"/>
            <a:r>
              <a:rPr lang="en-GB"/>
              <a:t>##.##%</a:t>
            </a:r>
          </a:p>
        </p:txBody>
      </p:sp>
      <p:sp>
        <p:nvSpPr>
          <p:cNvPr id="17" name="Rectangle: Rounded Corners 16">
            <a:extLst>
              <a:ext uri="{FF2B5EF4-FFF2-40B4-BE49-F238E27FC236}">
                <a16:creationId xmlns:a16="http://schemas.microsoft.com/office/drawing/2014/main" id="{4A6C6E15-7D1C-412D-8B6A-2219F1319E37}"/>
              </a:ext>
              <a:ext uri="{C183D7F6-B498-43B3-948B-1728B52AA6E4}">
                <adec:decorative xmlns:adec="http://schemas.microsoft.com/office/drawing/2017/decorative" val="1"/>
              </a:ext>
            </a:extLst>
          </p:cNvPr>
          <p:cNvSpPr/>
          <p:nvPr>
            <p:custDataLst>
              <p:tags r:id="rId17"/>
            </p:custDataLst>
          </p:nvPr>
        </p:nvSpPr>
        <p:spPr>
          <a:xfrm>
            <a:off x="838200" y="2877820"/>
            <a:ext cx="9499600" cy="317500"/>
          </a:xfrm>
          <a:prstGeom prst="roundRect">
            <a:avLst/>
          </a:prstGeom>
          <a:solidFill>
            <a:srgbClr val="4472C4">
              <a:alpha val="0"/>
            </a:srgbClr>
          </a:solidFill>
          <a:ln w="12700" cap="flat" cmpd="sng" algn="ctr">
            <a:solidFill>
              <a:srgbClr val="808080"/>
            </a:solidFill>
            <a:prstDash val="solid"/>
            <a:miter lim="800000"/>
          </a:ln>
        </p:spPr>
        <p:style>
          <a:lnRef idx="2">
            <a:schemeClr val="accent1">
              <a:shade val="15000"/>
            </a:schemeClr>
          </a:lnRef>
          <a:fillRef idx="1">
            <a:schemeClr val="accent1"/>
          </a:fillRef>
          <a:effectRef idx="0">
            <a:schemeClr val="accent1"/>
          </a:effectRef>
          <a:fontRef idx="minor">
            <a:schemeClr val="lt1"/>
          </a:fontRef>
        </p:style>
        <p:txBody>
          <a:bodyPr vertOverflow="clip" horzOverflow="clip" rtlCol="0" anchor="ctr" anchorCtr="0"/>
          <a:lstStyle/>
          <a:p>
            <a:pPr algn="l"/>
            <a:endParaRPr lang="en-GB">
              <a:solidFill>
                <a:srgbClr val="000000"/>
              </a:solidFill>
            </a:endParaRPr>
          </a:p>
        </p:txBody>
      </p:sp>
      <p:sp>
        <p:nvSpPr>
          <p:cNvPr id="18" name="Rectangle: Rounded Corners 17">
            <a:extLst>
              <a:ext uri="{FF2B5EF4-FFF2-40B4-BE49-F238E27FC236}">
                <a16:creationId xmlns:a16="http://schemas.microsoft.com/office/drawing/2014/main" id="{4A4DBA40-AD9D-4B06-B73A-09FE2F4B8709}"/>
              </a:ext>
              <a:ext uri="{C183D7F6-B498-43B3-948B-1728B52AA6E4}">
                <adec:decorative xmlns:adec="http://schemas.microsoft.com/office/drawing/2017/decorative" val="1"/>
              </a:ext>
            </a:extLst>
          </p:cNvPr>
          <p:cNvSpPr/>
          <p:nvPr>
            <p:custDataLst>
              <p:tags r:id="rId18"/>
            </p:custDataLst>
          </p:nvPr>
        </p:nvSpPr>
        <p:spPr>
          <a:xfrm>
            <a:off x="838200" y="2877820"/>
            <a:ext cx="63500" cy="317500"/>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vertOverflow="clip" horzOverflow="clip" wrap="none" rIns="0" rtlCol="0" anchor="ctr" anchorCtr="0"/>
          <a:lstStyle/>
          <a:p>
            <a:pPr algn="l"/>
            <a:endParaRPr lang="en-GB">
              <a:solidFill>
                <a:srgbClr val="FFFFFF"/>
              </a:solidFill>
            </a:endParaRPr>
          </a:p>
        </p:txBody>
      </p:sp>
      <p:sp>
        <p:nvSpPr>
          <p:cNvPr id="19" name="TextBox 18">
            <a:extLst>
              <a:ext uri="{FF2B5EF4-FFF2-40B4-BE49-F238E27FC236}">
                <a16:creationId xmlns:a16="http://schemas.microsoft.com/office/drawing/2014/main" id="{15BDFCE7-3E69-4377-989D-59C384F3D188}"/>
              </a:ext>
            </a:extLst>
          </p:cNvPr>
          <p:cNvSpPr txBox="1"/>
          <p:nvPr>
            <p:custDataLst>
              <p:tags r:id="rId19"/>
            </p:custDataLst>
          </p:nvPr>
        </p:nvSpPr>
        <p:spPr>
          <a:xfrm>
            <a:off x="838200" y="3322320"/>
            <a:ext cx="9499600" cy="317500"/>
          </a:xfrm>
          <a:prstGeom prst="rect">
            <a:avLst/>
          </a:prstGeom>
          <a:noFill/>
        </p:spPr>
        <p:txBody>
          <a:bodyPr vertOverflow="overflow" vert="horz" wrap="square" tIns="0" bIns="0" rtlCol="0" anchor="b" anchorCtr="0">
            <a:normAutofit/>
          </a:bodyPr>
          <a:lstStyle/>
          <a:p>
            <a:pPr algn="l"/>
            <a:r>
              <a:rPr lang="en-GB"/>
              <a:t>It focuses on supervising employees</a:t>
            </a:r>
          </a:p>
        </p:txBody>
      </p:sp>
      <p:sp>
        <p:nvSpPr>
          <p:cNvPr id="20" name="TextBox 19">
            <a:extLst>
              <a:ext uri="{FF2B5EF4-FFF2-40B4-BE49-F238E27FC236}">
                <a16:creationId xmlns:a16="http://schemas.microsoft.com/office/drawing/2014/main" id="{89E351B0-95AC-4021-A865-6A9152FAEFF0}"/>
              </a:ext>
              <a:ext uri="{C183D7F6-B498-43B3-948B-1728B52AA6E4}">
                <adec:decorative xmlns:adec="http://schemas.microsoft.com/office/drawing/2017/decorative" val="1"/>
              </a:ext>
            </a:extLst>
          </p:cNvPr>
          <p:cNvSpPr txBox="1"/>
          <p:nvPr>
            <p:custDataLst>
              <p:tags r:id="rId20"/>
            </p:custDataLst>
          </p:nvPr>
        </p:nvSpPr>
        <p:spPr>
          <a:xfrm>
            <a:off x="10337800" y="3487420"/>
            <a:ext cx="1016000" cy="635000"/>
          </a:xfrm>
          <a:prstGeom prst="rect">
            <a:avLst/>
          </a:prstGeom>
          <a:noFill/>
        </p:spPr>
        <p:txBody>
          <a:bodyPr vertOverflow="overflow" vert="horz" wrap="square" rtlCol="0" anchor="ctr" anchorCtr="0">
            <a:spAutoFit/>
          </a:bodyPr>
          <a:lstStyle/>
          <a:p>
            <a:pPr algn="r"/>
            <a:r>
              <a:rPr lang="en-GB"/>
              <a:t>##.##%</a:t>
            </a:r>
          </a:p>
        </p:txBody>
      </p:sp>
      <p:sp>
        <p:nvSpPr>
          <p:cNvPr id="21" name="Rectangle: Rounded Corners 20">
            <a:extLst>
              <a:ext uri="{FF2B5EF4-FFF2-40B4-BE49-F238E27FC236}">
                <a16:creationId xmlns:a16="http://schemas.microsoft.com/office/drawing/2014/main" id="{BB8132C2-40C7-4C06-AE76-3D082AC98BE9}"/>
              </a:ext>
              <a:ext uri="{C183D7F6-B498-43B3-948B-1728B52AA6E4}">
                <adec:decorative xmlns:adec="http://schemas.microsoft.com/office/drawing/2017/decorative" val="1"/>
              </a:ext>
            </a:extLst>
          </p:cNvPr>
          <p:cNvSpPr/>
          <p:nvPr>
            <p:custDataLst>
              <p:tags r:id="rId21"/>
            </p:custDataLst>
          </p:nvPr>
        </p:nvSpPr>
        <p:spPr>
          <a:xfrm>
            <a:off x="838200" y="3639820"/>
            <a:ext cx="9499600" cy="317500"/>
          </a:xfrm>
          <a:prstGeom prst="roundRect">
            <a:avLst/>
          </a:prstGeom>
          <a:solidFill>
            <a:srgbClr val="4472C4">
              <a:alpha val="0"/>
            </a:srgbClr>
          </a:solidFill>
          <a:ln w="12700" cap="flat" cmpd="sng" algn="ctr">
            <a:solidFill>
              <a:srgbClr val="808080"/>
            </a:solidFill>
            <a:prstDash val="solid"/>
            <a:miter lim="800000"/>
          </a:ln>
        </p:spPr>
        <p:style>
          <a:lnRef idx="2">
            <a:schemeClr val="accent1">
              <a:shade val="15000"/>
            </a:schemeClr>
          </a:lnRef>
          <a:fillRef idx="1">
            <a:schemeClr val="accent1"/>
          </a:fillRef>
          <a:effectRef idx="0">
            <a:schemeClr val="accent1"/>
          </a:effectRef>
          <a:fontRef idx="minor">
            <a:schemeClr val="lt1"/>
          </a:fontRef>
        </p:style>
        <p:txBody>
          <a:bodyPr vertOverflow="clip" horzOverflow="clip" rtlCol="0" anchor="ctr" anchorCtr="0"/>
          <a:lstStyle/>
          <a:p>
            <a:pPr algn="l"/>
            <a:endParaRPr lang="en-GB">
              <a:solidFill>
                <a:srgbClr val="000000"/>
              </a:solidFill>
            </a:endParaRPr>
          </a:p>
        </p:txBody>
      </p:sp>
      <p:sp>
        <p:nvSpPr>
          <p:cNvPr id="22" name="Rectangle: Rounded Corners 21">
            <a:extLst>
              <a:ext uri="{FF2B5EF4-FFF2-40B4-BE49-F238E27FC236}">
                <a16:creationId xmlns:a16="http://schemas.microsoft.com/office/drawing/2014/main" id="{3C8B9C99-BD65-49EE-97AC-D243B7097175}"/>
              </a:ext>
              <a:ext uri="{C183D7F6-B498-43B3-948B-1728B52AA6E4}">
                <adec:decorative xmlns:adec="http://schemas.microsoft.com/office/drawing/2017/decorative" val="1"/>
              </a:ext>
            </a:extLst>
          </p:cNvPr>
          <p:cNvSpPr/>
          <p:nvPr>
            <p:custDataLst>
              <p:tags r:id="rId22"/>
            </p:custDataLst>
          </p:nvPr>
        </p:nvSpPr>
        <p:spPr>
          <a:xfrm>
            <a:off x="838200" y="3639820"/>
            <a:ext cx="63500" cy="317500"/>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vertOverflow="clip" horzOverflow="clip" wrap="none" rIns="0" rtlCol="0" anchor="ctr" anchorCtr="0"/>
          <a:lstStyle/>
          <a:p>
            <a:pPr algn="l"/>
            <a:endParaRPr lang="en-GB">
              <a:solidFill>
                <a:srgbClr val="FFFFFF"/>
              </a:solidFill>
            </a:endParaRPr>
          </a:p>
        </p:txBody>
      </p:sp>
      <p:sp>
        <p:nvSpPr>
          <p:cNvPr id="23" name="TextBox 22">
            <a:extLst>
              <a:ext uri="{FF2B5EF4-FFF2-40B4-BE49-F238E27FC236}">
                <a16:creationId xmlns:a16="http://schemas.microsoft.com/office/drawing/2014/main" id="{A12E50AC-E640-42E4-B445-26562A2EC2B1}"/>
              </a:ext>
            </a:extLst>
          </p:cNvPr>
          <p:cNvSpPr txBox="1"/>
          <p:nvPr>
            <p:custDataLst>
              <p:tags r:id="rId23"/>
            </p:custDataLst>
          </p:nvPr>
        </p:nvSpPr>
        <p:spPr>
          <a:xfrm>
            <a:off x="838200" y="4084320"/>
            <a:ext cx="9499600" cy="317500"/>
          </a:xfrm>
          <a:prstGeom prst="rect">
            <a:avLst/>
          </a:prstGeom>
          <a:noFill/>
        </p:spPr>
        <p:txBody>
          <a:bodyPr vertOverflow="overflow" vert="horz" wrap="square" tIns="0" bIns="0" rtlCol="0" anchor="b" anchorCtr="0">
            <a:normAutofit/>
          </a:bodyPr>
          <a:lstStyle/>
          <a:p>
            <a:pPr algn="l"/>
            <a:r>
              <a:rPr lang="en-GB"/>
              <a:t>It ensures financial control</a:t>
            </a:r>
          </a:p>
        </p:txBody>
      </p:sp>
      <p:sp>
        <p:nvSpPr>
          <p:cNvPr id="24" name="TextBox 23">
            <a:extLst>
              <a:ext uri="{FF2B5EF4-FFF2-40B4-BE49-F238E27FC236}">
                <a16:creationId xmlns:a16="http://schemas.microsoft.com/office/drawing/2014/main" id="{FFBC2D28-ABB2-4149-B49B-1C650DDDDFB0}"/>
              </a:ext>
              <a:ext uri="{C183D7F6-B498-43B3-948B-1728B52AA6E4}">
                <adec:decorative xmlns:adec="http://schemas.microsoft.com/office/drawing/2017/decorative" val="1"/>
              </a:ext>
            </a:extLst>
          </p:cNvPr>
          <p:cNvSpPr txBox="1"/>
          <p:nvPr>
            <p:custDataLst>
              <p:tags r:id="rId24"/>
            </p:custDataLst>
          </p:nvPr>
        </p:nvSpPr>
        <p:spPr>
          <a:xfrm>
            <a:off x="10337800" y="4249420"/>
            <a:ext cx="1016000" cy="635000"/>
          </a:xfrm>
          <a:prstGeom prst="rect">
            <a:avLst/>
          </a:prstGeom>
          <a:noFill/>
        </p:spPr>
        <p:txBody>
          <a:bodyPr vertOverflow="overflow" vert="horz" wrap="square" rtlCol="0" anchor="ctr" anchorCtr="0">
            <a:spAutoFit/>
          </a:bodyPr>
          <a:lstStyle/>
          <a:p>
            <a:pPr algn="r"/>
            <a:r>
              <a:rPr lang="en-GB"/>
              <a:t>##.##%</a:t>
            </a:r>
          </a:p>
        </p:txBody>
      </p:sp>
      <p:sp>
        <p:nvSpPr>
          <p:cNvPr id="25" name="Rectangle: Rounded Corners 24">
            <a:extLst>
              <a:ext uri="{FF2B5EF4-FFF2-40B4-BE49-F238E27FC236}">
                <a16:creationId xmlns:a16="http://schemas.microsoft.com/office/drawing/2014/main" id="{F61C29A9-8761-4C0C-AE30-2961F7B297D5}"/>
              </a:ext>
              <a:ext uri="{C183D7F6-B498-43B3-948B-1728B52AA6E4}">
                <adec:decorative xmlns:adec="http://schemas.microsoft.com/office/drawing/2017/decorative" val="1"/>
              </a:ext>
            </a:extLst>
          </p:cNvPr>
          <p:cNvSpPr/>
          <p:nvPr>
            <p:custDataLst>
              <p:tags r:id="rId25"/>
            </p:custDataLst>
          </p:nvPr>
        </p:nvSpPr>
        <p:spPr>
          <a:xfrm>
            <a:off x="838200" y="4401820"/>
            <a:ext cx="9499600" cy="317500"/>
          </a:xfrm>
          <a:prstGeom prst="roundRect">
            <a:avLst/>
          </a:prstGeom>
          <a:solidFill>
            <a:srgbClr val="4472C4">
              <a:alpha val="0"/>
            </a:srgbClr>
          </a:solidFill>
          <a:ln w="12700" cap="flat" cmpd="sng" algn="ctr">
            <a:solidFill>
              <a:srgbClr val="808080"/>
            </a:solidFill>
            <a:prstDash val="solid"/>
            <a:miter lim="800000"/>
          </a:ln>
        </p:spPr>
        <p:style>
          <a:lnRef idx="2">
            <a:schemeClr val="accent1">
              <a:shade val="15000"/>
            </a:schemeClr>
          </a:lnRef>
          <a:fillRef idx="1">
            <a:schemeClr val="accent1"/>
          </a:fillRef>
          <a:effectRef idx="0">
            <a:schemeClr val="accent1"/>
          </a:effectRef>
          <a:fontRef idx="minor">
            <a:schemeClr val="lt1"/>
          </a:fontRef>
        </p:style>
        <p:txBody>
          <a:bodyPr vertOverflow="clip" horzOverflow="clip" rtlCol="0" anchor="ctr" anchorCtr="0"/>
          <a:lstStyle/>
          <a:p>
            <a:pPr algn="l"/>
            <a:endParaRPr lang="en-GB">
              <a:solidFill>
                <a:srgbClr val="000000"/>
              </a:solidFill>
            </a:endParaRPr>
          </a:p>
        </p:txBody>
      </p:sp>
      <p:sp>
        <p:nvSpPr>
          <p:cNvPr id="26" name="Rectangle: Rounded Corners 25">
            <a:extLst>
              <a:ext uri="{FF2B5EF4-FFF2-40B4-BE49-F238E27FC236}">
                <a16:creationId xmlns:a16="http://schemas.microsoft.com/office/drawing/2014/main" id="{F79FEAB5-DE39-4471-B273-C133EBC6587D}"/>
              </a:ext>
              <a:ext uri="{C183D7F6-B498-43B3-948B-1728B52AA6E4}">
                <adec:decorative xmlns:adec="http://schemas.microsoft.com/office/drawing/2017/decorative" val="1"/>
              </a:ext>
            </a:extLst>
          </p:cNvPr>
          <p:cNvSpPr/>
          <p:nvPr>
            <p:custDataLst>
              <p:tags r:id="rId26"/>
            </p:custDataLst>
          </p:nvPr>
        </p:nvSpPr>
        <p:spPr>
          <a:xfrm>
            <a:off x="838200" y="4401820"/>
            <a:ext cx="63500" cy="317500"/>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vertOverflow="clip" horzOverflow="clip" wrap="none" rIns="0" rtlCol="0" anchor="ctr" anchorCtr="0"/>
          <a:lstStyle/>
          <a:p>
            <a:pPr algn="l"/>
            <a:endParaRPr lang="en-GB">
              <a:solidFill>
                <a:srgbClr val="FFFFFF"/>
              </a:solidFill>
            </a:endParaRPr>
          </a:p>
        </p:txBody>
      </p:sp>
    </p:spTree>
    <p:custDataLst>
      <p:tags r:id="rId1"/>
    </p:custDataLst>
    <p:extLst>
      <p:ext uri="{BB962C8B-B14F-4D97-AF65-F5344CB8AC3E}">
        <p14:creationId xmlns:p14="http://schemas.microsoft.com/office/powerpoint/2010/main" val="30262628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65432C-6EE4-3A48-B260-083AF2E7E36A}"/>
              </a:ext>
              <a:ext uri="{C183D7F6-B498-43B3-948B-1728B52AA6E4}">
                <adec:decorative xmlns:adec="http://schemas.microsoft.com/office/drawing/2017/decorative" val="1"/>
              </a:ext>
            </a:extLst>
          </p:cNvPr>
          <p:cNvSpPr>
            <a:spLocks noGrp="1"/>
          </p:cNvSpPr>
          <p:nvPr>
            <p:ph type="title"/>
            <p:custDataLst>
              <p:tags r:id="rId2"/>
            </p:custDataLst>
          </p:nvPr>
        </p:nvSpPr>
        <p:spPr/>
        <p:txBody>
          <a:bodyPr/>
          <a:lstStyle/>
          <a:p>
            <a:r>
              <a:rPr lang="en-GB"/>
              <a:t>Why is planning considered the first step in the management process?</a:t>
            </a:r>
            <a:endParaRPr lang="en-FI"/>
          </a:p>
        </p:txBody>
      </p:sp>
      <p:sp>
        <p:nvSpPr>
          <p:cNvPr id="3" name="Content Placeholder 2">
            <a:extLst>
              <a:ext uri="{FF2B5EF4-FFF2-40B4-BE49-F238E27FC236}">
                <a16:creationId xmlns:a16="http://schemas.microsoft.com/office/drawing/2014/main" id="{69BB87DD-025D-AE43-4A03-910135B61E5D}"/>
              </a:ext>
              <a:ext uri="{C183D7F6-B498-43B3-948B-1728B52AA6E4}">
                <adec:decorative xmlns:adec="http://schemas.microsoft.com/office/drawing/2017/decorative" val="1"/>
              </a:ext>
            </a:extLst>
          </p:cNvPr>
          <p:cNvSpPr>
            <a:spLocks noGrp="1"/>
          </p:cNvSpPr>
          <p:nvPr>
            <p:ph sz="quarter" idx="13"/>
            <p:custDataLst>
              <p:tags r:id="rId3"/>
            </p:custDataLst>
          </p:nvPr>
        </p:nvSpPr>
        <p:spPr/>
        <p:txBody>
          <a:bodyPr/>
          <a:lstStyle/>
          <a:p>
            <a:pPr marL="0" indent="0">
              <a:buNone/>
            </a:pPr>
            <a:r>
              <a:rPr lang="en-FI"/>
              <a:t> </a:t>
            </a:r>
            <a:endParaRPr lang="en-FI" dirty="0"/>
          </a:p>
        </p:txBody>
      </p:sp>
      <p:sp>
        <p:nvSpPr>
          <p:cNvPr id="4" name="Rectangle: Rounded Corners 3">
            <a:extLst>
              <a:ext uri="{FF2B5EF4-FFF2-40B4-BE49-F238E27FC236}">
                <a16:creationId xmlns:a16="http://schemas.microsoft.com/office/drawing/2014/main" id="{AE3821DE-307A-4A34-9B90-9072DE8AAB4A}"/>
              </a:ext>
            </a:extLst>
          </p:cNvPr>
          <p:cNvSpPr/>
          <p:nvPr>
            <p:custDataLst>
              <p:tags r:id="rId4"/>
            </p:custDataLst>
          </p:nvPr>
        </p:nvSpPr>
        <p:spPr>
          <a:xfrm>
            <a:off x="63500" y="63500"/>
            <a:ext cx="2032000" cy="381000"/>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vertOverflow="clip" horzOverflow="clip" lIns="0" tIns="0" rIns="0" bIns="0" rtlCol="0" anchor="ctr" anchorCtr="1"/>
          <a:lstStyle/>
          <a:p>
            <a:pPr algn="l"/>
            <a:r>
              <a:rPr lang="en-GB"/>
              <a:t>##/##</a:t>
            </a:r>
          </a:p>
        </p:txBody>
      </p:sp>
      <p:sp>
        <p:nvSpPr>
          <p:cNvPr id="5" name="Rectangle: Rounded Corners 4">
            <a:extLst>
              <a:ext uri="{FF2B5EF4-FFF2-40B4-BE49-F238E27FC236}">
                <a16:creationId xmlns:a16="http://schemas.microsoft.com/office/drawing/2014/main" id="{21448F4A-3DD6-4A37-9B61-687AC75A61A6}"/>
              </a:ext>
              <a:ext uri="{C183D7F6-B498-43B3-948B-1728B52AA6E4}">
                <adec:decorative xmlns:adec="http://schemas.microsoft.com/office/drawing/2017/decorative" val="1"/>
              </a:ext>
            </a:extLst>
          </p:cNvPr>
          <p:cNvSpPr/>
          <p:nvPr>
            <p:custDataLst>
              <p:tags r:id="rId5"/>
            </p:custDataLst>
          </p:nvPr>
        </p:nvSpPr>
        <p:spPr>
          <a:xfrm>
            <a:off x="10096500" y="63500"/>
            <a:ext cx="2032000" cy="381000"/>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vertOverflow="clip" horzOverflow="clip" lIns="0" tIns="0" rIns="0" bIns="0" rtlCol="0" anchor="ctr" anchorCtr="1"/>
          <a:lstStyle/>
          <a:p>
            <a:pPr algn="l"/>
            <a:r>
              <a:rPr lang="en-GB"/>
              <a:t>Results slide</a:t>
            </a:r>
          </a:p>
        </p:txBody>
      </p:sp>
      <p:sp>
        <p:nvSpPr>
          <p:cNvPr id="6" name="Rectangle: Top Corners Snipped 5">
            <a:extLst>
              <a:ext uri="{FF2B5EF4-FFF2-40B4-BE49-F238E27FC236}">
                <a16:creationId xmlns:a16="http://schemas.microsoft.com/office/drawing/2014/main" id="{B9F7F793-2CFE-4811-8C34-EB319913B19E}"/>
              </a:ext>
              <a:ext uri="{C183D7F6-B498-43B3-948B-1728B52AA6E4}">
                <adec:decorative xmlns:adec="http://schemas.microsoft.com/office/drawing/2017/decorative" val="1"/>
              </a:ext>
            </a:extLst>
          </p:cNvPr>
          <p:cNvSpPr/>
          <p:nvPr>
            <p:custDataLst>
              <p:tags r:id="rId6"/>
            </p:custDataLst>
          </p:nvPr>
        </p:nvSpPr>
        <p:spPr>
          <a:xfrm>
            <a:off x="165100" y="254000"/>
            <a:ext cx="177800" cy="127000"/>
          </a:xfrm>
          <a:prstGeom prst="snip2SameRect">
            <a:avLst/>
          </a:prstGeom>
          <a:solidFill>
            <a:srgbClr val="FFFFFF"/>
          </a:solidFill>
        </p:spPr>
        <p:style>
          <a:lnRef idx="2">
            <a:schemeClr val="accent1">
              <a:shade val="15000"/>
            </a:schemeClr>
          </a:lnRef>
          <a:fillRef idx="1">
            <a:schemeClr val="accent1"/>
          </a:fillRef>
          <a:effectRef idx="0">
            <a:schemeClr val="accent1"/>
          </a:effectRef>
          <a:fontRef idx="minor">
            <a:schemeClr val="lt1"/>
          </a:fontRef>
        </p:style>
        <p:txBody>
          <a:bodyPr vertOverflow="clip" horzOverflow="clip" rtlCol="0" anchor="t"/>
          <a:lstStyle/>
          <a:p>
            <a:pPr algn="l"/>
            <a:endParaRPr lang="en-GB"/>
          </a:p>
        </p:txBody>
      </p:sp>
      <p:sp>
        <p:nvSpPr>
          <p:cNvPr id="7" name="Oval 6">
            <a:extLst>
              <a:ext uri="{FF2B5EF4-FFF2-40B4-BE49-F238E27FC236}">
                <a16:creationId xmlns:a16="http://schemas.microsoft.com/office/drawing/2014/main" id="{CA048C08-234D-47F5-9FFA-43A367CE76E8}"/>
              </a:ext>
              <a:ext uri="{C183D7F6-B498-43B3-948B-1728B52AA6E4}">
                <adec:decorative xmlns:adec="http://schemas.microsoft.com/office/drawing/2017/decorative" val="1"/>
              </a:ext>
            </a:extLst>
          </p:cNvPr>
          <p:cNvSpPr/>
          <p:nvPr>
            <p:custDataLst>
              <p:tags r:id="rId7"/>
            </p:custDataLst>
          </p:nvPr>
        </p:nvSpPr>
        <p:spPr>
          <a:xfrm>
            <a:off x="190500" y="127000"/>
            <a:ext cx="127000" cy="127000"/>
          </a:xfrm>
          <a:prstGeom prst="ellipse">
            <a:avLst/>
          </a:prstGeom>
          <a:solidFill>
            <a:srgbClr val="FFFFFF"/>
          </a:solidFill>
        </p:spPr>
        <p:style>
          <a:lnRef idx="2">
            <a:schemeClr val="accent1">
              <a:shade val="15000"/>
            </a:schemeClr>
          </a:lnRef>
          <a:fillRef idx="1">
            <a:schemeClr val="accent1"/>
          </a:fillRef>
          <a:effectRef idx="0">
            <a:schemeClr val="accent1"/>
          </a:effectRef>
          <a:fontRef idx="minor">
            <a:schemeClr val="lt1"/>
          </a:fontRef>
        </p:style>
        <p:txBody>
          <a:bodyPr vertOverflow="clip" horzOverflow="clip" rtlCol="0" anchor="t"/>
          <a:lstStyle/>
          <a:p>
            <a:pPr algn="l"/>
            <a:endParaRPr lang="en-GB"/>
          </a:p>
        </p:txBody>
      </p:sp>
      <p:sp>
        <p:nvSpPr>
          <p:cNvPr id="8" name="TextBox 7">
            <a:extLst>
              <a:ext uri="{FF2B5EF4-FFF2-40B4-BE49-F238E27FC236}">
                <a16:creationId xmlns:a16="http://schemas.microsoft.com/office/drawing/2014/main" id="{A855C0EF-7BC8-4991-BF3B-8BEE9FD4C5E6}"/>
              </a:ext>
            </a:extLst>
          </p:cNvPr>
          <p:cNvSpPr txBox="1"/>
          <p:nvPr>
            <p:custDataLst>
              <p:tags r:id="rId8"/>
            </p:custDataLst>
          </p:nvPr>
        </p:nvSpPr>
        <p:spPr>
          <a:xfrm>
            <a:off x="3429000" y="88900"/>
            <a:ext cx="2413000" cy="381000"/>
          </a:xfrm>
          <a:prstGeom prst="rect">
            <a:avLst/>
          </a:prstGeom>
          <a:noFill/>
        </p:spPr>
        <p:txBody>
          <a:bodyPr vertOverflow="overflow" vert="horz" wrap="square" rtlCol="0" anchor="t">
            <a:spAutoFit/>
          </a:bodyPr>
          <a:lstStyle/>
          <a:p>
            <a:pPr algn="l"/>
            <a:r>
              <a:rPr lang="en-GB"/>
              <a:t>Join at: </a:t>
            </a:r>
            <a:r>
              <a:rPr lang="en-GB" b="1"/>
              <a:t>vevox.app</a:t>
            </a:r>
            <a:endParaRPr lang="en-GB"/>
          </a:p>
        </p:txBody>
      </p:sp>
      <p:sp>
        <p:nvSpPr>
          <p:cNvPr id="9" name="TextBox 8">
            <a:extLst>
              <a:ext uri="{FF2B5EF4-FFF2-40B4-BE49-F238E27FC236}">
                <a16:creationId xmlns:a16="http://schemas.microsoft.com/office/drawing/2014/main" id="{6B47E83F-97F0-423F-A623-9A586A9C214A}"/>
              </a:ext>
            </a:extLst>
          </p:cNvPr>
          <p:cNvSpPr txBox="1"/>
          <p:nvPr>
            <p:custDataLst>
              <p:tags r:id="rId9"/>
            </p:custDataLst>
          </p:nvPr>
        </p:nvSpPr>
        <p:spPr>
          <a:xfrm>
            <a:off x="6350000" y="101600"/>
            <a:ext cx="2413000" cy="381000"/>
          </a:xfrm>
          <a:prstGeom prst="rect">
            <a:avLst/>
          </a:prstGeom>
          <a:noFill/>
        </p:spPr>
        <p:txBody>
          <a:bodyPr vertOverflow="overflow" vert="horz" wrap="square" rtlCol="0" anchor="t">
            <a:spAutoFit/>
          </a:bodyPr>
          <a:lstStyle/>
          <a:p>
            <a:pPr algn="l"/>
            <a:r>
              <a:rPr lang="en-GB"/>
              <a:t>ID: </a:t>
            </a:r>
            <a:r>
              <a:rPr lang="en-GB" b="1"/>
              <a:t>XXX-XXX-XXX</a:t>
            </a:r>
            <a:endParaRPr lang="en-GB"/>
          </a:p>
        </p:txBody>
      </p:sp>
      <p:sp>
        <p:nvSpPr>
          <p:cNvPr id="10" name="TextBox 9">
            <a:extLst>
              <a:ext uri="{FF2B5EF4-FFF2-40B4-BE49-F238E27FC236}">
                <a16:creationId xmlns:a16="http://schemas.microsoft.com/office/drawing/2014/main" id="{3B7A1E0D-62C6-4B5F-A0EC-AED7423710DA}"/>
              </a:ext>
            </a:extLst>
          </p:cNvPr>
          <p:cNvSpPr txBox="1"/>
          <p:nvPr>
            <p:custDataLst>
              <p:tags r:id="rId10"/>
            </p:custDataLst>
          </p:nvPr>
        </p:nvSpPr>
        <p:spPr>
          <a:xfrm>
            <a:off x="838200" y="1798320"/>
            <a:ext cx="9499600" cy="317500"/>
          </a:xfrm>
          <a:prstGeom prst="rect">
            <a:avLst/>
          </a:prstGeom>
          <a:noFill/>
        </p:spPr>
        <p:txBody>
          <a:bodyPr vertOverflow="overflow" vert="horz" wrap="square" tIns="0" bIns="0" rtlCol="0" anchor="b" anchorCtr="0">
            <a:normAutofit/>
          </a:bodyPr>
          <a:lstStyle/>
          <a:p>
            <a:pPr algn="l"/>
            <a:r>
              <a:rPr lang="en-GB"/>
              <a:t>It helps managers delegate tasks immediately</a:t>
            </a:r>
          </a:p>
        </p:txBody>
      </p:sp>
      <p:sp>
        <p:nvSpPr>
          <p:cNvPr id="11" name="TextBox 10">
            <a:extLst>
              <a:ext uri="{FF2B5EF4-FFF2-40B4-BE49-F238E27FC236}">
                <a16:creationId xmlns:a16="http://schemas.microsoft.com/office/drawing/2014/main" id="{77F0DDE7-E8E6-4817-AC47-1E9A2F8C85A8}"/>
              </a:ext>
              <a:ext uri="{C183D7F6-B498-43B3-948B-1728B52AA6E4}">
                <adec:decorative xmlns:adec="http://schemas.microsoft.com/office/drawing/2017/decorative" val="1"/>
              </a:ext>
            </a:extLst>
          </p:cNvPr>
          <p:cNvSpPr txBox="1"/>
          <p:nvPr>
            <p:custDataLst>
              <p:tags r:id="rId11"/>
            </p:custDataLst>
          </p:nvPr>
        </p:nvSpPr>
        <p:spPr>
          <a:xfrm>
            <a:off x="10337800" y="1963420"/>
            <a:ext cx="1016000" cy="635000"/>
          </a:xfrm>
          <a:prstGeom prst="rect">
            <a:avLst/>
          </a:prstGeom>
          <a:noFill/>
        </p:spPr>
        <p:txBody>
          <a:bodyPr vertOverflow="overflow" vert="horz" wrap="square" rtlCol="0" anchor="ctr" anchorCtr="0">
            <a:spAutoFit/>
          </a:bodyPr>
          <a:lstStyle/>
          <a:p>
            <a:pPr algn="r"/>
            <a:r>
              <a:rPr lang="en-GB"/>
              <a:t>##.##%</a:t>
            </a:r>
          </a:p>
        </p:txBody>
      </p:sp>
      <p:sp>
        <p:nvSpPr>
          <p:cNvPr id="12" name="Rectangle: Rounded Corners 11">
            <a:extLst>
              <a:ext uri="{FF2B5EF4-FFF2-40B4-BE49-F238E27FC236}">
                <a16:creationId xmlns:a16="http://schemas.microsoft.com/office/drawing/2014/main" id="{F43513E3-C68B-4AEF-AEE8-5F0DBD124DFE}"/>
              </a:ext>
              <a:ext uri="{C183D7F6-B498-43B3-948B-1728B52AA6E4}">
                <adec:decorative xmlns:adec="http://schemas.microsoft.com/office/drawing/2017/decorative" val="1"/>
              </a:ext>
            </a:extLst>
          </p:cNvPr>
          <p:cNvSpPr/>
          <p:nvPr>
            <p:custDataLst>
              <p:tags r:id="rId12"/>
            </p:custDataLst>
          </p:nvPr>
        </p:nvSpPr>
        <p:spPr>
          <a:xfrm>
            <a:off x="838200" y="2115820"/>
            <a:ext cx="9499600" cy="317500"/>
          </a:xfrm>
          <a:prstGeom prst="roundRect">
            <a:avLst/>
          </a:prstGeom>
          <a:solidFill>
            <a:srgbClr val="4472C4">
              <a:alpha val="0"/>
            </a:srgbClr>
          </a:solidFill>
          <a:ln w="12700" cap="flat" cmpd="sng" algn="ctr">
            <a:solidFill>
              <a:srgbClr val="808080"/>
            </a:solidFill>
            <a:prstDash val="solid"/>
            <a:miter lim="800000"/>
          </a:ln>
        </p:spPr>
        <p:style>
          <a:lnRef idx="2">
            <a:schemeClr val="accent1">
              <a:shade val="15000"/>
            </a:schemeClr>
          </a:lnRef>
          <a:fillRef idx="1">
            <a:schemeClr val="accent1"/>
          </a:fillRef>
          <a:effectRef idx="0">
            <a:schemeClr val="accent1"/>
          </a:effectRef>
          <a:fontRef idx="minor">
            <a:schemeClr val="lt1"/>
          </a:fontRef>
        </p:style>
        <p:txBody>
          <a:bodyPr vertOverflow="clip" horzOverflow="clip" rtlCol="0" anchor="ctr" anchorCtr="0"/>
          <a:lstStyle/>
          <a:p>
            <a:pPr algn="l"/>
            <a:endParaRPr lang="en-GB">
              <a:solidFill>
                <a:srgbClr val="000000"/>
              </a:solidFill>
            </a:endParaRPr>
          </a:p>
        </p:txBody>
      </p:sp>
      <p:sp>
        <p:nvSpPr>
          <p:cNvPr id="13" name="Rectangle: Rounded Corners 12">
            <a:extLst>
              <a:ext uri="{FF2B5EF4-FFF2-40B4-BE49-F238E27FC236}">
                <a16:creationId xmlns:a16="http://schemas.microsoft.com/office/drawing/2014/main" id="{E9C67BB4-5ECB-4ADC-A8AE-3F0BA4C87334}"/>
              </a:ext>
              <a:ext uri="{C183D7F6-B498-43B3-948B-1728B52AA6E4}">
                <adec:decorative xmlns:adec="http://schemas.microsoft.com/office/drawing/2017/decorative" val="1"/>
              </a:ext>
            </a:extLst>
          </p:cNvPr>
          <p:cNvSpPr/>
          <p:nvPr>
            <p:custDataLst>
              <p:tags r:id="rId13"/>
            </p:custDataLst>
          </p:nvPr>
        </p:nvSpPr>
        <p:spPr>
          <a:xfrm>
            <a:off x="838200" y="2115820"/>
            <a:ext cx="63500" cy="317500"/>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vertOverflow="clip" horzOverflow="clip" wrap="none" rIns="0" rtlCol="0" anchor="ctr" anchorCtr="0"/>
          <a:lstStyle/>
          <a:p>
            <a:pPr algn="l"/>
            <a:endParaRPr lang="en-GB">
              <a:solidFill>
                <a:srgbClr val="FFFFFF"/>
              </a:solidFill>
            </a:endParaRPr>
          </a:p>
        </p:txBody>
      </p:sp>
      <p:sp>
        <p:nvSpPr>
          <p:cNvPr id="14" name="TextBox 13">
            <a:extLst>
              <a:ext uri="{FF2B5EF4-FFF2-40B4-BE49-F238E27FC236}">
                <a16:creationId xmlns:a16="http://schemas.microsoft.com/office/drawing/2014/main" id="{FFFEEF35-E532-4266-8674-05ABF3B5BAE0}"/>
              </a:ext>
            </a:extLst>
          </p:cNvPr>
          <p:cNvSpPr txBox="1"/>
          <p:nvPr>
            <p:custDataLst>
              <p:tags r:id="rId14"/>
            </p:custDataLst>
          </p:nvPr>
        </p:nvSpPr>
        <p:spPr>
          <a:xfrm>
            <a:off x="838200" y="2560320"/>
            <a:ext cx="9499600" cy="317500"/>
          </a:xfrm>
          <a:prstGeom prst="rect">
            <a:avLst/>
          </a:prstGeom>
          <a:noFill/>
        </p:spPr>
        <p:txBody>
          <a:bodyPr vertOverflow="overflow" vert="horz" wrap="square" tIns="0" bIns="0" rtlCol="0" anchor="b" anchorCtr="0">
            <a:normAutofit/>
          </a:bodyPr>
          <a:lstStyle/>
          <a:p>
            <a:pPr algn="l"/>
            <a:r>
              <a:rPr lang="en-GB"/>
              <a:t>It sets the direction and goals for the organisation</a:t>
            </a:r>
          </a:p>
        </p:txBody>
      </p:sp>
      <p:sp>
        <p:nvSpPr>
          <p:cNvPr id="15" name="TextBox 14">
            <a:extLst>
              <a:ext uri="{FF2B5EF4-FFF2-40B4-BE49-F238E27FC236}">
                <a16:creationId xmlns:a16="http://schemas.microsoft.com/office/drawing/2014/main" id="{3711B74E-938C-4488-8F1B-B2E1B9138328}"/>
              </a:ext>
              <a:ext uri="{C183D7F6-B498-43B3-948B-1728B52AA6E4}">
                <adec:decorative xmlns:adec="http://schemas.microsoft.com/office/drawing/2017/decorative" val="1"/>
              </a:ext>
            </a:extLst>
          </p:cNvPr>
          <p:cNvSpPr txBox="1"/>
          <p:nvPr>
            <p:custDataLst>
              <p:tags r:id="rId15"/>
            </p:custDataLst>
          </p:nvPr>
        </p:nvSpPr>
        <p:spPr>
          <a:xfrm>
            <a:off x="10337800" y="2725420"/>
            <a:ext cx="1016000" cy="635000"/>
          </a:xfrm>
          <a:prstGeom prst="rect">
            <a:avLst/>
          </a:prstGeom>
          <a:noFill/>
        </p:spPr>
        <p:txBody>
          <a:bodyPr vertOverflow="overflow" vert="horz" wrap="square" rtlCol="0" anchor="ctr" anchorCtr="0">
            <a:spAutoFit/>
          </a:bodyPr>
          <a:lstStyle/>
          <a:p>
            <a:pPr algn="r"/>
            <a:r>
              <a:rPr lang="en-GB"/>
              <a:t>##.##%</a:t>
            </a:r>
          </a:p>
        </p:txBody>
      </p:sp>
      <p:sp>
        <p:nvSpPr>
          <p:cNvPr id="16" name="Rectangle: Rounded Corners 15">
            <a:extLst>
              <a:ext uri="{FF2B5EF4-FFF2-40B4-BE49-F238E27FC236}">
                <a16:creationId xmlns:a16="http://schemas.microsoft.com/office/drawing/2014/main" id="{940A8B13-4266-493D-ADBC-285D168574F7}"/>
              </a:ext>
              <a:ext uri="{C183D7F6-B498-43B3-948B-1728B52AA6E4}">
                <adec:decorative xmlns:adec="http://schemas.microsoft.com/office/drawing/2017/decorative" val="1"/>
              </a:ext>
            </a:extLst>
          </p:cNvPr>
          <p:cNvSpPr/>
          <p:nvPr>
            <p:custDataLst>
              <p:tags r:id="rId16"/>
            </p:custDataLst>
          </p:nvPr>
        </p:nvSpPr>
        <p:spPr>
          <a:xfrm>
            <a:off x="838200" y="2877820"/>
            <a:ext cx="9499600" cy="317500"/>
          </a:xfrm>
          <a:prstGeom prst="roundRect">
            <a:avLst/>
          </a:prstGeom>
          <a:solidFill>
            <a:srgbClr val="4472C4">
              <a:alpha val="0"/>
            </a:srgbClr>
          </a:solidFill>
          <a:ln w="12700" cap="flat" cmpd="sng" algn="ctr">
            <a:solidFill>
              <a:srgbClr val="808080"/>
            </a:solidFill>
            <a:prstDash val="solid"/>
            <a:miter lim="800000"/>
          </a:ln>
        </p:spPr>
        <p:style>
          <a:lnRef idx="2">
            <a:schemeClr val="accent1">
              <a:shade val="15000"/>
            </a:schemeClr>
          </a:lnRef>
          <a:fillRef idx="1">
            <a:schemeClr val="accent1"/>
          </a:fillRef>
          <a:effectRef idx="0">
            <a:schemeClr val="accent1"/>
          </a:effectRef>
          <a:fontRef idx="minor">
            <a:schemeClr val="lt1"/>
          </a:fontRef>
        </p:style>
        <p:txBody>
          <a:bodyPr vertOverflow="clip" horzOverflow="clip" rtlCol="0" anchor="ctr" anchorCtr="0"/>
          <a:lstStyle/>
          <a:p>
            <a:pPr algn="l"/>
            <a:endParaRPr lang="en-GB">
              <a:solidFill>
                <a:srgbClr val="000000"/>
              </a:solidFill>
            </a:endParaRPr>
          </a:p>
        </p:txBody>
      </p:sp>
      <p:sp>
        <p:nvSpPr>
          <p:cNvPr id="17" name="Rectangle: Rounded Corners 16">
            <a:extLst>
              <a:ext uri="{FF2B5EF4-FFF2-40B4-BE49-F238E27FC236}">
                <a16:creationId xmlns:a16="http://schemas.microsoft.com/office/drawing/2014/main" id="{0C35DDC5-1AF8-456F-AA5F-0B81C4094554}"/>
              </a:ext>
              <a:ext uri="{C183D7F6-B498-43B3-948B-1728B52AA6E4}">
                <adec:decorative xmlns:adec="http://schemas.microsoft.com/office/drawing/2017/decorative" val="1"/>
              </a:ext>
            </a:extLst>
          </p:cNvPr>
          <p:cNvSpPr/>
          <p:nvPr>
            <p:custDataLst>
              <p:tags r:id="rId17"/>
            </p:custDataLst>
          </p:nvPr>
        </p:nvSpPr>
        <p:spPr>
          <a:xfrm>
            <a:off x="838200" y="2877820"/>
            <a:ext cx="63500" cy="317500"/>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vertOverflow="clip" horzOverflow="clip" wrap="none" rIns="0" rtlCol="0" anchor="ctr" anchorCtr="0"/>
          <a:lstStyle/>
          <a:p>
            <a:pPr algn="l"/>
            <a:endParaRPr lang="en-GB">
              <a:solidFill>
                <a:srgbClr val="FFFFFF"/>
              </a:solidFill>
            </a:endParaRPr>
          </a:p>
        </p:txBody>
      </p:sp>
      <p:sp>
        <p:nvSpPr>
          <p:cNvPr id="18" name="TextBox 17">
            <a:extLst>
              <a:ext uri="{FF2B5EF4-FFF2-40B4-BE49-F238E27FC236}">
                <a16:creationId xmlns:a16="http://schemas.microsoft.com/office/drawing/2014/main" id="{308FA103-5773-4237-8D0F-478A0F75CF5E}"/>
              </a:ext>
            </a:extLst>
          </p:cNvPr>
          <p:cNvSpPr txBox="1"/>
          <p:nvPr>
            <p:custDataLst>
              <p:tags r:id="rId18"/>
            </p:custDataLst>
          </p:nvPr>
        </p:nvSpPr>
        <p:spPr>
          <a:xfrm>
            <a:off x="838200" y="3322320"/>
            <a:ext cx="9499600" cy="317500"/>
          </a:xfrm>
          <a:prstGeom prst="rect">
            <a:avLst/>
          </a:prstGeom>
          <a:noFill/>
        </p:spPr>
        <p:txBody>
          <a:bodyPr vertOverflow="overflow" vert="horz" wrap="square" tIns="0" bIns="0" rtlCol="0" anchor="b" anchorCtr="0">
            <a:normAutofit/>
          </a:bodyPr>
          <a:lstStyle/>
          <a:p>
            <a:pPr algn="l"/>
            <a:r>
              <a:rPr lang="en-GB"/>
              <a:t>It focuses on supervising employees</a:t>
            </a:r>
          </a:p>
        </p:txBody>
      </p:sp>
      <p:sp>
        <p:nvSpPr>
          <p:cNvPr id="19" name="TextBox 18">
            <a:extLst>
              <a:ext uri="{FF2B5EF4-FFF2-40B4-BE49-F238E27FC236}">
                <a16:creationId xmlns:a16="http://schemas.microsoft.com/office/drawing/2014/main" id="{CDDBD258-482F-4220-AA54-2168C12EDFAA}"/>
              </a:ext>
              <a:ext uri="{C183D7F6-B498-43B3-948B-1728B52AA6E4}">
                <adec:decorative xmlns:adec="http://schemas.microsoft.com/office/drawing/2017/decorative" val="1"/>
              </a:ext>
            </a:extLst>
          </p:cNvPr>
          <p:cNvSpPr txBox="1"/>
          <p:nvPr>
            <p:custDataLst>
              <p:tags r:id="rId19"/>
            </p:custDataLst>
          </p:nvPr>
        </p:nvSpPr>
        <p:spPr>
          <a:xfrm>
            <a:off x="10337800" y="3487420"/>
            <a:ext cx="1016000" cy="635000"/>
          </a:xfrm>
          <a:prstGeom prst="rect">
            <a:avLst/>
          </a:prstGeom>
          <a:noFill/>
        </p:spPr>
        <p:txBody>
          <a:bodyPr vertOverflow="overflow" vert="horz" wrap="square" rtlCol="0" anchor="ctr" anchorCtr="0">
            <a:spAutoFit/>
          </a:bodyPr>
          <a:lstStyle/>
          <a:p>
            <a:pPr algn="r"/>
            <a:r>
              <a:rPr lang="en-GB"/>
              <a:t>##.##%</a:t>
            </a:r>
          </a:p>
        </p:txBody>
      </p:sp>
      <p:sp>
        <p:nvSpPr>
          <p:cNvPr id="20" name="Rectangle: Rounded Corners 19">
            <a:extLst>
              <a:ext uri="{FF2B5EF4-FFF2-40B4-BE49-F238E27FC236}">
                <a16:creationId xmlns:a16="http://schemas.microsoft.com/office/drawing/2014/main" id="{6DA65BD7-E09D-45C5-A3AF-283E176F192E}"/>
              </a:ext>
              <a:ext uri="{C183D7F6-B498-43B3-948B-1728B52AA6E4}">
                <adec:decorative xmlns:adec="http://schemas.microsoft.com/office/drawing/2017/decorative" val="1"/>
              </a:ext>
            </a:extLst>
          </p:cNvPr>
          <p:cNvSpPr/>
          <p:nvPr>
            <p:custDataLst>
              <p:tags r:id="rId20"/>
            </p:custDataLst>
          </p:nvPr>
        </p:nvSpPr>
        <p:spPr>
          <a:xfrm>
            <a:off x="838200" y="3639820"/>
            <a:ext cx="9499600" cy="317500"/>
          </a:xfrm>
          <a:prstGeom prst="roundRect">
            <a:avLst/>
          </a:prstGeom>
          <a:solidFill>
            <a:srgbClr val="4472C4">
              <a:alpha val="0"/>
            </a:srgbClr>
          </a:solidFill>
          <a:ln w="12700" cap="flat" cmpd="sng" algn="ctr">
            <a:solidFill>
              <a:srgbClr val="808080"/>
            </a:solidFill>
            <a:prstDash val="solid"/>
            <a:miter lim="800000"/>
          </a:ln>
        </p:spPr>
        <p:style>
          <a:lnRef idx="2">
            <a:schemeClr val="accent1">
              <a:shade val="15000"/>
            </a:schemeClr>
          </a:lnRef>
          <a:fillRef idx="1">
            <a:schemeClr val="accent1"/>
          </a:fillRef>
          <a:effectRef idx="0">
            <a:schemeClr val="accent1"/>
          </a:effectRef>
          <a:fontRef idx="minor">
            <a:schemeClr val="lt1"/>
          </a:fontRef>
        </p:style>
        <p:txBody>
          <a:bodyPr vertOverflow="clip" horzOverflow="clip" rtlCol="0" anchor="ctr" anchorCtr="0"/>
          <a:lstStyle/>
          <a:p>
            <a:pPr algn="l"/>
            <a:endParaRPr lang="en-GB">
              <a:solidFill>
                <a:srgbClr val="000000"/>
              </a:solidFill>
            </a:endParaRPr>
          </a:p>
        </p:txBody>
      </p:sp>
      <p:sp>
        <p:nvSpPr>
          <p:cNvPr id="21" name="Rectangle: Rounded Corners 20">
            <a:extLst>
              <a:ext uri="{FF2B5EF4-FFF2-40B4-BE49-F238E27FC236}">
                <a16:creationId xmlns:a16="http://schemas.microsoft.com/office/drawing/2014/main" id="{0F1315E2-8CD9-47B7-915E-0A7B29816C2A}"/>
              </a:ext>
              <a:ext uri="{C183D7F6-B498-43B3-948B-1728B52AA6E4}">
                <adec:decorative xmlns:adec="http://schemas.microsoft.com/office/drawing/2017/decorative" val="1"/>
              </a:ext>
            </a:extLst>
          </p:cNvPr>
          <p:cNvSpPr/>
          <p:nvPr>
            <p:custDataLst>
              <p:tags r:id="rId21"/>
            </p:custDataLst>
          </p:nvPr>
        </p:nvSpPr>
        <p:spPr>
          <a:xfrm>
            <a:off x="838200" y="3639820"/>
            <a:ext cx="63500" cy="317500"/>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vertOverflow="clip" horzOverflow="clip" wrap="none" rIns="0" rtlCol="0" anchor="ctr" anchorCtr="0"/>
          <a:lstStyle/>
          <a:p>
            <a:pPr algn="l"/>
            <a:endParaRPr lang="en-GB">
              <a:solidFill>
                <a:srgbClr val="FFFFFF"/>
              </a:solidFill>
            </a:endParaRPr>
          </a:p>
        </p:txBody>
      </p:sp>
      <p:sp>
        <p:nvSpPr>
          <p:cNvPr id="22" name="TextBox 21">
            <a:extLst>
              <a:ext uri="{FF2B5EF4-FFF2-40B4-BE49-F238E27FC236}">
                <a16:creationId xmlns:a16="http://schemas.microsoft.com/office/drawing/2014/main" id="{1E07B7AF-545E-4D69-AF80-48352563576B}"/>
              </a:ext>
            </a:extLst>
          </p:cNvPr>
          <p:cNvSpPr txBox="1"/>
          <p:nvPr>
            <p:custDataLst>
              <p:tags r:id="rId22"/>
            </p:custDataLst>
          </p:nvPr>
        </p:nvSpPr>
        <p:spPr>
          <a:xfrm>
            <a:off x="838200" y="4084320"/>
            <a:ext cx="9499600" cy="317500"/>
          </a:xfrm>
          <a:prstGeom prst="rect">
            <a:avLst/>
          </a:prstGeom>
          <a:noFill/>
        </p:spPr>
        <p:txBody>
          <a:bodyPr vertOverflow="overflow" vert="horz" wrap="square" tIns="0" bIns="0" rtlCol="0" anchor="b" anchorCtr="0">
            <a:normAutofit/>
          </a:bodyPr>
          <a:lstStyle/>
          <a:p>
            <a:pPr algn="l"/>
            <a:r>
              <a:rPr lang="en-GB"/>
              <a:t>It ensures financial control</a:t>
            </a:r>
          </a:p>
        </p:txBody>
      </p:sp>
      <p:sp>
        <p:nvSpPr>
          <p:cNvPr id="23" name="TextBox 22">
            <a:extLst>
              <a:ext uri="{FF2B5EF4-FFF2-40B4-BE49-F238E27FC236}">
                <a16:creationId xmlns:a16="http://schemas.microsoft.com/office/drawing/2014/main" id="{F0616F5B-DEA4-4CA0-B40E-3A7605689576}"/>
              </a:ext>
              <a:ext uri="{C183D7F6-B498-43B3-948B-1728B52AA6E4}">
                <adec:decorative xmlns:adec="http://schemas.microsoft.com/office/drawing/2017/decorative" val="1"/>
              </a:ext>
            </a:extLst>
          </p:cNvPr>
          <p:cNvSpPr txBox="1"/>
          <p:nvPr>
            <p:custDataLst>
              <p:tags r:id="rId23"/>
            </p:custDataLst>
          </p:nvPr>
        </p:nvSpPr>
        <p:spPr>
          <a:xfrm>
            <a:off x="10337800" y="4249420"/>
            <a:ext cx="1016000" cy="635000"/>
          </a:xfrm>
          <a:prstGeom prst="rect">
            <a:avLst/>
          </a:prstGeom>
          <a:noFill/>
        </p:spPr>
        <p:txBody>
          <a:bodyPr vertOverflow="overflow" vert="horz" wrap="square" rtlCol="0" anchor="ctr" anchorCtr="0">
            <a:spAutoFit/>
          </a:bodyPr>
          <a:lstStyle/>
          <a:p>
            <a:pPr algn="r"/>
            <a:r>
              <a:rPr lang="en-GB"/>
              <a:t>##.##%</a:t>
            </a:r>
          </a:p>
        </p:txBody>
      </p:sp>
      <p:sp>
        <p:nvSpPr>
          <p:cNvPr id="24" name="Rectangle: Rounded Corners 23">
            <a:extLst>
              <a:ext uri="{FF2B5EF4-FFF2-40B4-BE49-F238E27FC236}">
                <a16:creationId xmlns:a16="http://schemas.microsoft.com/office/drawing/2014/main" id="{D57A6A29-5EB5-4D43-9150-FE58D33A13A8}"/>
              </a:ext>
              <a:ext uri="{C183D7F6-B498-43B3-948B-1728B52AA6E4}">
                <adec:decorative xmlns:adec="http://schemas.microsoft.com/office/drawing/2017/decorative" val="1"/>
              </a:ext>
            </a:extLst>
          </p:cNvPr>
          <p:cNvSpPr/>
          <p:nvPr>
            <p:custDataLst>
              <p:tags r:id="rId24"/>
            </p:custDataLst>
          </p:nvPr>
        </p:nvSpPr>
        <p:spPr>
          <a:xfrm>
            <a:off x="838200" y="4401820"/>
            <a:ext cx="9499600" cy="317500"/>
          </a:xfrm>
          <a:prstGeom prst="roundRect">
            <a:avLst/>
          </a:prstGeom>
          <a:solidFill>
            <a:srgbClr val="4472C4">
              <a:alpha val="0"/>
            </a:srgbClr>
          </a:solidFill>
          <a:ln w="12700" cap="flat" cmpd="sng" algn="ctr">
            <a:solidFill>
              <a:srgbClr val="808080"/>
            </a:solidFill>
            <a:prstDash val="solid"/>
            <a:miter lim="800000"/>
          </a:ln>
        </p:spPr>
        <p:style>
          <a:lnRef idx="2">
            <a:schemeClr val="accent1">
              <a:shade val="15000"/>
            </a:schemeClr>
          </a:lnRef>
          <a:fillRef idx="1">
            <a:schemeClr val="accent1"/>
          </a:fillRef>
          <a:effectRef idx="0">
            <a:schemeClr val="accent1"/>
          </a:effectRef>
          <a:fontRef idx="minor">
            <a:schemeClr val="lt1"/>
          </a:fontRef>
        </p:style>
        <p:txBody>
          <a:bodyPr vertOverflow="clip" horzOverflow="clip" rtlCol="0" anchor="ctr" anchorCtr="0"/>
          <a:lstStyle/>
          <a:p>
            <a:pPr algn="l"/>
            <a:endParaRPr lang="en-GB">
              <a:solidFill>
                <a:srgbClr val="000000"/>
              </a:solidFill>
            </a:endParaRPr>
          </a:p>
        </p:txBody>
      </p:sp>
      <p:sp>
        <p:nvSpPr>
          <p:cNvPr id="25" name="Rectangle: Rounded Corners 24">
            <a:extLst>
              <a:ext uri="{FF2B5EF4-FFF2-40B4-BE49-F238E27FC236}">
                <a16:creationId xmlns:a16="http://schemas.microsoft.com/office/drawing/2014/main" id="{BE2D5A39-527A-4B1B-9771-23A246DD2FFF}"/>
              </a:ext>
              <a:ext uri="{C183D7F6-B498-43B3-948B-1728B52AA6E4}">
                <adec:decorative xmlns:adec="http://schemas.microsoft.com/office/drawing/2017/decorative" val="1"/>
              </a:ext>
            </a:extLst>
          </p:cNvPr>
          <p:cNvSpPr/>
          <p:nvPr>
            <p:custDataLst>
              <p:tags r:id="rId25"/>
            </p:custDataLst>
          </p:nvPr>
        </p:nvSpPr>
        <p:spPr>
          <a:xfrm>
            <a:off x="838200" y="4401820"/>
            <a:ext cx="63500" cy="317500"/>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vertOverflow="clip" horzOverflow="clip" wrap="none" rIns="0" rtlCol="0" anchor="ctr" anchorCtr="0"/>
          <a:lstStyle/>
          <a:p>
            <a:pPr algn="l"/>
            <a:endParaRPr lang="en-GB">
              <a:solidFill>
                <a:srgbClr val="FFFFFF"/>
              </a:solidFill>
            </a:endParaRPr>
          </a:p>
        </p:txBody>
      </p:sp>
      <p:sp>
        <p:nvSpPr>
          <p:cNvPr id="26" name="Rectangle 25">
            <a:extLst>
              <a:ext uri="{FF2B5EF4-FFF2-40B4-BE49-F238E27FC236}">
                <a16:creationId xmlns:a16="http://schemas.microsoft.com/office/drawing/2014/main" id="{FB735CEE-AF3F-443F-83CA-AE59F3D666ED}"/>
              </a:ext>
              <a:ext uri="{C183D7F6-B498-43B3-948B-1728B52AA6E4}">
                <adec:decorative xmlns:adec="http://schemas.microsoft.com/office/drawing/2017/decorative" val="1"/>
              </a:ext>
            </a:extLst>
          </p:cNvPr>
          <p:cNvSpPr/>
          <p:nvPr>
            <p:custDataLst>
              <p:tags r:id="rId26"/>
            </p:custDataLst>
          </p:nvPr>
        </p:nvSpPr>
        <p:spPr>
          <a:xfrm>
            <a:off x="0" y="5486400"/>
            <a:ext cx="12192000" cy="1219200"/>
          </a:xfrm>
          <a:prstGeom prst="rect">
            <a:avLst/>
          </a:prstGeom>
          <a:solidFill>
            <a:srgbClr val="666666">
              <a:alpha val="40000"/>
            </a:srgbClr>
          </a:solidFill>
          <a:ln w="12700" cap="flat" cmpd="sng" algn="ctr">
            <a:solidFill>
              <a:srgbClr val="808080">
                <a:alpha val="40000"/>
              </a:srgbClr>
            </a:solidFill>
            <a:prstDash val="dash"/>
            <a:miter lim="800000"/>
          </a:ln>
        </p:spPr>
        <p:style>
          <a:lnRef idx="2">
            <a:schemeClr val="accent1">
              <a:shade val="15000"/>
            </a:schemeClr>
          </a:lnRef>
          <a:fillRef idx="1">
            <a:schemeClr val="accent1"/>
          </a:fillRef>
          <a:effectRef idx="0">
            <a:schemeClr val="accent1"/>
          </a:effectRef>
          <a:fontRef idx="minor">
            <a:schemeClr val="lt1"/>
          </a:fontRef>
        </p:style>
        <p:txBody>
          <a:bodyPr vertOverflow="clip" horzOverflow="clip" rtlCol="0" anchor="ctr" anchorCtr="1"/>
          <a:lstStyle/>
          <a:p>
            <a:pPr algn="l"/>
            <a:r>
              <a:rPr lang="en-GB" sz="8000">
                <a:solidFill>
                  <a:srgbClr val="FFFFFF"/>
                </a:solidFill>
              </a:rPr>
              <a:t>RESULTS SLIDE</a:t>
            </a:r>
          </a:p>
        </p:txBody>
      </p:sp>
    </p:spTree>
    <p:custDataLst>
      <p:tags r:id="rId1"/>
    </p:custDataLst>
    <p:extLst>
      <p:ext uri="{BB962C8B-B14F-4D97-AF65-F5344CB8AC3E}">
        <p14:creationId xmlns:p14="http://schemas.microsoft.com/office/powerpoint/2010/main" val="218623265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65432C-6EE4-3A48-B260-083AF2E7E36A}"/>
              </a:ext>
              <a:ext uri="{C183D7F6-B498-43B3-948B-1728B52AA6E4}">
                <adec:decorative xmlns:adec="http://schemas.microsoft.com/office/drawing/2017/decorative" val="1"/>
              </a:ext>
            </a:extLst>
          </p:cNvPr>
          <p:cNvSpPr>
            <a:spLocks noGrp="1"/>
          </p:cNvSpPr>
          <p:nvPr>
            <p:ph type="title"/>
            <p:custDataLst>
              <p:tags r:id="rId2"/>
            </p:custDataLst>
          </p:nvPr>
        </p:nvSpPr>
        <p:spPr/>
        <p:txBody>
          <a:bodyPr/>
          <a:lstStyle/>
          <a:p>
            <a:r>
              <a:rPr lang="en-GB"/>
              <a:t>In a restaurant, which of the following best demonstrates the organising function?</a:t>
            </a:r>
            <a:endParaRPr lang="en-FI"/>
          </a:p>
        </p:txBody>
      </p:sp>
      <p:sp>
        <p:nvSpPr>
          <p:cNvPr id="3" name="Content Placeholder 2">
            <a:extLst>
              <a:ext uri="{FF2B5EF4-FFF2-40B4-BE49-F238E27FC236}">
                <a16:creationId xmlns:a16="http://schemas.microsoft.com/office/drawing/2014/main" id="{69BB87DD-025D-AE43-4A03-910135B61E5D}"/>
              </a:ext>
              <a:ext uri="{C183D7F6-B498-43B3-948B-1728B52AA6E4}">
                <adec:decorative xmlns:adec="http://schemas.microsoft.com/office/drawing/2017/decorative" val="1"/>
              </a:ext>
            </a:extLst>
          </p:cNvPr>
          <p:cNvSpPr>
            <a:spLocks noGrp="1"/>
          </p:cNvSpPr>
          <p:nvPr>
            <p:ph sz="quarter" idx="13"/>
            <p:custDataLst>
              <p:tags r:id="rId3"/>
            </p:custDataLst>
          </p:nvPr>
        </p:nvSpPr>
        <p:spPr/>
        <p:txBody>
          <a:bodyPr/>
          <a:lstStyle/>
          <a:p>
            <a:pPr marL="0" indent="0">
              <a:buNone/>
            </a:pPr>
            <a:r>
              <a:rPr lang="en-FI"/>
              <a:t> </a:t>
            </a:r>
            <a:endParaRPr lang="en-FI" dirty="0"/>
          </a:p>
        </p:txBody>
      </p:sp>
      <p:sp>
        <p:nvSpPr>
          <p:cNvPr id="4" name="Rectangle: Rounded Corners 3">
            <a:extLst>
              <a:ext uri="{FF2B5EF4-FFF2-40B4-BE49-F238E27FC236}">
                <a16:creationId xmlns:a16="http://schemas.microsoft.com/office/drawing/2014/main" id="{0FCC6E7A-D3FF-41ED-BE61-568FA4A9CB00}"/>
              </a:ext>
            </a:extLst>
          </p:cNvPr>
          <p:cNvSpPr/>
          <p:nvPr>
            <p:custDataLst>
              <p:tags r:id="rId4"/>
            </p:custDataLst>
          </p:nvPr>
        </p:nvSpPr>
        <p:spPr>
          <a:xfrm>
            <a:off x="63500" y="63500"/>
            <a:ext cx="2032000" cy="381000"/>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vertOverflow="clip" horzOverflow="clip" lIns="0" tIns="0" rIns="0" bIns="0" rtlCol="0" anchor="ctr" anchorCtr="1"/>
          <a:lstStyle/>
          <a:p>
            <a:pPr algn="l"/>
            <a:r>
              <a:rPr lang="en-GB"/>
              <a:t>##/##</a:t>
            </a:r>
          </a:p>
        </p:txBody>
      </p:sp>
      <p:sp>
        <p:nvSpPr>
          <p:cNvPr id="5" name="Rectangle: Rounded Corners 4">
            <a:extLst>
              <a:ext uri="{FF2B5EF4-FFF2-40B4-BE49-F238E27FC236}">
                <a16:creationId xmlns:a16="http://schemas.microsoft.com/office/drawing/2014/main" id="{BC07A7CF-EA09-4054-81A0-632E052C0E45}"/>
              </a:ext>
              <a:ext uri="{C183D7F6-B498-43B3-948B-1728B52AA6E4}">
                <adec:decorative xmlns:adec="http://schemas.microsoft.com/office/drawing/2017/decorative" val="1"/>
              </a:ext>
            </a:extLst>
          </p:cNvPr>
          <p:cNvSpPr/>
          <p:nvPr>
            <p:custDataLst>
              <p:tags r:id="rId5"/>
            </p:custDataLst>
          </p:nvPr>
        </p:nvSpPr>
        <p:spPr>
          <a:xfrm>
            <a:off x="10096500" y="63500"/>
            <a:ext cx="2032000" cy="381000"/>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vertOverflow="clip" horzOverflow="clip" lIns="0" tIns="0" rIns="0" bIns="0" rtlCol="0" anchor="ctr" anchorCtr="1"/>
          <a:lstStyle/>
          <a:p>
            <a:pPr algn="l"/>
            <a:r>
              <a:rPr lang="en-GB"/>
              <a:t>Question slide</a:t>
            </a:r>
          </a:p>
        </p:txBody>
      </p:sp>
      <p:sp>
        <p:nvSpPr>
          <p:cNvPr id="6" name="Rectangle: Top Corners Snipped 5">
            <a:extLst>
              <a:ext uri="{FF2B5EF4-FFF2-40B4-BE49-F238E27FC236}">
                <a16:creationId xmlns:a16="http://schemas.microsoft.com/office/drawing/2014/main" id="{803CCA9A-918F-4B0F-91ED-C5C296A973C7}"/>
              </a:ext>
              <a:ext uri="{C183D7F6-B498-43B3-948B-1728B52AA6E4}">
                <adec:decorative xmlns:adec="http://schemas.microsoft.com/office/drawing/2017/decorative" val="1"/>
              </a:ext>
            </a:extLst>
          </p:cNvPr>
          <p:cNvSpPr/>
          <p:nvPr>
            <p:custDataLst>
              <p:tags r:id="rId6"/>
            </p:custDataLst>
          </p:nvPr>
        </p:nvSpPr>
        <p:spPr>
          <a:xfrm>
            <a:off x="165100" y="254000"/>
            <a:ext cx="177800" cy="127000"/>
          </a:xfrm>
          <a:prstGeom prst="snip2SameRect">
            <a:avLst/>
          </a:prstGeom>
          <a:solidFill>
            <a:srgbClr val="FFFFFF"/>
          </a:solidFill>
        </p:spPr>
        <p:style>
          <a:lnRef idx="2">
            <a:schemeClr val="accent1">
              <a:shade val="15000"/>
            </a:schemeClr>
          </a:lnRef>
          <a:fillRef idx="1">
            <a:schemeClr val="accent1"/>
          </a:fillRef>
          <a:effectRef idx="0">
            <a:schemeClr val="accent1"/>
          </a:effectRef>
          <a:fontRef idx="minor">
            <a:schemeClr val="lt1"/>
          </a:fontRef>
        </p:style>
        <p:txBody>
          <a:bodyPr vertOverflow="clip" horzOverflow="clip" rtlCol="0" anchor="t"/>
          <a:lstStyle/>
          <a:p>
            <a:pPr algn="l"/>
            <a:endParaRPr lang="en-GB"/>
          </a:p>
        </p:txBody>
      </p:sp>
      <p:sp>
        <p:nvSpPr>
          <p:cNvPr id="7" name="Oval 6">
            <a:extLst>
              <a:ext uri="{FF2B5EF4-FFF2-40B4-BE49-F238E27FC236}">
                <a16:creationId xmlns:a16="http://schemas.microsoft.com/office/drawing/2014/main" id="{5F1DA193-95B8-4618-AD80-BA2073013E3E}"/>
              </a:ext>
              <a:ext uri="{C183D7F6-B498-43B3-948B-1728B52AA6E4}">
                <adec:decorative xmlns:adec="http://schemas.microsoft.com/office/drawing/2017/decorative" val="1"/>
              </a:ext>
            </a:extLst>
          </p:cNvPr>
          <p:cNvSpPr/>
          <p:nvPr>
            <p:custDataLst>
              <p:tags r:id="rId7"/>
            </p:custDataLst>
          </p:nvPr>
        </p:nvSpPr>
        <p:spPr>
          <a:xfrm>
            <a:off x="190500" y="127000"/>
            <a:ext cx="127000" cy="127000"/>
          </a:xfrm>
          <a:prstGeom prst="ellipse">
            <a:avLst/>
          </a:prstGeom>
          <a:solidFill>
            <a:srgbClr val="FFFFFF"/>
          </a:solidFill>
        </p:spPr>
        <p:style>
          <a:lnRef idx="2">
            <a:schemeClr val="accent1">
              <a:shade val="15000"/>
            </a:schemeClr>
          </a:lnRef>
          <a:fillRef idx="1">
            <a:schemeClr val="accent1"/>
          </a:fillRef>
          <a:effectRef idx="0">
            <a:schemeClr val="accent1"/>
          </a:effectRef>
          <a:fontRef idx="minor">
            <a:schemeClr val="lt1"/>
          </a:fontRef>
        </p:style>
        <p:txBody>
          <a:bodyPr vertOverflow="clip" horzOverflow="clip" rtlCol="0" anchor="t"/>
          <a:lstStyle/>
          <a:p>
            <a:pPr algn="l"/>
            <a:endParaRPr lang="en-GB"/>
          </a:p>
        </p:txBody>
      </p:sp>
      <p:sp>
        <p:nvSpPr>
          <p:cNvPr id="8" name="Oval 7">
            <a:extLst>
              <a:ext uri="{FF2B5EF4-FFF2-40B4-BE49-F238E27FC236}">
                <a16:creationId xmlns:a16="http://schemas.microsoft.com/office/drawing/2014/main" id="{E67044CA-CFF4-4F21-965D-BD0378CB5017}"/>
              </a:ext>
              <a:ext uri="{C183D7F6-B498-43B3-948B-1728B52AA6E4}">
                <adec:decorative xmlns:adec="http://schemas.microsoft.com/office/drawing/2017/decorative" val="1"/>
              </a:ext>
            </a:extLst>
          </p:cNvPr>
          <p:cNvSpPr/>
          <p:nvPr>
            <p:custDataLst>
              <p:tags r:id="rId8"/>
            </p:custDataLst>
          </p:nvPr>
        </p:nvSpPr>
        <p:spPr>
          <a:xfrm>
            <a:off x="11341100" y="6007100"/>
            <a:ext cx="762000" cy="762000"/>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vertOverflow="clip" horzOverflow="clip" lIns="0" rIns="0" rtlCol="0" anchor="ctr" anchorCtr="1"/>
          <a:lstStyle/>
          <a:p>
            <a:pPr algn="l"/>
            <a:endParaRPr lang="en-GB"/>
          </a:p>
        </p:txBody>
      </p:sp>
      <p:sp>
        <p:nvSpPr>
          <p:cNvPr id="9" name="TextBox 8">
            <a:extLst>
              <a:ext uri="{FF2B5EF4-FFF2-40B4-BE49-F238E27FC236}">
                <a16:creationId xmlns:a16="http://schemas.microsoft.com/office/drawing/2014/main" id="{E4102DBA-7ABC-4CE5-A1AC-F88EA0EE491D}"/>
              </a:ext>
            </a:extLst>
          </p:cNvPr>
          <p:cNvSpPr txBox="1"/>
          <p:nvPr>
            <p:custDataLst>
              <p:tags r:id="rId9"/>
            </p:custDataLst>
          </p:nvPr>
        </p:nvSpPr>
        <p:spPr>
          <a:xfrm>
            <a:off x="3429000" y="88900"/>
            <a:ext cx="2413000" cy="381000"/>
          </a:xfrm>
          <a:prstGeom prst="rect">
            <a:avLst/>
          </a:prstGeom>
          <a:noFill/>
        </p:spPr>
        <p:txBody>
          <a:bodyPr vertOverflow="overflow" vert="horz" wrap="square" rtlCol="0" anchor="t">
            <a:spAutoFit/>
          </a:bodyPr>
          <a:lstStyle/>
          <a:p>
            <a:pPr algn="l"/>
            <a:r>
              <a:rPr lang="en-GB"/>
              <a:t>Join at: </a:t>
            </a:r>
            <a:r>
              <a:rPr lang="en-GB" b="1"/>
              <a:t>vevox.app</a:t>
            </a:r>
            <a:endParaRPr lang="en-GB"/>
          </a:p>
        </p:txBody>
      </p:sp>
      <p:sp>
        <p:nvSpPr>
          <p:cNvPr id="10" name="TextBox 9">
            <a:extLst>
              <a:ext uri="{FF2B5EF4-FFF2-40B4-BE49-F238E27FC236}">
                <a16:creationId xmlns:a16="http://schemas.microsoft.com/office/drawing/2014/main" id="{610B3E86-85C0-4B13-8907-7D9C4CBF8071}"/>
              </a:ext>
            </a:extLst>
          </p:cNvPr>
          <p:cNvSpPr txBox="1"/>
          <p:nvPr>
            <p:custDataLst>
              <p:tags r:id="rId10"/>
            </p:custDataLst>
          </p:nvPr>
        </p:nvSpPr>
        <p:spPr>
          <a:xfrm>
            <a:off x="6350000" y="101600"/>
            <a:ext cx="2413000" cy="381000"/>
          </a:xfrm>
          <a:prstGeom prst="rect">
            <a:avLst/>
          </a:prstGeom>
          <a:noFill/>
        </p:spPr>
        <p:txBody>
          <a:bodyPr vertOverflow="overflow" vert="horz" wrap="square" rtlCol="0" anchor="t">
            <a:spAutoFit/>
          </a:bodyPr>
          <a:lstStyle/>
          <a:p>
            <a:pPr algn="l"/>
            <a:r>
              <a:rPr lang="en-GB"/>
              <a:t>ID: </a:t>
            </a:r>
            <a:r>
              <a:rPr lang="en-GB" b="1"/>
              <a:t>XXX-XXX-XXX</a:t>
            </a:r>
            <a:endParaRPr lang="en-GB"/>
          </a:p>
        </p:txBody>
      </p:sp>
      <p:sp>
        <p:nvSpPr>
          <p:cNvPr id="11" name="TextBox 10">
            <a:extLst>
              <a:ext uri="{FF2B5EF4-FFF2-40B4-BE49-F238E27FC236}">
                <a16:creationId xmlns:a16="http://schemas.microsoft.com/office/drawing/2014/main" id="{73502246-D1FE-492E-A529-D1243A09B6A5}"/>
              </a:ext>
            </a:extLst>
          </p:cNvPr>
          <p:cNvSpPr txBox="1"/>
          <p:nvPr>
            <p:custDataLst>
              <p:tags r:id="rId11"/>
            </p:custDataLst>
          </p:nvPr>
        </p:nvSpPr>
        <p:spPr>
          <a:xfrm>
            <a:off x="838200" y="1798320"/>
            <a:ext cx="9499600" cy="317500"/>
          </a:xfrm>
          <a:prstGeom prst="rect">
            <a:avLst/>
          </a:prstGeom>
          <a:noFill/>
        </p:spPr>
        <p:txBody>
          <a:bodyPr vertOverflow="overflow" vert="horz" wrap="square" tIns="0" bIns="0" rtlCol="0" anchor="b" anchorCtr="0">
            <a:normAutofit/>
          </a:bodyPr>
          <a:lstStyle/>
          <a:p>
            <a:pPr algn="l"/>
            <a:r>
              <a:rPr lang="en-GB"/>
              <a:t>A manager creating the annual budget</a:t>
            </a:r>
          </a:p>
        </p:txBody>
      </p:sp>
      <p:sp>
        <p:nvSpPr>
          <p:cNvPr id="12" name="TextBox 11">
            <a:extLst>
              <a:ext uri="{FF2B5EF4-FFF2-40B4-BE49-F238E27FC236}">
                <a16:creationId xmlns:a16="http://schemas.microsoft.com/office/drawing/2014/main" id="{13F49A74-0620-4147-95B9-577C9FF4F6FC}"/>
              </a:ext>
              <a:ext uri="{C183D7F6-B498-43B3-948B-1728B52AA6E4}">
                <adec:decorative xmlns:adec="http://schemas.microsoft.com/office/drawing/2017/decorative" val="1"/>
              </a:ext>
            </a:extLst>
          </p:cNvPr>
          <p:cNvSpPr txBox="1"/>
          <p:nvPr>
            <p:custDataLst>
              <p:tags r:id="rId12"/>
            </p:custDataLst>
          </p:nvPr>
        </p:nvSpPr>
        <p:spPr>
          <a:xfrm>
            <a:off x="10337800" y="1963420"/>
            <a:ext cx="1016000" cy="635000"/>
          </a:xfrm>
          <a:prstGeom prst="rect">
            <a:avLst/>
          </a:prstGeom>
          <a:noFill/>
        </p:spPr>
        <p:txBody>
          <a:bodyPr vertOverflow="overflow" vert="horz" wrap="square" rtlCol="0" anchor="ctr" anchorCtr="0">
            <a:spAutoFit/>
          </a:bodyPr>
          <a:lstStyle/>
          <a:p>
            <a:pPr algn="r"/>
            <a:r>
              <a:rPr lang="en-GB"/>
              <a:t>##.##%</a:t>
            </a:r>
          </a:p>
        </p:txBody>
      </p:sp>
      <p:sp>
        <p:nvSpPr>
          <p:cNvPr id="13" name="Rectangle: Rounded Corners 12">
            <a:extLst>
              <a:ext uri="{FF2B5EF4-FFF2-40B4-BE49-F238E27FC236}">
                <a16:creationId xmlns:a16="http://schemas.microsoft.com/office/drawing/2014/main" id="{986DFE8B-4AE6-433C-9072-F69D519C7B63}"/>
              </a:ext>
              <a:ext uri="{C183D7F6-B498-43B3-948B-1728B52AA6E4}">
                <adec:decorative xmlns:adec="http://schemas.microsoft.com/office/drawing/2017/decorative" val="1"/>
              </a:ext>
            </a:extLst>
          </p:cNvPr>
          <p:cNvSpPr/>
          <p:nvPr>
            <p:custDataLst>
              <p:tags r:id="rId13"/>
            </p:custDataLst>
          </p:nvPr>
        </p:nvSpPr>
        <p:spPr>
          <a:xfrm>
            <a:off x="838200" y="2115820"/>
            <a:ext cx="9499600" cy="317500"/>
          </a:xfrm>
          <a:prstGeom prst="roundRect">
            <a:avLst/>
          </a:prstGeom>
          <a:solidFill>
            <a:srgbClr val="4472C4">
              <a:alpha val="0"/>
            </a:srgbClr>
          </a:solidFill>
          <a:ln w="12700" cap="flat" cmpd="sng" algn="ctr">
            <a:solidFill>
              <a:srgbClr val="808080"/>
            </a:solidFill>
            <a:prstDash val="solid"/>
            <a:miter lim="800000"/>
          </a:ln>
        </p:spPr>
        <p:style>
          <a:lnRef idx="2">
            <a:schemeClr val="accent1">
              <a:shade val="15000"/>
            </a:schemeClr>
          </a:lnRef>
          <a:fillRef idx="1">
            <a:schemeClr val="accent1"/>
          </a:fillRef>
          <a:effectRef idx="0">
            <a:schemeClr val="accent1"/>
          </a:effectRef>
          <a:fontRef idx="minor">
            <a:schemeClr val="lt1"/>
          </a:fontRef>
        </p:style>
        <p:txBody>
          <a:bodyPr vertOverflow="clip" horzOverflow="clip" rtlCol="0" anchor="ctr" anchorCtr="0"/>
          <a:lstStyle/>
          <a:p>
            <a:pPr algn="l"/>
            <a:endParaRPr lang="en-GB">
              <a:solidFill>
                <a:srgbClr val="000000"/>
              </a:solidFill>
            </a:endParaRPr>
          </a:p>
        </p:txBody>
      </p:sp>
      <p:sp>
        <p:nvSpPr>
          <p:cNvPr id="14" name="Rectangle: Rounded Corners 13">
            <a:extLst>
              <a:ext uri="{FF2B5EF4-FFF2-40B4-BE49-F238E27FC236}">
                <a16:creationId xmlns:a16="http://schemas.microsoft.com/office/drawing/2014/main" id="{86BEC486-71DF-4ABF-8A7B-005C989F230A}"/>
              </a:ext>
              <a:ext uri="{C183D7F6-B498-43B3-948B-1728B52AA6E4}">
                <adec:decorative xmlns:adec="http://schemas.microsoft.com/office/drawing/2017/decorative" val="1"/>
              </a:ext>
            </a:extLst>
          </p:cNvPr>
          <p:cNvSpPr/>
          <p:nvPr>
            <p:custDataLst>
              <p:tags r:id="rId14"/>
            </p:custDataLst>
          </p:nvPr>
        </p:nvSpPr>
        <p:spPr>
          <a:xfrm>
            <a:off x="838200" y="2115820"/>
            <a:ext cx="63500" cy="317500"/>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vertOverflow="clip" horzOverflow="clip" wrap="none" rIns="0" rtlCol="0" anchor="ctr" anchorCtr="0"/>
          <a:lstStyle/>
          <a:p>
            <a:pPr algn="l"/>
            <a:endParaRPr lang="en-GB">
              <a:solidFill>
                <a:srgbClr val="FFFFFF"/>
              </a:solidFill>
            </a:endParaRPr>
          </a:p>
        </p:txBody>
      </p:sp>
      <p:sp>
        <p:nvSpPr>
          <p:cNvPr id="15" name="TextBox 14">
            <a:extLst>
              <a:ext uri="{FF2B5EF4-FFF2-40B4-BE49-F238E27FC236}">
                <a16:creationId xmlns:a16="http://schemas.microsoft.com/office/drawing/2014/main" id="{E5C249DD-C7C9-4E09-AE78-61B08671D233}"/>
              </a:ext>
            </a:extLst>
          </p:cNvPr>
          <p:cNvSpPr txBox="1"/>
          <p:nvPr>
            <p:custDataLst>
              <p:tags r:id="rId15"/>
            </p:custDataLst>
          </p:nvPr>
        </p:nvSpPr>
        <p:spPr>
          <a:xfrm>
            <a:off x="838200" y="2560320"/>
            <a:ext cx="9499600" cy="317500"/>
          </a:xfrm>
          <a:prstGeom prst="rect">
            <a:avLst/>
          </a:prstGeom>
          <a:noFill/>
        </p:spPr>
        <p:txBody>
          <a:bodyPr vertOverflow="overflow" vert="horz" wrap="square" tIns="0" bIns="0" rtlCol="0" anchor="b" anchorCtr="0">
            <a:normAutofit/>
          </a:bodyPr>
          <a:lstStyle/>
          <a:p>
            <a:pPr algn="l"/>
            <a:r>
              <a:rPr lang="en-GB"/>
              <a:t>A chef developing a new menu</a:t>
            </a:r>
          </a:p>
        </p:txBody>
      </p:sp>
      <p:sp>
        <p:nvSpPr>
          <p:cNvPr id="16" name="TextBox 15">
            <a:extLst>
              <a:ext uri="{FF2B5EF4-FFF2-40B4-BE49-F238E27FC236}">
                <a16:creationId xmlns:a16="http://schemas.microsoft.com/office/drawing/2014/main" id="{897A0C08-FF41-4C0C-B8A9-531867112E39}"/>
              </a:ext>
              <a:ext uri="{C183D7F6-B498-43B3-948B-1728B52AA6E4}">
                <adec:decorative xmlns:adec="http://schemas.microsoft.com/office/drawing/2017/decorative" val="1"/>
              </a:ext>
            </a:extLst>
          </p:cNvPr>
          <p:cNvSpPr txBox="1"/>
          <p:nvPr>
            <p:custDataLst>
              <p:tags r:id="rId16"/>
            </p:custDataLst>
          </p:nvPr>
        </p:nvSpPr>
        <p:spPr>
          <a:xfrm>
            <a:off x="10337800" y="2725420"/>
            <a:ext cx="1016000" cy="635000"/>
          </a:xfrm>
          <a:prstGeom prst="rect">
            <a:avLst/>
          </a:prstGeom>
          <a:noFill/>
        </p:spPr>
        <p:txBody>
          <a:bodyPr vertOverflow="overflow" vert="horz" wrap="square" rtlCol="0" anchor="ctr" anchorCtr="0">
            <a:spAutoFit/>
          </a:bodyPr>
          <a:lstStyle/>
          <a:p>
            <a:pPr algn="r"/>
            <a:r>
              <a:rPr lang="en-GB"/>
              <a:t>##.##%</a:t>
            </a:r>
          </a:p>
        </p:txBody>
      </p:sp>
      <p:sp>
        <p:nvSpPr>
          <p:cNvPr id="17" name="Rectangle: Rounded Corners 16">
            <a:extLst>
              <a:ext uri="{FF2B5EF4-FFF2-40B4-BE49-F238E27FC236}">
                <a16:creationId xmlns:a16="http://schemas.microsoft.com/office/drawing/2014/main" id="{30D15D36-533B-499F-916A-6C4E4FAA1C29}"/>
              </a:ext>
              <a:ext uri="{C183D7F6-B498-43B3-948B-1728B52AA6E4}">
                <adec:decorative xmlns:adec="http://schemas.microsoft.com/office/drawing/2017/decorative" val="1"/>
              </a:ext>
            </a:extLst>
          </p:cNvPr>
          <p:cNvSpPr/>
          <p:nvPr>
            <p:custDataLst>
              <p:tags r:id="rId17"/>
            </p:custDataLst>
          </p:nvPr>
        </p:nvSpPr>
        <p:spPr>
          <a:xfrm>
            <a:off x="838200" y="2877820"/>
            <a:ext cx="9499600" cy="317500"/>
          </a:xfrm>
          <a:prstGeom prst="roundRect">
            <a:avLst/>
          </a:prstGeom>
          <a:solidFill>
            <a:srgbClr val="4472C4">
              <a:alpha val="0"/>
            </a:srgbClr>
          </a:solidFill>
          <a:ln w="12700" cap="flat" cmpd="sng" algn="ctr">
            <a:solidFill>
              <a:srgbClr val="808080"/>
            </a:solidFill>
            <a:prstDash val="solid"/>
            <a:miter lim="800000"/>
          </a:ln>
        </p:spPr>
        <p:style>
          <a:lnRef idx="2">
            <a:schemeClr val="accent1">
              <a:shade val="15000"/>
            </a:schemeClr>
          </a:lnRef>
          <a:fillRef idx="1">
            <a:schemeClr val="accent1"/>
          </a:fillRef>
          <a:effectRef idx="0">
            <a:schemeClr val="accent1"/>
          </a:effectRef>
          <a:fontRef idx="minor">
            <a:schemeClr val="lt1"/>
          </a:fontRef>
        </p:style>
        <p:txBody>
          <a:bodyPr vertOverflow="clip" horzOverflow="clip" rtlCol="0" anchor="ctr" anchorCtr="0"/>
          <a:lstStyle/>
          <a:p>
            <a:pPr algn="l"/>
            <a:endParaRPr lang="en-GB">
              <a:solidFill>
                <a:srgbClr val="000000"/>
              </a:solidFill>
            </a:endParaRPr>
          </a:p>
        </p:txBody>
      </p:sp>
      <p:sp>
        <p:nvSpPr>
          <p:cNvPr id="18" name="Rectangle: Rounded Corners 17">
            <a:extLst>
              <a:ext uri="{FF2B5EF4-FFF2-40B4-BE49-F238E27FC236}">
                <a16:creationId xmlns:a16="http://schemas.microsoft.com/office/drawing/2014/main" id="{FDB1EA16-752A-4FFF-ADB0-AF7070240755}"/>
              </a:ext>
              <a:ext uri="{C183D7F6-B498-43B3-948B-1728B52AA6E4}">
                <adec:decorative xmlns:adec="http://schemas.microsoft.com/office/drawing/2017/decorative" val="1"/>
              </a:ext>
            </a:extLst>
          </p:cNvPr>
          <p:cNvSpPr/>
          <p:nvPr>
            <p:custDataLst>
              <p:tags r:id="rId18"/>
            </p:custDataLst>
          </p:nvPr>
        </p:nvSpPr>
        <p:spPr>
          <a:xfrm>
            <a:off x="838200" y="2877820"/>
            <a:ext cx="63500" cy="317500"/>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vertOverflow="clip" horzOverflow="clip" wrap="none" rIns="0" rtlCol="0" anchor="ctr" anchorCtr="0"/>
          <a:lstStyle/>
          <a:p>
            <a:pPr algn="l"/>
            <a:endParaRPr lang="en-GB">
              <a:solidFill>
                <a:srgbClr val="FFFFFF"/>
              </a:solidFill>
            </a:endParaRPr>
          </a:p>
        </p:txBody>
      </p:sp>
      <p:sp>
        <p:nvSpPr>
          <p:cNvPr id="19" name="TextBox 18">
            <a:extLst>
              <a:ext uri="{FF2B5EF4-FFF2-40B4-BE49-F238E27FC236}">
                <a16:creationId xmlns:a16="http://schemas.microsoft.com/office/drawing/2014/main" id="{3945BD7C-8C79-4862-BFB6-45D17DB7BB09}"/>
              </a:ext>
            </a:extLst>
          </p:cNvPr>
          <p:cNvSpPr txBox="1"/>
          <p:nvPr>
            <p:custDataLst>
              <p:tags r:id="rId19"/>
            </p:custDataLst>
          </p:nvPr>
        </p:nvSpPr>
        <p:spPr>
          <a:xfrm>
            <a:off x="838200" y="3322320"/>
            <a:ext cx="9499600" cy="317500"/>
          </a:xfrm>
          <a:prstGeom prst="rect">
            <a:avLst/>
          </a:prstGeom>
          <a:noFill/>
        </p:spPr>
        <p:txBody>
          <a:bodyPr vertOverflow="overflow" vert="horz" wrap="square" tIns="0" bIns="0" rtlCol="0" anchor="b" anchorCtr="0">
            <a:normAutofit/>
          </a:bodyPr>
          <a:lstStyle/>
          <a:p>
            <a:pPr algn="l"/>
            <a:r>
              <a:rPr lang="en-GB"/>
              <a:t>A front of house manager assigning staff members to specific shifts </a:t>
            </a:r>
          </a:p>
        </p:txBody>
      </p:sp>
      <p:sp>
        <p:nvSpPr>
          <p:cNvPr id="20" name="TextBox 19">
            <a:extLst>
              <a:ext uri="{FF2B5EF4-FFF2-40B4-BE49-F238E27FC236}">
                <a16:creationId xmlns:a16="http://schemas.microsoft.com/office/drawing/2014/main" id="{69948CE2-8D00-4604-8039-CFB5D7180FCC}"/>
              </a:ext>
              <a:ext uri="{C183D7F6-B498-43B3-948B-1728B52AA6E4}">
                <adec:decorative xmlns:adec="http://schemas.microsoft.com/office/drawing/2017/decorative" val="1"/>
              </a:ext>
            </a:extLst>
          </p:cNvPr>
          <p:cNvSpPr txBox="1"/>
          <p:nvPr>
            <p:custDataLst>
              <p:tags r:id="rId20"/>
            </p:custDataLst>
          </p:nvPr>
        </p:nvSpPr>
        <p:spPr>
          <a:xfrm>
            <a:off x="10337800" y="3487420"/>
            <a:ext cx="1016000" cy="635000"/>
          </a:xfrm>
          <a:prstGeom prst="rect">
            <a:avLst/>
          </a:prstGeom>
          <a:noFill/>
        </p:spPr>
        <p:txBody>
          <a:bodyPr vertOverflow="overflow" vert="horz" wrap="square" rtlCol="0" anchor="ctr" anchorCtr="0">
            <a:spAutoFit/>
          </a:bodyPr>
          <a:lstStyle/>
          <a:p>
            <a:pPr algn="r"/>
            <a:r>
              <a:rPr lang="en-GB"/>
              <a:t>##.##%</a:t>
            </a:r>
          </a:p>
        </p:txBody>
      </p:sp>
      <p:sp>
        <p:nvSpPr>
          <p:cNvPr id="21" name="Rectangle: Rounded Corners 20">
            <a:extLst>
              <a:ext uri="{FF2B5EF4-FFF2-40B4-BE49-F238E27FC236}">
                <a16:creationId xmlns:a16="http://schemas.microsoft.com/office/drawing/2014/main" id="{B432FEEF-C28B-4A43-A08A-A4A595038AE4}"/>
              </a:ext>
              <a:ext uri="{C183D7F6-B498-43B3-948B-1728B52AA6E4}">
                <adec:decorative xmlns:adec="http://schemas.microsoft.com/office/drawing/2017/decorative" val="1"/>
              </a:ext>
            </a:extLst>
          </p:cNvPr>
          <p:cNvSpPr/>
          <p:nvPr>
            <p:custDataLst>
              <p:tags r:id="rId21"/>
            </p:custDataLst>
          </p:nvPr>
        </p:nvSpPr>
        <p:spPr>
          <a:xfrm>
            <a:off x="838200" y="3639820"/>
            <a:ext cx="9499600" cy="317500"/>
          </a:xfrm>
          <a:prstGeom prst="roundRect">
            <a:avLst/>
          </a:prstGeom>
          <a:solidFill>
            <a:srgbClr val="4472C4">
              <a:alpha val="0"/>
            </a:srgbClr>
          </a:solidFill>
          <a:ln w="12700" cap="flat" cmpd="sng" algn="ctr">
            <a:solidFill>
              <a:srgbClr val="808080"/>
            </a:solidFill>
            <a:prstDash val="solid"/>
            <a:miter lim="800000"/>
          </a:ln>
        </p:spPr>
        <p:style>
          <a:lnRef idx="2">
            <a:schemeClr val="accent1">
              <a:shade val="15000"/>
            </a:schemeClr>
          </a:lnRef>
          <a:fillRef idx="1">
            <a:schemeClr val="accent1"/>
          </a:fillRef>
          <a:effectRef idx="0">
            <a:schemeClr val="accent1"/>
          </a:effectRef>
          <a:fontRef idx="minor">
            <a:schemeClr val="lt1"/>
          </a:fontRef>
        </p:style>
        <p:txBody>
          <a:bodyPr vertOverflow="clip" horzOverflow="clip" rtlCol="0" anchor="ctr" anchorCtr="0"/>
          <a:lstStyle/>
          <a:p>
            <a:pPr algn="l"/>
            <a:endParaRPr lang="en-GB">
              <a:solidFill>
                <a:srgbClr val="000000"/>
              </a:solidFill>
            </a:endParaRPr>
          </a:p>
        </p:txBody>
      </p:sp>
      <p:sp>
        <p:nvSpPr>
          <p:cNvPr id="22" name="Rectangle: Rounded Corners 21">
            <a:extLst>
              <a:ext uri="{FF2B5EF4-FFF2-40B4-BE49-F238E27FC236}">
                <a16:creationId xmlns:a16="http://schemas.microsoft.com/office/drawing/2014/main" id="{DBBFF6C6-F630-44B3-BBD9-08F9AE04089A}"/>
              </a:ext>
              <a:ext uri="{C183D7F6-B498-43B3-948B-1728B52AA6E4}">
                <adec:decorative xmlns:adec="http://schemas.microsoft.com/office/drawing/2017/decorative" val="1"/>
              </a:ext>
            </a:extLst>
          </p:cNvPr>
          <p:cNvSpPr/>
          <p:nvPr>
            <p:custDataLst>
              <p:tags r:id="rId22"/>
            </p:custDataLst>
          </p:nvPr>
        </p:nvSpPr>
        <p:spPr>
          <a:xfrm>
            <a:off x="838200" y="3639820"/>
            <a:ext cx="63500" cy="317500"/>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vertOverflow="clip" horzOverflow="clip" wrap="none" rIns="0" rtlCol="0" anchor="ctr" anchorCtr="0"/>
          <a:lstStyle/>
          <a:p>
            <a:pPr algn="l"/>
            <a:endParaRPr lang="en-GB">
              <a:solidFill>
                <a:srgbClr val="FFFFFF"/>
              </a:solidFill>
            </a:endParaRPr>
          </a:p>
        </p:txBody>
      </p:sp>
      <p:sp>
        <p:nvSpPr>
          <p:cNvPr id="23" name="TextBox 22">
            <a:extLst>
              <a:ext uri="{FF2B5EF4-FFF2-40B4-BE49-F238E27FC236}">
                <a16:creationId xmlns:a16="http://schemas.microsoft.com/office/drawing/2014/main" id="{FC6B33FA-7199-4AB5-932A-A646E5253468}"/>
              </a:ext>
            </a:extLst>
          </p:cNvPr>
          <p:cNvSpPr txBox="1"/>
          <p:nvPr>
            <p:custDataLst>
              <p:tags r:id="rId23"/>
            </p:custDataLst>
          </p:nvPr>
        </p:nvSpPr>
        <p:spPr>
          <a:xfrm>
            <a:off x="838200" y="4084320"/>
            <a:ext cx="9499600" cy="317500"/>
          </a:xfrm>
          <a:prstGeom prst="rect">
            <a:avLst/>
          </a:prstGeom>
          <a:noFill/>
        </p:spPr>
        <p:txBody>
          <a:bodyPr vertOverflow="overflow" vert="horz" wrap="square" tIns="0" bIns="0" rtlCol="0" anchor="b" anchorCtr="0">
            <a:normAutofit/>
          </a:bodyPr>
          <a:lstStyle/>
          <a:p>
            <a:pPr algn="l"/>
            <a:r>
              <a:rPr lang="en-GB"/>
              <a:t>A supervisor giving a motivational speech</a:t>
            </a:r>
          </a:p>
        </p:txBody>
      </p:sp>
      <p:sp>
        <p:nvSpPr>
          <p:cNvPr id="24" name="TextBox 23">
            <a:extLst>
              <a:ext uri="{FF2B5EF4-FFF2-40B4-BE49-F238E27FC236}">
                <a16:creationId xmlns:a16="http://schemas.microsoft.com/office/drawing/2014/main" id="{E19B5FA8-AA4E-4CB9-85DD-F5A975EA1C1F}"/>
              </a:ext>
              <a:ext uri="{C183D7F6-B498-43B3-948B-1728B52AA6E4}">
                <adec:decorative xmlns:adec="http://schemas.microsoft.com/office/drawing/2017/decorative" val="1"/>
              </a:ext>
            </a:extLst>
          </p:cNvPr>
          <p:cNvSpPr txBox="1"/>
          <p:nvPr>
            <p:custDataLst>
              <p:tags r:id="rId24"/>
            </p:custDataLst>
          </p:nvPr>
        </p:nvSpPr>
        <p:spPr>
          <a:xfrm>
            <a:off x="10337800" y="4249420"/>
            <a:ext cx="1016000" cy="635000"/>
          </a:xfrm>
          <a:prstGeom prst="rect">
            <a:avLst/>
          </a:prstGeom>
          <a:noFill/>
        </p:spPr>
        <p:txBody>
          <a:bodyPr vertOverflow="overflow" vert="horz" wrap="square" rtlCol="0" anchor="ctr" anchorCtr="0">
            <a:spAutoFit/>
          </a:bodyPr>
          <a:lstStyle/>
          <a:p>
            <a:pPr algn="r"/>
            <a:r>
              <a:rPr lang="en-GB"/>
              <a:t>##.##%</a:t>
            </a:r>
          </a:p>
        </p:txBody>
      </p:sp>
      <p:sp>
        <p:nvSpPr>
          <p:cNvPr id="25" name="Rectangle: Rounded Corners 24">
            <a:extLst>
              <a:ext uri="{FF2B5EF4-FFF2-40B4-BE49-F238E27FC236}">
                <a16:creationId xmlns:a16="http://schemas.microsoft.com/office/drawing/2014/main" id="{C54CD7A3-FF78-4029-8B9A-CAF625D589B5}"/>
              </a:ext>
              <a:ext uri="{C183D7F6-B498-43B3-948B-1728B52AA6E4}">
                <adec:decorative xmlns:adec="http://schemas.microsoft.com/office/drawing/2017/decorative" val="1"/>
              </a:ext>
            </a:extLst>
          </p:cNvPr>
          <p:cNvSpPr/>
          <p:nvPr>
            <p:custDataLst>
              <p:tags r:id="rId25"/>
            </p:custDataLst>
          </p:nvPr>
        </p:nvSpPr>
        <p:spPr>
          <a:xfrm>
            <a:off x="838200" y="4401820"/>
            <a:ext cx="9499600" cy="317500"/>
          </a:xfrm>
          <a:prstGeom prst="roundRect">
            <a:avLst/>
          </a:prstGeom>
          <a:solidFill>
            <a:srgbClr val="4472C4">
              <a:alpha val="0"/>
            </a:srgbClr>
          </a:solidFill>
          <a:ln w="12700" cap="flat" cmpd="sng" algn="ctr">
            <a:solidFill>
              <a:srgbClr val="808080"/>
            </a:solidFill>
            <a:prstDash val="solid"/>
            <a:miter lim="800000"/>
          </a:ln>
        </p:spPr>
        <p:style>
          <a:lnRef idx="2">
            <a:schemeClr val="accent1">
              <a:shade val="15000"/>
            </a:schemeClr>
          </a:lnRef>
          <a:fillRef idx="1">
            <a:schemeClr val="accent1"/>
          </a:fillRef>
          <a:effectRef idx="0">
            <a:schemeClr val="accent1"/>
          </a:effectRef>
          <a:fontRef idx="minor">
            <a:schemeClr val="lt1"/>
          </a:fontRef>
        </p:style>
        <p:txBody>
          <a:bodyPr vertOverflow="clip" horzOverflow="clip" rtlCol="0" anchor="ctr" anchorCtr="0"/>
          <a:lstStyle/>
          <a:p>
            <a:pPr algn="l"/>
            <a:endParaRPr lang="en-GB">
              <a:solidFill>
                <a:srgbClr val="000000"/>
              </a:solidFill>
            </a:endParaRPr>
          </a:p>
        </p:txBody>
      </p:sp>
      <p:sp>
        <p:nvSpPr>
          <p:cNvPr id="26" name="Rectangle: Rounded Corners 25">
            <a:extLst>
              <a:ext uri="{FF2B5EF4-FFF2-40B4-BE49-F238E27FC236}">
                <a16:creationId xmlns:a16="http://schemas.microsoft.com/office/drawing/2014/main" id="{DBCD81D2-A4D5-43C0-93AC-6FE38E7E0900}"/>
              </a:ext>
              <a:ext uri="{C183D7F6-B498-43B3-948B-1728B52AA6E4}">
                <adec:decorative xmlns:adec="http://schemas.microsoft.com/office/drawing/2017/decorative" val="1"/>
              </a:ext>
            </a:extLst>
          </p:cNvPr>
          <p:cNvSpPr/>
          <p:nvPr>
            <p:custDataLst>
              <p:tags r:id="rId26"/>
            </p:custDataLst>
          </p:nvPr>
        </p:nvSpPr>
        <p:spPr>
          <a:xfrm>
            <a:off x="838200" y="4401820"/>
            <a:ext cx="63500" cy="317500"/>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vertOverflow="clip" horzOverflow="clip" wrap="none" rIns="0" rtlCol="0" anchor="ctr" anchorCtr="0"/>
          <a:lstStyle/>
          <a:p>
            <a:pPr algn="l"/>
            <a:endParaRPr lang="en-GB">
              <a:solidFill>
                <a:srgbClr val="FFFFFF"/>
              </a:solidFill>
            </a:endParaRPr>
          </a:p>
        </p:txBody>
      </p:sp>
    </p:spTree>
    <p:custDataLst>
      <p:tags r:id="rId1"/>
    </p:custDataLst>
    <p:extLst>
      <p:ext uri="{BB962C8B-B14F-4D97-AF65-F5344CB8AC3E}">
        <p14:creationId xmlns:p14="http://schemas.microsoft.com/office/powerpoint/2010/main" val="1501077395"/>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65432C-6EE4-3A48-B260-083AF2E7E36A}"/>
              </a:ext>
              <a:ext uri="{C183D7F6-B498-43B3-948B-1728B52AA6E4}">
                <adec:decorative xmlns:adec="http://schemas.microsoft.com/office/drawing/2017/decorative" val="1"/>
              </a:ext>
            </a:extLst>
          </p:cNvPr>
          <p:cNvSpPr>
            <a:spLocks noGrp="1"/>
          </p:cNvSpPr>
          <p:nvPr>
            <p:ph type="title"/>
            <p:custDataLst>
              <p:tags r:id="rId2"/>
            </p:custDataLst>
          </p:nvPr>
        </p:nvSpPr>
        <p:spPr/>
        <p:txBody>
          <a:bodyPr/>
          <a:lstStyle/>
          <a:p>
            <a:r>
              <a:rPr lang="en-GB"/>
              <a:t>In a restaurant, which of the following best demonstrates the organising function?</a:t>
            </a:r>
            <a:endParaRPr lang="en-FI"/>
          </a:p>
        </p:txBody>
      </p:sp>
      <p:sp>
        <p:nvSpPr>
          <p:cNvPr id="3" name="Content Placeholder 2">
            <a:extLst>
              <a:ext uri="{FF2B5EF4-FFF2-40B4-BE49-F238E27FC236}">
                <a16:creationId xmlns:a16="http://schemas.microsoft.com/office/drawing/2014/main" id="{69BB87DD-025D-AE43-4A03-910135B61E5D}"/>
              </a:ext>
              <a:ext uri="{C183D7F6-B498-43B3-948B-1728B52AA6E4}">
                <adec:decorative xmlns:adec="http://schemas.microsoft.com/office/drawing/2017/decorative" val="1"/>
              </a:ext>
            </a:extLst>
          </p:cNvPr>
          <p:cNvSpPr>
            <a:spLocks noGrp="1"/>
          </p:cNvSpPr>
          <p:nvPr>
            <p:ph sz="quarter" idx="13"/>
            <p:custDataLst>
              <p:tags r:id="rId3"/>
            </p:custDataLst>
          </p:nvPr>
        </p:nvSpPr>
        <p:spPr/>
        <p:txBody>
          <a:bodyPr/>
          <a:lstStyle/>
          <a:p>
            <a:pPr marL="0" indent="0">
              <a:buNone/>
            </a:pPr>
            <a:r>
              <a:rPr lang="en-FI"/>
              <a:t> </a:t>
            </a:r>
            <a:endParaRPr lang="en-FI" dirty="0"/>
          </a:p>
        </p:txBody>
      </p:sp>
      <p:sp>
        <p:nvSpPr>
          <p:cNvPr id="4" name="Rectangle: Rounded Corners 3">
            <a:extLst>
              <a:ext uri="{FF2B5EF4-FFF2-40B4-BE49-F238E27FC236}">
                <a16:creationId xmlns:a16="http://schemas.microsoft.com/office/drawing/2014/main" id="{E438C38D-E65F-40D9-998B-A06899906A59}"/>
              </a:ext>
            </a:extLst>
          </p:cNvPr>
          <p:cNvSpPr/>
          <p:nvPr>
            <p:custDataLst>
              <p:tags r:id="rId4"/>
            </p:custDataLst>
          </p:nvPr>
        </p:nvSpPr>
        <p:spPr>
          <a:xfrm>
            <a:off x="63500" y="63500"/>
            <a:ext cx="2032000" cy="381000"/>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vertOverflow="clip" horzOverflow="clip" lIns="0" tIns="0" rIns="0" bIns="0" rtlCol="0" anchor="ctr" anchorCtr="1"/>
          <a:lstStyle/>
          <a:p>
            <a:pPr algn="l"/>
            <a:r>
              <a:rPr lang="en-GB"/>
              <a:t>##/##</a:t>
            </a:r>
          </a:p>
        </p:txBody>
      </p:sp>
      <p:sp>
        <p:nvSpPr>
          <p:cNvPr id="5" name="Rectangle: Rounded Corners 4">
            <a:extLst>
              <a:ext uri="{FF2B5EF4-FFF2-40B4-BE49-F238E27FC236}">
                <a16:creationId xmlns:a16="http://schemas.microsoft.com/office/drawing/2014/main" id="{4CDB07B2-7E71-44DC-95DF-1D3533D9708B}"/>
              </a:ext>
              <a:ext uri="{C183D7F6-B498-43B3-948B-1728B52AA6E4}">
                <adec:decorative xmlns:adec="http://schemas.microsoft.com/office/drawing/2017/decorative" val="1"/>
              </a:ext>
            </a:extLst>
          </p:cNvPr>
          <p:cNvSpPr/>
          <p:nvPr>
            <p:custDataLst>
              <p:tags r:id="rId5"/>
            </p:custDataLst>
          </p:nvPr>
        </p:nvSpPr>
        <p:spPr>
          <a:xfrm>
            <a:off x="10096500" y="63500"/>
            <a:ext cx="2032000" cy="381000"/>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vertOverflow="clip" horzOverflow="clip" lIns="0" tIns="0" rIns="0" bIns="0" rtlCol="0" anchor="ctr" anchorCtr="1"/>
          <a:lstStyle/>
          <a:p>
            <a:pPr algn="l"/>
            <a:r>
              <a:rPr lang="en-GB"/>
              <a:t>Results slide</a:t>
            </a:r>
          </a:p>
        </p:txBody>
      </p:sp>
      <p:sp>
        <p:nvSpPr>
          <p:cNvPr id="6" name="Rectangle: Top Corners Snipped 5">
            <a:extLst>
              <a:ext uri="{FF2B5EF4-FFF2-40B4-BE49-F238E27FC236}">
                <a16:creationId xmlns:a16="http://schemas.microsoft.com/office/drawing/2014/main" id="{43B04059-F4B4-473D-9CA4-464E95FD90A4}"/>
              </a:ext>
              <a:ext uri="{C183D7F6-B498-43B3-948B-1728B52AA6E4}">
                <adec:decorative xmlns:adec="http://schemas.microsoft.com/office/drawing/2017/decorative" val="1"/>
              </a:ext>
            </a:extLst>
          </p:cNvPr>
          <p:cNvSpPr/>
          <p:nvPr>
            <p:custDataLst>
              <p:tags r:id="rId6"/>
            </p:custDataLst>
          </p:nvPr>
        </p:nvSpPr>
        <p:spPr>
          <a:xfrm>
            <a:off x="165100" y="254000"/>
            <a:ext cx="177800" cy="127000"/>
          </a:xfrm>
          <a:prstGeom prst="snip2SameRect">
            <a:avLst/>
          </a:prstGeom>
          <a:solidFill>
            <a:srgbClr val="FFFFFF"/>
          </a:solidFill>
        </p:spPr>
        <p:style>
          <a:lnRef idx="2">
            <a:schemeClr val="accent1">
              <a:shade val="15000"/>
            </a:schemeClr>
          </a:lnRef>
          <a:fillRef idx="1">
            <a:schemeClr val="accent1"/>
          </a:fillRef>
          <a:effectRef idx="0">
            <a:schemeClr val="accent1"/>
          </a:effectRef>
          <a:fontRef idx="minor">
            <a:schemeClr val="lt1"/>
          </a:fontRef>
        </p:style>
        <p:txBody>
          <a:bodyPr vertOverflow="clip" horzOverflow="clip" rtlCol="0" anchor="t"/>
          <a:lstStyle/>
          <a:p>
            <a:pPr algn="l"/>
            <a:endParaRPr lang="en-GB"/>
          </a:p>
        </p:txBody>
      </p:sp>
      <p:sp>
        <p:nvSpPr>
          <p:cNvPr id="7" name="Oval 6">
            <a:extLst>
              <a:ext uri="{FF2B5EF4-FFF2-40B4-BE49-F238E27FC236}">
                <a16:creationId xmlns:a16="http://schemas.microsoft.com/office/drawing/2014/main" id="{5C050E77-BCAC-46E8-BC4D-DF04AE2B750B}"/>
              </a:ext>
              <a:ext uri="{C183D7F6-B498-43B3-948B-1728B52AA6E4}">
                <adec:decorative xmlns:adec="http://schemas.microsoft.com/office/drawing/2017/decorative" val="1"/>
              </a:ext>
            </a:extLst>
          </p:cNvPr>
          <p:cNvSpPr/>
          <p:nvPr>
            <p:custDataLst>
              <p:tags r:id="rId7"/>
            </p:custDataLst>
          </p:nvPr>
        </p:nvSpPr>
        <p:spPr>
          <a:xfrm>
            <a:off x="190500" y="127000"/>
            <a:ext cx="127000" cy="127000"/>
          </a:xfrm>
          <a:prstGeom prst="ellipse">
            <a:avLst/>
          </a:prstGeom>
          <a:solidFill>
            <a:srgbClr val="FFFFFF"/>
          </a:solidFill>
        </p:spPr>
        <p:style>
          <a:lnRef idx="2">
            <a:schemeClr val="accent1">
              <a:shade val="15000"/>
            </a:schemeClr>
          </a:lnRef>
          <a:fillRef idx="1">
            <a:schemeClr val="accent1"/>
          </a:fillRef>
          <a:effectRef idx="0">
            <a:schemeClr val="accent1"/>
          </a:effectRef>
          <a:fontRef idx="minor">
            <a:schemeClr val="lt1"/>
          </a:fontRef>
        </p:style>
        <p:txBody>
          <a:bodyPr vertOverflow="clip" horzOverflow="clip" rtlCol="0" anchor="t"/>
          <a:lstStyle/>
          <a:p>
            <a:pPr algn="l"/>
            <a:endParaRPr lang="en-GB"/>
          </a:p>
        </p:txBody>
      </p:sp>
      <p:sp>
        <p:nvSpPr>
          <p:cNvPr id="8" name="TextBox 7">
            <a:extLst>
              <a:ext uri="{FF2B5EF4-FFF2-40B4-BE49-F238E27FC236}">
                <a16:creationId xmlns:a16="http://schemas.microsoft.com/office/drawing/2014/main" id="{F6564698-6557-470B-95D2-425FA1BA4C76}"/>
              </a:ext>
            </a:extLst>
          </p:cNvPr>
          <p:cNvSpPr txBox="1"/>
          <p:nvPr>
            <p:custDataLst>
              <p:tags r:id="rId8"/>
            </p:custDataLst>
          </p:nvPr>
        </p:nvSpPr>
        <p:spPr>
          <a:xfrm>
            <a:off x="3429000" y="88900"/>
            <a:ext cx="2413000" cy="381000"/>
          </a:xfrm>
          <a:prstGeom prst="rect">
            <a:avLst/>
          </a:prstGeom>
          <a:noFill/>
        </p:spPr>
        <p:txBody>
          <a:bodyPr vertOverflow="overflow" vert="horz" wrap="square" rtlCol="0" anchor="t">
            <a:spAutoFit/>
          </a:bodyPr>
          <a:lstStyle/>
          <a:p>
            <a:pPr algn="l"/>
            <a:r>
              <a:rPr lang="en-GB"/>
              <a:t>Join at: </a:t>
            </a:r>
            <a:r>
              <a:rPr lang="en-GB" b="1"/>
              <a:t>vevox.app</a:t>
            </a:r>
            <a:endParaRPr lang="en-GB"/>
          </a:p>
        </p:txBody>
      </p:sp>
      <p:sp>
        <p:nvSpPr>
          <p:cNvPr id="9" name="TextBox 8">
            <a:extLst>
              <a:ext uri="{FF2B5EF4-FFF2-40B4-BE49-F238E27FC236}">
                <a16:creationId xmlns:a16="http://schemas.microsoft.com/office/drawing/2014/main" id="{CFAEFC39-CD78-4FFB-9608-94B454ABE79A}"/>
              </a:ext>
            </a:extLst>
          </p:cNvPr>
          <p:cNvSpPr txBox="1"/>
          <p:nvPr>
            <p:custDataLst>
              <p:tags r:id="rId9"/>
            </p:custDataLst>
          </p:nvPr>
        </p:nvSpPr>
        <p:spPr>
          <a:xfrm>
            <a:off x="6350000" y="101600"/>
            <a:ext cx="2413000" cy="381000"/>
          </a:xfrm>
          <a:prstGeom prst="rect">
            <a:avLst/>
          </a:prstGeom>
          <a:noFill/>
        </p:spPr>
        <p:txBody>
          <a:bodyPr vertOverflow="overflow" vert="horz" wrap="square" rtlCol="0" anchor="t">
            <a:spAutoFit/>
          </a:bodyPr>
          <a:lstStyle/>
          <a:p>
            <a:pPr algn="l"/>
            <a:r>
              <a:rPr lang="en-GB"/>
              <a:t>ID: </a:t>
            </a:r>
            <a:r>
              <a:rPr lang="en-GB" b="1"/>
              <a:t>XXX-XXX-XXX</a:t>
            </a:r>
            <a:endParaRPr lang="en-GB"/>
          </a:p>
        </p:txBody>
      </p:sp>
      <p:sp>
        <p:nvSpPr>
          <p:cNvPr id="10" name="TextBox 9">
            <a:extLst>
              <a:ext uri="{FF2B5EF4-FFF2-40B4-BE49-F238E27FC236}">
                <a16:creationId xmlns:a16="http://schemas.microsoft.com/office/drawing/2014/main" id="{7BF5C1C6-1C0F-4501-A500-D771A4809F21}"/>
              </a:ext>
            </a:extLst>
          </p:cNvPr>
          <p:cNvSpPr txBox="1"/>
          <p:nvPr>
            <p:custDataLst>
              <p:tags r:id="rId10"/>
            </p:custDataLst>
          </p:nvPr>
        </p:nvSpPr>
        <p:spPr>
          <a:xfrm>
            <a:off x="838200" y="1798320"/>
            <a:ext cx="9499600" cy="317500"/>
          </a:xfrm>
          <a:prstGeom prst="rect">
            <a:avLst/>
          </a:prstGeom>
          <a:noFill/>
        </p:spPr>
        <p:txBody>
          <a:bodyPr vertOverflow="overflow" vert="horz" wrap="square" tIns="0" bIns="0" rtlCol="0" anchor="b" anchorCtr="0">
            <a:normAutofit/>
          </a:bodyPr>
          <a:lstStyle/>
          <a:p>
            <a:pPr algn="l"/>
            <a:r>
              <a:rPr lang="en-GB"/>
              <a:t>A manager creating the annual budget</a:t>
            </a:r>
          </a:p>
        </p:txBody>
      </p:sp>
      <p:sp>
        <p:nvSpPr>
          <p:cNvPr id="11" name="TextBox 10">
            <a:extLst>
              <a:ext uri="{FF2B5EF4-FFF2-40B4-BE49-F238E27FC236}">
                <a16:creationId xmlns:a16="http://schemas.microsoft.com/office/drawing/2014/main" id="{9AA3574D-85BE-4FDA-8903-4DD3382BDBF5}"/>
              </a:ext>
              <a:ext uri="{C183D7F6-B498-43B3-948B-1728B52AA6E4}">
                <adec:decorative xmlns:adec="http://schemas.microsoft.com/office/drawing/2017/decorative" val="1"/>
              </a:ext>
            </a:extLst>
          </p:cNvPr>
          <p:cNvSpPr txBox="1"/>
          <p:nvPr>
            <p:custDataLst>
              <p:tags r:id="rId11"/>
            </p:custDataLst>
          </p:nvPr>
        </p:nvSpPr>
        <p:spPr>
          <a:xfrm>
            <a:off x="10337800" y="1963420"/>
            <a:ext cx="1016000" cy="635000"/>
          </a:xfrm>
          <a:prstGeom prst="rect">
            <a:avLst/>
          </a:prstGeom>
          <a:noFill/>
        </p:spPr>
        <p:txBody>
          <a:bodyPr vertOverflow="overflow" vert="horz" wrap="square" rtlCol="0" anchor="ctr" anchorCtr="0">
            <a:spAutoFit/>
          </a:bodyPr>
          <a:lstStyle/>
          <a:p>
            <a:pPr algn="r"/>
            <a:r>
              <a:rPr lang="en-GB"/>
              <a:t>##.##%</a:t>
            </a:r>
          </a:p>
        </p:txBody>
      </p:sp>
      <p:sp>
        <p:nvSpPr>
          <p:cNvPr id="12" name="Rectangle: Rounded Corners 11">
            <a:extLst>
              <a:ext uri="{FF2B5EF4-FFF2-40B4-BE49-F238E27FC236}">
                <a16:creationId xmlns:a16="http://schemas.microsoft.com/office/drawing/2014/main" id="{339E94E4-5F30-47C5-8E02-AA3CD19F926B}"/>
              </a:ext>
              <a:ext uri="{C183D7F6-B498-43B3-948B-1728B52AA6E4}">
                <adec:decorative xmlns:adec="http://schemas.microsoft.com/office/drawing/2017/decorative" val="1"/>
              </a:ext>
            </a:extLst>
          </p:cNvPr>
          <p:cNvSpPr/>
          <p:nvPr>
            <p:custDataLst>
              <p:tags r:id="rId12"/>
            </p:custDataLst>
          </p:nvPr>
        </p:nvSpPr>
        <p:spPr>
          <a:xfrm>
            <a:off x="838200" y="2115820"/>
            <a:ext cx="9499600" cy="317500"/>
          </a:xfrm>
          <a:prstGeom prst="roundRect">
            <a:avLst/>
          </a:prstGeom>
          <a:solidFill>
            <a:srgbClr val="4472C4">
              <a:alpha val="0"/>
            </a:srgbClr>
          </a:solidFill>
          <a:ln w="12700" cap="flat" cmpd="sng" algn="ctr">
            <a:solidFill>
              <a:srgbClr val="808080"/>
            </a:solidFill>
            <a:prstDash val="solid"/>
            <a:miter lim="800000"/>
          </a:ln>
        </p:spPr>
        <p:style>
          <a:lnRef idx="2">
            <a:schemeClr val="accent1">
              <a:shade val="15000"/>
            </a:schemeClr>
          </a:lnRef>
          <a:fillRef idx="1">
            <a:schemeClr val="accent1"/>
          </a:fillRef>
          <a:effectRef idx="0">
            <a:schemeClr val="accent1"/>
          </a:effectRef>
          <a:fontRef idx="minor">
            <a:schemeClr val="lt1"/>
          </a:fontRef>
        </p:style>
        <p:txBody>
          <a:bodyPr vertOverflow="clip" horzOverflow="clip" rtlCol="0" anchor="ctr" anchorCtr="0"/>
          <a:lstStyle/>
          <a:p>
            <a:pPr algn="l"/>
            <a:endParaRPr lang="en-GB">
              <a:solidFill>
                <a:srgbClr val="000000"/>
              </a:solidFill>
            </a:endParaRPr>
          </a:p>
        </p:txBody>
      </p:sp>
      <p:sp>
        <p:nvSpPr>
          <p:cNvPr id="13" name="Rectangle: Rounded Corners 12">
            <a:extLst>
              <a:ext uri="{FF2B5EF4-FFF2-40B4-BE49-F238E27FC236}">
                <a16:creationId xmlns:a16="http://schemas.microsoft.com/office/drawing/2014/main" id="{DEA57FE4-49CC-425B-B0B5-BE4209DFED6D}"/>
              </a:ext>
              <a:ext uri="{C183D7F6-B498-43B3-948B-1728B52AA6E4}">
                <adec:decorative xmlns:adec="http://schemas.microsoft.com/office/drawing/2017/decorative" val="1"/>
              </a:ext>
            </a:extLst>
          </p:cNvPr>
          <p:cNvSpPr/>
          <p:nvPr>
            <p:custDataLst>
              <p:tags r:id="rId13"/>
            </p:custDataLst>
          </p:nvPr>
        </p:nvSpPr>
        <p:spPr>
          <a:xfrm>
            <a:off x="838200" y="2115820"/>
            <a:ext cx="63500" cy="317500"/>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vertOverflow="clip" horzOverflow="clip" wrap="none" rIns="0" rtlCol="0" anchor="ctr" anchorCtr="0"/>
          <a:lstStyle/>
          <a:p>
            <a:pPr algn="l"/>
            <a:endParaRPr lang="en-GB">
              <a:solidFill>
                <a:srgbClr val="FFFFFF"/>
              </a:solidFill>
            </a:endParaRPr>
          </a:p>
        </p:txBody>
      </p:sp>
      <p:sp>
        <p:nvSpPr>
          <p:cNvPr id="14" name="TextBox 13">
            <a:extLst>
              <a:ext uri="{FF2B5EF4-FFF2-40B4-BE49-F238E27FC236}">
                <a16:creationId xmlns:a16="http://schemas.microsoft.com/office/drawing/2014/main" id="{8E06C00E-2FE6-44DA-A5DA-E8BDC9597B1E}"/>
              </a:ext>
            </a:extLst>
          </p:cNvPr>
          <p:cNvSpPr txBox="1"/>
          <p:nvPr>
            <p:custDataLst>
              <p:tags r:id="rId14"/>
            </p:custDataLst>
          </p:nvPr>
        </p:nvSpPr>
        <p:spPr>
          <a:xfrm>
            <a:off x="838200" y="2560320"/>
            <a:ext cx="9499600" cy="317500"/>
          </a:xfrm>
          <a:prstGeom prst="rect">
            <a:avLst/>
          </a:prstGeom>
          <a:noFill/>
        </p:spPr>
        <p:txBody>
          <a:bodyPr vertOverflow="overflow" vert="horz" wrap="square" tIns="0" bIns="0" rtlCol="0" anchor="b" anchorCtr="0">
            <a:normAutofit/>
          </a:bodyPr>
          <a:lstStyle/>
          <a:p>
            <a:pPr algn="l"/>
            <a:r>
              <a:rPr lang="en-GB"/>
              <a:t>A chef developing a new menu</a:t>
            </a:r>
          </a:p>
        </p:txBody>
      </p:sp>
      <p:sp>
        <p:nvSpPr>
          <p:cNvPr id="15" name="TextBox 14">
            <a:extLst>
              <a:ext uri="{FF2B5EF4-FFF2-40B4-BE49-F238E27FC236}">
                <a16:creationId xmlns:a16="http://schemas.microsoft.com/office/drawing/2014/main" id="{88719B14-C1D1-4A7E-9810-DA5B6819227B}"/>
              </a:ext>
              <a:ext uri="{C183D7F6-B498-43B3-948B-1728B52AA6E4}">
                <adec:decorative xmlns:adec="http://schemas.microsoft.com/office/drawing/2017/decorative" val="1"/>
              </a:ext>
            </a:extLst>
          </p:cNvPr>
          <p:cNvSpPr txBox="1"/>
          <p:nvPr>
            <p:custDataLst>
              <p:tags r:id="rId15"/>
            </p:custDataLst>
          </p:nvPr>
        </p:nvSpPr>
        <p:spPr>
          <a:xfrm>
            <a:off x="10337800" y="2725420"/>
            <a:ext cx="1016000" cy="635000"/>
          </a:xfrm>
          <a:prstGeom prst="rect">
            <a:avLst/>
          </a:prstGeom>
          <a:noFill/>
        </p:spPr>
        <p:txBody>
          <a:bodyPr vertOverflow="overflow" vert="horz" wrap="square" rtlCol="0" anchor="ctr" anchorCtr="0">
            <a:spAutoFit/>
          </a:bodyPr>
          <a:lstStyle/>
          <a:p>
            <a:pPr algn="r"/>
            <a:r>
              <a:rPr lang="en-GB"/>
              <a:t>##.##%</a:t>
            </a:r>
          </a:p>
        </p:txBody>
      </p:sp>
      <p:sp>
        <p:nvSpPr>
          <p:cNvPr id="16" name="Rectangle: Rounded Corners 15">
            <a:extLst>
              <a:ext uri="{FF2B5EF4-FFF2-40B4-BE49-F238E27FC236}">
                <a16:creationId xmlns:a16="http://schemas.microsoft.com/office/drawing/2014/main" id="{77F6473E-2E26-4B83-B16B-1DC2A6BE8118}"/>
              </a:ext>
              <a:ext uri="{C183D7F6-B498-43B3-948B-1728B52AA6E4}">
                <adec:decorative xmlns:adec="http://schemas.microsoft.com/office/drawing/2017/decorative" val="1"/>
              </a:ext>
            </a:extLst>
          </p:cNvPr>
          <p:cNvSpPr/>
          <p:nvPr>
            <p:custDataLst>
              <p:tags r:id="rId16"/>
            </p:custDataLst>
          </p:nvPr>
        </p:nvSpPr>
        <p:spPr>
          <a:xfrm>
            <a:off x="838200" y="2877820"/>
            <a:ext cx="9499600" cy="317500"/>
          </a:xfrm>
          <a:prstGeom prst="roundRect">
            <a:avLst/>
          </a:prstGeom>
          <a:solidFill>
            <a:srgbClr val="4472C4">
              <a:alpha val="0"/>
            </a:srgbClr>
          </a:solidFill>
          <a:ln w="12700" cap="flat" cmpd="sng" algn="ctr">
            <a:solidFill>
              <a:srgbClr val="808080"/>
            </a:solidFill>
            <a:prstDash val="solid"/>
            <a:miter lim="800000"/>
          </a:ln>
        </p:spPr>
        <p:style>
          <a:lnRef idx="2">
            <a:schemeClr val="accent1">
              <a:shade val="15000"/>
            </a:schemeClr>
          </a:lnRef>
          <a:fillRef idx="1">
            <a:schemeClr val="accent1"/>
          </a:fillRef>
          <a:effectRef idx="0">
            <a:schemeClr val="accent1"/>
          </a:effectRef>
          <a:fontRef idx="minor">
            <a:schemeClr val="lt1"/>
          </a:fontRef>
        </p:style>
        <p:txBody>
          <a:bodyPr vertOverflow="clip" horzOverflow="clip" rtlCol="0" anchor="ctr" anchorCtr="0"/>
          <a:lstStyle/>
          <a:p>
            <a:pPr algn="l"/>
            <a:endParaRPr lang="en-GB">
              <a:solidFill>
                <a:srgbClr val="000000"/>
              </a:solidFill>
            </a:endParaRPr>
          </a:p>
        </p:txBody>
      </p:sp>
      <p:sp>
        <p:nvSpPr>
          <p:cNvPr id="17" name="Rectangle: Rounded Corners 16">
            <a:extLst>
              <a:ext uri="{FF2B5EF4-FFF2-40B4-BE49-F238E27FC236}">
                <a16:creationId xmlns:a16="http://schemas.microsoft.com/office/drawing/2014/main" id="{376869E0-DC5D-4016-83D7-FE7B2B2BBE45}"/>
              </a:ext>
              <a:ext uri="{C183D7F6-B498-43B3-948B-1728B52AA6E4}">
                <adec:decorative xmlns:adec="http://schemas.microsoft.com/office/drawing/2017/decorative" val="1"/>
              </a:ext>
            </a:extLst>
          </p:cNvPr>
          <p:cNvSpPr/>
          <p:nvPr>
            <p:custDataLst>
              <p:tags r:id="rId17"/>
            </p:custDataLst>
          </p:nvPr>
        </p:nvSpPr>
        <p:spPr>
          <a:xfrm>
            <a:off x="838200" y="2877820"/>
            <a:ext cx="63500" cy="317500"/>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vertOverflow="clip" horzOverflow="clip" wrap="none" rIns="0" rtlCol="0" anchor="ctr" anchorCtr="0"/>
          <a:lstStyle/>
          <a:p>
            <a:pPr algn="l"/>
            <a:endParaRPr lang="en-GB">
              <a:solidFill>
                <a:srgbClr val="FFFFFF"/>
              </a:solidFill>
            </a:endParaRPr>
          </a:p>
        </p:txBody>
      </p:sp>
      <p:sp>
        <p:nvSpPr>
          <p:cNvPr id="18" name="TextBox 17">
            <a:extLst>
              <a:ext uri="{FF2B5EF4-FFF2-40B4-BE49-F238E27FC236}">
                <a16:creationId xmlns:a16="http://schemas.microsoft.com/office/drawing/2014/main" id="{11C97B07-3BA9-4C0C-8510-CADBBB0C19D7}"/>
              </a:ext>
            </a:extLst>
          </p:cNvPr>
          <p:cNvSpPr txBox="1"/>
          <p:nvPr>
            <p:custDataLst>
              <p:tags r:id="rId18"/>
            </p:custDataLst>
          </p:nvPr>
        </p:nvSpPr>
        <p:spPr>
          <a:xfrm>
            <a:off x="838200" y="3322320"/>
            <a:ext cx="9499600" cy="317500"/>
          </a:xfrm>
          <a:prstGeom prst="rect">
            <a:avLst/>
          </a:prstGeom>
          <a:noFill/>
        </p:spPr>
        <p:txBody>
          <a:bodyPr vertOverflow="overflow" vert="horz" wrap="square" tIns="0" bIns="0" rtlCol="0" anchor="b" anchorCtr="0">
            <a:normAutofit/>
          </a:bodyPr>
          <a:lstStyle/>
          <a:p>
            <a:pPr algn="l"/>
            <a:r>
              <a:rPr lang="en-GB"/>
              <a:t>A front of house manager assigning staff members to specific shifts </a:t>
            </a:r>
          </a:p>
        </p:txBody>
      </p:sp>
      <p:sp>
        <p:nvSpPr>
          <p:cNvPr id="19" name="TextBox 18">
            <a:extLst>
              <a:ext uri="{FF2B5EF4-FFF2-40B4-BE49-F238E27FC236}">
                <a16:creationId xmlns:a16="http://schemas.microsoft.com/office/drawing/2014/main" id="{ABC31E3D-C6FD-40FD-9CE4-DF66D7D21C7C}"/>
              </a:ext>
              <a:ext uri="{C183D7F6-B498-43B3-948B-1728B52AA6E4}">
                <adec:decorative xmlns:adec="http://schemas.microsoft.com/office/drawing/2017/decorative" val="1"/>
              </a:ext>
            </a:extLst>
          </p:cNvPr>
          <p:cNvSpPr txBox="1"/>
          <p:nvPr>
            <p:custDataLst>
              <p:tags r:id="rId19"/>
            </p:custDataLst>
          </p:nvPr>
        </p:nvSpPr>
        <p:spPr>
          <a:xfrm>
            <a:off x="10337800" y="3487420"/>
            <a:ext cx="1016000" cy="635000"/>
          </a:xfrm>
          <a:prstGeom prst="rect">
            <a:avLst/>
          </a:prstGeom>
          <a:noFill/>
        </p:spPr>
        <p:txBody>
          <a:bodyPr vertOverflow="overflow" vert="horz" wrap="square" rtlCol="0" anchor="ctr" anchorCtr="0">
            <a:spAutoFit/>
          </a:bodyPr>
          <a:lstStyle/>
          <a:p>
            <a:pPr algn="r"/>
            <a:r>
              <a:rPr lang="en-GB"/>
              <a:t>##.##%</a:t>
            </a:r>
          </a:p>
        </p:txBody>
      </p:sp>
      <p:sp>
        <p:nvSpPr>
          <p:cNvPr id="20" name="Rectangle: Rounded Corners 19">
            <a:extLst>
              <a:ext uri="{FF2B5EF4-FFF2-40B4-BE49-F238E27FC236}">
                <a16:creationId xmlns:a16="http://schemas.microsoft.com/office/drawing/2014/main" id="{6906C2B1-343E-4FC1-9F5D-0A356344E5E5}"/>
              </a:ext>
              <a:ext uri="{C183D7F6-B498-43B3-948B-1728B52AA6E4}">
                <adec:decorative xmlns:adec="http://schemas.microsoft.com/office/drawing/2017/decorative" val="1"/>
              </a:ext>
            </a:extLst>
          </p:cNvPr>
          <p:cNvSpPr/>
          <p:nvPr>
            <p:custDataLst>
              <p:tags r:id="rId20"/>
            </p:custDataLst>
          </p:nvPr>
        </p:nvSpPr>
        <p:spPr>
          <a:xfrm>
            <a:off x="838200" y="3639820"/>
            <a:ext cx="9499600" cy="317500"/>
          </a:xfrm>
          <a:prstGeom prst="roundRect">
            <a:avLst/>
          </a:prstGeom>
          <a:solidFill>
            <a:srgbClr val="4472C4">
              <a:alpha val="0"/>
            </a:srgbClr>
          </a:solidFill>
          <a:ln w="12700" cap="flat" cmpd="sng" algn="ctr">
            <a:solidFill>
              <a:srgbClr val="808080"/>
            </a:solidFill>
            <a:prstDash val="solid"/>
            <a:miter lim="800000"/>
          </a:ln>
        </p:spPr>
        <p:style>
          <a:lnRef idx="2">
            <a:schemeClr val="accent1">
              <a:shade val="15000"/>
            </a:schemeClr>
          </a:lnRef>
          <a:fillRef idx="1">
            <a:schemeClr val="accent1"/>
          </a:fillRef>
          <a:effectRef idx="0">
            <a:schemeClr val="accent1"/>
          </a:effectRef>
          <a:fontRef idx="minor">
            <a:schemeClr val="lt1"/>
          </a:fontRef>
        </p:style>
        <p:txBody>
          <a:bodyPr vertOverflow="clip" horzOverflow="clip" rtlCol="0" anchor="ctr" anchorCtr="0"/>
          <a:lstStyle/>
          <a:p>
            <a:pPr algn="l"/>
            <a:endParaRPr lang="en-GB">
              <a:solidFill>
                <a:srgbClr val="000000"/>
              </a:solidFill>
            </a:endParaRPr>
          </a:p>
        </p:txBody>
      </p:sp>
      <p:sp>
        <p:nvSpPr>
          <p:cNvPr id="21" name="Rectangle: Rounded Corners 20">
            <a:extLst>
              <a:ext uri="{FF2B5EF4-FFF2-40B4-BE49-F238E27FC236}">
                <a16:creationId xmlns:a16="http://schemas.microsoft.com/office/drawing/2014/main" id="{2FE82B2C-DD86-4541-8ACA-3D9AE3222771}"/>
              </a:ext>
              <a:ext uri="{C183D7F6-B498-43B3-948B-1728B52AA6E4}">
                <adec:decorative xmlns:adec="http://schemas.microsoft.com/office/drawing/2017/decorative" val="1"/>
              </a:ext>
            </a:extLst>
          </p:cNvPr>
          <p:cNvSpPr/>
          <p:nvPr>
            <p:custDataLst>
              <p:tags r:id="rId21"/>
            </p:custDataLst>
          </p:nvPr>
        </p:nvSpPr>
        <p:spPr>
          <a:xfrm>
            <a:off x="838200" y="3639820"/>
            <a:ext cx="63500" cy="317500"/>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vertOverflow="clip" horzOverflow="clip" wrap="none" rIns="0" rtlCol="0" anchor="ctr" anchorCtr="0"/>
          <a:lstStyle/>
          <a:p>
            <a:pPr algn="l"/>
            <a:endParaRPr lang="en-GB">
              <a:solidFill>
                <a:srgbClr val="FFFFFF"/>
              </a:solidFill>
            </a:endParaRPr>
          </a:p>
        </p:txBody>
      </p:sp>
      <p:sp>
        <p:nvSpPr>
          <p:cNvPr id="22" name="TextBox 21">
            <a:extLst>
              <a:ext uri="{FF2B5EF4-FFF2-40B4-BE49-F238E27FC236}">
                <a16:creationId xmlns:a16="http://schemas.microsoft.com/office/drawing/2014/main" id="{90D04ECA-DBCB-4484-A5D3-4563786ED731}"/>
              </a:ext>
            </a:extLst>
          </p:cNvPr>
          <p:cNvSpPr txBox="1"/>
          <p:nvPr>
            <p:custDataLst>
              <p:tags r:id="rId22"/>
            </p:custDataLst>
          </p:nvPr>
        </p:nvSpPr>
        <p:spPr>
          <a:xfrm>
            <a:off x="838200" y="4084320"/>
            <a:ext cx="9499600" cy="317500"/>
          </a:xfrm>
          <a:prstGeom prst="rect">
            <a:avLst/>
          </a:prstGeom>
          <a:noFill/>
        </p:spPr>
        <p:txBody>
          <a:bodyPr vertOverflow="overflow" vert="horz" wrap="square" tIns="0" bIns="0" rtlCol="0" anchor="b" anchorCtr="0">
            <a:normAutofit/>
          </a:bodyPr>
          <a:lstStyle/>
          <a:p>
            <a:pPr algn="l"/>
            <a:r>
              <a:rPr lang="en-GB"/>
              <a:t>A supervisor giving a motivational speech</a:t>
            </a:r>
          </a:p>
        </p:txBody>
      </p:sp>
      <p:sp>
        <p:nvSpPr>
          <p:cNvPr id="23" name="TextBox 22">
            <a:extLst>
              <a:ext uri="{FF2B5EF4-FFF2-40B4-BE49-F238E27FC236}">
                <a16:creationId xmlns:a16="http://schemas.microsoft.com/office/drawing/2014/main" id="{359C4A5B-FD79-4496-A782-BC3805F6EC01}"/>
              </a:ext>
              <a:ext uri="{C183D7F6-B498-43B3-948B-1728B52AA6E4}">
                <adec:decorative xmlns:adec="http://schemas.microsoft.com/office/drawing/2017/decorative" val="1"/>
              </a:ext>
            </a:extLst>
          </p:cNvPr>
          <p:cNvSpPr txBox="1"/>
          <p:nvPr>
            <p:custDataLst>
              <p:tags r:id="rId23"/>
            </p:custDataLst>
          </p:nvPr>
        </p:nvSpPr>
        <p:spPr>
          <a:xfrm>
            <a:off x="10337800" y="4249420"/>
            <a:ext cx="1016000" cy="635000"/>
          </a:xfrm>
          <a:prstGeom prst="rect">
            <a:avLst/>
          </a:prstGeom>
          <a:noFill/>
        </p:spPr>
        <p:txBody>
          <a:bodyPr vertOverflow="overflow" vert="horz" wrap="square" rtlCol="0" anchor="ctr" anchorCtr="0">
            <a:spAutoFit/>
          </a:bodyPr>
          <a:lstStyle/>
          <a:p>
            <a:pPr algn="r"/>
            <a:r>
              <a:rPr lang="en-GB"/>
              <a:t>##.##%</a:t>
            </a:r>
          </a:p>
        </p:txBody>
      </p:sp>
      <p:sp>
        <p:nvSpPr>
          <p:cNvPr id="24" name="Rectangle: Rounded Corners 23">
            <a:extLst>
              <a:ext uri="{FF2B5EF4-FFF2-40B4-BE49-F238E27FC236}">
                <a16:creationId xmlns:a16="http://schemas.microsoft.com/office/drawing/2014/main" id="{37CED2D2-9A64-41EE-BED4-DA3540E65264}"/>
              </a:ext>
              <a:ext uri="{C183D7F6-B498-43B3-948B-1728B52AA6E4}">
                <adec:decorative xmlns:adec="http://schemas.microsoft.com/office/drawing/2017/decorative" val="1"/>
              </a:ext>
            </a:extLst>
          </p:cNvPr>
          <p:cNvSpPr/>
          <p:nvPr>
            <p:custDataLst>
              <p:tags r:id="rId24"/>
            </p:custDataLst>
          </p:nvPr>
        </p:nvSpPr>
        <p:spPr>
          <a:xfrm>
            <a:off x="838200" y="4401820"/>
            <a:ext cx="9499600" cy="317500"/>
          </a:xfrm>
          <a:prstGeom prst="roundRect">
            <a:avLst/>
          </a:prstGeom>
          <a:solidFill>
            <a:srgbClr val="4472C4">
              <a:alpha val="0"/>
            </a:srgbClr>
          </a:solidFill>
          <a:ln w="12700" cap="flat" cmpd="sng" algn="ctr">
            <a:solidFill>
              <a:srgbClr val="808080"/>
            </a:solidFill>
            <a:prstDash val="solid"/>
            <a:miter lim="800000"/>
          </a:ln>
        </p:spPr>
        <p:style>
          <a:lnRef idx="2">
            <a:schemeClr val="accent1">
              <a:shade val="15000"/>
            </a:schemeClr>
          </a:lnRef>
          <a:fillRef idx="1">
            <a:schemeClr val="accent1"/>
          </a:fillRef>
          <a:effectRef idx="0">
            <a:schemeClr val="accent1"/>
          </a:effectRef>
          <a:fontRef idx="minor">
            <a:schemeClr val="lt1"/>
          </a:fontRef>
        </p:style>
        <p:txBody>
          <a:bodyPr vertOverflow="clip" horzOverflow="clip" rtlCol="0" anchor="ctr" anchorCtr="0"/>
          <a:lstStyle/>
          <a:p>
            <a:pPr algn="l"/>
            <a:endParaRPr lang="en-GB">
              <a:solidFill>
                <a:srgbClr val="000000"/>
              </a:solidFill>
            </a:endParaRPr>
          </a:p>
        </p:txBody>
      </p:sp>
      <p:sp>
        <p:nvSpPr>
          <p:cNvPr id="25" name="Rectangle: Rounded Corners 24">
            <a:extLst>
              <a:ext uri="{FF2B5EF4-FFF2-40B4-BE49-F238E27FC236}">
                <a16:creationId xmlns:a16="http://schemas.microsoft.com/office/drawing/2014/main" id="{097C44C2-C9BC-4B16-9E5B-54DF76CC5723}"/>
              </a:ext>
              <a:ext uri="{C183D7F6-B498-43B3-948B-1728B52AA6E4}">
                <adec:decorative xmlns:adec="http://schemas.microsoft.com/office/drawing/2017/decorative" val="1"/>
              </a:ext>
            </a:extLst>
          </p:cNvPr>
          <p:cNvSpPr/>
          <p:nvPr>
            <p:custDataLst>
              <p:tags r:id="rId25"/>
            </p:custDataLst>
          </p:nvPr>
        </p:nvSpPr>
        <p:spPr>
          <a:xfrm>
            <a:off x="838200" y="4401820"/>
            <a:ext cx="63500" cy="317500"/>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vertOverflow="clip" horzOverflow="clip" wrap="none" rIns="0" rtlCol="0" anchor="ctr" anchorCtr="0"/>
          <a:lstStyle/>
          <a:p>
            <a:pPr algn="l"/>
            <a:endParaRPr lang="en-GB">
              <a:solidFill>
                <a:srgbClr val="FFFFFF"/>
              </a:solidFill>
            </a:endParaRPr>
          </a:p>
        </p:txBody>
      </p:sp>
      <p:sp>
        <p:nvSpPr>
          <p:cNvPr id="26" name="Rectangle 25">
            <a:extLst>
              <a:ext uri="{FF2B5EF4-FFF2-40B4-BE49-F238E27FC236}">
                <a16:creationId xmlns:a16="http://schemas.microsoft.com/office/drawing/2014/main" id="{2E7CDAD2-E822-4941-AC1A-C1475AA51880}"/>
              </a:ext>
              <a:ext uri="{C183D7F6-B498-43B3-948B-1728B52AA6E4}">
                <adec:decorative xmlns:adec="http://schemas.microsoft.com/office/drawing/2017/decorative" val="1"/>
              </a:ext>
            </a:extLst>
          </p:cNvPr>
          <p:cNvSpPr/>
          <p:nvPr>
            <p:custDataLst>
              <p:tags r:id="rId26"/>
            </p:custDataLst>
          </p:nvPr>
        </p:nvSpPr>
        <p:spPr>
          <a:xfrm>
            <a:off x="0" y="5486400"/>
            <a:ext cx="12192000" cy="1219200"/>
          </a:xfrm>
          <a:prstGeom prst="rect">
            <a:avLst/>
          </a:prstGeom>
          <a:solidFill>
            <a:srgbClr val="666666">
              <a:alpha val="40000"/>
            </a:srgbClr>
          </a:solidFill>
          <a:ln w="12700" cap="flat" cmpd="sng" algn="ctr">
            <a:solidFill>
              <a:srgbClr val="808080">
                <a:alpha val="40000"/>
              </a:srgbClr>
            </a:solidFill>
            <a:prstDash val="dash"/>
            <a:miter lim="800000"/>
          </a:ln>
        </p:spPr>
        <p:style>
          <a:lnRef idx="2">
            <a:schemeClr val="accent1">
              <a:shade val="15000"/>
            </a:schemeClr>
          </a:lnRef>
          <a:fillRef idx="1">
            <a:schemeClr val="accent1"/>
          </a:fillRef>
          <a:effectRef idx="0">
            <a:schemeClr val="accent1"/>
          </a:effectRef>
          <a:fontRef idx="minor">
            <a:schemeClr val="lt1"/>
          </a:fontRef>
        </p:style>
        <p:txBody>
          <a:bodyPr vertOverflow="clip" horzOverflow="clip" rtlCol="0" anchor="ctr" anchorCtr="1"/>
          <a:lstStyle/>
          <a:p>
            <a:pPr algn="l"/>
            <a:r>
              <a:rPr lang="en-GB" sz="8000">
                <a:solidFill>
                  <a:srgbClr val="FFFFFF"/>
                </a:solidFill>
              </a:rPr>
              <a:t>RESULTS SLIDE</a:t>
            </a:r>
          </a:p>
        </p:txBody>
      </p:sp>
    </p:spTree>
    <p:custDataLst>
      <p:tags r:id="rId1"/>
    </p:custDataLst>
    <p:extLst>
      <p:ext uri="{BB962C8B-B14F-4D97-AF65-F5344CB8AC3E}">
        <p14:creationId xmlns:p14="http://schemas.microsoft.com/office/powerpoint/2010/main" val="1879343431"/>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65432C-6EE4-3A48-B260-083AF2E7E36A}"/>
              </a:ext>
              <a:ext uri="{C183D7F6-B498-43B3-948B-1728B52AA6E4}">
                <adec:decorative xmlns:adec="http://schemas.microsoft.com/office/drawing/2017/decorative" val="1"/>
              </a:ext>
            </a:extLst>
          </p:cNvPr>
          <p:cNvSpPr>
            <a:spLocks noGrp="1"/>
          </p:cNvSpPr>
          <p:nvPr>
            <p:ph type="title"/>
            <p:custDataLst>
              <p:tags r:id="rId2"/>
            </p:custDataLst>
          </p:nvPr>
        </p:nvSpPr>
        <p:spPr/>
        <p:txBody>
          <a:bodyPr/>
          <a:lstStyle/>
          <a:p>
            <a:r>
              <a:rPr lang="en-GB"/>
              <a:t>Which of the following is NOT part of staffing?</a:t>
            </a:r>
            <a:endParaRPr lang="en-FI"/>
          </a:p>
        </p:txBody>
      </p:sp>
      <p:sp>
        <p:nvSpPr>
          <p:cNvPr id="3" name="Content Placeholder 2">
            <a:extLst>
              <a:ext uri="{FF2B5EF4-FFF2-40B4-BE49-F238E27FC236}">
                <a16:creationId xmlns:a16="http://schemas.microsoft.com/office/drawing/2014/main" id="{69BB87DD-025D-AE43-4A03-910135B61E5D}"/>
              </a:ext>
              <a:ext uri="{C183D7F6-B498-43B3-948B-1728B52AA6E4}">
                <adec:decorative xmlns:adec="http://schemas.microsoft.com/office/drawing/2017/decorative" val="1"/>
              </a:ext>
            </a:extLst>
          </p:cNvPr>
          <p:cNvSpPr>
            <a:spLocks noGrp="1"/>
          </p:cNvSpPr>
          <p:nvPr>
            <p:ph sz="quarter" idx="13"/>
            <p:custDataLst>
              <p:tags r:id="rId3"/>
            </p:custDataLst>
          </p:nvPr>
        </p:nvSpPr>
        <p:spPr/>
        <p:txBody>
          <a:bodyPr/>
          <a:lstStyle/>
          <a:p>
            <a:pPr marL="0" indent="0">
              <a:buNone/>
            </a:pPr>
            <a:r>
              <a:rPr lang="en-FI"/>
              <a:t> </a:t>
            </a:r>
            <a:endParaRPr lang="en-FI" dirty="0"/>
          </a:p>
        </p:txBody>
      </p:sp>
      <p:sp>
        <p:nvSpPr>
          <p:cNvPr id="4" name="Rectangle: Rounded Corners 3">
            <a:extLst>
              <a:ext uri="{FF2B5EF4-FFF2-40B4-BE49-F238E27FC236}">
                <a16:creationId xmlns:a16="http://schemas.microsoft.com/office/drawing/2014/main" id="{F1FA9B2C-2396-4535-81CD-E3AEBB0FD89C}"/>
              </a:ext>
            </a:extLst>
          </p:cNvPr>
          <p:cNvSpPr/>
          <p:nvPr>
            <p:custDataLst>
              <p:tags r:id="rId4"/>
            </p:custDataLst>
          </p:nvPr>
        </p:nvSpPr>
        <p:spPr>
          <a:xfrm>
            <a:off x="63500" y="63500"/>
            <a:ext cx="2032000" cy="381000"/>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vertOverflow="clip" horzOverflow="clip" lIns="0" tIns="0" rIns="0" bIns="0" rtlCol="0" anchor="ctr" anchorCtr="1"/>
          <a:lstStyle/>
          <a:p>
            <a:pPr algn="l"/>
            <a:r>
              <a:rPr lang="en-GB"/>
              <a:t>##/##</a:t>
            </a:r>
          </a:p>
        </p:txBody>
      </p:sp>
      <p:sp>
        <p:nvSpPr>
          <p:cNvPr id="5" name="Rectangle: Rounded Corners 4">
            <a:extLst>
              <a:ext uri="{FF2B5EF4-FFF2-40B4-BE49-F238E27FC236}">
                <a16:creationId xmlns:a16="http://schemas.microsoft.com/office/drawing/2014/main" id="{CEA1BDC8-E553-4CFC-B352-15EDE31AE791}"/>
              </a:ext>
              <a:ext uri="{C183D7F6-B498-43B3-948B-1728B52AA6E4}">
                <adec:decorative xmlns:adec="http://schemas.microsoft.com/office/drawing/2017/decorative" val="1"/>
              </a:ext>
            </a:extLst>
          </p:cNvPr>
          <p:cNvSpPr/>
          <p:nvPr>
            <p:custDataLst>
              <p:tags r:id="rId5"/>
            </p:custDataLst>
          </p:nvPr>
        </p:nvSpPr>
        <p:spPr>
          <a:xfrm>
            <a:off x="10096500" y="63500"/>
            <a:ext cx="2032000" cy="381000"/>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vertOverflow="clip" horzOverflow="clip" lIns="0" tIns="0" rIns="0" bIns="0" rtlCol="0" anchor="ctr" anchorCtr="1"/>
          <a:lstStyle/>
          <a:p>
            <a:pPr algn="l"/>
            <a:r>
              <a:rPr lang="en-GB"/>
              <a:t>Question slide</a:t>
            </a:r>
          </a:p>
        </p:txBody>
      </p:sp>
      <p:sp>
        <p:nvSpPr>
          <p:cNvPr id="6" name="Rectangle: Top Corners Snipped 5">
            <a:extLst>
              <a:ext uri="{FF2B5EF4-FFF2-40B4-BE49-F238E27FC236}">
                <a16:creationId xmlns:a16="http://schemas.microsoft.com/office/drawing/2014/main" id="{F18FA8EC-527C-4AF4-B2D2-2E2EF01776E2}"/>
              </a:ext>
              <a:ext uri="{C183D7F6-B498-43B3-948B-1728B52AA6E4}">
                <adec:decorative xmlns:adec="http://schemas.microsoft.com/office/drawing/2017/decorative" val="1"/>
              </a:ext>
            </a:extLst>
          </p:cNvPr>
          <p:cNvSpPr/>
          <p:nvPr>
            <p:custDataLst>
              <p:tags r:id="rId6"/>
            </p:custDataLst>
          </p:nvPr>
        </p:nvSpPr>
        <p:spPr>
          <a:xfrm>
            <a:off x="165100" y="254000"/>
            <a:ext cx="177800" cy="127000"/>
          </a:xfrm>
          <a:prstGeom prst="snip2SameRect">
            <a:avLst/>
          </a:prstGeom>
          <a:solidFill>
            <a:srgbClr val="FFFFFF"/>
          </a:solidFill>
        </p:spPr>
        <p:style>
          <a:lnRef idx="2">
            <a:schemeClr val="accent1">
              <a:shade val="15000"/>
            </a:schemeClr>
          </a:lnRef>
          <a:fillRef idx="1">
            <a:schemeClr val="accent1"/>
          </a:fillRef>
          <a:effectRef idx="0">
            <a:schemeClr val="accent1"/>
          </a:effectRef>
          <a:fontRef idx="minor">
            <a:schemeClr val="lt1"/>
          </a:fontRef>
        </p:style>
        <p:txBody>
          <a:bodyPr vertOverflow="clip" horzOverflow="clip" rtlCol="0" anchor="t"/>
          <a:lstStyle/>
          <a:p>
            <a:pPr algn="l"/>
            <a:endParaRPr lang="en-GB"/>
          </a:p>
        </p:txBody>
      </p:sp>
      <p:sp>
        <p:nvSpPr>
          <p:cNvPr id="7" name="Oval 6">
            <a:extLst>
              <a:ext uri="{FF2B5EF4-FFF2-40B4-BE49-F238E27FC236}">
                <a16:creationId xmlns:a16="http://schemas.microsoft.com/office/drawing/2014/main" id="{A113F050-8635-416E-A6EE-E0888E1769C9}"/>
              </a:ext>
              <a:ext uri="{C183D7F6-B498-43B3-948B-1728B52AA6E4}">
                <adec:decorative xmlns:adec="http://schemas.microsoft.com/office/drawing/2017/decorative" val="1"/>
              </a:ext>
            </a:extLst>
          </p:cNvPr>
          <p:cNvSpPr/>
          <p:nvPr>
            <p:custDataLst>
              <p:tags r:id="rId7"/>
            </p:custDataLst>
          </p:nvPr>
        </p:nvSpPr>
        <p:spPr>
          <a:xfrm>
            <a:off x="190500" y="127000"/>
            <a:ext cx="127000" cy="127000"/>
          </a:xfrm>
          <a:prstGeom prst="ellipse">
            <a:avLst/>
          </a:prstGeom>
          <a:solidFill>
            <a:srgbClr val="FFFFFF"/>
          </a:solidFill>
        </p:spPr>
        <p:style>
          <a:lnRef idx="2">
            <a:schemeClr val="accent1">
              <a:shade val="15000"/>
            </a:schemeClr>
          </a:lnRef>
          <a:fillRef idx="1">
            <a:schemeClr val="accent1"/>
          </a:fillRef>
          <a:effectRef idx="0">
            <a:schemeClr val="accent1"/>
          </a:effectRef>
          <a:fontRef idx="minor">
            <a:schemeClr val="lt1"/>
          </a:fontRef>
        </p:style>
        <p:txBody>
          <a:bodyPr vertOverflow="clip" horzOverflow="clip" rtlCol="0" anchor="t"/>
          <a:lstStyle/>
          <a:p>
            <a:pPr algn="l"/>
            <a:endParaRPr lang="en-GB"/>
          </a:p>
        </p:txBody>
      </p:sp>
      <p:sp>
        <p:nvSpPr>
          <p:cNvPr id="8" name="Oval 7">
            <a:extLst>
              <a:ext uri="{FF2B5EF4-FFF2-40B4-BE49-F238E27FC236}">
                <a16:creationId xmlns:a16="http://schemas.microsoft.com/office/drawing/2014/main" id="{5C5B792E-52FD-482B-9C15-9DA10086E80B}"/>
              </a:ext>
              <a:ext uri="{C183D7F6-B498-43B3-948B-1728B52AA6E4}">
                <adec:decorative xmlns:adec="http://schemas.microsoft.com/office/drawing/2017/decorative" val="1"/>
              </a:ext>
            </a:extLst>
          </p:cNvPr>
          <p:cNvSpPr/>
          <p:nvPr>
            <p:custDataLst>
              <p:tags r:id="rId8"/>
            </p:custDataLst>
          </p:nvPr>
        </p:nvSpPr>
        <p:spPr>
          <a:xfrm>
            <a:off x="11341100" y="6007100"/>
            <a:ext cx="762000" cy="762000"/>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vertOverflow="clip" horzOverflow="clip" lIns="0" rIns="0" rtlCol="0" anchor="ctr" anchorCtr="1"/>
          <a:lstStyle/>
          <a:p>
            <a:pPr algn="l"/>
            <a:endParaRPr lang="en-GB"/>
          </a:p>
        </p:txBody>
      </p:sp>
      <p:sp>
        <p:nvSpPr>
          <p:cNvPr id="9" name="TextBox 8">
            <a:extLst>
              <a:ext uri="{FF2B5EF4-FFF2-40B4-BE49-F238E27FC236}">
                <a16:creationId xmlns:a16="http://schemas.microsoft.com/office/drawing/2014/main" id="{4215C415-7931-4B21-92C8-34FABDE9AC2D}"/>
              </a:ext>
            </a:extLst>
          </p:cNvPr>
          <p:cNvSpPr txBox="1"/>
          <p:nvPr>
            <p:custDataLst>
              <p:tags r:id="rId9"/>
            </p:custDataLst>
          </p:nvPr>
        </p:nvSpPr>
        <p:spPr>
          <a:xfrm>
            <a:off x="3429000" y="88900"/>
            <a:ext cx="2413000" cy="381000"/>
          </a:xfrm>
          <a:prstGeom prst="rect">
            <a:avLst/>
          </a:prstGeom>
          <a:noFill/>
        </p:spPr>
        <p:txBody>
          <a:bodyPr vertOverflow="overflow" vert="horz" wrap="square" rtlCol="0" anchor="t">
            <a:spAutoFit/>
          </a:bodyPr>
          <a:lstStyle/>
          <a:p>
            <a:pPr algn="l"/>
            <a:r>
              <a:rPr lang="en-GB"/>
              <a:t>Join at: </a:t>
            </a:r>
            <a:r>
              <a:rPr lang="en-GB" b="1"/>
              <a:t>vevox.app</a:t>
            </a:r>
            <a:endParaRPr lang="en-GB"/>
          </a:p>
        </p:txBody>
      </p:sp>
      <p:sp>
        <p:nvSpPr>
          <p:cNvPr id="10" name="TextBox 9">
            <a:extLst>
              <a:ext uri="{FF2B5EF4-FFF2-40B4-BE49-F238E27FC236}">
                <a16:creationId xmlns:a16="http://schemas.microsoft.com/office/drawing/2014/main" id="{84A59D87-97FC-45A5-B5CD-24EC92D6198E}"/>
              </a:ext>
            </a:extLst>
          </p:cNvPr>
          <p:cNvSpPr txBox="1"/>
          <p:nvPr>
            <p:custDataLst>
              <p:tags r:id="rId10"/>
            </p:custDataLst>
          </p:nvPr>
        </p:nvSpPr>
        <p:spPr>
          <a:xfrm>
            <a:off x="6350000" y="101600"/>
            <a:ext cx="2413000" cy="381000"/>
          </a:xfrm>
          <a:prstGeom prst="rect">
            <a:avLst/>
          </a:prstGeom>
          <a:noFill/>
        </p:spPr>
        <p:txBody>
          <a:bodyPr vertOverflow="overflow" vert="horz" wrap="square" rtlCol="0" anchor="t">
            <a:spAutoFit/>
          </a:bodyPr>
          <a:lstStyle/>
          <a:p>
            <a:pPr algn="l"/>
            <a:r>
              <a:rPr lang="en-GB"/>
              <a:t>ID: </a:t>
            </a:r>
            <a:r>
              <a:rPr lang="en-GB" b="1"/>
              <a:t>XXX-XXX-XXX</a:t>
            </a:r>
            <a:endParaRPr lang="en-GB"/>
          </a:p>
        </p:txBody>
      </p:sp>
      <p:sp>
        <p:nvSpPr>
          <p:cNvPr id="11" name="TextBox 10">
            <a:extLst>
              <a:ext uri="{FF2B5EF4-FFF2-40B4-BE49-F238E27FC236}">
                <a16:creationId xmlns:a16="http://schemas.microsoft.com/office/drawing/2014/main" id="{6BE4265E-2C74-4B11-A66C-07588CDC9526}"/>
              </a:ext>
            </a:extLst>
          </p:cNvPr>
          <p:cNvSpPr txBox="1"/>
          <p:nvPr>
            <p:custDataLst>
              <p:tags r:id="rId11"/>
            </p:custDataLst>
          </p:nvPr>
        </p:nvSpPr>
        <p:spPr>
          <a:xfrm>
            <a:off x="838200" y="1798320"/>
            <a:ext cx="9499600" cy="317500"/>
          </a:xfrm>
          <a:prstGeom prst="rect">
            <a:avLst/>
          </a:prstGeom>
          <a:noFill/>
        </p:spPr>
        <p:txBody>
          <a:bodyPr vertOverflow="overflow" vert="horz" wrap="square" tIns="0" bIns="0" rtlCol="0" anchor="b" anchorCtr="0">
            <a:normAutofit/>
          </a:bodyPr>
          <a:lstStyle/>
          <a:p>
            <a:pPr algn="l"/>
            <a:r>
              <a:rPr lang="en-GB"/>
              <a:t>Recruitment and selection</a:t>
            </a:r>
          </a:p>
        </p:txBody>
      </p:sp>
      <p:sp>
        <p:nvSpPr>
          <p:cNvPr id="12" name="TextBox 11">
            <a:extLst>
              <a:ext uri="{FF2B5EF4-FFF2-40B4-BE49-F238E27FC236}">
                <a16:creationId xmlns:a16="http://schemas.microsoft.com/office/drawing/2014/main" id="{FD249BEC-F8A0-4466-8E4D-A8389221A703}"/>
              </a:ext>
              <a:ext uri="{C183D7F6-B498-43B3-948B-1728B52AA6E4}">
                <adec:decorative xmlns:adec="http://schemas.microsoft.com/office/drawing/2017/decorative" val="1"/>
              </a:ext>
            </a:extLst>
          </p:cNvPr>
          <p:cNvSpPr txBox="1"/>
          <p:nvPr>
            <p:custDataLst>
              <p:tags r:id="rId12"/>
            </p:custDataLst>
          </p:nvPr>
        </p:nvSpPr>
        <p:spPr>
          <a:xfrm>
            <a:off x="10337800" y="1963420"/>
            <a:ext cx="1016000" cy="635000"/>
          </a:xfrm>
          <a:prstGeom prst="rect">
            <a:avLst/>
          </a:prstGeom>
          <a:noFill/>
        </p:spPr>
        <p:txBody>
          <a:bodyPr vertOverflow="overflow" vert="horz" wrap="square" rtlCol="0" anchor="ctr" anchorCtr="0">
            <a:spAutoFit/>
          </a:bodyPr>
          <a:lstStyle/>
          <a:p>
            <a:pPr algn="r"/>
            <a:r>
              <a:rPr lang="en-GB"/>
              <a:t>##.##%</a:t>
            </a:r>
          </a:p>
        </p:txBody>
      </p:sp>
      <p:sp>
        <p:nvSpPr>
          <p:cNvPr id="13" name="Rectangle: Rounded Corners 12">
            <a:extLst>
              <a:ext uri="{FF2B5EF4-FFF2-40B4-BE49-F238E27FC236}">
                <a16:creationId xmlns:a16="http://schemas.microsoft.com/office/drawing/2014/main" id="{05DF5E2B-3C3F-48DA-8709-B82E85A63309}"/>
              </a:ext>
              <a:ext uri="{C183D7F6-B498-43B3-948B-1728B52AA6E4}">
                <adec:decorative xmlns:adec="http://schemas.microsoft.com/office/drawing/2017/decorative" val="1"/>
              </a:ext>
            </a:extLst>
          </p:cNvPr>
          <p:cNvSpPr/>
          <p:nvPr>
            <p:custDataLst>
              <p:tags r:id="rId13"/>
            </p:custDataLst>
          </p:nvPr>
        </p:nvSpPr>
        <p:spPr>
          <a:xfrm>
            <a:off x="838200" y="2115820"/>
            <a:ext cx="9499600" cy="317500"/>
          </a:xfrm>
          <a:prstGeom prst="roundRect">
            <a:avLst/>
          </a:prstGeom>
          <a:solidFill>
            <a:srgbClr val="4472C4">
              <a:alpha val="0"/>
            </a:srgbClr>
          </a:solidFill>
          <a:ln w="12700" cap="flat" cmpd="sng" algn="ctr">
            <a:solidFill>
              <a:srgbClr val="808080"/>
            </a:solidFill>
            <a:prstDash val="solid"/>
            <a:miter lim="800000"/>
          </a:ln>
        </p:spPr>
        <p:style>
          <a:lnRef idx="2">
            <a:schemeClr val="accent1">
              <a:shade val="15000"/>
            </a:schemeClr>
          </a:lnRef>
          <a:fillRef idx="1">
            <a:schemeClr val="accent1"/>
          </a:fillRef>
          <a:effectRef idx="0">
            <a:schemeClr val="accent1"/>
          </a:effectRef>
          <a:fontRef idx="minor">
            <a:schemeClr val="lt1"/>
          </a:fontRef>
        </p:style>
        <p:txBody>
          <a:bodyPr vertOverflow="clip" horzOverflow="clip" rtlCol="0" anchor="ctr" anchorCtr="0"/>
          <a:lstStyle/>
          <a:p>
            <a:pPr algn="l"/>
            <a:endParaRPr lang="en-GB">
              <a:solidFill>
                <a:srgbClr val="000000"/>
              </a:solidFill>
            </a:endParaRPr>
          </a:p>
        </p:txBody>
      </p:sp>
      <p:sp>
        <p:nvSpPr>
          <p:cNvPr id="14" name="Rectangle: Rounded Corners 13">
            <a:extLst>
              <a:ext uri="{FF2B5EF4-FFF2-40B4-BE49-F238E27FC236}">
                <a16:creationId xmlns:a16="http://schemas.microsoft.com/office/drawing/2014/main" id="{252A9DCB-6E6D-447D-84D1-6A2642A01195}"/>
              </a:ext>
              <a:ext uri="{C183D7F6-B498-43B3-948B-1728B52AA6E4}">
                <adec:decorative xmlns:adec="http://schemas.microsoft.com/office/drawing/2017/decorative" val="1"/>
              </a:ext>
            </a:extLst>
          </p:cNvPr>
          <p:cNvSpPr/>
          <p:nvPr>
            <p:custDataLst>
              <p:tags r:id="rId14"/>
            </p:custDataLst>
          </p:nvPr>
        </p:nvSpPr>
        <p:spPr>
          <a:xfrm>
            <a:off x="838200" y="2115820"/>
            <a:ext cx="63500" cy="317500"/>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vertOverflow="clip" horzOverflow="clip" wrap="none" rIns="0" rtlCol="0" anchor="ctr" anchorCtr="0"/>
          <a:lstStyle/>
          <a:p>
            <a:pPr algn="l"/>
            <a:endParaRPr lang="en-GB">
              <a:solidFill>
                <a:srgbClr val="FFFFFF"/>
              </a:solidFill>
            </a:endParaRPr>
          </a:p>
        </p:txBody>
      </p:sp>
      <p:sp>
        <p:nvSpPr>
          <p:cNvPr id="15" name="TextBox 14">
            <a:extLst>
              <a:ext uri="{FF2B5EF4-FFF2-40B4-BE49-F238E27FC236}">
                <a16:creationId xmlns:a16="http://schemas.microsoft.com/office/drawing/2014/main" id="{E3202EDD-B719-4A9C-AF14-043594B217D1}"/>
              </a:ext>
            </a:extLst>
          </p:cNvPr>
          <p:cNvSpPr txBox="1"/>
          <p:nvPr>
            <p:custDataLst>
              <p:tags r:id="rId15"/>
            </p:custDataLst>
          </p:nvPr>
        </p:nvSpPr>
        <p:spPr>
          <a:xfrm>
            <a:off x="838200" y="2560320"/>
            <a:ext cx="9499600" cy="317500"/>
          </a:xfrm>
          <a:prstGeom prst="rect">
            <a:avLst/>
          </a:prstGeom>
          <a:noFill/>
        </p:spPr>
        <p:txBody>
          <a:bodyPr vertOverflow="overflow" vert="horz" wrap="square" tIns="0" bIns="0" rtlCol="0" anchor="b" anchorCtr="0">
            <a:normAutofit/>
          </a:bodyPr>
          <a:lstStyle/>
          <a:p>
            <a:pPr algn="l"/>
            <a:r>
              <a:rPr lang="en-GB"/>
              <a:t>Training and development</a:t>
            </a:r>
          </a:p>
        </p:txBody>
      </p:sp>
      <p:sp>
        <p:nvSpPr>
          <p:cNvPr id="16" name="TextBox 15">
            <a:extLst>
              <a:ext uri="{FF2B5EF4-FFF2-40B4-BE49-F238E27FC236}">
                <a16:creationId xmlns:a16="http://schemas.microsoft.com/office/drawing/2014/main" id="{523AC5E8-6118-4B9C-AB37-F3FE7F9A0543}"/>
              </a:ext>
              <a:ext uri="{C183D7F6-B498-43B3-948B-1728B52AA6E4}">
                <adec:decorative xmlns:adec="http://schemas.microsoft.com/office/drawing/2017/decorative" val="1"/>
              </a:ext>
            </a:extLst>
          </p:cNvPr>
          <p:cNvSpPr txBox="1"/>
          <p:nvPr>
            <p:custDataLst>
              <p:tags r:id="rId16"/>
            </p:custDataLst>
          </p:nvPr>
        </p:nvSpPr>
        <p:spPr>
          <a:xfrm>
            <a:off x="10337800" y="2725420"/>
            <a:ext cx="1016000" cy="635000"/>
          </a:xfrm>
          <a:prstGeom prst="rect">
            <a:avLst/>
          </a:prstGeom>
          <a:noFill/>
        </p:spPr>
        <p:txBody>
          <a:bodyPr vertOverflow="overflow" vert="horz" wrap="square" rtlCol="0" anchor="ctr" anchorCtr="0">
            <a:spAutoFit/>
          </a:bodyPr>
          <a:lstStyle/>
          <a:p>
            <a:pPr algn="r"/>
            <a:r>
              <a:rPr lang="en-GB"/>
              <a:t>##.##%</a:t>
            </a:r>
          </a:p>
        </p:txBody>
      </p:sp>
      <p:sp>
        <p:nvSpPr>
          <p:cNvPr id="17" name="Rectangle: Rounded Corners 16">
            <a:extLst>
              <a:ext uri="{FF2B5EF4-FFF2-40B4-BE49-F238E27FC236}">
                <a16:creationId xmlns:a16="http://schemas.microsoft.com/office/drawing/2014/main" id="{221A06A3-E869-485F-8AE2-B0B4064E80A3}"/>
              </a:ext>
              <a:ext uri="{C183D7F6-B498-43B3-948B-1728B52AA6E4}">
                <adec:decorative xmlns:adec="http://schemas.microsoft.com/office/drawing/2017/decorative" val="1"/>
              </a:ext>
            </a:extLst>
          </p:cNvPr>
          <p:cNvSpPr/>
          <p:nvPr>
            <p:custDataLst>
              <p:tags r:id="rId17"/>
            </p:custDataLst>
          </p:nvPr>
        </p:nvSpPr>
        <p:spPr>
          <a:xfrm>
            <a:off x="838200" y="2877820"/>
            <a:ext cx="9499600" cy="317500"/>
          </a:xfrm>
          <a:prstGeom prst="roundRect">
            <a:avLst/>
          </a:prstGeom>
          <a:solidFill>
            <a:srgbClr val="4472C4">
              <a:alpha val="0"/>
            </a:srgbClr>
          </a:solidFill>
          <a:ln w="12700" cap="flat" cmpd="sng" algn="ctr">
            <a:solidFill>
              <a:srgbClr val="808080"/>
            </a:solidFill>
            <a:prstDash val="solid"/>
            <a:miter lim="800000"/>
          </a:ln>
        </p:spPr>
        <p:style>
          <a:lnRef idx="2">
            <a:schemeClr val="accent1">
              <a:shade val="15000"/>
            </a:schemeClr>
          </a:lnRef>
          <a:fillRef idx="1">
            <a:schemeClr val="accent1"/>
          </a:fillRef>
          <a:effectRef idx="0">
            <a:schemeClr val="accent1"/>
          </a:effectRef>
          <a:fontRef idx="minor">
            <a:schemeClr val="lt1"/>
          </a:fontRef>
        </p:style>
        <p:txBody>
          <a:bodyPr vertOverflow="clip" horzOverflow="clip" rtlCol="0" anchor="ctr" anchorCtr="0"/>
          <a:lstStyle/>
          <a:p>
            <a:pPr algn="l"/>
            <a:endParaRPr lang="en-GB">
              <a:solidFill>
                <a:srgbClr val="000000"/>
              </a:solidFill>
            </a:endParaRPr>
          </a:p>
        </p:txBody>
      </p:sp>
      <p:sp>
        <p:nvSpPr>
          <p:cNvPr id="18" name="Rectangle: Rounded Corners 17">
            <a:extLst>
              <a:ext uri="{FF2B5EF4-FFF2-40B4-BE49-F238E27FC236}">
                <a16:creationId xmlns:a16="http://schemas.microsoft.com/office/drawing/2014/main" id="{2D6A0987-A6E7-4459-A214-8E6E7D83A336}"/>
              </a:ext>
              <a:ext uri="{C183D7F6-B498-43B3-948B-1728B52AA6E4}">
                <adec:decorative xmlns:adec="http://schemas.microsoft.com/office/drawing/2017/decorative" val="1"/>
              </a:ext>
            </a:extLst>
          </p:cNvPr>
          <p:cNvSpPr/>
          <p:nvPr>
            <p:custDataLst>
              <p:tags r:id="rId18"/>
            </p:custDataLst>
          </p:nvPr>
        </p:nvSpPr>
        <p:spPr>
          <a:xfrm>
            <a:off x="838200" y="2877820"/>
            <a:ext cx="63500" cy="317500"/>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vertOverflow="clip" horzOverflow="clip" wrap="none" rIns="0" rtlCol="0" anchor="ctr" anchorCtr="0"/>
          <a:lstStyle/>
          <a:p>
            <a:pPr algn="l"/>
            <a:endParaRPr lang="en-GB">
              <a:solidFill>
                <a:srgbClr val="FFFFFF"/>
              </a:solidFill>
            </a:endParaRPr>
          </a:p>
        </p:txBody>
      </p:sp>
      <p:sp>
        <p:nvSpPr>
          <p:cNvPr id="19" name="TextBox 18">
            <a:extLst>
              <a:ext uri="{FF2B5EF4-FFF2-40B4-BE49-F238E27FC236}">
                <a16:creationId xmlns:a16="http://schemas.microsoft.com/office/drawing/2014/main" id="{7ECDC820-EBB7-4625-B03A-E9B259F1EBA3}"/>
              </a:ext>
            </a:extLst>
          </p:cNvPr>
          <p:cNvSpPr txBox="1"/>
          <p:nvPr>
            <p:custDataLst>
              <p:tags r:id="rId19"/>
            </p:custDataLst>
          </p:nvPr>
        </p:nvSpPr>
        <p:spPr>
          <a:xfrm>
            <a:off x="838200" y="3322320"/>
            <a:ext cx="9499600" cy="317500"/>
          </a:xfrm>
          <a:prstGeom prst="rect">
            <a:avLst/>
          </a:prstGeom>
          <a:noFill/>
        </p:spPr>
        <p:txBody>
          <a:bodyPr vertOverflow="overflow" vert="horz" wrap="square" tIns="0" bIns="0" rtlCol="0" anchor="b" anchorCtr="0">
            <a:normAutofit/>
          </a:bodyPr>
          <a:lstStyle/>
          <a:p>
            <a:pPr algn="l"/>
            <a:r>
              <a:rPr lang="en-GB"/>
              <a:t>Pricing and menu design</a:t>
            </a:r>
          </a:p>
        </p:txBody>
      </p:sp>
      <p:sp>
        <p:nvSpPr>
          <p:cNvPr id="20" name="TextBox 19">
            <a:extLst>
              <a:ext uri="{FF2B5EF4-FFF2-40B4-BE49-F238E27FC236}">
                <a16:creationId xmlns:a16="http://schemas.microsoft.com/office/drawing/2014/main" id="{6AC11C5D-8DD2-441D-BD6A-940BC06F3F9A}"/>
              </a:ext>
              <a:ext uri="{C183D7F6-B498-43B3-948B-1728B52AA6E4}">
                <adec:decorative xmlns:adec="http://schemas.microsoft.com/office/drawing/2017/decorative" val="1"/>
              </a:ext>
            </a:extLst>
          </p:cNvPr>
          <p:cNvSpPr txBox="1"/>
          <p:nvPr>
            <p:custDataLst>
              <p:tags r:id="rId20"/>
            </p:custDataLst>
          </p:nvPr>
        </p:nvSpPr>
        <p:spPr>
          <a:xfrm>
            <a:off x="10337800" y="3487420"/>
            <a:ext cx="1016000" cy="635000"/>
          </a:xfrm>
          <a:prstGeom prst="rect">
            <a:avLst/>
          </a:prstGeom>
          <a:noFill/>
        </p:spPr>
        <p:txBody>
          <a:bodyPr vertOverflow="overflow" vert="horz" wrap="square" rtlCol="0" anchor="ctr" anchorCtr="0">
            <a:spAutoFit/>
          </a:bodyPr>
          <a:lstStyle/>
          <a:p>
            <a:pPr algn="r"/>
            <a:r>
              <a:rPr lang="en-GB"/>
              <a:t>##.##%</a:t>
            </a:r>
          </a:p>
        </p:txBody>
      </p:sp>
      <p:sp>
        <p:nvSpPr>
          <p:cNvPr id="21" name="Rectangle: Rounded Corners 20">
            <a:extLst>
              <a:ext uri="{FF2B5EF4-FFF2-40B4-BE49-F238E27FC236}">
                <a16:creationId xmlns:a16="http://schemas.microsoft.com/office/drawing/2014/main" id="{4D4EA225-F2CA-4725-A07F-26E9263438F0}"/>
              </a:ext>
              <a:ext uri="{C183D7F6-B498-43B3-948B-1728B52AA6E4}">
                <adec:decorative xmlns:adec="http://schemas.microsoft.com/office/drawing/2017/decorative" val="1"/>
              </a:ext>
            </a:extLst>
          </p:cNvPr>
          <p:cNvSpPr/>
          <p:nvPr>
            <p:custDataLst>
              <p:tags r:id="rId21"/>
            </p:custDataLst>
          </p:nvPr>
        </p:nvSpPr>
        <p:spPr>
          <a:xfrm>
            <a:off x="838200" y="3639820"/>
            <a:ext cx="9499600" cy="317500"/>
          </a:xfrm>
          <a:prstGeom prst="roundRect">
            <a:avLst/>
          </a:prstGeom>
          <a:solidFill>
            <a:srgbClr val="4472C4">
              <a:alpha val="0"/>
            </a:srgbClr>
          </a:solidFill>
          <a:ln w="12700" cap="flat" cmpd="sng" algn="ctr">
            <a:solidFill>
              <a:srgbClr val="808080"/>
            </a:solidFill>
            <a:prstDash val="solid"/>
            <a:miter lim="800000"/>
          </a:ln>
        </p:spPr>
        <p:style>
          <a:lnRef idx="2">
            <a:schemeClr val="accent1">
              <a:shade val="15000"/>
            </a:schemeClr>
          </a:lnRef>
          <a:fillRef idx="1">
            <a:schemeClr val="accent1"/>
          </a:fillRef>
          <a:effectRef idx="0">
            <a:schemeClr val="accent1"/>
          </a:effectRef>
          <a:fontRef idx="minor">
            <a:schemeClr val="lt1"/>
          </a:fontRef>
        </p:style>
        <p:txBody>
          <a:bodyPr vertOverflow="clip" horzOverflow="clip" rtlCol="0" anchor="ctr" anchorCtr="0"/>
          <a:lstStyle/>
          <a:p>
            <a:pPr algn="l"/>
            <a:endParaRPr lang="en-GB">
              <a:solidFill>
                <a:srgbClr val="000000"/>
              </a:solidFill>
            </a:endParaRPr>
          </a:p>
        </p:txBody>
      </p:sp>
      <p:sp>
        <p:nvSpPr>
          <p:cNvPr id="22" name="Rectangle: Rounded Corners 21">
            <a:extLst>
              <a:ext uri="{FF2B5EF4-FFF2-40B4-BE49-F238E27FC236}">
                <a16:creationId xmlns:a16="http://schemas.microsoft.com/office/drawing/2014/main" id="{79D2F086-39B2-4538-8179-0180C0FA35ED}"/>
              </a:ext>
              <a:ext uri="{C183D7F6-B498-43B3-948B-1728B52AA6E4}">
                <adec:decorative xmlns:adec="http://schemas.microsoft.com/office/drawing/2017/decorative" val="1"/>
              </a:ext>
            </a:extLst>
          </p:cNvPr>
          <p:cNvSpPr/>
          <p:nvPr>
            <p:custDataLst>
              <p:tags r:id="rId22"/>
            </p:custDataLst>
          </p:nvPr>
        </p:nvSpPr>
        <p:spPr>
          <a:xfrm>
            <a:off x="838200" y="3639820"/>
            <a:ext cx="63500" cy="317500"/>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vertOverflow="clip" horzOverflow="clip" wrap="none" rIns="0" rtlCol="0" anchor="ctr" anchorCtr="0"/>
          <a:lstStyle/>
          <a:p>
            <a:pPr algn="l"/>
            <a:endParaRPr lang="en-GB">
              <a:solidFill>
                <a:srgbClr val="FFFFFF"/>
              </a:solidFill>
            </a:endParaRPr>
          </a:p>
        </p:txBody>
      </p:sp>
      <p:sp>
        <p:nvSpPr>
          <p:cNvPr id="23" name="TextBox 22">
            <a:extLst>
              <a:ext uri="{FF2B5EF4-FFF2-40B4-BE49-F238E27FC236}">
                <a16:creationId xmlns:a16="http://schemas.microsoft.com/office/drawing/2014/main" id="{133BD5F8-8EFB-4E2B-80A2-23E9B5097745}"/>
              </a:ext>
            </a:extLst>
          </p:cNvPr>
          <p:cNvSpPr txBox="1"/>
          <p:nvPr>
            <p:custDataLst>
              <p:tags r:id="rId23"/>
            </p:custDataLst>
          </p:nvPr>
        </p:nvSpPr>
        <p:spPr>
          <a:xfrm>
            <a:off x="838200" y="4084320"/>
            <a:ext cx="9499600" cy="317500"/>
          </a:xfrm>
          <a:prstGeom prst="rect">
            <a:avLst/>
          </a:prstGeom>
          <a:noFill/>
        </p:spPr>
        <p:txBody>
          <a:bodyPr vertOverflow="overflow" vert="horz" wrap="square" tIns="0" bIns="0" rtlCol="0" anchor="b" anchorCtr="0">
            <a:normAutofit/>
          </a:bodyPr>
          <a:lstStyle/>
          <a:p>
            <a:pPr algn="l"/>
            <a:r>
              <a:rPr lang="en-GB"/>
              <a:t>Performance appraisal</a:t>
            </a:r>
          </a:p>
        </p:txBody>
      </p:sp>
      <p:sp>
        <p:nvSpPr>
          <p:cNvPr id="24" name="TextBox 23">
            <a:extLst>
              <a:ext uri="{FF2B5EF4-FFF2-40B4-BE49-F238E27FC236}">
                <a16:creationId xmlns:a16="http://schemas.microsoft.com/office/drawing/2014/main" id="{BA423466-B510-4221-8ED6-AF1460DC90FE}"/>
              </a:ext>
              <a:ext uri="{C183D7F6-B498-43B3-948B-1728B52AA6E4}">
                <adec:decorative xmlns:adec="http://schemas.microsoft.com/office/drawing/2017/decorative" val="1"/>
              </a:ext>
            </a:extLst>
          </p:cNvPr>
          <p:cNvSpPr txBox="1"/>
          <p:nvPr>
            <p:custDataLst>
              <p:tags r:id="rId24"/>
            </p:custDataLst>
          </p:nvPr>
        </p:nvSpPr>
        <p:spPr>
          <a:xfrm>
            <a:off x="10337800" y="4249420"/>
            <a:ext cx="1016000" cy="635000"/>
          </a:xfrm>
          <a:prstGeom prst="rect">
            <a:avLst/>
          </a:prstGeom>
          <a:noFill/>
        </p:spPr>
        <p:txBody>
          <a:bodyPr vertOverflow="overflow" vert="horz" wrap="square" rtlCol="0" anchor="ctr" anchorCtr="0">
            <a:spAutoFit/>
          </a:bodyPr>
          <a:lstStyle/>
          <a:p>
            <a:pPr algn="r"/>
            <a:r>
              <a:rPr lang="en-GB"/>
              <a:t>##.##%</a:t>
            </a:r>
          </a:p>
        </p:txBody>
      </p:sp>
      <p:sp>
        <p:nvSpPr>
          <p:cNvPr id="25" name="Rectangle: Rounded Corners 24">
            <a:extLst>
              <a:ext uri="{FF2B5EF4-FFF2-40B4-BE49-F238E27FC236}">
                <a16:creationId xmlns:a16="http://schemas.microsoft.com/office/drawing/2014/main" id="{A83AEEBE-B05B-48DD-B18A-09590D45144A}"/>
              </a:ext>
              <a:ext uri="{C183D7F6-B498-43B3-948B-1728B52AA6E4}">
                <adec:decorative xmlns:adec="http://schemas.microsoft.com/office/drawing/2017/decorative" val="1"/>
              </a:ext>
            </a:extLst>
          </p:cNvPr>
          <p:cNvSpPr/>
          <p:nvPr>
            <p:custDataLst>
              <p:tags r:id="rId25"/>
            </p:custDataLst>
          </p:nvPr>
        </p:nvSpPr>
        <p:spPr>
          <a:xfrm>
            <a:off x="838200" y="4401820"/>
            <a:ext cx="9499600" cy="317500"/>
          </a:xfrm>
          <a:prstGeom prst="roundRect">
            <a:avLst/>
          </a:prstGeom>
          <a:solidFill>
            <a:srgbClr val="4472C4">
              <a:alpha val="0"/>
            </a:srgbClr>
          </a:solidFill>
          <a:ln w="12700" cap="flat" cmpd="sng" algn="ctr">
            <a:solidFill>
              <a:srgbClr val="808080"/>
            </a:solidFill>
            <a:prstDash val="solid"/>
            <a:miter lim="800000"/>
          </a:ln>
        </p:spPr>
        <p:style>
          <a:lnRef idx="2">
            <a:schemeClr val="accent1">
              <a:shade val="15000"/>
            </a:schemeClr>
          </a:lnRef>
          <a:fillRef idx="1">
            <a:schemeClr val="accent1"/>
          </a:fillRef>
          <a:effectRef idx="0">
            <a:schemeClr val="accent1"/>
          </a:effectRef>
          <a:fontRef idx="minor">
            <a:schemeClr val="lt1"/>
          </a:fontRef>
        </p:style>
        <p:txBody>
          <a:bodyPr vertOverflow="clip" horzOverflow="clip" rtlCol="0" anchor="ctr" anchorCtr="0"/>
          <a:lstStyle/>
          <a:p>
            <a:pPr algn="l"/>
            <a:endParaRPr lang="en-GB">
              <a:solidFill>
                <a:srgbClr val="000000"/>
              </a:solidFill>
            </a:endParaRPr>
          </a:p>
        </p:txBody>
      </p:sp>
      <p:sp>
        <p:nvSpPr>
          <p:cNvPr id="26" name="Rectangle: Rounded Corners 25">
            <a:extLst>
              <a:ext uri="{FF2B5EF4-FFF2-40B4-BE49-F238E27FC236}">
                <a16:creationId xmlns:a16="http://schemas.microsoft.com/office/drawing/2014/main" id="{B0C5C61B-2CC0-4792-BF33-108A8478BD1E}"/>
              </a:ext>
              <a:ext uri="{C183D7F6-B498-43B3-948B-1728B52AA6E4}">
                <adec:decorative xmlns:adec="http://schemas.microsoft.com/office/drawing/2017/decorative" val="1"/>
              </a:ext>
            </a:extLst>
          </p:cNvPr>
          <p:cNvSpPr/>
          <p:nvPr>
            <p:custDataLst>
              <p:tags r:id="rId26"/>
            </p:custDataLst>
          </p:nvPr>
        </p:nvSpPr>
        <p:spPr>
          <a:xfrm>
            <a:off x="838200" y="4401820"/>
            <a:ext cx="63500" cy="317500"/>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vertOverflow="clip" horzOverflow="clip" wrap="none" rIns="0" rtlCol="0" anchor="ctr" anchorCtr="0"/>
          <a:lstStyle/>
          <a:p>
            <a:pPr algn="l"/>
            <a:endParaRPr lang="en-GB">
              <a:solidFill>
                <a:srgbClr val="FFFFFF"/>
              </a:solidFill>
            </a:endParaRPr>
          </a:p>
        </p:txBody>
      </p:sp>
    </p:spTree>
    <p:custDataLst>
      <p:tags r:id="rId1"/>
    </p:custDataLst>
    <p:extLst>
      <p:ext uri="{BB962C8B-B14F-4D97-AF65-F5344CB8AC3E}">
        <p14:creationId xmlns:p14="http://schemas.microsoft.com/office/powerpoint/2010/main" val="2405350592"/>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65432C-6EE4-3A48-B260-083AF2E7E36A}"/>
              </a:ext>
              <a:ext uri="{C183D7F6-B498-43B3-948B-1728B52AA6E4}">
                <adec:decorative xmlns:adec="http://schemas.microsoft.com/office/drawing/2017/decorative" val="1"/>
              </a:ext>
            </a:extLst>
          </p:cNvPr>
          <p:cNvSpPr>
            <a:spLocks noGrp="1"/>
          </p:cNvSpPr>
          <p:nvPr>
            <p:ph type="title"/>
            <p:custDataLst>
              <p:tags r:id="rId2"/>
            </p:custDataLst>
          </p:nvPr>
        </p:nvSpPr>
        <p:spPr/>
        <p:txBody>
          <a:bodyPr/>
          <a:lstStyle/>
          <a:p>
            <a:r>
              <a:rPr lang="en-GB"/>
              <a:t>Which of the following is NOT part of staffing?</a:t>
            </a:r>
            <a:endParaRPr lang="en-FI"/>
          </a:p>
        </p:txBody>
      </p:sp>
      <p:sp>
        <p:nvSpPr>
          <p:cNvPr id="3" name="Content Placeholder 2">
            <a:extLst>
              <a:ext uri="{FF2B5EF4-FFF2-40B4-BE49-F238E27FC236}">
                <a16:creationId xmlns:a16="http://schemas.microsoft.com/office/drawing/2014/main" id="{69BB87DD-025D-AE43-4A03-910135B61E5D}"/>
              </a:ext>
              <a:ext uri="{C183D7F6-B498-43B3-948B-1728B52AA6E4}">
                <adec:decorative xmlns:adec="http://schemas.microsoft.com/office/drawing/2017/decorative" val="1"/>
              </a:ext>
            </a:extLst>
          </p:cNvPr>
          <p:cNvSpPr>
            <a:spLocks noGrp="1"/>
          </p:cNvSpPr>
          <p:nvPr>
            <p:ph sz="quarter" idx="13"/>
            <p:custDataLst>
              <p:tags r:id="rId3"/>
            </p:custDataLst>
          </p:nvPr>
        </p:nvSpPr>
        <p:spPr/>
        <p:txBody>
          <a:bodyPr/>
          <a:lstStyle/>
          <a:p>
            <a:pPr marL="0" indent="0">
              <a:buNone/>
            </a:pPr>
            <a:r>
              <a:rPr lang="en-FI"/>
              <a:t> </a:t>
            </a:r>
            <a:endParaRPr lang="en-FI" dirty="0"/>
          </a:p>
        </p:txBody>
      </p:sp>
      <p:sp>
        <p:nvSpPr>
          <p:cNvPr id="4" name="Rectangle: Rounded Corners 3">
            <a:extLst>
              <a:ext uri="{FF2B5EF4-FFF2-40B4-BE49-F238E27FC236}">
                <a16:creationId xmlns:a16="http://schemas.microsoft.com/office/drawing/2014/main" id="{54639C69-53AE-4857-A5F8-36E4F619D992}"/>
              </a:ext>
            </a:extLst>
          </p:cNvPr>
          <p:cNvSpPr/>
          <p:nvPr>
            <p:custDataLst>
              <p:tags r:id="rId4"/>
            </p:custDataLst>
          </p:nvPr>
        </p:nvSpPr>
        <p:spPr>
          <a:xfrm>
            <a:off x="63500" y="63500"/>
            <a:ext cx="2032000" cy="381000"/>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vertOverflow="clip" horzOverflow="clip" lIns="0" tIns="0" rIns="0" bIns="0" rtlCol="0" anchor="ctr" anchorCtr="1"/>
          <a:lstStyle/>
          <a:p>
            <a:pPr algn="l"/>
            <a:r>
              <a:rPr lang="en-GB"/>
              <a:t>##/##</a:t>
            </a:r>
          </a:p>
        </p:txBody>
      </p:sp>
      <p:sp>
        <p:nvSpPr>
          <p:cNvPr id="5" name="Rectangle: Rounded Corners 4">
            <a:extLst>
              <a:ext uri="{FF2B5EF4-FFF2-40B4-BE49-F238E27FC236}">
                <a16:creationId xmlns:a16="http://schemas.microsoft.com/office/drawing/2014/main" id="{B3112C99-98D3-48E0-852D-5688CFFC7E59}"/>
              </a:ext>
              <a:ext uri="{C183D7F6-B498-43B3-948B-1728B52AA6E4}">
                <adec:decorative xmlns:adec="http://schemas.microsoft.com/office/drawing/2017/decorative" val="1"/>
              </a:ext>
            </a:extLst>
          </p:cNvPr>
          <p:cNvSpPr/>
          <p:nvPr>
            <p:custDataLst>
              <p:tags r:id="rId5"/>
            </p:custDataLst>
          </p:nvPr>
        </p:nvSpPr>
        <p:spPr>
          <a:xfrm>
            <a:off x="10096500" y="63500"/>
            <a:ext cx="2032000" cy="381000"/>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vertOverflow="clip" horzOverflow="clip" lIns="0" tIns="0" rIns="0" bIns="0" rtlCol="0" anchor="ctr" anchorCtr="1"/>
          <a:lstStyle/>
          <a:p>
            <a:pPr algn="l"/>
            <a:r>
              <a:rPr lang="en-GB"/>
              <a:t>Results slide</a:t>
            </a:r>
          </a:p>
        </p:txBody>
      </p:sp>
      <p:sp>
        <p:nvSpPr>
          <p:cNvPr id="6" name="Rectangle: Top Corners Snipped 5">
            <a:extLst>
              <a:ext uri="{FF2B5EF4-FFF2-40B4-BE49-F238E27FC236}">
                <a16:creationId xmlns:a16="http://schemas.microsoft.com/office/drawing/2014/main" id="{FDD5693C-BB55-4CE2-8091-1687A321A107}"/>
              </a:ext>
              <a:ext uri="{C183D7F6-B498-43B3-948B-1728B52AA6E4}">
                <adec:decorative xmlns:adec="http://schemas.microsoft.com/office/drawing/2017/decorative" val="1"/>
              </a:ext>
            </a:extLst>
          </p:cNvPr>
          <p:cNvSpPr/>
          <p:nvPr>
            <p:custDataLst>
              <p:tags r:id="rId6"/>
            </p:custDataLst>
          </p:nvPr>
        </p:nvSpPr>
        <p:spPr>
          <a:xfrm>
            <a:off x="165100" y="254000"/>
            <a:ext cx="177800" cy="127000"/>
          </a:xfrm>
          <a:prstGeom prst="snip2SameRect">
            <a:avLst/>
          </a:prstGeom>
          <a:solidFill>
            <a:srgbClr val="FFFFFF"/>
          </a:solidFill>
        </p:spPr>
        <p:style>
          <a:lnRef idx="2">
            <a:schemeClr val="accent1">
              <a:shade val="15000"/>
            </a:schemeClr>
          </a:lnRef>
          <a:fillRef idx="1">
            <a:schemeClr val="accent1"/>
          </a:fillRef>
          <a:effectRef idx="0">
            <a:schemeClr val="accent1"/>
          </a:effectRef>
          <a:fontRef idx="minor">
            <a:schemeClr val="lt1"/>
          </a:fontRef>
        </p:style>
        <p:txBody>
          <a:bodyPr vertOverflow="clip" horzOverflow="clip" rtlCol="0" anchor="t"/>
          <a:lstStyle/>
          <a:p>
            <a:pPr algn="l"/>
            <a:endParaRPr lang="en-GB"/>
          </a:p>
        </p:txBody>
      </p:sp>
      <p:sp>
        <p:nvSpPr>
          <p:cNvPr id="7" name="Oval 6">
            <a:extLst>
              <a:ext uri="{FF2B5EF4-FFF2-40B4-BE49-F238E27FC236}">
                <a16:creationId xmlns:a16="http://schemas.microsoft.com/office/drawing/2014/main" id="{09B2BD3E-E321-4269-B2F3-515D45890D23}"/>
              </a:ext>
              <a:ext uri="{C183D7F6-B498-43B3-948B-1728B52AA6E4}">
                <adec:decorative xmlns:adec="http://schemas.microsoft.com/office/drawing/2017/decorative" val="1"/>
              </a:ext>
            </a:extLst>
          </p:cNvPr>
          <p:cNvSpPr/>
          <p:nvPr>
            <p:custDataLst>
              <p:tags r:id="rId7"/>
            </p:custDataLst>
          </p:nvPr>
        </p:nvSpPr>
        <p:spPr>
          <a:xfrm>
            <a:off x="190500" y="127000"/>
            <a:ext cx="127000" cy="127000"/>
          </a:xfrm>
          <a:prstGeom prst="ellipse">
            <a:avLst/>
          </a:prstGeom>
          <a:solidFill>
            <a:srgbClr val="FFFFFF"/>
          </a:solidFill>
        </p:spPr>
        <p:style>
          <a:lnRef idx="2">
            <a:schemeClr val="accent1">
              <a:shade val="15000"/>
            </a:schemeClr>
          </a:lnRef>
          <a:fillRef idx="1">
            <a:schemeClr val="accent1"/>
          </a:fillRef>
          <a:effectRef idx="0">
            <a:schemeClr val="accent1"/>
          </a:effectRef>
          <a:fontRef idx="minor">
            <a:schemeClr val="lt1"/>
          </a:fontRef>
        </p:style>
        <p:txBody>
          <a:bodyPr vertOverflow="clip" horzOverflow="clip" rtlCol="0" anchor="t"/>
          <a:lstStyle/>
          <a:p>
            <a:pPr algn="l"/>
            <a:endParaRPr lang="en-GB"/>
          </a:p>
        </p:txBody>
      </p:sp>
      <p:sp>
        <p:nvSpPr>
          <p:cNvPr id="8" name="TextBox 7">
            <a:extLst>
              <a:ext uri="{FF2B5EF4-FFF2-40B4-BE49-F238E27FC236}">
                <a16:creationId xmlns:a16="http://schemas.microsoft.com/office/drawing/2014/main" id="{29387EC1-FF19-4FA7-90C1-70A90528D278}"/>
              </a:ext>
            </a:extLst>
          </p:cNvPr>
          <p:cNvSpPr txBox="1"/>
          <p:nvPr>
            <p:custDataLst>
              <p:tags r:id="rId8"/>
            </p:custDataLst>
          </p:nvPr>
        </p:nvSpPr>
        <p:spPr>
          <a:xfrm>
            <a:off x="3429000" y="88900"/>
            <a:ext cx="2413000" cy="381000"/>
          </a:xfrm>
          <a:prstGeom prst="rect">
            <a:avLst/>
          </a:prstGeom>
          <a:noFill/>
        </p:spPr>
        <p:txBody>
          <a:bodyPr vertOverflow="overflow" vert="horz" wrap="square" rtlCol="0" anchor="t">
            <a:spAutoFit/>
          </a:bodyPr>
          <a:lstStyle/>
          <a:p>
            <a:pPr algn="l"/>
            <a:r>
              <a:rPr lang="en-GB"/>
              <a:t>Join at: </a:t>
            </a:r>
            <a:r>
              <a:rPr lang="en-GB" b="1"/>
              <a:t>vevox.app</a:t>
            </a:r>
            <a:endParaRPr lang="en-GB"/>
          </a:p>
        </p:txBody>
      </p:sp>
      <p:sp>
        <p:nvSpPr>
          <p:cNvPr id="9" name="TextBox 8">
            <a:extLst>
              <a:ext uri="{FF2B5EF4-FFF2-40B4-BE49-F238E27FC236}">
                <a16:creationId xmlns:a16="http://schemas.microsoft.com/office/drawing/2014/main" id="{383F819A-7F52-44D9-A39A-171FCD38EBFB}"/>
              </a:ext>
            </a:extLst>
          </p:cNvPr>
          <p:cNvSpPr txBox="1"/>
          <p:nvPr>
            <p:custDataLst>
              <p:tags r:id="rId9"/>
            </p:custDataLst>
          </p:nvPr>
        </p:nvSpPr>
        <p:spPr>
          <a:xfrm>
            <a:off x="6350000" y="101600"/>
            <a:ext cx="2413000" cy="381000"/>
          </a:xfrm>
          <a:prstGeom prst="rect">
            <a:avLst/>
          </a:prstGeom>
          <a:noFill/>
        </p:spPr>
        <p:txBody>
          <a:bodyPr vertOverflow="overflow" vert="horz" wrap="square" rtlCol="0" anchor="t">
            <a:spAutoFit/>
          </a:bodyPr>
          <a:lstStyle/>
          <a:p>
            <a:pPr algn="l"/>
            <a:r>
              <a:rPr lang="en-GB"/>
              <a:t>ID: </a:t>
            </a:r>
            <a:r>
              <a:rPr lang="en-GB" b="1"/>
              <a:t>XXX-XXX-XXX</a:t>
            </a:r>
            <a:endParaRPr lang="en-GB"/>
          </a:p>
        </p:txBody>
      </p:sp>
      <p:sp>
        <p:nvSpPr>
          <p:cNvPr id="10" name="TextBox 9">
            <a:extLst>
              <a:ext uri="{FF2B5EF4-FFF2-40B4-BE49-F238E27FC236}">
                <a16:creationId xmlns:a16="http://schemas.microsoft.com/office/drawing/2014/main" id="{5B28D7A2-5C36-431E-A9B6-E289D730A0B0}"/>
              </a:ext>
            </a:extLst>
          </p:cNvPr>
          <p:cNvSpPr txBox="1"/>
          <p:nvPr>
            <p:custDataLst>
              <p:tags r:id="rId10"/>
            </p:custDataLst>
          </p:nvPr>
        </p:nvSpPr>
        <p:spPr>
          <a:xfrm>
            <a:off x="838200" y="1798320"/>
            <a:ext cx="9499600" cy="317500"/>
          </a:xfrm>
          <a:prstGeom prst="rect">
            <a:avLst/>
          </a:prstGeom>
          <a:noFill/>
        </p:spPr>
        <p:txBody>
          <a:bodyPr vertOverflow="overflow" vert="horz" wrap="square" tIns="0" bIns="0" rtlCol="0" anchor="b" anchorCtr="0">
            <a:normAutofit/>
          </a:bodyPr>
          <a:lstStyle/>
          <a:p>
            <a:pPr algn="l"/>
            <a:r>
              <a:rPr lang="en-GB"/>
              <a:t>Recruitment and selection</a:t>
            </a:r>
          </a:p>
        </p:txBody>
      </p:sp>
      <p:sp>
        <p:nvSpPr>
          <p:cNvPr id="11" name="TextBox 10">
            <a:extLst>
              <a:ext uri="{FF2B5EF4-FFF2-40B4-BE49-F238E27FC236}">
                <a16:creationId xmlns:a16="http://schemas.microsoft.com/office/drawing/2014/main" id="{10376BAB-21F9-492F-A2A1-9FA4CF88207F}"/>
              </a:ext>
              <a:ext uri="{C183D7F6-B498-43B3-948B-1728B52AA6E4}">
                <adec:decorative xmlns:adec="http://schemas.microsoft.com/office/drawing/2017/decorative" val="1"/>
              </a:ext>
            </a:extLst>
          </p:cNvPr>
          <p:cNvSpPr txBox="1"/>
          <p:nvPr>
            <p:custDataLst>
              <p:tags r:id="rId11"/>
            </p:custDataLst>
          </p:nvPr>
        </p:nvSpPr>
        <p:spPr>
          <a:xfrm>
            <a:off x="10337800" y="1963420"/>
            <a:ext cx="1016000" cy="635000"/>
          </a:xfrm>
          <a:prstGeom prst="rect">
            <a:avLst/>
          </a:prstGeom>
          <a:noFill/>
        </p:spPr>
        <p:txBody>
          <a:bodyPr vertOverflow="overflow" vert="horz" wrap="square" rtlCol="0" anchor="ctr" anchorCtr="0">
            <a:spAutoFit/>
          </a:bodyPr>
          <a:lstStyle/>
          <a:p>
            <a:pPr algn="r"/>
            <a:r>
              <a:rPr lang="en-GB"/>
              <a:t>##.##%</a:t>
            </a:r>
          </a:p>
        </p:txBody>
      </p:sp>
      <p:sp>
        <p:nvSpPr>
          <p:cNvPr id="12" name="Rectangle: Rounded Corners 11">
            <a:extLst>
              <a:ext uri="{FF2B5EF4-FFF2-40B4-BE49-F238E27FC236}">
                <a16:creationId xmlns:a16="http://schemas.microsoft.com/office/drawing/2014/main" id="{59FFF1F2-03F2-486B-9B25-856D2D12CC3A}"/>
              </a:ext>
              <a:ext uri="{C183D7F6-B498-43B3-948B-1728B52AA6E4}">
                <adec:decorative xmlns:adec="http://schemas.microsoft.com/office/drawing/2017/decorative" val="1"/>
              </a:ext>
            </a:extLst>
          </p:cNvPr>
          <p:cNvSpPr/>
          <p:nvPr>
            <p:custDataLst>
              <p:tags r:id="rId12"/>
            </p:custDataLst>
          </p:nvPr>
        </p:nvSpPr>
        <p:spPr>
          <a:xfrm>
            <a:off x="838200" y="2115820"/>
            <a:ext cx="9499600" cy="317500"/>
          </a:xfrm>
          <a:prstGeom prst="roundRect">
            <a:avLst/>
          </a:prstGeom>
          <a:solidFill>
            <a:srgbClr val="4472C4">
              <a:alpha val="0"/>
            </a:srgbClr>
          </a:solidFill>
          <a:ln w="12700" cap="flat" cmpd="sng" algn="ctr">
            <a:solidFill>
              <a:srgbClr val="808080"/>
            </a:solidFill>
            <a:prstDash val="solid"/>
            <a:miter lim="800000"/>
          </a:ln>
        </p:spPr>
        <p:style>
          <a:lnRef idx="2">
            <a:schemeClr val="accent1">
              <a:shade val="15000"/>
            </a:schemeClr>
          </a:lnRef>
          <a:fillRef idx="1">
            <a:schemeClr val="accent1"/>
          </a:fillRef>
          <a:effectRef idx="0">
            <a:schemeClr val="accent1"/>
          </a:effectRef>
          <a:fontRef idx="minor">
            <a:schemeClr val="lt1"/>
          </a:fontRef>
        </p:style>
        <p:txBody>
          <a:bodyPr vertOverflow="clip" horzOverflow="clip" rtlCol="0" anchor="ctr" anchorCtr="0"/>
          <a:lstStyle/>
          <a:p>
            <a:pPr algn="l"/>
            <a:endParaRPr lang="en-GB">
              <a:solidFill>
                <a:srgbClr val="000000"/>
              </a:solidFill>
            </a:endParaRPr>
          </a:p>
        </p:txBody>
      </p:sp>
      <p:sp>
        <p:nvSpPr>
          <p:cNvPr id="13" name="Rectangle: Rounded Corners 12">
            <a:extLst>
              <a:ext uri="{FF2B5EF4-FFF2-40B4-BE49-F238E27FC236}">
                <a16:creationId xmlns:a16="http://schemas.microsoft.com/office/drawing/2014/main" id="{C6602CFE-1B85-42AD-B11A-0D5029C86852}"/>
              </a:ext>
              <a:ext uri="{C183D7F6-B498-43B3-948B-1728B52AA6E4}">
                <adec:decorative xmlns:adec="http://schemas.microsoft.com/office/drawing/2017/decorative" val="1"/>
              </a:ext>
            </a:extLst>
          </p:cNvPr>
          <p:cNvSpPr/>
          <p:nvPr>
            <p:custDataLst>
              <p:tags r:id="rId13"/>
            </p:custDataLst>
          </p:nvPr>
        </p:nvSpPr>
        <p:spPr>
          <a:xfrm>
            <a:off x="838200" y="2115820"/>
            <a:ext cx="63500" cy="317500"/>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vertOverflow="clip" horzOverflow="clip" wrap="none" rIns="0" rtlCol="0" anchor="ctr" anchorCtr="0"/>
          <a:lstStyle/>
          <a:p>
            <a:pPr algn="l"/>
            <a:endParaRPr lang="en-GB">
              <a:solidFill>
                <a:srgbClr val="FFFFFF"/>
              </a:solidFill>
            </a:endParaRPr>
          </a:p>
        </p:txBody>
      </p:sp>
      <p:sp>
        <p:nvSpPr>
          <p:cNvPr id="14" name="TextBox 13">
            <a:extLst>
              <a:ext uri="{FF2B5EF4-FFF2-40B4-BE49-F238E27FC236}">
                <a16:creationId xmlns:a16="http://schemas.microsoft.com/office/drawing/2014/main" id="{DBC45292-9AA0-41FD-B997-4486F0512E7D}"/>
              </a:ext>
            </a:extLst>
          </p:cNvPr>
          <p:cNvSpPr txBox="1"/>
          <p:nvPr>
            <p:custDataLst>
              <p:tags r:id="rId14"/>
            </p:custDataLst>
          </p:nvPr>
        </p:nvSpPr>
        <p:spPr>
          <a:xfrm>
            <a:off x="838200" y="2560320"/>
            <a:ext cx="9499600" cy="317500"/>
          </a:xfrm>
          <a:prstGeom prst="rect">
            <a:avLst/>
          </a:prstGeom>
          <a:noFill/>
        </p:spPr>
        <p:txBody>
          <a:bodyPr vertOverflow="overflow" vert="horz" wrap="square" tIns="0" bIns="0" rtlCol="0" anchor="b" anchorCtr="0">
            <a:normAutofit/>
          </a:bodyPr>
          <a:lstStyle/>
          <a:p>
            <a:pPr algn="l"/>
            <a:r>
              <a:rPr lang="en-GB"/>
              <a:t>Training and development</a:t>
            </a:r>
          </a:p>
        </p:txBody>
      </p:sp>
      <p:sp>
        <p:nvSpPr>
          <p:cNvPr id="15" name="TextBox 14">
            <a:extLst>
              <a:ext uri="{FF2B5EF4-FFF2-40B4-BE49-F238E27FC236}">
                <a16:creationId xmlns:a16="http://schemas.microsoft.com/office/drawing/2014/main" id="{98E2A249-AAB1-4BC9-B5A1-0CB82924D413}"/>
              </a:ext>
              <a:ext uri="{C183D7F6-B498-43B3-948B-1728B52AA6E4}">
                <adec:decorative xmlns:adec="http://schemas.microsoft.com/office/drawing/2017/decorative" val="1"/>
              </a:ext>
            </a:extLst>
          </p:cNvPr>
          <p:cNvSpPr txBox="1"/>
          <p:nvPr>
            <p:custDataLst>
              <p:tags r:id="rId15"/>
            </p:custDataLst>
          </p:nvPr>
        </p:nvSpPr>
        <p:spPr>
          <a:xfrm>
            <a:off x="10337800" y="2725420"/>
            <a:ext cx="1016000" cy="635000"/>
          </a:xfrm>
          <a:prstGeom prst="rect">
            <a:avLst/>
          </a:prstGeom>
          <a:noFill/>
        </p:spPr>
        <p:txBody>
          <a:bodyPr vertOverflow="overflow" vert="horz" wrap="square" rtlCol="0" anchor="ctr" anchorCtr="0">
            <a:spAutoFit/>
          </a:bodyPr>
          <a:lstStyle/>
          <a:p>
            <a:pPr algn="r"/>
            <a:r>
              <a:rPr lang="en-GB"/>
              <a:t>##.##%</a:t>
            </a:r>
          </a:p>
        </p:txBody>
      </p:sp>
      <p:sp>
        <p:nvSpPr>
          <p:cNvPr id="16" name="Rectangle: Rounded Corners 15">
            <a:extLst>
              <a:ext uri="{FF2B5EF4-FFF2-40B4-BE49-F238E27FC236}">
                <a16:creationId xmlns:a16="http://schemas.microsoft.com/office/drawing/2014/main" id="{50F9E317-470C-44F9-9807-2C98439646D3}"/>
              </a:ext>
              <a:ext uri="{C183D7F6-B498-43B3-948B-1728B52AA6E4}">
                <adec:decorative xmlns:adec="http://schemas.microsoft.com/office/drawing/2017/decorative" val="1"/>
              </a:ext>
            </a:extLst>
          </p:cNvPr>
          <p:cNvSpPr/>
          <p:nvPr>
            <p:custDataLst>
              <p:tags r:id="rId16"/>
            </p:custDataLst>
          </p:nvPr>
        </p:nvSpPr>
        <p:spPr>
          <a:xfrm>
            <a:off x="838200" y="2877820"/>
            <a:ext cx="9499600" cy="317500"/>
          </a:xfrm>
          <a:prstGeom prst="roundRect">
            <a:avLst/>
          </a:prstGeom>
          <a:solidFill>
            <a:srgbClr val="4472C4">
              <a:alpha val="0"/>
            </a:srgbClr>
          </a:solidFill>
          <a:ln w="12700" cap="flat" cmpd="sng" algn="ctr">
            <a:solidFill>
              <a:srgbClr val="808080"/>
            </a:solidFill>
            <a:prstDash val="solid"/>
            <a:miter lim="800000"/>
          </a:ln>
        </p:spPr>
        <p:style>
          <a:lnRef idx="2">
            <a:schemeClr val="accent1">
              <a:shade val="15000"/>
            </a:schemeClr>
          </a:lnRef>
          <a:fillRef idx="1">
            <a:schemeClr val="accent1"/>
          </a:fillRef>
          <a:effectRef idx="0">
            <a:schemeClr val="accent1"/>
          </a:effectRef>
          <a:fontRef idx="minor">
            <a:schemeClr val="lt1"/>
          </a:fontRef>
        </p:style>
        <p:txBody>
          <a:bodyPr vertOverflow="clip" horzOverflow="clip" rtlCol="0" anchor="ctr" anchorCtr="0"/>
          <a:lstStyle/>
          <a:p>
            <a:pPr algn="l"/>
            <a:endParaRPr lang="en-GB">
              <a:solidFill>
                <a:srgbClr val="000000"/>
              </a:solidFill>
            </a:endParaRPr>
          </a:p>
        </p:txBody>
      </p:sp>
      <p:sp>
        <p:nvSpPr>
          <p:cNvPr id="17" name="Rectangle: Rounded Corners 16">
            <a:extLst>
              <a:ext uri="{FF2B5EF4-FFF2-40B4-BE49-F238E27FC236}">
                <a16:creationId xmlns:a16="http://schemas.microsoft.com/office/drawing/2014/main" id="{E7573692-1697-4498-89B2-9B68825F1431}"/>
              </a:ext>
              <a:ext uri="{C183D7F6-B498-43B3-948B-1728B52AA6E4}">
                <adec:decorative xmlns:adec="http://schemas.microsoft.com/office/drawing/2017/decorative" val="1"/>
              </a:ext>
            </a:extLst>
          </p:cNvPr>
          <p:cNvSpPr/>
          <p:nvPr>
            <p:custDataLst>
              <p:tags r:id="rId17"/>
            </p:custDataLst>
          </p:nvPr>
        </p:nvSpPr>
        <p:spPr>
          <a:xfrm>
            <a:off x="838200" y="2877820"/>
            <a:ext cx="63500" cy="317500"/>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vertOverflow="clip" horzOverflow="clip" wrap="none" rIns="0" rtlCol="0" anchor="ctr" anchorCtr="0"/>
          <a:lstStyle/>
          <a:p>
            <a:pPr algn="l"/>
            <a:endParaRPr lang="en-GB">
              <a:solidFill>
                <a:srgbClr val="FFFFFF"/>
              </a:solidFill>
            </a:endParaRPr>
          </a:p>
        </p:txBody>
      </p:sp>
      <p:sp>
        <p:nvSpPr>
          <p:cNvPr id="18" name="TextBox 17">
            <a:extLst>
              <a:ext uri="{FF2B5EF4-FFF2-40B4-BE49-F238E27FC236}">
                <a16:creationId xmlns:a16="http://schemas.microsoft.com/office/drawing/2014/main" id="{1C0BD1AE-39B4-43E8-973C-F94AD03A8091}"/>
              </a:ext>
            </a:extLst>
          </p:cNvPr>
          <p:cNvSpPr txBox="1"/>
          <p:nvPr>
            <p:custDataLst>
              <p:tags r:id="rId18"/>
            </p:custDataLst>
          </p:nvPr>
        </p:nvSpPr>
        <p:spPr>
          <a:xfrm>
            <a:off x="838200" y="3322320"/>
            <a:ext cx="9499600" cy="317500"/>
          </a:xfrm>
          <a:prstGeom prst="rect">
            <a:avLst/>
          </a:prstGeom>
          <a:noFill/>
        </p:spPr>
        <p:txBody>
          <a:bodyPr vertOverflow="overflow" vert="horz" wrap="square" tIns="0" bIns="0" rtlCol="0" anchor="b" anchorCtr="0">
            <a:normAutofit/>
          </a:bodyPr>
          <a:lstStyle/>
          <a:p>
            <a:pPr algn="l"/>
            <a:r>
              <a:rPr lang="en-GB"/>
              <a:t>Pricing and menu design</a:t>
            </a:r>
          </a:p>
        </p:txBody>
      </p:sp>
      <p:sp>
        <p:nvSpPr>
          <p:cNvPr id="19" name="TextBox 18">
            <a:extLst>
              <a:ext uri="{FF2B5EF4-FFF2-40B4-BE49-F238E27FC236}">
                <a16:creationId xmlns:a16="http://schemas.microsoft.com/office/drawing/2014/main" id="{1DCF3757-E7FB-426A-90A0-8D67990F1F0D}"/>
              </a:ext>
              <a:ext uri="{C183D7F6-B498-43B3-948B-1728B52AA6E4}">
                <adec:decorative xmlns:adec="http://schemas.microsoft.com/office/drawing/2017/decorative" val="1"/>
              </a:ext>
            </a:extLst>
          </p:cNvPr>
          <p:cNvSpPr txBox="1"/>
          <p:nvPr>
            <p:custDataLst>
              <p:tags r:id="rId19"/>
            </p:custDataLst>
          </p:nvPr>
        </p:nvSpPr>
        <p:spPr>
          <a:xfrm>
            <a:off x="10337800" y="3487420"/>
            <a:ext cx="1016000" cy="635000"/>
          </a:xfrm>
          <a:prstGeom prst="rect">
            <a:avLst/>
          </a:prstGeom>
          <a:noFill/>
        </p:spPr>
        <p:txBody>
          <a:bodyPr vertOverflow="overflow" vert="horz" wrap="square" rtlCol="0" anchor="ctr" anchorCtr="0">
            <a:spAutoFit/>
          </a:bodyPr>
          <a:lstStyle/>
          <a:p>
            <a:pPr algn="r"/>
            <a:r>
              <a:rPr lang="en-GB"/>
              <a:t>##.##%</a:t>
            </a:r>
          </a:p>
        </p:txBody>
      </p:sp>
      <p:sp>
        <p:nvSpPr>
          <p:cNvPr id="20" name="Rectangle: Rounded Corners 19">
            <a:extLst>
              <a:ext uri="{FF2B5EF4-FFF2-40B4-BE49-F238E27FC236}">
                <a16:creationId xmlns:a16="http://schemas.microsoft.com/office/drawing/2014/main" id="{32F81DDD-EEF1-40DD-BC74-760D72B4BC55}"/>
              </a:ext>
              <a:ext uri="{C183D7F6-B498-43B3-948B-1728B52AA6E4}">
                <adec:decorative xmlns:adec="http://schemas.microsoft.com/office/drawing/2017/decorative" val="1"/>
              </a:ext>
            </a:extLst>
          </p:cNvPr>
          <p:cNvSpPr/>
          <p:nvPr>
            <p:custDataLst>
              <p:tags r:id="rId20"/>
            </p:custDataLst>
          </p:nvPr>
        </p:nvSpPr>
        <p:spPr>
          <a:xfrm>
            <a:off x="838200" y="3639820"/>
            <a:ext cx="9499600" cy="317500"/>
          </a:xfrm>
          <a:prstGeom prst="roundRect">
            <a:avLst/>
          </a:prstGeom>
          <a:solidFill>
            <a:srgbClr val="4472C4">
              <a:alpha val="0"/>
            </a:srgbClr>
          </a:solidFill>
          <a:ln w="12700" cap="flat" cmpd="sng" algn="ctr">
            <a:solidFill>
              <a:srgbClr val="808080"/>
            </a:solidFill>
            <a:prstDash val="solid"/>
            <a:miter lim="800000"/>
          </a:ln>
        </p:spPr>
        <p:style>
          <a:lnRef idx="2">
            <a:schemeClr val="accent1">
              <a:shade val="15000"/>
            </a:schemeClr>
          </a:lnRef>
          <a:fillRef idx="1">
            <a:schemeClr val="accent1"/>
          </a:fillRef>
          <a:effectRef idx="0">
            <a:schemeClr val="accent1"/>
          </a:effectRef>
          <a:fontRef idx="minor">
            <a:schemeClr val="lt1"/>
          </a:fontRef>
        </p:style>
        <p:txBody>
          <a:bodyPr vertOverflow="clip" horzOverflow="clip" rtlCol="0" anchor="ctr" anchorCtr="0"/>
          <a:lstStyle/>
          <a:p>
            <a:pPr algn="l"/>
            <a:endParaRPr lang="en-GB">
              <a:solidFill>
                <a:srgbClr val="000000"/>
              </a:solidFill>
            </a:endParaRPr>
          </a:p>
        </p:txBody>
      </p:sp>
      <p:sp>
        <p:nvSpPr>
          <p:cNvPr id="21" name="Rectangle: Rounded Corners 20">
            <a:extLst>
              <a:ext uri="{FF2B5EF4-FFF2-40B4-BE49-F238E27FC236}">
                <a16:creationId xmlns:a16="http://schemas.microsoft.com/office/drawing/2014/main" id="{692F5761-7590-47B3-BEF0-99EB4A594635}"/>
              </a:ext>
              <a:ext uri="{C183D7F6-B498-43B3-948B-1728B52AA6E4}">
                <adec:decorative xmlns:adec="http://schemas.microsoft.com/office/drawing/2017/decorative" val="1"/>
              </a:ext>
            </a:extLst>
          </p:cNvPr>
          <p:cNvSpPr/>
          <p:nvPr>
            <p:custDataLst>
              <p:tags r:id="rId21"/>
            </p:custDataLst>
          </p:nvPr>
        </p:nvSpPr>
        <p:spPr>
          <a:xfrm>
            <a:off x="838200" y="3639820"/>
            <a:ext cx="63500" cy="317500"/>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vertOverflow="clip" horzOverflow="clip" wrap="none" rIns="0" rtlCol="0" anchor="ctr" anchorCtr="0"/>
          <a:lstStyle/>
          <a:p>
            <a:pPr algn="l"/>
            <a:endParaRPr lang="en-GB">
              <a:solidFill>
                <a:srgbClr val="FFFFFF"/>
              </a:solidFill>
            </a:endParaRPr>
          </a:p>
        </p:txBody>
      </p:sp>
      <p:sp>
        <p:nvSpPr>
          <p:cNvPr id="22" name="TextBox 21">
            <a:extLst>
              <a:ext uri="{FF2B5EF4-FFF2-40B4-BE49-F238E27FC236}">
                <a16:creationId xmlns:a16="http://schemas.microsoft.com/office/drawing/2014/main" id="{1358DDF7-3439-433D-9B25-5E72653135EA}"/>
              </a:ext>
            </a:extLst>
          </p:cNvPr>
          <p:cNvSpPr txBox="1"/>
          <p:nvPr>
            <p:custDataLst>
              <p:tags r:id="rId22"/>
            </p:custDataLst>
          </p:nvPr>
        </p:nvSpPr>
        <p:spPr>
          <a:xfrm>
            <a:off x="838200" y="4084320"/>
            <a:ext cx="9499600" cy="317500"/>
          </a:xfrm>
          <a:prstGeom prst="rect">
            <a:avLst/>
          </a:prstGeom>
          <a:noFill/>
        </p:spPr>
        <p:txBody>
          <a:bodyPr vertOverflow="overflow" vert="horz" wrap="square" tIns="0" bIns="0" rtlCol="0" anchor="b" anchorCtr="0">
            <a:normAutofit/>
          </a:bodyPr>
          <a:lstStyle/>
          <a:p>
            <a:pPr algn="l"/>
            <a:r>
              <a:rPr lang="en-GB"/>
              <a:t>Performance appraisal</a:t>
            </a:r>
          </a:p>
        </p:txBody>
      </p:sp>
      <p:sp>
        <p:nvSpPr>
          <p:cNvPr id="23" name="TextBox 22">
            <a:extLst>
              <a:ext uri="{FF2B5EF4-FFF2-40B4-BE49-F238E27FC236}">
                <a16:creationId xmlns:a16="http://schemas.microsoft.com/office/drawing/2014/main" id="{336BDB8F-B757-4E0A-B81E-48F28AF69163}"/>
              </a:ext>
              <a:ext uri="{C183D7F6-B498-43B3-948B-1728B52AA6E4}">
                <adec:decorative xmlns:adec="http://schemas.microsoft.com/office/drawing/2017/decorative" val="1"/>
              </a:ext>
            </a:extLst>
          </p:cNvPr>
          <p:cNvSpPr txBox="1"/>
          <p:nvPr>
            <p:custDataLst>
              <p:tags r:id="rId23"/>
            </p:custDataLst>
          </p:nvPr>
        </p:nvSpPr>
        <p:spPr>
          <a:xfrm>
            <a:off x="10337800" y="4249420"/>
            <a:ext cx="1016000" cy="635000"/>
          </a:xfrm>
          <a:prstGeom prst="rect">
            <a:avLst/>
          </a:prstGeom>
          <a:noFill/>
        </p:spPr>
        <p:txBody>
          <a:bodyPr vertOverflow="overflow" vert="horz" wrap="square" rtlCol="0" anchor="ctr" anchorCtr="0">
            <a:spAutoFit/>
          </a:bodyPr>
          <a:lstStyle/>
          <a:p>
            <a:pPr algn="r"/>
            <a:r>
              <a:rPr lang="en-GB"/>
              <a:t>##.##%</a:t>
            </a:r>
          </a:p>
        </p:txBody>
      </p:sp>
      <p:sp>
        <p:nvSpPr>
          <p:cNvPr id="24" name="Rectangle: Rounded Corners 23">
            <a:extLst>
              <a:ext uri="{FF2B5EF4-FFF2-40B4-BE49-F238E27FC236}">
                <a16:creationId xmlns:a16="http://schemas.microsoft.com/office/drawing/2014/main" id="{F3E9A669-83B9-42F7-A8AB-85903EB93962}"/>
              </a:ext>
              <a:ext uri="{C183D7F6-B498-43B3-948B-1728B52AA6E4}">
                <adec:decorative xmlns:adec="http://schemas.microsoft.com/office/drawing/2017/decorative" val="1"/>
              </a:ext>
            </a:extLst>
          </p:cNvPr>
          <p:cNvSpPr/>
          <p:nvPr>
            <p:custDataLst>
              <p:tags r:id="rId24"/>
            </p:custDataLst>
          </p:nvPr>
        </p:nvSpPr>
        <p:spPr>
          <a:xfrm>
            <a:off x="838200" y="4401820"/>
            <a:ext cx="9499600" cy="317500"/>
          </a:xfrm>
          <a:prstGeom prst="roundRect">
            <a:avLst/>
          </a:prstGeom>
          <a:solidFill>
            <a:srgbClr val="4472C4">
              <a:alpha val="0"/>
            </a:srgbClr>
          </a:solidFill>
          <a:ln w="12700" cap="flat" cmpd="sng" algn="ctr">
            <a:solidFill>
              <a:srgbClr val="808080"/>
            </a:solidFill>
            <a:prstDash val="solid"/>
            <a:miter lim="800000"/>
          </a:ln>
        </p:spPr>
        <p:style>
          <a:lnRef idx="2">
            <a:schemeClr val="accent1">
              <a:shade val="15000"/>
            </a:schemeClr>
          </a:lnRef>
          <a:fillRef idx="1">
            <a:schemeClr val="accent1"/>
          </a:fillRef>
          <a:effectRef idx="0">
            <a:schemeClr val="accent1"/>
          </a:effectRef>
          <a:fontRef idx="minor">
            <a:schemeClr val="lt1"/>
          </a:fontRef>
        </p:style>
        <p:txBody>
          <a:bodyPr vertOverflow="clip" horzOverflow="clip" rtlCol="0" anchor="ctr" anchorCtr="0"/>
          <a:lstStyle/>
          <a:p>
            <a:pPr algn="l"/>
            <a:endParaRPr lang="en-GB">
              <a:solidFill>
                <a:srgbClr val="000000"/>
              </a:solidFill>
            </a:endParaRPr>
          </a:p>
        </p:txBody>
      </p:sp>
      <p:sp>
        <p:nvSpPr>
          <p:cNvPr id="25" name="Rectangle: Rounded Corners 24">
            <a:extLst>
              <a:ext uri="{FF2B5EF4-FFF2-40B4-BE49-F238E27FC236}">
                <a16:creationId xmlns:a16="http://schemas.microsoft.com/office/drawing/2014/main" id="{58C9307D-D76D-484C-A20F-B95886026BED}"/>
              </a:ext>
              <a:ext uri="{C183D7F6-B498-43B3-948B-1728B52AA6E4}">
                <adec:decorative xmlns:adec="http://schemas.microsoft.com/office/drawing/2017/decorative" val="1"/>
              </a:ext>
            </a:extLst>
          </p:cNvPr>
          <p:cNvSpPr/>
          <p:nvPr>
            <p:custDataLst>
              <p:tags r:id="rId25"/>
            </p:custDataLst>
          </p:nvPr>
        </p:nvSpPr>
        <p:spPr>
          <a:xfrm>
            <a:off x="838200" y="4401820"/>
            <a:ext cx="63500" cy="317500"/>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vertOverflow="clip" horzOverflow="clip" wrap="none" rIns="0" rtlCol="0" anchor="ctr" anchorCtr="0"/>
          <a:lstStyle/>
          <a:p>
            <a:pPr algn="l"/>
            <a:endParaRPr lang="en-GB">
              <a:solidFill>
                <a:srgbClr val="FFFFFF"/>
              </a:solidFill>
            </a:endParaRPr>
          </a:p>
        </p:txBody>
      </p:sp>
      <p:sp>
        <p:nvSpPr>
          <p:cNvPr id="26" name="Rectangle 25">
            <a:extLst>
              <a:ext uri="{FF2B5EF4-FFF2-40B4-BE49-F238E27FC236}">
                <a16:creationId xmlns:a16="http://schemas.microsoft.com/office/drawing/2014/main" id="{8A5FE297-8742-409E-BCDF-01DD829FDF69}"/>
              </a:ext>
              <a:ext uri="{C183D7F6-B498-43B3-948B-1728B52AA6E4}">
                <adec:decorative xmlns:adec="http://schemas.microsoft.com/office/drawing/2017/decorative" val="1"/>
              </a:ext>
            </a:extLst>
          </p:cNvPr>
          <p:cNvSpPr/>
          <p:nvPr>
            <p:custDataLst>
              <p:tags r:id="rId26"/>
            </p:custDataLst>
          </p:nvPr>
        </p:nvSpPr>
        <p:spPr>
          <a:xfrm>
            <a:off x="0" y="5486400"/>
            <a:ext cx="12192000" cy="1219200"/>
          </a:xfrm>
          <a:prstGeom prst="rect">
            <a:avLst/>
          </a:prstGeom>
          <a:solidFill>
            <a:srgbClr val="666666">
              <a:alpha val="40000"/>
            </a:srgbClr>
          </a:solidFill>
          <a:ln w="12700" cap="flat" cmpd="sng" algn="ctr">
            <a:solidFill>
              <a:srgbClr val="808080">
                <a:alpha val="40000"/>
              </a:srgbClr>
            </a:solidFill>
            <a:prstDash val="dash"/>
            <a:miter lim="800000"/>
          </a:ln>
        </p:spPr>
        <p:style>
          <a:lnRef idx="2">
            <a:schemeClr val="accent1">
              <a:shade val="15000"/>
            </a:schemeClr>
          </a:lnRef>
          <a:fillRef idx="1">
            <a:schemeClr val="accent1"/>
          </a:fillRef>
          <a:effectRef idx="0">
            <a:schemeClr val="accent1"/>
          </a:effectRef>
          <a:fontRef idx="minor">
            <a:schemeClr val="lt1"/>
          </a:fontRef>
        </p:style>
        <p:txBody>
          <a:bodyPr vertOverflow="clip" horzOverflow="clip" rtlCol="0" anchor="ctr" anchorCtr="1"/>
          <a:lstStyle/>
          <a:p>
            <a:pPr algn="l"/>
            <a:r>
              <a:rPr lang="en-GB" sz="8000">
                <a:solidFill>
                  <a:srgbClr val="FFFFFF"/>
                </a:solidFill>
              </a:rPr>
              <a:t>RESULTS SLIDE</a:t>
            </a:r>
          </a:p>
        </p:txBody>
      </p:sp>
    </p:spTree>
    <p:custDataLst>
      <p:tags r:id="rId1"/>
    </p:custDataLst>
    <p:extLst>
      <p:ext uri="{BB962C8B-B14F-4D97-AF65-F5344CB8AC3E}">
        <p14:creationId xmlns:p14="http://schemas.microsoft.com/office/powerpoint/2010/main" val="2426400892"/>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65432C-6EE4-3A48-B260-083AF2E7E36A}"/>
              </a:ext>
              <a:ext uri="{C183D7F6-B498-43B3-948B-1728B52AA6E4}">
                <adec:decorative xmlns:adec="http://schemas.microsoft.com/office/drawing/2017/decorative" val="1"/>
              </a:ext>
            </a:extLst>
          </p:cNvPr>
          <p:cNvSpPr>
            <a:spLocks noGrp="1"/>
          </p:cNvSpPr>
          <p:nvPr>
            <p:ph type="title"/>
            <p:custDataLst>
              <p:tags r:id="rId2"/>
            </p:custDataLst>
          </p:nvPr>
        </p:nvSpPr>
        <p:spPr/>
        <p:txBody>
          <a:bodyPr/>
          <a:lstStyle/>
          <a:p>
            <a:r>
              <a:rPr lang="en-GB"/>
              <a:t>How does effective directing improve customer satisfaction?</a:t>
            </a:r>
            <a:endParaRPr lang="en-FI"/>
          </a:p>
        </p:txBody>
      </p:sp>
      <p:sp>
        <p:nvSpPr>
          <p:cNvPr id="3" name="Content Placeholder 2">
            <a:extLst>
              <a:ext uri="{FF2B5EF4-FFF2-40B4-BE49-F238E27FC236}">
                <a16:creationId xmlns:a16="http://schemas.microsoft.com/office/drawing/2014/main" id="{69BB87DD-025D-AE43-4A03-910135B61E5D}"/>
              </a:ext>
              <a:ext uri="{C183D7F6-B498-43B3-948B-1728B52AA6E4}">
                <adec:decorative xmlns:adec="http://schemas.microsoft.com/office/drawing/2017/decorative" val="1"/>
              </a:ext>
            </a:extLst>
          </p:cNvPr>
          <p:cNvSpPr>
            <a:spLocks noGrp="1"/>
          </p:cNvSpPr>
          <p:nvPr>
            <p:ph sz="quarter" idx="13"/>
            <p:custDataLst>
              <p:tags r:id="rId3"/>
            </p:custDataLst>
          </p:nvPr>
        </p:nvSpPr>
        <p:spPr/>
        <p:txBody>
          <a:bodyPr/>
          <a:lstStyle/>
          <a:p>
            <a:pPr marL="0" indent="0">
              <a:buNone/>
            </a:pPr>
            <a:r>
              <a:rPr lang="en-FI"/>
              <a:t> </a:t>
            </a:r>
            <a:endParaRPr lang="en-FI" dirty="0"/>
          </a:p>
        </p:txBody>
      </p:sp>
      <p:sp>
        <p:nvSpPr>
          <p:cNvPr id="4" name="Rectangle: Rounded Corners 3">
            <a:extLst>
              <a:ext uri="{FF2B5EF4-FFF2-40B4-BE49-F238E27FC236}">
                <a16:creationId xmlns:a16="http://schemas.microsoft.com/office/drawing/2014/main" id="{36F23E1B-2A86-476B-A60D-C1FACA4267A1}"/>
              </a:ext>
            </a:extLst>
          </p:cNvPr>
          <p:cNvSpPr/>
          <p:nvPr>
            <p:custDataLst>
              <p:tags r:id="rId4"/>
            </p:custDataLst>
          </p:nvPr>
        </p:nvSpPr>
        <p:spPr>
          <a:xfrm>
            <a:off x="63500" y="63500"/>
            <a:ext cx="2032000" cy="381000"/>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vertOverflow="clip" horzOverflow="clip" lIns="0" tIns="0" rIns="0" bIns="0" rtlCol="0" anchor="ctr" anchorCtr="1"/>
          <a:lstStyle/>
          <a:p>
            <a:pPr algn="l"/>
            <a:r>
              <a:rPr lang="en-GB"/>
              <a:t>##/##</a:t>
            </a:r>
          </a:p>
        </p:txBody>
      </p:sp>
      <p:sp>
        <p:nvSpPr>
          <p:cNvPr id="5" name="Rectangle: Rounded Corners 4">
            <a:extLst>
              <a:ext uri="{FF2B5EF4-FFF2-40B4-BE49-F238E27FC236}">
                <a16:creationId xmlns:a16="http://schemas.microsoft.com/office/drawing/2014/main" id="{5A500A12-6428-45A8-9B7E-AA2180D9BA39}"/>
              </a:ext>
              <a:ext uri="{C183D7F6-B498-43B3-948B-1728B52AA6E4}">
                <adec:decorative xmlns:adec="http://schemas.microsoft.com/office/drawing/2017/decorative" val="1"/>
              </a:ext>
            </a:extLst>
          </p:cNvPr>
          <p:cNvSpPr/>
          <p:nvPr>
            <p:custDataLst>
              <p:tags r:id="rId5"/>
            </p:custDataLst>
          </p:nvPr>
        </p:nvSpPr>
        <p:spPr>
          <a:xfrm>
            <a:off x="10096500" y="63500"/>
            <a:ext cx="2032000" cy="381000"/>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vertOverflow="clip" horzOverflow="clip" lIns="0" tIns="0" rIns="0" bIns="0" rtlCol="0" anchor="ctr" anchorCtr="1"/>
          <a:lstStyle/>
          <a:p>
            <a:pPr algn="l"/>
            <a:r>
              <a:rPr lang="en-GB"/>
              <a:t>Question slide</a:t>
            </a:r>
          </a:p>
        </p:txBody>
      </p:sp>
      <p:sp>
        <p:nvSpPr>
          <p:cNvPr id="6" name="Rectangle: Top Corners Snipped 5">
            <a:extLst>
              <a:ext uri="{FF2B5EF4-FFF2-40B4-BE49-F238E27FC236}">
                <a16:creationId xmlns:a16="http://schemas.microsoft.com/office/drawing/2014/main" id="{1D786DE0-007B-4361-B323-63987B991829}"/>
              </a:ext>
              <a:ext uri="{C183D7F6-B498-43B3-948B-1728B52AA6E4}">
                <adec:decorative xmlns:adec="http://schemas.microsoft.com/office/drawing/2017/decorative" val="1"/>
              </a:ext>
            </a:extLst>
          </p:cNvPr>
          <p:cNvSpPr/>
          <p:nvPr>
            <p:custDataLst>
              <p:tags r:id="rId6"/>
            </p:custDataLst>
          </p:nvPr>
        </p:nvSpPr>
        <p:spPr>
          <a:xfrm>
            <a:off x="165100" y="254000"/>
            <a:ext cx="177800" cy="127000"/>
          </a:xfrm>
          <a:prstGeom prst="snip2SameRect">
            <a:avLst/>
          </a:prstGeom>
          <a:solidFill>
            <a:srgbClr val="FFFFFF"/>
          </a:solidFill>
        </p:spPr>
        <p:style>
          <a:lnRef idx="2">
            <a:schemeClr val="accent1">
              <a:shade val="15000"/>
            </a:schemeClr>
          </a:lnRef>
          <a:fillRef idx="1">
            <a:schemeClr val="accent1"/>
          </a:fillRef>
          <a:effectRef idx="0">
            <a:schemeClr val="accent1"/>
          </a:effectRef>
          <a:fontRef idx="minor">
            <a:schemeClr val="lt1"/>
          </a:fontRef>
        </p:style>
        <p:txBody>
          <a:bodyPr vertOverflow="clip" horzOverflow="clip" rtlCol="0" anchor="t"/>
          <a:lstStyle/>
          <a:p>
            <a:pPr algn="l"/>
            <a:endParaRPr lang="en-GB"/>
          </a:p>
        </p:txBody>
      </p:sp>
      <p:sp>
        <p:nvSpPr>
          <p:cNvPr id="7" name="Oval 6">
            <a:extLst>
              <a:ext uri="{FF2B5EF4-FFF2-40B4-BE49-F238E27FC236}">
                <a16:creationId xmlns:a16="http://schemas.microsoft.com/office/drawing/2014/main" id="{70FBFD5F-63E0-4EAA-BB5C-4D84F82F7C9A}"/>
              </a:ext>
              <a:ext uri="{C183D7F6-B498-43B3-948B-1728B52AA6E4}">
                <adec:decorative xmlns:adec="http://schemas.microsoft.com/office/drawing/2017/decorative" val="1"/>
              </a:ext>
            </a:extLst>
          </p:cNvPr>
          <p:cNvSpPr/>
          <p:nvPr>
            <p:custDataLst>
              <p:tags r:id="rId7"/>
            </p:custDataLst>
          </p:nvPr>
        </p:nvSpPr>
        <p:spPr>
          <a:xfrm>
            <a:off x="190500" y="127000"/>
            <a:ext cx="127000" cy="127000"/>
          </a:xfrm>
          <a:prstGeom prst="ellipse">
            <a:avLst/>
          </a:prstGeom>
          <a:solidFill>
            <a:srgbClr val="FFFFFF"/>
          </a:solidFill>
        </p:spPr>
        <p:style>
          <a:lnRef idx="2">
            <a:schemeClr val="accent1">
              <a:shade val="15000"/>
            </a:schemeClr>
          </a:lnRef>
          <a:fillRef idx="1">
            <a:schemeClr val="accent1"/>
          </a:fillRef>
          <a:effectRef idx="0">
            <a:schemeClr val="accent1"/>
          </a:effectRef>
          <a:fontRef idx="minor">
            <a:schemeClr val="lt1"/>
          </a:fontRef>
        </p:style>
        <p:txBody>
          <a:bodyPr vertOverflow="clip" horzOverflow="clip" rtlCol="0" anchor="t"/>
          <a:lstStyle/>
          <a:p>
            <a:pPr algn="l"/>
            <a:endParaRPr lang="en-GB"/>
          </a:p>
        </p:txBody>
      </p:sp>
      <p:sp>
        <p:nvSpPr>
          <p:cNvPr id="8" name="Oval 7">
            <a:extLst>
              <a:ext uri="{FF2B5EF4-FFF2-40B4-BE49-F238E27FC236}">
                <a16:creationId xmlns:a16="http://schemas.microsoft.com/office/drawing/2014/main" id="{FE403F47-5622-48B2-9ED0-81F376A8CA0E}"/>
              </a:ext>
              <a:ext uri="{C183D7F6-B498-43B3-948B-1728B52AA6E4}">
                <adec:decorative xmlns:adec="http://schemas.microsoft.com/office/drawing/2017/decorative" val="1"/>
              </a:ext>
            </a:extLst>
          </p:cNvPr>
          <p:cNvSpPr/>
          <p:nvPr>
            <p:custDataLst>
              <p:tags r:id="rId8"/>
            </p:custDataLst>
          </p:nvPr>
        </p:nvSpPr>
        <p:spPr>
          <a:xfrm>
            <a:off x="11341100" y="6007100"/>
            <a:ext cx="762000" cy="762000"/>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vertOverflow="clip" horzOverflow="clip" lIns="0" rIns="0" rtlCol="0" anchor="ctr" anchorCtr="1"/>
          <a:lstStyle/>
          <a:p>
            <a:pPr algn="l"/>
            <a:endParaRPr lang="en-GB"/>
          </a:p>
        </p:txBody>
      </p:sp>
      <p:sp>
        <p:nvSpPr>
          <p:cNvPr id="9" name="TextBox 8">
            <a:extLst>
              <a:ext uri="{FF2B5EF4-FFF2-40B4-BE49-F238E27FC236}">
                <a16:creationId xmlns:a16="http://schemas.microsoft.com/office/drawing/2014/main" id="{F55B6D30-FD9E-4FC1-BE6C-ADD7DEC28FC5}"/>
              </a:ext>
            </a:extLst>
          </p:cNvPr>
          <p:cNvSpPr txBox="1"/>
          <p:nvPr>
            <p:custDataLst>
              <p:tags r:id="rId9"/>
            </p:custDataLst>
          </p:nvPr>
        </p:nvSpPr>
        <p:spPr>
          <a:xfrm>
            <a:off x="3429000" y="88900"/>
            <a:ext cx="2413000" cy="381000"/>
          </a:xfrm>
          <a:prstGeom prst="rect">
            <a:avLst/>
          </a:prstGeom>
          <a:noFill/>
        </p:spPr>
        <p:txBody>
          <a:bodyPr vertOverflow="overflow" vert="horz" wrap="square" rtlCol="0" anchor="t">
            <a:spAutoFit/>
          </a:bodyPr>
          <a:lstStyle/>
          <a:p>
            <a:pPr algn="l"/>
            <a:r>
              <a:rPr lang="en-GB"/>
              <a:t>Join at: </a:t>
            </a:r>
            <a:r>
              <a:rPr lang="en-GB" b="1"/>
              <a:t>vevox.app</a:t>
            </a:r>
            <a:endParaRPr lang="en-GB"/>
          </a:p>
        </p:txBody>
      </p:sp>
      <p:sp>
        <p:nvSpPr>
          <p:cNvPr id="10" name="TextBox 9">
            <a:extLst>
              <a:ext uri="{FF2B5EF4-FFF2-40B4-BE49-F238E27FC236}">
                <a16:creationId xmlns:a16="http://schemas.microsoft.com/office/drawing/2014/main" id="{EE58DE54-53EE-4FA0-9618-5F9D34D1C0EE}"/>
              </a:ext>
            </a:extLst>
          </p:cNvPr>
          <p:cNvSpPr txBox="1"/>
          <p:nvPr>
            <p:custDataLst>
              <p:tags r:id="rId10"/>
            </p:custDataLst>
          </p:nvPr>
        </p:nvSpPr>
        <p:spPr>
          <a:xfrm>
            <a:off x="6350000" y="101600"/>
            <a:ext cx="2413000" cy="381000"/>
          </a:xfrm>
          <a:prstGeom prst="rect">
            <a:avLst/>
          </a:prstGeom>
          <a:noFill/>
        </p:spPr>
        <p:txBody>
          <a:bodyPr vertOverflow="overflow" vert="horz" wrap="square" rtlCol="0" anchor="t">
            <a:spAutoFit/>
          </a:bodyPr>
          <a:lstStyle/>
          <a:p>
            <a:pPr algn="l"/>
            <a:r>
              <a:rPr lang="en-GB"/>
              <a:t>ID: </a:t>
            </a:r>
            <a:r>
              <a:rPr lang="en-GB" b="1"/>
              <a:t>XXX-XXX-XXX</a:t>
            </a:r>
            <a:endParaRPr lang="en-GB"/>
          </a:p>
        </p:txBody>
      </p:sp>
      <p:sp>
        <p:nvSpPr>
          <p:cNvPr id="11" name="TextBox 10">
            <a:extLst>
              <a:ext uri="{FF2B5EF4-FFF2-40B4-BE49-F238E27FC236}">
                <a16:creationId xmlns:a16="http://schemas.microsoft.com/office/drawing/2014/main" id="{01C4B833-16C9-4C76-BB55-4BB093F53511}"/>
              </a:ext>
            </a:extLst>
          </p:cNvPr>
          <p:cNvSpPr txBox="1"/>
          <p:nvPr>
            <p:custDataLst>
              <p:tags r:id="rId11"/>
            </p:custDataLst>
          </p:nvPr>
        </p:nvSpPr>
        <p:spPr>
          <a:xfrm>
            <a:off x="838200" y="1798320"/>
            <a:ext cx="9499600" cy="317500"/>
          </a:xfrm>
          <a:prstGeom prst="rect">
            <a:avLst/>
          </a:prstGeom>
          <a:noFill/>
        </p:spPr>
        <p:txBody>
          <a:bodyPr vertOverflow="overflow" vert="horz" wrap="square" tIns="0" bIns="0" rtlCol="0" anchor="b" anchorCtr="0">
            <a:normAutofit/>
          </a:bodyPr>
          <a:lstStyle/>
          <a:p>
            <a:pPr algn="l"/>
            <a:r>
              <a:rPr lang="en-GB"/>
              <a:t>By giving employees less supervision</a:t>
            </a:r>
          </a:p>
        </p:txBody>
      </p:sp>
      <p:sp>
        <p:nvSpPr>
          <p:cNvPr id="12" name="TextBox 11">
            <a:extLst>
              <a:ext uri="{FF2B5EF4-FFF2-40B4-BE49-F238E27FC236}">
                <a16:creationId xmlns:a16="http://schemas.microsoft.com/office/drawing/2014/main" id="{ACC38138-9656-4AD8-B07E-EEB65343EE8F}"/>
              </a:ext>
              <a:ext uri="{C183D7F6-B498-43B3-948B-1728B52AA6E4}">
                <adec:decorative xmlns:adec="http://schemas.microsoft.com/office/drawing/2017/decorative" val="1"/>
              </a:ext>
            </a:extLst>
          </p:cNvPr>
          <p:cNvSpPr txBox="1"/>
          <p:nvPr>
            <p:custDataLst>
              <p:tags r:id="rId12"/>
            </p:custDataLst>
          </p:nvPr>
        </p:nvSpPr>
        <p:spPr>
          <a:xfrm>
            <a:off x="10337800" y="1963420"/>
            <a:ext cx="1016000" cy="635000"/>
          </a:xfrm>
          <a:prstGeom prst="rect">
            <a:avLst/>
          </a:prstGeom>
          <a:noFill/>
        </p:spPr>
        <p:txBody>
          <a:bodyPr vertOverflow="overflow" vert="horz" wrap="square" rtlCol="0" anchor="ctr" anchorCtr="0">
            <a:spAutoFit/>
          </a:bodyPr>
          <a:lstStyle/>
          <a:p>
            <a:pPr algn="r"/>
            <a:r>
              <a:rPr lang="en-GB"/>
              <a:t>##.##%</a:t>
            </a:r>
          </a:p>
        </p:txBody>
      </p:sp>
      <p:sp>
        <p:nvSpPr>
          <p:cNvPr id="13" name="Rectangle: Rounded Corners 12">
            <a:extLst>
              <a:ext uri="{FF2B5EF4-FFF2-40B4-BE49-F238E27FC236}">
                <a16:creationId xmlns:a16="http://schemas.microsoft.com/office/drawing/2014/main" id="{2AC5153A-1515-43DE-AB78-92727140AC06}"/>
              </a:ext>
              <a:ext uri="{C183D7F6-B498-43B3-948B-1728B52AA6E4}">
                <adec:decorative xmlns:adec="http://schemas.microsoft.com/office/drawing/2017/decorative" val="1"/>
              </a:ext>
            </a:extLst>
          </p:cNvPr>
          <p:cNvSpPr/>
          <p:nvPr>
            <p:custDataLst>
              <p:tags r:id="rId13"/>
            </p:custDataLst>
          </p:nvPr>
        </p:nvSpPr>
        <p:spPr>
          <a:xfrm>
            <a:off x="838200" y="2115820"/>
            <a:ext cx="9499600" cy="317500"/>
          </a:xfrm>
          <a:prstGeom prst="roundRect">
            <a:avLst/>
          </a:prstGeom>
          <a:solidFill>
            <a:srgbClr val="4472C4">
              <a:alpha val="0"/>
            </a:srgbClr>
          </a:solidFill>
          <a:ln w="12700" cap="flat" cmpd="sng" algn="ctr">
            <a:solidFill>
              <a:srgbClr val="808080"/>
            </a:solidFill>
            <a:prstDash val="solid"/>
            <a:miter lim="800000"/>
          </a:ln>
        </p:spPr>
        <p:style>
          <a:lnRef idx="2">
            <a:schemeClr val="accent1">
              <a:shade val="15000"/>
            </a:schemeClr>
          </a:lnRef>
          <a:fillRef idx="1">
            <a:schemeClr val="accent1"/>
          </a:fillRef>
          <a:effectRef idx="0">
            <a:schemeClr val="accent1"/>
          </a:effectRef>
          <a:fontRef idx="minor">
            <a:schemeClr val="lt1"/>
          </a:fontRef>
        </p:style>
        <p:txBody>
          <a:bodyPr vertOverflow="clip" horzOverflow="clip" rtlCol="0" anchor="ctr" anchorCtr="0"/>
          <a:lstStyle/>
          <a:p>
            <a:pPr algn="l"/>
            <a:endParaRPr lang="en-GB">
              <a:solidFill>
                <a:srgbClr val="000000"/>
              </a:solidFill>
            </a:endParaRPr>
          </a:p>
        </p:txBody>
      </p:sp>
      <p:sp>
        <p:nvSpPr>
          <p:cNvPr id="14" name="Rectangle: Rounded Corners 13">
            <a:extLst>
              <a:ext uri="{FF2B5EF4-FFF2-40B4-BE49-F238E27FC236}">
                <a16:creationId xmlns:a16="http://schemas.microsoft.com/office/drawing/2014/main" id="{F7D67191-818D-421C-966F-A5597DC218FE}"/>
              </a:ext>
              <a:ext uri="{C183D7F6-B498-43B3-948B-1728B52AA6E4}">
                <adec:decorative xmlns:adec="http://schemas.microsoft.com/office/drawing/2017/decorative" val="1"/>
              </a:ext>
            </a:extLst>
          </p:cNvPr>
          <p:cNvSpPr/>
          <p:nvPr>
            <p:custDataLst>
              <p:tags r:id="rId14"/>
            </p:custDataLst>
          </p:nvPr>
        </p:nvSpPr>
        <p:spPr>
          <a:xfrm>
            <a:off x="838200" y="2115820"/>
            <a:ext cx="63500" cy="317500"/>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vertOverflow="clip" horzOverflow="clip" wrap="none" rIns="0" rtlCol="0" anchor="ctr" anchorCtr="0"/>
          <a:lstStyle/>
          <a:p>
            <a:pPr algn="l"/>
            <a:endParaRPr lang="en-GB">
              <a:solidFill>
                <a:srgbClr val="FFFFFF"/>
              </a:solidFill>
            </a:endParaRPr>
          </a:p>
        </p:txBody>
      </p:sp>
      <p:sp>
        <p:nvSpPr>
          <p:cNvPr id="15" name="TextBox 14">
            <a:extLst>
              <a:ext uri="{FF2B5EF4-FFF2-40B4-BE49-F238E27FC236}">
                <a16:creationId xmlns:a16="http://schemas.microsoft.com/office/drawing/2014/main" id="{AAB2721D-8EF6-48A8-B311-7589C2F5D748}"/>
              </a:ext>
            </a:extLst>
          </p:cNvPr>
          <p:cNvSpPr txBox="1"/>
          <p:nvPr>
            <p:custDataLst>
              <p:tags r:id="rId15"/>
            </p:custDataLst>
          </p:nvPr>
        </p:nvSpPr>
        <p:spPr>
          <a:xfrm>
            <a:off x="838200" y="2560320"/>
            <a:ext cx="9499600" cy="317500"/>
          </a:xfrm>
          <a:prstGeom prst="rect">
            <a:avLst/>
          </a:prstGeom>
          <a:noFill/>
        </p:spPr>
        <p:txBody>
          <a:bodyPr vertOverflow="overflow" vert="horz" wrap="square" tIns="0" bIns="0" rtlCol="0" anchor="b" anchorCtr="0">
            <a:normAutofit/>
          </a:bodyPr>
          <a:lstStyle/>
          <a:p>
            <a:pPr algn="l"/>
            <a:r>
              <a:rPr lang="en-GB"/>
              <a:t>By ensuring motivated employees provide excellent service</a:t>
            </a:r>
          </a:p>
        </p:txBody>
      </p:sp>
      <p:sp>
        <p:nvSpPr>
          <p:cNvPr id="16" name="TextBox 15">
            <a:extLst>
              <a:ext uri="{FF2B5EF4-FFF2-40B4-BE49-F238E27FC236}">
                <a16:creationId xmlns:a16="http://schemas.microsoft.com/office/drawing/2014/main" id="{A58F1097-1BC3-418A-9DBD-3CDE8C1D46C4}"/>
              </a:ext>
              <a:ext uri="{C183D7F6-B498-43B3-948B-1728B52AA6E4}">
                <adec:decorative xmlns:adec="http://schemas.microsoft.com/office/drawing/2017/decorative" val="1"/>
              </a:ext>
            </a:extLst>
          </p:cNvPr>
          <p:cNvSpPr txBox="1"/>
          <p:nvPr>
            <p:custDataLst>
              <p:tags r:id="rId16"/>
            </p:custDataLst>
          </p:nvPr>
        </p:nvSpPr>
        <p:spPr>
          <a:xfrm>
            <a:off x="10337800" y="2725420"/>
            <a:ext cx="1016000" cy="635000"/>
          </a:xfrm>
          <a:prstGeom prst="rect">
            <a:avLst/>
          </a:prstGeom>
          <a:noFill/>
        </p:spPr>
        <p:txBody>
          <a:bodyPr vertOverflow="overflow" vert="horz" wrap="square" rtlCol="0" anchor="ctr" anchorCtr="0">
            <a:spAutoFit/>
          </a:bodyPr>
          <a:lstStyle/>
          <a:p>
            <a:pPr algn="r"/>
            <a:r>
              <a:rPr lang="en-GB"/>
              <a:t>##.##%</a:t>
            </a:r>
          </a:p>
        </p:txBody>
      </p:sp>
      <p:sp>
        <p:nvSpPr>
          <p:cNvPr id="17" name="Rectangle: Rounded Corners 16">
            <a:extLst>
              <a:ext uri="{FF2B5EF4-FFF2-40B4-BE49-F238E27FC236}">
                <a16:creationId xmlns:a16="http://schemas.microsoft.com/office/drawing/2014/main" id="{F377F8C2-125D-44D2-A65C-BC7542A03412}"/>
              </a:ext>
              <a:ext uri="{C183D7F6-B498-43B3-948B-1728B52AA6E4}">
                <adec:decorative xmlns:adec="http://schemas.microsoft.com/office/drawing/2017/decorative" val="1"/>
              </a:ext>
            </a:extLst>
          </p:cNvPr>
          <p:cNvSpPr/>
          <p:nvPr>
            <p:custDataLst>
              <p:tags r:id="rId17"/>
            </p:custDataLst>
          </p:nvPr>
        </p:nvSpPr>
        <p:spPr>
          <a:xfrm>
            <a:off x="838200" y="2877820"/>
            <a:ext cx="9499600" cy="317500"/>
          </a:xfrm>
          <a:prstGeom prst="roundRect">
            <a:avLst/>
          </a:prstGeom>
          <a:solidFill>
            <a:srgbClr val="4472C4">
              <a:alpha val="0"/>
            </a:srgbClr>
          </a:solidFill>
          <a:ln w="12700" cap="flat" cmpd="sng" algn="ctr">
            <a:solidFill>
              <a:srgbClr val="808080"/>
            </a:solidFill>
            <a:prstDash val="solid"/>
            <a:miter lim="800000"/>
          </a:ln>
        </p:spPr>
        <p:style>
          <a:lnRef idx="2">
            <a:schemeClr val="accent1">
              <a:shade val="15000"/>
            </a:schemeClr>
          </a:lnRef>
          <a:fillRef idx="1">
            <a:schemeClr val="accent1"/>
          </a:fillRef>
          <a:effectRef idx="0">
            <a:schemeClr val="accent1"/>
          </a:effectRef>
          <a:fontRef idx="minor">
            <a:schemeClr val="lt1"/>
          </a:fontRef>
        </p:style>
        <p:txBody>
          <a:bodyPr vertOverflow="clip" horzOverflow="clip" rtlCol="0" anchor="ctr" anchorCtr="0"/>
          <a:lstStyle/>
          <a:p>
            <a:pPr algn="l"/>
            <a:endParaRPr lang="en-GB">
              <a:solidFill>
                <a:srgbClr val="000000"/>
              </a:solidFill>
            </a:endParaRPr>
          </a:p>
        </p:txBody>
      </p:sp>
      <p:sp>
        <p:nvSpPr>
          <p:cNvPr id="18" name="Rectangle: Rounded Corners 17">
            <a:extLst>
              <a:ext uri="{FF2B5EF4-FFF2-40B4-BE49-F238E27FC236}">
                <a16:creationId xmlns:a16="http://schemas.microsoft.com/office/drawing/2014/main" id="{D2E23A45-2DC7-4511-BA36-4E5F0EC925F7}"/>
              </a:ext>
              <a:ext uri="{C183D7F6-B498-43B3-948B-1728B52AA6E4}">
                <adec:decorative xmlns:adec="http://schemas.microsoft.com/office/drawing/2017/decorative" val="1"/>
              </a:ext>
            </a:extLst>
          </p:cNvPr>
          <p:cNvSpPr/>
          <p:nvPr>
            <p:custDataLst>
              <p:tags r:id="rId18"/>
            </p:custDataLst>
          </p:nvPr>
        </p:nvSpPr>
        <p:spPr>
          <a:xfrm>
            <a:off x="838200" y="2877820"/>
            <a:ext cx="63500" cy="317500"/>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vertOverflow="clip" horzOverflow="clip" wrap="none" rIns="0" rtlCol="0" anchor="ctr" anchorCtr="0"/>
          <a:lstStyle/>
          <a:p>
            <a:pPr algn="l"/>
            <a:endParaRPr lang="en-GB">
              <a:solidFill>
                <a:srgbClr val="FFFFFF"/>
              </a:solidFill>
            </a:endParaRPr>
          </a:p>
        </p:txBody>
      </p:sp>
      <p:sp>
        <p:nvSpPr>
          <p:cNvPr id="19" name="TextBox 18">
            <a:extLst>
              <a:ext uri="{FF2B5EF4-FFF2-40B4-BE49-F238E27FC236}">
                <a16:creationId xmlns:a16="http://schemas.microsoft.com/office/drawing/2014/main" id="{AE799501-C7DD-414A-819C-EC73274BBEB6}"/>
              </a:ext>
            </a:extLst>
          </p:cNvPr>
          <p:cNvSpPr txBox="1"/>
          <p:nvPr>
            <p:custDataLst>
              <p:tags r:id="rId19"/>
            </p:custDataLst>
          </p:nvPr>
        </p:nvSpPr>
        <p:spPr>
          <a:xfrm>
            <a:off x="838200" y="3322320"/>
            <a:ext cx="9499600" cy="317500"/>
          </a:xfrm>
          <a:prstGeom prst="rect">
            <a:avLst/>
          </a:prstGeom>
          <a:noFill/>
        </p:spPr>
        <p:txBody>
          <a:bodyPr vertOverflow="overflow" vert="horz" wrap="square" tIns="0" bIns="0" rtlCol="0" anchor="b" anchorCtr="0">
            <a:normAutofit/>
          </a:bodyPr>
          <a:lstStyle/>
          <a:p>
            <a:pPr algn="l"/>
            <a:r>
              <a:rPr lang="en-GB"/>
              <a:t>By reducing staff interactions with guests</a:t>
            </a:r>
          </a:p>
        </p:txBody>
      </p:sp>
      <p:sp>
        <p:nvSpPr>
          <p:cNvPr id="20" name="TextBox 19">
            <a:extLst>
              <a:ext uri="{FF2B5EF4-FFF2-40B4-BE49-F238E27FC236}">
                <a16:creationId xmlns:a16="http://schemas.microsoft.com/office/drawing/2014/main" id="{82EB16BC-6525-4E3F-922E-96A6008A30D2}"/>
              </a:ext>
              <a:ext uri="{C183D7F6-B498-43B3-948B-1728B52AA6E4}">
                <adec:decorative xmlns:adec="http://schemas.microsoft.com/office/drawing/2017/decorative" val="1"/>
              </a:ext>
            </a:extLst>
          </p:cNvPr>
          <p:cNvSpPr txBox="1"/>
          <p:nvPr>
            <p:custDataLst>
              <p:tags r:id="rId20"/>
            </p:custDataLst>
          </p:nvPr>
        </p:nvSpPr>
        <p:spPr>
          <a:xfrm>
            <a:off x="10337800" y="3487420"/>
            <a:ext cx="1016000" cy="635000"/>
          </a:xfrm>
          <a:prstGeom prst="rect">
            <a:avLst/>
          </a:prstGeom>
          <a:noFill/>
        </p:spPr>
        <p:txBody>
          <a:bodyPr vertOverflow="overflow" vert="horz" wrap="square" rtlCol="0" anchor="ctr" anchorCtr="0">
            <a:spAutoFit/>
          </a:bodyPr>
          <a:lstStyle/>
          <a:p>
            <a:pPr algn="r"/>
            <a:r>
              <a:rPr lang="en-GB"/>
              <a:t>##.##%</a:t>
            </a:r>
          </a:p>
        </p:txBody>
      </p:sp>
      <p:sp>
        <p:nvSpPr>
          <p:cNvPr id="21" name="Rectangle: Rounded Corners 20">
            <a:extLst>
              <a:ext uri="{FF2B5EF4-FFF2-40B4-BE49-F238E27FC236}">
                <a16:creationId xmlns:a16="http://schemas.microsoft.com/office/drawing/2014/main" id="{89A2EF40-0417-42FE-B9EA-8C87C9F1D140}"/>
              </a:ext>
              <a:ext uri="{C183D7F6-B498-43B3-948B-1728B52AA6E4}">
                <adec:decorative xmlns:adec="http://schemas.microsoft.com/office/drawing/2017/decorative" val="1"/>
              </a:ext>
            </a:extLst>
          </p:cNvPr>
          <p:cNvSpPr/>
          <p:nvPr>
            <p:custDataLst>
              <p:tags r:id="rId21"/>
            </p:custDataLst>
          </p:nvPr>
        </p:nvSpPr>
        <p:spPr>
          <a:xfrm>
            <a:off x="838200" y="3639820"/>
            <a:ext cx="9499600" cy="317500"/>
          </a:xfrm>
          <a:prstGeom prst="roundRect">
            <a:avLst/>
          </a:prstGeom>
          <a:solidFill>
            <a:srgbClr val="4472C4">
              <a:alpha val="0"/>
            </a:srgbClr>
          </a:solidFill>
          <a:ln w="12700" cap="flat" cmpd="sng" algn="ctr">
            <a:solidFill>
              <a:srgbClr val="808080"/>
            </a:solidFill>
            <a:prstDash val="solid"/>
            <a:miter lim="800000"/>
          </a:ln>
        </p:spPr>
        <p:style>
          <a:lnRef idx="2">
            <a:schemeClr val="accent1">
              <a:shade val="15000"/>
            </a:schemeClr>
          </a:lnRef>
          <a:fillRef idx="1">
            <a:schemeClr val="accent1"/>
          </a:fillRef>
          <a:effectRef idx="0">
            <a:schemeClr val="accent1"/>
          </a:effectRef>
          <a:fontRef idx="minor">
            <a:schemeClr val="lt1"/>
          </a:fontRef>
        </p:style>
        <p:txBody>
          <a:bodyPr vertOverflow="clip" horzOverflow="clip" rtlCol="0" anchor="ctr" anchorCtr="0"/>
          <a:lstStyle/>
          <a:p>
            <a:pPr algn="l"/>
            <a:endParaRPr lang="en-GB">
              <a:solidFill>
                <a:srgbClr val="000000"/>
              </a:solidFill>
            </a:endParaRPr>
          </a:p>
        </p:txBody>
      </p:sp>
      <p:sp>
        <p:nvSpPr>
          <p:cNvPr id="22" name="Rectangle: Rounded Corners 21">
            <a:extLst>
              <a:ext uri="{FF2B5EF4-FFF2-40B4-BE49-F238E27FC236}">
                <a16:creationId xmlns:a16="http://schemas.microsoft.com/office/drawing/2014/main" id="{E485A388-88AB-4CCF-A35A-771F68BFC734}"/>
              </a:ext>
              <a:ext uri="{C183D7F6-B498-43B3-948B-1728B52AA6E4}">
                <adec:decorative xmlns:adec="http://schemas.microsoft.com/office/drawing/2017/decorative" val="1"/>
              </a:ext>
            </a:extLst>
          </p:cNvPr>
          <p:cNvSpPr/>
          <p:nvPr>
            <p:custDataLst>
              <p:tags r:id="rId22"/>
            </p:custDataLst>
          </p:nvPr>
        </p:nvSpPr>
        <p:spPr>
          <a:xfrm>
            <a:off x="838200" y="3639820"/>
            <a:ext cx="63500" cy="317500"/>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vertOverflow="clip" horzOverflow="clip" wrap="none" rIns="0" rtlCol="0" anchor="ctr" anchorCtr="0"/>
          <a:lstStyle/>
          <a:p>
            <a:pPr algn="l"/>
            <a:endParaRPr lang="en-GB">
              <a:solidFill>
                <a:srgbClr val="FFFFFF"/>
              </a:solidFill>
            </a:endParaRPr>
          </a:p>
        </p:txBody>
      </p:sp>
      <p:sp>
        <p:nvSpPr>
          <p:cNvPr id="23" name="TextBox 22">
            <a:extLst>
              <a:ext uri="{FF2B5EF4-FFF2-40B4-BE49-F238E27FC236}">
                <a16:creationId xmlns:a16="http://schemas.microsoft.com/office/drawing/2014/main" id="{D051DA7E-2DD1-4580-8E08-CFF0965D2322}"/>
              </a:ext>
            </a:extLst>
          </p:cNvPr>
          <p:cNvSpPr txBox="1"/>
          <p:nvPr>
            <p:custDataLst>
              <p:tags r:id="rId23"/>
            </p:custDataLst>
          </p:nvPr>
        </p:nvSpPr>
        <p:spPr>
          <a:xfrm>
            <a:off x="838200" y="4084320"/>
            <a:ext cx="9499600" cy="317500"/>
          </a:xfrm>
          <a:prstGeom prst="rect">
            <a:avLst/>
          </a:prstGeom>
          <a:noFill/>
        </p:spPr>
        <p:txBody>
          <a:bodyPr vertOverflow="overflow" vert="horz" wrap="square" tIns="0" bIns="0" rtlCol="0" anchor="b" anchorCtr="0">
            <a:normAutofit/>
          </a:bodyPr>
          <a:lstStyle/>
          <a:p>
            <a:pPr algn="l"/>
            <a:r>
              <a:rPr lang="en-GB"/>
              <a:t>By increasing operational costs</a:t>
            </a:r>
          </a:p>
        </p:txBody>
      </p:sp>
      <p:sp>
        <p:nvSpPr>
          <p:cNvPr id="24" name="TextBox 23">
            <a:extLst>
              <a:ext uri="{FF2B5EF4-FFF2-40B4-BE49-F238E27FC236}">
                <a16:creationId xmlns:a16="http://schemas.microsoft.com/office/drawing/2014/main" id="{4BB41293-D3F8-41FE-B030-DD6BDB2651F6}"/>
              </a:ext>
              <a:ext uri="{C183D7F6-B498-43B3-948B-1728B52AA6E4}">
                <adec:decorative xmlns:adec="http://schemas.microsoft.com/office/drawing/2017/decorative" val="1"/>
              </a:ext>
            </a:extLst>
          </p:cNvPr>
          <p:cNvSpPr txBox="1"/>
          <p:nvPr>
            <p:custDataLst>
              <p:tags r:id="rId24"/>
            </p:custDataLst>
          </p:nvPr>
        </p:nvSpPr>
        <p:spPr>
          <a:xfrm>
            <a:off x="10337800" y="4249420"/>
            <a:ext cx="1016000" cy="635000"/>
          </a:xfrm>
          <a:prstGeom prst="rect">
            <a:avLst/>
          </a:prstGeom>
          <a:noFill/>
        </p:spPr>
        <p:txBody>
          <a:bodyPr vertOverflow="overflow" vert="horz" wrap="square" rtlCol="0" anchor="ctr" anchorCtr="0">
            <a:spAutoFit/>
          </a:bodyPr>
          <a:lstStyle/>
          <a:p>
            <a:pPr algn="r"/>
            <a:r>
              <a:rPr lang="en-GB"/>
              <a:t>##.##%</a:t>
            </a:r>
          </a:p>
        </p:txBody>
      </p:sp>
      <p:sp>
        <p:nvSpPr>
          <p:cNvPr id="25" name="Rectangle: Rounded Corners 24">
            <a:extLst>
              <a:ext uri="{FF2B5EF4-FFF2-40B4-BE49-F238E27FC236}">
                <a16:creationId xmlns:a16="http://schemas.microsoft.com/office/drawing/2014/main" id="{D9E902C2-C5BD-400C-9B70-C8268D370FF8}"/>
              </a:ext>
              <a:ext uri="{C183D7F6-B498-43B3-948B-1728B52AA6E4}">
                <adec:decorative xmlns:adec="http://schemas.microsoft.com/office/drawing/2017/decorative" val="1"/>
              </a:ext>
            </a:extLst>
          </p:cNvPr>
          <p:cNvSpPr/>
          <p:nvPr>
            <p:custDataLst>
              <p:tags r:id="rId25"/>
            </p:custDataLst>
          </p:nvPr>
        </p:nvSpPr>
        <p:spPr>
          <a:xfrm>
            <a:off x="838200" y="4401820"/>
            <a:ext cx="9499600" cy="317500"/>
          </a:xfrm>
          <a:prstGeom prst="roundRect">
            <a:avLst/>
          </a:prstGeom>
          <a:solidFill>
            <a:srgbClr val="4472C4">
              <a:alpha val="0"/>
            </a:srgbClr>
          </a:solidFill>
          <a:ln w="12700" cap="flat" cmpd="sng" algn="ctr">
            <a:solidFill>
              <a:srgbClr val="808080"/>
            </a:solidFill>
            <a:prstDash val="solid"/>
            <a:miter lim="800000"/>
          </a:ln>
        </p:spPr>
        <p:style>
          <a:lnRef idx="2">
            <a:schemeClr val="accent1">
              <a:shade val="15000"/>
            </a:schemeClr>
          </a:lnRef>
          <a:fillRef idx="1">
            <a:schemeClr val="accent1"/>
          </a:fillRef>
          <a:effectRef idx="0">
            <a:schemeClr val="accent1"/>
          </a:effectRef>
          <a:fontRef idx="minor">
            <a:schemeClr val="lt1"/>
          </a:fontRef>
        </p:style>
        <p:txBody>
          <a:bodyPr vertOverflow="clip" horzOverflow="clip" rtlCol="0" anchor="ctr" anchorCtr="0"/>
          <a:lstStyle/>
          <a:p>
            <a:pPr algn="l"/>
            <a:endParaRPr lang="en-GB">
              <a:solidFill>
                <a:srgbClr val="000000"/>
              </a:solidFill>
            </a:endParaRPr>
          </a:p>
        </p:txBody>
      </p:sp>
      <p:sp>
        <p:nvSpPr>
          <p:cNvPr id="26" name="Rectangle: Rounded Corners 25">
            <a:extLst>
              <a:ext uri="{FF2B5EF4-FFF2-40B4-BE49-F238E27FC236}">
                <a16:creationId xmlns:a16="http://schemas.microsoft.com/office/drawing/2014/main" id="{5545E588-A2B9-4721-A6D2-8153E7DFDC39}"/>
              </a:ext>
              <a:ext uri="{C183D7F6-B498-43B3-948B-1728B52AA6E4}">
                <adec:decorative xmlns:adec="http://schemas.microsoft.com/office/drawing/2017/decorative" val="1"/>
              </a:ext>
            </a:extLst>
          </p:cNvPr>
          <p:cNvSpPr/>
          <p:nvPr>
            <p:custDataLst>
              <p:tags r:id="rId26"/>
            </p:custDataLst>
          </p:nvPr>
        </p:nvSpPr>
        <p:spPr>
          <a:xfrm>
            <a:off x="838200" y="4401820"/>
            <a:ext cx="63500" cy="317500"/>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vertOverflow="clip" horzOverflow="clip" wrap="none" rIns="0" rtlCol="0" anchor="ctr" anchorCtr="0"/>
          <a:lstStyle/>
          <a:p>
            <a:pPr algn="l"/>
            <a:endParaRPr lang="en-GB">
              <a:solidFill>
                <a:srgbClr val="FFFFFF"/>
              </a:solidFill>
            </a:endParaRPr>
          </a:p>
        </p:txBody>
      </p:sp>
    </p:spTree>
    <p:custDataLst>
      <p:tags r:id="rId1"/>
    </p:custDataLst>
    <p:extLst>
      <p:ext uri="{BB962C8B-B14F-4D97-AF65-F5344CB8AC3E}">
        <p14:creationId xmlns:p14="http://schemas.microsoft.com/office/powerpoint/2010/main" val="2571346143"/>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65432C-6EE4-3A48-B260-083AF2E7E36A}"/>
              </a:ext>
              <a:ext uri="{C183D7F6-B498-43B3-948B-1728B52AA6E4}">
                <adec:decorative xmlns:adec="http://schemas.microsoft.com/office/drawing/2017/decorative" val="1"/>
              </a:ext>
            </a:extLst>
          </p:cNvPr>
          <p:cNvSpPr>
            <a:spLocks noGrp="1"/>
          </p:cNvSpPr>
          <p:nvPr>
            <p:ph type="title"/>
            <p:custDataLst>
              <p:tags r:id="rId2"/>
            </p:custDataLst>
          </p:nvPr>
        </p:nvSpPr>
        <p:spPr/>
        <p:txBody>
          <a:bodyPr/>
          <a:lstStyle/>
          <a:p>
            <a:r>
              <a:rPr lang="en-GB"/>
              <a:t>How does effective directing improve customer satisfaction?</a:t>
            </a:r>
            <a:endParaRPr lang="en-FI"/>
          </a:p>
        </p:txBody>
      </p:sp>
      <p:sp>
        <p:nvSpPr>
          <p:cNvPr id="3" name="Content Placeholder 2">
            <a:extLst>
              <a:ext uri="{FF2B5EF4-FFF2-40B4-BE49-F238E27FC236}">
                <a16:creationId xmlns:a16="http://schemas.microsoft.com/office/drawing/2014/main" id="{69BB87DD-025D-AE43-4A03-910135B61E5D}"/>
              </a:ext>
              <a:ext uri="{C183D7F6-B498-43B3-948B-1728B52AA6E4}">
                <adec:decorative xmlns:adec="http://schemas.microsoft.com/office/drawing/2017/decorative" val="1"/>
              </a:ext>
            </a:extLst>
          </p:cNvPr>
          <p:cNvSpPr>
            <a:spLocks noGrp="1"/>
          </p:cNvSpPr>
          <p:nvPr>
            <p:ph sz="quarter" idx="13"/>
            <p:custDataLst>
              <p:tags r:id="rId3"/>
            </p:custDataLst>
          </p:nvPr>
        </p:nvSpPr>
        <p:spPr/>
        <p:txBody>
          <a:bodyPr/>
          <a:lstStyle/>
          <a:p>
            <a:pPr marL="0" indent="0">
              <a:buNone/>
            </a:pPr>
            <a:r>
              <a:rPr lang="en-FI"/>
              <a:t> </a:t>
            </a:r>
            <a:endParaRPr lang="en-FI" dirty="0"/>
          </a:p>
        </p:txBody>
      </p:sp>
      <p:sp>
        <p:nvSpPr>
          <p:cNvPr id="4" name="Rectangle: Rounded Corners 3">
            <a:extLst>
              <a:ext uri="{FF2B5EF4-FFF2-40B4-BE49-F238E27FC236}">
                <a16:creationId xmlns:a16="http://schemas.microsoft.com/office/drawing/2014/main" id="{9E1524ED-1A0B-4B99-9AC2-C679A3343189}"/>
              </a:ext>
            </a:extLst>
          </p:cNvPr>
          <p:cNvSpPr/>
          <p:nvPr>
            <p:custDataLst>
              <p:tags r:id="rId4"/>
            </p:custDataLst>
          </p:nvPr>
        </p:nvSpPr>
        <p:spPr>
          <a:xfrm>
            <a:off x="63500" y="63500"/>
            <a:ext cx="2032000" cy="381000"/>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vertOverflow="clip" horzOverflow="clip" lIns="0" tIns="0" rIns="0" bIns="0" rtlCol="0" anchor="ctr" anchorCtr="1"/>
          <a:lstStyle/>
          <a:p>
            <a:pPr algn="l"/>
            <a:r>
              <a:rPr lang="en-GB"/>
              <a:t>##/##</a:t>
            </a:r>
          </a:p>
        </p:txBody>
      </p:sp>
      <p:sp>
        <p:nvSpPr>
          <p:cNvPr id="5" name="Rectangle: Rounded Corners 4">
            <a:extLst>
              <a:ext uri="{FF2B5EF4-FFF2-40B4-BE49-F238E27FC236}">
                <a16:creationId xmlns:a16="http://schemas.microsoft.com/office/drawing/2014/main" id="{02E7BF16-30B6-43B9-A44D-8460868E1F64}"/>
              </a:ext>
              <a:ext uri="{C183D7F6-B498-43B3-948B-1728B52AA6E4}">
                <adec:decorative xmlns:adec="http://schemas.microsoft.com/office/drawing/2017/decorative" val="1"/>
              </a:ext>
            </a:extLst>
          </p:cNvPr>
          <p:cNvSpPr/>
          <p:nvPr>
            <p:custDataLst>
              <p:tags r:id="rId5"/>
            </p:custDataLst>
          </p:nvPr>
        </p:nvSpPr>
        <p:spPr>
          <a:xfrm>
            <a:off x="10096500" y="63500"/>
            <a:ext cx="2032000" cy="381000"/>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vertOverflow="clip" horzOverflow="clip" lIns="0" tIns="0" rIns="0" bIns="0" rtlCol="0" anchor="ctr" anchorCtr="1"/>
          <a:lstStyle/>
          <a:p>
            <a:pPr algn="l"/>
            <a:r>
              <a:rPr lang="en-GB"/>
              <a:t>Results slide</a:t>
            </a:r>
          </a:p>
        </p:txBody>
      </p:sp>
      <p:sp>
        <p:nvSpPr>
          <p:cNvPr id="6" name="Rectangle: Top Corners Snipped 5">
            <a:extLst>
              <a:ext uri="{FF2B5EF4-FFF2-40B4-BE49-F238E27FC236}">
                <a16:creationId xmlns:a16="http://schemas.microsoft.com/office/drawing/2014/main" id="{7C9CABDC-B9B9-4509-BDE9-E7181F0CE850}"/>
              </a:ext>
              <a:ext uri="{C183D7F6-B498-43B3-948B-1728B52AA6E4}">
                <adec:decorative xmlns:adec="http://schemas.microsoft.com/office/drawing/2017/decorative" val="1"/>
              </a:ext>
            </a:extLst>
          </p:cNvPr>
          <p:cNvSpPr/>
          <p:nvPr>
            <p:custDataLst>
              <p:tags r:id="rId6"/>
            </p:custDataLst>
          </p:nvPr>
        </p:nvSpPr>
        <p:spPr>
          <a:xfrm>
            <a:off x="165100" y="254000"/>
            <a:ext cx="177800" cy="127000"/>
          </a:xfrm>
          <a:prstGeom prst="snip2SameRect">
            <a:avLst/>
          </a:prstGeom>
          <a:solidFill>
            <a:srgbClr val="FFFFFF"/>
          </a:solidFill>
        </p:spPr>
        <p:style>
          <a:lnRef idx="2">
            <a:schemeClr val="accent1">
              <a:shade val="15000"/>
            </a:schemeClr>
          </a:lnRef>
          <a:fillRef idx="1">
            <a:schemeClr val="accent1"/>
          </a:fillRef>
          <a:effectRef idx="0">
            <a:schemeClr val="accent1"/>
          </a:effectRef>
          <a:fontRef idx="minor">
            <a:schemeClr val="lt1"/>
          </a:fontRef>
        </p:style>
        <p:txBody>
          <a:bodyPr vertOverflow="clip" horzOverflow="clip" rtlCol="0" anchor="t"/>
          <a:lstStyle/>
          <a:p>
            <a:pPr algn="l"/>
            <a:endParaRPr lang="en-GB"/>
          </a:p>
        </p:txBody>
      </p:sp>
      <p:sp>
        <p:nvSpPr>
          <p:cNvPr id="7" name="Oval 6">
            <a:extLst>
              <a:ext uri="{FF2B5EF4-FFF2-40B4-BE49-F238E27FC236}">
                <a16:creationId xmlns:a16="http://schemas.microsoft.com/office/drawing/2014/main" id="{9656631F-85C0-492A-9F97-D5CC23759789}"/>
              </a:ext>
              <a:ext uri="{C183D7F6-B498-43B3-948B-1728B52AA6E4}">
                <adec:decorative xmlns:adec="http://schemas.microsoft.com/office/drawing/2017/decorative" val="1"/>
              </a:ext>
            </a:extLst>
          </p:cNvPr>
          <p:cNvSpPr/>
          <p:nvPr>
            <p:custDataLst>
              <p:tags r:id="rId7"/>
            </p:custDataLst>
          </p:nvPr>
        </p:nvSpPr>
        <p:spPr>
          <a:xfrm>
            <a:off x="190500" y="127000"/>
            <a:ext cx="127000" cy="127000"/>
          </a:xfrm>
          <a:prstGeom prst="ellipse">
            <a:avLst/>
          </a:prstGeom>
          <a:solidFill>
            <a:srgbClr val="FFFFFF"/>
          </a:solidFill>
        </p:spPr>
        <p:style>
          <a:lnRef idx="2">
            <a:schemeClr val="accent1">
              <a:shade val="15000"/>
            </a:schemeClr>
          </a:lnRef>
          <a:fillRef idx="1">
            <a:schemeClr val="accent1"/>
          </a:fillRef>
          <a:effectRef idx="0">
            <a:schemeClr val="accent1"/>
          </a:effectRef>
          <a:fontRef idx="minor">
            <a:schemeClr val="lt1"/>
          </a:fontRef>
        </p:style>
        <p:txBody>
          <a:bodyPr vertOverflow="clip" horzOverflow="clip" rtlCol="0" anchor="t"/>
          <a:lstStyle/>
          <a:p>
            <a:pPr algn="l"/>
            <a:endParaRPr lang="en-GB"/>
          </a:p>
        </p:txBody>
      </p:sp>
      <p:sp>
        <p:nvSpPr>
          <p:cNvPr id="8" name="TextBox 7">
            <a:extLst>
              <a:ext uri="{FF2B5EF4-FFF2-40B4-BE49-F238E27FC236}">
                <a16:creationId xmlns:a16="http://schemas.microsoft.com/office/drawing/2014/main" id="{10F8148F-3679-48E5-BA44-2E29841BBA1E}"/>
              </a:ext>
            </a:extLst>
          </p:cNvPr>
          <p:cNvSpPr txBox="1"/>
          <p:nvPr>
            <p:custDataLst>
              <p:tags r:id="rId8"/>
            </p:custDataLst>
          </p:nvPr>
        </p:nvSpPr>
        <p:spPr>
          <a:xfrm>
            <a:off x="3429000" y="88900"/>
            <a:ext cx="2413000" cy="381000"/>
          </a:xfrm>
          <a:prstGeom prst="rect">
            <a:avLst/>
          </a:prstGeom>
          <a:noFill/>
        </p:spPr>
        <p:txBody>
          <a:bodyPr vertOverflow="overflow" vert="horz" wrap="square" rtlCol="0" anchor="t">
            <a:spAutoFit/>
          </a:bodyPr>
          <a:lstStyle/>
          <a:p>
            <a:pPr algn="l"/>
            <a:r>
              <a:rPr lang="en-GB"/>
              <a:t>Join at: </a:t>
            </a:r>
            <a:r>
              <a:rPr lang="en-GB" b="1"/>
              <a:t>vevox.app</a:t>
            </a:r>
            <a:endParaRPr lang="en-GB"/>
          </a:p>
        </p:txBody>
      </p:sp>
      <p:sp>
        <p:nvSpPr>
          <p:cNvPr id="9" name="TextBox 8">
            <a:extLst>
              <a:ext uri="{FF2B5EF4-FFF2-40B4-BE49-F238E27FC236}">
                <a16:creationId xmlns:a16="http://schemas.microsoft.com/office/drawing/2014/main" id="{F2A68B2B-5E23-41F0-9579-BEDC642FFCCB}"/>
              </a:ext>
            </a:extLst>
          </p:cNvPr>
          <p:cNvSpPr txBox="1"/>
          <p:nvPr>
            <p:custDataLst>
              <p:tags r:id="rId9"/>
            </p:custDataLst>
          </p:nvPr>
        </p:nvSpPr>
        <p:spPr>
          <a:xfrm>
            <a:off x="6350000" y="101600"/>
            <a:ext cx="2413000" cy="381000"/>
          </a:xfrm>
          <a:prstGeom prst="rect">
            <a:avLst/>
          </a:prstGeom>
          <a:noFill/>
        </p:spPr>
        <p:txBody>
          <a:bodyPr vertOverflow="overflow" vert="horz" wrap="square" rtlCol="0" anchor="t">
            <a:spAutoFit/>
          </a:bodyPr>
          <a:lstStyle/>
          <a:p>
            <a:pPr algn="l"/>
            <a:r>
              <a:rPr lang="en-GB"/>
              <a:t>ID: </a:t>
            </a:r>
            <a:r>
              <a:rPr lang="en-GB" b="1"/>
              <a:t>XXX-XXX-XXX</a:t>
            </a:r>
            <a:endParaRPr lang="en-GB"/>
          </a:p>
        </p:txBody>
      </p:sp>
      <p:sp>
        <p:nvSpPr>
          <p:cNvPr id="10" name="TextBox 9">
            <a:extLst>
              <a:ext uri="{FF2B5EF4-FFF2-40B4-BE49-F238E27FC236}">
                <a16:creationId xmlns:a16="http://schemas.microsoft.com/office/drawing/2014/main" id="{F2CA3BA8-A650-43F6-A60F-D126B2A835ED}"/>
              </a:ext>
            </a:extLst>
          </p:cNvPr>
          <p:cNvSpPr txBox="1"/>
          <p:nvPr>
            <p:custDataLst>
              <p:tags r:id="rId10"/>
            </p:custDataLst>
          </p:nvPr>
        </p:nvSpPr>
        <p:spPr>
          <a:xfrm>
            <a:off x="838200" y="1798320"/>
            <a:ext cx="9499600" cy="317500"/>
          </a:xfrm>
          <a:prstGeom prst="rect">
            <a:avLst/>
          </a:prstGeom>
          <a:noFill/>
        </p:spPr>
        <p:txBody>
          <a:bodyPr vertOverflow="overflow" vert="horz" wrap="square" tIns="0" bIns="0" rtlCol="0" anchor="b" anchorCtr="0">
            <a:normAutofit/>
          </a:bodyPr>
          <a:lstStyle/>
          <a:p>
            <a:pPr algn="l"/>
            <a:r>
              <a:rPr lang="en-GB"/>
              <a:t>By giving employees less supervision</a:t>
            </a:r>
          </a:p>
        </p:txBody>
      </p:sp>
      <p:sp>
        <p:nvSpPr>
          <p:cNvPr id="11" name="TextBox 10">
            <a:extLst>
              <a:ext uri="{FF2B5EF4-FFF2-40B4-BE49-F238E27FC236}">
                <a16:creationId xmlns:a16="http://schemas.microsoft.com/office/drawing/2014/main" id="{7424EBFA-6444-42BD-BD2F-48E8F84192AD}"/>
              </a:ext>
              <a:ext uri="{C183D7F6-B498-43B3-948B-1728B52AA6E4}">
                <adec:decorative xmlns:adec="http://schemas.microsoft.com/office/drawing/2017/decorative" val="1"/>
              </a:ext>
            </a:extLst>
          </p:cNvPr>
          <p:cNvSpPr txBox="1"/>
          <p:nvPr>
            <p:custDataLst>
              <p:tags r:id="rId11"/>
            </p:custDataLst>
          </p:nvPr>
        </p:nvSpPr>
        <p:spPr>
          <a:xfrm>
            <a:off x="10337800" y="1963420"/>
            <a:ext cx="1016000" cy="635000"/>
          </a:xfrm>
          <a:prstGeom prst="rect">
            <a:avLst/>
          </a:prstGeom>
          <a:noFill/>
        </p:spPr>
        <p:txBody>
          <a:bodyPr vertOverflow="overflow" vert="horz" wrap="square" rtlCol="0" anchor="ctr" anchorCtr="0">
            <a:spAutoFit/>
          </a:bodyPr>
          <a:lstStyle/>
          <a:p>
            <a:pPr algn="r"/>
            <a:r>
              <a:rPr lang="en-GB"/>
              <a:t>##.##%</a:t>
            </a:r>
          </a:p>
        </p:txBody>
      </p:sp>
      <p:sp>
        <p:nvSpPr>
          <p:cNvPr id="12" name="Rectangle: Rounded Corners 11">
            <a:extLst>
              <a:ext uri="{FF2B5EF4-FFF2-40B4-BE49-F238E27FC236}">
                <a16:creationId xmlns:a16="http://schemas.microsoft.com/office/drawing/2014/main" id="{23EC7090-2E49-470A-BBCC-440609140C5D}"/>
              </a:ext>
              <a:ext uri="{C183D7F6-B498-43B3-948B-1728B52AA6E4}">
                <adec:decorative xmlns:adec="http://schemas.microsoft.com/office/drawing/2017/decorative" val="1"/>
              </a:ext>
            </a:extLst>
          </p:cNvPr>
          <p:cNvSpPr/>
          <p:nvPr>
            <p:custDataLst>
              <p:tags r:id="rId12"/>
            </p:custDataLst>
          </p:nvPr>
        </p:nvSpPr>
        <p:spPr>
          <a:xfrm>
            <a:off x="838200" y="2115820"/>
            <a:ext cx="9499600" cy="317500"/>
          </a:xfrm>
          <a:prstGeom prst="roundRect">
            <a:avLst/>
          </a:prstGeom>
          <a:solidFill>
            <a:srgbClr val="4472C4">
              <a:alpha val="0"/>
            </a:srgbClr>
          </a:solidFill>
          <a:ln w="12700" cap="flat" cmpd="sng" algn="ctr">
            <a:solidFill>
              <a:srgbClr val="808080"/>
            </a:solidFill>
            <a:prstDash val="solid"/>
            <a:miter lim="800000"/>
          </a:ln>
        </p:spPr>
        <p:style>
          <a:lnRef idx="2">
            <a:schemeClr val="accent1">
              <a:shade val="15000"/>
            </a:schemeClr>
          </a:lnRef>
          <a:fillRef idx="1">
            <a:schemeClr val="accent1"/>
          </a:fillRef>
          <a:effectRef idx="0">
            <a:schemeClr val="accent1"/>
          </a:effectRef>
          <a:fontRef idx="minor">
            <a:schemeClr val="lt1"/>
          </a:fontRef>
        </p:style>
        <p:txBody>
          <a:bodyPr vertOverflow="clip" horzOverflow="clip" rtlCol="0" anchor="ctr" anchorCtr="0"/>
          <a:lstStyle/>
          <a:p>
            <a:pPr algn="l"/>
            <a:endParaRPr lang="en-GB">
              <a:solidFill>
                <a:srgbClr val="000000"/>
              </a:solidFill>
            </a:endParaRPr>
          </a:p>
        </p:txBody>
      </p:sp>
      <p:sp>
        <p:nvSpPr>
          <p:cNvPr id="13" name="Rectangle: Rounded Corners 12">
            <a:extLst>
              <a:ext uri="{FF2B5EF4-FFF2-40B4-BE49-F238E27FC236}">
                <a16:creationId xmlns:a16="http://schemas.microsoft.com/office/drawing/2014/main" id="{E00D40B7-71D4-447A-85F9-0AD8BAD194AE}"/>
              </a:ext>
              <a:ext uri="{C183D7F6-B498-43B3-948B-1728B52AA6E4}">
                <adec:decorative xmlns:adec="http://schemas.microsoft.com/office/drawing/2017/decorative" val="1"/>
              </a:ext>
            </a:extLst>
          </p:cNvPr>
          <p:cNvSpPr/>
          <p:nvPr>
            <p:custDataLst>
              <p:tags r:id="rId13"/>
            </p:custDataLst>
          </p:nvPr>
        </p:nvSpPr>
        <p:spPr>
          <a:xfrm>
            <a:off x="838200" y="2115820"/>
            <a:ext cx="63500" cy="317500"/>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vertOverflow="clip" horzOverflow="clip" wrap="none" rIns="0" rtlCol="0" anchor="ctr" anchorCtr="0"/>
          <a:lstStyle/>
          <a:p>
            <a:pPr algn="l"/>
            <a:endParaRPr lang="en-GB">
              <a:solidFill>
                <a:srgbClr val="FFFFFF"/>
              </a:solidFill>
            </a:endParaRPr>
          </a:p>
        </p:txBody>
      </p:sp>
      <p:sp>
        <p:nvSpPr>
          <p:cNvPr id="14" name="TextBox 13">
            <a:extLst>
              <a:ext uri="{FF2B5EF4-FFF2-40B4-BE49-F238E27FC236}">
                <a16:creationId xmlns:a16="http://schemas.microsoft.com/office/drawing/2014/main" id="{DA8FC472-E29F-40C8-827C-0536BEBC8495}"/>
              </a:ext>
            </a:extLst>
          </p:cNvPr>
          <p:cNvSpPr txBox="1"/>
          <p:nvPr>
            <p:custDataLst>
              <p:tags r:id="rId14"/>
            </p:custDataLst>
          </p:nvPr>
        </p:nvSpPr>
        <p:spPr>
          <a:xfrm>
            <a:off x="838200" y="2560320"/>
            <a:ext cx="9499600" cy="317500"/>
          </a:xfrm>
          <a:prstGeom prst="rect">
            <a:avLst/>
          </a:prstGeom>
          <a:noFill/>
        </p:spPr>
        <p:txBody>
          <a:bodyPr vertOverflow="overflow" vert="horz" wrap="square" tIns="0" bIns="0" rtlCol="0" anchor="b" anchorCtr="0">
            <a:normAutofit/>
          </a:bodyPr>
          <a:lstStyle/>
          <a:p>
            <a:pPr algn="l"/>
            <a:r>
              <a:rPr lang="en-GB"/>
              <a:t>By ensuring motivated employees provide excellent service</a:t>
            </a:r>
          </a:p>
        </p:txBody>
      </p:sp>
      <p:sp>
        <p:nvSpPr>
          <p:cNvPr id="15" name="TextBox 14">
            <a:extLst>
              <a:ext uri="{FF2B5EF4-FFF2-40B4-BE49-F238E27FC236}">
                <a16:creationId xmlns:a16="http://schemas.microsoft.com/office/drawing/2014/main" id="{0C06C794-D3B8-4A50-AA08-D7AE8010BD62}"/>
              </a:ext>
              <a:ext uri="{C183D7F6-B498-43B3-948B-1728B52AA6E4}">
                <adec:decorative xmlns:adec="http://schemas.microsoft.com/office/drawing/2017/decorative" val="1"/>
              </a:ext>
            </a:extLst>
          </p:cNvPr>
          <p:cNvSpPr txBox="1"/>
          <p:nvPr>
            <p:custDataLst>
              <p:tags r:id="rId15"/>
            </p:custDataLst>
          </p:nvPr>
        </p:nvSpPr>
        <p:spPr>
          <a:xfrm>
            <a:off x="10337800" y="2725420"/>
            <a:ext cx="1016000" cy="635000"/>
          </a:xfrm>
          <a:prstGeom prst="rect">
            <a:avLst/>
          </a:prstGeom>
          <a:noFill/>
        </p:spPr>
        <p:txBody>
          <a:bodyPr vertOverflow="overflow" vert="horz" wrap="square" rtlCol="0" anchor="ctr" anchorCtr="0">
            <a:spAutoFit/>
          </a:bodyPr>
          <a:lstStyle/>
          <a:p>
            <a:pPr algn="r"/>
            <a:r>
              <a:rPr lang="en-GB"/>
              <a:t>##.##%</a:t>
            </a:r>
          </a:p>
        </p:txBody>
      </p:sp>
      <p:sp>
        <p:nvSpPr>
          <p:cNvPr id="16" name="Rectangle: Rounded Corners 15">
            <a:extLst>
              <a:ext uri="{FF2B5EF4-FFF2-40B4-BE49-F238E27FC236}">
                <a16:creationId xmlns:a16="http://schemas.microsoft.com/office/drawing/2014/main" id="{2753695C-530A-4297-91D0-E54BDAE0934D}"/>
              </a:ext>
              <a:ext uri="{C183D7F6-B498-43B3-948B-1728B52AA6E4}">
                <adec:decorative xmlns:adec="http://schemas.microsoft.com/office/drawing/2017/decorative" val="1"/>
              </a:ext>
            </a:extLst>
          </p:cNvPr>
          <p:cNvSpPr/>
          <p:nvPr>
            <p:custDataLst>
              <p:tags r:id="rId16"/>
            </p:custDataLst>
          </p:nvPr>
        </p:nvSpPr>
        <p:spPr>
          <a:xfrm>
            <a:off x="838200" y="2877820"/>
            <a:ext cx="9499600" cy="317500"/>
          </a:xfrm>
          <a:prstGeom prst="roundRect">
            <a:avLst/>
          </a:prstGeom>
          <a:solidFill>
            <a:srgbClr val="4472C4">
              <a:alpha val="0"/>
            </a:srgbClr>
          </a:solidFill>
          <a:ln w="12700" cap="flat" cmpd="sng" algn="ctr">
            <a:solidFill>
              <a:srgbClr val="808080"/>
            </a:solidFill>
            <a:prstDash val="solid"/>
            <a:miter lim="800000"/>
          </a:ln>
        </p:spPr>
        <p:style>
          <a:lnRef idx="2">
            <a:schemeClr val="accent1">
              <a:shade val="15000"/>
            </a:schemeClr>
          </a:lnRef>
          <a:fillRef idx="1">
            <a:schemeClr val="accent1"/>
          </a:fillRef>
          <a:effectRef idx="0">
            <a:schemeClr val="accent1"/>
          </a:effectRef>
          <a:fontRef idx="minor">
            <a:schemeClr val="lt1"/>
          </a:fontRef>
        </p:style>
        <p:txBody>
          <a:bodyPr vertOverflow="clip" horzOverflow="clip" rtlCol="0" anchor="ctr" anchorCtr="0"/>
          <a:lstStyle/>
          <a:p>
            <a:pPr algn="l"/>
            <a:endParaRPr lang="en-GB">
              <a:solidFill>
                <a:srgbClr val="000000"/>
              </a:solidFill>
            </a:endParaRPr>
          </a:p>
        </p:txBody>
      </p:sp>
      <p:sp>
        <p:nvSpPr>
          <p:cNvPr id="17" name="Rectangle: Rounded Corners 16">
            <a:extLst>
              <a:ext uri="{FF2B5EF4-FFF2-40B4-BE49-F238E27FC236}">
                <a16:creationId xmlns:a16="http://schemas.microsoft.com/office/drawing/2014/main" id="{FCD27F1A-C86F-4433-9465-81C7B67AD12A}"/>
              </a:ext>
              <a:ext uri="{C183D7F6-B498-43B3-948B-1728B52AA6E4}">
                <adec:decorative xmlns:adec="http://schemas.microsoft.com/office/drawing/2017/decorative" val="1"/>
              </a:ext>
            </a:extLst>
          </p:cNvPr>
          <p:cNvSpPr/>
          <p:nvPr>
            <p:custDataLst>
              <p:tags r:id="rId17"/>
            </p:custDataLst>
          </p:nvPr>
        </p:nvSpPr>
        <p:spPr>
          <a:xfrm>
            <a:off x="838200" y="2877820"/>
            <a:ext cx="63500" cy="317500"/>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vertOverflow="clip" horzOverflow="clip" wrap="none" rIns="0" rtlCol="0" anchor="ctr" anchorCtr="0"/>
          <a:lstStyle/>
          <a:p>
            <a:pPr algn="l"/>
            <a:endParaRPr lang="en-GB">
              <a:solidFill>
                <a:srgbClr val="FFFFFF"/>
              </a:solidFill>
            </a:endParaRPr>
          </a:p>
        </p:txBody>
      </p:sp>
      <p:sp>
        <p:nvSpPr>
          <p:cNvPr id="18" name="TextBox 17">
            <a:extLst>
              <a:ext uri="{FF2B5EF4-FFF2-40B4-BE49-F238E27FC236}">
                <a16:creationId xmlns:a16="http://schemas.microsoft.com/office/drawing/2014/main" id="{0DD32BE2-C677-4DA7-8B0A-1C35561B5F16}"/>
              </a:ext>
            </a:extLst>
          </p:cNvPr>
          <p:cNvSpPr txBox="1"/>
          <p:nvPr>
            <p:custDataLst>
              <p:tags r:id="rId18"/>
            </p:custDataLst>
          </p:nvPr>
        </p:nvSpPr>
        <p:spPr>
          <a:xfrm>
            <a:off x="838200" y="3322320"/>
            <a:ext cx="9499600" cy="317500"/>
          </a:xfrm>
          <a:prstGeom prst="rect">
            <a:avLst/>
          </a:prstGeom>
          <a:noFill/>
        </p:spPr>
        <p:txBody>
          <a:bodyPr vertOverflow="overflow" vert="horz" wrap="square" tIns="0" bIns="0" rtlCol="0" anchor="b" anchorCtr="0">
            <a:normAutofit/>
          </a:bodyPr>
          <a:lstStyle/>
          <a:p>
            <a:pPr algn="l"/>
            <a:r>
              <a:rPr lang="en-GB"/>
              <a:t>By reducing staff interactions with guests</a:t>
            </a:r>
          </a:p>
        </p:txBody>
      </p:sp>
      <p:sp>
        <p:nvSpPr>
          <p:cNvPr id="19" name="TextBox 18">
            <a:extLst>
              <a:ext uri="{FF2B5EF4-FFF2-40B4-BE49-F238E27FC236}">
                <a16:creationId xmlns:a16="http://schemas.microsoft.com/office/drawing/2014/main" id="{673EA3EF-7D7E-47F2-AB95-FE3CB5B47BF4}"/>
              </a:ext>
              <a:ext uri="{C183D7F6-B498-43B3-948B-1728B52AA6E4}">
                <adec:decorative xmlns:adec="http://schemas.microsoft.com/office/drawing/2017/decorative" val="1"/>
              </a:ext>
            </a:extLst>
          </p:cNvPr>
          <p:cNvSpPr txBox="1"/>
          <p:nvPr>
            <p:custDataLst>
              <p:tags r:id="rId19"/>
            </p:custDataLst>
          </p:nvPr>
        </p:nvSpPr>
        <p:spPr>
          <a:xfrm>
            <a:off x="10337800" y="3487420"/>
            <a:ext cx="1016000" cy="635000"/>
          </a:xfrm>
          <a:prstGeom prst="rect">
            <a:avLst/>
          </a:prstGeom>
          <a:noFill/>
        </p:spPr>
        <p:txBody>
          <a:bodyPr vertOverflow="overflow" vert="horz" wrap="square" rtlCol="0" anchor="ctr" anchorCtr="0">
            <a:spAutoFit/>
          </a:bodyPr>
          <a:lstStyle/>
          <a:p>
            <a:pPr algn="r"/>
            <a:r>
              <a:rPr lang="en-GB"/>
              <a:t>##.##%</a:t>
            </a:r>
          </a:p>
        </p:txBody>
      </p:sp>
      <p:sp>
        <p:nvSpPr>
          <p:cNvPr id="20" name="Rectangle: Rounded Corners 19">
            <a:extLst>
              <a:ext uri="{FF2B5EF4-FFF2-40B4-BE49-F238E27FC236}">
                <a16:creationId xmlns:a16="http://schemas.microsoft.com/office/drawing/2014/main" id="{D2E40A63-86B7-4214-95B7-D53AD7623D0B}"/>
              </a:ext>
              <a:ext uri="{C183D7F6-B498-43B3-948B-1728B52AA6E4}">
                <adec:decorative xmlns:adec="http://schemas.microsoft.com/office/drawing/2017/decorative" val="1"/>
              </a:ext>
            </a:extLst>
          </p:cNvPr>
          <p:cNvSpPr/>
          <p:nvPr>
            <p:custDataLst>
              <p:tags r:id="rId20"/>
            </p:custDataLst>
          </p:nvPr>
        </p:nvSpPr>
        <p:spPr>
          <a:xfrm>
            <a:off x="838200" y="3639820"/>
            <a:ext cx="9499600" cy="317500"/>
          </a:xfrm>
          <a:prstGeom prst="roundRect">
            <a:avLst/>
          </a:prstGeom>
          <a:solidFill>
            <a:srgbClr val="4472C4">
              <a:alpha val="0"/>
            </a:srgbClr>
          </a:solidFill>
          <a:ln w="12700" cap="flat" cmpd="sng" algn="ctr">
            <a:solidFill>
              <a:srgbClr val="808080"/>
            </a:solidFill>
            <a:prstDash val="solid"/>
            <a:miter lim="800000"/>
          </a:ln>
        </p:spPr>
        <p:style>
          <a:lnRef idx="2">
            <a:schemeClr val="accent1">
              <a:shade val="15000"/>
            </a:schemeClr>
          </a:lnRef>
          <a:fillRef idx="1">
            <a:schemeClr val="accent1"/>
          </a:fillRef>
          <a:effectRef idx="0">
            <a:schemeClr val="accent1"/>
          </a:effectRef>
          <a:fontRef idx="minor">
            <a:schemeClr val="lt1"/>
          </a:fontRef>
        </p:style>
        <p:txBody>
          <a:bodyPr vertOverflow="clip" horzOverflow="clip" rtlCol="0" anchor="ctr" anchorCtr="0"/>
          <a:lstStyle/>
          <a:p>
            <a:pPr algn="l"/>
            <a:endParaRPr lang="en-GB">
              <a:solidFill>
                <a:srgbClr val="000000"/>
              </a:solidFill>
            </a:endParaRPr>
          </a:p>
        </p:txBody>
      </p:sp>
      <p:sp>
        <p:nvSpPr>
          <p:cNvPr id="21" name="Rectangle: Rounded Corners 20">
            <a:extLst>
              <a:ext uri="{FF2B5EF4-FFF2-40B4-BE49-F238E27FC236}">
                <a16:creationId xmlns:a16="http://schemas.microsoft.com/office/drawing/2014/main" id="{0EB252A5-2102-4825-934C-F44E372C4650}"/>
              </a:ext>
              <a:ext uri="{C183D7F6-B498-43B3-948B-1728B52AA6E4}">
                <adec:decorative xmlns:adec="http://schemas.microsoft.com/office/drawing/2017/decorative" val="1"/>
              </a:ext>
            </a:extLst>
          </p:cNvPr>
          <p:cNvSpPr/>
          <p:nvPr>
            <p:custDataLst>
              <p:tags r:id="rId21"/>
            </p:custDataLst>
          </p:nvPr>
        </p:nvSpPr>
        <p:spPr>
          <a:xfrm>
            <a:off x="838200" y="3639820"/>
            <a:ext cx="63500" cy="317500"/>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vertOverflow="clip" horzOverflow="clip" wrap="none" rIns="0" rtlCol="0" anchor="ctr" anchorCtr="0"/>
          <a:lstStyle/>
          <a:p>
            <a:pPr algn="l"/>
            <a:endParaRPr lang="en-GB">
              <a:solidFill>
                <a:srgbClr val="FFFFFF"/>
              </a:solidFill>
            </a:endParaRPr>
          </a:p>
        </p:txBody>
      </p:sp>
      <p:sp>
        <p:nvSpPr>
          <p:cNvPr id="22" name="TextBox 21">
            <a:extLst>
              <a:ext uri="{FF2B5EF4-FFF2-40B4-BE49-F238E27FC236}">
                <a16:creationId xmlns:a16="http://schemas.microsoft.com/office/drawing/2014/main" id="{E811FB74-C6EB-4612-931B-6BC793A63205}"/>
              </a:ext>
            </a:extLst>
          </p:cNvPr>
          <p:cNvSpPr txBox="1"/>
          <p:nvPr>
            <p:custDataLst>
              <p:tags r:id="rId22"/>
            </p:custDataLst>
          </p:nvPr>
        </p:nvSpPr>
        <p:spPr>
          <a:xfrm>
            <a:off x="838200" y="4084320"/>
            <a:ext cx="9499600" cy="317500"/>
          </a:xfrm>
          <a:prstGeom prst="rect">
            <a:avLst/>
          </a:prstGeom>
          <a:noFill/>
        </p:spPr>
        <p:txBody>
          <a:bodyPr vertOverflow="overflow" vert="horz" wrap="square" tIns="0" bIns="0" rtlCol="0" anchor="b" anchorCtr="0">
            <a:normAutofit/>
          </a:bodyPr>
          <a:lstStyle/>
          <a:p>
            <a:pPr algn="l"/>
            <a:r>
              <a:rPr lang="en-GB"/>
              <a:t>By increasing operational costs</a:t>
            </a:r>
          </a:p>
        </p:txBody>
      </p:sp>
      <p:sp>
        <p:nvSpPr>
          <p:cNvPr id="23" name="TextBox 22">
            <a:extLst>
              <a:ext uri="{FF2B5EF4-FFF2-40B4-BE49-F238E27FC236}">
                <a16:creationId xmlns:a16="http://schemas.microsoft.com/office/drawing/2014/main" id="{0EE35693-A477-4E5C-B934-D7EDED36D62F}"/>
              </a:ext>
              <a:ext uri="{C183D7F6-B498-43B3-948B-1728B52AA6E4}">
                <adec:decorative xmlns:adec="http://schemas.microsoft.com/office/drawing/2017/decorative" val="1"/>
              </a:ext>
            </a:extLst>
          </p:cNvPr>
          <p:cNvSpPr txBox="1"/>
          <p:nvPr>
            <p:custDataLst>
              <p:tags r:id="rId23"/>
            </p:custDataLst>
          </p:nvPr>
        </p:nvSpPr>
        <p:spPr>
          <a:xfrm>
            <a:off x="10337800" y="4249420"/>
            <a:ext cx="1016000" cy="635000"/>
          </a:xfrm>
          <a:prstGeom prst="rect">
            <a:avLst/>
          </a:prstGeom>
          <a:noFill/>
        </p:spPr>
        <p:txBody>
          <a:bodyPr vertOverflow="overflow" vert="horz" wrap="square" rtlCol="0" anchor="ctr" anchorCtr="0">
            <a:spAutoFit/>
          </a:bodyPr>
          <a:lstStyle/>
          <a:p>
            <a:pPr algn="r"/>
            <a:r>
              <a:rPr lang="en-GB"/>
              <a:t>##.##%</a:t>
            </a:r>
          </a:p>
        </p:txBody>
      </p:sp>
      <p:sp>
        <p:nvSpPr>
          <p:cNvPr id="24" name="Rectangle: Rounded Corners 23">
            <a:extLst>
              <a:ext uri="{FF2B5EF4-FFF2-40B4-BE49-F238E27FC236}">
                <a16:creationId xmlns:a16="http://schemas.microsoft.com/office/drawing/2014/main" id="{9DA92D6A-11A2-4EA5-8957-00BEEEF4B292}"/>
              </a:ext>
              <a:ext uri="{C183D7F6-B498-43B3-948B-1728B52AA6E4}">
                <adec:decorative xmlns:adec="http://schemas.microsoft.com/office/drawing/2017/decorative" val="1"/>
              </a:ext>
            </a:extLst>
          </p:cNvPr>
          <p:cNvSpPr/>
          <p:nvPr>
            <p:custDataLst>
              <p:tags r:id="rId24"/>
            </p:custDataLst>
          </p:nvPr>
        </p:nvSpPr>
        <p:spPr>
          <a:xfrm>
            <a:off x="838200" y="4401820"/>
            <a:ext cx="9499600" cy="317500"/>
          </a:xfrm>
          <a:prstGeom prst="roundRect">
            <a:avLst/>
          </a:prstGeom>
          <a:solidFill>
            <a:srgbClr val="4472C4">
              <a:alpha val="0"/>
            </a:srgbClr>
          </a:solidFill>
          <a:ln w="12700" cap="flat" cmpd="sng" algn="ctr">
            <a:solidFill>
              <a:srgbClr val="808080"/>
            </a:solidFill>
            <a:prstDash val="solid"/>
            <a:miter lim="800000"/>
          </a:ln>
        </p:spPr>
        <p:style>
          <a:lnRef idx="2">
            <a:schemeClr val="accent1">
              <a:shade val="15000"/>
            </a:schemeClr>
          </a:lnRef>
          <a:fillRef idx="1">
            <a:schemeClr val="accent1"/>
          </a:fillRef>
          <a:effectRef idx="0">
            <a:schemeClr val="accent1"/>
          </a:effectRef>
          <a:fontRef idx="minor">
            <a:schemeClr val="lt1"/>
          </a:fontRef>
        </p:style>
        <p:txBody>
          <a:bodyPr vertOverflow="clip" horzOverflow="clip" rtlCol="0" anchor="ctr" anchorCtr="0"/>
          <a:lstStyle/>
          <a:p>
            <a:pPr algn="l"/>
            <a:endParaRPr lang="en-GB">
              <a:solidFill>
                <a:srgbClr val="000000"/>
              </a:solidFill>
            </a:endParaRPr>
          </a:p>
        </p:txBody>
      </p:sp>
      <p:sp>
        <p:nvSpPr>
          <p:cNvPr id="25" name="Rectangle: Rounded Corners 24">
            <a:extLst>
              <a:ext uri="{FF2B5EF4-FFF2-40B4-BE49-F238E27FC236}">
                <a16:creationId xmlns:a16="http://schemas.microsoft.com/office/drawing/2014/main" id="{311EEDB7-4896-47AA-AA79-FC63DFA89363}"/>
              </a:ext>
              <a:ext uri="{C183D7F6-B498-43B3-948B-1728B52AA6E4}">
                <adec:decorative xmlns:adec="http://schemas.microsoft.com/office/drawing/2017/decorative" val="1"/>
              </a:ext>
            </a:extLst>
          </p:cNvPr>
          <p:cNvSpPr/>
          <p:nvPr>
            <p:custDataLst>
              <p:tags r:id="rId25"/>
            </p:custDataLst>
          </p:nvPr>
        </p:nvSpPr>
        <p:spPr>
          <a:xfrm>
            <a:off x="838200" y="4401820"/>
            <a:ext cx="63500" cy="317500"/>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vertOverflow="clip" horzOverflow="clip" wrap="none" rIns="0" rtlCol="0" anchor="ctr" anchorCtr="0"/>
          <a:lstStyle/>
          <a:p>
            <a:pPr algn="l"/>
            <a:endParaRPr lang="en-GB">
              <a:solidFill>
                <a:srgbClr val="FFFFFF"/>
              </a:solidFill>
            </a:endParaRPr>
          </a:p>
        </p:txBody>
      </p:sp>
      <p:sp>
        <p:nvSpPr>
          <p:cNvPr id="26" name="Rectangle 25">
            <a:extLst>
              <a:ext uri="{FF2B5EF4-FFF2-40B4-BE49-F238E27FC236}">
                <a16:creationId xmlns:a16="http://schemas.microsoft.com/office/drawing/2014/main" id="{CBDF03C9-E2D6-4FB3-85EC-B56BCEA68B67}"/>
              </a:ext>
              <a:ext uri="{C183D7F6-B498-43B3-948B-1728B52AA6E4}">
                <adec:decorative xmlns:adec="http://schemas.microsoft.com/office/drawing/2017/decorative" val="1"/>
              </a:ext>
            </a:extLst>
          </p:cNvPr>
          <p:cNvSpPr/>
          <p:nvPr>
            <p:custDataLst>
              <p:tags r:id="rId26"/>
            </p:custDataLst>
          </p:nvPr>
        </p:nvSpPr>
        <p:spPr>
          <a:xfrm>
            <a:off x="0" y="5486400"/>
            <a:ext cx="12192000" cy="1219200"/>
          </a:xfrm>
          <a:prstGeom prst="rect">
            <a:avLst/>
          </a:prstGeom>
          <a:solidFill>
            <a:srgbClr val="666666">
              <a:alpha val="40000"/>
            </a:srgbClr>
          </a:solidFill>
          <a:ln w="12700" cap="flat" cmpd="sng" algn="ctr">
            <a:solidFill>
              <a:srgbClr val="808080">
                <a:alpha val="40000"/>
              </a:srgbClr>
            </a:solidFill>
            <a:prstDash val="dash"/>
            <a:miter lim="800000"/>
          </a:ln>
        </p:spPr>
        <p:style>
          <a:lnRef idx="2">
            <a:schemeClr val="accent1">
              <a:shade val="15000"/>
            </a:schemeClr>
          </a:lnRef>
          <a:fillRef idx="1">
            <a:schemeClr val="accent1"/>
          </a:fillRef>
          <a:effectRef idx="0">
            <a:schemeClr val="accent1"/>
          </a:effectRef>
          <a:fontRef idx="minor">
            <a:schemeClr val="lt1"/>
          </a:fontRef>
        </p:style>
        <p:txBody>
          <a:bodyPr vertOverflow="clip" horzOverflow="clip" rtlCol="0" anchor="ctr" anchorCtr="1"/>
          <a:lstStyle/>
          <a:p>
            <a:pPr algn="l"/>
            <a:r>
              <a:rPr lang="en-GB" sz="8000">
                <a:solidFill>
                  <a:srgbClr val="FFFFFF"/>
                </a:solidFill>
              </a:rPr>
              <a:t>RESULTS SLIDE</a:t>
            </a:r>
          </a:p>
        </p:txBody>
      </p:sp>
    </p:spTree>
    <p:custDataLst>
      <p:tags r:id="rId1"/>
    </p:custDataLst>
    <p:extLst>
      <p:ext uri="{BB962C8B-B14F-4D97-AF65-F5344CB8AC3E}">
        <p14:creationId xmlns:p14="http://schemas.microsoft.com/office/powerpoint/2010/main" val="2285051597"/>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65432C-6EE4-3A48-B260-083AF2E7E36A}"/>
              </a:ext>
              <a:ext uri="{C183D7F6-B498-43B3-948B-1728B52AA6E4}">
                <adec:decorative xmlns:adec="http://schemas.microsoft.com/office/drawing/2017/decorative" val="1"/>
              </a:ext>
            </a:extLst>
          </p:cNvPr>
          <p:cNvSpPr>
            <a:spLocks noGrp="1"/>
          </p:cNvSpPr>
          <p:nvPr>
            <p:ph type="title"/>
            <p:custDataLst>
              <p:tags r:id="rId2"/>
            </p:custDataLst>
          </p:nvPr>
        </p:nvSpPr>
        <p:spPr/>
        <p:txBody>
          <a:bodyPr/>
          <a:lstStyle/>
          <a:p>
            <a:r>
              <a:rPr lang="en-GB"/>
              <a:t>Which of the following is the first step in the controlling process?</a:t>
            </a:r>
            <a:endParaRPr lang="en-FI"/>
          </a:p>
        </p:txBody>
      </p:sp>
      <p:sp>
        <p:nvSpPr>
          <p:cNvPr id="3" name="Content Placeholder 2">
            <a:extLst>
              <a:ext uri="{FF2B5EF4-FFF2-40B4-BE49-F238E27FC236}">
                <a16:creationId xmlns:a16="http://schemas.microsoft.com/office/drawing/2014/main" id="{69BB87DD-025D-AE43-4A03-910135B61E5D}"/>
              </a:ext>
              <a:ext uri="{C183D7F6-B498-43B3-948B-1728B52AA6E4}">
                <adec:decorative xmlns:adec="http://schemas.microsoft.com/office/drawing/2017/decorative" val="1"/>
              </a:ext>
            </a:extLst>
          </p:cNvPr>
          <p:cNvSpPr>
            <a:spLocks noGrp="1"/>
          </p:cNvSpPr>
          <p:nvPr>
            <p:ph sz="quarter" idx="13"/>
            <p:custDataLst>
              <p:tags r:id="rId3"/>
            </p:custDataLst>
          </p:nvPr>
        </p:nvSpPr>
        <p:spPr/>
        <p:txBody>
          <a:bodyPr/>
          <a:lstStyle/>
          <a:p>
            <a:pPr marL="0" indent="0">
              <a:buNone/>
            </a:pPr>
            <a:r>
              <a:rPr lang="en-FI"/>
              <a:t> </a:t>
            </a:r>
            <a:endParaRPr lang="en-FI" dirty="0"/>
          </a:p>
        </p:txBody>
      </p:sp>
      <p:sp>
        <p:nvSpPr>
          <p:cNvPr id="4" name="Rectangle: Rounded Corners 3">
            <a:extLst>
              <a:ext uri="{FF2B5EF4-FFF2-40B4-BE49-F238E27FC236}">
                <a16:creationId xmlns:a16="http://schemas.microsoft.com/office/drawing/2014/main" id="{563EB84E-776B-4CB2-B78F-DDC0838DE9AE}"/>
              </a:ext>
            </a:extLst>
          </p:cNvPr>
          <p:cNvSpPr/>
          <p:nvPr>
            <p:custDataLst>
              <p:tags r:id="rId4"/>
            </p:custDataLst>
          </p:nvPr>
        </p:nvSpPr>
        <p:spPr>
          <a:xfrm>
            <a:off x="63500" y="63500"/>
            <a:ext cx="2032000" cy="381000"/>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vertOverflow="clip" horzOverflow="clip" lIns="0" tIns="0" rIns="0" bIns="0" rtlCol="0" anchor="ctr" anchorCtr="1"/>
          <a:lstStyle/>
          <a:p>
            <a:pPr algn="l"/>
            <a:r>
              <a:rPr lang="en-GB"/>
              <a:t>##/##</a:t>
            </a:r>
          </a:p>
        </p:txBody>
      </p:sp>
      <p:sp>
        <p:nvSpPr>
          <p:cNvPr id="5" name="Rectangle: Rounded Corners 4">
            <a:extLst>
              <a:ext uri="{FF2B5EF4-FFF2-40B4-BE49-F238E27FC236}">
                <a16:creationId xmlns:a16="http://schemas.microsoft.com/office/drawing/2014/main" id="{A95A6D6B-8CCD-45AD-BB64-903F7D024622}"/>
              </a:ext>
              <a:ext uri="{C183D7F6-B498-43B3-948B-1728B52AA6E4}">
                <adec:decorative xmlns:adec="http://schemas.microsoft.com/office/drawing/2017/decorative" val="1"/>
              </a:ext>
            </a:extLst>
          </p:cNvPr>
          <p:cNvSpPr/>
          <p:nvPr>
            <p:custDataLst>
              <p:tags r:id="rId5"/>
            </p:custDataLst>
          </p:nvPr>
        </p:nvSpPr>
        <p:spPr>
          <a:xfrm>
            <a:off x="10096500" y="63500"/>
            <a:ext cx="2032000" cy="381000"/>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vertOverflow="clip" horzOverflow="clip" lIns="0" tIns="0" rIns="0" bIns="0" rtlCol="0" anchor="ctr" anchorCtr="1"/>
          <a:lstStyle/>
          <a:p>
            <a:pPr algn="l"/>
            <a:r>
              <a:rPr lang="en-GB"/>
              <a:t>Question slide</a:t>
            </a:r>
          </a:p>
        </p:txBody>
      </p:sp>
      <p:sp>
        <p:nvSpPr>
          <p:cNvPr id="6" name="Rectangle: Top Corners Snipped 5">
            <a:extLst>
              <a:ext uri="{FF2B5EF4-FFF2-40B4-BE49-F238E27FC236}">
                <a16:creationId xmlns:a16="http://schemas.microsoft.com/office/drawing/2014/main" id="{8551A9BF-CB08-4179-B439-56F197746AD7}"/>
              </a:ext>
              <a:ext uri="{C183D7F6-B498-43B3-948B-1728B52AA6E4}">
                <adec:decorative xmlns:adec="http://schemas.microsoft.com/office/drawing/2017/decorative" val="1"/>
              </a:ext>
            </a:extLst>
          </p:cNvPr>
          <p:cNvSpPr/>
          <p:nvPr>
            <p:custDataLst>
              <p:tags r:id="rId6"/>
            </p:custDataLst>
          </p:nvPr>
        </p:nvSpPr>
        <p:spPr>
          <a:xfrm>
            <a:off x="165100" y="254000"/>
            <a:ext cx="177800" cy="127000"/>
          </a:xfrm>
          <a:prstGeom prst="snip2SameRect">
            <a:avLst/>
          </a:prstGeom>
          <a:solidFill>
            <a:srgbClr val="FFFFFF"/>
          </a:solidFill>
        </p:spPr>
        <p:style>
          <a:lnRef idx="2">
            <a:schemeClr val="accent1">
              <a:shade val="15000"/>
            </a:schemeClr>
          </a:lnRef>
          <a:fillRef idx="1">
            <a:schemeClr val="accent1"/>
          </a:fillRef>
          <a:effectRef idx="0">
            <a:schemeClr val="accent1"/>
          </a:effectRef>
          <a:fontRef idx="minor">
            <a:schemeClr val="lt1"/>
          </a:fontRef>
        </p:style>
        <p:txBody>
          <a:bodyPr vertOverflow="clip" horzOverflow="clip" rtlCol="0" anchor="t"/>
          <a:lstStyle/>
          <a:p>
            <a:pPr algn="l"/>
            <a:endParaRPr lang="en-GB"/>
          </a:p>
        </p:txBody>
      </p:sp>
      <p:sp>
        <p:nvSpPr>
          <p:cNvPr id="7" name="Oval 6">
            <a:extLst>
              <a:ext uri="{FF2B5EF4-FFF2-40B4-BE49-F238E27FC236}">
                <a16:creationId xmlns:a16="http://schemas.microsoft.com/office/drawing/2014/main" id="{130936D1-D2F3-4E27-A7F2-9C2AEDED3C70}"/>
              </a:ext>
              <a:ext uri="{C183D7F6-B498-43B3-948B-1728B52AA6E4}">
                <adec:decorative xmlns:adec="http://schemas.microsoft.com/office/drawing/2017/decorative" val="1"/>
              </a:ext>
            </a:extLst>
          </p:cNvPr>
          <p:cNvSpPr/>
          <p:nvPr>
            <p:custDataLst>
              <p:tags r:id="rId7"/>
            </p:custDataLst>
          </p:nvPr>
        </p:nvSpPr>
        <p:spPr>
          <a:xfrm>
            <a:off x="190500" y="127000"/>
            <a:ext cx="127000" cy="127000"/>
          </a:xfrm>
          <a:prstGeom prst="ellipse">
            <a:avLst/>
          </a:prstGeom>
          <a:solidFill>
            <a:srgbClr val="FFFFFF"/>
          </a:solidFill>
        </p:spPr>
        <p:style>
          <a:lnRef idx="2">
            <a:schemeClr val="accent1">
              <a:shade val="15000"/>
            </a:schemeClr>
          </a:lnRef>
          <a:fillRef idx="1">
            <a:schemeClr val="accent1"/>
          </a:fillRef>
          <a:effectRef idx="0">
            <a:schemeClr val="accent1"/>
          </a:effectRef>
          <a:fontRef idx="minor">
            <a:schemeClr val="lt1"/>
          </a:fontRef>
        </p:style>
        <p:txBody>
          <a:bodyPr vertOverflow="clip" horzOverflow="clip" rtlCol="0" anchor="t"/>
          <a:lstStyle/>
          <a:p>
            <a:pPr algn="l"/>
            <a:endParaRPr lang="en-GB"/>
          </a:p>
        </p:txBody>
      </p:sp>
      <p:sp>
        <p:nvSpPr>
          <p:cNvPr id="8" name="Oval 7">
            <a:extLst>
              <a:ext uri="{FF2B5EF4-FFF2-40B4-BE49-F238E27FC236}">
                <a16:creationId xmlns:a16="http://schemas.microsoft.com/office/drawing/2014/main" id="{353622D6-4710-4989-9CA2-1824DD50A1B8}"/>
              </a:ext>
              <a:ext uri="{C183D7F6-B498-43B3-948B-1728B52AA6E4}">
                <adec:decorative xmlns:adec="http://schemas.microsoft.com/office/drawing/2017/decorative" val="1"/>
              </a:ext>
            </a:extLst>
          </p:cNvPr>
          <p:cNvSpPr/>
          <p:nvPr>
            <p:custDataLst>
              <p:tags r:id="rId8"/>
            </p:custDataLst>
          </p:nvPr>
        </p:nvSpPr>
        <p:spPr>
          <a:xfrm>
            <a:off x="11341100" y="6007100"/>
            <a:ext cx="762000" cy="762000"/>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vertOverflow="clip" horzOverflow="clip" lIns="0" rIns="0" rtlCol="0" anchor="ctr" anchorCtr="1"/>
          <a:lstStyle/>
          <a:p>
            <a:pPr algn="l"/>
            <a:endParaRPr lang="en-GB"/>
          </a:p>
        </p:txBody>
      </p:sp>
      <p:sp>
        <p:nvSpPr>
          <p:cNvPr id="9" name="TextBox 8">
            <a:extLst>
              <a:ext uri="{FF2B5EF4-FFF2-40B4-BE49-F238E27FC236}">
                <a16:creationId xmlns:a16="http://schemas.microsoft.com/office/drawing/2014/main" id="{B2588525-4117-49BF-98CC-85C69EC26E7F}"/>
              </a:ext>
            </a:extLst>
          </p:cNvPr>
          <p:cNvSpPr txBox="1"/>
          <p:nvPr>
            <p:custDataLst>
              <p:tags r:id="rId9"/>
            </p:custDataLst>
          </p:nvPr>
        </p:nvSpPr>
        <p:spPr>
          <a:xfrm>
            <a:off x="3429000" y="88900"/>
            <a:ext cx="2413000" cy="381000"/>
          </a:xfrm>
          <a:prstGeom prst="rect">
            <a:avLst/>
          </a:prstGeom>
          <a:noFill/>
        </p:spPr>
        <p:txBody>
          <a:bodyPr vertOverflow="overflow" vert="horz" wrap="square" rtlCol="0" anchor="t">
            <a:spAutoFit/>
          </a:bodyPr>
          <a:lstStyle/>
          <a:p>
            <a:pPr algn="l"/>
            <a:r>
              <a:rPr lang="en-GB"/>
              <a:t>Join at: </a:t>
            </a:r>
            <a:r>
              <a:rPr lang="en-GB" b="1"/>
              <a:t>vevox.app</a:t>
            </a:r>
            <a:endParaRPr lang="en-GB"/>
          </a:p>
        </p:txBody>
      </p:sp>
      <p:sp>
        <p:nvSpPr>
          <p:cNvPr id="10" name="TextBox 9">
            <a:extLst>
              <a:ext uri="{FF2B5EF4-FFF2-40B4-BE49-F238E27FC236}">
                <a16:creationId xmlns:a16="http://schemas.microsoft.com/office/drawing/2014/main" id="{4AEABF40-5262-41FB-BCD9-27154C78A3A9}"/>
              </a:ext>
            </a:extLst>
          </p:cNvPr>
          <p:cNvSpPr txBox="1"/>
          <p:nvPr>
            <p:custDataLst>
              <p:tags r:id="rId10"/>
            </p:custDataLst>
          </p:nvPr>
        </p:nvSpPr>
        <p:spPr>
          <a:xfrm>
            <a:off x="6350000" y="101600"/>
            <a:ext cx="2413000" cy="381000"/>
          </a:xfrm>
          <a:prstGeom prst="rect">
            <a:avLst/>
          </a:prstGeom>
          <a:noFill/>
        </p:spPr>
        <p:txBody>
          <a:bodyPr vertOverflow="overflow" vert="horz" wrap="square" rtlCol="0" anchor="t">
            <a:spAutoFit/>
          </a:bodyPr>
          <a:lstStyle/>
          <a:p>
            <a:pPr algn="l"/>
            <a:r>
              <a:rPr lang="en-GB"/>
              <a:t>ID: </a:t>
            </a:r>
            <a:r>
              <a:rPr lang="en-GB" b="1"/>
              <a:t>XXX-XXX-XXX</a:t>
            </a:r>
            <a:endParaRPr lang="en-GB"/>
          </a:p>
        </p:txBody>
      </p:sp>
      <p:sp>
        <p:nvSpPr>
          <p:cNvPr id="11" name="TextBox 10">
            <a:extLst>
              <a:ext uri="{FF2B5EF4-FFF2-40B4-BE49-F238E27FC236}">
                <a16:creationId xmlns:a16="http://schemas.microsoft.com/office/drawing/2014/main" id="{E97F340B-84EA-45E1-9FF0-AD799A36C73B}"/>
              </a:ext>
            </a:extLst>
          </p:cNvPr>
          <p:cNvSpPr txBox="1"/>
          <p:nvPr>
            <p:custDataLst>
              <p:tags r:id="rId11"/>
            </p:custDataLst>
          </p:nvPr>
        </p:nvSpPr>
        <p:spPr>
          <a:xfrm>
            <a:off x="838200" y="1798320"/>
            <a:ext cx="9499600" cy="317500"/>
          </a:xfrm>
          <a:prstGeom prst="rect">
            <a:avLst/>
          </a:prstGeom>
          <a:noFill/>
        </p:spPr>
        <p:txBody>
          <a:bodyPr vertOverflow="overflow" vert="horz" wrap="square" tIns="0" bIns="0" rtlCol="0" anchor="b" anchorCtr="0">
            <a:normAutofit/>
          </a:bodyPr>
          <a:lstStyle/>
          <a:p>
            <a:pPr algn="l"/>
            <a:r>
              <a:rPr lang="en-GB"/>
              <a:t>Establishing performance standards</a:t>
            </a:r>
          </a:p>
        </p:txBody>
      </p:sp>
      <p:sp>
        <p:nvSpPr>
          <p:cNvPr id="12" name="TextBox 11">
            <a:extLst>
              <a:ext uri="{FF2B5EF4-FFF2-40B4-BE49-F238E27FC236}">
                <a16:creationId xmlns:a16="http://schemas.microsoft.com/office/drawing/2014/main" id="{9F2D2D96-CE39-4CF8-83F9-29B2E5FC8E75}"/>
              </a:ext>
              <a:ext uri="{C183D7F6-B498-43B3-948B-1728B52AA6E4}">
                <adec:decorative xmlns:adec="http://schemas.microsoft.com/office/drawing/2017/decorative" val="1"/>
              </a:ext>
            </a:extLst>
          </p:cNvPr>
          <p:cNvSpPr txBox="1"/>
          <p:nvPr>
            <p:custDataLst>
              <p:tags r:id="rId12"/>
            </p:custDataLst>
          </p:nvPr>
        </p:nvSpPr>
        <p:spPr>
          <a:xfrm>
            <a:off x="10337800" y="1963420"/>
            <a:ext cx="1016000" cy="635000"/>
          </a:xfrm>
          <a:prstGeom prst="rect">
            <a:avLst/>
          </a:prstGeom>
          <a:noFill/>
        </p:spPr>
        <p:txBody>
          <a:bodyPr vertOverflow="overflow" vert="horz" wrap="square" rtlCol="0" anchor="ctr" anchorCtr="0">
            <a:spAutoFit/>
          </a:bodyPr>
          <a:lstStyle/>
          <a:p>
            <a:pPr algn="r"/>
            <a:r>
              <a:rPr lang="en-GB"/>
              <a:t>##.##%</a:t>
            </a:r>
          </a:p>
        </p:txBody>
      </p:sp>
      <p:sp>
        <p:nvSpPr>
          <p:cNvPr id="13" name="Rectangle: Rounded Corners 12">
            <a:extLst>
              <a:ext uri="{FF2B5EF4-FFF2-40B4-BE49-F238E27FC236}">
                <a16:creationId xmlns:a16="http://schemas.microsoft.com/office/drawing/2014/main" id="{DA1CF20A-B6DD-4281-9C0E-0623887BD002}"/>
              </a:ext>
              <a:ext uri="{C183D7F6-B498-43B3-948B-1728B52AA6E4}">
                <adec:decorative xmlns:adec="http://schemas.microsoft.com/office/drawing/2017/decorative" val="1"/>
              </a:ext>
            </a:extLst>
          </p:cNvPr>
          <p:cNvSpPr/>
          <p:nvPr>
            <p:custDataLst>
              <p:tags r:id="rId13"/>
            </p:custDataLst>
          </p:nvPr>
        </p:nvSpPr>
        <p:spPr>
          <a:xfrm>
            <a:off x="838200" y="2115820"/>
            <a:ext cx="9499600" cy="317500"/>
          </a:xfrm>
          <a:prstGeom prst="roundRect">
            <a:avLst/>
          </a:prstGeom>
          <a:solidFill>
            <a:srgbClr val="4472C4">
              <a:alpha val="0"/>
            </a:srgbClr>
          </a:solidFill>
          <a:ln w="12700" cap="flat" cmpd="sng" algn="ctr">
            <a:solidFill>
              <a:srgbClr val="808080"/>
            </a:solidFill>
            <a:prstDash val="solid"/>
            <a:miter lim="800000"/>
          </a:ln>
        </p:spPr>
        <p:style>
          <a:lnRef idx="2">
            <a:schemeClr val="accent1">
              <a:shade val="15000"/>
            </a:schemeClr>
          </a:lnRef>
          <a:fillRef idx="1">
            <a:schemeClr val="accent1"/>
          </a:fillRef>
          <a:effectRef idx="0">
            <a:schemeClr val="accent1"/>
          </a:effectRef>
          <a:fontRef idx="minor">
            <a:schemeClr val="lt1"/>
          </a:fontRef>
        </p:style>
        <p:txBody>
          <a:bodyPr vertOverflow="clip" horzOverflow="clip" rtlCol="0" anchor="ctr" anchorCtr="0"/>
          <a:lstStyle/>
          <a:p>
            <a:pPr algn="l"/>
            <a:endParaRPr lang="en-GB">
              <a:solidFill>
                <a:srgbClr val="000000"/>
              </a:solidFill>
            </a:endParaRPr>
          </a:p>
        </p:txBody>
      </p:sp>
      <p:sp>
        <p:nvSpPr>
          <p:cNvPr id="14" name="Rectangle: Rounded Corners 13">
            <a:extLst>
              <a:ext uri="{FF2B5EF4-FFF2-40B4-BE49-F238E27FC236}">
                <a16:creationId xmlns:a16="http://schemas.microsoft.com/office/drawing/2014/main" id="{B795FD52-1F6D-4460-A522-F20FE7928708}"/>
              </a:ext>
              <a:ext uri="{C183D7F6-B498-43B3-948B-1728B52AA6E4}">
                <adec:decorative xmlns:adec="http://schemas.microsoft.com/office/drawing/2017/decorative" val="1"/>
              </a:ext>
            </a:extLst>
          </p:cNvPr>
          <p:cNvSpPr/>
          <p:nvPr>
            <p:custDataLst>
              <p:tags r:id="rId14"/>
            </p:custDataLst>
          </p:nvPr>
        </p:nvSpPr>
        <p:spPr>
          <a:xfrm>
            <a:off x="838200" y="2115820"/>
            <a:ext cx="63500" cy="317500"/>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vertOverflow="clip" horzOverflow="clip" wrap="none" rIns="0" rtlCol="0" anchor="ctr" anchorCtr="0"/>
          <a:lstStyle/>
          <a:p>
            <a:pPr algn="l"/>
            <a:endParaRPr lang="en-GB">
              <a:solidFill>
                <a:srgbClr val="FFFFFF"/>
              </a:solidFill>
            </a:endParaRPr>
          </a:p>
        </p:txBody>
      </p:sp>
      <p:sp>
        <p:nvSpPr>
          <p:cNvPr id="15" name="TextBox 14">
            <a:extLst>
              <a:ext uri="{FF2B5EF4-FFF2-40B4-BE49-F238E27FC236}">
                <a16:creationId xmlns:a16="http://schemas.microsoft.com/office/drawing/2014/main" id="{D3A92DB6-F323-44AF-9697-BBFFA688AF2F}"/>
              </a:ext>
            </a:extLst>
          </p:cNvPr>
          <p:cNvSpPr txBox="1"/>
          <p:nvPr>
            <p:custDataLst>
              <p:tags r:id="rId15"/>
            </p:custDataLst>
          </p:nvPr>
        </p:nvSpPr>
        <p:spPr>
          <a:xfrm>
            <a:off x="838200" y="2560320"/>
            <a:ext cx="9499600" cy="317500"/>
          </a:xfrm>
          <a:prstGeom prst="rect">
            <a:avLst/>
          </a:prstGeom>
          <a:noFill/>
        </p:spPr>
        <p:txBody>
          <a:bodyPr vertOverflow="overflow" vert="horz" wrap="square" tIns="0" bIns="0" rtlCol="0" anchor="b" anchorCtr="0">
            <a:normAutofit/>
          </a:bodyPr>
          <a:lstStyle/>
          <a:p>
            <a:pPr algn="l"/>
            <a:r>
              <a:rPr lang="en-GB"/>
              <a:t>Evaluating employee feedback</a:t>
            </a:r>
          </a:p>
        </p:txBody>
      </p:sp>
      <p:sp>
        <p:nvSpPr>
          <p:cNvPr id="16" name="TextBox 15">
            <a:extLst>
              <a:ext uri="{FF2B5EF4-FFF2-40B4-BE49-F238E27FC236}">
                <a16:creationId xmlns:a16="http://schemas.microsoft.com/office/drawing/2014/main" id="{E26D0433-BC3F-4F55-A646-62F159444FFB}"/>
              </a:ext>
              <a:ext uri="{C183D7F6-B498-43B3-948B-1728B52AA6E4}">
                <adec:decorative xmlns:adec="http://schemas.microsoft.com/office/drawing/2017/decorative" val="1"/>
              </a:ext>
            </a:extLst>
          </p:cNvPr>
          <p:cNvSpPr txBox="1"/>
          <p:nvPr>
            <p:custDataLst>
              <p:tags r:id="rId16"/>
            </p:custDataLst>
          </p:nvPr>
        </p:nvSpPr>
        <p:spPr>
          <a:xfrm>
            <a:off x="10337800" y="2725420"/>
            <a:ext cx="1016000" cy="635000"/>
          </a:xfrm>
          <a:prstGeom prst="rect">
            <a:avLst/>
          </a:prstGeom>
          <a:noFill/>
        </p:spPr>
        <p:txBody>
          <a:bodyPr vertOverflow="overflow" vert="horz" wrap="square" rtlCol="0" anchor="ctr" anchorCtr="0">
            <a:spAutoFit/>
          </a:bodyPr>
          <a:lstStyle/>
          <a:p>
            <a:pPr algn="r"/>
            <a:r>
              <a:rPr lang="en-GB"/>
              <a:t>##.##%</a:t>
            </a:r>
          </a:p>
        </p:txBody>
      </p:sp>
      <p:sp>
        <p:nvSpPr>
          <p:cNvPr id="17" name="Rectangle: Rounded Corners 16">
            <a:extLst>
              <a:ext uri="{FF2B5EF4-FFF2-40B4-BE49-F238E27FC236}">
                <a16:creationId xmlns:a16="http://schemas.microsoft.com/office/drawing/2014/main" id="{DE4D52E5-6D35-41BC-991E-4ED1F78A54A5}"/>
              </a:ext>
              <a:ext uri="{C183D7F6-B498-43B3-948B-1728B52AA6E4}">
                <adec:decorative xmlns:adec="http://schemas.microsoft.com/office/drawing/2017/decorative" val="1"/>
              </a:ext>
            </a:extLst>
          </p:cNvPr>
          <p:cNvSpPr/>
          <p:nvPr>
            <p:custDataLst>
              <p:tags r:id="rId17"/>
            </p:custDataLst>
          </p:nvPr>
        </p:nvSpPr>
        <p:spPr>
          <a:xfrm>
            <a:off x="838200" y="2877820"/>
            <a:ext cx="9499600" cy="317500"/>
          </a:xfrm>
          <a:prstGeom prst="roundRect">
            <a:avLst/>
          </a:prstGeom>
          <a:solidFill>
            <a:srgbClr val="4472C4">
              <a:alpha val="0"/>
            </a:srgbClr>
          </a:solidFill>
          <a:ln w="12700" cap="flat" cmpd="sng" algn="ctr">
            <a:solidFill>
              <a:srgbClr val="808080"/>
            </a:solidFill>
            <a:prstDash val="solid"/>
            <a:miter lim="800000"/>
          </a:ln>
        </p:spPr>
        <p:style>
          <a:lnRef idx="2">
            <a:schemeClr val="accent1">
              <a:shade val="15000"/>
            </a:schemeClr>
          </a:lnRef>
          <a:fillRef idx="1">
            <a:schemeClr val="accent1"/>
          </a:fillRef>
          <a:effectRef idx="0">
            <a:schemeClr val="accent1"/>
          </a:effectRef>
          <a:fontRef idx="minor">
            <a:schemeClr val="lt1"/>
          </a:fontRef>
        </p:style>
        <p:txBody>
          <a:bodyPr vertOverflow="clip" horzOverflow="clip" rtlCol="0" anchor="ctr" anchorCtr="0"/>
          <a:lstStyle/>
          <a:p>
            <a:pPr algn="l"/>
            <a:endParaRPr lang="en-GB">
              <a:solidFill>
                <a:srgbClr val="000000"/>
              </a:solidFill>
            </a:endParaRPr>
          </a:p>
        </p:txBody>
      </p:sp>
      <p:sp>
        <p:nvSpPr>
          <p:cNvPr id="18" name="Rectangle: Rounded Corners 17">
            <a:extLst>
              <a:ext uri="{FF2B5EF4-FFF2-40B4-BE49-F238E27FC236}">
                <a16:creationId xmlns:a16="http://schemas.microsoft.com/office/drawing/2014/main" id="{F058F845-FCEA-4495-B23B-C61ABAA12FBD}"/>
              </a:ext>
              <a:ext uri="{C183D7F6-B498-43B3-948B-1728B52AA6E4}">
                <adec:decorative xmlns:adec="http://schemas.microsoft.com/office/drawing/2017/decorative" val="1"/>
              </a:ext>
            </a:extLst>
          </p:cNvPr>
          <p:cNvSpPr/>
          <p:nvPr>
            <p:custDataLst>
              <p:tags r:id="rId18"/>
            </p:custDataLst>
          </p:nvPr>
        </p:nvSpPr>
        <p:spPr>
          <a:xfrm>
            <a:off x="838200" y="2877820"/>
            <a:ext cx="63500" cy="317500"/>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vertOverflow="clip" horzOverflow="clip" wrap="none" rIns="0" rtlCol="0" anchor="ctr" anchorCtr="0"/>
          <a:lstStyle/>
          <a:p>
            <a:pPr algn="l"/>
            <a:endParaRPr lang="en-GB">
              <a:solidFill>
                <a:srgbClr val="FFFFFF"/>
              </a:solidFill>
            </a:endParaRPr>
          </a:p>
        </p:txBody>
      </p:sp>
      <p:sp>
        <p:nvSpPr>
          <p:cNvPr id="19" name="TextBox 18">
            <a:extLst>
              <a:ext uri="{FF2B5EF4-FFF2-40B4-BE49-F238E27FC236}">
                <a16:creationId xmlns:a16="http://schemas.microsoft.com/office/drawing/2014/main" id="{89F6EB1A-F1E2-4393-8CA9-E5EFAD2D62F6}"/>
              </a:ext>
            </a:extLst>
          </p:cNvPr>
          <p:cNvSpPr txBox="1"/>
          <p:nvPr>
            <p:custDataLst>
              <p:tags r:id="rId19"/>
            </p:custDataLst>
          </p:nvPr>
        </p:nvSpPr>
        <p:spPr>
          <a:xfrm>
            <a:off x="838200" y="3322320"/>
            <a:ext cx="9499600" cy="317500"/>
          </a:xfrm>
          <a:prstGeom prst="rect">
            <a:avLst/>
          </a:prstGeom>
          <a:noFill/>
        </p:spPr>
        <p:txBody>
          <a:bodyPr vertOverflow="overflow" vert="horz" wrap="square" tIns="0" bIns="0" rtlCol="0" anchor="b" anchorCtr="0">
            <a:normAutofit/>
          </a:bodyPr>
          <a:lstStyle/>
          <a:p>
            <a:pPr algn="l"/>
            <a:r>
              <a:rPr lang="en-GB"/>
              <a:t>Taking corrective action</a:t>
            </a:r>
          </a:p>
        </p:txBody>
      </p:sp>
      <p:sp>
        <p:nvSpPr>
          <p:cNvPr id="20" name="TextBox 19">
            <a:extLst>
              <a:ext uri="{FF2B5EF4-FFF2-40B4-BE49-F238E27FC236}">
                <a16:creationId xmlns:a16="http://schemas.microsoft.com/office/drawing/2014/main" id="{312C6665-487B-4058-9389-BFBCC15EF50F}"/>
              </a:ext>
              <a:ext uri="{C183D7F6-B498-43B3-948B-1728B52AA6E4}">
                <adec:decorative xmlns:adec="http://schemas.microsoft.com/office/drawing/2017/decorative" val="1"/>
              </a:ext>
            </a:extLst>
          </p:cNvPr>
          <p:cNvSpPr txBox="1"/>
          <p:nvPr>
            <p:custDataLst>
              <p:tags r:id="rId20"/>
            </p:custDataLst>
          </p:nvPr>
        </p:nvSpPr>
        <p:spPr>
          <a:xfrm>
            <a:off x="10337800" y="3487420"/>
            <a:ext cx="1016000" cy="635000"/>
          </a:xfrm>
          <a:prstGeom prst="rect">
            <a:avLst/>
          </a:prstGeom>
          <a:noFill/>
        </p:spPr>
        <p:txBody>
          <a:bodyPr vertOverflow="overflow" vert="horz" wrap="square" rtlCol="0" anchor="ctr" anchorCtr="0">
            <a:spAutoFit/>
          </a:bodyPr>
          <a:lstStyle/>
          <a:p>
            <a:pPr algn="r"/>
            <a:r>
              <a:rPr lang="en-GB"/>
              <a:t>##.##%</a:t>
            </a:r>
          </a:p>
        </p:txBody>
      </p:sp>
      <p:sp>
        <p:nvSpPr>
          <p:cNvPr id="21" name="Rectangle: Rounded Corners 20">
            <a:extLst>
              <a:ext uri="{FF2B5EF4-FFF2-40B4-BE49-F238E27FC236}">
                <a16:creationId xmlns:a16="http://schemas.microsoft.com/office/drawing/2014/main" id="{052FB404-D8A1-471C-A919-0C98ABB77432}"/>
              </a:ext>
              <a:ext uri="{C183D7F6-B498-43B3-948B-1728B52AA6E4}">
                <adec:decorative xmlns:adec="http://schemas.microsoft.com/office/drawing/2017/decorative" val="1"/>
              </a:ext>
            </a:extLst>
          </p:cNvPr>
          <p:cNvSpPr/>
          <p:nvPr>
            <p:custDataLst>
              <p:tags r:id="rId21"/>
            </p:custDataLst>
          </p:nvPr>
        </p:nvSpPr>
        <p:spPr>
          <a:xfrm>
            <a:off x="838200" y="3639820"/>
            <a:ext cx="9499600" cy="317500"/>
          </a:xfrm>
          <a:prstGeom prst="roundRect">
            <a:avLst/>
          </a:prstGeom>
          <a:solidFill>
            <a:srgbClr val="4472C4">
              <a:alpha val="0"/>
            </a:srgbClr>
          </a:solidFill>
          <a:ln w="12700" cap="flat" cmpd="sng" algn="ctr">
            <a:solidFill>
              <a:srgbClr val="808080"/>
            </a:solidFill>
            <a:prstDash val="solid"/>
            <a:miter lim="800000"/>
          </a:ln>
        </p:spPr>
        <p:style>
          <a:lnRef idx="2">
            <a:schemeClr val="accent1">
              <a:shade val="15000"/>
            </a:schemeClr>
          </a:lnRef>
          <a:fillRef idx="1">
            <a:schemeClr val="accent1"/>
          </a:fillRef>
          <a:effectRef idx="0">
            <a:schemeClr val="accent1"/>
          </a:effectRef>
          <a:fontRef idx="minor">
            <a:schemeClr val="lt1"/>
          </a:fontRef>
        </p:style>
        <p:txBody>
          <a:bodyPr vertOverflow="clip" horzOverflow="clip" rtlCol="0" anchor="ctr" anchorCtr="0"/>
          <a:lstStyle/>
          <a:p>
            <a:pPr algn="l"/>
            <a:endParaRPr lang="en-GB">
              <a:solidFill>
                <a:srgbClr val="000000"/>
              </a:solidFill>
            </a:endParaRPr>
          </a:p>
        </p:txBody>
      </p:sp>
      <p:sp>
        <p:nvSpPr>
          <p:cNvPr id="22" name="Rectangle: Rounded Corners 21">
            <a:extLst>
              <a:ext uri="{FF2B5EF4-FFF2-40B4-BE49-F238E27FC236}">
                <a16:creationId xmlns:a16="http://schemas.microsoft.com/office/drawing/2014/main" id="{9BB5CA9D-148A-4192-BBFF-450BD2CD5EDA}"/>
              </a:ext>
              <a:ext uri="{C183D7F6-B498-43B3-948B-1728B52AA6E4}">
                <adec:decorative xmlns:adec="http://schemas.microsoft.com/office/drawing/2017/decorative" val="1"/>
              </a:ext>
            </a:extLst>
          </p:cNvPr>
          <p:cNvSpPr/>
          <p:nvPr>
            <p:custDataLst>
              <p:tags r:id="rId22"/>
            </p:custDataLst>
          </p:nvPr>
        </p:nvSpPr>
        <p:spPr>
          <a:xfrm>
            <a:off x="838200" y="3639820"/>
            <a:ext cx="63500" cy="317500"/>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vertOverflow="clip" horzOverflow="clip" wrap="none" rIns="0" rtlCol="0" anchor="ctr" anchorCtr="0"/>
          <a:lstStyle/>
          <a:p>
            <a:pPr algn="l"/>
            <a:endParaRPr lang="en-GB">
              <a:solidFill>
                <a:srgbClr val="FFFFFF"/>
              </a:solidFill>
            </a:endParaRPr>
          </a:p>
        </p:txBody>
      </p:sp>
      <p:sp>
        <p:nvSpPr>
          <p:cNvPr id="23" name="TextBox 22">
            <a:extLst>
              <a:ext uri="{FF2B5EF4-FFF2-40B4-BE49-F238E27FC236}">
                <a16:creationId xmlns:a16="http://schemas.microsoft.com/office/drawing/2014/main" id="{1CFD6C17-B72C-4017-A514-927A83F898DD}"/>
              </a:ext>
            </a:extLst>
          </p:cNvPr>
          <p:cNvSpPr txBox="1"/>
          <p:nvPr>
            <p:custDataLst>
              <p:tags r:id="rId23"/>
            </p:custDataLst>
          </p:nvPr>
        </p:nvSpPr>
        <p:spPr>
          <a:xfrm>
            <a:off x="838200" y="4084320"/>
            <a:ext cx="9499600" cy="317500"/>
          </a:xfrm>
          <a:prstGeom prst="rect">
            <a:avLst/>
          </a:prstGeom>
          <a:noFill/>
        </p:spPr>
        <p:txBody>
          <a:bodyPr vertOverflow="overflow" vert="horz" wrap="square" tIns="0" bIns="0" rtlCol="0" anchor="b" anchorCtr="0">
            <a:normAutofit/>
          </a:bodyPr>
          <a:lstStyle/>
          <a:p>
            <a:pPr algn="l"/>
            <a:r>
              <a:rPr lang="en-GB"/>
              <a:t>Measuring performance</a:t>
            </a:r>
          </a:p>
        </p:txBody>
      </p:sp>
      <p:sp>
        <p:nvSpPr>
          <p:cNvPr id="24" name="TextBox 23">
            <a:extLst>
              <a:ext uri="{FF2B5EF4-FFF2-40B4-BE49-F238E27FC236}">
                <a16:creationId xmlns:a16="http://schemas.microsoft.com/office/drawing/2014/main" id="{AB9AB991-FB5E-4A3B-94B2-EA0681B2E8E9}"/>
              </a:ext>
              <a:ext uri="{C183D7F6-B498-43B3-948B-1728B52AA6E4}">
                <adec:decorative xmlns:adec="http://schemas.microsoft.com/office/drawing/2017/decorative" val="1"/>
              </a:ext>
            </a:extLst>
          </p:cNvPr>
          <p:cNvSpPr txBox="1"/>
          <p:nvPr>
            <p:custDataLst>
              <p:tags r:id="rId24"/>
            </p:custDataLst>
          </p:nvPr>
        </p:nvSpPr>
        <p:spPr>
          <a:xfrm>
            <a:off x="10337800" y="4249420"/>
            <a:ext cx="1016000" cy="635000"/>
          </a:xfrm>
          <a:prstGeom prst="rect">
            <a:avLst/>
          </a:prstGeom>
          <a:noFill/>
        </p:spPr>
        <p:txBody>
          <a:bodyPr vertOverflow="overflow" vert="horz" wrap="square" rtlCol="0" anchor="ctr" anchorCtr="0">
            <a:spAutoFit/>
          </a:bodyPr>
          <a:lstStyle/>
          <a:p>
            <a:pPr algn="r"/>
            <a:r>
              <a:rPr lang="en-GB"/>
              <a:t>##.##%</a:t>
            </a:r>
          </a:p>
        </p:txBody>
      </p:sp>
      <p:sp>
        <p:nvSpPr>
          <p:cNvPr id="25" name="Rectangle: Rounded Corners 24">
            <a:extLst>
              <a:ext uri="{FF2B5EF4-FFF2-40B4-BE49-F238E27FC236}">
                <a16:creationId xmlns:a16="http://schemas.microsoft.com/office/drawing/2014/main" id="{B4128258-610F-4DD4-8BE3-70A347250588}"/>
              </a:ext>
              <a:ext uri="{C183D7F6-B498-43B3-948B-1728B52AA6E4}">
                <adec:decorative xmlns:adec="http://schemas.microsoft.com/office/drawing/2017/decorative" val="1"/>
              </a:ext>
            </a:extLst>
          </p:cNvPr>
          <p:cNvSpPr/>
          <p:nvPr>
            <p:custDataLst>
              <p:tags r:id="rId25"/>
            </p:custDataLst>
          </p:nvPr>
        </p:nvSpPr>
        <p:spPr>
          <a:xfrm>
            <a:off x="838200" y="4401820"/>
            <a:ext cx="9499600" cy="317500"/>
          </a:xfrm>
          <a:prstGeom prst="roundRect">
            <a:avLst/>
          </a:prstGeom>
          <a:solidFill>
            <a:srgbClr val="4472C4">
              <a:alpha val="0"/>
            </a:srgbClr>
          </a:solidFill>
          <a:ln w="12700" cap="flat" cmpd="sng" algn="ctr">
            <a:solidFill>
              <a:srgbClr val="808080"/>
            </a:solidFill>
            <a:prstDash val="solid"/>
            <a:miter lim="800000"/>
          </a:ln>
        </p:spPr>
        <p:style>
          <a:lnRef idx="2">
            <a:schemeClr val="accent1">
              <a:shade val="15000"/>
            </a:schemeClr>
          </a:lnRef>
          <a:fillRef idx="1">
            <a:schemeClr val="accent1"/>
          </a:fillRef>
          <a:effectRef idx="0">
            <a:schemeClr val="accent1"/>
          </a:effectRef>
          <a:fontRef idx="minor">
            <a:schemeClr val="lt1"/>
          </a:fontRef>
        </p:style>
        <p:txBody>
          <a:bodyPr vertOverflow="clip" horzOverflow="clip" rtlCol="0" anchor="ctr" anchorCtr="0"/>
          <a:lstStyle/>
          <a:p>
            <a:pPr algn="l"/>
            <a:endParaRPr lang="en-GB">
              <a:solidFill>
                <a:srgbClr val="000000"/>
              </a:solidFill>
            </a:endParaRPr>
          </a:p>
        </p:txBody>
      </p:sp>
      <p:sp>
        <p:nvSpPr>
          <p:cNvPr id="26" name="Rectangle: Rounded Corners 25">
            <a:extLst>
              <a:ext uri="{FF2B5EF4-FFF2-40B4-BE49-F238E27FC236}">
                <a16:creationId xmlns:a16="http://schemas.microsoft.com/office/drawing/2014/main" id="{34661241-77C3-46E9-8496-7DDD991EF14A}"/>
              </a:ext>
              <a:ext uri="{C183D7F6-B498-43B3-948B-1728B52AA6E4}">
                <adec:decorative xmlns:adec="http://schemas.microsoft.com/office/drawing/2017/decorative" val="1"/>
              </a:ext>
            </a:extLst>
          </p:cNvPr>
          <p:cNvSpPr/>
          <p:nvPr>
            <p:custDataLst>
              <p:tags r:id="rId26"/>
            </p:custDataLst>
          </p:nvPr>
        </p:nvSpPr>
        <p:spPr>
          <a:xfrm>
            <a:off x="838200" y="4401820"/>
            <a:ext cx="63500" cy="317500"/>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vertOverflow="clip" horzOverflow="clip" wrap="none" rIns="0" rtlCol="0" anchor="ctr" anchorCtr="0"/>
          <a:lstStyle/>
          <a:p>
            <a:pPr algn="l"/>
            <a:endParaRPr lang="en-GB">
              <a:solidFill>
                <a:srgbClr val="FFFFFF"/>
              </a:solidFill>
            </a:endParaRPr>
          </a:p>
        </p:txBody>
      </p:sp>
    </p:spTree>
    <p:custDataLst>
      <p:tags r:id="rId1"/>
    </p:custDataLst>
    <p:extLst>
      <p:ext uri="{BB962C8B-B14F-4D97-AF65-F5344CB8AC3E}">
        <p14:creationId xmlns:p14="http://schemas.microsoft.com/office/powerpoint/2010/main" val="2960768649"/>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65432C-6EE4-3A48-B260-083AF2E7E36A}"/>
              </a:ext>
              <a:ext uri="{C183D7F6-B498-43B3-948B-1728B52AA6E4}">
                <adec:decorative xmlns:adec="http://schemas.microsoft.com/office/drawing/2017/decorative" val="1"/>
              </a:ext>
            </a:extLst>
          </p:cNvPr>
          <p:cNvSpPr>
            <a:spLocks noGrp="1"/>
          </p:cNvSpPr>
          <p:nvPr>
            <p:ph type="title"/>
            <p:custDataLst>
              <p:tags r:id="rId2"/>
            </p:custDataLst>
          </p:nvPr>
        </p:nvSpPr>
        <p:spPr/>
        <p:txBody>
          <a:bodyPr/>
          <a:lstStyle/>
          <a:p>
            <a:r>
              <a:rPr lang="en-GB"/>
              <a:t>Which of the following is the first step in the controlling process?</a:t>
            </a:r>
            <a:endParaRPr lang="en-FI"/>
          </a:p>
        </p:txBody>
      </p:sp>
      <p:sp>
        <p:nvSpPr>
          <p:cNvPr id="3" name="Content Placeholder 2">
            <a:extLst>
              <a:ext uri="{FF2B5EF4-FFF2-40B4-BE49-F238E27FC236}">
                <a16:creationId xmlns:a16="http://schemas.microsoft.com/office/drawing/2014/main" id="{69BB87DD-025D-AE43-4A03-910135B61E5D}"/>
              </a:ext>
              <a:ext uri="{C183D7F6-B498-43B3-948B-1728B52AA6E4}">
                <adec:decorative xmlns:adec="http://schemas.microsoft.com/office/drawing/2017/decorative" val="1"/>
              </a:ext>
            </a:extLst>
          </p:cNvPr>
          <p:cNvSpPr>
            <a:spLocks noGrp="1"/>
          </p:cNvSpPr>
          <p:nvPr>
            <p:ph sz="quarter" idx="13"/>
            <p:custDataLst>
              <p:tags r:id="rId3"/>
            </p:custDataLst>
          </p:nvPr>
        </p:nvSpPr>
        <p:spPr/>
        <p:txBody>
          <a:bodyPr/>
          <a:lstStyle/>
          <a:p>
            <a:pPr marL="0" indent="0">
              <a:buNone/>
            </a:pPr>
            <a:r>
              <a:rPr lang="en-FI"/>
              <a:t> </a:t>
            </a:r>
            <a:endParaRPr lang="en-FI" dirty="0"/>
          </a:p>
        </p:txBody>
      </p:sp>
      <p:sp>
        <p:nvSpPr>
          <p:cNvPr id="4" name="Rectangle: Rounded Corners 3">
            <a:extLst>
              <a:ext uri="{FF2B5EF4-FFF2-40B4-BE49-F238E27FC236}">
                <a16:creationId xmlns:a16="http://schemas.microsoft.com/office/drawing/2014/main" id="{C57EEABC-C84E-41A2-B1C9-1016FA6453AF}"/>
              </a:ext>
            </a:extLst>
          </p:cNvPr>
          <p:cNvSpPr/>
          <p:nvPr>
            <p:custDataLst>
              <p:tags r:id="rId4"/>
            </p:custDataLst>
          </p:nvPr>
        </p:nvSpPr>
        <p:spPr>
          <a:xfrm>
            <a:off x="63500" y="63500"/>
            <a:ext cx="2032000" cy="381000"/>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vertOverflow="clip" horzOverflow="clip" lIns="0" tIns="0" rIns="0" bIns="0" rtlCol="0" anchor="ctr" anchorCtr="1"/>
          <a:lstStyle/>
          <a:p>
            <a:pPr algn="l"/>
            <a:r>
              <a:rPr lang="en-GB"/>
              <a:t>##/##</a:t>
            </a:r>
          </a:p>
        </p:txBody>
      </p:sp>
      <p:sp>
        <p:nvSpPr>
          <p:cNvPr id="5" name="Rectangle: Rounded Corners 4">
            <a:extLst>
              <a:ext uri="{FF2B5EF4-FFF2-40B4-BE49-F238E27FC236}">
                <a16:creationId xmlns:a16="http://schemas.microsoft.com/office/drawing/2014/main" id="{51CA2E2B-D540-4B94-A35F-82880C2A6454}"/>
              </a:ext>
              <a:ext uri="{C183D7F6-B498-43B3-948B-1728B52AA6E4}">
                <adec:decorative xmlns:adec="http://schemas.microsoft.com/office/drawing/2017/decorative" val="1"/>
              </a:ext>
            </a:extLst>
          </p:cNvPr>
          <p:cNvSpPr/>
          <p:nvPr>
            <p:custDataLst>
              <p:tags r:id="rId5"/>
            </p:custDataLst>
          </p:nvPr>
        </p:nvSpPr>
        <p:spPr>
          <a:xfrm>
            <a:off x="10096500" y="63500"/>
            <a:ext cx="2032000" cy="381000"/>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vertOverflow="clip" horzOverflow="clip" lIns="0" tIns="0" rIns="0" bIns="0" rtlCol="0" anchor="ctr" anchorCtr="1"/>
          <a:lstStyle/>
          <a:p>
            <a:pPr algn="l"/>
            <a:r>
              <a:rPr lang="en-GB"/>
              <a:t>Results slide</a:t>
            </a:r>
          </a:p>
        </p:txBody>
      </p:sp>
      <p:sp>
        <p:nvSpPr>
          <p:cNvPr id="6" name="Rectangle: Top Corners Snipped 5">
            <a:extLst>
              <a:ext uri="{FF2B5EF4-FFF2-40B4-BE49-F238E27FC236}">
                <a16:creationId xmlns:a16="http://schemas.microsoft.com/office/drawing/2014/main" id="{C4817FDC-81E6-494E-B7CE-02091EE88835}"/>
              </a:ext>
              <a:ext uri="{C183D7F6-B498-43B3-948B-1728B52AA6E4}">
                <adec:decorative xmlns:adec="http://schemas.microsoft.com/office/drawing/2017/decorative" val="1"/>
              </a:ext>
            </a:extLst>
          </p:cNvPr>
          <p:cNvSpPr/>
          <p:nvPr>
            <p:custDataLst>
              <p:tags r:id="rId6"/>
            </p:custDataLst>
          </p:nvPr>
        </p:nvSpPr>
        <p:spPr>
          <a:xfrm>
            <a:off x="165100" y="254000"/>
            <a:ext cx="177800" cy="127000"/>
          </a:xfrm>
          <a:prstGeom prst="snip2SameRect">
            <a:avLst/>
          </a:prstGeom>
          <a:solidFill>
            <a:srgbClr val="FFFFFF"/>
          </a:solidFill>
        </p:spPr>
        <p:style>
          <a:lnRef idx="2">
            <a:schemeClr val="accent1">
              <a:shade val="15000"/>
            </a:schemeClr>
          </a:lnRef>
          <a:fillRef idx="1">
            <a:schemeClr val="accent1"/>
          </a:fillRef>
          <a:effectRef idx="0">
            <a:schemeClr val="accent1"/>
          </a:effectRef>
          <a:fontRef idx="minor">
            <a:schemeClr val="lt1"/>
          </a:fontRef>
        </p:style>
        <p:txBody>
          <a:bodyPr vertOverflow="clip" horzOverflow="clip" rtlCol="0" anchor="t"/>
          <a:lstStyle/>
          <a:p>
            <a:pPr algn="l"/>
            <a:endParaRPr lang="en-GB"/>
          </a:p>
        </p:txBody>
      </p:sp>
      <p:sp>
        <p:nvSpPr>
          <p:cNvPr id="7" name="Oval 6">
            <a:extLst>
              <a:ext uri="{FF2B5EF4-FFF2-40B4-BE49-F238E27FC236}">
                <a16:creationId xmlns:a16="http://schemas.microsoft.com/office/drawing/2014/main" id="{F02CCEEC-0799-42C1-9914-C66478AD8BDD}"/>
              </a:ext>
              <a:ext uri="{C183D7F6-B498-43B3-948B-1728B52AA6E4}">
                <adec:decorative xmlns:adec="http://schemas.microsoft.com/office/drawing/2017/decorative" val="1"/>
              </a:ext>
            </a:extLst>
          </p:cNvPr>
          <p:cNvSpPr/>
          <p:nvPr>
            <p:custDataLst>
              <p:tags r:id="rId7"/>
            </p:custDataLst>
          </p:nvPr>
        </p:nvSpPr>
        <p:spPr>
          <a:xfrm>
            <a:off x="190500" y="127000"/>
            <a:ext cx="127000" cy="127000"/>
          </a:xfrm>
          <a:prstGeom prst="ellipse">
            <a:avLst/>
          </a:prstGeom>
          <a:solidFill>
            <a:srgbClr val="FFFFFF"/>
          </a:solidFill>
        </p:spPr>
        <p:style>
          <a:lnRef idx="2">
            <a:schemeClr val="accent1">
              <a:shade val="15000"/>
            </a:schemeClr>
          </a:lnRef>
          <a:fillRef idx="1">
            <a:schemeClr val="accent1"/>
          </a:fillRef>
          <a:effectRef idx="0">
            <a:schemeClr val="accent1"/>
          </a:effectRef>
          <a:fontRef idx="minor">
            <a:schemeClr val="lt1"/>
          </a:fontRef>
        </p:style>
        <p:txBody>
          <a:bodyPr vertOverflow="clip" horzOverflow="clip" rtlCol="0" anchor="t"/>
          <a:lstStyle/>
          <a:p>
            <a:pPr algn="l"/>
            <a:endParaRPr lang="en-GB"/>
          </a:p>
        </p:txBody>
      </p:sp>
      <p:sp>
        <p:nvSpPr>
          <p:cNvPr id="8" name="TextBox 7">
            <a:extLst>
              <a:ext uri="{FF2B5EF4-FFF2-40B4-BE49-F238E27FC236}">
                <a16:creationId xmlns:a16="http://schemas.microsoft.com/office/drawing/2014/main" id="{D637CE19-047E-48C9-96E8-32EF748269E1}"/>
              </a:ext>
            </a:extLst>
          </p:cNvPr>
          <p:cNvSpPr txBox="1"/>
          <p:nvPr>
            <p:custDataLst>
              <p:tags r:id="rId8"/>
            </p:custDataLst>
          </p:nvPr>
        </p:nvSpPr>
        <p:spPr>
          <a:xfrm>
            <a:off x="3429000" y="88900"/>
            <a:ext cx="2413000" cy="381000"/>
          </a:xfrm>
          <a:prstGeom prst="rect">
            <a:avLst/>
          </a:prstGeom>
          <a:noFill/>
        </p:spPr>
        <p:txBody>
          <a:bodyPr vertOverflow="overflow" vert="horz" wrap="square" rtlCol="0" anchor="t">
            <a:spAutoFit/>
          </a:bodyPr>
          <a:lstStyle/>
          <a:p>
            <a:pPr algn="l"/>
            <a:r>
              <a:rPr lang="en-GB"/>
              <a:t>Join at: </a:t>
            </a:r>
            <a:r>
              <a:rPr lang="en-GB" b="1"/>
              <a:t>vevox.app</a:t>
            </a:r>
            <a:endParaRPr lang="en-GB"/>
          </a:p>
        </p:txBody>
      </p:sp>
      <p:sp>
        <p:nvSpPr>
          <p:cNvPr id="9" name="TextBox 8">
            <a:extLst>
              <a:ext uri="{FF2B5EF4-FFF2-40B4-BE49-F238E27FC236}">
                <a16:creationId xmlns:a16="http://schemas.microsoft.com/office/drawing/2014/main" id="{E50C7605-C42F-42EE-8171-82C488CD85E3}"/>
              </a:ext>
            </a:extLst>
          </p:cNvPr>
          <p:cNvSpPr txBox="1"/>
          <p:nvPr>
            <p:custDataLst>
              <p:tags r:id="rId9"/>
            </p:custDataLst>
          </p:nvPr>
        </p:nvSpPr>
        <p:spPr>
          <a:xfrm>
            <a:off x="6350000" y="101600"/>
            <a:ext cx="2413000" cy="381000"/>
          </a:xfrm>
          <a:prstGeom prst="rect">
            <a:avLst/>
          </a:prstGeom>
          <a:noFill/>
        </p:spPr>
        <p:txBody>
          <a:bodyPr vertOverflow="overflow" vert="horz" wrap="square" rtlCol="0" anchor="t">
            <a:spAutoFit/>
          </a:bodyPr>
          <a:lstStyle/>
          <a:p>
            <a:pPr algn="l"/>
            <a:r>
              <a:rPr lang="en-GB"/>
              <a:t>ID: </a:t>
            </a:r>
            <a:r>
              <a:rPr lang="en-GB" b="1"/>
              <a:t>XXX-XXX-XXX</a:t>
            </a:r>
            <a:endParaRPr lang="en-GB"/>
          </a:p>
        </p:txBody>
      </p:sp>
      <p:sp>
        <p:nvSpPr>
          <p:cNvPr id="10" name="TextBox 9">
            <a:extLst>
              <a:ext uri="{FF2B5EF4-FFF2-40B4-BE49-F238E27FC236}">
                <a16:creationId xmlns:a16="http://schemas.microsoft.com/office/drawing/2014/main" id="{9CB8D01F-2F04-4AD4-95B9-9D70D559A07D}"/>
              </a:ext>
            </a:extLst>
          </p:cNvPr>
          <p:cNvSpPr txBox="1"/>
          <p:nvPr>
            <p:custDataLst>
              <p:tags r:id="rId10"/>
            </p:custDataLst>
          </p:nvPr>
        </p:nvSpPr>
        <p:spPr>
          <a:xfrm>
            <a:off x="838200" y="1798320"/>
            <a:ext cx="9499600" cy="317500"/>
          </a:xfrm>
          <a:prstGeom prst="rect">
            <a:avLst/>
          </a:prstGeom>
          <a:noFill/>
        </p:spPr>
        <p:txBody>
          <a:bodyPr vertOverflow="overflow" vert="horz" wrap="square" tIns="0" bIns="0" rtlCol="0" anchor="b" anchorCtr="0">
            <a:normAutofit/>
          </a:bodyPr>
          <a:lstStyle/>
          <a:p>
            <a:pPr algn="l"/>
            <a:r>
              <a:rPr lang="en-GB"/>
              <a:t>Establishing performance standards</a:t>
            </a:r>
          </a:p>
        </p:txBody>
      </p:sp>
      <p:sp>
        <p:nvSpPr>
          <p:cNvPr id="11" name="TextBox 10">
            <a:extLst>
              <a:ext uri="{FF2B5EF4-FFF2-40B4-BE49-F238E27FC236}">
                <a16:creationId xmlns:a16="http://schemas.microsoft.com/office/drawing/2014/main" id="{917211CE-5A93-4CDA-B449-EEC3D2F604B5}"/>
              </a:ext>
              <a:ext uri="{C183D7F6-B498-43B3-948B-1728B52AA6E4}">
                <adec:decorative xmlns:adec="http://schemas.microsoft.com/office/drawing/2017/decorative" val="1"/>
              </a:ext>
            </a:extLst>
          </p:cNvPr>
          <p:cNvSpPr txBox="1"/>
          <p:nvPr>
            <p:custDataLst>
              <p:tags r:id="rId11"/>
            </p:custDataLst>
          </p:nvPr>
        </p:nvSpPr>
        <p:spPr>
          <a:xfrm>
            <a:off x="10337800" y="1963420"/>
            <a:ext cx="1016000" cy="635000"/>
          </a:xfrm>
          <a:prstGeom prst="rect">
            <a:avLst/>
          </a:prstGeom>
          <a:noFill/>
        </p:spPr>
        <p:txBody>
          <a:bodyPr vertOverflow="overflow" vert="horz" wrap="square" rtlCol="0" anchor="ctr" anchorCtr="0">
            <a:spAutoFit/>
          </a:bodyPr>
          <a:lstStyle/>
          <a:p>
            <a:pPr algn="r"/>
            <a:r>
              <a:rPr lang="en-GB"/>
              <a:t>##.##%</a:t>
            </a:r>
          </a:p>
        </p:txBody>
      </p:sp>
      <p:sp>
        <p:nvSpPr>
          <p:cNvPr id="12" name="Rectangle: Rounded Corners 11">
            <a:extLst>
              <a:ext uri="{FF2B5EF4-FFF2-40B4-BE49-F238E27FC236}">
                <a16:creationId xmlns:a16="http://schemas.microsoft.com/office/drawing/2014/main" id="{33E8B6B0-445A-4BE8-9B38-4BC8D77E30A2}"/>
              </a:ext>
              <a:ext uri="{C183D7F6-B498-43B3-948B-1728B52AA6E4}">
                <adec:decorative xmlns:adec="http://schemas.microsoft.com/office/drawing/2017/decorative" val="1"/>
              </a:ext>
            </a:extLst>
          </p:cNvPr>
          <p:cNvSpPr/>
          <p:nvPr>
            <p:custDataLst>
              <p:tags r:id="rId12"/>
            </p:custDataLst>
          </p:nvPr>
        </p:nvSpPr>
        <p:spPr>
          <a:xfrm>
            <a:off x="838200" y="2115820"/>
            <a:ext cx="9499600" cy="317500"/>
          </a:xfrm>
          <a:prstGeom prst="roundRect">
            <a:avLst/>
          </a:prstGeom>
          <a:solidFill>
            <a:srgbClr val="4472C4">
              <a:alpha val="0"/>
            </a:srgbClr>
          </a:solidFill>
          <a:ln w="12700" cap="flat" cmpd="sng" algn="ctr">
            <a:solidFill>
              <a:srgbClr val="808080"/>
            </a:solidFill>
            <a:prstDash val="solid"/>
            <a:miter lim="800000"/>
          </a:ln>
        </p:spPr>
        <p:style>
          <a:lnRef idx="2">
            <a:schemeClr val="accent1">
              <a:shade val="15000"/>
            </a:schemeClr>
          </a:lnRef>
          <a:fillRef idx="1">
            <a:schemeClr val="accent1"/>
          </a:fillRef>
          <a:effectRef idx="0">
            <a:schemeClr val="accent1"/>
          </a:effectRef>
          <a:fontRef idx="minor">
            <a:schemeClr val="lt1"/>
          </a:fontRef>
        </p:style>
        <p:txBody>
          <a:bodyPr vertOverflow="clip" horzOverflow="clip" rtlCol="0" anchor="ctr" anchorCtr="0"/>
          <a:lstStyle/>
          <a:p>
            <a:pPr algn="l"/>
            <a:endParaRPr lang="en-GB">
              <a:solidFill>
                <a:srgbClr val="000000"/>
              </a:solidFill>
            </a:endParaRPr>
          </a:p>
        </p:txBody>
      </p:sp>
      <p:sp>
        <p:nvSpPr>
          <p:cNvPr id="13" name="Rectangle: Rounded Corners 12">
            <a:extLst>
              <a:ext uri="{FF2B5EF4-FFF2-40B4-BE49-F238E27FC236}">
                <a16:creationId xmlns:a16="http://schemas.microsoft.com/office/drawing/2014/main" id="{B6BF43BF-B6FB-4BF9-B3B0-85D07FB9CB39}"/>
              </a:ext>
              <a:ext uri="{C183D7F6-B498-43B3-948B-1728B52AA6E4}">
                <adec:decorative xmlns:adec="http://schemas.microsoft.com/office/drawing/2017/decorative" val="1"/>
              </a:ext>
            </a:extLst>
          </p:cNvPr>
          <p:cNvSpPr/>
          <p:nvPr>
            <p:custDataLst>
              <p:tags r:id="rId13"/>
            </p:custDataLst>
          </p:nvPr>
        </p:nvSpPr>
        <p:spPr>
          <a:xfrm>
            <a:off x="838200" y="2115820"/>
            <a:ext cx="63500" cy="317500"/>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vertOverflow="clip" horzOverflow="clip" wrap="none" rIns="0" rtlCol="0" anchor="ctr" anchorCtr="0"/>
          <a:lstStyle/>
          <a:p>
            <a:pPr algn="l"/>
            <a:endParaRPr lang="en-GB">
              <a:solidFill>
                <a:srgbClr val="FFFFFF"/>
              </a:solidFill>
            </a:endParaRPr>
          </a:p>
        </p:txBody>
      </p:sp>
      <p:sp>
        <p:nvSpPr>
          <p:cNvPr id="14" name="TextBox 13">
            <a:extLst>
              <a:ext uri="{FF2B5EF4-FFF2-40B4-BE49-F238E27FC236}">
                <a16:creationId xmlns:a16="http://schemas.microsoft.com/office/drawing/2014/main" id="{709D3474-49DF-4DF5-A946-62D6849C53A8}"/>
              </a:ext>
            </a:extLst>
          </p:cNvPr>
          <p:cNvSpPr txBox="1"/>
          <p:nvPr>
            <p:custDataLst>
              <p:tags r:id="rId14"/>
            </p:custDataLst>
          </p:nvPr>
        </p:nvSpPr>
        <p:spPr>
          <a:xfrm>
            <a:off x="838200" y="2560320"/>
            <a:ext cx="9499600" cy="317500"/>
          </a:xfrm>
          <a:prstGeom prst="rect">
            <a:avLst/>
          </a:prstGeom>
          <a:noFill/>
        </p:spPr>
        <p:txBody>
          <a:bodyPr vertOverflow="overflow" vert="horz" wrap="square" tIns="0" bIns="0" rtlCol="0" anchor="b" anchorCtr="0">
            <a:normAutofit/>
          </a:bodyPr>
          <a:lstStyle/>
          <a:p>
            <a:pPr algn="l"/>
            <a:r>
              <a:rPr lang="en-GB"/>
              <a:t>Evaluating employee feedback</a:t>
            </a:r>
          </a:p>
        </p:txBody>
      </p:sp>
      <p:sp>
        <p:nvSpPr>
          <p:cNvPr id="15" name="TextBox 14">
            <a:extLst>
              <a:ext uri="{FF2B5EF4-FFF2-40B4-BE49-F238E27FC236}">
                <a16:creationId xmlns:a16="http://schemas.microsoft.com/office/drawing/2014/main" id="{5D25360C-8729-46B4-A503-CB3F5703033D}"/>
              </a:ext>
              <a:ext uri="{C183D7F6-B498-43B3-948B-1728B52AA6E4}">
                <adec:decorative xmlns:adec="http://schemas.microsoft.com/office/drawing/2017/decorative" val="1"/>
              </a:ext>
            </a:extLst>
          </p:cNvPr>
          <p:cNvSpPr txBox="1"/>
          <p:nvPr>
            <p:custDataLst>
              <p:tags r:id="rId15"/>
            </p:custDataLst>
          </p:nvPr>
        </p:nvSpPr>
        <p:spPr>
          <a:xfrm>
            <a:off x="10337800" y="2725420"/>
            <a:ext cx="1016000" cy="635000"/>
          </a:xfrm>
          <a:prstGeom prst="rect">
            <a:avLst/>
          </a:prstGeom>
          <a:noFill/>
        </p:spPr>
        <p:txBody>
          <a:bodyPr vertOverflow="overflow" vert="horz" wrap="square" rtlCol="0" anchor="ctr" anchorCtr="0">
            <a:spAutoFit/>
          </a:bodyPr>
          <a:lstStyle/>
          <a:p>
            <a:pPr algn="r"/>
            <a:r>
              <a:rPr lang="en-GB"/>
              <a:t>##.##%</a:t>
            </a:r>
          </a:p>
        </p:txBody>
      </p:sp>
      <p:sp>
        <p:nvSpPr>
          <p:cNvPr id="16" name="Rectangle: Rounded Corners 15">
            <a:extLst>
              <a:ext uri="{FF2B5EF4-FFF2-40B4-BE49-F238E27FC236}">
                <a16:creationId xmlns:a16="http://schemas.microsoft.com/office/drawing/2014/main" id="{1BFE3DD3-4BF7-4A06-981E-7C779E2E6712}"/>
              </a:ext>
              <a:ext uri="{C183D7F6-B498-43B3-948B-1728B52AA6E4}">
                <adec:decorative xmlns:adec="http://schemas.microsoft.com/office/drawing/2017/decorative" val="1"/>
              </a:ext>
            </a:extLst>
          </p:cNvPr>
          <p:cNvSpPr/>
          <p:nvPr>
            <p:custDataLst>
              <p:tags r:id="rId16"/>
            </p:custDataLst>
          </p:nvPr>
        </p:nvSpPr>
        <p:spPr>
          <a:xfrm>
            <a:off x="838200" y="2877820"/>
            <a:ext cx="9499600" cy="317500"/>
          </a:xfrm>
          <a:prstGeom prst="roundRect">
            <a:avLst/>
          </a:prstGeom>
          <a:solidFill>
            <a:srgbClr val="4472C4">
              <a:alpha val="0"/>
            </a:srgbClr>
          </a:solidFill>
          <a:ln w="12700" cap="flat" cmpd="sng" algn="ctr">
            <a:solidFill>
              <a:srgbClr val="808080"/>
            </a:solidFill>
            <a:prstDash val="solid"/>
            <a:miter lim="800000"/>
          </a:ln>
        </p:spPr>
        <p:style>
          <a:lnRef idx="2">
            <a:schemeClr val="accent1">
              <a:shade val="15000"/>
            </a:schemeClr>
          </a:lnRef>
          <a:fillRef idx="1">
            <a:schemeClr val="accent1"/>
          </a:fillRef>
          <a:effectRef idx="0">
            <a:schemeClr val="accent1"/>
          </a:effectRef>
          <a:fontRef idx="minor">
            <a:schemeClr val="lt1"/>
          </a:fontRef>
        </p:style>
        <p:txBody>
          <a:bodyPr vertOverflow="clip" horzOverflow="clip" rtlCol="0" anchor="ctr" anchorCtr="0"/>
          <a:lstStyle/>
          <a:p>
            <a:pPr algn="l"/>
            <a:endParaRPr lang="en-GB">
              <a:solidFill>
                <a:srgbClr val="000000"/>
              </a:solidFill>
            </a:endParaRPr>
          </a:p>
        </p:txBody>
      </p:sp>
      <p:sp>
        <p:nvSpPr>
          <p:cNvPr id="17" name="Rectangle: Rounded Corners 16">
            <a:extLst>
              <a:ext uri="{FF2B5EF4-FFF2-40B4-BE49-F238E27FC236}">
                <a16:creationId xmlns:a16="http://schemas.microsoft.com/office/drawing/2014/main" id="{08A52926-F35B-451D-AE95-3CB723BD6D98}"/>
              </a:ext>
              <a:ext uri="{C183D7F6-B498-43B3-948B-1728B52AA6E4}">
                <adec:decorative xmlns:adec="http://schemas.microsoft.com/office/drawing/2017/decorative" val="1"/>
              </a:ext>
            </a:extLst>
          </p:cNvPr>
          <p:cNvSpPr/>
          <p:nvPr>
            <p:custDataLst>
              <p:tags r:id="rId17"/>
            </p:custDataLst>
          </p:nvPr>
        </p:nvSpPr>
        <p:spPr>
          <a:xfrm>
            <a:off x="838200" y="2877820"/>
            <a:ext cx="63500" cy="317500"/>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vertOverflow="clip" horzOverflow="clip" wrap="none" rIns="0" rtlCol="0" anchor="ctr" anchorCtr="0"/>
          <a:lstStyle/>
          <a:p>
            <a:pPr algn="l"/>
            <a:endParaRPr lang="en-GB">
              <a:solidFill>
                <a:srgbClr val="FFFFFF"/>
              </a:solidFill>
            </a:endParaRPr>
          </a:p>
        </p:txBody>
      </p:sp>
      <p:sp>
        <p:nvSpPr>
          <p:cNvPr id="18" name="TextBox 17">
            <a:extLst>
              <a:ext uri="{FF2B5EF4-FFF2-40B4-BE49-F238E27FC236}">
                <a16:creationId xmlns:a16="http://schemas.microsoft.com/office/drawing/2014/main" id="{3B27BAEB-1C8E-4A6B-A69B-5DBC052925C7}"/>
              </a:ext>
            </a:extLst>
          </p:cNvPr>
          <p:cNvSpPr txBox="1"/>
          <p:nvPr>
            <p:custDataLst>
              <p:tags r:id="rId18"/>
            </p:custDataLst>
          </p:nvPr>
        </p:nvSpPr>
        <p:spPr>
          <a:xfrm>
            <a:off x="838200" y="3322320"/>
            <a:ext cx="9499600" cy="317500"/>
          </a:xfrm>
          <a:prstGeom prst="rect">
            <a:avLst/>
          </a:prstGeom>
          <a:noFill/>
        </p:spPr>
        <p:txBody>
          <a:bodyPr vertOverflow="overflow" vert="horz" wrap="square" tIns="0" bIns="0" rtlCol="0" anchor="b" anchorCtr="0">
            <a:normAutofit/>
          </a:bodyPr>
          <a:lstStyle/>
          <a:p>
            <a:pPr algn="l"/>
            <a:r>
              <a:rPr lang="en-GB"/>
              <a:t>Taking corrective action</a:t>
            </a:r>
          </a:p>
        </p:txBody>
      </p:sp>
      <p:sp>
        <p:nvSpPr>
          <p:cNvPr id="19" name="TextBox 18">
            <a:extLst>
              <a:ext uri="{FF2B5EF4-FFF2-40B4-BE49-F238E27FC236}">
                <a16:creationId xmlns:a16="http://schemas.microsoft.com/office/drawing/2014/main" id="{59A6167B-C823-400B-BB96-377A5A7668A6}"/>
              </a:ext>
              <a:ext uri="{C183D7F6-B498-43B3-948B-1728B52AA6E4}">
                <adec:decorative xmlns:adec="http://schemas.microsoft.com/office/drawing/2017/decorative" val="1"/>
              </a:ext>
            </a:extLst>
          </p:cNvPr>
          <p:cNvSpPr txBox="1"/>
          <p:nvPr>
            <p:custDataLst>
              <p:tags r:id="rId19"/>
            </p:custDataLst>
          </p:nvPr>
        </p:nvSpPr>
        <p:spPr>
          <a:xfrm>
            <a:off x="10337800" y="3487420"/>
            <a:ext cx="1016000" cy="635000"/>
          </a:xfrm>
          <a:prstGeom prst="rect">
            <a:avLst/>
          </a:prstGeom>
          <a:noFill/>
        </p:spPr>
        <p:txBody>
          <a:bodyPr vertOverflow="overflow" vert="horz" wrap="square" rtlCol="0" anchor="ctr" anchorCtr="0">
            <a:spAutoFit/>
          </a:bodyPr>
          <a:lstStyle/>
          <a:p>
            <a:pPr algn="r"/>
            <a:r>
              <a:rPr lang="en-GB"/>
              <a:t>##.##%</a:t>
            </a:r>
          </a:p>
        </p:txBody>
      </p:sp>
      <p:sp>
        <p:nvSpPr>
          <p:cNvPr id="20" name="Rectangle: Rounded Corners 19">
            <a:extLst>
              <a:ext uri="{FF2B5EF4-FFF2-40B4-BE49-F238E27FC236}">
                <a16:creationId xmlns:a16="http://schemas.microsoft.com/office/drawing/2014/main" id="{D3B0CD57-5AE3-4D05-A604-0E2D03E7136B}"/>
              </a:ext>
              <a:ext uri="{C183D7F6-B498-43B3-948B-1728B52AA6E4}">
                <adec:decorative xmlns:adec="http://schemas.microsoft.com/office/drawing/2017/decorative" val="1"/>
              </a:ext>
            </a:extLst>
          </p:cNvPr>
          <p:cNvSpPr/>
          <p:nvPr>
            <p:custDataLst>
              <p:tags r:id="rId20"/>
            </p:custDataLst>
          </p:nvPr>
        </p:nvSpPr>
        <p:spPr>
          <a:xfrm>
            <a:off x="838200" y="3639820"/>
            <a:ext cx="9499600" cy="317500"/>
          </a:xfrm>
          <a:prstGeom prst="roundRect">
            <a:avLst/>
          </a:prstGeom>
          <a:solidFill>
            <a:srgbClr val="4472C4">
              <a:alpha val="0"/>
            </a:srgbClr>
          </a:solidFill>
          <a:ln w="12700" cap="flat" cmpd="sng" algn="ctr">
            <a:solidFill>
              <a:srgbClr val="808080"/>
            </a:solidFill>
            <a:prstDash val="solid"/>
            <a:miter lim="800000"/>
          </a:ln>
        </p:spPr>
        <p:style>
          <a:lnRef idx="2">
            <a:schemeClr val="accent1">
              <a:shade val="15000"/>
            </a:schemeClr>
          </a:lnRef>
          <a:fillRef idx="1">
            <a:schemeClr val="accent1"/>
          </a:fillRef>
          <a:effectRef idx="0">
            <a:schemeClr val="accent1"/>
          </a:effectRef>
          <a:fontRef idx="minor">
            <a:schemeClr val="lt1"/>
          </a:fontRef>
        </p:style>
        <p:txBody>
          <a:bodyPr vertOverflow="clip" horzOverflow="clip" rtlCol="0" anchor="ctr" anchorCtr="0"/>
          <a:lstStyle/>
          <a:p>
            <a:pPr algn="l"/>
            <a:endParaRPr lang="en-GB">
              <a:solidFill>
                <a:srgbClr val="000000"/>
              </a:solidFill>
            </a:endParaRPr>
          </a:p>
        </p:txBody>
      </p:sp>
      <p:sp>
        <p:nvSpPr>
          <p:cNvPr id="21" name="Rectangle: Rounded Corners 20">
            <a:extLst>
              <a:ext uri="{FF2B5EF4-FFF2-40B4-BE49-F238E27FC236}">
                <a16:creationId xmlns:a16="http://schemas.microsoft.com/office/drawing/2014/main" id="{E7AF51F5-AEBE-48A5-B457-940BC7E78769}"/>
              </a:ext>
              <a:ext uri="{C183D7F6-B498-43B3-948B-1728B52AA6E4}">
                <adec:decorative xmlns:adec="http://schemas.microsoft.com/office/drawing/2017/decorative" val="1"/>
              </a:ext>
            </a:extLst>
          </p:cNvPr>
          <p:cNvSpPr/>
          <p:nvPr>
            <p:custDataLst>
              <p:tags r:id="rId21"/>
            </p:custDataLst>
          </p:nvPr>
        </p:nvSpPr>
        <p:spPr>
          <a:xfrm>
            <a:off x="838200" y="3639820"/>
            <a:ext cx="63500" cy="317500"/>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vertOverflow="clip" horzOverflow="clip" wrap="none" rIns="0" rtlCol="0" anchor="ctr" anchorCtr="0"/>
          <a:lstStyle/>
          <a:p>
            <a:pPr algn="l"/>
            <a:endParaRPr lang="en-GB">
              <a:solidFill>
                <a:srgbClr val="FFFFFF"/>
              </a:solidFill>
            </a:endParaRPr>
          </a:p>
        </p:txBody>
      </p:sp>
      <p:sp>
        <p:nvSpPr>
          <p:cNvPr id="22" name="TextBox 21">
            <a:extLst>
              <a:ext uri="{FF2B5EF4-FFF2-40B4-BE49-F238E27FC236}">
                <a16:creationId xmlns:a16="http://schemas.microsoft.com/office/drawing/2014/main" id="{E2C366CB-8E0A-42EB-91FA-0FD78F0567FE}"/>
              </a:ext>
            </a:extLst>
          </p:cNvPr>
          <p:cNvSpPr txBox="1"/>
          <p:nvPr>
            <p:custDataLst>
              <p:tags r:id="rId22"/>
            </p:custDataLst>
          </p:nvPr>
        </p:nvSpPr>
        <p:spPr>
          <a:xfrm>
            <a:off x="838200" y="4084320"/>
            <a:ext cx="9499600" cy="317500"/>
          </a:xfrm>
          <a:prstGeom prst="rect">
            <a:avLst/>
          </a:prstGeom>
          <a:noFill/>
        </p:spPr>
        <p:txBody>
          <a:bodyPr vertOverflow="overflow" vert="horz" wrap="square" tIns="0" bIns="0" rtlCol="0" anchor="b" anchorCtr="0">
            <a:normAutofit/>
          </a:bodyPr>
          <a:lstStyle/>
          <a:p>
            <a:pPr algn="l"/>
            <a:r>
              <a:rPr lang="en-GB"/>
              <a:t>Measuring performance</a:t>
            </a:r>
          </a:p>
        </p:txBody>
      </p:sp>
      <p:sp>
        <p:nvSpPr>
          <p:cNvPr id="23" name="TextBox 22">
            <a:extLst>
              <a:ext uri="{FF2B5EF4-FFF2-40B4-BE49-F238E27FC236}">
                <a16:creationId xmlns:a16="http://schemas.microsoft.com/office/drawing/2014/main" id="{6E2F1CCF-F680-40EB-BD93-E8E9FD71D17F}"/>
              </a:ext>
              <a:ext uri="{C183D7F6-B498-43B3-948B-1728B52AA6E4}">
                <adec:decorative xmlns:adec="http://schemas.microsoft.com/office/drawing/2017/decorative" val="1"/>
              </a:ext>
            </a:extLst>
          </p:cNvPr>
          <p:cNvSpPr txBox="1"/>
          <p:nvPr>
            <p:custDataLst>
              <p:tags r:id="rId23"/>
            </p:custDataLst>
          </p:nvPr>
        </p:nvSpPr>
        <p:spPr>
          <a:xfrm>
            <a:off x="10337800" y="4249420"/>
            <a:ext cx="1016000" cy="635000"/>
          </a:xfrm>
          <a:prstGeom prst="rect">
            <a:avLst/>
          </a:prstGeom>
          <a:noFill/>
        </p:spPr>
        <p:txBody>
          <a:bodyPr vertOverflow="overflow" vert="horz" wrap="square" rtlCol="0" anchor="ctr" anchorCtr="0">
            <a:spAutoFit/>
          </a:bodyPr>
          <a:lstStyle/>
          <a:p>
            <a:pPr algn="r"/>
            <a:r>
              <a:rPr lang="en-GB"/>
              <a:t>##.##%</a:t>
            </a:r>
          </a:p>
        </p:txBody>
      </p:sp>
      <p:sp>
        <p:nvSpPr>
          <p:cNvPr id="24" name="Rectangle: Rounded Corners 23">
            <a:extLst>
              <a:ext uri="{FF2B5EF4-FFF2-40B4-BE49-F238E27FC236}">
                <a16:creationId xmlns:a16="http://schemas.microsoft.com/office/drawing/2014/main" id="{1C04A4AB-AF09-4A21-BB94-11F307AC61A2}"/>
              </a:ext>
              <a:ext uri="{C183D7F6-B498-43B3-948B-1728B52AA6E4}">
                <adec:decorative xmlns:adec="http://schemas.microsoft.com/office/drawing/2017/decorative" val="1"/>
              </a:ext>
            </a:extLst>
          </p:cNvPr>
          <p:cNvSpPr/>
          <p:nvPr>
            <p:custDataLst>
              <p:tags r:id="rId24"/>
            </p:custDataLst>
          </p:nvPr>
        </p:nvSpPr>
        <p:spPr>
          <a:xfrm>
            <a:off x="838200" y="4401820"/>
            <a:ext cx="9499600" cy="317500"/>
          </a:xfrm>
          <a:prstGeom prst="roundRect">
            <a:avLst/>
          </a:prstGeom>
          <a:solidFill>
            <a:srgbClr val="4472C4">
              <a:alpha val="0"/>
            </a:srgbClr>
          </a:solidFill>
          <a:ln w="12700" cap="flat" cmpd="sng" algn="ctr">
            <a:solidFill>
              <a:srgbClr val="808080"/>
            </a:solidFill>
            <a:prstDash val="solid"/>
            <a:miter lim="800000"/>
          </a:ln>
        </p:spPr>
        <p:style>
          <a:lnRef idx="2">
            <a:schemeClr val="accent1">
              <a:shade val="15000"/>
            </a:schemeClr>
          </a:lnRef>
          <a:fillRef idx="1">
            <a:schemeClr val="accent1"/>
          </a:fillRef>
          <a:effectRef idx="0">
            <a:schemeClr val="accent1"/>
          </a:effectRef>
          <a:fontRef idx="minor">
            <a:schemeClr val="lt1"/>
          </a:fontRef>
        </p:style>
        <p:txBody>
          <a:bodyPr vertOverflow="clip" horzOverflow="clip" rtlCol="0" anchor="ctr" anchorCtr="0"/>
          <a:lstStyle/>
          <a:p>
            <a:pPr algn="l"/>
            <a:endParaRPr lang="en-GB">
              <a:solidFill>
                <a:srgbClr val="000000"/>
              </a:solidFill>
            </a:endParaRPr>
          </a:p>
        </p:txBody>
      </p:sp>
      <p:sp>
        <p:nvSpPr>
          <p:cNvPr id="25" name="Rectangle: Rounded Corners 24">
            <a:extLst>
              <a:ext uri="{FF2B5EF4-FFF2-40B4-BE49-F238E27FC236}">
                <a16:creationId xmlns:a16="http://schemas.microsoft.com/office/drawing/2014/main" id="{11043471-4EBB-4119-8A9D-EBCF1B4AD01E}"/>
              </a:ext>
              <a:ext uri="{C183D7F6-B498-43B3-948B-1728B52AA6E4}">
                <adec:decorative xmlns:adec="http://schemas.microsoft.com/office/drawing/2017/decorative" val="1"/>
              </a:ext>
            </a:extLst>
          </p:cNvPr>
          <p:cNvSpPr/>
          <p:nvPr>
            <p:custDataLst>
              <p:tags r:id="rId25"/>
            </p:custDataLst>
          </p:nvPr>
        </p:nvSpPr>
        <p:spPr>
          <a:xfrm>
            <a:off x="838200" y="4401820"/>
            <a:ext cx="63500" cy="317500"/>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vertOverflow="clip" horzOverflow="clip" wrap="none" rIns="0" rtlCol="0" anchor="ctr" anchorCtr="0"/>
          <a:lstStyle/>
          <a:p>
            <a:pPr algn="l"/>
            <a:endParaRPr lang="en-GB">
              <a:solidFill>
                <a:srgbClr val="FFFFFF"/>
              </a:solidFill>
            </a:endParaRPr>
          </a:p>
        </p:txBody>
      </p:sp>
      <p:sp>
        <p:nvSpPr>
          <p:cNvPr id="26" name="Rectangle 25">
            <a:extLst>
              <a:ext uri="{FF2B5EF4-FFF2-40B4-BE49-F238E27FC236}">
                <a16:creationId xmlns:a16="http://schemas.microsoft.com/office/drawing/2014/main" id="{53BF356D-0607-4101-A037-CB86113B378C}"/>
              </a:ext>
              <a:ext uri="{C183D7F6-B498-43B3-948B-1728B52AA6E4}">
                <adec:decorative xmlns:adec="http://schemas.microsoft.com/office/drawing/2017/decorative" val="1"/>
              </a:ext>
            </a:extLst>
          </p:cNvPr>
          <p:cNvSpPr/>
          <p:nvPr>
            <p:custDataLst>
              <p:tags r:id="rId26"/>
            </p:custDataLst>
          </p:nvPr>
        </p:nvSpPr>
        <p:spPr>
          <a:xfrm>
            <a:off x="0" y="5486400"/>
            <a:ext cx="12192000" cy="1219200"/>
          </a:xfrm>
          <a:prstGeom prst="rect">
            <a:avLst/>
          </a:prstGeom>
          <a:solidFill>
            <a:srgbClr val="666666">
              <a:alpha val="40000"/>
            </a:srgbClr>
          </a:solidFill>
          <a:ln w="12700" cap="flat" cmpd="sng" algn="ctr">
            <a:solidFill>
              <a:srgbClr val="808080">
                <a:alpha val="40000"/>
              </a:srgbClr>
            </a:solidFill>
            <a:prstDash val="dash"/>
            <a:miter lim="800000"/>
          </a:ln>
        </p:spPr>
        <p:style>
          <a:lnRef idx="2">
            <a:schemeClr val="accent1">
              <a:shade val="15000"/>
            </a:schemeClr>
          </a:lnRef>
          <a:fillRef idx="1">
            <a:schemeClr val="accent1"/>
          </a:fillRef>
          <a:effectRef idx="0">
            <a:schemeClr val="accent1"/>
          </a:effectRef>
          <a:fontRef idx="minor">
            <a:schemeClr val="lt1"/>
          </a:fontRef>
        </p:style>
        <p:txBody>
          <a:bodyPr vertOverflow="clip" horzOverflow="clip" rtlCol="0" anchor="ctr" anchorCtr="1"/>
          <a:lstStyle/>
          <a:p>
            <a:pPr algn="l"/>
            <a:r>
              <a:rPr lang="en-GB" sz="8000">
                <a:solidFill>
                  <a:srgbClr val="FFFFFF"/>
                </a:solidFill>
              </a:rPr>
              <a:t>RESULTS SLIDE</a:t>
            </a:r>
          </a:p>
        </p:txBody>
      </p:sp>
    </p:spTree>
    <p:custDataLst>
      <p:tags r:id="rId1"/>
    </p:custDataLst>
    <p:extLst>
      <p:ext uri="{BB962C8B-B14F-4D97-AF65-F5344CB8AC3E}">
        <p14:creationId xmlns:p14="http://schemas.microsoft.com/office/powerpoint/2010/main" val="33085577"/>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A052729-DD8A-B8EB-1019-A3A95743CF36}"/>
            </a:ext>
          </a:extLst>
        </p:cNvPr>
        <p:cNvGrpSpPr/>
        <p:nvPr/>
      </p:nvGrpSpPr>
      <p:grpSpPr>
        <a:xfrm>
          <a:off x="0" y="0"/>
          <a:ext cx="0" cy="0"/>
          <a:chOff x="0" y="0"/>
          <a:chExt cx="0" cy="0"/>
        </a:xfrm>
      </p:grpSpPr>
      <p:sp>
        <p:nvSpPr>
          <p:cNvPr id="4" name="TextBox 3">
            <a:extLst>
              <a:ext uri="{FF2B5EF4-FFF2-40B4-BE49-F238E27FC236}">
                <a16:creationId xmlns:a16="http://schemas.microsoft.com/office/drawing/2014/main" id="{B86A66E0-8039-829E-780E-40FB32F22379}"/>
              </a:ext>
            </a:extLst>
          </p:cNvPr>
          <p:cNvSpPr txBox="1"/>
          <p:nvPr/>
        </p:nvSpPr>
        <p:spPr>
          <a:xfrm>
            <a:off x="4470400" y="4455886"/>
            <a:ext cx="184731" cy="369332"/>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Raleway" pitchFamily="2" charset="0"/>
              <a:ea typeface="+mn-ea"/>
              <a:cs typeface="+mn-cs"/>
            </a:endParaRPr>
          </a:p>
        </p:txBody>
      </p:sp>
      <p:pic>
        <p:nvPicPr>
          <p:cNvPr id="10" name="Picture 9">
            <a:extLst>
              <a:ext uri="{FF2B5EF4-FFF2-40B4-BE49-F238E27FC236}">
                <a16:creationId xmlns:a16="http://schemas.microsoft.com/office/drawing/2014/main" id="{47086509-CEA5-9ED8-7825-543AC42426CD}"/>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7536871" y="1652299"/>
            <a:ext cx="3553401" cy="3553401"/>
          </a:xfrm>
          <a:prstGeom prst="rect">
            <a:avLst/>
          </a:prstGeom>
        </p:spPr>
      </p:pic>
      <p:pic>
        <p:nvPicPr>
          <p:cNvPr id="12" name="Picture 11">
            <a:extLst>
              <a:ext uri="{FF2B5EF4-FFF2-40B4-BE49-F238E27FC236}">
                <a16:creationId xmlns:a16="http://schemas.microsoft.com/office/drawing/2014/main" id="{18C9692A-1477-F3A0-22C2-1E74FB67602F}"/>
              </a:ext>
            </a:extLst>
          </p:cNvPr>
          <p:cNvPicPr>
            <a:picLocks noChangeAspect="1"/>
          </p:cNvPicPr>
          <p:nvPr/>
        </p:nvPicPr>
        <p:blipFill>
          <a:blip r:embed="rId5">
            <a:extLst>
              <a:ext uri="{28A0092B-C50C-407E-A947-70E740481C1C}">
                <a14:useLocalDpi xmlns:a14="http://schemas.microsoft.com/office/drawing/2010/main" val="0"/>
              </a:ext>
              <a:ext uri="{837473B0-CC2E-450A-ABE3-18F120FF3D39}">
                <a1611:picAttrSrcUrl xmlns:a1611="http://schemas.microsoft.com/office/drawing/2016/11/main" r:id="rId6"/>
              </a:ext>
            </a:extLst>
          </a:blip>
          <a:stretch>
            <a:fillRect/>
          </a:stretch>
        </p:blipFill>
        <p:spPr>
          <a:xfrm>
            <a:off x="9481703" y="571857"/>
            <a:ext cx="1904762" cy="1904762"/>
          </a:xfrm>
          <a:prstGeom prst="rect">
            <a:avLst/>
          </a:prstGeom>
        </p:spPr>
      </p:pic>
      <p:sp>
        <p:nvSpPr>
          <p:cNvPr id="15" name="TextBox 14">
            <a:extLst>
              <a:ext uri="{FF2B5EF4-FFF2-40B4-BE49-F238E27FC236}">
                <a16:creationId xmlns:a16="http://schemas.microsoft.com/office/drawing/2014/main" id="{B64C8D78-49D5-46E7-44EC-0E8AEBA5D771}"/>
              </a:ext>
            </a:extLst>
          </p:cNvPr>
          <p:cNvSpPr txBox="1"/>
          <p:nvPr/>
        </p:nvSpPr>
        <p:spPr>
          <a:xfrm>
            <a:off x="337287" y="2459503"/>
            <a:ext cx="6783478" cy="1938992"/>
          </a:xfrm>
          <a:prstGeom prst="rect">
            <a:avLst/>
          </a:prstGeom>
          <a:noFill/>
        </p:spPr>
        <p:txBody>
          <a:bodyPr wrap="square" rtlCol="0">
            <a:spAutoFit/>
          </a:bodyPr>
          <a:lstStyle/>
          <a:p>
            <a:r>
              <a:rPr lang="en-GB" sz="6000" dirty="0">
                <a:latin typeface="Raleway" pitchFamily="2" charset="0"/>
              </a:rPr>
              <a:t>Management Tools</a:t>
            </a:r>
          </a:p>
        </p:txBody>
      </p:sp>
    </p:spTree>
    <p:extLst>
      <p:ext uri="{BB962C8B-B14F-4D97-AF65-F5344CB8AC3E}">
        <p14:creationId xmlns:p14="http://schemas.microsoft.com/office/powerpoint/2010/main" val="3489607361"/>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F6E8D0-CB3B-F9EB-4551-8CD3107D2C55}"/>
            </a:ext>
          </a:extLst>
        </p:cNvPr>
        <p:cNvGrpSpPr/>
        <p:nvPr/>
      </p:nvGrpSpPr>
      <p:grpSpPr>
        <a:xfrm>
          <a:off x="0" y="0"/>
          <a:ext cx="0" cy="0"/>
          <a:chOff x="0" y="0"/>
          <a:chExt cx="0" cy="0"/>
        </a:xfrm>
      </p:grpSpPr>
      <p:sp>
        <p:nvSpPr>
          <p:cNvPr id="4" name="TextBox 3">
            <a:extLst>
              <a:ext uri="{FF2B5EF4-FFF2-40B4-BE49-F238E27FC236}">
                <a16:creationId xmlns:a16="http://schemas.microsoft.com/office/drawing/2014/main" id="{31BAC7ED-FB9E-3D6A-17B7-B9583236BB98}"/>
              </a:ext>
            </a:extLst>
          </p:cNvPr>
          <p:cNvSpPr txBox="1"/>
          <p:nvPr/>
        </p:nvSpPr>
        <p:spPr>
          <a:xfrm>
            <a:off x="4470400" y="4455886"/>
            <a:ext cx="184731" cy="369332"/>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Raleway" pitchFamily="2" charset="0"/>
              <a:ea typeface="+mn-ea"/>
              <a:cs typeface="+mn-cs"/>
            </a:endParaRPr>
          </a:p>
        </p:txBody>
      </p:sp>
      <p:sp>
        <p:nvSpPr>
          <p:cNvPr id="15" name="TextBox 14">
            <a:extLst>
              <a:ext uri="{FF2B5EF4-FFF2-40B4-BE49-F238E27FC236}">
                <a16:creationId xmlns:a16="http://schemas.microsoft.com/office/drawing/2014/main" id="{404703E6-1ABC-59B1-34C8-392863C477F0}"/>
              </a:ext>
            </a:extLst>
          </p:cNvPr>
          <p:cNvSpPr txBox="1"/>
          <p:nvPr/>
        </p:nvSpPr>
        <p:spPr>
          <a:xfrm>
            <a:off x="352941" y="290461"/>
            <a:ext cx="11486118" cy="923330"/>
          </a:xfrm>
          <a:prstGeom prst="rect">
            <a:avLst/>
          </a:prstGeom>
          <a:noFill/>
        </p:spPr>
        <p:txBody>
          <a:bodyPr wrap="square" rtlCol="0">
            <a:spAutoFit/>
          </a:bodyPr>
          <a:lstStyle/>
          <a:p>
            <a:r>
              <a:rPr lang="en-GB" sz="5400" b="1" dirty="0">
                <a:latin typeface="Raleway" pitchFamily="2" charset="0"/>
              </a:rPr>
              <a:t>What are management tools?</a:t>
            </a:r>
          </a:p>
        </p:txBody>
      </p:sp>
      <p:sp>
        <p:nvSpPr>
          <p:cNvPr id="2" name="TextBox 1">
            <a:extLst>
              <a:ext uri="{FF2B5EF4-FFF2-40B4-BE49-F238E27FC236}">
                <a16:creationId xmlns:a16="http://schemas.microsoft.com/office/drawing/2014/main" id="{24A35CC1-830B-57B0-510C-CD5B5C326792}"/>
              </a:ext>
            </a:extLst>
          </p:cNvPr>
          <p:cNvSpPr txBox="1"/>
          <p:nvPr/>
        </p:nvSpPr>
        <p:spPr>
          <a:xfrm>
            <a:off x="352941" y="2274838"/>
            <a:ext cx="6388101" cy="2308324"/>
          </a:xfrm>
          <a:prstGeom prst="rect">
            <a:avLst/>
          </a:prstGeom>
          <a:noFill/>
        </p:spPr>
        <p:txBody>
          <a:bodyPr wrap="square" rtlCol="0">
            <a:spAutoFit/>
          </a:bodyPr>
          <a:lstStyle/>
          <a:p>
            <a:r>
              <a:rPr lang="en-GB" sz="3600" dirty="0">
                <a:latin typeface="Raleway" pitchFamily="2" charset="0"/>
              </a:rPr>
              <a:t>Methods, techniques &amp; systems used to plan, monitor, analyse &amp; improve organisational performance.</a:t>
            </a:r>
          </a:p>
        </p:txBody>
      </p:sp>
      <p:pic>
        <p:nvPicPr>
          <p:cNvPr id="5" name="Picture 4">
            <a:extLst>
              <a:ext uri="{FF2B5EF4-FFF2-40B4-BE49-F238E27FC236}">
                <a16:creationId xmlns:a16="http://schemas.microsoft.com/office/drawing/2014/main" id="{0AA3EB0F-E57A-A600-1BAE-9A8D35D9ED27}"/>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6988955" y="1333777"/>
            <a:ext cx="4239912" cy="4190446"/>
          </a:xfrm>
          <a:prstGeom prst="rect">
            <a:avLst/>
          </a:prstGeom>
        </p:spPr>
      </p:pic>
    </p:spTree>
    <p:extLst>
      <p:ext uri="{BB962C8B-B14F-4D97-AF65-F5344CB8AC3E}">
        <p14:creationId xmlns:p14="http://schemas.microsoft.com/office/powerpoint/2010/main" val="2178511326"/>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4BB739F-11E3-FFC0-BABA-3E371F29B175}"/>
            </a:ext>
          </a:extLst>
        </p:cNvPr>
        <p:cNvGrpSpPr/>
        <p:nvPr/>
      </p:nvGrpSpPr>
      <p:grpSpPr>
        <a:xfrm>
          <a:off x="0" y="0"/>
          <a:ext cx="0" cy="0"/>
          <a:chOff x="0" y="0"/>
          <a:chExt cx="0" cy="0"/>
        </a:xfrm>
      </p:grpSpPr>
      <p:sp>
        <p:nvSpPr>
          <p:cNvPr id="4" name="TextBox 3">
            <a:extLst>
              <a:ext uri="{FF2B5EF4-FFF2-40B4-BE49-F238E27FC236}">
                <a16:creationId xmlns:a16="http://schemas.microsoft.com/office/drawing/2014/main" id="{FB9974E5-9EF2-A700-4514-536D18B1EBE1}"/>
              </a:ext>
            </a:extLst>
          </p:cNvPr>
          <p:cNvSpPr txBox="1"/>
          <p:nvPr/>
        </p:nvSpPr>
        <p:spPr>
          <a:xfrm>
            <a:off x="4470400" y="4455886"/>
            <a:ext cx="184731" cy="369332"/>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Raleway" pitchFamily="2" charset="0"/>
              <a:ea typeface="+mn-ea"/>
              <a:cs typeface="+mn-cs"/>
            </a:endParaRPr>
          </a:p>
        </p:txBody>
      </p:sp>
      <p:sp>
        <p:nvSpPr>
          <p:cNvPr id="15" name="TextBox 14">
            <a:extLst>
              <a:ext uri="{FF2B5EF4-FFF2-40B4-BE49-F238E27FC236}">
                <a16:creationId xmlns:a16="http://schemas.microsoft.com/office/drawing/2014/main" id="{FCAB3E68-37B7-44B3-2A3C-5D15A9C14CCE}"/>
              </a:ext>
            </a:extLst>
          </p:cNvPr>
          <p:cNvSpPr txBox="1"/>
          <p:nvPr/>
        </p:nvSpPr>
        <p:spPr>
          <a:xfrm>
            <a:off x="352941" y="290461"/>
            <a:ext cx="11486118" cy="923330"/>
          </a:xfrm>
          <a:prstGeom prst="rect">
            <a:avLst/>
          </a:prstGeom>
          <a:noFill/>
        </p:spPr>
        <p:txBody>
          <a:bodyPr wrap="square" rtlCol="0">
            <a:spAutoFit/>
          </a:bodyPr>
          <a:lstStyle/>
          <a:p>
            <a:r>
              <a:rPr lang="en-GB" sz="5400" b="1" dirty="0">
                <a:latin typeface="Raleway" pitchFamily="2" charset="0"/>
              </a:rPr>
              <a:t>Restaurant Specific</a:t>
            </a:r>
          </a:p>
        </p:txBody>
      </p:sp>
      <p:sp>
        <p:nvSpPr>
          <p:cNvPr id="2" name="TextBox 1">
            <a:extLst>
              <a:ext uri="{FF2B5EF4-FFF2-40B4-BE49-F238E27FC236}">
                <a16:creationId xmlns:a16="http://schemas.microsoft.com/office/drawing/2014/main" id="{7F1C0F9D-99A4-EB66-1B14-42FEA3C2DD98}"/>
              </a:ext>
            </a:extLst>
          </p:cNvPr>
          <p:cNvSpPr txBox="1"/>
          <p:nvPr/>
        </p:nvSpPr>
        <p:spPr>
          <a:xfrm>
            <a:off x="215236" y="1333777"/>
            <a:ext cx="6388101" cy="4524315"/>
          </a:xfrm>
          <a:prstGeom prst="rect">
            <a:avLst/>
          </a:prstGeom>
          <a:noFill/>
        </p:spPr>
        <p:txBody>
          <a:bodyPr wrap="square" rtlCol="0">
            <a:spAutoFit/>
          </a:bodyPr>
          <a:lstStyle/>
          <a:p>
            <a:pPr marL="571500" indent="-571500">
              <a:buFont typeface="Arial" panose="020B0604020202020204" pitchFamily="34" charset="0"/>
              <a:buChar char="•"/>
            </a:pPr>
            <a:r>
              <a:rPr lang="en-GB" sz="3200" dirty="0">
                <a:latin typeface="Raleway" pitchFamily="2" charset="0"/>
              </a:rPr>
              <a:t>Reservation Management</a:t>
            </a:r>
          </a:p>
          <a:p>
            <a:pPr marL="571500" indent="-571500">
              <a:buFont typeface="Arial" panose="020B0604020202020204" pitchFamily="34" charset="0"/>
              <a:buChar char="•"/>
            </a:pPr>
            <a:endParaRPr lang="en-GB" sz="3200" dirty="0">
              <a:latin typeface="Raleway" pitchFamily="2" charset="0"/>
            </a:endParaRPr>
          </a:p>
          <a:p>
            <a:pPr marL="571500" indent="-571500">
              <a:buFont typeface="Arial" panose="020B0604020202020204" pitchFamily="34" charset="0"/>
              <a:buChar char="•"/>
            </a:pPr>
            <a:r>
              <a:rPr lang="en-GB" sz="3200" dirty="0">
                <a:latin typeface="Raleway" pitchFamily="2" charset="0"/>
              </a:rPr>
              <a:t>Point of Sale (POS)</a:t>
            </a:r>
          </a:p>
          <a:p>
            <a:pPr marL="571500" indent="-571500">
              <a:buFont typeface="Arial" panose="020B0604020202020204" pitchFamily="34" charset="0"/>
              <a:buChar char="•"/>
            </a:pPr>
            <a:endParaRPr lang="en-GB" sz="3200" dirty="0">
              <a:latin typeface="Raleway" pitchFamily="2" charset="0"/>
            </a:endParaRPr>
          </a:p>
          <a:p>
            <a:pPr marL="571500" indent="-571500">
              <a:buFont typeface="Arial" panose="020B0604020202020204" pitchFamily="34" charset="0"/>
              <a:buChar char="•"/>
            </a:pPr>
            <a:r>
              <a:rPr lang="en-GB" sz="3200" dirty="0">
                <a:latin typeface="Raleway" pitchFamily="2" charset="0"/>
              </a:rPr>
              <a:t>Inventory Management</a:t>
            </a:r>
          </a:p>
          <a:p>
            <a:pPr marL="571500" indent="-571500">
              <a:buFont typeface="Arial" panose="020B0604020202020204" pitchFamily="34" charset="0"/>
              <a:buChar char="•"/>
            </a:pPr>
            <a:endParaRPr lang="en-GB" sz="3200" dirty="0">
              <a:latin typeface="Raleway" pitchFamily="2" charset="0"/>
            </a:endParaRPr>
          </a:p>
          <a:p>
            <a:pPr marL="571500" indent="-571500">
              <a:buFont typeface="Arial" panose="020B0604020202020204" pitchFamily="34" charset="0"/>
              <a:buChar char="•"/>
            </a:pPr>
            <a:r>
              <a:rPr lang="en-GB" sz="3200" dirty="0">
                <a:latin typeface="Raleway" pitchFamily="2" charset="0"/>
              </a:rPr>
              <a:t>HR Management</a:t>
            </a:r>
          </a:p>
          <a:p>
            <a:endParaRPr lang="en-GB" sz="3200" dirty="0">
              <a:latin typeface="Raleway" pitchFamily="2" charset="0"/>
            </a:endParaRPr>
          </a:p>
          <a:p>
            <a:pPr marL="457200" indent="-457200">
              <a:buFont typeface="Arial" panose="020B0604020202020204" pitchFamily="34" charset="0"/>
              <a:buChar char="•"/>
            </a:pPr>
            <a:r>
              <a:rPr lang="en-GB" sz="3200" dirty="0">
                <a:latin typeface="Raleway" pitchFamily="2" charset="0"/>
              </a:rPr>
              <a:t>Analytics</a:t>
            </a:r>
          </a:p>
        </p:txBody>
      </p:sp>
      <p:pic>
        <p:nvPicPr>
          <p:cNvPr id="5" name="Picture 4">
            <a:extLst>
              <a:ext uri="{FF2B5EF4-FFF2-40B4-BE49-F238E27FC236}">
                <a16:creationId xmlns:a16="http://schemas.microsoft.com/office/drawing/2014/main" id="{B536E3B6-FBE2-A6C3-D704-70E9C5613EB2}"/>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6988955" y="1333777"/>
            <a:ext cx="4239912" cy="4190446"/>
          </a:xfrm>
          <a:prstGeom prst="rect">
            <a:avLst/>
          </a:prstGeom>
        </p:spPr>
      </p:pic>
    </p:spTree>
    <p:extLst>
      <p:ext uri="{BB962C8B-B14F-4D97-AF65-F5344CB8AC3E}">
        <p14:creationId xmlns:p14="http://schemas.microsoft.com/office/powerpoint/2010/main" val="1946815855"/>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67B8A9-FC6B-86DA-B5F6-2B06B7BC230F}"/>
            </a:ext>
          </a:extLst>
        </p:cNvPr>
        <p:cNvGrpSpPr/>
        <p:nvPr/>
      </p:nvGrpSpPr>
      <p:grpSpPr>
        <a:xfrm>
          <a:off x="0" y="0"/>
          <a:ext cx="0" cy="0"/>
          <a:chOff x="0" y="0"/>
          <a:chExt cx="0" cy="0"/>
        </a:xfrm>
      </p:grpSpPr>
      <p:sp>
        <p:nvSpPr>
          <p:cNvPr id="4" name="TextBox 3">
            <a:extLst>
              <a:ext uri="{FF2B5EF4-FFF2-40B4-BE49-F238E27FC236}">
                <a16:creationId xmlns:a16="http://schemas.microsoft.com/office/drawing/2014/main" id="{B7FCF2A1-4BEC-E9E4-49FC-B2813EB65C10}"/>
              </a:ext>
            </a:extLst>
          </p:cNvPr>
          <p:cNvSpPr txBox="1"/>
          <p:nvPr/>
        </p:nvSpPr>
        <p:spPr>
          <a:xfrm>
            <a:off x="4470400" y="4455886"/>
            <a:ext cx="184731" cy="369332"/>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Raleway" pitchFamily="2" charset="0"/>
              <a:ea typeface="+mn-ea"/>
              <a:cs typeface="+mn-cs"/>
            </a:endParaRPr>
          </a:p>
        </p:txBody>
      </p:sp>
      <p:sp>
        <p:nvSpPr>
          <p:cNvPr id="15" name="TextBox 14">
            <a:extLst>
              <a:ext uri="{FF2B5EF4-FFF2-40B4-BE49-F238E27FC236}">
                <a16:creationId xmlns:a16="http://schemas.microsoft.com/office/drawing/2014/main" id="{082459CC-A332-79FD-E236-27056F8DE228}"/>
              </a:ext>
            </a:extLst>
          </p:cNvPr>
          <p:cNvSpPr txBox="1"/>
          <p:nvPr/>
        </p:nvSpPr>
        <p:spPr>
          <a:xfrm>
            <a:off x="278513" y="226666"/>
            <a:ext cx="11634973" cy="769441"/>
          </a:xfrm>
          <a:prstGeom prst="rect">
            <a:avLst/>
          </a:prstGeom>
          <a:noFill/>
        </p:spPr>
        <p:txBody>
          <a:bodyPr wrap="square" rtlCol="0">
            <a:spAutoFit/>
          </a:bodyPr>
          <a:lstStyle/>
          <a:p>
            <a:r>
              <a:rPr lang="en-GB" sz="4400" b="1" dirty="0">
                <a:latin typeface="Raleway" pitchFamily="2" charset="0"/>
              </a:rPr>
              <a:t>Why are management tools so important?</a:t>
            </a:r>
          </a:p>
        </p:txBody>
      </p:sp>
      <p:sp>
        <p:nvSpPr>
          <p:cNvPr id="3" name="TextBox 2">
            <a:extLst>
              <a:ext uri="{FF2B5EF4-FFF2-40B4-BE49-F238E27FC236}">
                <a16:creationId xmlns:a16="http://schemas.microsoft.com/office/drawing/2014/main" id="{DE469EFF-0552-C15D-293B-AA152C474D81}"/>
              </a:ext>
            </a:extLst>
          </p:cNvPr>
          <p:cNvSpPr txBox="1"/>
          <p:nvPr/>
        </p:nvSpPr>
        <p:spPr>
          <a:xfrm>
            <a:off x="278513" y="1074509"/>
            <a:ext cx="7461989" cy="4708981"/>
          </a:xfrm>
          <a:prstGeom prst="rect">
            <a:avLst/>
          </a:prstGeom>
          <a:noFill/>
        </p:spPr>
        <p:txBody>
          <a:bodyPr wrap="square">
            <a:spAutoFit/>
          </a:bodyPr>
          <a:lstStyle/>
          <a:p>
            <a:pPr marL="285750" indent="-285750">
              <a:buFont typeface="Arial" panose="020B0604020202020204" pitchFamily="34" charset="0"/>
              <a:buChar char="•"/>
            </a:pPr>
            <a:r>
              <a:rPr lang="en-GB" sz="2000" dirty="0">
                <a:latin typeface="Raleway" pitchFamily="2" charset="0"/>
              </a:rPr>
              <a:t>Managing a restaurant requires fast and constant adaptation.</a:t>
            </a:r>
          </a:p>
          <a:p>
            <a:endParaRPr lang="en-GB" sz="2000" dirty="0">
              <a:latin typeface="Raleway" pitchFamily="2" charset="0"/>
            </a:endParaRPr>
          </a:p>
          <a:p>
            <a:pPr marL="285750" indent="-285750">
              <a:buFont typeface="Arial" panose="020B0604020202020204" pitchFamily="34" charset="0"/>
              <a:buChar char="•"/>
            </a:pPr>
            <a:r>
              <a:rPr lang="en-GB" sz="2000" dirty="0">
                <a:latin typeface="Raleway" pitchFamily="2" charset="0"/>
              </a:rPr>
              <a:t>Many moving parts to monitor – customers, staff, inventory, costs, quality.</a:t>
            </a:r>
          </a:p>
          <a:p>
            <a:endParaRPr lang="en-GB" sz="2000" dirty="0">
              <a:latin typeface="Raleway" pitchFamily="2" charset="0"/>
            </a:endParaRPr>
          </a:p>
          <a:p>
            <a:pPr marL="285750" indent="-285750">
              <a:buFont typeface="Arial" panose="020B0604020202020204" pitchFamily="34" charset="0"/>
              <a:buChar char="•"/>
            </a:pPr>
            <a:r>
              <a:rPr lang="en-GB" sz="2000" dirty="0">
                <a:latin typeface="Raleway" pitchFamily="2" charset="0"/>
              </a:rPr>
              <a:t>Eases pressure, ensures consistency and reduces some task associated admin.</a:t>
            </a:r>
          </a:p>
          <a:p>
            <a:endParaRPr lang="en-GB" sz="2000" dirty="0">
              <a:latin typeface="Raleway" pitchFamily="2" charset="0"/>
            </a:endParaRPr>
          </a:p>
          <a:p>
            <a:pPr marL="285750" indent="-285750">
              <a:buFont typeface="Arial" panose="020B0604020202020204" pitchFamily="34" charset="0"/>
              <a:buChar char="•"/>
            </a:pPr>
            <a:r>
              <a:rPr lang="en-GB" sz="2000" dirty="0">
                <a:latin typeface="Raleway" pitchFamily="2" charset="0"/>
              </a:rPr>
              <a:t>Digital platforms enable trackable trends to determine successful and less successful areas.</a:t>
            </a:r>
          </a:p>
          <a:p>
            <a:endParaRPr lang="en-GB" sz="2000" dirty="0">
              <a:latin typeface="Raleway" pitchFamily="2" charset="0"/>
            </a:endParaRPr>
          </a:p>
          <a:p>
            <a:pPr marL="285750" indent="-285750">
              <a:buFont typeface="Arial" panose="020B0604020202020204" pitchFamily="34" charset="0"/>
              <a:buChar char="•"/>
            </a:pPr>
            <a:r>
              <a:rPr lang="en-GB" sz="2000" dirty="0">
                <a:latin typeface="Raleway" pitchFamily="2" charset="0"/>
              </a:rPr>
              <a:t>Centralised platforms that multiple staff members can access if required – particularly useful for establishments with a management team rather than one person.</a:t>
            </a:r>
          </a:p>
        </p:txBody>
      </p:sp>
      <p:pic>
        <p:nvPicPr>
          <p:cNvPr id="6" name="Picture 5" descr="People doing teamwork illustration">
            <a:extLst>
              <a:ext uri="{FF2B5EF4-FFF2-40B4-BE49-F238E27FC236}">
                <a16:creationId xmlns:a16="http://schemas.microsoft.com/office/drawing/2014/main" id="{6FDC43CA-9EEC-100B-2EAD-F7180275A05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910623" y="2213863"/>
            <a:ext cx="3846435" cy="2430271"/>
          </a:xfrm>
          <a:prstGeom prst="rect">
            <a:avLst/>
          </a:prstGeom>
        </p:spPr>
      </p:pic>
    </p:spTree>
    <p:extLst>
      <p:ext uri="{BB962C8B-B14F-4D97-AF65-F5344CB8AC3E}">
        <p14:creationId xmlns:p14="http://schemas.microsoft.com/office/powerpoint/2010/main" val="3693925333"/>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003F20F-5C3C-3CEF-A39F-7D7D74F71247}"/>
            </a:ext>
          </a:extLst>
        </p:cNvPr>
        <p:cNvGrpSpPr/>
        <p:nvPr/>
      </p:nvGrpSpPr>
      <p:grpSpPr>
        <a:xfrm>
          <a:off x="0" y="0"/>
          <a:ext cx="0" cy="0"/>
          <a:chOff x="0" y="0"/>
          <a:chExt cx="0" cy="0"/>
        </a:xfrm>
      </p:grpSpPr>
      <p:sp>
        <p:nvSpPr>
          <p:cNvPr id="4" name="TextBox 3">
            <a:extLst>
              <a:ext uri="{FF2B5EF4-FFF2-40B4-BE49-F238E27FC236}">
                <a16:creationId xmlns:a16="http://schemas.microsoft.com/office/drawing/2014/main" id="{42F98917-95C2-D73C-9515-E4768E935C38}"/>
              </a:ext>
            </a:extLst>
          </p:cNvPr>
          <p:cNvSpPr txBox="1"/>
          <p:nvPr/>
        </p:nvSpPr>
        <p:spPr>
          <a:xfrm>
            <a:off x="4470400" y="4455886"/>
            <a:ext cx="184731" cy="369332"/>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Raleway" pitchFamily="2" charset="0"/>
              <a:ea typeface="+mn-ea"/>
              <a:cs typeface="+mn-cs"/>
            </a:endParaRPr>
          </a:p>
        </p:txBody>
      </p:sp>
      <p:pic>
        <p:nvPicPr>
          <p:cNvPr id="10" name="Picture 9">
            <a:extLst>
              <a:ext uri="{FF2B5EF4-FFF2-40B4-BE49-F238E27FC236}">
                <a16:creationId xmlns:a16="http://schemas.microsoft.com/office/drawing/2014/main" id="{E980DFCF-1413-F907-F41D-A49930F889E9}"/>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7536871" y="1652299"/>
            <a:ext cx="3553401" cy="3553401"/>
          </a:xfrm>
          <a:prstGeom prst="rect">
            <a:avLst/>
          </a:prstGeom>
        </p:spPr>
      </p:pic>
      <p:pic>
        <p:nvPicPr>
          <p:cNvPr id="12" name="Picture 11">
            <a:extLst>
              <a:ext uri="{FF2B5EF4-FFF2-40B4-BE49-F238E27FC236}">
                <a16:creationId xmlns:a16="http://schemas.microsoft.com/office/drawing/2014/main" id="{3D9E0FE8-119A-3BCB-F5F5-19C48DBB82F8}"/>
              </a:ext>
            </a:extLst>
          </p:cNvPr>
          <p:cNvPicPr>
            <a:picLocks noChangeAspect="1"/>
          </p:cNvPicPr>
          <p:nvPr/>
        </p:nvPicPr>
        <p:blipFill>
          <a:blip r:embed="rId5">
            <a:extLst>
              <a:ext uri="{28A0092B-C50C-407E-A947-70E740481C1C}">
                <a14:useLocalDpi xmlns:a14="http://schemas.microsoft.com/office/drawing/2010/main" val="0"/>
              </a:ext>
              <a:ext uri="{837473B0-CC2E-450A-ABE3-18F120FF3D39}">
                <a1611:picAttrSrcUrl xmlns:a1611="http://schemas.microsoft.com/office/drawing/2016/11/main" r:id="rId6"/>
              </a:ext>
            </a:extLst>
          </a:blip>
          <a:stretch>
            <a:fillRect/>
          </a:stretch>
        </p:blipFill>
        <p:spPr>
          <a:xfrm>
            <a:off x="9481703" y="571857"/>
            <a:ext cx="1904762" cy="1904762"/>
          </a:xfrm>
          <a:prstGeom prst="rect">
            <a:avLst/>
          </a:prstGeom>
        </p:spPr>
      </p:pic>
      <p:sp>
        <p:nvSpPr>
          <p:cNvPr id="15" name="TextBox 14">
            <a:extLst>
              <a:ext uri="{FF2B5EF4-FFF2-40B4-BE49-F238E27FC236}">
                <a16:creationId xmlns:a16="http://schemas.microsoft.com/office/drawing/2014/main" id="{A2F87049-CB42-C06A-0D3F-BFD32A9489F4}"/>
              </a:ext>
            </a:extLst>
          </p:cNvPr>
          <p:cNvSpPr txBox="1"/>
          <p:nvPr/>
        </p:nvSpPr>
        <p:spPr>
          <a:xfrm>
            <a:off x="337287" y="2459503"/>
            <a:ext cx="6783478" cy="1938992"/>
          </a:xfrm>
          <a:prstGeom prst="rect">
            <a:avLst/>
          </a:prstGeom>
          <a:noFill/>
        </p:spPr>
        <p:txBody>
          <a:bodyPr wrap="square" rtlCol="0">
            <a:spAutoFit/>
          </a:bodyPr>
          <a:lstStyle/>
          <a:p>
            <a:r>
              <a:rPr lang="en-GB" sz="6000" dirty="0">
                <a:latin typeface="Raleway" pitchFamily="2" charset="0"/>
              </a:rPr>
              <a:t>Management by objectives</a:t>
            </a:r>
          </a:p>
        </p:txBody>
      </p:sp>
    </p:spTree>
    <p:extLst>
      <p:ext uri="{BB962C8B-B14F-4D97-AF65-F5344CB8AC3E}">
        <p14:creationId xmlns:p14="http://schemas.microsoft.com/office/powerpoint/2010/main" val="2516551939"/>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FB001A-A0B3-8C11-472E-BF8491B3D2F7}"/>
            </a:ext>
          </a:extLst>
        </p:cNvPr>
        <p:cNvGrpSpPr/>
        <p:nvPr/>
      </p:nvGrpSpPr>
      <p:grpSpPr>
        <a:xfrm>
          <a:off x="0" y="0"/>
          <a:ext cx="0" cy="0"/>
          <a:chOff x="0" y="0"/>
          <a:chExt cx="0" cy="0"/>
        </a:xfrm>
      </p:grpSpPr>
      <p:sp>
        <p:nvSpPr>
          <p:cNvPr id="4" name="TextBox 3">
            <a:extLst>
              <a:ext uri="{FF2B5EF4-FFF2-40B4-BE49-F238E27FC236}">
                <a16:creationId xmlns:a16="http://schemas.microsoft.com/office/drawing/2014/main" id="{73DED6C0-1360-203E-6A3C-2FD3B119686A}"/>
              </a:ext>
            </a:extLst>
          </p:cNvPr>
          <p:cNvSpPr txBox="1"/>
          <p:nvPr/>
        </p:nvSpPr>
        <p:spPr>
          <a:xfrm>
            <a:off x="4470400" y="4455886"/>
            <a:ext cx="184731" cy="369332"/>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Raleway" pitchFamily="2" charset="0"/>
              <a:ea typeface="+mn-ea"/>
              <a:cs typeface="+mn-cs"/>
            </a:endParaRPr>
          </a:p>
        </p:txBody>
      </p:sp>
      <p:sp>
        <p:nvSpPr>
          <p:cNvPr id="15" name="TextBox 14">
            <a:extLst>
              <a:ext uri="{FF2B5EF4-FFF2-40B4-BE49-F238E27FC236}">
                <a16:creationId xmlns:a16="http://schemas.microsoft.com/office/drawing/2014/main" id="{16066777-2095-16CB-3D18-F996FA9B93FF}"/>
              </a:ext>
            </a:extLst>
          </p:cNvPr>
          <p:cNvSpPr txBox="1"/>
          <p:nvPr/>
        </p:nvSpPr>
        <p:spPr>
          <a:xfrm>
            <a:off x="352941" y="100095"/>
            <a:ext cx="11486118" cy="769441"/>
          </a:xfrm>
          <a:prstGeom prst="rect">
            <a:avLst/>
          </a:prstGeom>
          <a:noFill/>
        </p:spPr>
        <p:txBody>
          <a:bodyPr wrap="square" rtlCol="0">
            <a:spAutoFit/>
          </a:bodyPr>
          <a:lstStyle/>
          <a:p>
            <a:r>
              <a:rPr lang="en-GB" sz="4400" b="1" dirty="0">
                <a:latin typeface="Raleway" pitchFamily="2" charset="0"/>
              </a:rPr>
              <a:t>Process of Managing Business Objectives</a:t>
            </a:r>
          </a:p>
        </p:txBody>
      </p:sp>
      <p:pic>
        <p:nvPicPr>
          <p:cNvPr id="3" name="Picture 12" descr="Management By Objectives, Its Nature And Advantages">
            <a:extLst>
              <a:ext uri="{FF2B5EF4-FFF2-40B4-BE49-F238E27FC236}">
                <a16:creationId xmlns:a16="http://schemas.microsoft.com/office/drawing/2014/main" id="{1E415DE2-4D02-16BF-3D83-74CF4E3AE3E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70136" y="2225046"/>
            <a:ext cx="4292629" cy="2407907"/>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6" name="Diagram 5">
            <a:extLst>
              <a:ext uri="{FF2B5EF4-FFF2-40B4-BE49-F238E27FC236}">
                <a16:creationId xmlns:a16="http://schemas.microsoft.com/office/drawing/2014/main" id="{4B445BBE-1AE4-D553-25F6-1CD6F696797B}"/>
              </a:ext>
            </a:extLst>
          </p:cNvPr>
          <p:cNvGraphicFramePr/>
          <p:nvPr>
            <p:extLst>
              <p:ext uri="{D42A27DB-BD31-4B8C-83A1-F6EECF244321}">
                <p14:modId xmlns:p14="http://schemas.microsoft.com/office/powerpoint/2010/main" val="3023577937"/>
              </p:ext>
            </p:extLst>
          </p:nvPr>
        </p:nvGraphicFramePr>
        <p:xfrm>
          <a:off x="3496983" y="1009873"/>
          <a:ext cx="8647071" cy="5418667"/>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8" name="Rectangle 7">
            <a:extLst>
              <a:ext uri="{FF2B5EF4-FFF2-40B4-BE49-F238E27FC236}">
                <a16:creationId xmlns:a16="http://schemas.microsoft.com/office/drawing/2014/main" id="{B4154808-FDF2-D7DF-9916-303643D5988C}"/>
              </a:ext>
            </a:extLst>
          </p:cNvPr>
          <p:cNvSpPr/>
          <p:nvPr/>
        </p:nvSpPr>
        <p:spPr>
          <a:xfrm>
            <a:off x="7012073" y="2795877"/>
            <a:ext cx="1646605" cy="923330"/>
          </a:xfrm>
          <a:prstGeom prst="rect">
            <a:avLst/>
          </a:prstGeom>
          <a:noFill/>
        </p:spPr>
        <p:txBody>
          <a:bodyPr wrap="none" lIns="91440" tIns="45720" rIns="91440" bIns="45720">
            <a:spAutoFit/>
          </a:bodyPr>
          <a:lstStyle/>
          <a:p>
            <a:pPr algn="ctr"/>
            <a:r>
              <a:rPr lang="en-US" sz="5400" b="1" cap="none" spc="0" dirty="0">
                <a:ln w="13462">
                  <a:solidFill>
                    <a:schemeClr val="bg1"/>
                  </a:solidFill>
                  <a:prstDash val="solid"/>
                </a:ln>
                <a:solidFill>
                  <a:schemeClr val="tx1">
                    <a:lumMod val="85000"/>
                    <a:lumOff val="15000"/>
                  </a:schemeClr>
                </a:solidFill>
                <a:effectLst>
                  <a:outerShdw dist="38100" dir="2700000" algn="bl" rotWithShape="0">
                    <a:schemeClr val="accent5"/>
                  </a:outerShdw>
                </a:effectLst>
              </a:rPr>
              <a:t>MBO</a:t>
            </a:r>
          </a:p>
        </p:txBody>
      </p:sp>
    </p:spTree>
    <p:extLst>
      <p:ext uri="{BB962C8B-B14F-4D97-AF65-F5344CB8AC3E}">
        <p14:creationId xmlns:p14="http://schemas.microsoft.com/office/powerpoint/2010/main" val="3393145889"/>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12AAE2D-E628-F0D6-901B-7CA724DB3077}"/>
            </a:ext>
          </a:extLst>
        </p:cNvPr>
        <p:cNvGrpSpPr/>
        <p:nvPr/>
      </p:nvGrpSpPr>
      <p:grpSpPr>
        <a:xfrm>
          <a:off x="0" y="0"/>
          <a:ext cx="0" cy="0"/>
          <a:chOff x="0" y="0"/>
          <a:chExt cx="0" cy="0"/>
        </a:xfrm>
      </p:grpSpPr>
      <p:sp>
        <p:nvSpPr>
          <p:cNvPr id="4" name="TextBox 3">
            <a:extLst>
              <a:ext uri="{FF2B5EF4-FFF2-40B4-BE49-F238E27FC236}">
                <a16:creationId xmlns:a16="http://schemas.microsoft.com/office/drawing/2014/main" id="{364BF35B-6A7E-3C3B-C5D4-BC74E0EC3A35}"/>
              </a:ext>
            </a:extLst>
          </p:cNvPr>
          <p:cNvSpPr txBox="1"/>
          <p:nvPr/>
        </p:nvSpPr>
        <p:spPr>
          <a:xfrm>
            <a:off x="4470400" y="4455886"/>
            <a:ext cx="184731" cy="369332"/>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Raleway" pitchFamily="2" charset="0"/>
              <a:ea typeface="+mn-ea"/>
              <a:cs typeface="+mn-cs"/>
            </a:endParaRPr>
          </a:p>
        </p:txBody>
      </p:sp>
      <p:pic>
        <p:nvPicPr>
          <p:cNvPr id="10" name="Picture 9">
            <a:extLst>
              <a:ext uri="{FF2B5EF4-FFF2-40B4-BE49-F238E27FC236}">
                <a16:creationId xmlns:a16="http://schemas.microsoft.com/office/drawing/2014/main" id="{12801A22-24F8-05F3-54BE-CA2D20A3E345}"/>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7536871" y="1652299"/>
            <a:ext cx="3553401" cy="3553401"/>
          </a:xfrm>
          <a:prstGeom prst="rect">
            <a:avLst/>
          </a:prstGeom>
        </p:spPr>
      </p:pic>
      <p:pic>
        <p:nvPicPr>
          <p:cNvPr id="12" name="Picture 11">
            <a:extLst>
              <a:ext uri="{FF2B5EF4-FFF2-40B4-BE49-F238E27FC236}">
                <a16:creationId xmlns:a16="http://schemas.microsoft.com/office/drawing/2014/main" id="{21E116E7-92BA-BFDF-D582-F7E7E4C4A406}"/>
              </a:ext>
            </a:extLst>
          </p:cNvPr>
          <p:cNvPicPr>
            <a:picLocks noChangeAspect="1"/>
          </p:cNvPicPr>
          <p:nvPr/>
        </p:nvPicPr>
        <p:blipFill>
          <a:blip r:embed="rId5">
            <a:extLst>
              <a:ext uri="{28A0092B-C50C-407E-A947-70E740481C1C}">
                <a14:useLocalDpi xmlns:a14="http://schemas.microsoft.com/office/drawing/2010/main" val="0"/>
              </a:ext>
              <a:ext uri="{837473B0-CC2E-450A-ABE3-18F120FF3D39}">
                <a1611:picAttrSrcUrl xmlns:a1611="http://schemas.microsoft.com/office/drawing/2016/11/main" r:id="rId6"/>
              </a:ext>
            </a:extLst>
          </a:blip>
          <a:stretch>
            <a:fillRect/>
          </a:stretch>
        </p:blipFill>
        <p:spPr>
          <a:xfrm>
            <a:off x="9481703" y="571857"/>
            <a:ext cx="1904762" cy="1904762"/>
          </a:xfrm>
          <a:prstGeom prst="rect">
            <a:avLst/>
          </a:prstGeom>
        </p:spPr>
      </p:pic>
      <p:sp>
        <p:nvSpPr>
          <p:cNvPr id="15" name="TextBox 14">
            <a:extLst>
              <a:ext uri="{FF2B5EF4-FFF2-40B4-BE49-F238E27FC236}">
                <a16:creationId xmlns:a16="http://schemas.microsoft.com/office/drawing/2014/main" id="{ACC3D73C-0DDD-1BE8-4186-EDF9C7FC6441}"/>
              </a:ext>
            </a:extLst>
          </p:cNvPr>
          <p:cNvSpPr txBox="1"/>
          <p:nvPr/>
        </p:nvSpPr>
        <p:spPr>
          <a:xfrm>
            <a:off x="337287" y="2459503"/>
            <a:ext cx="6783478" cy="1938992"/>
          </a:xfrm>
          <a:prstGeom prst="rect">
            <a:avLst/>
          </a:prstGeom>
          <a:noFill/>
        </p:spPr>
        <p:txBody>
          <a:bodyPr wrap="square" rtlCol="0">
            <a:spAutoFit/>
          </a:bodyPr>
          <a:lstStyle/>
          <a:p>
            <a:r>
              <a:rPr lang="en-GB" sz="6000" dirty="0">
                <a:latin typeface="Raleway" pitchFamily="2" charset="0"/>
              </a:rPr>
              <a:t>Action-centred leadership model</a:t>
            </a:r>
          </a:p>
        </p:txBody>
      </p:sp>
    </p:spTree>
    <p:extLst>
      <p:ext uri="{BB962C8B-B14F-4D97-AF65-F5344CB8AC3E}">
        <p14:creationId xmlns:p14="http://schemas.microsoft.com/office/powerpoint/2010/main" val="1408989733"/>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0FDDFD2-1318-8165-2CD3-49A7522975CF}"/>
            </a:ext>
          </a:extLst>
        </p:cNvPr>
        <p:cNvGrpSpPr/>
        <p:nvPr/>
      </p:nvGrpSpPr>
      <p:grpSpPr>
        <a:xfrm>
          <a:off x="0" y="0"/>
          <a:ext cx="0" cy="0"/>
          <a:chOff x="0" y="0"/>
          <a:chExt cx="0" cy="0"/>
        </a:xfrm>
      </p:grpSpPr>
      <p:sp>
        <p:nvSpPr>
          <p:cNvPr id="4" name="TextBox 3">
            <a:extLst>
              <a:ext uri="{FF2B5EF4-FFF2-40B4-BE49-F238E27FC236}">
                <a16:creationId xmlns:a16="http://schemas.microsoft.com/office/drawing/2014/main" id="{C9D5154F-7E8E-CC3A-FB02-A39DBEF4383D}"/>
              </a:ext>
            </a:extLst>
          </p:cNvPr>
          <p:cNvSpPr txBox="1"/>
          <p:nvPr/>
        </p:nvSpPr>
        <p:spPr>
          <a:xfrm>
            <a:off x="4470400" y="4455886"/>
            <a:ext cx="184731" cy="369332"/>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Raleway" pitchFamily="2" charset="0"/>
              <a:ea typeface="+mn-ea"/>
              <a:cs typeface="+mn-cs"/>
            </a:endParaRPr>
          </a:p>
        </p:txBody>
      </p:sp>
      <p:sp>
        <p:nvSpPr>
          <p:cNvPr id="3" name="TextBox 2">
            <a:extLst>
              <a:ext uri="{FF2B5EF4-FFF2-40B4-BE49-F238E27FC236}">
                <a16:creationId xmlns:a16="http://schemas.microsoft.com/office/drawing/2014/main" id="{77FE18A9-69E1-CDE2-E8A4-9BE6C3A61D3B}"/>
              </a:ext>
            </a:extLst>
          </p:cNvPr>
          <p:cNvSpPr txBox="1"/>
          <p:nvPr/>
        </p:nvSpPr>
        <p:spPr>
          <a:xfrm>
            <a:off x="333153" y="286818"/>
            <a:ext cx="11525693" cy="923330"/>
          </a:xfrm>
          <a:prstGeom prst="rect">
            <a:avLst/>
          </a:prstGeom>
          <a:noFill/>
        </p:spPr>
        <p:txBody>
          <a:bodyPr wrap="square">
            <a:spAutoFit/>
          </a:bodyPr>
          <a:lstStyle/>
          <a:p>
            <a:r>
              <a:rPr lang="en-GB" sz="5400" b="1" dirty="0">
                <a:latin typeface="Raleway" pitchFamily="2" charset="0"/>
              </a:rPr>
              <a:t>Action-centred Leadership model</a:t>
            </a:r>
            <a:endParaRPr lang="en-GB" sz="5400" dirty="0">
              <a:latin typeface="Raleway" pitchFamily="2" charset="0"/>
            </a:endParaRPr>
          </a:p>
        </p:txBody>
      </p:sp>
      <p:pic>
        <p:nvPicPr>
          <p:cNvPr id="6" name="Picture 5">
            <a:extLst>
              <a:ext uri="{FF2B5EF4-FFF2-40B4-BE49-F238E27FC236}">
                <a16:creationId xmlns:a16="http://schemas.microsoft.com/office/drawing/2014/main" id="{83C9F8D3-1289-6F54-C345-F42F64407BAF}"/>
              </a:ext>
            </a:extLst>
          </p:cNvPr>
          <p:cNvPicPr>
            <a:picLocks noChangeAspect="1"/>
          </p:cNvPicPr>
          <p:nvPr/>
        </p:nvPicPr>
        <p:blipFill>
          <a:blip r:embed="rId3"/>
          <a:stretch>
            <a:fillRect/>
          </a:stretch>
        </p:blipFill>
        <p:spPr>
          <a:xfrm>
            <a:off x="7159319" y="1341922"/>
            <a:ext cx="3751240" cy="3483295"/>
          </a:xfrm>
          <a:prstGeom prst="rect">
            <a:avLst/>
          </a:prstGeom>
        </p:spPr>
      </p:pic>
      <p:sp>
        <p:nvSpPr>
          <p:cNvPr id="8" name="Rectangle 7">
            <a:extLst>
              <a:ext uri="{FF2B5EF4-FFF2-40B4-BE49-F238E27FC236}">
                <a16:creationId xmlns:a16="http://schemas.microsoft.com/office/drawing/2014/main" id="{5444C5C3-BE19-DE61-11E7-7EFDEC698755}"/>
              </a:ext>
            </a:extLst>
          </p:cNvPr>
          <p:cNvSpPr/>
          <p:nvPr/>
        </p:nvSpPr>
        <p:spPr>
          <a:xfrm>
            <a:off x="6826429" y="4984011"/>
            <a:ext cx="5365571" cy="369332"/>
          </a:xfrm>
          <a:prstGeom prst="rect">
            <a:avLst/>
          </a:prstGeom>
        </p:spPr>
        <p:txBody>
          <a:bodyPr wrap="none">
            <a:spAutoFit/>
          </a:bodyPr>
          <a:lstStyle/>
          <a:p>
            <a:r>
              <a:rPr lang="en-GB" b="1" dirty="0">
                <a:latin typeface="Raleway" pitchFamily="2" charset="0"/>
              </a:rPr>
              <a:t>John Adair’s action-centred Leadership model </a:t>
            </a:r>
          </a:p>
        </p:txBody>
      </p:sp>
      <p:sp>
        <p:nvSpPr>
          <p:cNvPr id="11" name="TextBox 10">
            <a:extLst>
              <a:ext uri="{FF2B5EF4-FFF2-40B4-BE49-F238E27FC236}">
                <a16:creationId xmlns:a16="http://schemas.microsoft.com/office/drawing/2014/main" id="{A1D8E74B-905C-02A9-826E-BBD7E8B46A49}"/>
              </a:ext>
            </a:extLst>
          </p:cNvPr>
          <p:cNvSpPr txBox="1"/>
          <p:nvPr/>
        </p:nvSpPr>
        <p:spPr>
          <a:xfrm>
            <a:off x="10513141" y="5546279"/>
            <a:ext cx="6094324" cy="369332"/>
          </a:xfrm>
          <a:prstGeom prst="rect">
            <a:avLst/>
          </a:prstGeom>
          <a:noFill/>
        </p:spPr>
        <p:txBody>
          <a:bodyPr wrap="square">
            <a:spAutoFit/>
          </a:bodyPr>
          <a:lstStyle/>
          <a:p>
            <a:r>
              <a:rPr lang="en-GB" b="1" dirty="0">
                <a:latin typeface="Raleway" pitchFamily="2" charset="0"/>
              </a:rPr>
              <a:t>(Adair, 1989)</a:t>
            </a:r>
          </a:p>
        </p:txBody>
      </p:sp>
      <p:sp>
        <p:nvSpPr>
          <p:cNvPr id="13" name="Content Placeholder 2">
            <a:extLst>
              <a:ext uri="{FF2B5EF4-FFF2-40B4-BE49-F238E27FC236}">
                <a16:creationId xmlns:a16="http://schemas.microsoft.com/office/drawing/2014/main" id="{B78CD6D8-FADF-DE5E-92AC-3E125CBB55EF}"/>
              </a:ext>
            </a:extLst>
          </p:cNvPr>
          <p:cNvSpPr txBox="1">
            <a:spLocks/>
          </p:cNvSpPr>
          <p:nvPr/>
        </p:nvSpPr>
        <p:spPr>
          <a:xfrm>
            <a:off x="0" y="1439232"/>
            <a:ext cx="6251944" cy="3016654"/>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nSpc>
                <a:spcPct val="150000"/>
              </a:lnSpc>
              <a:buFont typeface="Wingdings" panose="05000000000000000000" pitchFamily="2" charset="2"/>
              <a:buChar char="Ø"/>
            </a:pPr>
            <a:r>
              <a:rPr lang="en-GB" sz="3300" dirty="0">
                <a:latin typeface="Raleway" pitchFamily="2" charset="0"/>
              </a:rPr>
              <a:t> Achieving the task </a:t>
            </a:r>
          </a:p>
          <a:p>
            <a:pPr>
              <a:lnSpc>
                <a:spcPct val="150000"/>
              </a:lnSpc>
              <a:buFont typeface="Wingdings" panose="05000000000000000000" pitchFamily="2" charset="2"/>
              <a:buChar char="Ø"/>
            </a:pPr>
            <a:r>
              <a:rPr lang="en-GB" sz="3300" dirty="0">
                <a:latin typeface="Raleway" pitchFamily="2" charset="0"/>
              </a:rPr>
              <a:t> Managing the team or group</a:t>
            </a:r>
          </a:p>
          <a:p>
            <a:pPr>
              <a:lnSpc>
                <a:spcPct val="150000"/>
              </a:lnSpc>
              <a:buFont typeface="Wingdings" panose="05000000000000000000" pitchFamily="2" charset="2"/>
              <a:buChar char="Ø"/>
            </a:pPr>
            <a:r>
              <a:rPr lang="en-GB" sz="3300" dirty="0">
                <a:latin typeface="Raleway" pitchFamily="2" charset="0"/>
              </a:rPr>
              <a:t> Managing individuals</a:t>
            </a:r>
          </a:p>
          <a:p>
            <a:pPr>
              <a:lnSpc>
                <a:spcPct val="150000"/>
              </a:lnSpc>
            </a:pPr>
            <a:endParaRPr lang="en-GB" dirty="0"/>
          </a:p>
          <a:p>
            <a:pPr>
              <a:lnSpc>
                <a:spcPct val="150000"/>
              </a:lnSpc>
            </a:pPr>
            <a:endParaRPr lang="en-GB" dirty="0"/>
          </a:p>
        </p:txBody>
      </p:sp>
      <p:sp>
        <p:nvSpPr>
          <p:cNvPr id="16" name="TextBox 15">
            <a:extLst>
              <a:ext uri="{FF2B5EF4-FFF2-40B4-BE49-F238E27FC236}">
                <a16:creationId xmlns:a16="http://schemas.microsoft.com/office/drawing/2014/main" id="{6CF2F068-171F-C909-4B29-D6DAE466821B}"/>
              </a:ext>
            </a:extLst>
          </p:cNvPr>
          <p:cNvSpPr txBox="1"/>
          <p:nvPr/>
        </p:nvSpPr>
        <p:spPr>
          <a:xfrm>
            <a:off x="550450" y="4684970"/>
            <a:ext cx="5889708" cy="830997"/>
          </a:xfrm>
          <a:prstGeom prst="rect">
            <a:avLst/>
          </a:prstGeom>
          <a:noFill/>
        </p:spPr>
        <p:txBody>
          <a:bodyPr wrap="square" rtlCol="0">
            <a:spAutoFit/>
          </a:bodyPr>
          <a:lstStyle/>
          <a:p>
            <a:r>
              <a:rPr lang="en-GB" sz="2400" b="1" dirty="0">
                <a:latin typeface="Raleway" pitchFamily="2" charset="0"/>
              </a:rPr>
              <a:t>The circles overlap because they require attention simultaneously</a:t>
            </a:r>
          </a:p>
        </p:txBody>
      </p:sp>
    </p:spTree>
    <p:extLst>
      <p:ext uri="{BB962C8B-B14F-4D97-AF65-F5344CB8AC3E}">
        <p14:creationId xmlns:p14="http://schemas.microsoft.com/office/powerpoint/2010/main" val="18921051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13">
                                            <p:txEl>
                                              <p:pRg st="0" end="0"/>
                                            </p:txEl>
                                          </p:spTgt>
                                        </p:tgtEl>
                                        <p:attrNameLst>
                                          <p:attrName>style.visibility</p:attrName>
                                        </p:attrNameLst>
                                      </p:cBhvr>
                                      <p:to>
                                        <p:strVal val="visible"/>
                                      </p:to>
                                    </p:set>
                                    <p:anim calcmode="lin" valueType="num">
                                      <p:cBhvr>
                                        <p:cTn id="7" dur="500" fill="hold"/>
                                        <p:tgtEl>
                                          <p:spTgt spid="13">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13">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13">
                                            <p:txEl>
                                              <p:pRg st="0" end="0"/>
                                            </p:txEl>
                                          </p:spTgt>
                                        </p:tgtEl>
                                      </p:cBhvr>
                                    </p:animEffect>
                                  </p:childTnLst>
                                </p:cTn>
                              </p:par>
                              <p:par>
                                <p:cTn id="10" presetID="53" presetClass="entr" presetSubtype="16" fill="hold" nodeType="withEffect">
                                  <p:stCondLst>
                                    <p:cond delay="0"/>
                                  </p:stCondLst>
                                  <p:childTnLst>
                                    <p:set>
                                      <p:cBhvr>
                                        <p:cTn id="11" dur="1" fill="hold">
                                          <p:stCondLst>
                                            <p:cond delay="0"/>
                                          </p:stCondLst>
                                        </p:cTn>
                                        <p:tgtEl>
                                          <p:spTgt spid="13">
                                            <p:txEl>
                                              <p:pRg st="1" end="1"/>
                                            </p:txEl>
                                          </p:spTgt>
                                        </p:tgtEl>
                                        <p:attrNameLst>
                                          <p:attrName>style.visibility</p:attrName>
                                        </p:attrNameLst>
                                      </p:cBhvr>
                                      <p:to>
                                        <p:strVal val="visible"/>
                                      </p:to>
                                    </p:set>
                                    <p:anim calcmode="lin" valueType="num">
                                      <p:cBhvr>
                                        <p:cTn id="12" dur="500" fill="hold"/>
                                        <p:tgtEl>
                                          <p:spTgt spid="13">
                                            <p:txEl>
                                              <p:pRg st="1" end="1"/>
                                            </p:txEl>
                                          </p:spTgt>
                                        </p:tgtEl>
                                        <p:attrNameLst>
                                          <p:attrName>ppt_w</p:attrName>
                                        </p:attrNameLst>
                                      </p:cBhvr>
                                      <p:tavLst>
                                        <p:tav tm="0">
                                          <p:val>
                                            <p:fltVal val="0"/>
                                          </p:val>
                                        </p:tav>
                                        <p:tav tm="100000">
                                          <p:val>
                                            <p:strVal val="#ppt_w"/>
                                          </p:val>
                                        </p:tav>
                                      </p:tavLst>
                                    </p:anim>
                                    <p:anim calcmode="lin" valueType="num">
                                      <p:cBhvr>
                                        <p:cTn id="13" dur="500" fill="hold"/>
                                        <p:tgtEl>
                                          <p:spTgt spid="13">
                                            <p:txEl>
                                              <p:pRg st="1" end="1"/>
                                            </p:txEl>
                                          </p:spTgt>
                                        </p:tgtEl>
                                        <p:attrNameLst>
                                          <p:attrName>ppt_h</p:attrName>
                                        </p:attrNameLst>
                                      </p:cBhvr>
                                      <p:tavLst>
                                        <p:tav tm="0">
                                          <p:val>
                                            <p:fltVal val="0"/>
                                          </p:val>
                                        </p:tav>
                                        <p:tav tm="100000">
                                          <p:val>
                                            <p:strVal val="#ppt_h"/>
                                          </p:val>
                                        </p:tav>
                                      </p:tavLst>
                                    </p:anim>
                                    <p:animEffect transition="in" filter="fade">
                                      <p:cBhvr>
                                        <p:cTn id="14" dur="500"/>
                                        <p:tgtEl>
                                          <p:spTgt spid="13">
                                            <p:txEl>
                                              <p:pRg st="1" end="1"/>
                                            </p:txEl>
                                          </p:spTgt>
                                        </p:tgtEl>
                                      </p:cBhvr>
                                    </p:animEffect>
                                  </p:childTnLst>
                                </p:cTn>
                              </p:par>
                              <p:par>
                                <p:cTn id="15" presetID="53" presetClass="entr" presetSubtype="16" fill="hold" nodeType="withEffect">
                                  <p:stCondLst>
                                    <p:cond delay="0"/>
                                  </p:stCondLst>
                                  <p:childTnLst>
                                    <p:set>
                                      <p:cBhvr>
                                        <p:cTn id="16" dur="1" fill="hold">
                                          <p:stCondLst>
                                            <p:cond delay="0"/>
                                          </p:stCondLst>
                                        </p:cTn>
                                        <p:tgtEl>
                                          <p:spTgt spid="13">
                                            <p:txEl>
                                              <p:pRg st="2" end="2"/>
                                            </p:txEl>
                                          </p:spTgt>
                                        </p:tgtEl>
                                        <p:attrNameLst>
                                          <p:attrName>style.visibility</p:attrName>
                                        </p:attrNameLst>
                                      </p:cBhvr>
                                      <p:to>
                                        <p:strVal val="visible"/>
                                      </p:to>
                                    </p:set>
                                    <p:anim calcmode="lin" valueType="num">
                                      <p:cBhvr>
                                        <p:cTn id="17" dur="500" fill="hold"/>
                                        <p:tgtEl>
                                          <p:spTgt spid="13">
                                            <p:txEl>
                                              <p:pRg st="2" end="2"/>
                                            </p:txEl>
                                          </p:spTgt>
                                        </p:tgtEl>
                                        <p:attrNameLst>
                                          <p:attrName>ppt_w</p:attrName>
                                        </p:attrNameLst>
                                      </p:cBhvr>
                                      <p:tavLst>
                                        <p:tav tm="0">
                                          <p:val>
                                            <p:fltVal val="0"/>
                                          </p:val>
                                        </p:tav>
                                        <p:tav tm="100000">
                                          <p:val>
                                            <p:strVal val="#ppt_w"/>
                                          </p:val>
                                        </p:tav>
                                      </p:tavLst>
                                    </p:anim>
                                    <p:anim calcmode="lin" valueType="num">
                                      <p:cBhvr>
                                        <p:cTn id="18" dur="500" fill="hold"/>
                                        <p:tgtEl>
                                          <p:spTgt spid="13">
                                            <p:txEl>
                                              <p:pRg st="2" end="2"/>
                                            </p:txEl>
                                          </p:spTgt>
                                        </p:tgtEl>
                                        <p:attrNameLst>
                                          <p:attrName>ppt_h</p:attrName>
                                        </p:attrNameLst>
                                      </p:cBhvr>
                                      <p:tavLst>
                                        <p:tav tm="0">
                                          <p:val>
                                            <p:fltVal val="0"/>
                                          </p:val>
                                        </p:tav>
                                        <p:tav tm="100000">
                                          <p:val>
                                            <p:strVal val="#ppt_h"/>
                                          </p:val>
                                        </p:tav>
                                      </p:tavLst>
                                    </p:anim>
                                    <p:animEffect transition="in" filter="fade">
                                      <p:cBhvr>
                                        <p:cTn id="19" dur="500"/>
                                        <p:tgtEl>
                                          <p:spTgt spid="1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71D455F-DF7F-FFB7-EB77-4CD9FE176077}"/>
            </a:ext>
          </a:extLst>
        </p:cNvPr>
        <p:cNvGrpSpPr/>
        <p:nvPr/>
      </p:nvGrpSpPr>
      <p:grpSpPr>
        <a:xfrm>
          <a:off x="0" y="0"/>
          <a:ext cx="0" cy="0"/>
          <a:chOff x="0" y="0"/>
          <a:chExt cx="0" cy="0"/>
        </a:xfrm>
      </p:grpSpPr>
      <p:sp>
        <p:nvSpPr>
          <p:cNvPr id="4" name="TextBox 3">
            <a:extLst>
              <a:ext uri="{FF2B5EF4-FFF2-40B4-BE49-F238E27FC236}">
                <a16:creationId xmlns:a16="http://schemas.microsoft.com/office/drawing/2014/main" id="{439188A1-CBDD-6AEE-2A65-5CDF068090D9}"/>
              </a:ext>
            </a:extLst>
          </p:cNvPr>
          <p:cNvSpPr txBox="1"/>
          <p:nvPr/>
        </p:nvSpPr>
        <p:spPr>
          <a:xfrm>
            <a:off x="4470400" y="4455886"/>
            <a:ext cx="184731" cy="369332"/>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Raleway" pitchFamily="2" charset="0"/>
              <a:ea typeface="+mn-ea"/>
              <a:cs typeface="+mn-cs"/>
            </a:endParaRPr>
          </a:p>
        </p:txBody>
      </p:sp>
      <p:sp>
        <p:nvSpPr>
          <p:cNvPr id="3" name="TextBox 2">
            <a:extLst>
              <a:ext uri="{FF2B5EF4-FFF2-40B4-BE49-F238E27FC236}">
                <a16:creationId xmlns:a16="http://schemas.microsoft.com/office/drawing/2014/main" id="{4B2FEE56-5061-84C8-7F15-B5086E16BCE9}"/>
              </a:ext>
            </a:extLst>
          </p:cNvPr>
          <p:cNvSpPr txBox="1"/>
          <p:nvPr/>
        </p:nvSpPr>
        <p:spPr>
          <a:xfrm>
            <a:off x="333153" y="190350"/>
            <a:ext cx="11525693" cy="923330"/>
          </a:xfrm>
          <a:prstGeom prst="rect">
            <a:avLst/>
          </a:prstGeom>
          <a:noFill/>
        </p:spPr>
        <p:txBody>
          <a:bodyPr wrap="square">
            <a:spAutoFit/>
          </a:bodyPr>
          <a:lstStyle/>
          <a:p>
            <a:r>
              <a:rPr lang="en-GB" sz="5400" b="1" dirty="0">
                <a:latin typeface="Raleway" pitchFamily="2" charset="0"/>
              </a:rPr>
              <a:t>Action-centred Leadership model</a:t>
            </a:r>
            <a:endParaRPr lang="en-GB" sz="5400" dirty="0">
              <a:latin typeface="Raleway" pitchFamily="2" charset="0"/>
            </a:endParaRPr>
          </a:p>
        </p:txBody>
      </p:sp>
      <p:pic>
        <p:nvPicPr>
          <p:cNvPr id="6" name="Picture 5">
            <a:extLst>
              <a:ext uri="{FF2B5EF4-FFF2-40B4-BE49-F238E27FC236}">
                <a16:creationId xmlns:a16="http://schemas.microsoft.com/office/drawing/2014/main" id="{655BC04D-3E61-7C4B-0F32-EFDA1F7E6EEF}"/>
              </a:ext>
            </a:extLst>
          </p:cNvPr>
          <p:cNvPicPr>
            <a:picLocks noChangeAspect="1"/>
          </p:cNvPicPr>
          <p:nvPr/>
        </p:nvPicPr>
        <p:blipFill>
          <a:blip r:embed="rId3"/>
          <a:stretch>
            <a:fillRect/>
          </a:stretch>
        </p:blipFill>
        <p:spPr>
          <a:xfrm>
            <a:off x="7159319" y="1341922"/>
            <a:ext cx="3751240" cy="3483295"/>
          </a:xfrm>
          <a:prstGeom prst="rect">
            <a:avLst/>
          </a:prstGeom>
        </p:spPr>
      </p:pic>
      <p:sp>
        <p:nvSpPr>
          <p:cNvPr id="8" name="Rectangle 7">
            <a:extLst>
              <a:ext uri="{FF2B5EF4-FFF2-40B4-BE49-F238E27FC236}">
                <a16:creationId xmlns:a16="http://schemas.microsoft.com/office/drawing/2014/main" id="{59B84F3B-54C4-8D96-7DF8-12C38211F5CD}"/>
              </a:ext>
            </a:extLst>
          </p:cNvPr>
          <p:cNvSpPr/>
          <p:nvPr/>
        </p:nvSpPr>
        <p:spPr>
          <a:xfrm>
            <a:off x="6826429" y="4984011"/>
            <a:ext cx="5365571" cy="369332"/>
          </a:xfrm>
          <a:prstGeom prst="rect">
            <a:avLst/>
          </a:prstGeom>
        </p:spPr>
        <p:txBody>
          <a:bodyPr wrap="none">
            <a:spAutoFit/>
          </a:bodyPr>
          <a:lstStyle/>
          <a:p>
            <a:r>
              <a:rPr lang="en-GB" b="1" dirty="0">
                <a:latin typeface="Raleway" pitchFamily="2" charset="0"/>
              </a:rPr>
              <a:t>John Adair’s action-centred Leadership model </a:t>
            </a:r>
          </a:p>
        </p:txBody>
      </p:sp>
      <p:sp>
        <p:nvSpPr>
          <p:cNvPr id="11" name="TextBox 10">
            <a:extLst>
              <a:ext uri="{FF2B5EF4-FFF2-40B4-BE49-F238E27FC236}">
                <a16:creationId xmlns:a16="http://schemas.microsoft.com/office/drawing/2014/main" id="{ECBE8F22-DBC0-AC26-4215-C9AF9635125A}"/>
              </a:ext>
            </a:extLst>
          </p:cNvPr>
          <p:cNvSpPr txBox="1"/>
          <p:nvPr/>
        </p:nvSpPr>
        <p:spPr>
          <a:xfrm>
            <a:off x="10513141" y="5546279"/>
            <a:ext cx="6094324" cy="369332"/>
          </a:xfrm>
          <a:prstGeom prst="rect">
            <a:avLst/>
          </a:prstGeom>
          <a:noFill/>
        </p:spPr>
        <p:txBody>
          <a:bodyPr wrap="square">
            <a:spAutoFit/>
          </a:bodyPr>
          <a:lstStyle/>
          <a:p>
            <a:r>
              <a:rPr lang="en-GB" b="1" dirty="0">
                <a:latin typeface="Raleway" pitchFamily="2" charset="0"/>
              </a:rPr>
              <a:t>(Adair, 1989)</a:t>
            </a:r>
          </a:p>
        </p:txBody>
      </p:sp>
      <p:sp>
        <p:nvSpPr>
          <p:cNvPr id="13" name="Content Placeholder 2">
            <a:extLst>
              <a:ext uri="{FF2B5EF4-FFF2-40B4-BE49-F238E27FC236}">
                <a16:creationId xmlns:a16="http://schemas.microsoft.com/office/drawing/2014/main" id="{ACA0BD9C-B84D-BFE2-547D-700B77364454}"/>
              </a:ext>
            </a:extLst>
          </p:cNvPr>
          <p:cNvSpPr txBox="1">
            <a:spLocks/>
          </p:cNvSpPr>
          <p:nvPr/>
        </p:nvSpPr>
        <p:spPr>
          <a:xfrm>
            <a:off x="170120" y="1210148"/>
            <a:ext cx="6422065" cy="4705463"/>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285750" indent="-285750">
              <a:buFont typeface="Wingdings" panose="05000000000000000000" pitchFamily="2" charset="2"/>
              <a:buChar char="Ø"/>
            </a:pPr>
            <a:r>
              <a:rPr lang="en-GB" sz="3000" dirty="0">
                <a:latin typeface="Raleway" pitchFamily="2" charset="0"/>
              </a:rPr>
              <a:t>Practical theory designed for consistent use</a:t>
            </a:r>
          </a:p>
          <a:p>
            <a:pPr marL="285750" indent="-285750">
              <a:buFont typeface="Wingdings" panose="05000000000000000000" pitchFamily="2" charset="2"/>
              <a:buChar char="Ø"/>
            </a:pPr>
            <a:r>
              <a:rPr lang="en-GB" sz="3000" dirty="0">
                <a:latin typeface="Raleway" pitchFamily="2" charset="0"/>
              </a:rPr>
              <a:t>Can be used in any industry at any level</a:t>
            </a:r>
          </a:p>
          <a:p>
            <a:pPr marL="285750" indent="-285750">
              <a:buFont typeface="Wingdings" panose="05000000000000000000" pitchFamily="2" charset="2"/>
              <a:buChar char="Ø"/>
            </a:pPr>
            <a:r>
              <a:rPr lang="en-GB" sz="3000" dirty="0">
                <a:latin typeface="Raleway" pitchFamily="2" charset="0"/>
              </a:rPr>
              <a:t>Adair believes leadership can be taught</a:t>
            </a:r>
          </a:p>
          <a:p>
            <a:pPr marL="285750" indent="-285750">
              <a:buFont typeface="Wingdings" panose="05000000000000000000" pitchFamily="2" charset="2"/>
              <a:buChar char="Ø"/>
            </a:pPr>
            <a:r>
              <a:rPr lang="en-GB" sz="3000" dirty="0">
                <a:latin typeface="Raleway" pitchFamily="2" charset="0"/>
              </a:rPr>
              <a:t>To be an effective leader you simply need to learn how to lead – not all leaders are born that way</a:t>
            </a:r>
          </a:p>
          <a:p>
            <a:pPr>
              <a:lnSpc>
                <a:spcPct val="150000"/>
              </a:lnSpc>
            </a:pPr>
            <a:endParaRPr lang="en-GB" dirty="0"/>
          </a:p>
          <a:p>
            <a:pPr>
              <a:lnSpc>
                <a:spcPct val="150000"/>
              </a:lnSpc>
            </a:pPr>
            <a:endParaRPr lang="en-GB" dirty="0"/>
          </a:p>
        </p:txBody>
      </p:sp>
    </p:spTree>
    <p:extLst>
      <p:ext uri="{BB962C8B-B14F-4D97-AF65-F5344CB8AC3E}">
        <p14:creationId xmlns:p14="http://schemas.microsoft.com/office/powerpoint/2010/main" val="3887226506"/>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50E9FE6-4C86-CF46-98DE-399475C153EA}"/>
            </a:ext>
          </a:extLst>
        </p:cNvPr>
        <p:cNvGrpSpPr/>
        <p:nvPr/>
      </p:nvGrpSpPr>
      <p:grpSpPr>
        <a:xfrm>
          <a:off x="0" y="0"/>
          <a:ext cx="0" cy="0"/>
          <a:chOff x="0" y="0"/>
          <a:chExt cx="0" cy="0"/>
        </a:xfrm>
      </p:grpSpPr>
      <p:sp>
        <p:nvSpPr>
          <p:cNvPr id="4" name="TextBox 3">
            <a:extLst>
              <a:ext uri="{FF2B5EF4-FFF2-40B4-BE49-F238E27FC236}">
                <a16:creationId xmlns:a16="http://schemas.microsoft.com/office/drawing/2014/main" id="{E0C1D5CD-6F8C-F7A8-E556-DA443CBD7279}"/>
              </a:ext>
            </a:extLst>
          </p:cNvPr>
          <p:cNvSpPr txBox="1"/>
          <p:nvPr/>
        </p:nvSpPr>
        <p:spPr>
          <a:xfrm>
            <a:off x="4470400" y="4455886"/>
            <a:ext cx="184731" cy="369332"/>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Raleway" pitchFamily="2" charset="0"/>
              <a:ea typeface="+mn-ea"/>
              <a:cs typeface="+mn-cs"/>
            </a:endParaRPr>
          </a:p>
        </p:txBody>
      </p:sp>
      <p:sp>
        <p:nvSpPr>
          <p:cNvPr id="3" name="TextBox 2">
            <a:extLst>
              <a:ext uri="{FF2B5EF4-FFF2-40B4-BE49-F238E27FC236}">
                <a16:creationId xmlns:a16="http://schemas.microsoft.com/office/drawing/2014/main" id="{1383430F-92B9-ACC2-A799-02EDBCCAF0D0}"/>
              </a:ext>
            </a:extLst>
          </p:cNvPr>
          <p:cNvSpPr txBox="1"/>
          <p:nvPr/>
        </p:nvSpPr>
        <p:spPr>
          <a:xfrm>
            <a:off x="333153" y="190350"/>
            <a:ext cx="11525693" cy="923330"/>
          </a:xfrm>
          <a:prstGeom prst="rect">
            <a:avLst/>
          </a:prstGeom>
          <a:noFill/>
        </p:spPr>
        <p:txBody>
          <a:bodyPr wrap="square">
            <a:spAutoFit/>
          </a:bodyPr>
          <a:lstStyle/>
          <a:p>
            <a:r>
              <a:rPr lang="en-GB" sz="5400" b="1" dirty="0">
                <a:latin typeface="Raleway" pitchFamily="2" charset="0"/>
              </a:rPr>
              <a:t>Action-centred Leadership model</a:t>
            </a:r>
            <a:endParaRPr lang="en-GB" sz="5400" dirty="0">
              <a:latin typeface="Raleway" pitchFamily="2" charset="0"/>
            </a:endParaRPr>
          </a:p>
        </p:txBody>
      </p:sp>
      <p:pic>
        <p:nvPicPr>
          <p:cNvPr id="6" name="Picture 5">
            <a:extLst>
              <a:ext uri="{FF2B5EF4-FFF2-40B4-BE49-F238E27FC236}">
                <a16:creationId xmlns:a16="http://schemas.microsoft.com/office/drawing/2014/main" id="{865C350A-D514-EC5C-8021-81505ADBAC1A}"/>
              </a:ext>
            </a:extLst>
          </p:cNvPr>
          <p:cNvPicPr>
            <a:picLocks noChangeAspect="1"/>
          </p:cNvPicPr>
          <p:nvPr/>
        </p:nvPicPr>
        <p:blipFill>
          <a:blip r:embed="rId3"/>
          <a:stretch>
            <a:fillRect/>
          </a:stretch>
        </p:blipFill>
        <p:spPr>
          <a:xfrm>
            <a:off x="7159319" y="1341922"/>
            <a:ext cx="3751240" cy="3483295"/>
          </a:xfrm>
          <a:prstGeom prst="rect">
            <a:avLst/>
          </a:prstGeom>
        </p:spPr>
      </p:pic>
      <p:sp>
        <p:nvSpPr>
          <p:cNvPr id="8" name="Rectangle 7">
            <a:extLst>
              <a:ext uri="{FF2B5EF4-FFF2-40B4-BE49-F238E27FC236}">
                <a16:creationId xmlns:a16="http://schemas.microsoft.com/office/drawing/2014/main" id="{5B09B47E-E1CB-2B1F-A43D-132A75E2DCA8}"/>
              </a:ext>
            </a:extLst>
          </p:cNvPr>
          <p:cNvSpPr/>
          <p:nvPr/>
        </p:nvSpPr>
        <p:spPr>
          <a:xfrm>
            <a:off x="6826429" y="4984011"/>
            <a:ext cx="5365571" cy="369332"/>
          </a:xfrm>
          <a:prstGeom prst="rect">
            <a:avLst/>
          </a:prstGeom>
        </p:spPr>
        <p:txBody>
          <a:bodyPr wrap="none">
            <a:spAutoFit/>
          </a:bodyPr>
          <a:lstStyle/>
          <a:p>
            <a:r>
              <a:rPr lang="en-GB" b="1" dirty="0">
                <a:latin typeface="Raleway" pitchFamily="2" charset="0"/>
              </a:rPr>
              <a:t>John Adair’s action-centred Leadership model </a:t>
            </a:r>
          </a:p>
        </p:txBody>
      </p:sp>
      <p:sp>
        <p:nvSpPr>
          <p:cNvPr id="11" name="TextBox 10">
            <a:extLst>
              <a:ext uri="{FF2B5EF4-FFF2-40B4-BE49-F238E27FC236}">
                <a16:creationId xmlns:a16="http://schemas.microsoft.com/office/drawing/2014/main" id="{4B3B79BA-7075-3190-575D-90B345B25133}"/>
              </a:ext>
            </a:extLst>
          </p:cNvPr>
          <p:cNvSpPr txBox="1"/>
          <p:nvPr/>
        </p:nvSpPr>
        <p:spPr>
          <a:xfrm>
            <a:off x="10513141" y="5546279"/>
            <a:ext cx="6094324" cy="369332"/>
          </a:xfrm>
          <a:prstGeom prst="rect">
            <a:avLst/>
          </a:prstGeom>
          <a:noFill/>
        </p:spPr>
        <p:txBody>
          <a:bodyPr wrap="square">
            <a:spAutoFit/>
          </a:bodyPr>
          <a:lstStyle/>
          <a:p>
            <a:r>
              <a:rPr lang="en-GB" b="1" dirty="0">
                <a:latin typeface="Raleway" pitchFamily="2" charset="0"/>
              </a:rPr>
              <a:t>(Adair, 1989)</a:t>
            </a:r>
          </a:p>
        </p:txBody>
      </p:sp>
      <p:sp>
        <p:nvSpPr>
          <p:cNvPr id="13" name="Content Placeholder 2">
            <a:extLst>
              <a:ext uri="{FF2B5EF4-FFF2-40B4-BE49-F238E27FC236}">
                <a16:creationId xmlns:a16="http://schemas.microsoft.com/office/drawing/2014/main" id="{7C2EE99D-99F4-99D3-66FD-4BCAADE21B85}"/>
              </a:ext>
            </a:extLst>
          </p:cNvPr>
          <p:cNvSpPr txBox="1">
            <a:spLocks/>
          </p:cNvSpPr>
          <p:nvPr/>
        </p:nvSpPr>
        <p:spPr>
          <a:xfrm>
            <a:off x="170120" y="1264755"/>
            <a:ext cx="6656309" cy="4705463"/>
          </a:xfrm>
          <a:prstGeom prst="rect">
            <a:avLst/>
          </a:prstGeom>
        </p:spPr>
        <p:txBody>
          <a:bodyPr vert="horz" lIns="91440" tIns="45720" rIns="91440" bIns="45720" rtlCol="0">
            <a:normAutofit fontScale="77500" lnSpcReduction="20000"/>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285750" indent="-285750" algn="l">
              <a:buFont typeface="Wingdings" panose="05000000000000000000" pitchFamily="2" charset="2"/>
              <a:buChar char="Ø"/>
            </a:pPr>
            <a:r>
              <a:rPr lang="en-GB" sz="3400" dirty="0">
                <a:latin typeface="Raleway" pitchFamily="2" charset="0"/>
              </a:rPr>
              <a:t>Advantages – easy to use, adaptable, encourages focus and motivation.</a:t>
            </a:r>
          </a:p>
          <a:p>
            <a:pPr algn="l"/>
            <a:endParaRPr lang="en-GB" sz="3400" dirty="0">
              <a:latin typeface="Raleway" pitchFamily="2" charset="0"/>
            </a:endParaRPr>
          </a:p>
          <a:p>
            <a:pPr marL="285750" indent="-285750" algn="l">
              <a:buFont typeface="Wingdings" panose="05000000000000000000" pitchFamily="2" charset="2"/>
              <a:buChar char="Ø"/>
            </a:pPr>
            <a:r>
              <a:rPr lang="en-GB" sz="3400" dirty="0">
                <a:latin typeface="Raleway" pitchFamily="2" charset="0"/>
              </a:rPr>
              <a:t>Disadvantages – some find it too simplistic, some believe it is autocratic as it focuses on control by the leader, can be viewed as outdated.</a:t>
            </a:r>
          </a:p>
          <a:p>
            <a:pPr marL="285750" indent="-285750" algn="l">
              <a:buFont typeface="Wingdings" panose="05000000000000000000" pitchFamily="2" charset="2"/>
              <a:buChar char="Ø"/>
            </a:pPr>
            <a:endParaRPr lang="en-GB" sz="3400" dirty="0">
              <a:latin typeface="Raleway" pitchFamily="2" charset="0"/>
            </a:endParaRPr>
          </a:p>
          <a:p>
            <a:pPr marL="285750" indent="-285750" algn="l">
              <a:buFont typeface="Wingdings" panose="05000000000000000000" pitchFamily="2" charset="2"/>
              <a:buChar char="Ø"/>
            </a:pPr>
            <a:r>
              <a:rPr lang="en-GB" sz="3400" dirty="0">
                <a:latin typeface="Raleway" pitchFamily="2" charset="0"/>
              </a:rPr>
              <a:t>Start by defining the task and then consider whether team or individual requires more focus, branch out from there. Monitor all elements throughout and adjust level of focus as and when required.</a:t>
            </a:r>
          </a:p>
          <a:p>
            <a:pPr>
              <a:lnSpc>
                <a:spcPct val="150000"/>
              </a:lnSpc>
            </a:pPr>
            <a:endParaRPr lang="en-GB" dirty="0"/>
          </a:p>
          <a:p>
            <a:pPr>
              <a:lnSpc>
                <a:spcPct val="150000"/>
              </a:lnSpc>
            </a:pPr>
            <a:endParaRPr lang="en-GB" dirty="0"/>
          </a:p>
        </p:txBody>
      </p:sp>
    </p:spTree>
    <p:extLst>
      <p:ext uri="{BB962C8B-B14F-4D97-AF65-F5344CB8AC3E}">
        <p14:creationId xmlns:p14="http://schemas.microsoft.com/office/powerpoint/2010/main" val="2962837626"/>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A4237F3-1E7F-18D4-8DFF-57C12F0DBDE1}"/>
            </a:ext>
          </a:extLst>
        </p:cNvPr>
        <p:cNvGrpSpPr/>
        <p:nvPr/>
      </p:nvGrpSpPr>
      <p:grpSpPr>
        <a:xfrm>
          <a:off x="0" y="0"/>
          <a:ext cx="0" cy="0"/>
          <a:chOff x="0" y="0"/>
          <a:chExt cx="0" cy="0"/>
        </a:xfrm>
      </p:grpSpPr>
      <p:sp>
        <p:nvSpPr>
          <p:cNvPr id="4" name="TextBox 3">
            <a:extLst>
              <a:ext uri="{FF2B5EF4-FFF2-40B4-BE49-F238E27FC236}">
                <a16:creationId xmlns:a16="http://schemas.microsoft.com/office/drawing/2014/main" id="{9E25D988-C018-D05C-0067-803CB9281937}"/>
              </a:ext>
            </a:extLst>
          </p:cNvPr>
          <p:cNvSpPr txBox="1"/>
          <p:nvPr/>
        </p:nvSpPr>
        <p:spPr>
          <a:xfrm>
            <a:off x="4470400" y="4455886"/>
            <a:ext cx="184731" cy="369332"/>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Raleway" pitchFamily="2" charset="0"/>
              <a:ea typeface="+mn-ea"/>
              <a:cs typeface="+mn-cs"/>
            </a:endParaRPr>
          </a:p>
        </p:txBody>
      </p:sp>
      <p:pic>
        <p:nvPicPr>
          <p:cNvPr id="10" name="Picture 9">
            <a:extLst>
              <a:ext uri="{FF2B5EF4-FFF2-40B4-BE49-F238E27FC236}">
                <a16:creationId xmlns:a16="http://schemas.microsoft.com/office/drawing/2014/main" id="{68AF2604-EB5D-1116-21FF-7B73F32030BF}"/>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7536871" y="1652299"/>
            <a:ext cx="3553401" cy="3553401"/>
          </a:xfrm>
          <a:prstGeom prst="rect">
            <a:avLst/>
          </a:prstGeom>
        </p:spPr>
      </p:pic>
      <p:pic>
        <p:nvPicPr>
          <p:cNvPr id="12" name="Picture 11">
            <a:extLst>
              <a:ext uri="{FF2B5EF4-FFF2-40B4-BE49-F238E27FC236}">
                <a16:creationId xmlns:a16="http://schemas.microsoft.com/office/drawing/2014/main" id="{0C5F6726-9D92-18D7-4C5C-EE04437AC292}"/>
              </a:ext>
            </a:extLst>
          </p:cNvPr>
          <p:cNvPicPr>
            <a:picLocks noChangeAspect="1"/>
          </p:cNvPicPr>
          <p:nvPr/>
        </p:nvPicPr>
        <p:blipFill>
          <a:blip r:embed="rId5">
            <a:extLst>
              <a:ext uri="{28A0092B-C50C-407E-A947-70E740481C1C}">
                <a14:useLocalDpi xmlns:a14="http://schemas.microsoft.com/office/drawing/2010/main" val="0"/>
              </a:ext>
              <a:ext uri="{837473B0-CC2E-450A-ABE3-18F120FF3D39}">
                <a1611:picAttrSrcUrl xmlns:a1611="http://schemas.microsoft.com/office/drawing/2016/11/main" r:id="rId6"/>
              </a:ext>
            </a:extLst>
          </a:blip>
          <a:stretch>
            <a:fillRect/>
          </a:stretch>
        </p:blipFill>
        <p:spPr>
          <a:xfrm>
            <a:off x="9481703" y="571857"/>
            <a:ext cx="1904762" cy="1904762"/>
          </a:xfrm>
          <a:prstGeom prst="rect">
            <a:avLst/>
          </a:prstGeom>
        </p:spPr>
      </p:pic>
      <p:sp>
        <p:nvSpPr>
          <p:cNvPr id="15" name="TextBox 14">
            <a:extLst>
              <a:ext uri="{FF2B5EF4-FFF2-40B4-BE49-F238E27FC236}">
                <a16:creationId xmlns:a16="http://schemas.microsoft.com/office/drawing/2014/main" id="{D09BAAB6-A914-FE37-9210-AE9B6A30CF22}"/>
              </a:ext>
            </a:extLst>
          </p:cNvPr>
          <p:cNvSpPr txBox="1"/>
          <p:nvPr/>
        </p:nvSpPr>
        <p:spPr>
          <a:xfrm>
            <a:off x="337287" y="2459503"/>
            <a:ext cx="6783478" cy="1938992"/>
          </a:xfrm>
          <a:prstGeom prst="rect">
            <a:avLst/>
          </a:prstGeom>
          <a:noFill/>
        </p:spPr>
        <p:txBody>
          <a:bodyPr wrap="square" rtlCol="0">
            <a:spAutoFit/>
          </a:bodyPr>
          <a:lstStyle/>
          <a:p>
            <a:r>
              <a:rPr lang="en-GB" sz="6000" dirty="0">
                <a:latin typeface="Raleway" pitchFamily="2" charset="0"/>
              </a:rPr>
              <a:t>5 levels of leadership</a:t>
            </a:r>
          </a:p>
        </p:txBody>
      </p:sp>
    </p:spTree>
    <p:extLst>
      <p:ext uri="{BB962C8B-B14F-4D97-AF65-F5344CB8AC3E}">
        <p14:creationId xmlns:p14="http://schemas.microsoft.com/office/powerpoint/2010/main" val="542721791"/>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1E8F8B7-8471-B222-27B6-F8FE2B2F03C8}"/>
            </a:ext>
          </a:extLst>
        </p:cNvPr>
        <p:cNvGrpSpPr/>
        <p:nvPr/>
      </p:nvGrpSpPr>
      <p:grpSpPr>
        <a:xfrm>
          <a:off x="0" y="0"/>
          <a:ext cx="0" cy="0"/>
          <a:chOff x="0" y="0"/>
          <a:chExt cx="0" cy="0"/>
        </a:xfrm>
      </p:grpSpPr>
      <p:sp>
        <p:nvSpPr>
          <p:cNvPr id="4" name="TextBox 3">
            <a:extLst>
              <a:ext uri="{FF2B5EF4-FFF2-40B4-BE49-F238E27FC236}">
                <a16:creationId xmlns:a16="http://schemas.microsoft.com/office/drawing/2014/main" id="{0355E202-8C7C-DCFC-4BB5-DE75BD5EAA05}"/>
              </a:ext>
            </a:extLst>
          </p:cNvPr>
          <p:cNvSpPr txBox="1"/>
          <p:nvPr/>
        </p:nvSpPr>
        <p:spPr>
          <a:xfrm>
            <a:off x="4470400" y="4455886"/>
            <a:ext cx="184731" cy="369332"/>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Raleway" pitchFamily="2" charset="0"/>
              <a:ea typeface="+mn-ea"/>
              <a:cs typeface="+mn-cs"/>
            </a:endParaRPr>
          </a:p>
        </p:txBody>
      </p:sp>
      <p:sp>
        <p:nvSpPr>
          <p:cNvPr id="15" name="TextBox 14">
            <a:extLst>
              <a:ext uri="{FF2B5EF4-FFF2-40B4-BE49-F238E27FC236}">
                <a16:creationId xmlns:a16="http://schemas.microsoft.com/office/drawing/2014/main" id="{DDBAE365-0183-AB90-2E45-2388011B0DF0}"/>
              </a:ext>
            </a:extLst>
          </p:cNvPr>
          <p:cNvSpPr txBox="1"/>
          <p:nvPr/>
        </p:nvSpPr>
        <p:spPr>
          <a:xfrm>
            <a:off x="143972" y="2177324"/>
            <a:ext cx="4511159" cy="1938992"/>
          </a:xfrm>
          <a:prstGeom prst="rect">
            <a:avLst/>
          </a:prstGeom>
          <a:noFill/>
        </p:spPr>
        <p:txBody>
          <a:bodyPr wrap="square" rtlCol="0">
            <a:spAutoFit/>
          </a:bodyPr>
          <a:lstStyle/>
          <a:p>
            <a:r>
              <a:rPr lang="en-GB" sz="6000" b="1" dirty="0">
                <a:latin typeface="Raleway" pitchFamily="2" charset="0"/>
              </a:rPr>
              <a:t>5 levels of leadership</a:t>
            </a:r>
          </a:p>
        </p:txBody>
      </p:sp>
      <p:pic>
        <p:nvPicPr>
          <p:cNvPr id="2" name="Online Media 1" title="John Maxwell The 5 Levels of Leadership shortened version">
            <a:hlinkClick r:id="" action="ppaction://media"/>
            <a:extLst>
              <a:ext uri="{FF2B5EF4-FFF2-40B4-BE49-F238E27FC236}">
                <a16:creationId xmlns:a16="http://schemas.microsoft.com/office/drawing/2014/main" id="{AB1F4160-D355-619E-DA8F-549E6127B987}"/>
              </a:ext>
            </a:extLst>
          </p:cNvPr>
          <p:cNvPicPr>
            <a:picLocks noRot="1" noChangeAspect="1"/>
          </p:cNvPicPr>
          <p:nvPr>
            <a:videoFile r:link="rId1"/>
          </p:nvPr>
        </p:nvPicPr>
        <p:blipFill>
          <a:blip r:embed="rId4"/>
          <a:stretch>
            <a:fillRect/>
          </a:stretch>
        </p:blipFill>
        <p:spPr>
          <a:xfrm>
            <a:off x="4470400" y="659218"/>
            <a:ext cx="7276624" cy="4876372"/>
          </a:xfrm>
          <a:prstGeom prst="rect">
            <a:avLst/>
          </a:prstGeom>
        </p:spPr>
      </p:pic>
    </p:spTree>
    <p:extLst>
      <p:ext uri="{BB962C8B-B14F-4D97-AF65-F5344CB8AC3E}">
        <p14:creationId xmlns:p14="http://schemas.microsoft.com/office/powerpoint/2010/main" val="15195106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1E8F8B7-8471-B222-27B6-F8FE2B2F03C8}"/>
            </a:ext>
          </a:extLst>
        </p:cNvPr>
        <p:cNvGrpSpPr/>
        <p:nvPr/>
      </p:nvGrpSpPr>
      <p:grpSpPr>
        <a:xfrm>
          <a:off x="0" y="0"/>
          <a:ext cx="0" cy="0"/>
          <a:chOff x="0" y="0"/>
          <a:chExt cx="0" cy="0"/>
        </a:xfrm>
      </p:grpSpPr>
      <p:sp>
        <p:nvSpPr>
          <p:cNvPr id="4" name="TextBox 3">
            <a:extLst>
              <a:ext uri="{FF2B5EF4-FFF2-40B4-BE49-F238E27FC236}">
                <a16:creationId xmlns:a16="http://schemas.microsoft.com/office/drawing/2014/main" id="{0355E202-8C7C-DCFC-4BB5-DE75BD5EAA05}"/>
              </a:ext>
            </a:extLst>
          </p:cNvPr>
          <p:cNvSpPr txBox="1"/>
          <p:nvPr/>
        </p:nvSpPr>
        <p:spPr>
          <a:xfrm>
            <a:off x="4470400" y="4455886"/>
            <a:ext cx="184731" cy="369332"/>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Raleway" pitchFamily="2" charset="0"/>
              <a:ea typeface="+mn-ea"/>
              <a:cs typeface="+mn-cs"/>
            </a:endParaRPr>
          </a:p>
        </p:txBody>
      </p:sp>
      <p:sp>
        <p:nvSpPr>
          <p:cNvPr id="15" name="TextBox 14">
            <a:extLst>
              <a:ext uri="{FF2B5EF4-FFF2-40B4-BE49-F238E27FC236}">
                <a16:creationId xmlns:a16="http://schemas.microsoft.com/office/drawing/2014/main" id="{DDBAE365-0183-AB90-2E45-2388011B0DF0}"/>
              </a:ext>
            </a:extLst>
          </p:cNvPr>
          <p:cNvSpPr txBox="1"/>
          <p:nvPr/>
        </p:nvSpPr>
        <p:spPr>
          <a:xfrm>
            <a:off x="356623" y="327259"/>
            <a:ext cx="7001107" cy="1015663"/>
          </a:xfrm>
          <a:prstGeom prst="rect">
            <a:avLst/>
          </a:prstGeom>
          <a:noFill/>
        </p:spPr>
        <p:txBody>
          <a:bodyPr wrap="square" rtlCol="0">
            <a:spAutoFit/>
          </a:bodyPr>
          <a:lstStyle/>
          <a:p>
            <a:r>
              <a:rPr lang="en-GB" sz="6000" b="1" dirty="0">
                <a:latin typeface="Raleway" pitchFamily="2" charset="0"/>
              </a:rPr>
              <a:t>John C. Maxwell</a:t>
            </a:r>
          </a:p>
        </p:txBody>
      </p:sp>
      <p:pic>
        <p:nvPicPr>
          <p:cNvPr id="5" name="Picture 2" descr="John C. Maxwell | Thought Leaders | Maxwell Leadership">
            <a:extLst>
              <a:ext uri="{FF2B5EF4-FFF2-40B4-BE49-F238E27FC236}">
                <a16:creationId xmlns:a16="http://schemas.microsoft.com/office/drawing/2014/main" id="{720DB3B5-78C4-071C-F2C7-E11BCC39136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36871" y="637499"/>
            <a:ext cx="3910630" cy="5018642"/>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88E00D11-29D3-7A2A-8A8A-978A6227A041}"/>
              </a:ext>
            </a:extLst>
          </p:cNvPr>
          <p:cNvSpPr txBox="1"/>
          <p:nvPr/>
        </p:nvSpPr>
        <p:spPr>
          <a:xfrm>
            <a:off x="563526" y="1603982"/>
            <a:ext cx="6103088" cy="3970318"/>
          </a:xfrm>
          <a:prstGeom prst="rect">
            <a:avLst/>
          </a:prstGeom>
          <a:noFill/>
        </p:spPr>
        <p:txBody>
          <a:bodyPr wrap="square">
            <a:spAutoFit/>
          </a:bodyPr>
          <a:lstStyle/>
          <a:p>
            <a:pPr marL="285750" indent="-285750">
              <a:buFont typeface="Wingdings" panose="05000000000000000000" pitchFamily="2" charset="2"/>
              <a:buChar char="Ø"/>
            </a:pPr>
            <a:r>
              <a:rPr lang="en-GB" sz="2800" dirty="0">
                <a:latin typeface="Raleway" pitchFamily="2" charset="0"/>
              </a:rPr>
              <a:t>“People do what people see”</a:t>
            </a:r>
          </a:p>
          <a:p>
            <a:pPr marL="285750" indent="-285750">
              <a:buFont typeface="Wingdings" panose="05000000000000000000" pitchFamily="2" charset="2"/>
              <a:buChar char="Ø"/>
            </a:pPr>
            <a:r>
              <a:rPr lang="en-GB" sz="2800" dirty="0">
                <a:latin typeface="Raleway" pitchFamily="2" charset="0"/>
              </a:rPr>
              <a:t>“We attract who we are, not what we want”</a:t>
            </a:r>
          </a:p>
          <a:p>
            <a:pPr marL="285750" indent="-285750">
              <a:buFont typeface="Wingdings" panose="05000000000000000000" pitchFamily="2" charset="2"/>
              <a:buChar char="Ø"/>
            </a:pPr>
            <a:r>
              <a:rPr lang="en-GB" sz="2800" dirty="0">
                <a:latin typeface="Raleway" pitchFamily="2" charset="0"/>
              </a:rPr>
              <a:t>You grow a company by growing people”</a:t>
            </a:r>
          </a:p>
          <a:p>
            <a:pPr marL="285750" indent="-285750">
              <a:buFont typeface="Wingdings" panose="05000000000000000000" pitchFamily="2" charset="2"/>
              <a:buChar char="Ø"/>
            </a:pPr>
            <a:r>
              <a:rPr lang="en-GB" sz="2800" dirty="0">
                <a:latin typeface="Raleway" pitchFamily="2" charset="0"/>
              </a:rPr>
              <a:t>You can’t teach someone what you can’t do yourself”</a:t>
            </a:r>
          </a:p>
          <a:p>
            <a:pPr marL="285750" indent="-285750">
              <a:buFont typeface="Wingdings" panose="05000000000000000000" pitchFamily="2" charset="2"/>
              <a:buChar char="Ø"/>
            </a:pPr>
            <a:r>
              <a:rPr lang="en-GB" sz="2800" dirty="0">
                <a:latin typeface="Raleway" pitchFamily="2" charset="0"/>
              </a:rPr>
              <a:t>Leadership is always ongoing”</a:t>
            </a:r>
          </a:p>
          <a:p>
            <a:pPr marL="285750" indent="-285750">
              <a:buFont typeface="Wingdings" panose="05000000000000000000" pitchFamily="2" charset="2"/>
              <a:buChar char="Ø"/>
            </a:pPr>
            <a:r>
              <a:rPr lang="en-GB" sz="2800" dirty="0">
                <a:latin typeface="Raleway" pitchFamily="2" charset="0"/>
              </a:rPr>
              <a:t>Leadership is influence”</a:t>
            </a:r>
          </a:p>
        </p:txBody>
      </p:sp>
    </p:spTree>
    <p:extLst>
      <p:ext uri="{BB962C8B-B14F-4D97-AF65-F5344CB8AC3E}">
        <p14:creationId xmlns:p14="http://schemas.microsoft.com/office/powerpoint/2010/main" val="813881329"/>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B232864-42E0-3CAD-337A-52FC981C4EC2}"/>
            </a:ext>
          </a:extLst>
        </p:cNvPr>
        <p:cNvGrpSpPr/>
        <p:nvPr/>
      </p:nvGrpSpPr>
      <p:grpSpPr>
        <a:xfrm>
          <a:off x="0" y="0"/>
          <a:ext cx="0" cy="0"/>
          <a:chOff x="0" y="0"/>
          <a:chExt cx="0" cy="0"/>
        </a:xfrm>
      </p:grpSpPr>
      <p:sp>
        <p:nvSpPr>
          <p:cNvPr id="4" name="TextBox 3">
            <a:extLst>
              <a:ext uri="{FF2B5EF4-FFF2-40B4-BE49-F238E27FC236}">
                <a16:creationId xmlns:a16="http://schemas.microsoft.com/office/drawing/2014/main" id="{A5CFE91D-40C0-03E0-0BEB-72886534F15F}"/>
              </a:ext>
            </a:extLst>
          </p:cNvPr>
          <p:cNvSpPr txBox="1"/>
          <p:nvPr/>
        </p:nvSpPr>
        <p:spPr>
          <a:xfrm>
            <a:off x="4470400" y="4455886"/>
            <a:ext cx="184731" cy="369332"/>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Raleway" pitchFamily="2" charset="0"/>
              <a:ea typeface="+mn-ea"/>
              <a:cs typeface="+mn-cs"/>
            </a:endParaRPr>
          </a:p>
        </p:txBody>
      </p:sp>
      <p:sp>
        <p:nvSpPr>
          <p:cNvPr id="15" name="TextBox 14">
            <a:extLst>
              <a:ext uri="{FF2B5EF4-FFF2-40B4-BE49-F238E27FC236}">
                <a16:creationId xmlns:a16="http://schemas.microsoft.com/office/drawing/2014/main" id="{92DA481A-7861-F2CB-1754-3078B4EFF12E}"/>
              </a:ext>
            </a:extLst>
          </p:cNvPr>
          <p:cNvSpPr txBox="1"/>
          <p:nvPr/>
        </p:nvSpPr>
        <p:spPr>
          <a:xfrm>
            <a:off x="356623" y="327259"/>
            <a:ext cx="4513089" cy="1938992"/>
          </a:xfrm>
          <a:prstGeom prst="rect">
            <a:avLst/>
          </a:prstGeom>
          <a:noFill/>
        </p:spPr>
        <p:txBody>
          <a:bodyPr wrap="square" rtlCol="0">
            <a:spAutoFit/>
          </a:bodyPr>
          <a:lstStyle/>
          <a:p>
            <a:r>
              <a:rPr lang="en-GB" sz="6000" b="1" dirty="0">
                <a:latin typeface="Raleway" pitchFamily="2" charset="0"/>
              </a:rPr>
              <a:t>5 Levels of Leadership</a:t>
            </a:r>
          </a:p>
        </p:txBody>
      </p:sp>
      <p:graphicFrame>
        <p:nvGraphicFramePr>
          <p:cNvPr id="3" name="Diagram 2">
            <a:extLst>
              <a:ext uri="{FF2B5EF4-FFF2-40B4-BE49-F238E27FC236}">
                <a16:creationId xmlns:a16="http://schemas.microsoft.com/office/drawing/2014/main" id="{DF32D6ED-3F87-FA33-0337-65106A6A2640}"/>
              </a:ext>
            </a:extLst>
          </p:cNvPr>
          <p:cNvGraphicFramePr/>
          <p:nvPr/>
        </p:nvGraphicFramePr>
        <p:xfrm>
          <a:off x="2881118" y="577274"/>
          <a:ext cx="6297108" cy="486756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8" name="Rectangle 7">
            <a:extLst>
              <a:ext uri="{FF2B5EF4-FFF2-40B4-BE49-F238E27FC236}">
                <a16:creationId xmlns:a16="http://schemas.microsoft.com/office/drawing/2014/main" id="{2F518F50-FC6F-4F4F-7164-7277B7E6ED84}"/>
              </a:ext>
            </a:extLst>
          </p:cNvPr>
          <p:cNvSpPr/>
          <p:nvPr/>
        </p:nvSpPr>
        <p:spPr>
          <a:xfrm>
            <a:off x="8458321" y="106220"/>
            <a:ext cx="3426690" cy="942109"/>
          </a:xfrm>
          <a:prstGeom prst="rect">
            <a:avLst/>
          </a:prstGeom>
        </p:spPr>
        <p:style>
          <a:lnRef idx="1">
            <a:schemeClr val="accent4"/>
          </a:lnRef>
          <a:fillRef idx="2">
            <a:schemeClr val="accent4"/>
          </a:fillRef>
          <a:effectRef idx="1">
            <a:schemeClr val="accent4"/>
          </a:effectRef>
          <a:fontRef idx="minor">
            <a:schemeClr val="dk1"/>
          </a:fontRef>
        </p:style>
        <p:txBody>
          <a:bodyPr rtlCol="0" anchor="ctr"/>
          <a:lstStyle/>
          <a:p>
            <a:pPr algn="ctr"/>
            <a:r>
              <a:rPr lang="en-GB" sz="2400" dirty="0">
                <a:latin typeface="Raleway" pitchFamily="2" charset="0"/>
              </a:rPr>
              <a:t>People Follow You Because…</a:t>
            </a:r>
          </a:p>
        </p:txBody>
      </p:sp>
      <p:sp>
        <p:nvSpPr>
          <p:cNvPr id="10" name="TextBox 9">
            <a:extLst>
              <a:ext uri="{FF2B5EF4-FFF2-40B4-BE49-F238E27FC236}">
                <a16:creationId xmlns:a16="http://schemas.microsoft.com/office/drawing/2014/main" id="{1AFF0D8D-1A9E-C8D1-3335-421F413454B5}"/>
              </a:ext>
            </a:extLst>
          </p:cNvPr>
          <p:cNvSpPr txBox="1"/>
          <p:nvPr/>
        </p:nvSpPr>
        <p:spPr>
          <a:xfrm>
            <a:off x="8601581" y="1183058"/>
            <a:ext cx="3216443" cy="707886"/>
          </a:xfrm>
          <a:prstGeom prst="rect">
            <a:avLst/>
          </a:prstGeom>
          <a:noFill/>
        </p:spPr>
        <p:txBody>
          <a:bodyPr wrap="square" rtlCol="0">
            <a:spAutoFit/>
          </a:bodyPr>
          <a:lstStyle/>
          <a:p>
            <a:pPr marL="342900" indent="-342900" algn="just">
              <a:buFont typeface="Arial" panose="020B0604020202020204" pitchFamily="34" charset="0"/>
              <a:buChar char="•"/>
            </a:pPr>
            <a:r>
              <a:rPr lang="en-GB" sz="2000" dirty="0">
                <a:latin typeface="Raleway" pitchFamily="2" charset="0"/>
              </a:rPr>
              <a:t>of whom you are and the quality you have </a:t>
            </a:r>
          </a:p>
        </p:txBody>
      </p:sp>
      <p:sp>
        <p:nvSpPr>
          <p:cNvPr id="12" name="TextBox 11">
            <a:extLst>
              <a:ext uri="{FF2B5EF4-FFF2-40B4-BE49-F238E27FC236}">
                <a16:creationId xmlns:a16="http://schemas.microsoft.com/office/drawing/2014/main" id="{64046787-5F5B-A403-978C-4A37D545C31B}"/>
              </a:ext>
            </a:extLst>
          </p:cNvPr>
          <p:cNvSpPr txBox="1"/>
          <p:nvPr/>
        </p:nvSpPr>
        <p:spPr>
          <a:xfrm>
            <a:off x="8622146" y="1944769"/>
            <a:ext cx="3297381" cy="707886"/>
          </a:xfrm>
          <a:prstGeom prst="rect">
            <a:avLst/>
          </a:prstGeom>
          <a:noFill/>
        </p:spPr>
        <p:txBody>
          <a:bodyPr wrap="square" rtlCol="0">
            <a:spAutoFit/>
          </a:bodyPr>
          <a:lstStyle/>
          <a:p>
            <a:pPr marL="342900" indent="-342900">
              <a:buFont typeface="Arial" panose="020B0604020202020204" pitchFamily="34" charset="0"/>
              <a:buChar char="•"/>
            </a:pPr>
            <a:r>
              <a:rPr lang="en-GB" sz="2000" dirty="0">
                <a:latin typeface="Raleway" pitchFamily="2" charset="0"/>
              </a:rPr>
              <a:t>of what you have done for them</a:t>
            </a:r>
          </a:p>
        </p:txBody>
      </p:sp>
      <p:sp>
        <p:nvSpPr>
          <p:cNvPr id="14" name="TextBox 13">
            <a:extLst>
              <a:ext uri="{FF2B5EF4-FFF2-40B4-BE49-F238E27FC236}">
                <a16:creationId xmlns:a16="http://schemas.microsoft.com/office/drawing/2014/main" id="{1134C041-C1D9-E4DE-1274-795337632B90}"/>
              </a:ext>
            </a:extLst>
          </p:cNvPr>
          <p:cNvSpPr txBox="1"/>
          <p:nvPr/>
        </p:nvSpPr>
        <p:spPr>
          <a:xfrm>
            <a:off x="8622146" y="2721114"/>
            <a:ext cx="3297381" cy="707886"/>
          </a:xfrm>
          <a:prstGeom prst="rect">
            <a:avLst/>
          </a:prstGeom>
          <a:noFill/>
        </p:spPr>
        <p:txBody>
          <a:bodyPr wrap="square" rtlCol="0">
            <a:spAutoFit/>
          </a:bodyPr>
          <a:lstStyle/>
          <a:p>
            <a:pPr marL="342900" indent="-342900">
              <a:buFont typeface="Arial" panose="020B0604020202020204" pitchFamily="34" charset="0"/>
              <a:buChar char="•"/>
            </a:pPr>
            <a:r>
              <a:rPr lang="en-GB" sz="2000" dirty="0">
                <a:latin typeface="Raleway" pitchFamily="2" charset="0"/>
              </a:rPr>
              <a:t>of what you have done for the organisation</a:t>
            </a:r>
          </a:p>
        </p:txBody>
      </p:sp>
      <p:sp>
        <p:nvSpPr>
          <p:cNvPr id="17" name="TextBox 16">
            <a:extLst>
              <a:ext uri="{FF2B5EF4-FFF2-40B4-BE49-F238E27FC236}">
                <a16:creationId xmlns:a16="http://schemas.microsoft.com/office/drawing/2014/main" id="{8F7E9915-BA5E-BD79-5E98-C9E7504162FE}"/>
              </a:ext>
            </a:extLst>
          </p:cNvPr>
          <p:cNvSpPr txBox="1"/>
          <p:nvPr/>
        </p:nvSpPr>
        <p:spPr>
          <a:xfrm>
            <a:off x="8622146" y="3627915"/>
            <a:ext cx="3297381" cy="400110"/>
          </a:xfrm>
          <a:prstGeom prst="rect">
            <a:avLst/>
          </a:prstGeom>
          <a:noFill/>
        </p:spPr>
        <p:txBody>
          <a:bodyPr wrap="square" rtlCol="0">
            <a:spAutoFit/>
          </a:bodyPr>
          <a:lstStyle/>
          <a:p>
            <a:pPr marL="342900" indent="-342900">
              <a:buFont typeface="Arial" panose="020B0604020202020204" pitchFamily="34" charset="0"/>
              <a:buChar char="•"/>
            </a:pPr>
            <a:r>
              <a:rPr lang="en-GB" sz="2000" dirty="0">
                <a:latin typeface="Raleway" pitchFamily="2" charset="0"/>
              </a:rPr>
              <a:t>they want to</a:t>
            </a:r>
          </a:p>
        </p:txBody>
      </p:sp>
      <p:sp>
        <p:nvSpPr>
          <p:cNvPr id="19" name="TextBox 18">
            <a:extLst>
              <a:ext uri="{FF2B5EF4-FFF2-40B4-BE49-F238E27FC236}">
                <a16:creationId xmlns:a16="http://schemas.microsoft.com/office/drawing/2014/main" id="{76CB6D75-1B47-6F56-2738-11FF039A00B3}"/>
              </a:ext>
            </a:extLst>
          </p:cNvPr>
          <p:cNvSpPr txBox="1"/>
          <p:nvPr/>
        </p:nvSpPr>
        <p:spPr>
          <a:xfrm>
            <a:off x="8849435" y="4515655"/>
            <a:ext cx="3297381" cy="400110"/>
          </a:xfrm>
          <a:prstGeom prst="rect">
            <a:avLst/>
          </a:prstGeom>
          <a:noFill/>
        </p:spPr>
        <p:txBody>
          <a:bodyPr wrap="square" rtlCol="0">
            <a:spAutoFit/>
          </a:bodyPr>
          <a:lstStyle/>
          <a:p>
            <a:pPr marL="342900" indent="-342900">
              <a:buFont typeface="Arial" panose="020B0604020202020204" pitchFamily="34" charset="0"/>
              <a:buChar char="•"/>
            </a:pPr>
            <a:r>
              <a:rPr lang="en-GB" sz="2000" dirty="0">
                <a:latin typeface="Raleway" pitchFamily="2" charset="0"/>
              </a:rPr>
              <a:t>they have to</a:t>
            </a:r>
          </a:p>
        </p:txBody>
      </p:sp>
      <p:sp>
        <p:nvSpPr>
          <p:cNvPr id="21" name="TextBox 20">
            <a:extLst>
              <a:ext uri="{FF2B5EF4-FFF2-40B4-BE49-F238E27FC236}">
                <a16:creationId xmlns:a16="http://schemas.microsoft.com/office/drawing/2014/main" id="{ABBB4FA4-F43D-92A9-2412-E9B3A1B2645D}"/>
              </a:ext>
            </a:extLst>
          </p:cNvPr>
          <p:cNvSpPr txBox="1"/>
          <p:nvPr/>
        </p:nvSpPr>
        <p:spPr>
          <a:xfrm>
            <a:off x="9786024" y="5305610"/>
            <a:ext cx="2032000" cy="369332"/>
          </a:xfrm>
          <a:prstGeom prst="rect">
            <a:avLst/>
          </a:prstGeom>
          <a:noFill/>
        </p:spPr>
        <p:txBody>
          <a:bodyPr wrap="square">
            <a:spAutoFit/>
          </a:bodyPr>
          <a:lstStyle/>
          <a:p>
            <a:r>
              <a:rPr lang="en-GB" sz="1800" dirty="0">
                <a:effectLst/>
                <a:latin typeface="Raleway" pitchFamily="2" charset="0"/>
              </a:rPr>
              <a:t>(Maxwell, 2013)</a:t>
            </a:r>
            <a:endParaRPr lang="en-GB" dirty="0">
              <a:latin typeface="Raleway" pitchFamily="2" charset="0"/>
            </a:endParaRPr>
          </a:p>
        </p:txBody>
      </p:sp>
    </p:spTree>
    <p:extLst>
      <p:ext uri="{BB962C8B-B14F-4D97-AF65-F5344CB8AC3E}">
        <p14:creationId xmlns:p14="http://schemas.microsoft.com/office/powerpoint/2010/main" val="3362961191"/>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E75184F-B4CF-1CBA-5ACB-D7B471B7FA49}"/>
            </a:ext>
          </a:extLst>
        </p:cNvPr>
        <p:cNvGrpSpPr/>
        <p:nvPr/>
      </p:nvGrpSpPr>
      <p:grpSpPr>
        <a:xfrm>
          <a:off x="0" y="0"/>
          <a:ext cx="0" cy="0"/>
          <a:chOff x="0" y="0"/>
          <a:chExt cx="0" cy="0"/>
        </a:xfrm>
      </p:grpSpPr>
      <p:sp>
        <p:nvSpPr>
          <p:cNvPr id="4" name="TextBox 3">
            <a:extLst>
              <a:ext uri="{FF2B5EF4-FFF2-40B4-BE49-F238E27FC236}">
                <a16:creationId xmlns:a16="http://schemas.microsoft.com/office/drawing/2014/main" id="{C22DF40C-AD23-14B1-97A1-0333E757D30D}"/>
              </a:ext>
            </a:extLst>
          </p:cNvPr>
          <p:cNvSpPr txBox="1"/>
          <p:nvPr/>
        </p:nvSpPr>
        <p:spPr>
          <a:xfrm>
            <a:off x="4470400" y="4455886"/>
            <a:ext cx="184731" cy="369332"/>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Raleway" pitchFamily="2" charset="0"/>
              <a:ea typeface="+mn-ea"/>
              <a:cs typeface="+mn-cs"/>
            </a:endParaRPr>
          </a:p>
        </p:txBody>
      </p:sp>
      <p:sp>
        <p:nvSpPr>
          <p:cNvPr id="15" name="TextBox 14">
            <a:extLst>
              <a:ext uri="{FF2B5EF4-FFF2-40B4-BE49-F238E27FC236}">
                <a16:creationId xmlns:a16="http://schemas.microsoft.com/office/drawing/2014/main" id="{950021EC-A70E-0773-9CF7-F8178CCFE5E4}"/>
              </a:ext>
            </a:extLst>
          </p:cNvPr>
          <p:cNvSpPr txBox="1"/>
          <p:nvPr/>
        </p:nvSpPr>
        <p:spPr>
          <a:xfrm>
            <a:off x="356623" y="327259"/>
            <a:ext cx="11466782" cy="923330"/>
          </a:xfrm>
          <a:prstGeom prst="rect">
            <a:avLst/>
          </a:prstGeom>
          <a:noFill/>
        </p:spPr>
        <p:txBody>
          <a:bodyPr wrap="square" rtlCol="0">
            <a:spAutoFit/>
          </a:bodyPr>
          <a:lstStyle/>
          <a:p>
            <a:r>
              <a:rPr lang="en-GB" sz="5400" b="1" dirty="0">
                <a:latin typeface="Raleway" pitchFamily="2" charset="0"/>
              </a:rPr>
              <a:t>Ever worked with a bad leader?</a:t>
            </a:r>
          </a:p>
        </p:txBody>
      </p:sp>
      <p:sp>
        <p:nvSpPr>
          <p:cNvPr id="5" name="TextBox 4">
            <a:extLst>
              <a:ext uri="{FF2B5EF4-FFF2-40B4-BE49-F238E27FC236}">
                <a16:creationId xmlns:a16="http://schemas.microsoft.com/office/drawing/2014/main" id="{F2318FC1-3FFB-641A-C9E2-0AA530D2043D}"/>
              </a:ext>
            </a:extLst>
          </p:cNvPr>
          <p:cNvSpPr txBox="1"/>
          <p:nvPr/>
        </p:nvSpPr>
        <p:spPr>
          <a:xfrm>
            <a:off x="579475" y="1874728"/>
            <a:ext cx="6092456" cy="3539430"/>
          </a:xfrm>
          <a:prstGeom prst="rect">
            <a:avLst/>
          </a:prstGeom>
          <a:noFill/>
        </p:spPr>
        <p:txBody>
          <a:bodyPr wrap="square">
            <a:spAutoFit/>
          </a:bodyPr>
          <a:lstStyle/>
          <a:p>
            <a:pPr marL="457200" indent="-457200">
              <a:buFont typeface="Arial" panose="020B0604020202020204" pitchFamily="34" charset="0"/>
              <a:buChar char="•"/>
            </a:pPr>
            <a:r>
              <a:rPr lang="en-US" sz="2800" dirty="0">
                <a:latin typeface="Raleway" pitchFamily="2" charset="0"/>
              </a:rPr>
              <a:t>Think of that person</a:t>
            </a:r>
          </a:p>
          <a:p>
            <a:pPr marL="457200" indent="-457200">
              <a:buFont typeface="Arial" panose="020B0604020202020204" pitchFamily="34" charset="0"/>
              <a:buChar char="•"/>
            </a:pPr>
            <a:endParaRPr lang="en-US" sz="2800" dirty="0">
              <a:latin typeface="Raleway" pitchFamily="2" charset="0"/>
            </a:endParaRPr>
          </a:p>
          <a:p>
            <a:pPr marL="457200" indent="-457200">
              <a:buFont typeface="Arial" panose="020B0604020202020204" pitchFamily="34" charset="0"/>
              <a:buChar char="•"/>
            </a:pPr>
            <a:r>
              <a:rPr lang="en-US" sz="2800" dirty="0">
                <a:latin typeface="Raleway" pitchFamily="2" charset="0"/>
              </a:rPr>
              <a:t>How would you describe him or her?</a:t>
            </a:r>
          </a:p>
          <a:p>
            <a:pPr marL="457200" indent="-457200">
              <a:buFont typeface="Arial" panose="020B0604020202020204" pitchFamily="34" charset="0"/>
              <a:buChar char="•"/>
            </a:pPr>
            <a:endParaRPr lang="en-US" sz="2800" dirty="0">
              <a:latin typeface="Raleway" pitchFamily="2" charset="0"/>
            </a:endParaRPr>
          </a:p>
          <a:p>
            <a:pPr marL="457200" indent="-457200">
              <a:buFont typeface="Arial" panose="020B0604020202020204" pitchFamily="34" charset="0"/>
              <a:buChar char="•"/>
            </a:pPr>
            <a:r>
              <a:rPr lang="en-US" sz="2800" dirty="0">
                <a:latin typeface="Raleway" pitchFamily="2" charset="0"/>
              </a:rPr>
              <a:t>How did they make you feel? </a:t>
            </a:r>
          </a:p>
          <a:p>
            <a:pPr marL="457200" indent="-457200">
              <a:buFont typeface="Arial" panose="020B0604020202020204" pitchFamily="34" charset="0"/>
              <a:buChar char="•"/>
            </a:pPr>
            <a:endParaRPr lang="en-US" sz="2800" dirty="0">
              <a:latin typeface="Raleway" pitchFamily="2" charset="0"/>
            </a:endParaRPr>
          </a:p>
          <a:p>
            <a:pPr marL="457200" indent="-457200">
              <a:buFont typeface="Arial" panose="020B0604020202020204" pitchFamily="34" charset="0"/>
              <a:buChar char="•"/>
            </a:pPr>
            <a:r>
              <a:rPr lang="en-US" sz="2800" dirty="0">
                <a:latin typeface="Raleway" pitchFamily="2" charset="0"/>
              </a:rPr>
              <a:t>Any common themes?</a:t>
            </a:r>
          </a:p>
        </p:txBody>
      </p:sp>
      <p:pic>
        <p:nvPicPr>
          <p:cNvPr id="7" name="Picture 6" descr="Angry Taffy Cat">
            <a:extLst>
              <a:ext uri="{FF2B5EF4-FFF2-40B4-BE49-F238E27FC236}">
                <a16:creationId xmlns:a16="http://schemas.microsoft.com/office/drawing/2014/main" id="{810E5024-9BF0-0E6A-FD75-E37C1DF9F0F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169416" y="1415208"/>
            <a:ext cx="4027583" cy="4027583"/>
          </a:xfrm>
          <a:prstGeom prst="rect">
            <a:avLst/>
          </a:prstGeom>
        </p:spPr>
      </p:pic>
    </p:spTree>
    <p:extLst>
      <p:ext uri="{BB962C8B-B14F-4D97-AF65-F5344CB8AC3E}">
        <p14:creationId xmlns:p14="http://schemas.microsoft.com/office/powerpoint/2010/main" val="3731476905"/>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F84A043-A802-7EBB-6F38-0B604D94CD3F}"/>
            </a:ext>
          </a:extLst>
        </p:cNvPr>
        <p:cNvGrpSpPr/>
        <p:nvPr/>
      </p:nvGrpSpPr>
      <p:grpSpPr>
        <a:xfrm>
          <a:off x="0" y="0"/>
          <a:ext cx="0" cy="0"/>
          <a:chOff x="0" y="0"/>
          <a:chExt cx="0" cy="0"/>
        </a:xfrm>
      </p:grpSpPr>
      <p:sp>
        <p:nvSpPr>
          <p:cNvPr id="4" name="TextBox 3">
            <a:extLst>
              <a:ext uri="{FF2B5EF4-FFF2-40B4-BE49-F238E27FC236}">
                <a16:creationId xmlns:a16="http://schemas.microsoft.com/office/drawing/2014/main" id="{7A838D57-8AB5-6DDA-50F0-987CA54BA97F}"/>
              </a:ext>
            </a:extLst>
          </p:cNvPr>
          <p:cNvSpPr txBox="1"/>
          <p:nvPr/>
        </p:nvSpPr>
        <p:spPr>
          <a:xfrm>
            <a:off x="4470400" y="4455886"/>
            <a:ext cx="184731" cy="369332"/>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Raleway" pitchFamily="2" charset="0"/>
              <a:ea typeface="+mn-ea"/>
              <a:cs typeface="+mn-cs"/>
            </a:endParaRPr>
          </a:p>
        </p:txBody>
      </p:sp>
      <p:sp>
        <p:nvSpPr>
          <p:cNvPr id="15" name="TextBox 14">
            <a:extLst>
              <a:ext uri="{FF2B5EF4-FFF2-40B4-BE49-F238E27FC236}">
                <a16:creationId xmlns:a16="http://schemas.microsoft.com/office/drawing/2014/main" id="{AE25660F-D899-C516-FFC2-C0A4FD28C509}"/>
              </a:ext>
            </a:extLst>
          </p:cNvPr>
          <p:cNvSpPr txBox="1"/>
          <p:nvPr/>
        </p:nvSpPr>
        <p:spPr>
          <a:xfrm>
            <a:off x="356623" y="327259"/>
            <a:ext cx="11466782" cy="923330"/>
          </a:xfrm>
          <a:prstGeom prst="rect">
            <a:avLst/>
          </a:prstGeom>
          <a:noFill/>
        </p:spPr>
        <p:txBody>
          <a:bodyPr wrap="square" rtlCol="0">
            <a:spAutoFit/>
          </a:bodyPr>
          <a:lstStyle/>
          <a:p>
            <a:r>
              <a:rPr lang="en-GB" sz="5400" b="1" dirty="0">
                <a:latin typeface="Raleway" pitchFamily="2" charset="0"/>
              </a:rPr>
              <a:t>What is the Dark Side? </a:t>
            </a:r>
          </a:p>
        </p:txBody>
      </p:sp>
      <p:sp>
        <p:nvSpPr>
          <p:cNvPr id="5" name="TextBox 4">
            <a:extLst>
              <a:ext uri="{FF2B5EF4-FFF2-40B4-BE49-F238E27FC236}">
                <a16:creationId xmlns:a16="http://schemas.microsoft.com/office/drawing/2014/main" id="{21E25D48-FB05-D596-63D0-DE3E2478D0A7}"/>
              </a:ext>
            </a:extLst>
          </p:cNvPr>
          <p:cNvSpPr txBox="1"/>
          <p:nvPr/>
        </p:nvSpPr>
        <p:spPr>
          <a:xfrm>
            <a:off x="368595" y="1536174"/>
            <a:ext cx="6092456" cy="2308324"/>
          </a:xfrm>
          <a:prstGeom prst="rect">
            <a:avLst/>
          </a:prstGeom>
          <a:noFill/>
        </p:spPr>
        <p:txBody>
          <a:bodyPr wrap="square">
            <a:spAutoFit/>
          </a:bodyPr>
          <a:lstStyle/>
          <a:p>
            <a:pPr marL="457200" indent="-457200">
              <a:buFont typeface="Arial" panose="020B0604020202020204" pitchFamily="34" charset="0"/>
              <a:buChar char="•"/>
            </a:pPr>
            <a:r>
              <a:rPr lang="en-US" sz="2400" b="1" dirty="0">
                <a:latin typeface="Raleway" pitchFamily="2" charset="0"/>
              </a:rPr>
              <a:t>Incompetent –</a:t>
            </a:r>
            <a:r>
              <a:rPr lang="en-US" sz="2400" dirty="0">
                <a:latin typeface="Raleway" pitchFamily="2" charset="0"/>
              </a:rPr>
              <a:t> lack will or skill (or both) to sustain effective action.</a:t>
            </a:r>
          </a:p>
          <a:p>
            <a:pPr marL="457200" indent="-457200">
              <a:buFont typeface="Arial" panose="020B0604020202020204" pitchFamily="34" charset="0"/>
              <a:buChar char="•"/>
            </a:pPr>
            <a:r>
              <a:rPr lang="en-US" sz="2400" b="1" dirty="0">
                <a:latin typeface="Raleway" pitchFamily="2" charset="0"/>
              </a:rPr>
              <a:t>Rigid –</a:t>
            </a:r>
            <a:r>
              <a:rPr lang="en-US" sz="2400" dirty="0">
                <a:latin typeface="Raleway" pitchFamily="2" charset="0"/>
              </a:rPr>
              <a:t> unable or unwilling to adapt to new ideas, information or changing times.</a:t>
            </a:r>
          </a:p>
          <a:p>
            <a:pPr marL="457200" indent="-457200">
              <a:buFont typeface="Arial" panose="020B0604020202020204" pitchFamily="34" charset="0"/>
              <a:buChar char="•"/>
            </a:pPr>
            <a:r>
              <a:rPr lang="en-US" sz="2400" b="1" dirty="0">
                <a:latin typeface="Raleway" pitchFamily="2" charset="0"/>
              </a:rPr>
              <a:t>Intemperate –</a:t>
            </a:r>
            <a:r>
              <a:rPr lang="en-US" sz="2400" dirty="0">
                <a:latin typeface="Raleway" pitchFamily="2" charset="0"/>
              </a:rPr>
              <a:t> lacks self-control.</a:t>
            </a:r>
          </a:p>
        </p:txBody>
      </p:sp>
      <p:sp>
        <p:nvSpPr>
          <p:cNvPr id="3" name="TextBox 2">
            <a:extLst>
              <a:ext uri="{FF2B5EF4-FFF2-40B4-BE49-F238E27FC236}">
                <a16:creationId xmlns:a16="http://schemas.microsoft.com/office/drawing/2014/main" id="{351960AB-6F26-4C6A-9DBD-E7E64350A526}"/>
              </a:ext>
            </a:extLst>
          </p:cNvPr>
          <p:cNvSpPr txBox="1"/>
          <p:nvPr/>
        </p:nvSpPr>
        <p:spPr>
          <a:xfrm>
            <a:off x="6633376" y="1536174"/>
            <a:ext cx="5190029" cy="3785652"/>
          </a:xfrm>
          <a:prstGeom prst="rect">
            <a:avLst/>
          </a:prstGeom>
          <a:noFill/>
        </p:spPr>
        <p:txBody>
          <a:bodyPr wrap="square">
            <a:spAutoFit/>
          </a:bodyPr>
          <a:lstStyle/>
          <a:p>
            <a:pPr marL="457200" indent="-457200">
              <a:buFont typeface="Arial" panose="020B0604020202020204" pitchFamily="34" charset="0"/>
              <a:buChar char="•"/>
            </a:pPr>
            <a:r>
              <a:rPr lang="en-US" sz="2400" b="1" dirty="0">
                <a:solidFill>
                  <a:srgbClr val="FF0000"/>
                </a:solidFill>
                <a:latin typeface="Raleway" pitchFamily="2" charset="0"/>
              </a:rPr>
              <a:t>Callous –</a:t>
            </a:r>
            <a:r>
              <a:rPr lang="en-US" sz="2400" dirty="0">
                <a:latin typeface="Raleway" pitchFamily="2" charset="0"/>
              </a:rPr>
              <a:t> uncaring/unkind. Needs of subordinates are ignored or discounted.</a:t>
            </a:r>
          </a:p>
          <a:p>
            <a:pPr marL="457200" indent="-457200">
              <a:buFont typeface="Arial" panose="020B0604020202020204" pitchFamily="34" charset="0"/>
              <a:buChar char="•"/>
            </a:pPr>
            <a:r>
              <a:rPr lang="en-US" sz="2400" b="1" dirty="0">
                <a:solidFill>
                  <a:srgbClr val="FF0000"/>
                </a:solidFill>
                <a:latin typeface="Raleway" pitchFamily="2" charset="0"/>
              </a:rPr>
              <a:t>Corrupt – </a:t>
            </a:r>
            <a:r>
              <a:rPr lang="en-US" sz="2400" dirty="0">
                <a:latin typeface="Raleway" pitchFamily="2" charset="0"/>
              </a:rPr>
              <a:t>lie/cheat/steal.</a:t>
            </a:r>
          </a:p>
          <a:p>
            <a:pPr marL="457200" indent="-457200">
              <a:buFont typeface="Arial" panose="020B0604020202020204" pitchFamily="34" charset="0"/>
              <a:buChar char="•"/>
            </a:pPr>
            <a:r>
              <a:rPr lang="en-US" sz="2400" b="1" dirty="0">
                <a:solidFill>
                  <a:srgbClr val="FF0000"/>
                </a:solidFill>
                <a:latin typeface="Raleway" pitchFamily="2" charset="0"/>
              </a:rPr>
              <a:t>Insular –</a:t>
            </a:r>
            <a:r>
              <a:rPr lang="en-US" sz="2400" dirty="0">
                <a:latin typeface="Raleway" pitchFamily="2" charset="0"/>
              </a:rPr>
              <a:t> disregard health of ‘the other’: those outside of </a:t>
            </a:r>
            <a:r>
              <a:rPr lang="en-US" sz="2400" dirty="0" err="1">
                <a:latin typeface="Raleway" pitchFamily="2" charset="0"/>
              </a:rPr>
              <a:t>organisation</a:t>
            </a:r>
            <a:r>
              <a:rPr lang="en-US" sz="2400" dirty="0">
                <a:latin typeface="Raleway" pitchFamily="2" charset="0"/>
              </a:rPr>
              <a:t>.</a:t>
            </a:r>
          </a:p>
          <a:p>
            <a:pPr marL="457200" indent="-457200">
              <a:buFont typeface="Arial" panose="020B0604020202020204" pitchFamily="34" charset="0"/>
              <a:buChar char="•"/>
            </a:pPr>
            <a:r>
              <a:rPr lang="en-US" sz="2400" b="1" dirty="0">
                <a:solidFill>
                  <a:srgbClr val="FF0000"/>
                </a:solidFill>
                <a:latin typeface="Raleway" pitchFamily="2" charset="0"/>
              </a:rPr>
              <a:t>Evil – </a:t>
            </a:r>
            <a:r>
              <a:rPr lang="en-US" sz="2400" dirty="0">
                <a:latin typeface="Raleway" pitchFamily="2" charset="0"/>
              </a:rPr>
              <a:t>use pain as an instrument of power (physical, psychological or both).</a:t>
            </a:r>
          </a:p>
        </p:txBody>
      </p:sp>
      <p:sp>
        <p:nvSpPr>
          <p:cNvPr id="6" name="TextBox 5">
            <a:extLst>
              <a:ext uri="{FF2B5EF4-FFF2-40B4-BE49-F238E27FC236}">
                <a16:creationId xmlns:a16="http://schemas.microsoft.com/office/drawing/2014/main" id="{346CBAD3-E73E-F63D-3C28-257AEEA54BCB}"/>
              </a:ext>
            </a:extLst>
          </p:cNvPr>
          <p:cNvSpPr txBox="1"/>
          <p:nvPr/>
        </p:nvSpPr>
        <p:spPr>
          <a:xfrm>
            <a:off x="356623" y="4029164"/>
            <a:ext cx="5739377" cy="369332"/>
          </a:xfrm>
          <a:prstGeom prst="rect">
            <a:avLst/>
          </a:prstGeom>
          <a:noFill/>
        </p:spPr>
        <p:txBody>
          <a:bodyPr wrap="square" rtlCol="0">
            <a:spAutoFit/>
          </a:bodyPr>
          <a:lstStyle/>
          <a:p>
            <a:r>
              <a:rPr lang="en-GB" b="1" dirty="0">
                <a:latin typeface="Raleway" pitchFamily="2" charset="0"/>
              </a:rPr>
              <a:t>Barbara Kellerman – “Bad Leadership” 2014.</a:t>
            </a:r>
          </a:p>
        </p:txBody>
      </p:sp>
      <p:pic>
        <p:nvPicPr>
          <p:cNvPr id="9" name="Picture 2" descr="mage result for darth vader png">
            <a:extLst>
              <a:ext uri="{FF2B5EF4-FFF2-40B4-BE49-F238E27FC236}">
                <a16:creationId xmlns:a16="http://schemas.microsoft.com/office/drawing/2014/main" id="{54BD7327-D886-1B03-A5C2-0BC1B8C07A33}"/>
              </a:ext>
            </a:extLst>
          </p:cNvPr>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5224849" y="4392660"/>
            <a:ext cx="1730329" cy="191572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6169159"/>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936B0FA-21AE-A662-6B54-4B2F3D4985A3}"/>
            </a:ext>
          </a:extLst>
        </p:cNvPr>
        <p:cNvGrpSpPr/>
        <p:nvPr/>
      </p:nvGrpSpPr>
      <p:grpSpPr>
        <a:xfrm>
          <a:off x="0" y="0"/>
          <a:ext cx="0" cy="0"/>
          <a:chOff x="0" y="0"/>
          <a:chExt cx="0" cy="0"/>
        </a:xfrm>
      </p:grpSpPr>
      <p:sp>
        <p:nvSpPr>
          <p:cNvPr id="4" name="TextBox 3">
            <a:extLst>
              <a:ext uri="{FF2B5EF4-FFF2-40B4-BE49-F238E27FC236}">
                <a16:creationId xmlns:a16="http://schemas.microsoft.com/office/drawing/2014/main" id="{F9462473-3E05-BFC6-1608-3D06374E4B13}"/>
              </a:ext>
            </a:extLst>
          </p:cNvPr>
          <p:cNvSpPr txBox="1"/>
          <p:nvPr/>
        </p:nvSpPr>
        <p:spPr>
          <a:xfrm>
            <a:off x="4470400" y="4455886"/>
            <a:ext cx="184731" cy="369332"/>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Raleway" pitchFamily="2" charset="0"/>
              <a:ea typeface="+mn-ea"/>
              <a:cs typeface="+mn-cs"/>
            </a:endParaRPr>
          </a:p>
        </p:txBody>
      </p:sp>
      <p:pic>
        <p:nvPicPr>
          <p:cNvPr id="10" name="Picture 9">
            <a:extLst>
              <a:ext uri="{FF2B5EF4-FFF2-40B4-BE49-F238E27FC236}">
                <a16:creationId xmlns:a16="http://schemas.microsoft.com/office/drawing/2014/main" id="{E0E88867-57DC-DBD0-DFD9-55DD19A3A0F1}"/>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7536871" y="1652299"/>
            <a:ext cx="3553401" cy="3553401"/>
          </a:xfrm>
          <a:prstGeom prst="rect">
            <a:avLst/>
          </a:prstGeom>
        </p:spPr>
      </p:pic>
      <p:pic>
        <p:nvPicPr>
          <p:cNvPr id="12" name="Picture 11">
            <a:extLst>
              <a:ext uri="{FF2B5EF4-FFF2-40B4-BE49-F238E27FC236}">
                <a16:creationId xmlns:a16="http://schemas.microsoft.com/office/drawing/2014/main" id="{E7CE4286-A801-622A-949E-BE9A5CAD84DF}"/>
              </a:ext>
            </a:extLst>
          </p:cNvPr>
          <p:cNvPicPr>
            <a:picLocks noChangeAspect="1"/>
          </p:cNvPicPr>
          <p:nvPr/>
        </p:nvPicPr>
        <p:blipFill>
          <a:blip r:embed="rId5">
            <a:extLst>
              <a:ext uri="{28A0092B-C50C-407E-A947-70E740481C1C}">
                <a14:useLocalDpi xmlns:a14="http://schemas.microsoft.com/office/drawing/2010/main" val="0"/>
              </a:ext>
              <a:ext uri="{837473B0-CC2E-450A-ABE3-18F120FF3D39}">
                <a1611:picAttrSrcUrl xmlns:a1611="http://schemas.microsoft.com/office/drawing/2016/11/main" r:id="rId6"/>
              </a:ext>
            </a:extLst>
          </a:blip>
          <a:stretch>
            <a:fillRect/>
          </a:stretch>
        </p:blipFill>
        <p:spPr>
          <a:xfrm>
            <a:off x="9481703" y="571857"/>
            <a:ext cx="1904762" cy="1904762"/>
          </a:xfrm>
          <a:prstGeom prst="rect">
            <a:avLst/>
          </a:prstGeom>
        </p:spPr>
      </p:pic>
      <p:sp>
        <p:nvSpPr>
          <p:cNvPr id="15" name="TextBox 14">
            <a:extLst>
              <a:ext uri="{FF2B5EF4-FFF2-40B4-BE49-F238E27FC236}">
                <a16:creationId xmlns:a16="http://schemas.microsoft.com/office/drawing/2014/main" id="{104199E0-4415-49D1-937B-CB0602D7C3ED}"/>
              </a:ext>
            </a:extLst>
          </p:cNvPr>
          <p:cNvSpPr txBox="1"/>
          <p:nvPr/>
        </p:nvSpPr>
        <p:spPr>
          <a:xfrm>
            <a:off x="304871" y="2705724"/>
            <a:ext cx="6783478" cy="1446550"/>
          </a:xfrm>
          <a:prstGeom prst="rect">
            <a:avLst/>
          </a:prstGeom>
          <a:noFill/>
        </p:spPr>
        <p:txBody>
          <a:bodyPr wrap="square" rtlCol="0">
            <a:spAutoFit/>
          </a:bodyPr>
          <a:lstStyle/>
          <a:p>
            <a:r>
              <a:rPr lang="en-GB" sz="4400" dirty="0">
                <a:latin typeface="Raleway" pitchFamily="2" charset="0"/>
              </a:rPr>
              <a:t>Styles of management/leadership</a:t>
            </a:r>
          </a:p>
        </p:txBody>
      </p:sp>
    </p:spTree>
    <p:extLst>
      <p:ext uri="{BB962C8B-B14F-4D97-AF65-F5344CB8AC3E}">
        <p14:creationId xmlns:p14="http://schemas.microsoft.com/office/powerpoint/2010/main" val="2365450694"/>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AC21ED-C0A8-C0D4-5B3C-757164EF238D}"/>
            </a:ext>
          </a:extLst>
        </p:cNvPr>
        <p:cNvGrpSpPr/>
        <p:nvPr/>
      </p:nvGrpSpPr>
      <p:grpSpPr>
        <a:xfrm>
          <a:off x="0" y="0"/>
          <a:ext cx="0" cy="0"/>
          <a:chOff x="0" y="0"/>
          <a:chExt cx="0" cy="0"/>
        </a:xfrm>
      </p:grpSpPr>
      <p:sp>
        <p:nvSpPr>
          <p:cNvPr id="4" name="TextBox 3">
            <a:extLst>
              <a:ext uri="{FF2B5EF4-FFF2-40B4-BE49-F238E27FC236}">
                <a16:creationId xmlns:a16="http://schemas.microsoft.com/office/drawing/2014/main" id="{D019E139-337F-EAB1-4690-88175F846C8C}"/>
              </a:ext>
            </a:extLst>
          </p:cNvPr>
          <p:cNvSpPr txBox="1"/>
          <p:nvPr/>
        </p:nvSpPr>
        <p:spPr>
          <a:xfrm>
            <a:off x="4470400" y="4455886"/>
            <a:ext cx="184731" cy="369332"/>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Raleway" pitchFamily="2" charset="0"/>
              <a:ea typeface="+mn-ea"/>
              <a:cs typeface="+mn-cs"/>
            </a:endParaRPr>
          </a:p>
        </p:txBody>
      </p:sp>
      <p:pic>
        <p:nvPicPr>
          <p:cNvPr id="3" name="Picture 2">
            <a:extLst>
              <a:ext uri="{FF2B5EF4-FFF2-40B4-BE49-F238E27FC236}">
                <a16:creationId xmlns:a16="http://schemas.microsoft.com/office/drawing/2014/main" id="{0CC192B0-14D9-A2E0-B5DE-BC1C6CDC6C61}"/>
              </a:ext>
            </a:extLst>
          </p:cNvPr>
          <p:cNvPicPr>
            <a:picLocks noChangeAspect="1"/>
          </p:cNvPicPr>
          <p:nvPr/>
        </p:nvPicPr>
        <p:blipFill>
          <a:blip r:embed="rId3"/>
          <a:stretch>
            <a:fillRect/>
          </a:stretch>
        </p:blipFill>
        <p:spPr>
          <a:xfrm>
            <a:off x="1888104" y="212651"/>
            <a:ext cx="8415791" cy="5680249"/>
          </a:xfrm>
          <a:prstGeom prst="rect">
            <a:avLst/>
          </a:prstGeom>
        </p:spPr>
      </p:pic>
    </p:spTree>
    <p:extLst>
      <p:ext uri="{BB962C8B-B14F-4D97-AF65-F5344CB8AC3E}">
        <p14:creationId xmlns:p14="http://schemas.microsoft.com/office/powerpoint/2010/main" val="617646838"/>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E1501BA-7ABE-D983-F53E-83F338F991B7}"/>
            </a:ext>
          </a:extLst>
        </p:cNvPr>
        <p:cNvGrpSpPr/>
        <p:nvPr/>
      </p:nvGrpSpPr>
      <p:grpSpPr>
        <a:xfrm>
          <a:off x="0" y="0"/>
          <a:ext cx="0" cy="0"/>
          <a:chOff x="0" y="0"/>
          <a:chExt cx="0" cy="0"/>
        </a:xfrm>
      </p:grpSpPr>
      <p:sp>
        <p:nvSpPr>
          <p:cNvPr id="4" name="TextBox 3">
            <a:extLst>
              <a:ext uri="{FF2B5EF4-FFF2-40B4-BE49-F238E27FC236}">
                <a16:creationId xmlns:a16="http://schemas.microsoft.com/office/drawing/2014/main" id="{912E389F-D6E4-0F3B-B4EC-102B92CB4774}"/>
              </a:ext>
            </a:extLst>
          </p:cNvPr>
          <p:cNvSpPr txBox="1"/>
          <p:nvPr/>
        </p:nvSpPr>
        <p:spPr>
          <a:xfrm>
            <a:off x="4470400" y="4455886"/>
            <a:ext cx="184731" cy="369332"/>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Raleway" pitchFamily="2" charset="0"/>
              <a:ea typeface="+mn-ea"/>
              <a:cs typeface="+mn-cs"/>
            </a:endParaRPr>
          </a:p>
        </p:txBody>
      </p:sp>
      <p:sp>
        <p:nvSpPr>
          <p:cNvPr id="3" name="TextBox 2">
            <a:extLst>
              <a:ext uri="{FF2B5EF4-FFF2-40B4-BE49-F238E27FC236}">
                <a16:creationId xmlns:a16="http://schemas.microsoft.com/office/drawing/2014/main" id="{8CA20D93-E5AF-60A7-1B43-F90D82456194}"/>
              </a:ext>
            </a:extLst>
          </p:cNvPr>
          <p:cNvSpPr txBox="1"/>
          <p:nvPr/>
        </p:nvSpPr>
        <p:spPr>
          <a:xfrm>
            <a:off x="194930" y="526648"/>
            <a:ext cx="11802140" cy="5324535"/>
          </a:xfrm>
          <a:prstGeom prst="rect">
            <a:avLst/>
          </a:prstGeom>
          <a:noFill/>
        </p:spPr>
        <p:txBody>
          <a:bodyPr wrap="square">
            <a:spAutoFit/>
          </a:bodyPr>
          <a:lstStyle/>
          <a:p>
            <a:r>
              <a:rPr lang="en-GB" sz="2000" b="1" u="sng" dirty="0">
                <a:latin typeface="Raleway" pitchFamily="2" charset="0"/>
              </a:rPr>
              <a:t>Autocratic</a:t>
            </a:r>
            <a:r>
              <a:rPr lang="en-GB" sz="2000" dirty="0">
                <a:latin typeface="Raleway" pitchFamily="2" charset="0"/>
              </a:rPr>
              <a:t> – Makes decisions with little or no input. Maintains strict control. Efficient in emergencies but can reduce creativity &amp; team morale.</a:t>
            </a:r>
          </a:p>
          <a:p>
            <a:endParaRPr lang="en-GB" sz="2000" dirty="0">
              <a:latin typeface="Raleway" pitchFamily="2" charset="0"/>
            </a:endParaRPr>
          </a:p>
          <a:p>
            <a:r>
              <a:rPr lang="en-GB" sz="2000" b="1" u="sng" dirty="0">
                <a:latin typeface="Raleway" pitchFamily="2" charset="0"/>
              </a:rPr>
              <a:t>Democratic</a:t>
            </a:r>
            <a:r>
              <a:rPr lang="en-GB" sz="2000" dirty="0">
                <a:latin typeface="Raleway" pitchFamily="2" charset="0"/>
              </a:rPr>
              <a:t> – Encourages group participation in decision making. Collaboration is valued, but leader makes final decision. Promotes engagement &amp; commitment but slows down decision making.</a:t>
            </a:r>
          </a:p>
          <a:p>
            <a:endParaRPr lang="en-GB" sz="2000" dirty="0">
              <a:latin typeface="Raleway" pitchFamily="2" charset="0"/>
            </a:endParaRPr>
          </a:p>
          <a:p>
            <a:r>
              <a:rPr lang="en-GB" sz="2000" b="1" u="sng" dirty="0">
                <a:latin typeface="Raleway" pitchFamily="2" charset="0"/>
              </a:rPr>
              <a:t>Delegative</a:t>
            </a:r>
            <a:r>
              <a:rPr lang="en-GB" sz="2000" dirty="0">
                <a:latin typeface="Raleway" pitchFamily="2" charset="0"/>
              </a:rPr>
              <a:t> – Hands off approach. Little supervision or direction from leader. Great for well-skilled teams but can lead to confusion or lack of accountability.</a:t>
            </a:r>
          </a:p>
          <a:p>
            <a:endParaRPr lang="en-GB" sz="2000" dirty="0">
              <a:latin typeface="Raleway" pitchFamily="2" charset="0"/>
            </a:endParaRPr>
          </a:p>
          <a:p>
            <a:r>
              <a:rPr lang="en-GB" sz="2000" b="1" u="sng" dirty="0">
                <a:latin typeface="Raleway" pitchFamily="2" charset="0"/>
              </a:rPr>
              <a:t>Visionary</a:t>
            </a:r>
            <a:r>
              <a:rPr lang="en-GB" sz="2000" dirty="0">
                <a:latin typeface="Raleway" pitchFamily="2" charset="0"/>
              </a:rPr>
              <a:t> – Focus on inspiring and guiding others to long-term goals. Motivate through purpose, values &amp; clear sense of direction. Powerful for driving change &amp; innovation but can cause lack of focus on short-term goals.</a:t>
            </a:r>
          </a:p>
          <a:p>
            <a:endParaRPr lang="en-GB" sz="2000" dirty="0">
              <a:latin typeface="Raleway" pitchFamily="2" charset="0"/>
            </a:endParaRPr>
          </a:p>
          <a:p>
            <a:r>
              <a:rPr lang="en-GB" sz="2000" b="1" u="sng" dirty="0">
                <a:latin typeface="Raleway" pitchFamily="2" charset="0"/>
              </a:rPr>
              <a:t>Affiliative</a:t>
            </a:r>
            <a:r>
              <a:rPr lang="en-GB" sz="2000" dirty="0">
                <a:latin typeface="Raleway" pitchFamily="2" charset="0"/>
              </a:rPr>
              <a:t> – Focus on building strong emotional bonds &amp; team harmony. Leader prioritises empathy, trust &amp; wellbeing. Boosts morale, reduces conflict but can cause poor performance to be overlooked.</a:t>
            </a:r>
          </a:p>
        </p:txBody>
      </p:sp>
    </p:spTree>
    <p:extLst>
      <p:ext uri="{BB962C8B-B14F-4D97-AF65-F5344CB8AC3E}">
        <p14:creationId xmlns:p14="http://schemas.microsoft.com/office/powerpoint/2010/main" val="2600801404"/>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6D23B79-A112-9D58-BD3D-1C72B84F7D0A}"/>
            </a:ext>
          </a:extLst>
        </p:cNvPr>
        <p:cNvGrpSpPr/>
        <p:nvPr/>
      </p:nvGrpSpPr>
      <p:grpSpPr>
        <a:xfrm>
          <a:off x="0" y="0"/>
          <a:ext cx="0" cy="0"/>
          <a:chOff x="0" y="0"/>
          <a:chExt cx="0" cy="0"/>
        </a:xfrm>
      </p:grpSpPr>
      <p:sp>
        <p:nvSpPr>
          <p:cNvPr id="4" name="TextBox 3">
            <a:extLst>
              <a:ext uri="{FF2B5EF4-FFF2-40B4-BE49-F238E27FC236}">
                <a16:creationId xmlns:a16="http://schemas.microsoft.com/office/drawing/2014/main" id="{2F692698-A55A-75CE-5F2A-174DA5B1246A}"/>
              </a:ext>
            </a:extLst>
          </p:cNvPr>
          <p:cNvSpPr txBox="1"/>
          <p:nvPr/>
        </p:nvSpPr>
        <p:spPr>
          <a:xfrm>
            <a:off x="4470400" y="4455886"/>
            <a:ext cx="184731" cy="369332"/>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Raleway" pitchFamily="2" charset="0"/>
              <a:ea typeface="+mn-ea"/>
              <a:cs typeface="+mn-cs"/>
            </a:endParaRPr>
          </a:p>
        </p:txBody>
      </p:sp>
      <p:sp>
        <p:nvSpPr>
          <p:cNvPr id="3" name="TextBox 2">
            <a:extLst>
              <a:ext uri="{FF2B5EF4-FFF2-40B4-BE49-F238E27FC236}">
                <a16:creationId xmlns:a16="http://schemas.microsoft.com/office/drawing/2014/main" id="{D650CEB8-8F7C-E130-7ECA-9D15C850AB13}"/>
              </a:ext>
            </a:extLst>
          </p:cNvPr>
          <p:cNvSpPr txBox="1"/>
          <p:nvPr/>
        </p:nvSpPr>
        <p:spPr>
          <a:xfrm>
            <a:off x="205562" y="502906"/>
            <a:ext cx="11780875" cy="5016758"/>
          </a:xfrm>
          <a:prstGeom prst="rect">
            <a:avLst/>
          </a:prstGeom>
          <a:noFill/>
        </p:spPr>
        <p:txBody>
          <a:bodyPr wrap="square">
            <a:spAutoFit/>
          </a:bodyPr>
          <a:lstStyle/>
          <a:p>
            <a:r>
              <a:rPr lang="en-GB" sz="2000" b="1" u="sng" dirty="0">
                <a:latin typeface="Raleway" pitchFamily="2" charset="0"/>
              </a:rPr>
              <a:t>Pacesetting</a:t>
            </a:r>
            <a:r>
              <a:rPr lang="en-GB" sz="2000" dirty="0">
                <a:latin typeface="Raleway" pitchFamily="2" charset="0"/>
              </a:rPr>
              <a:t> –</a:t>
            </a:r>
            <a:r>
              <a:rPr lang="en-GB" sz="2000" b="1" dirty="0">
                <a:latin typeface="Raleway" pitchFamily="2" charset="0"/>
              </a:rPr>
              <a:t> </a:t>
            </a:r>
            <a:r>
              <a:rPr lang="en-GB" sz="2000" dirty="0">
                <a:latin typeface="Raleway" pitchFamily="2" charset="0"/>
              </a:rPr>
              <a:t>High-performance standards. Leader expects team to follow their example. Leader is highly driven and hands on. Drives fast results but can cause burnout &amp; stress.</a:t>
            </a:r>
          </a:p>
          <a:p>
            <a:endParaRPr lang="en-GB" sz="2000" dirty="0">
              <a:latin typeface="Raleway" pitchFamily="2" charset="0"/>
            </a:endParaRPr>
          </a:p>
          <a:p>
            <a:r>
              <a:rPr lang="en-GB" sz="2000" b="1" u="sng" dirty="0">
                <a:latin typeface="Raleway" pitchFamily="2" charset="0"/>
              </a:rPr>
              <a:t>Transactional</a:t>
            </a:r>
            <a:r>
              <a:rPr lang="en-GB" sz="2000" dirty="0">
                <a:latin typeface="Raleway" pitchFamily="2" charset="0"/>
              </a:rPr>
              <a:t> – Clear structure &amp; specific goals. Rewards for success, consequences for failing. Effective for short term tasks &amp; routine work but may limit creativity &amp; long-term motivation.</a:t>
            </a:r>
          </a:p>
          <a:p>
            <a:endParaRPr lang="en-GB" sz="2000" dirty="0">
              <a:latin typeface="Raleway" pitchFamily="2" charset="0"/>
            </a:endParaRPr>
          </a:p>
          <a:p>
            <a:r>
              <a:rPr lang="en-GB" sz="2000" b="1" u="sng" dirty="0">
                <a:latin typeface="Raleway" pitchFamily="2" charset="0"/>
              </a:rPr>
              <a:t>Transformational</a:t>
            </a:r>
            <a:r>
              <a:rPr lang="en-GB" sz="2000" dirty="0">
                <a:latin typeface="Raleway" pitchFamily="2" charset="0"/>
              </a:rPr>
              <a:t> – Inspires &amp; motivates followers to exceed expectations through shared vision, innovation &amp; individual development. Effective for driving change &amp; growth but requires strong emotional intelligence &amp; commitment.</a:t>
            </a:r>
          </a:p>
          <a:p>
            <a:endParaRPr lang="en-GB" sz="2000" dirty="0">
              <a:latin typeface="Raleway" pitchFamily="2" charset="0"/>
            </a:endParaRPr>
          </a:p>
          <a:p>
            <a:r>
              <a:rPr lang="en-GB" sz="2000" b="1" u="sng" dirty="0">
                <a:latin typeface="Raleway" pitchFamily="2" charset="0"/>
              </a:rPr>
              <a:t>Coaching</a:t>
            </a:r>
            <a:r>
              <a:rPr lang="en-GB" sz="2000" dirty="0">
                <a:latin typeface="Raleway" pitchFamily="2" charset="0"/>
              </a:rPr>
              <a:t> – Focus on developing individuals for long-term success by guiding, mentoring &amp; providing feedback. Builds skills &amp; confidence but can be time consuming. Less effective if team isn’t open to growth.</a:t>
            </a:r>
          </a:p>
          <a:p>
            <a:endParaRPr lang="en-GB" sz="2000" dirty="0">
              <a:latin typeface="Raleway" pitchFamily="2" charset="0"/>
            </a:endParaRPr>
          </a:p>
          <a:p>
            <a:r>
              <a:rPr lang="en-GB" sz="2000" b="1" u="sng" dirty="0">
                <a:latin typeface="Raleway" pitchFamily="2" charset="0"/>
              </a:rPr>
              <a:t>Bureaucratic</a:t>
            </a:r>
            <a:r>
              <a:rPr lang="en-GB" sz="2000" dirty="0">
                <a:latin typeface="Raleway" pitchFamily="2" charset="0"/>
              </a:rPr>
              <a:t> – Strict adherence to rules, policies &amp; procedures. Prioritises structure &amp; order. Leader is predictable but stifles innovation.</a:t>
            </a:r>
          </a:p>
        </p:txBody>
      </p:sp>
    </p:spTree>
    <p:extLst>
      <p:ext uri="{BB962C8B-B14F-4D97-AF65-F5344CB8AC3E}">
        <p14:creationId xmlns:p14="http://schemas.microsoft.com/office/powerpoint/2010/main" val="270301829"/>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3B2C1A4-CF0D-3016-6150-A087C9285F35}"/>
            </a:ext>
          </a:extLst>
        </p:cNvPr>
        <p:cNvGrpSpPr/>
        <p:nvPr/>
      </p:nvGrpSpPr>
      <p:grpSpPr>
        <a:xfrm>
          <a:off x="0" y="0"/>
          <a:ext cx="0" cy="0"/>
          <a:chOff x="0" y="0"/>
          <a:chExt cx="0" cy="0"/>
        </a:xfrm>
      </p:grpSpPr>
      <p:sp>
        <p:nvSpPr>
          <p:cNvPr id="4" name="TextBox 3">
            <a:extLst>
              <a:ext uri="{FF2B5EF4-FFF2-40B4-BE49-F238E27FC236}">
                <a16:creationId xmlns:a16="http://schemas.microsoft.com/office/drawing/2014/main" id="{7C126068-7532-498D-E8E7-512B44B3EE08}"/>
              </a:ext>
            </a:extLst>
          </p:cNvPr>
          <p:cNvSpPr txBox="1"/>
          <p:nvPr/>
        </p:nvSpPr>
        <p:spPr>
          <a:xfrm>
            <a:off x="4470400" y="4455886"/>
            <a:ext cx="184731" cy="369332"/>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Raleway" pitchFamily="2" charset="0"/>
              <a:ea typeface="+mn-ea"/>
              <a:cs typeface="+mn-cs"/>
            </a:endParaRPr>
          </a:p>
        </p:txBody>
      </p:sp>
      <p:sp>
        <p:nvSpPr>
          <p:cNvPr id="8" name="TextBox 7">
            <a:extLst>
              <a:ext uri="{FF2B5EF4-FFF2-40B4-BE49-F238E27FC236}">
                <a16:creationId xmlns:a16="http://schemas.microsoft.com/office/drawing/2014/main" id="{8DF64A99-FAFA-8C97-24DB-CC1169EBBE83}"/>
              </a:ext>
            </a:extLst>
          </p:cNvPr>
          <p:cNvSpPr txBox="1"/>
          <p:nvPr/>
        </p:nvSpPr>
        <p:spPr>
          <a:xfrm>
            <a:off x="7394802" y="502282"/>
            <a:ext cx="4286658" cy="1077218"/>
          </a:xfrm>
          <a:prstGeom prst="rect">
            <a:avLst/>
          </a:prstGeom>
          <a:noFill/>
        </p:spPr>
        <p:txBody>
          <a:bodyPr wrap="square" rtlCol="0">
            <a:spAutoFit/>
          </a:bodyPr>
          <a:lstStyle/>
          <a:p>
            <a:r>
              <a:rPr lang="en-GB" sz="3200" b="1" dirty="0">
                <a:latin typeface="Raleway" pitchFamily="2" charset="0"/>
              </a:rPr>
              <a:t>Are leaders born or made?</a:t>
            </a:r>
          </a:p>
        </p:txBody>
      </p:sp>
      <p:sp>
        <p:nvSpPr>
          <p:cNvPr id="10" name="TextBox 9">
            <a:extLst>
              <a:ext uri="{FF2B5EF4-FFF2-40B4-BE49-F238E27FC236}">
                <a16:creationId xmlns:a16="http://schemas.microsoft.com/office/drawing/2014/main" id="{079CAE69-61B9-27D0-41B3-9838327C12FD}"/>
              </a:ext>
            </a:extLst>
          </p:cNvPr>
          <p:cNvSpPr txBox="1"/>
          <p:nvPr/>
        </p:nvSpPr>
        <p:spPr>
          <a:xfrm>
            <a:off x="126281" y="77959"/>
            <a:ext cx="6663139" cy="5632311"/>
          </a:xfrm>
          <a:prstGeom prst="rect">
            <a:avLst/>
          </a:prstGeom>
          <a:noFill/>
        </p:spPr>
        <p:txBody>
          <a:bodyPr wrap="square">
            <a:spAutoFit/>
          </a:bodyPr>
          <a:lstStyle/>
          <a:p>
            <a:pPr marL="36900" indent="0">
              <a:buNone/>
            </a:pPr>
            <a:r>
              <a:rPr lang="en-GB" sz="2400" dirty="0">
                <a:latin typeface="Raleway" pitchFamily="2" charset="0"/>
              </a:rPr>
              <a:t>There are multiple ways of perceiving leadership:</a:t>
            </a:r>
          </a:p>
          <a:p>
            <a:pPr marL="36900" indent="0">
              <a:buNone/>
            </a:pPr>
            <a:endParaRPr lang="en-GB" sz="2400" dirty="0">
              <a:latin typeface="Raleway" pitchFamily="2" charset="0"/>
            </a:endParaRPr>
          </a:p>
          <a:p>
            <a:pPr marL="342900" indent="-342900">
              <a:buFont typeface="Arial" panose="020B0604020202020204" pitchFamily="34" charset="0"/>
              <a:buChar char="•"/>
            </a:pPr>
            <a:r>
              <a:rPr lang="en-GB" sz="2400" b="1" dirty="0">
                <a:latin typeface="Raleway" pitchFamily="2" charset="0"/>
              </a:rPr>
              <a:t>Traits - </a:t>
            </a:r>
            <a:r>
              <a:rPr lang="en-GB" sz="2400" dirty="0">
                <a:latin typeface="Raleway" pitchFamily="2" charset="0"/>
              </a:rPr>
              <a:t>What type of person? Leaders are born not made.</a:t>
            </a:r>
          </a:p>
          <a:p>
            <a:pPr marL="342900" indent="-342900">
              <a:buFont typeface="Arial" panose="020B0604020202020204" pitchFamily="34" charset="0"/>
              <a:buChar char="•"/>
            </a:pPr>
            <a:r>
              <a:rPr lang="en-GB" sz="2400" b="1" dirty="0">
                <a:latin typeface="Raleway" pitchFamily="2" charset="0"/>
              </a:rPr>
              <a:t>Situational – </a:t>
            </a:r>
            <a:r>
              <a:rPr lang="en-GB" sz="2400" dirty="0">
                <a:latin typeface="Raleway" pitchFamily="2" charset="0"/>
              </a:rPr>
              <a:t>“Contingency Theory” Context dictates style, match the right style to the right situation. </a:t>
            </a:r>
          </a:p>
          <a:p>
            <a:pPr marL="342900" indent="-342900">
              <a:buFont typeface="Arial" panose="020B0604020202020204" pitchFamily="34" charset="0"/>
              <a:buChar char="•"/>
            </a:pPr>
            <a:r>
              <a:rPr lang="en-GB" sz="2400" b="1" dirty="0">
                <a:latin typeface="Raleway" pitchFamily="2" charset="0"/>
              </a:rPr>
              <a:t>Power/Influence – </a:t>
            </a:r>
            <a:r>
              <a:rPr lang="en-GB" sz="2400" dirty="0">
                <a:latin typeface="Raleway" pitchFamily="2" charset="0"/>
              </a:rPr>
              <a:t>Root of power e.g. rewards/incentives, coercive approaches, expert knowledge to influence.</a:t>
            </a:r>
          </a:p>
          <a:p>
            <a:pPr marL="342900" indent="-342900">
              <a:buFont typeface="Arial" panose="020B0604020202020204" pitchFamily="34" charset="0"/>
              <a:buChar char="•"/>
            </a:pPr>
            <a:r>
              <a:rPr lang="en-GB" sz="2400" b="1" dirty="0">
                <a:latin typeface="Raleway" pitchFamily="2" charset="0"/>
              </a:rPr>
              <a:t>Behaviour - </a:t>
            </a:r>
            <a:r>
              <a:rPr lang="en-GB" sz="2400" dirty="0">
                <a:latin typeface="Raleway" pitchFamily="2" charset="0"/>
              </a:rPr>
              <a:t>What they do/method? Task or people oriented. Good leaders act in certain ways regardless of their personal traits.</a:t>
            </a:r>
          </a:p>
        </p:txBody>
      </p:sp>
      <p:pic>
        <p:nvPicPr>
          <p:cNvPr id="11" name="Picture 10">
            <a:extLst>
              <a:ext uri="{FF2B5EF4-FFF2-40B4-BE49-F238E27FC236}">
                <a16:creationId xmlns:a16="http://schemas.microsoft.com/office/drawing/2014/main" id="{55B1914A-A124-936E-B746-2496F31AAE62}"/>
              </a:ext>
            </a:extLst>
          </p:cNvPr>
          <p:cNvPicPr>
            <a:picLocks noChangeAspect="1"/>
          </p:cNvPicPr>
          <p:nvPr/>
        </p:nvPicPr>
        <p:blipFill rotWithShape="1">
          <a:blip r:embed="rId3"/>
          <a:srcRect t="6467"/>
          <a:stretch/>
        </p:blipFill>
        <p:spPr>
          <a:xfrm>
            <a:off x="6747169" y="2003822"/>
            <a:ext cx="5318550" cy="3063239"/>
          </a:xfrm>
          <a:prstGeom prst="rect">
            <a:avLst/>
          </a:prstGeom>
          <a:noFill/>
        </p:spPr>
      </p:pic>
      <p:sp>
        <p:nvSpPr>
          <p:cNvPr id="13" name="TextBox 12">
            <a:extLst>
              <a:ext uri="{FF2B5EF4-FFF2-40B4-BE49-F238E27FC236}">
                <a16:creationId xmlns:a16="http://schemas.microsoft.com/office/drawing/2014/main" id="{FA5DD83E-A1B5-96D0-1798-06E223BC7B59}"/>
              </a:ext>
            </a:extLst>
          </p:cNvPr>
          <p:cNvSpPr txBox="1"/>
          <p:nvPr/>
        </p:nvSpPr>
        <p:spPr>
          <a:xfrm>
            <a:off x="9144838" y="5203999"/>
            <a:ext cx="6094324" cy="369332"/>
          </a:xfrm>
          <a:prstGeom prst="rect">
            <a:avLst/>
          </a:prstGeom>
          <a:noFill/>
        </p:spPr>
        <p:txBody>
          <a:bodyPr wrap="square">
            <a:spAutoFit/>
          </a:bodyPr>
          <a:lstStyle/>
          <a:p>
            <a:r>
              <a:rPr lang="en-GB" b="1" dirty="0">
                <a:latin typeface="Raleway" pitchFamily="2" charset="0"/>
              </a:rPr>
              <a:t>(Grint &amp; Nixon, 2015)</a:t>
            </a:r>
          </a:p>
        </p:txBody>
      </p:sp>
    </p:spTree>
    <p:extLst>
      <p:ext uri="{BB962C8B-B14F-4D97-AF65-F5344CB8AC3E}">
        <p14:creationId xmlns:p14="http://schemas.microsoft.com/office/powerpoint/2010/main" val="26670235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B0BF50-C77B-11F6-64FA-89826597BDA5}"/>
            </a:ext>
          </a:extLst>
        </p:cNvPr>
        <p:cNvGrpSpPr/>
        <p:nvPr/>
      </p:nvGrpSpPr>
      <p:grpSpPr>
        <a:xfrm>
          <a:off x="0" y="0"/>
          <a:ext cx="0" cy="0"/>
          <a:chOff x="0" y="0"/>
          <a:chExt cx="0" cy="0"/>
        </a:xfrm>
      </p:grpSpPr>
      <p:sp>
        <p:nvSpPr>
          <p:cNvPr id="4" name="TextBox 3">
            <a:extLst>
              <a:ext uri="{FF2B5EF4-FFF2-40B4-BE49-F238E27FC236}">
                <a16:creationId xmlns:a16="http://schemas.microsoft.com/office/drawing/2014/main" id="{8391FC2E-F80B-493E-71EB-D175B4985914}"/>
              </a:ext>
            </a:extLst>
          </p:cNvPr>
          <p:cNvSpPr txBox="1"/>
          <p:nvPr/>
        </p:nvSpPr>
        <p:spPr>
          <a:xfrm>
            <a:off x="4470400" y="4455886"/>
            <a:ext cx="184731" cy="369332"/>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Raleway" pitchFamily="2" charset="0"/>
              <a:ea typeface="+mn-ea"/>
              <a:cs typeface="+mn-cs"/>
            </a:endParaRPr>
          </a:p>
        </p:txBody>
      </p:sp>
      <p:sp>
        <p:nvSpPr>
          <p:cNvPr id="8" name="TextBox 7">
            <a:extLst>
              <a:ext uri="{FF2B5EF4-FFF2-40B4-BE49-F238E27FC236}">
                <a16:creationId xmlns:a16="http://schemas.microsoft.com/office/drawing/2014/main" id="{8F573D44-B3B6-4E16-2238-2CE95E461F19}"/>
              </a:ext>
            </a:extLst>
          </p:cNvPr>
          <p:cNvSpPr txBox="1"/>
          <p:nvPr/>
        </p:nvSpPr>
        <p:spPr>
          <a:xfrm>
            <a:off x="339675" y="183305"/>
            <a:ext cx="11512649" cy="923330"/>
          </a:xfrm>
          <a:prstGeom prst="rect">
            <a:avLst/>
          </a:prstGeom>
          <a:noFill/>
        </p:spPr>
        <p:txBody>
          <a:bodyPr wrap="square" rtlCol="0">
            <a:spAutoFit/>
          </a:bodyPr>
          <a:lstStyle/>
          <a:p>
            <a:r>
              <a:rPr lang="en-GB" sz="5400" b="1" dirty="0">
                <a:latin typeface="Raleway" pitchFamily="2" charset="0"/>
              </a:rPr>
              <a:t>12 characteristics of a good leader</a:t>
            </a:r>
          </a:p>
        </p:txBody>
      </p:sp>
      <p:sp>
        <p:nvSpPr>
          <p:cNvPr id="10" name="TextBox 9">
            <a:extLst>
              <a:ext uri="{FF2B5EF4-FFF2-40B4-BE49-F238E27FC236}">
                <a16:creationId xmlns:a16="http://schemas.microsoft.com/office/drawing/2014/main" id="{1D277298-F3AB-AA23-C2DE-628A257FA639}"/>
              </a:ext>
            </a:extLst>
          </p:cNvPr>
          <p:cNvSpPr txBox="1"/>
          <p:nvPr/>
        </p:nvSpPr>
        <p:spPr>
          <a:xfrm>
            <a:off x="339675" y="1201785"/>
            <a:ext cx="11512649" cy="830997"/>
          </a:xfrm>
          <a:prstGeom prst="rect">
            <a:avLst/>
          </a:prstGeom>
          <a:noFill/>
        </p:spPr>
        <p:txBody>
          <a:bodyPr wrap="square">
            <a:spAutoFit/>
          </a:bodyPr>
          <a:lstStyle/>
          <a:p>
            <a:pPr marL="36900" indent="0">
              <a:buNone/>
            </a:pPr>
            <a:r>
              <a:rPr lang="en-GB" sz="2400" dirty="0">
                <a:latin typeface="Raleway" pitchFamily="2" charset="0"/>
              </a:rPr>
              <a:t>An effective leader needs to manage and supervise but also positively influence others to perform to the best of their abilities.</a:t>
            </a:r>
          </a:p>
        </p:txBody>
      </p:sp>
      <p:sp>
        <p:nvSpPr>
          <p:cNvPr id="6" name="TextBox 5">
            <a:extLst>
              <a:ext uri="{FF2B5EF4-FFF2-40B4-BE49-F238E27FC236}">
                <a16:creationId xmlns:a16="http://schemas.microsoft.com/office/drawing/2014/main" id="{FA0BC443-5CF2-9520-8951-0EEEC90D204D}"/>
              </a:ext>
            </a:extLst>
          </p:cNvPr>
          <p:cNvSpPr txBox="1"/>
          <p:nvPr/>
        </p:nvSpPr>
        <p:spPr>
          <a:xfrm>
            <a:off x="339675" y="2239895"/>
            <a:ext cx="3424251" cy="3108543"/>
          </a:xfrm>
          <a:prstGeom prst="rect">
            <a:avLst/>
          </a:prstGeom>
          <a:noFill/>
        </p:spPr>
        <p:txBody>
          <a:bodyPr wrap="square">
            <a:spAutoFit/>
          </a:bodyPr>
          <a:lstStyle/>
          <a:p>
            <a:pPr marL="342900" indent="-342900">
              <a:buFont typeface="Arial" panose="020B0604020202020204" pitchFamily="34" charset="0"/>
              <a:buChar char="•"/>
            </a:pPr>
            <a:r>
              <a:rPr lang="en-GB" sz="2800" b="1" dirty="0">
                <a:latin typeface="Raleway" pitchFamily="2" charset="0"/>
              </a:rPr>
              <a:t>Self-awareness</a:t>
            </a:r>
          </a:p>
          <a:p>
            <a:pPr marL="342900" indent="-342900">
              <a:buFont typeface="Arial" panose="020B0604020202020204" pitchFamily="34" charset="0"/>
              <a:buChar char="•"/>
            </a:pPr>
            <a:r>
              <a:rPr lang="en-GB" sz="2800" b="1" dirty="0">
                <a:latin typeface="Raleway" pitchFamily="2" charset="0"/>
              </a:rPr>
              <a:t>Respect</a:t>
            </a:r>
          </a:p>
          <a:p>
            <a:pPr marL="342900" indent="-342900">
              <a:buFont typeface="Arial" panose="020B0604020202020204" pitchFamily="34" charset="0"/>
              <a:buChar char="•"/>
            </a:pPr>
            <a:r>
              <a:rPr lang="en-GB" sz="2800" b="1" dirty="0">
                <a:latin typeface="Raleway" pitchFamily="2" charset="0"/>
              </a:rPr>
              <a:t>Compassion</a:t>
            </a:r>
          </a:p>
          <a:p>
            <a:pPr marL="342900" indent="-342900">
              <a:buFont typeface="Arial" panose="020B0604020202020204" pitchFamily="34" charset="0"/>
              <a:buChar char="•"/>
            </a:pPr>
            <a:r>
              <a:rPr lang="en-GB" sz="2800" b="1" dirty="0">
                <a:latin typeface="Raleway" pitchFamily="2" charset="0"/>
              </a:rPr>
              <a:t>Vision/strategic thinking</a:t>
            </a:r>
          </a:p>
          <a:p>
            <a:pPr marL="342900" indent="-342900">
              <a:buFont typeface="Arial" panose="020B0604020202020204" pitchFamily="34" charset="0"/>
              <a:buChar char="•"/>
            </a:pPr>
            <a:r>
              <a:rPr lang="en-GB" sz="2800" b="1" dirty="0">
                <a:latin typeface="Raleway" pitchFamily="2" charset="0"/>
              </a:rPr>
              <a:t>Communication</a:t>
            </a:r>
          </a:p>
          <a:p>
            <a:pPr marL="342900" indent="-342900">
              <a:buFont typeface="Arial" panose="020B0604020202020204" pitchFamily="34" charset="0"/>
              <a:buChar char="•"/>
            </a:pPr>
            <a:r>
              <a:rPr lang="en-GB" sz="2800" b="1" dirty="0">
                <a:latin typeface="Raleway" pitchFamily="2" charset="0"/>
              </a:rPr>
              <a:t>Learning agility</a:t>
            </a:r>
          </a:p>
        </p:txBody>
      </p:sp>
      <p:sp>
        <p:nvSpPr>
          <p:cNvPr id="9" name="TextBox 8">
            <a:extLst>
              <a:ext uri="{FF2B5EF4-FFF2-40B4-BE49-F238E27FC236}">
                <a16:creationId xmlns:a16="http://schemas.microsoft.com/office/drawing/2014/main" id="{17395205-8913-789A-FBF3-1DF680EDE719}"/>
              </a:ext>
            </a:extLst>
          </p:cNvPr>
          <p:cNvSpPr txBox="1"/>
          <p:nvPr/>
        </p:nvSpPr>
        <p:spPr>
          <a:xfrm>
            <a:off x="8257386" y="2268426"/>
            <a:ext cx="3934614" cy="2677656"/>
          </a:xfrm>
          <a:prstGeom prst="rect">
            <a:avLst/>
          </a:prstGeom>
          <a:noFill/>
        </p:spPr>
        <p:txBody>
          <a:bodyPr wrap="square">
            <a:spAutoFit/>
          </a:bodyPr>
          <a:lstStyle/>
          <a:p>
            <a:pPr marL="342900" indent="-342900">
              <a:buFont typeface="Arial" panose="020B0604020202020204" pitchFamily="34" charset="0"/>
              <a:buChar char="•"/>
            </a:pPr>
            <a:r>
              <a:rPr lang="en-GB" sz="2800" b="1" dirty="0">
                <a:latin typeface="Raleway" pitchFamily="2" charset="0"/>
              </a:rPr>
              <a:t>Collaboration</a:t>
            </a:r>
          </a:p>
          <a:p>
            <a:pPr marL="342900" indent="-342900">
              <a:buFont typeface="Arial" panose="020B0604020202020204" pitchFamily="34" charset="0"/>
              <a:buChar char="•"/>
            </a:pPr>
            <a:r>
              <a:rPr lang="en-GB" sz="2800" b="1" dirty="0">
                <a:latin typeface="Raleway" pitchFamily="2" charset="0"/>
              </a:rPr>
              <a:t>Influence</a:t>
            </a:r>
          </a:p>
          <a:p>
            <a:pPr marL="342900" indent="-342900">
              <a:buFont typeface="Arial" panose="020B0604020202020204" pitchFamily="34" charset="0"/>
              <a:buChar char="•"/>
            </a:pPr>
            <a:r>
              <a:rPr lang="en-GB" sz="2800" b="1" dirty="0">
                <a:latin typeface="Raleway" pitchFamily="2" charset="0"/>
              </a:rPr>
              <a:t>Integrity</a:t>
            </a:r>
          </a:p>
          <a:p>
            <a:pPr marL="342900" indent="-342900">
              <a:buFont typeface="Arial" panose="020B0604020202020204" pitchFamily="34" charset="0"/>
              <a:buChar char="•"/>
            </a:pPr>
            <a:r>
              <a:rPr lang="en-GB" sz="2800" b="1" dirty="0">
                <a:latin typeface="Raleway" pitchFamily="2" charset="0"/>
              </a:rPr>
              <a:t>Courage</a:t>
            </a:r>
          </a:p>
          <a:p>
            <a:pPr marL="342900" indent="-342900">
              <a:buFont typeface="Arial" panose="020B0604020202020204" pitchFamily="34" charset="0"/>
              <a:buChar char="•"/>
            </a:pPr>
            <a:r>
              <a:rPr lang="en-GB" sz="2800" b="1" dirty="0">
                <a:latin typeface="Raleway" pitchFamily="2" charset="0"/>
              </a:rPr>
              <a:t>Gratitude</a:t>
            </a:r>
          </a:p>
          <a:p>
            <a:pPr marL="342900" indent="-342900">
              <a:buFont typeface="Arial" panose="020B0604020202020204" pitchFamily="34" charset="0"/>
              <a:buChar char="•"/>
            </a:pPr>
            <a:r>
              <a:rPr lang="en-GB" sz="2800" b="1" dirty="0">
                <a:latin typeface="Raleway" pitchFamily="2" charset="0"/>
              </a:rPr>
              <a:t>Resilience</a:t>
            </a:r>
          </a:p>
        </p:txBody>
      </p:sp>
      <p:pic>
        <p:nvPicPr>
          <p:cNvPr id="18" name="Picture 17">
            <a:extLst>
              <a:ext uri="{FF2B5EF4-FFF2-40B4-BE49-F238E27FC236}">
                <a16:creationId xmlns:a16="http://schemas.microsoft.com/office/drawing/2014/main" id="{C32CD4CC-3970-F77A-6721-5C36C01B5D60}"/>
              </a:ext>
            </a:extLst>
          </p:cNvPr>
          <p:cNvPicPr>
            <a:picLocks noChangeAspect="1"/>
          </p:cNvPicPr>
          <p:nvPr/>
        </p:nvPicPr>
        <p:blipFill>
          <a:blip r:embed="rId3"/>
          <a:stretch>
            <a:fillRect/>
          </a:stretch>
        </p:blipFill>
        <p:spPr>
          <a:xfrm>
            <a:off x="3776692" y="2539571"/>
            <a:ext cx="4480694" cy="2509189"/>
          </a:xfrm>
          <a:prstGeom prst="rect">
            <a:avLst/>
          </a:prstGeom>
        </p:spPr>
      </p:pic>
    </p:spTree>
    <p:extLst>
      <p:ext uri="{BB962C8B-B14F-4D97-AF65-F5344CB8AC3E}">
        <p14:creationId xmlns:p14="http://schemas.microsoft.com/office/powerpoint/2010/main" val="1576971240"/>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801A239-C6CA-0AA4-978D-605976C6608D}"/>
            </a:ext>
          </a:extLst>
        </p:cNvPr>
        <p:cNvGrpSpPr/>
        <p:nvPr/>
      </p:nvGrpSpPr>
      <p:grpSpPr>
        <a:xfrm>
          <a:off x="0" y="0"/>
          <a:ext cx="0" cy="0"/>
          <a:chOff x="0" y="0"/>
          <a:chExt cx="0" cy="0"/>
        </a:xfrm>
      </p:grpSpPr>
      <p:sp>
        <p:nvSpPr>
          <p:cNvPr id="4" name="TextBox 3">
            <a:extLst>
              <a:ext uri="{FF2B5EF4-FFF2-40B4-BE49-F238E27FC236}">
                <a16:creationId xmlns:a16="http://schemas.microsoft.com/office/drawing/2014/main" id="{D7EFF169-BDC9-9C7C-966C-3AA6D2686DB7}"/>
              </a:ext>
            </a:extLst>
          </p:cNvPr>
          <p:cNvSpPr txBox="1"/>
          <p:nvPr/>
        </p:nvSpPr>
        <p:spPr>
          <a:xfrm>
            <a:off x="4470400" y="4455886"/>
            <a:ext cx="184731" cy="369332"/>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Raleway" pitchFamily="2" charset="0"/>
              <a:ea typeface="+mn-ea"/>
              <a:cs typeface="+mn-cs"/>
            </a:endParaRPr>
          </a:p>
        </p:txBody>
      </p:sp>
      <p:sp>
        <p:nvSpPr>
          <p:cNvPr id="3" name="TextBox 2">
            <a:extLst>
              <a:ext uri="{FF2B5EF4-FFF2-40B4-BE49-F238E27FC236}">
                <a16:creationId xmlns:a16="http://schemas.microsoft.com/office/drawing/2014/main" id="{9DFF675F-4E47-2411-9F17-F7F09E39322B}"/>
              </a:ext>
            </a:extLst>
          </p:cNvPr>
          <p:cNvSpPr txBox="1"/>
          <p:nvPr/>
        </p:nvSpPr>
        <p:spPr>
          <a:xfrm>
            <a:off x="6894994" y="2113750"/>
            <a:ext cx="4429957" cy="1938992"/>
          </a:xfrm>
          <a:prstGeom prst="rect">
            <a:avLst/>
          </a:prstGeom>
          <a:noFill/>
        </p:spPr>
        <p:txBody>
          <a:bodyPr wrap="square" rtlCol="0">
            <a:spAutoFit/>
          </a:bodyPr>
          <a:lstStyle/>
          <a:p>
            <a:pPr algn="ctr"/>
            <a:r>
              <a:rPr lang="en-GB" sz="4000" b="1" dirty="0">
                <a:latin typeface="Raleway" pitchFamily="2" charset="0"/>
              </a:rPr>
              <a:t>What does this mean in practice?</a:t>
            </a:r>
          </a:p>
        </p:txBody>
      </p:sp>
      <p:pic>
        <p:nvPicPr>
          <p:cNvPr id="7" name="Picture 2" descr="Generated image">
            <a:extLst>
              <a:ext uri="{FF2B5EF4-FFF2-40B4-BE49-F238E27FC236}">
                <a16:creationId xmlns:a16="http://schemas.microsoft.com/office/drawing/2014/main" id="{B507C1D4-11AD-E287-200F-32C59EDD6B8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5276" y="180753"/>
            <a:ext cx="6414537" cy="580498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20464347"/>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25F44A7-575A-7555-02F4-95AC2E101C51}"/>
            </a:ext>
          </a:extLst>
        </p:cNvPr>
        <p:cNvGrpSpPr/>
        <p:nvPr/>
      </p:nvGrpSpPr>
      <p:grpSpPr>
        <a:xfrm>
          <a:off x="0" y="0"/>
          <a:ext cx="0" cy="0"/>
          <a:chOff x="0" y="0"/>
          <a:chExt cx="0" cy="0"/>
        </a:xfrm>
      </p:grpSpPr>
      <p:sp>
        <p:nvSpPr>
          <p:cNvPr id="4" name="TextBox 3">
            <a:extLst>
              <a:ext uri="{FF2B5EF4-FFF2-40B4-BE49-F238E27FC236}">
                <a16:creationId xmlns:a16="http://schemas.microsoft.com/office/drawing/2014/main" id="{B6C2286B-C5E2-E41C-C1AD-A81F8F0DF5BD}"/>
              </a:ext>
            </a:extLst>
          </p:cNvPr>
          <p:cNvSpPr txBox="1"/>
          <p:nvPr/>
        </p:nvSpPr>
        <p:spPr>
          <a:xfrm>
            <a:off x="4470400" y="4455886"/>
            <a:ext cx="184731" cy="369332"/>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Raleway" pitchFamily="2" charset="0"/>
              <a:ea typeface="+mn-ea"/>
              <a:cs typeface="+mn-cs"/>
            </a:endParaRPr>
          </a:p>
        </p:txBody>
      </p:sp>
      <p:sp>
        <p:nvSpPr>
          <p:cNvPr id="5" name="TextBox 4">
            <a:extLst>
              <a:ext uri="{FF2B5EF4-FFF2-40B4-BE49-F238E27FC236}">
                <a16:creationId xmlns:a16="http://schemas.microsoft.com/office/drawing/2014/main" id="{42461138-4E30-EDF1-9731-EA54B491D021}"/>
              </a:ext>
            </a:extLst>
          </p:cNvPr>
          <p:cNvSpPr txBox="1"/>
          <p:nvPr/>
        </p:nvSpPr>
        <p:spPr>
          <a:xfrm>
            <a:off x="281763" y="358768"/>
            <a:ext cx="6092456" cy="5632311"/>
          </a:xfrm>
          <a:prstGeom prst="rect">
            <a:avLst/>
          </a:prstGeom>
          <a:noFill/>
        </p:spPr>
        <p:txBody>
          <a:bodyPr wrap="square">
            <a:spAutoFit/>
          </a:bodyPr>
          <a:lstStyle/>
          <a:p>
            <a:pPr marL="285750" indent="-285750">
              <a:buFont typeface="Arial" panose="020B0604020202020204" pitchFamily="34" charset="0"/>
              <a:buChar char="•"/>
            </a:pPr>
            <a:r>
              <a:rPr lang="en-GB" sz="2000" dirty="0">
                <a:latin typeface="Raleway" pitchFamily="2" charset="0"/>
              </a:rPr>
              <a:t>American Author</a:t>
            </a:r>
          </a:p>
          <a:p>
            <a:endParaRPr lang="en-GB" sz="2000" dirty="0">
              <a:latin typeface="Raleway" pitchFamily="2" charset="0"/>
            </a:endParaRPr>
          </a:p>
          <a:p>
            <a:pPr marL="285750" indent="-285750">
              <a:buFont typeface="Arial" panose="020B0604020202020204" pitchFamily="34" charset="0"/>
              <a:buChar char="•"/>
            </a:pPr>
            <a:r>
              <a:rPr lang="en-GB" sz="2000" dirty="0">
                <a:latin typeface="Raleway" pitchFamily="2" charset="0"/>
              </a:rPr>
              <a:t>Expert on Business Leadership</a:t>
            </a:r>
          </a:p>
          <a:p>
            <a:endParaRPr lang="en-GB" sz="2000" dirty="0">
              <a:latin typeface="Raleway" pitchFamily="2" charset="0"/>
            </a:endParaRPr>
          </a:p>
          <a:p>
            <a:pPr marL="285750" indent="-285750">
              <a:buFont typeface="Arial" panose="020B0604020202020204" pitchFamily="34" charset="0"/>
              <a:buChar char="•"/>
            </a:pPr>
            <a:r>
              <a:rPr lang="en-GB" sz="2000" dirty="0">
                <a:latin typeface="Raleway" pitchFamily="2" charset="0"/>
              </a:rPr>
              <a:t>“Start with WHY”</a:t>
            </a:r>
          </a:p>
          <a:p>
            <a:endParaRPr lang="en-GB" sz="2000" dirty="0">
              <a:latin typeface="Raleway" pitchFamily="2" charset="0"/>
            </a:endParaRPr>
          </a:p>
          <a:p>
            <a:pPr marL="285750" indent="-285750">
              <a:buFont typeface="Arial" panose="020B0604020202020204" pitchFamily="34" charset="0"/>
              <a:buChar char="•"/>
            </a:pPr>
            <a:r>
              <a:rPr lang="en-GB" sz="2000" dirty="0">
                <a:latin typeface="Raleway" pitchFamily="2" charset="0"/>
              </a:rPr>
              <a:t>“The greatest contribution of a leader is to make others leaders”</a:t>
            </a:r>
          </a:p>
          <a:p>
            <a:endParaRPr lang="en-GB" sz="2000" dirty="0">
              <a:latin typeface="Raleway" pitchFamily="2" charset="0"/>
            </a:endParaRPr>
          </a:p>
          <a:p>
            <a:pPr marL="285750" indent="-285750">
              <a:buFont typeface="Arial" panose="020B0604020202020204" pitchFamily="34" charset="0"/>
              <a:buChar char="•"/>
            </a:pPr>
            <a:r>
              <a:rPr lang="en-GB" sz="2000" dirty="0">
                <a:latin typeface="Raleway" pitchFamily="2" charset="0"/>
              </a:rPr>
              <a:t>“Good leaders share the credit when things go well and take responsibility when things go badly”</a:t>
            </a:r>
          </a:p>
          <a:p>
            <a:endParaRPr lang="en-GB" sz="2000" dirty="0">
              <a:latin typeface="Raleway" pitchFamily="2" charset="0"/>
            </a:endParaRPr>
          </a:p>
          <a:p>
            <a:pPr marL="285750" indent="-285750">
              <a:buFont typeface="Arial" panose="020B0604020202020204" pitchFamily="34" charset="0"/>
              <a:buChar char="•"/>
            </a:pPr>
            <a:r>
              <a:rPr lang="en-GB" sz="2000" dirty="0">
                <a:latin typeface="Raleway" pitchFamily="2" charset="0"/>
              </a:rPr>
              <a:t>Famous </a:t>
            </a:r>
            <a:r>
              <a:rPr lang="en-GB" sz="2000" dirty="0" err="1">
                <a:latin typeface="Raleway" pitchFamily="2" charset="0"/>
              </a:rPr>
              <a:t>TedTalk</a:t>
            </a:r>
            <a:r>
              <a:rPr lang="en-GB" sz="2000" dirty="0">
                <a:latin typeface="Raleway" pitchFamily="2" charset="0"/>
              </a:rPr>
              <a:t> where he introduced The Golden Circle – concept that successful leaders start with WHY they do what they do, instead of focusing on what they do or how they do it</a:t>
            </a:r>
          </a:p>
        </p:txBody>
      </p:sp>
      <p:pic>
        <p:nvPicPr>
          <p:cNvPr id="8" name="Picture 7" descr="Simon Sinek Bio and FAQs - Simon Sinek">
            <a:extLst>
              <a:ext uri="{FF2B5EF4-FFF2-40B4-BE49-F238E27FC236}">
                <a16:creationId xmlns:a16="http://schemas.microsoft.com/office/drawing/2014/main" id="{85BE4752-04B4-1BD1-77D6-4B544085780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602395" y="358768"/>
            <a:ext cx="5307842" cy="5307842"/>
          </a:xfrm>
          <a:prstGeom prst="rect">
            <a:avLst/>
          </a:prstGeom>
          <a:noFill/>
          <a:extLst>
            <a:ext uri="{909E8E84-426E-40DD-AFC4-6F175D3DCCD1}">
              <a14:hiddenFill xmlns:a14="http://schemas.microsoft.com/office/drawing/2010/main">
                <a:solidFill>
                  <a:srgbClr val="FFFFFF"/>
                </a:solidFill>
              </a14:hiddenFill>
            </a:ext>
          </a:extLst>
        </p:spPr>
      </p:pic>
      <p:sp>
        <p:nvSpPr>
          <p:cNvPr id="10" name="TextBox 9">
            <a:extLst>
              <a:ext uri="{FF2B5EF4-FFF2-40B4-BE49-F238E27FC236}">
                <a16:creationId xmlns:a16="http://schemas.microsoft.com/office/drawing/2014/main" id="{520DCFF9-5058-0EF5-CEF7-98BDDE0A483B}"/>
              </a:ext>
            </a:extLst>
          </p:cNvPr>
          <p:cNvSpPr txBox="1"/>
          <p:nvPr/>
        </p:nvSpPr>
        <p:spPr>
          <a:xfrm>
            <a:off x="3327991" y="159035"/>
            <a:ext cx="4040372" cy="707886"/>
          </a:xfrm>
          <a:prstGeom prst="rect">
            <a:avLst/>
          </a:prstGeom>
          <a:noFill/>
        </p:spPr>
        <p:txBody>
          <a:bodyPr wrap="square" rtlCol="0">
            <a:spAutoFit/>
          </a:bodyPr>
          <a:lstStyle/>
          <a:p>
            <a:r>
              <a:rPr lang="en-GB" sz="4000" b="1" dirty="0">
                <a:latin typeface="Raleway" pitchFamily="2" charset="0"/>
              </a:rPr>
              <a:t>Simon Sinek</a:t>
            </a:r>
          </a:p>
        </p:txBody>
      </p:sp>
    </p:spTree>
    <p:extLst>
      <p:ext uri="{BB962C8B-B14F-4D97-AF65-F5344CB8AC3E}">
        <p14:creationId xmlns:p14="http://schemas.microsoft.com/office/powerpoint/2010/main" val="4220517451"/>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BA6DE2E-38C2-9635-C778-41F8A948A10C}"/>
            </a:ext>
          </a:extLst>
        </p:cNvPr>
        <p:cNvGrpSpPr/>
        <p:nvPr/>
      </p:nvGrpSpPr>
      <p:grpSpPr>
        <a:xfrm>
          <a:off x="0" y="0"/>
          <a:ext cx="0" cy="0"/>
          <a:chOff x="0" y="0"/>
          <a:chExt cx="0" cy="0"/>
        </a:xfrm>
      </p:grpSpPr>
      <p:sp>
        <p:nvSpPr>
          <p:cNvPr id="4" name="TextBox 3">
            <a:extLst>
              <a:ext uri="{FF2B5EF4-FFF2-40B4-BE49-F238E27FC236}">
                <a16:creationId xmlns:a16="http://schemas.microsoft.com/office/drawing/2014/main" id="{860F9E29-B4CB-477F-5754-80FC935501EE}"/>
              </a:ext>
            </a:extLst>
          </p:cNvPr>
          <p:cNvSpPr txBox="1"/>
          <p:nvPr/>
        </p:nvSpPr>
        <p:spPr>
          <a:xfrm>
            <a:off x="4470400" y="4455886"/>
            <a:ext cx="184731" cy="369332"/>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Raleway" pitchFamily="2" charset="0"/>
              <a:ea typeface="+mn-ea"/>
              <a:cs typeface="+mn-cs"/>
            </a:endParaRPr>
          </a:p>
        </p:txBody>
      </p:sp>
      <p:pic>
        <p:nvPicPr>
          <p:cNvPr id="2" name="Online Media 1" title="How Great Leaders Inspire Action | Simon Sinek | TED">
            <a:hlinkClick r:id="" action="ppaction://media"/>
            <a:extLst>
              <a:ext uri="{FF2B5EF4-FFF2-40B4-BE49-F238E27FC236}">
                <a16:creationId xmlns:a16="http://schemas.microsoft.com/office/drawing/2014/main" id="{3FEC8CCD-4EB7-7C0E-98D9-41770BA1A0C5}"/>
              </a:ext>
            </a:extLst>
          </p:cNvPr>
          <p:cNvPicPr>
            <a:picLocks noRot="1" noChangeAspect="1"/>
          </p:cNvPicPr>
          <p:nvPr>
            <a:videoFile r:link="rId1"/>
          </p:nvPr>
        </p:nvPicPr>
        <p:blipFill>
          <a:blip r:embed="rId4"/>
          <a:stretch>
            <a:fillRect/>
          </a:stretch>
        </p:blipFill>
        <p:spPr>
          <a:xfrm>
            <a:off x="1193743" y="276446"/>
            <a:ext cx="9804513" cy="5539563"/>
          </a:xfrm>
          <a:prstGeom prst="rect">
            <a:avLst/>
          </a:prstGeom>
        </p:spPr>
      </p:pic>
    </p:spTree>
    <p:extLst>
      <p:ext uri="{BB962C8B-B14F-4D97-AF65-F5344CB8AC3E}">
        <p14:creationId xmlns:p14="http://schemas.microsoft.com/office/powerpoint/2010/main" val="36415281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C2F7A50-ED6E-2EAA-2488-76E409FDBB67}"/>
            </a:ext>
          </a:extLst>
        </p:cNvPr>
        <p:cNvGrpSpPr/>
        <p:nvPr/>
      </p:nvGrpSpPr>
      <p:grpSpPr>
        <a:xfrm>
          <a:off x="0" y="0"/>
          <a:ext cx="0" cy="0"/>
          <a:chOff x="0" y="0"/>
          <a:chExt cx="0" cy="0"/>
        </a:xfrm>
      </p:grpSpPr>
      <p:sp>
        <p:nvSpPr>
          <p:cNvPr id="2" name="TextBox 1">
            <a:extLst>
              <a:ext uri="{FF2B5EF4-FFF2-40B4-BE49-F238E27FC236}">
                <a16:creationId xmlns:a16="http://schemas.microsoft.com/office/drawing/2014/main" id="{3EEF6BFB-651F-7303-6DE8-4034FE356CEE}"/>
              </a:ext>
            </a:extLst>
          </p:cNvPr>
          <p:cNvSpPr txBox="1"/>
          <p:nvPr/>
        </p:nvSpPr>
        <p:spPr>
          <a:xfrm>
            <a:off x="234459" y="199136"/>
            <a:ext cx="11723081" cy="769441"/>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4400" b="1" i="0" u="none" strike="noStrike" kern="1200" cap="none" spc="0" normalizeH="0" baseline="0" noProof="0" dirty="0">
                <a:ln>
                  <a:noFill/>
                </a:ln>
                <a:solidFill>
                  <a:prstClr val="black"/>
                </a:solidFill>
                <a:effectLst/>
                <a:uLnTx/>
                <a:uFillTx/>
                <a:latin typeface="Raleway" pitchFamily="2" charset="0"/>
                <a:ea typeface="+mn-ea"/>
                <a:cs typeface="Arial" panose="020B0604020202020204" pitchFamily="34" charset="0"/>
              </a:rPr>
              <a:t>Today’s objectives – did we achieve them?</a:t>
            </a:r>
          </a:p>
        </p:txBody>
      </p:sp>
      <p:sp>
        <p:nvSpPr>
          <p:cNvPr id="4" name="TextBox 3">
            <a:extLst>
              <a:ext uri="{FF2B5EF4-FFF2-40B4-BE49-F238E27FC236}">
                <a16:creationId xmlns:a16="http://schemas.microsoft.com/office/drawing/2014/main" id="{4F9F694E-5EAD-8521-F470-967AEFF7BD3A}"/>
              </a:ext>
            </a:extLst>
          </p:cNvPr>
          <p:cNvSpPr txBox="1"/>
          <p:nvPr/>
        </p:nvSpPr>
        <p:spPr>
          <a:xfrm>
            <a:off x="4470400" y="4455886"/>
            <a:ext cx="184731" cy="369332"/>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Raleway" pitchFamily="2" charset="0"/>
              <a:ea typeface="+mn-ea"/>
              <a:cs typeface="+mn-cs"/>
            </a:endParaRPr>
          </a:p>
        </p:txBody>
      </p:sp>
      <p:sp>
        <p:nvSpPr>
          <p:cNvPr id="6" name="TextBox 5">
            <a:extLst>
              <a:ext uri="{FF2B5EF4-FFF2-40B4-BE49-F238E27FC236}">
                <a16:creationId xmlns:a16="http://schemas.microsoft.com/office/drawing/2014/main" id="{8A9FD258-1DAC-7DAE-4A22-1CE5CC92D1A1}"/>
              </a:ext>
            </a:extLst>
          </p:cNvPr>
          <p:cNvSpPr txBox="1"/>
          <p:nvPr/>
        </p:nvSpPr>
        <p:spPr>
          <a:xfrm>
            <a:off x="1050590" y="1536174"/>
            <a:ext cx="10090818" cy="3785652"/>
          </a:xfrm>
          <a:prstGeom prst="rect">
            <a:avLst/>
          </a:prstGeom>
          <a:noFill/>
        </p:spPr>
        <p:txBody>
          <a:bodyPr wrap="square" rtlCol="0">
            <a:spAutoFit/>
          </a:bodyPr>
          <a:lstStyle/>
          <a:p>
            <a:pPr marL="342900" lvl="0" indent="-342900">
              <a:buFont typeface="Arial" panose="020B0604020202020204" pitchFamily="34" charset="0"/>
              <a:buChar char="•"/>
              <a:defRPr/>
            </a:pPr>
            <a:r>
              <a:rPr lang="en-GB" altLang="zh-MO" sz="3600" dirty="0">
                <a:solidFill>
                  <a:prstClr val="black"/>
                </a:solidFill>
                <a:latin typeface="Raleway" pitchFamily="2" charset="0"/>
              </a:rPr>
              <a:t>Structure: BOH/FOH (roles &amp; responsibilities).</a:t>
            </a:r>
          </a:p>
          <a:p>
            <a:pPr marL="342900" lvl="0" indent="-342900">
              <a:buFont typeface="Arial" panose="020B0604020202020204" pitchFamily="34" charset="0"/>
              <a:buChar char="•"/>
              <a:defRPr/>
            </a:pPr>
            <a:r>
              <a:rPr lang="en-GB" sz="3600" dirty="0">
                <a:solidFill>
                  <a:prstClr val="black"/>
                </a:solidFill>
                <a:latin typeface="Raleway" pitchFamily="2" charset="0"/>
                <a:ea typeface="新細明體" panose="02020500000000000000" pitchFamily="18" charset="-120"/>
              </a:rPr>
              <a:t>Kitchen Brigade.</a:t>
            </a:r>
          </a:p>
          <a:p>
            <a:pPr marL="342900" lvl="0" indent="-342900">
              <a:buFont typeface="Arial" panose="020B0604020202020204" pitchFamily="34" charset="0"/>
              <a:buChar char="•"/>
              <a:defRPr/>
            </a:pPr>
            <a:r>
              <a:rPr lang="en-GB" sz="3600" dirty="0">
                <a:solidFill>
                  <a:prstClr val="black"/>
                </a:solidFill>
                <a:latin typeface="Raleway" pitchFamily="2" charset="0"/>
                <a:ea typeface="新細明體" panose="02020500000000000000" pitchFamily="18" charset="-120"/>
              </a:rPr>
              <a:t>What is management &amp; leadership?</a:t>
            </a:r>
          </a:p>
          <a:p>
            <a:pPr marL="342900" lvl="0" indent="-342900">
              <a:buFont typeface="Arial" panose="020B0604020202020204" pitchFamily="34" charset="0"/>
              <a:buChar char="•"/>
              <a:defRPr/>
            </a:pPr>
            <a:r>
              <a:rPr lang="en-GB" sz="3600" dirty="0">
                <a:solidFill>
                  <a:prstClr val="black"/>
                </a:solidFill>
                <a:latin typeface="Raleway" pitchFamily="2" charset="0"/>
                <a:ea typeface="新細明體" panose="02020500000000000000" pitchFamily="18" charset="-120"/>
              </a:rPr>
              <a:t>Function of management.</a:t>
            </a:r>
          </a:p>
          <a:p>
            <a:pPr marL="342900" lvl="0" indent="-342900">
              <a:buFont typeface="Arial" panose="020B0604020202020204" pitchFamily="34" charset="0"/>
              <a:buChar char="•"/>
              <a:defRPr/>
            </a:pPr>
            <a:r>
              <a:rPr lang="en-GB" sz="3600" dirty="0">
                <a:solidFill>
                  <a:prstClr val="black"/>
                </a:solidFill>
                <a:latin typeface="Raleway" pitchFamily="2" charset="0"/>
                <a:ea typeface="新細明體" panose="02020500000000000000" pitchFamily="18" charset="-120"/>
              </a:rPr>
              <a:t>5 levels of leadership.</a:t>
            </a:r>
          </a:p>
          <a:p>
            <a:pPr marL="342900" lvl="0" indent="-342900">
              <a:buFont typeface="Arial" panose="020B0604020202020204" pitchFamily="34" charset="0"/>
              <a:buChar char="•"/>
              <a:defRPr/>
            </a:pPr>
            <a:r>
              <a:rPr lang="en-GB" sz="3600" dirty="0">
                <a:solidFill>
                  <a:prstClr val="black"/>
                </a:solidFill>
                <a:latin typeface="Raleway" pitchFamily="2" charset="0"/>
                <a:ea typeface="新細明體" panose="02020500000000000000" pitchFamily="18" charset="-120"/>
              </a:rPr>
              <a:t>Styles of management/leadership.</a:t>
            </a:r>
            <a:endParaRPr lang="en-GB" sz="3600" dirty="0">
              <a:solidFill>
                <a:prstClr val="black"/>
              </a:solidFill>
              <a:latin typeface="Raleway" pitchFamily="2"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797842822"/>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1826FB9-616B-FD07-CA20-F667263E1965}"/>
            </a:ext>
          </a:extLst>
        </p:cNvPr>
        <p:cNvGrpSpPr/>
        <p:nvPr/>
      </p:nvGrpSpPr>
      <p:grpSpPr>
        <a:xfrm>
          <a:off x="0" y="0"/>
          <a:ext cx="0" cy="0"/>
          <a:chOff x="0" y="0"/>
          <a:chExt cx="0" cy="0"/>
        </a:xfrm>
      </p:grpSpPr>
      <p:sp>
        <p:nvSpPr>
          <p:cNvPr id="4" name="TextBox 3">
            <a:extLst>
              <a:ext uri="{FF2B5EF4-FFF2-40B4-BE49-F238E27FC236}">
                <a16:creationId xmlns:a16="http://schemas.microsoft.com/office/drawing/2014/main" id="{E645B7C8-98E7-5B46-B84B-78CCD357123D}"/>
              </a:ext>
            </a:extLst>
          </p:cNvPr>
          <p:cNvSpPr txBox="1"/>
          <p:nvPr/>
        </p:nvSpPr>
        <p:spPr>
          <a:xfrm>
            <a:off x="4470400" y="4455886"/>
            <a:ext cx="184731" cy="369332"/>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Raleway" pitchFamily="2" charset="0"/>
              <a:ea typeface="+mn-ea"/>
              <a:cs typeface="+mn-cs"/>
            </a:endParaRPr>
          </a:p>
        </p:txBody>
      </p:sp>
      <p:pic>
        <p:nvPicPr>
          <p:cNvPr id="10" name="Picture 9">
            <a:extLst>
              <a:ext uri="{FF2B5EF4-FFF2-40B4-BE49-F238E27FC236}">
                <a16:creationId xmlns:a16="http://schemas.microsoft.com/office/drawing/2014/main" id="{0A08F6AC-F1A8-02C0-826A-2FCC1048AD9B}"/>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7536871" y="1652299"/>
            <a:ext cx="3553401" cy="3553401"/>
          </a:xfrm>
          <a:prstGeom prst="rect">
            <a:avLst/>
          </a:prstGeom>
        </p:spPr>
      </p:pic>
      <p:pic>
        <p:nvPicPr>
          <p:cNvPr id="12" name="Picture 11">
            <a:extLst>
              <a:ext uri="{FF2B5EF4-FFF2-40B4-BE49-F238E27FC236}">
                <a16:creationId xmlns:a16="http://schemas.microsoft.com/office/drawing/2014/main" id="{3F2B07B7-2700-787A-1AEB-7114EDB3037B}"/>
              </a:ext>
            </a:extLst>
          </p:cNvPr>
          <p:cNvPicPr>
            <a:picLocks noChangeAspect="1"/>
          </p:cNvPicPr>
          <p:nvPr/>
        </p:nvPicPr>
        <p:blipFill>
          <a:blip r:embed="rId5">
            <a:extLst>
              <a:ext uri="{28A0092B-C50C-407E-A947-70E740481C1C}">
                <a14:useLocalDpi xmlns:a14="http://schemas.microsoft.com/office/drawing/2010/main" val="0"/>
              </a:ext>
              <a:ext uri="{837473B0-CC2E-450A-ABE3-18F120FF3D39}">
                <a1611:picAttrSrcUrl xmlns:a1611="http://schemas.microsoft.com/office/drawing/2016/11/main" r:id="rId6"/>
              </a:ext>
            </a:extLst>
          </a:blip>
          <a:stretch>
            <a:fillRect/>
          </a:stretch>
        </p:blipFill>
        <p:spPr>
          <a:xfrm>
            <a:off x="9481703" y="571857"/>
            <a:ext cx="1904762" cy="1904762"/>
          </a:xfrm>
          <a:prstGeom prst="rect">
            <a:avLst/>
          </a:prstGeom>
        </p:spPr>
      </p:pic>
      <p:sp>
        <p:nvSpPr>
          <p:cNvPr id="15" name="TextBox 14">
            <a:extLst>
              <a:ext uri="{FF2B5EF4-FFF2-40B4-BE49-F238E27FC236}">
                <a16:creationId xmlns:a16="http://schemas.microsoft.com/office/drawing/2014/main" id="{3481DA94-551A-D4D1-30BC-996ED4652C24}"/>
              </a:ext>
            </a:extLst>
          </p:cNvPr>
          <p:cNvSpPr txBox="1"/>
          <p:nvPr/>
        </p:nvSpPr>
        <p:spPr>
          <a:xfrm>
            <a:off x="370740" y="2459503"/>
            <a:ext cx="6783478" cy="1015663"/>
          </a:xfrm>
          <a:prstGeom prst="rect">
            <a:avLst/>
          </a:prstGeom>
          <a:noFill/>
        </p:spPr>
        <p:txBody>
          <a:bodyPr wrap="square" rtlCol="0">
            <a:spAutoFit/>
          </a:bodyPr>
          <a:lstStyle/>
          <a:p>
            <a:r>
              <a:rPr lang="en-GB" sz="6000" dirty="0">
                <a:latin typeface="Raleway" pitchFamily="2" charset="0"/>
              </a:rPr>
              <a:t>Any Questions?</a:t>
            </a:r>
          </a:p>
        </p:txBody>
      </p:sp>
    </p:spTree>
    <p:extLst>
      <p:ext uri="{BB962C8B-B14F-4D97-AF65-F5344CB8AC3E}">
        <p14:creationId xmlns:p14="http://schemas.microsoft.com/office/powerpoint/2010/main" val="135738062"/>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E12E6BB-20D5-6498-7CFB-DC678501ABF1}"/>
            </a:ext>
          </a:extLst>
        </p:cNvPr>
        <p:cNvGrpSpPr/>
        <p:nvPr/>
      </p:nvGrpSpPr>
      <p:grpSpPr>
        <a:xfrm>
          <a:off x="0" y="0"/>
          <a:ext cx="0" cy="0"/>
          <a:chOff x="0" y="0"/>
          <a:chExt cx="0" cy="0"/>
        </a:xfrm>
      </p:grpSpPr>
      <p:sp>
        <p:nvSpPr>
          <p:cNvPr id="4" name="TextBox 3">
            <a:extLst>
              <a:ext uri="{FF2B5EF4-FFF2-40B4-BE49-F238E27FC236}">
                <a16:creationId xmlns:a16="http://schemas.microsoft.com/office/drawing/2014/main" id="{5D58C4C8-0B10-AB03-7895-6E1CADFD8E96}"/>
              </a:ext>
            </a:extLst>
          </p:cNvPr>
          <p:cNvSpPr txBox="1"/>
          <p:nvPr/>
        </p:nvSpPr>
        <p:spPr>
          <a:xfrm>
            <a:off x="4470400" y="4455886"/>
            <a:ext cx="184731" cy="369332"/>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Raleway" pitchFamily="2" charset="0"/>
              <a:ea typeface="+mn-ea"/>
              <a:cs typeface="+mn-cs"/>
            </a:endParaRPr>
          </a:p>
        </p:txBody>
      </p:sp>
      <p:sp>
        <p:nvSpPr>
          <p:cNvPr id="15" name="TextBox 14">
            <a:extLst>
              <a:ext uri="{FF2B5EF4-FFF2-40B4-BE49-F238E27FC236}">
                <a16:creationId xmlns:a16="http://schemas.microsoft.com/office/drawing/2014/main" id="{48AC07C7-72A7-DD2F-90A5-4814B59C864D}"/>
              </a:ext>
            </a:extLst>
          </p:cNvPr>
          <p:cNvSpPr txBox="1"/>
          <p:nvPr/>
        </p:nvSpPr>
        <p:spPr>
          <a:xfrm>
            <a:off x="132316" y="868820"/>
            <a:ext cx="5669112" cy="4401205"/>
          </a:xfrm>
          <a:prstGeom prst="rect">
            <a:avLst/>
          </a:prstGeom>
          <a:noFill/>
        </p:spPr>
        <p:txBody>
          <a:bodyPr wrap="square" rtlCol="0">
            <a:spAutoFit/>
          </a:bodyPr>
          <a:lstStyle/>
          <a:p>
            <a:pPr marL="857250" indent="-857250">
              <a:buFont typeface="Wingdings" panose="05000000000000000000" pitchFamily="2" charset="2"/>
              <a:buChar char="Ø"/>
            </a:pPr>
            <a:r>
              <a:rPr lang="en-GB" sz="2800" dirty="0">
                <a:latin typeface="Raleway" pitchFamily="2" charset="0"/>
              </a:rPr>
              <a:t>Identifying your role within a team &amp; your preferred leadership style</a:t>
            </a:r>
          </a:p>
          <a:p>
            <a:endParaRPr lang="en-GB" sz="2800" dirty="0">
              <a:latin typeface="Raleway" pitchFamily="2" charset="0"/>
            </a:endParaRPr>
          </a:p>
          <a:p>
            <a:pPr marL="857250" indent="-857250">
              <a:buFont typeface="Wingdings" panose="05000000000000000000" pitchFamily="2" charset="2"/>
              <a:buChar char="Ø"/>
            </a:pPr>
            <a:r>
              <a:rPr lang="en-GB" sz="2800" dirty="0">
                <a:latin typeface="Raleway" pitchFamily="2" charset="0"/>
              </a:rPr>
              <a:t>Managing diverse teams effectively</a:t>
            </a:r>
          </a:p>
          <a:p>
            <a:endParaRPr lang="en-GB" sz="2800" dirty="0">
              <a:latin typeface="Raleway" pitchFamily="2" charset="0"/>
            </a:endParaRPr>
          </a:p>
          <a:p>
            <a:pPr marL="857250" indent="-857250">
              <a:buFont typeface="Wingdings" panose="05000000000000000000" pitchFamily="2" charset="2"/>
              <a:buChar char="Ø"/>
            </a:pPr>
            <a:r>
              <a:rPr lang="en-GB" sz="2800" dirty="0">
                <a:latin typeface="Raleway" pitchFamily="2" charset="0"/>
              </a:rPr>
              <a:t>Belbin Team Roles</a:t>
            </a:r>
          </a:p>
          <a:p>
            <a:endParaRPr lang="en-GB" sz="2800" dirty="0">
              <a:latin typeface="Raleway" pitchFamily="2" charset="0"/>
            </a:endParaRPr>
          </a:p>
          <a:p>
            <a:pPr marL="857250" indent="-857250">
              <a:buFont typeface="Wingdings" panose="05000000000000000000" pitchFamily="2" charset="2"/>
              <a:buChar char="Ø"/>
            </a:pPr>
            <a:r>
              <a:rPr lang="en-GB" sz="2800" dirty="0">
                <a:latin typeface="Raleway" pitchFamily="2" charset="0"/>
              </a:rPr>
              <a:t>MBTI Personality Test</a:t>
            </a:r>
          </a:p>
        </p:txBody>
      </p:sp>
      <p:pic>
        <p:nvPicPr>
          <p:cNvPr id="3" name="Picture 2">
            <a:extLst>
              <a:ext uri="{FF2B5EF4-FFF2-40B4-BE49-F238E27FC236}">
                <a16:creationId xmlns:a16="http://schemas.microsoft.com/office/drawing/2014/main" id="{A0440F56-ADDF-CC21-219D-43ECE5FBF3A3}"/>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6096000" y="1271770"/>
            <a:ext cx="5400675" cy="3595307"/>
          </a:xfrm>
          <a:prstGeom prst="rect">
            <a:avLst/>
          </a:prstGeom>
        </p:spPr>
      </p:pic>
    </p:spTree>
    <p:extLst>
      <p:ext uri="{BB962C8B-B14F-4D97-AF65-F5344CB8AC3E}">
        <p14:creationId xmlns:p14="http://schemas.microsoft.com/office/powerpoint/2010/main" val="458791480"/>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4FF236-FB48-81BC-BD40-7ACFE8527CDC}"/>
            </a:ext>
          </a:extLst>
        </p:cNvPr>
        <p:cNvGrpSpPr/>
        <p:nvPr/>
      </p:nvGrpSpPr>
      <p:grpSpPr>
        <a:xfrm>
          <a:off x="0" y="0"/>
          <a:ext cx="0" cy="0"/>
          <a:chOff x="0" y="0"/>
          <a:chExt cx="0" cy="0"/>
        </a:xfrm>
      </p:grpSpPr>
      <p:sp>
        <p:nvSpPr>
          <p:cNvPr id="4" name="TextBox 3">
            <a:extLst>
              <a:ext uri="{FF2B5EF4-FFF2-40B4-BE49-F238E27FC236}">
                <a16:creationId xmlns:a16="http://schemas.microsoft.com/office/drawing/2014/main" id="{7BC19260-10B9-08EC-D2BF-149F7CE2710F}"/>
              </a:ext>
            </a:extLst>
          </p:cNvPr>
          <p:cNvSpPr txBox="1"/>
          <p:nvPr/>
        </p:nvSpPr>
        <p:spPr>
          <a:xfrm>
            <a:off x="4470400" y="4455886"/>
            <a:ext cx="184731" cy="369332"/>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Raleway" pitchFamily="2" charset="0"/>
              <a:ea typeface="+mn-ea"/>
              <a:cs typeface="+mn-cs"/>
            </a:endParaRPr>
          </a:p>
        </p:txBody>
      </p:sp>
      <p:sp>
        <p:nvSpPr>
          <p:cNvPr id="2" name="TextBox 1">
            <a:extLst>
              <a:ext uri="{FF2B5EF4-FFF2-40B4-BE49-F238E27FC236}">
                <a16:creationId xmlns:a16="http://schemas.microsoft.com/office/drawing/2014/main" id="{D93E1EAA-C0CF-886D-2AC1-3FDE2E73C077}"/>
              </a:ext>
            </a:extLst>
          </p:cNvPr>
          <p:cNvSpPr txBox="1"/>
          <p:nvPr/>
        </p:nvSpPr>
        <p:spPr>
          <a:xfrm>
            <a:off x="276447" y="191386"/>
            <a:ext cx="11589488" cy="923330"/>
          </a:xfrm>
          <a:prstGeom prst="rect">
            <a:avLst/>
          </a:prstGeom>
          <a:noFill/>
        </p:spPr>
        <p:txBody>
          <a:bodyPr wrap="square" rtlCol="0">
            <a:spAutoFit/>
          </a:bodyPr>
          <a:lstStyle/>
          <a:p>
            <a:r>
              <a:rPr lang="en-GB" sz="5400" b="1" dirty="0">
                <a:latin typeface="Raleway" pitchFamily="2" charset="0"/>
              </a:rPr>
              <a:t>Reference List</a:t>
            </a:r>
          </a:p>
        </p:txBody>
      </p:sp>
      <p:sp>
        <p:nvSpPr>
          <p:cNvPr id="6" name="TextBox 5">
            <a:extLst>
              <a:ext uri="{FF2B5EF4-FFF2-40B4-BE49-F238E27FC236}">
                <a16:creationId xmlns:a16="http://schemas.microsoft.com/office/drawing/2014/main" id="{CBC739D6-7EAD-8FB0-4FC9-74DCDE435522}"/>
              </a:ext>
            </a:extLst>
          </p:cNvPr>
          <p:cNvSpPr txBox="1"/>
          <p:nvPr/>
        </p:nvSpPr>
        <p:spPr>
          <a:xfrm>
            <a:off x="276447" y="905232"/>
            <a:ext cx="11589487" cy="4893647"/>
          </a:xfrm>
          <a:prstGeom prst="rect">
            <a:avLst/>
          </a:prstGeom>
          <a:noFill/>
        </p:spPr>
        <p:txBody>
          <a:bodyPr wrap="square">
            <a:spAutoFit/>
          </a:bodyPr>
          <a:lstStyle/>
          <a:p>
            <a:endParaRPr lang="en-GB" sz="1800" dirty="0">
              <a:effectLst/>
            </a:endParaRPr>
          </a:p>
          <a:p>
            <a:r>
              <a:rPr lang="en-GB" sz="1400" dirty="0">
                <a:effectLst/>
                <a:latin typeface="Raleway" pitchFamily="2" charset="0"/>
              </a:rPr>
              <a:t>Adair, J.E. (1989) </a:t>
            </a:r>
            <a:r>
              <a:rPr lang="en-GB" sz="1400" i="1" dirty="0">
                <a:effectLst/>
                <a:latin typeface="Raleway" pitchFamily="2" charset="0"/>
              </a:rPr>
              <a:t>Action-centred leadership</a:t>
            </a:r>
            <a:r>
              <a:rPr lang="en-GB" sz="1400" dirty="0">
                <a:effectLst/>
                <a:latin typeface="Raleway" pitchFamily="2" charset="0"/>
              </a:rPr>
              <a:t>. Aldershot, England: Gower.</a:t>
            </a:r>
          </a:p>
          <a:p>
            <a:endParaRPr lang="en-GB" sz="1400" dirty="0">
              <a:latin typeface="Raleway" pitchFamily="2" charset="0"/>
            </a:endParaRPr>
          </a:p>
          <a:p>
            <a:r>
              <a:rPr lang="en-GB" sz="1400" dirty="0">
                <a:effectLst/>
                <a:latin typeface="Raleway" pitchFamily="2" charset="0"/>
              </a:rPr>
              <a:t>FX Networks. (2023) Garrett Confronts Richie While Polishing Forks – Scene | The Bear | FX [online], available at:  </a:t>
            </a:r>
            <a:r>
              <a:rPr lang="en-GB" sz="1400" dirty="0">
                <a:latin typeface="Raleway" pitchFamily="2" charset="0"/>
                <a:hlinkClick r:id="rId3"/>
              </a:rPr>
              <a:t>Garrett Confronts Richie While Polishing Forks - Scene | The Bear | FX</a:t>
            </a:r>
            <a:endParaRPr lang="en-GB" sz="1400" dirty="0">
              <a:effectLst/>
              <a:latin typeface="Raleway" pitchFamily="2" charset="0"/>
            </a:endParaRPr>
          </a:p>
          <a:p>
            <a:endParaRPr lang="en-GB" sz="1400" dirty="0">
              <a:latin typeface="Raleway" pitchFamily="2" charset="0"/>
            </a:endParaRPr>
          </a:p>
          <a:p>
            <a:r>
              <a:rPr lang="en-GB" sz="1400" dirty="0">
                <a:latin typeface="Raleway" pitchFamily="2" charset="0"/>
              </a:rPr>
              <a:t>Grint, K. and Nixon, D. (2015) </a:t>
            </a:r>
            <a:r>
              <a:rPr lang="en-GB" sz="1400" i="1" dirty="0">
                <a:latin typeface="Raleway" pitchFamily="2" charset="0"/>
              </a:rPr>
              <a:t>The sociology of Work</a:t>
            </a:r>
            <a:r>
              <a:rPr lang="en-GB" sz="1400" dirty="0">
                <a:latin typeface="Raleway" pitchFamily="2" charset="0"/>
              </a:rPr>
              <a:t>. Cambridge: Polity Press.</a:t>
            </a:r>
          </a:p>
          <a:p>
            <a:endParaRPr lang="en-GB" sz="1400" dirty="0">
              <a:latin typeface="Raleway" pitchFamily="2" charset="0"/>
            </a:endParaRPr>
          </a:p>
          <a:p>
            <a:r>
              <a:rPr lang="en-GB" sz="1400" dirty="0">
                <a:latin typeface="Raleway" pitchFamily="2" charset="0"/>
              </a:rPr>
              <a:t>Kellerman, B. (2014) </a:t>
            </a:r>
            <a:r>
              <a:rPr lang="en-GB" sz="1400" i="1" dirty="0">
                <a:latin typeface="Raleway" pitchFamily="2" charset="0"/>
              </a:rPr>
              <a:t>Bad leadership what it is, how it happens, why it matters</a:t>
            </a:r>
            <a:r>
              <a:rPr lang="en-GB" sz="1400" dirty="0">
                <a:latin typeface="Raleway" pitchFamily="2" charset="0"/>
              </a:rPr>
              <a:t>. Boston: Harvard Business Review Press. </a:t>
            </a:r>
            <a:endParaRPr lang="en-GB" sz="1400" dirty="0">
              <a:effectLst/>
              <a:latin typeface="Raleway" pitchFamily="2" charset="0"/>
            </a:endParaRPr>
          </a:p>
          <a:p>
            <a:endParaRPr lang="en-GB" sz="1400" dirty="0">
              <a:effectLst/>
              <a:latin typeface="Raleway" pitchFamily="2" charset="0"/>
            </a:endParaRPr>
          </a:p>
          <a:p>
            <a:r>
              <a:rPr lang="en-GB" sz="1400" dirty="0">
                <a:effectLst/>
                <a:latin typeface="Raleway" pitchFamily="2" charset="0"/>
              </a:rPr>
              <a:t>Kotter, J.P. (2017) ‘What leaders really do’, </a:t>
            </a:r>
            <a:r>
              <a:rPr lang="en-GB" sz="1400" i="1" dirty="0">
                <a:effectLst/>
                <a:latin typeface="Raleway" pitchFamily="2" charset="0"/>
              </a:rPr>
              <a:t>Leadership Perspectives</a:t>
            </a:r>
            <a:r>
              <a:rPr lang="en-GB" sz="1400" dirty="0">
                <a:effectLst/>
                <a:latin typeface="Raleway" pitchFamily="2" charset="0"/>
              </a:rPr>
              <a:t>, pp. 7–15. doi:10.4324/9781315250601-2.</a:t>
            </a:r>
          </a:p>
          <a:p>
            <a:endParaRPr lang="en-GB" sz="1400" dirty="0">
              <a:latin typeface="Raleway" pitchFamily="2" charset="0"/>
            </a:endParaRPr>
          </a:p>
          <a:p>
            <a:r>
              <a:rPr lang="en-GB" sz="1400" dirty="0">
                <a:latin typeface="Raleway" pitchFamily="2" charset="0"/>
              </a:rPr>
              <a:t>McKinsey &amp; Company. (2024) ‘What is leadership: A definition and way forward’ [online], available at: </a:t>
            </a:r>
            <a:r>
              <a:rPr lang="en-GB" sz="1400" dirty="0">
                <a:latin typeface="Raleway" pitchFamily="2" charset="0"/>
                <a:hlinkClick r:id="rId4"/>
              </a:rPr>
              <a:t>What is leadership: A definition and way forward | McKinsey</a:t>
            </a:r>
            <a:endParaRPr lang="en-GB" sz="1400" dirty="0">
              <a:latin typeface="Raleway" pitchFamily="2" charset="0"/>
            </a:endParaRPr>
          </a:p>
          <a:p>
            <a:endParaRPr lang="en-GB" sz="1400" dirty="0">
              <a:effectLst/>
              <a:latin typeface="Raleway" pitchFamily="2" charset="0"/>
            </a:endParaRPr>
          </a:p>
          <a:p>
            <a:r>
              <a:rPr lang="en-GB" sz="1400" dirty="0">
                <a:latin typeface="Raleway" pitchFamily="2" charset="0"/>
              </a:rPr>
              <a:t>Sinek, S. (2025) Would You Still Lead If No One Ever Knew Your Name? [online], available at: </a:t>
            </a:r>
            <a:r>
              <a:rPr lang="en-GB" sz="1400" dirty="0">
                <a:latin typeface="Raleway" pitchFamily="2" charset="0"/>
                <a:hlinkClick r:id="rId5"/>
              </a:rPr>
              <a:t>The Power of Leading Without Recognition - Simon Sinek</a:t>
            </a:r>
            <a:endParaRPr lang="en-GB" sz="1400" dirty="0">
              <a:latin typeface="Raleway" pitchFamily="2" charset="0"/>
            </a:endParaRPr>
          </a:p>
          <a:p>
            <a:endParaRPr lang="en-GB" sz="1400" dirty="0">
              <a:effectLst/>
              <a:latin typeface="Raleway" pitchFamily="2" charset="0"/>
            </a:endParaRPr>
          </a:p>
          <a:p>
            <a:r>
              <a:rPr lang="en-GB" sz="1400" dirty="0">
                <a:latin typeface="Raleway" pitchFamily="2" charset="0"/>
              </a:rPr>
              <a:t>TED. (2010) How Great Leaders Inspire Action | Simon Sinek | TED [online], available at: </a:t>
            </a:r>
            <a:r>
              <a:rPr lang="en-GB" sz="1400" dirty="0">
                <a:latin typeface="Raleway" pitchFamily="2" charset="0"/>
                <a:hlinkClick r:id="rId6"/>
              </a:rPr>
              <a:t>How Great Leaders Inspire Action | Simon Sinek | TED</a:t>
            </a:r>
            <a:endParaRPr lang="en-GB" sz="1400" dirty="0">
              <a:effectLst/>
              <a:latin typeface="Raleway" pitchFamily="2" charset="0"/>
            </a:endParaRPr>
          </a:p>
          <a:p>
            <a:endParaRPr lang="en-GB" sz="1400" dirty="0">
              <a:latin typeface="Raleway" pitchFamily="2" charset="0"/>
            </a:endParaRPr>
          </a:p>
          <a:p>
            <a:r>
              <a:rPr lang="en-GB" sz="1400" dirty="0">
                <a:effectLst/>
                <a:latin typeface="Raleway" pitchFamily="2" charset="0"/>
              </a:rPr>
              <a:t>Weber, M., Roth, G. and Wittich, C. (2013) </a:t>
            </a:r>
            <a:r>
              <a:rPr lang="en-GB" sz="1400" i="1" dirty="0">
                <a:effectLst/>
                <a:latin typeface="Raleway" pitchFamily="2" charset="0"/>
              </a:rPr>
              <a:t>Economy and society: An outline of interpretive sociology</a:t>
            </a:r>
            <a:r>
              <a:rPr lang="en-GB" sz="1400" dirty="0">
                <a:effectLst/>
                <a:latin typeface="Raleway" pitchFamily="2" charset="0"/>
              </a:rPr>
              <a:t>. Berkeley: University of California Press. </a:t>
            </a:r>
          </a:p>
        </p:txBody>
      </p:sp>
    </p:spTree>
    <p:extLst>
      <p:ext uri="{BB962C8B-B14F-4D97-AF65-F5344CB8AC3E}">
        <p14:creationId xmlns:p14="http://schemas.microsoft.com/office/powerpoint/2010/main" val="2905352407"/>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PRESGUID" val="4cf142e9-6262-4971-b76f-2fc6e55fa87e"/>
  <p:tag name="VEVOX.CONNECTED.SESSION" val="{&quot;access_code&quot;:&quot;177403615&quot;,&quot;project_id&quot;:796978}"/>
</p:tagLst>
</file>

<file path=ppt/tags/tag2.xml><?xml version="1.0" encoding="utf-8"?>
<p:tagLst xmlns:a="http://schemas.openxmlformats.org/drawingml/2006/main" xmlns:r="http://schemas.openxmlformats.org/officeDocument/2006/relationships" xmlns:p="http://schemas.openxmlformats.org/presentationml/2006/main">
  <p:tag name="VEVOX.QR.DIMENSIONS" val="0"/>
  <p:tag name="VEVOX.INSTRUCTIONS.V2" val="177403615"/>
</p:tagLst>
</file>

<file path=ppt/tags/tag3.xml><?xml version="1.0" encoding="utf-8"?>
<p:tagLst xmlns:a="http://schemas.openxmlformats.org/drawingml/2006/main" xmlns:r="http://schemas.openxmlformats.org/officeDocument/2006/relationships" xmlns:p="http://schemas.openxmlformats.org/presentationml/2006/main">
  <p:tag name="VEVOX.INSTRUCTIONSLIDE" val="join_instructions_title"/>
</p:tagLst>
</file>

<file path=ppt/tags/tag4.xml><?xml version="1.0" encoding="utf-8"?>
<p:tagLst xmlns:a="http://schemas.openxmlformats.org/drawingml/2006/main" xmlns:r="http://schemas.openxmlformats.org/officeDocument/2006/relationships" xmlns:p="http://schemas.openxmlformats.org/presentationml/2006/main">
  <p:tag name="VEVOX.CONTENT.PLACEHOLDER" val="2"/>
</p:tagLst>
</file>

<file path=ppt/tags/tag5.xml><?xml version="1.0" encoding="utf-8"?>
<p:tagLst xmlns:a="http://schemas.openxmlformats.org/drawingml/2006/main" xmlns:r="http://schemas.openxmlformats.org/officeDocument/2006/relationships" xmlns:p="http://schemas.openxmlformats.org/presentationml/2006/main">
  <p:tag name="VEVOX.INSTRUCTION.TEXT" val="join_instructions_text"/>
</p:tagLst>
</file>

<file path=ppt/tags/tag6.xml><?xml version="1.0" encoding="utf-8"?>
<p:tagLst xmlns:a="http://schemas.openxmlformats.org/drawingml/2006/main" xmlns:r="http://schemas.openxmlformats.org/officeDocument/2006/relationships" xmlns:p="http://schemas.openxmlformats.org/presentationml/2006/main">
  <p:tag name="VEVOX.QR.IMAGE" val="x"/>
</p:tagLst>
</file>

<file path=ppt/tags/tag7.xml><?xml version="1.0" encoding="utf-8"?>
<p:tagLst xmlns:a="http://schemas.openxmlformats.org/drawingml/2006/main" xmlns:r="http://schemas.openxmlformats.org/officeDocument/2006/relationships" xmlns:p="http://schemas.openxmlformats.org/presentationml/2006/main">
  <p:tag name="VEVOX.POLL" val="{&quot;@type&quot;:&quot;OpenTextQuestion&quot;,&quot;wordCloudQuestion&quot;:true,&quot;lowerCaseAlias&quot;:&quot;&quot;,&quot;id&quot;:&quot;5152644&quot;,&quot;alias&quot;:&quot;&quot;,&quot;text&quot;:&quot;&lt;p&gt;What are the core activities that managers perform?&lt;/p&gt;&quot;,&quot;image&quot;:null,&quot;imageAltText&quot;:&quot;&quot;,&quot;questionSettings&quot;:{},&quot;resultDisplayType&quot;:&quot;default&quot;,&quot;maxLength&quot;:2000,&quot;maxWords&quot;:150,&quot;resultFormat&quot;:&quot;WORD_CLOUD2&quot;,&quot;maxWordCount&quot;:null,&quot;maxWordLength&quot;:null,&quot;correctAnswers&quot;:[],&quot;correctAnswerExplanation&quot;:null}"/>
  <p:tag name="VEVOX.ORIGIN.SESSION.ID" val="800915"/>
  <p:tag name="VEVOX.ORIGIN.QUESTION.ID" val="5152644"/>
  <p:tag name="VEVOX.ORIGIN.UUID" val="66575475-e788-4537-a8ca-2350d95e426c"/>
  <p:tag name="VEVOX.QUESTIONSLIDEID" val="1016#3422357278/1026419322"/>
  <p:tag name="VEVOX.SLIDEFORMAT.VERSION" val="1.020"/>
  <p:tag name="VEVOX.ACCENTCATCHERS" val="[&quot;6&quot;,&quot;4&quot;,&quot;5&quot;,&quot;7&quot;,&quot;8&quot;,&quot;9&quot;]"/>
  <p:tag name="VEVOX.HASRESULTS" val="true"/>
</p:tagLst>
</file>

<file path=ppt/tags/tag8.xml><?xml version="1.0" encoding="utf-8"?>
<p:tagLst xmlns:a="http://schemas.openxmlformats.org/drawingml/2006/main" xmlns:r="http://schemas.openxmlformats.org/officeDocument/2006/relationships" xmlns:p="http://schemas.openxmlformats.org/presentationml/2006/main">
  <p:tag name="VEVOX.QUESTION" val="What are the core activities that managers perform?"/>
</p:tagLst>
</file>

<file path=ppt/tags/tag9.xml><?xml version="1.0" encoding="utf-8"?>
<p:tagLst xmlns:a="http://schemas.openxmlformats.org/drawingml/2006/main" xmlns:r="http://schemas.openxmlformats.org/officeDocument/2006/relationships" xmlns:p="http://schemas.openxmlformats.org/presentationml/2006/main">
  <p:tag name="VEVOX.CONTENT.PLACEHOLDER" val="2"/>
</p:tagLst>
</file>

<file path=ppt/tags/tag10.xml><?xml version="1.0" encoding="utf-8"?>
<p:tagLst xmlns:a="http://schemas.openxmlformats.org/drawingml/2006/main" xmlns:r="http://schemas.openxmlformats.org/officeDocument/2006/relationships" xmlns:p="http://schemas.openxmlformats.org/presentationml/2006/main">
  <p:tag name="VEVOX.ACCENTCOPY" val="2"/>
</p:tagLst>
</file>

<file path=ppt/tags/tag11.xml><?xml version="1.0" encoding="utf-8"?>
<p:tagLst xmlns:a="http://schemas.openxmlformats.org/drawingml/2006/main" xmlns:r="http://schemas.openxmlformats.org/officeDocument/2006/relationships" xmlns:p="http://schemas.openxmlformats.org/presentationml/2006/main">
  <p:tag name="VEVOX.ACCENTCOPY" val="3"/>
</p:tagLst>
</file>

<file path=ppt/tags/tag12.xml><?xml version="1.0" encoding="utf-8"?>
<p:tagLst xmlns:a="http://schemas.openxmlformats.org/drawingml/2006/main" xmlns:r="http://schemas.openxmlformats.org/officeDocument/2006/relationships" xmlns:p="http://schemas.openxmlformats.org/presentationml/2006/main">
  <p:tag name="VEVOX.ACCENTCOPY" val="1"/>
</p:tagLst>
</file>

<file path=ppt/tags/tag13.xml><?xml version="1.0" encoding="utf-8"?>
<p:tagLst xmlns:a="http://schemas.openxmlformats.org/drawingml/2006/main" xmlns:r="http://schemas.openxmlformats.org/officeDocument/2006/relationships" xmlns:p="http://schemas.openxmlformats.org/presentationml/2006/main">
  <p:tag name="VEVOX.ACCENTCOPY" val="4"/>
</p:tagLst>
</file>

<file path=ppt/tags/tag14.xml><?xml version="1.0" encoding="utf-8"?>
<p:tagLst xmlns:a="http://schemas.openxmlformats.org/drawingml/2006/main" xmlns:r="http://schemas.openxmlformats.org/officeDocument/2006/relationships" xmlns:p="http://schemas.openxmlformats.org/presentationml/2006/main">
  <p:tag name="VEVOX.ACCENTCOPY" val="5"/>
</p:tagLst>
</file>

<file path=ppt/tags/tag15.xml><?xml version="1.0" encoding="utf-8"?>
<p:tagLst xmlns:a="http://schemas.openxmlformats.org/drawingml/2006/main" xmlns:r="http://schemas.openxmlformats.org/officeDocument/2006/relationships" xmlns:p="http://schemas.openxmlformats.org/presentationml/2006/main">
  <p:tag name="VEVOX.ACCENTCOPY" val="6"/>
</p:tagLst>
</file>

<file path=ppt/tags/tag16.xml><?xml version="1.0" encoding="utf-8"?>
<p:tagLst xmlns:a="http://schemas.openxmlformats.org/drawingml/2006/main" xmlns:r="http://schemas.openxmlformats.org/officeDocument/2006/relationships" xmlns:p="http://schemas.openxmlformats.org/presentationml/2006/main">
  <p:tag name="VEVOX.PARTICIPANTS" val="{&quot;left&quot;:5,&quot;top&quot;:5,&quot;width&quot;:160,&quot;height&quot;:30}"/>
</p:tagLst>
</file>

<file path=ppt/tags/tag17.xml><?xml version="1.0" encoding="utf-8"?>
<p:tagLst xmlns:a="http://schemas.openxmlformats.org/drawingml/2006/main" xmlns:r="http://schemas.openxmlformats.org/officeDocument/2006/relationships" xmlns:p="http://schemas.openxmlformats.org/presentationml/2006/main">
  <p:tag name="VEVOX.POLLSTATUSTEXT" val="{&quot;left&quot;:795,&quot;top&quot;:5,&quot;width&quot;:160,&quot;height&quot;:30}"/>
</p:tagLst>
</file>

<file path=ppt/tags/tag18.xml><?xml version="1.0" encoding="utf-8"?>
<p:tagLst xmlns:a="http://schemas.openxmlformats.org/drawingml/2006/main" xmlns:r="http://schemas.openxmlformats.org/officeDocument/2006/relationships" xmlns:p="http://schemas.openxmlformats.org/presentationml/2006/main">
  <p:tag name="VEVOX.PARTICIPANTSDOODLE.SHOULDERS" val="{&quot;left&quot;:13,&quot;top&quot;:20,&quot;width&quot;:14,&quot;height&quot;:10}"/>
</p:tagLst>
</file>

<file path=ppt/tags/tag19.xml><?xml version="1.0" encoding="utf-8"?>
<p:tagLst xmlns:a="http://schemas.openxmlformats.org/drawingml/2006/main" xmlns:r="http://schemas.openxmlformats.org/officeDocument/2006/relationships" xmlns:p="http://schemas.openxmlformats.org/presentationml/2006/main">
  <p:tag name="VEVOX.PARTICIPANTSDOODLE.HEAD" val="{&quot;left&quot;:15,&quot;top&quot;:10,&quot;width&quot;:10,&quot;height&quot;:10}"/>
</p:tagLst>
</file>

<file path=ppt/tags/tag20.xml><?xml version="1.0" encoding="utf-8"?>
<p:tagLst xmlns:a="http://schemas.openxmlformats.org/drawingml/2006/main" xmlns:r="http://schemas.openxmlformats.org/officeDocument/2006/relationships" xmlns:p="http://schemas.openxmlformats.org/presentationml/2006/main">
  <p:tag name="VEVOX.COUNTDOWNTIMER.DISPLAY" val="{&quot;left&quot;:893,&quot;top&quot;:473,&quot;width&quot;:60,&quot;height&quot;:60}"/>
</p:tagLst>
</file>

<file path=ppt/tags/tag21.xml><?xml version="1.0" encoding="utf-8"?>
<p:tagLst xmlns:a="http://schemas.openxmlformats.org/drawingml/2006/main" xmlns:r="http://schemas.openxmlformats.org/officeDocument/2006/relationships" xmlns:p="http://schemas.openxmlformats.org/presentationml/2006/main">
  <p:tag name="VEVOX.JOIN.URL" val="{&quot;left&quot;:270,&quot;top&quot;:7,&quot;width&quot;:190,&quot;height&quot;:30}"/>
</p:tagLst>
</file>

<file path=ppt/tags/tag22.xml><?xml version="1.0" encoding="utf-8"?>
<p:tagLst xmlns:a="http://schemas.openxmlformats.org/drawingml/2006/main" xmlns:r="http://schemas.openxmlformats.org/officeDocument/2006/relationships" xmlns:p="http://schemas.openxmlformats.org/presentationml/2006/main">
  <p:tag name="VEVOX.ACCESSCODE.DISPLAY" val="{&quot;left&quot;:500,&quot;top&quot;:8,&quot;width&quot;:190,&quot;height&quot;:30}"/>
</p:tagLst>
</file>

<file path=ppt/tags/tag23.xml><?xml version="1.0" encoding="utf-8"?>
<p:tagLst xmlns:a="http://schemas.openxmlformats.org/drawingml/2006/main" xmlns:r="http://schemas.openxmlformats.org/officeDocument/2006/relationships" xmlns:p="http://schemas.openxmlformats.org/presentationml/2006/main">
  <p:tag name="VEVOX.NEWWC.CONTENT" val="X"/>
</p:tagLst>
</file>

<file path=ppt/tags/tag24.xml><?xml version="1.0" encoding="utf-8"?>
<p:tagLst xmlns:a="http://schemas.openxmlformats.org/drawingml/2006/main" xmlns:r="http://schemas.openxmlformats.org/officeDocument/2006/relationships" xmlns:p="http://schemas.openxmlformats.org/presentationml/2006/main">
  <p:tag name="VEVOX.RESULT" val="{&quot;@type&quot;:&quot;OpenTextQuestion&quot;,&quot;wordCloudQuestion&quot;:true,&quot;lowerCaseAlias&quot;:&quot;&quot;,&quot;id&quot;:&quot;5152644&quot;,&quot;alias&quot;:&quot;&quot;,&quot;text&quot;:&quot;&lt;p&gt;What are the core activities that managers perform?&lt;/p&gt;&quot;,&quot;image&quot;:null,&quot;imageAltText&quot;:&quot;&quot;,&quot;questionSettings&quot;:{},&quot;resultDisplayType&quot;:&quot;default&quot;,&quot;maxLength&quot;:2000,&quot;maxWords&quot;:150,&quot;resultFormat&quot;:&quot;WORD_CLOUD2&quot;,&quot;maxWordCount&quot;:null,&quot;maxWordLength&quot;:null,&quot;correctAnswers&quot;:[],&quot;correctAnswerExplanation&quot;:null}"/>
  <p:tag name="VEVOX.QUESTIONSLIDEID" val="1016#3422357278/1026419322"/>
  <p:tag name="VEVOX.SLIDEFORMAT.VERSION" val="1.020"/>
  <p:tag name="VEVOX.ACCENTCATCHERS" val="[&quot;6&quot;,&quot;4&quot;,&quot;5&quot;,&quot;7&quot;,&quot;8&quot;,&quot;9&quot;]"/>
  <p:tag name="VEVOX.HASRESULTS" val="true"/>
</p:tagLst>
</file>

<file path=ppt/tags/tag25.xml><?xml version="1.0" encoding="utf-8"?>
<p:tagLst xmlns:a="http://schemas.openxmlformats.org/drawingml/2006/main" xmlns:r="http://schemas.openxmlformats.org/officeDocument/2006/relationships" xmlns:p="http://schemas.openxmlformats.org/presentationml/2006/main">
  <p:tag name="VEVOX.QUESTION" val="What are the core activities that managers perform?"/>
</p:tagLst>
</file>

<file path=ppt/tags/tag26.xml><?xml version="1.0" encoding="utf-8"?>
<p:tagLst xmlns:a="http://schemas.openxmlformats.org/drawingml/2006/main" xmlns:r="http://schemas.openxmlformats.org/officeDocument/2006/relationships" xmlns:p="http://schemas.openxmlformats.org/presentationml/2006/main">
  <p:tag name="VEVOX.CONTENT.PLACEHOLDER" val="2"/>
</p:tagLst>
</file>

<file path=ppt/tags/tag27.xml><?xml version="1.0" encoding="utf-8"?>
<p:tagLst xmlns:a="http://schemas.openxmlformats.org/drawingml/2006/main" xmlns:r="http://schemas.openxmlformats.org/officeDocument/2006/relationships" xmlns:p="http://schemas.openxmlformats.org/presentationml/2006/main">
  <p:tag name="VEVOX.ACCENTCOPY" val="2"/>
</p:tagLst>
</file>

<file path=ppt/tags/tag28.xml><?xml version="1.0" encoding="utf-8"?>
<p:tagLst xmlns:a="http://schemas.openxmlformats.org/drawingml/2006/main" xmlns:r="http://schemas.openxmlformats.org/officeDocument/2006/relationships" xmlns:p="http://schemas.openxmlformats.org/presentationml/2006/main">
  <p:tag name="VEVOX.ACCENTCOPY" val="3"/>
</p:tagLst>
</file>

<file path=ppt/tags/tag29.xml><?xml version="1.0" encoding="utf-8"?>
<p:tagLst xmlns:a="http://schemas.openxmlformats.org/drawingml/2006/main" xmlns:r="http://schemas.openxmlformats.org/officeDocument/2006/relationships" xmlns:p="http://schemas.openxmlformats.org/presentationml/2006/main">
  <p:tag name="VEVOX.ACCENTCOPY" val="1"/>
</p:tagLst>
</file>

<file path=ppt/tags/tag30.xml><?xml version="1.0" encoding="utf-8"?>
<p:tagLst xmlns:a="http://schemas.openxmlformats.org/drawingml/2006/main" xmlns:r="http://schemas.openxmlformats.org/officeDocument/2006/relationships" xmlns:p="http://schemas.openxmlformats.org/presentationml/2006/main">
  <p:tag name="VEVOX.ACCENTCOPY" val="4"/>
</p:tagLst>
</file>

<file path=ppt/tags/tag31.xml><?xml version="1.0" encoding="utf-8"?>
<p:tagLst xmlns:a="http://schemas.openxmlformats.org/drawingml/2006/main" xmlns:r="http://schemas.openxmlformats.org/officeDocument/2006/relationships" xmlns:p="http://schemas.openxmlformats.org/presentationml/2006/main">
  <p:tag name="VEVOX.ACCENTCOPY" val="5"/>
</p:tagLst>
</file>

<file path=ppt/tags/tag32.xml><?xml version="1.0" encoding="utf-8"?>
<p:tagLst xmlns:a="http://schemas.openxmlformats.org/drawingml/2006/main" xmlns:r="http://schemas.openxmlformats.org/officeDocument/2006/relationships" xmlns:p="http://schemas.openxmlformats.org/presentationml/2006/main">
  <p:tag name="VEVOX.ACCENTCOPY" val="6"/>
</p:tagLst>
</file>

<file path=ppt/tags/tag33.xml><?xml version="1.0" encoding="utf-8"?>
<p:tagLst xmlns:a="http://schemas.openxmlformats.org/drawingml/2006/main" xmlns:r="http://schemas.openxmlformats.org/officeDocument/2006/relationships" xmlns:p="http://schemas.openxmlformats.org/presentationml/2006/main">
  <p:tag name="VEVOX.PARTICIPANTS" val="{&quot;left&quot;:5,&quot;top&quot;:5,&quot;width&quot;:160,&quot;height&quot;:30}"/>
</p:tagLst>
</file>

<file path=ppt/tags/tag34.xml><?xml version="1.0" encoding="utf-8"?>
<p:tagLst xmlns:a="http://schemas.openxmlformats.org/drawingml/2006/main" xmlns:r="http://schemas.openxmlformats.org/officeDocument/2006/relationships" xmlns:p="http://schemas.openxmlformats.org/presentationml/2006/main">
  <p:tag name="VEVOX.POLLSTATUSTEXT" val="{&quot;left&quot;:795,&quot;top&quot;:5,&quot;width&quot;:160,&quot;height&quot;:30}"/>
</p:tagLst>
</file>

<file path=ppt/tags/tag35.xml><?xml version="1.0" encoding="utf-8"?>
<p:tagLst xmlns:a="http://schemas.openxmlformats.org/drawingml/2006/main" xmlns:r="http://schemas.openxmlformats.org/officeDocument/2006/relationships" xmlns:p="http://schemas.openxmlformats.org/presentationml/2006/main">
  <p:tag name="VEVOX.PARTICIPANTSDOODLE.SHOULDERS" val="{&quot;left&quot;:13,&quot;top&quot;:20,&quot;width&quot;:14,&quot;height&quot;:10}"/>
</p:tagLst>
</file>

<file path=ppt/tags/tag36.xml><?xml version="1.0" encoding="utf-8"?>
<p:tagLst xmlns:a="http://schemas.openxmlformats.org/drawingml/2006/main" xmlns:r="http://schemas.openxmlformats.org/officeDocument/2006/relationships" xmlns:p="http://schemas.openxmlformats.org/presentationml/2006/main">
  <p:tag name="VEVOX.PARTICIPANTSDOODLE.HEAD" val="{&quot;left&quot;:15,&quot;top&quot;:10,&quot;width&quot;:10,&quot;height&quot;:10}"/>
</p:tagLst>
</file>

<file path=ppt/tags/tag37.xml><?xml version="1.0" encoding="utf-8"?>
<p:tagLst xmlns:a="http://schemas.openxmlformats.org/drawingml/2006/main" xmlns:r="http://schemas.openxmlformats.org/officeDocument/2006/relationships" xmlns:p="http://schemas.openxmlformats.org/presentationml/2006/main">
  <p:tag name="VEVOX.JOIN.URL" val="{&quot;left&quot;:270,&quot;top&quot;:7,&quot;width&quot;:190,&quot;height&quot;:30}"/>
</p:tagLst>
</file>

<file path=ppt/tags/tag38.xml><?xml version="1.0" encoding="utf-8"?>
<p:tagLst xmlns:a="http://schemas.openxmlformats.org/drawingml/2006/main" xmlns:r="http://schemas.openxmlformats.org/officeDocument/2006/relationships" xmlns:p="http://schemas.openxmlformats.org/presentationml/2006/main">
  <p:tag name="VEVOX.ACCESSCODE.DISPLAY" val="{&quot;left&quot;:500,&quot;top&quot;:8,&quot;width&quot;:190,&quot;height&quot;:30}"/>
</p:tagLst>
</file>

<file path=ppt/tags/tag39.xml><?xml version="1.0" encoding="utf-8"?>
<p:tagLst xmlns:a="http://schemas.openxmlformats.org/drawingml/2006/main" xmlns:r="http://schemas.openxmlformats.org/officeDocument/2006/relationships" xmlns:p="http://schemas.openxmlformats.org/presentationml/2006/main">
  <p:tag name="VEVOX.NEWWC.CONTENT" val="X"/>
</p:tagLst>
</file>

<file path=ppt/tags/tag40.xml><?xml version="1.0" encoding="utf-8"?>
<p:tagLst xmlns:a="http://schemas.openxmlformats.org/drawingml/2006/main" xmlns:r="http://schemas.openxmlformats.org/officeDocument/2006/relationships" xmlns:p="http://schemas.openxmlformats.org/presentationml/2006/main">
  <p:tag name="VEVOX.RESULT.PLACEHOLDER" val="{&quot;left&quot;:0,&quot;top&quot;:432,&quot;width&quot;:960,&quot;height&quot;:96}"/>
</p:tagLst>
</file>

<file path=ppt/tags/tag41.xml><?xml version="1.0" encoding="utf-8"?>
<p:tagLst xmlns:a="http://schemas.openxmlformats.org/drawingml/2006/main" xmlns:r="http://schemas.openxmlformats.org/officeDocument/2006/relationships" xmlns:p="http://schemas.openxmlformats.org/presentationml/2006/main">
  <p:tag name="VEVOX.QR.DIMENSIONS" val="0"/>
  <p:tag name="VEVOX.INSTRUCTIONS.V2" val="177403615"/>
</p:tagLst>
</file>

<file path=ppt/tags/tag42.xml><?xml version="1.0" encoding="utf-8"?>
<p:tagLst xmlns:a="http://schemas.openxmlformats.org/drawingml/2006/main" xmlns:r="http://schemas.openxmlformats.org/officeDocument/2006/relationships" xmlns:p="http://schemas.openxmlformats.org/presentationml/2006/main">
  <p:tag name="VEVOX.INSTRUCTIONSLIDE" val="join_instructions_title"/>
</p:tagLst>
</file>

<file path=ppt/tags/tag43.xml><?xml version="1.0" encoding="utf-8"?>
<p:tagLst xmlns:a="http://schemas.openxmlformats.org/drawingml/2006/main" xmlns:r="http://schemas.openxmlformats.org/officeDocument/2006/relationships" xmlns:p="http://schemas.openxmlformats.org/presentationml/2006/main">
  <p:tag name="VEVOX.CONTENT.PLACEHOLDER" val="2"/>
</p:tagLst>
</file>

<file path=ppt/tags/tag44.xml><?xml version="1.0" encoding="utf-8"?>
<p:tagLst xmlns:a="http://schemas.openxmlformats.org/drawingml/2006/main" xmlns:r="http://schemas.openxmlformats.org/officeDocument/2006/relationships" xmlns:p="http://schemas.openxmlformats.org/presentationml/2006/main">
  <p:tag name="VEVOX.INSTRUCTION.TEXT" val="join_instructions_text"/>
</p:tagLst>
</file>

<file path=ppt/tags/tag45.xml><?xml version="1.0" encoding="utf-8"?>
<p:tagLst xmlns:a="http://schemas.openxmlformats.org/drawingml/2006/main" xmlns:r="http://schemas.openxmlformats.org/officeDocument/2006/relationships" xmlns:p="http://schemas.openxmlformats.org/presentationml/2006/main">
  <p:tag name="VEVOX.QR.IMAGE" val="x"/>
</p:tagLst>
</file>

<file path=ppt/tags/tag46.xml><?xml version="1.0" encoding="utf-8"?>
<p:tagLst xmlns:a="http://schemas.openxmlformats.org/drawingml/2006/main" xmlns:r="http://schemas.openxmlformats.org/officeDocument/2006/relationships" xmlns:p="http://schemas.openxmlformats.org/presentationml/2006/main">
  <p:tag name="VEVOX.POLL" val="{&quot;@type&quot;:&quot;MultipleChoiceQuestion&quot;,&quot;splitPercentageQuestion&quot;:false,&quot;lowerCaseAlias&quot;:&quot;&quot;,&quot;id&quot;:&quot;5152920&quot;,&quot;alias&quot;:&quot;&quot;,&quot;text&quot;:&quot;&lt;p&gt;Why is planning considered the first step in the management process?&lt;/p&gt;&quot;,&quot;image&quot;:null,&quot;imageAltText&quot;:&quot;&quot;,&quot;questionSettings&quot;:{&quot;scoringPoints&quot;:&quot;1&quot;,&quot;automaticpolltimer.enabled&quot;:&quot;false&quot;,&quot;resultsonpollopen.enabled&quot;:&quot;0&quot;,&quot;polltimerMusic.enabled&quot;:&quot;false&quot;,&quot;voting.numberOfDecimals&quot;:&quot;2&quot;,&quot;voting.choiceResultFormat&quot;:&quot;%&quot;,&quot;resultsonpollclose.enabled&quot;:&quot;1&quot;,&quot;scoringMethod&quot;:&quot;all_correct&quot;},&quot;resultDisplayType&quot;:&quot;default&quot;,&quot;choices&quot;:[{&quot;id&quot;:&quot;19122657&quot;,&quot;alias&quot;:null,&quot;text&quot;:&quot;It helps managers delegate tasks immediately&quot;,&quot;excludeFromResults&quot;:false,&quot;image&quot;:null,&quot;imageAltText&quot;:null,&quot;isCorrectAnswer&quot;:false},{&quot;id&quot;:&quot;19122658&quot;,&quot;alias&quot;:null,&quot;text&quot;:&quot;It sets the direction and goals for the organisation&quot;,&quot;excludeFromResults&quot;:false,&quot;image&quot;:null,&quot;imageAltText&quot;:null,&quot;isCorrectAnswer&quot;:true},{&quot;id&quot;:&quot;19122659&quot;,&quot;alias&quot;:null,&quot;text&quot;:&quot;It focuses on supervising employees&quot;,&quot;excludeFromResults&quot;:false,&quot;image&quot;:null,&quot;imageAltText&quot;:null,&quot;isCorrectAnswer&quot;:false},{&quot;id&quot;:&quot;19122660&quot;,&quot;alias&quot;:null,&quot;text&quot;:&quot;It ensures financial control&quot;,&quot;excludeFromResults&quot;:false,&quot;image&quot;:null,&quot;imageAltText&quot;:null,&quot;isCorrectAnswer&quot;:false}],&quot;minNumberSelections&quot;:1,&quot;maxNumberSelections&quot;:1,&quot;resultFormat&quot;:&quot;%&quot;,&quot;distributableWeight&quot;:null,&quot;weightingSetting&quot;:null,&quot;weightingFactor&quot;:null,&quot;correctAnswerExplanation&quot;:null,&quot;resultSorting&quot;:null,&quot;uiType&quot;:&quot;default&quot;}"/>
  <p:tag name="VEVOX.ORIGIN.SESSION.ID" val="800915"/>
  <p:tag name="VEVOX.ORIGIN.QUESTION.ID" val="5152920"/>
  <p:tag name="VEVOX.ORIGIN.UUID" val="af3cf0f3-a817-4da1-b0ab-dcf3d2dc990e"/>
  <p:tag name="VEVOX.QUESTIONSLIDEID" val="1025#302626286/135467731"/>
  <p:tag name="VEVOX.SLIDEFORMAT.VERSION" val="1.020"/>
</p:tagLst>
</file>

<file path=ppt/tags/tag47.xml><?xml version="1.0" encoding="utf-8"?>
<p:tagLst xmlns:a="http://schemas.openxmlformats.org/drawingml/2006/main" xmlns:r="http://schemas.openxmlformats.org/officeDocument/2006/relationships" xmlns:p="http://schemas.openxmlformats.org/presentationml/2006/main">
  <p:tag name="VEVOX.QUESTION" val="Why is planning considered the first step in the management process?"/>
</p:tagLst>
</file>

<file path=ppt/tags/tag48.xml><?xml version="1.0" encoding="utf-8"?>
<p:tagLst xmlns:a="http://schemas.openxmlformats.org/drawingml/2006/main" xmlns:r="http://schemas.openxmlformats.org/officeDocument/2006/relationships" xmlns:p="http://schemas.openxmlformats.org/presentationml/2006/main">
  <p:tag name="VEVOX.CONTENT.PLACEHOLDER" val="2"/>
</p:tagLst>
</file>

<file path=ppt/tags/tag49.xml><?xml version="1.0" encoding="utf-8"?>
<p:tagLst xmlns:a="http://schemas.openxmlformats.org/drawingml/2006/main" xmlns:r="http://schemas.openxmlformats.org/officeDocument/2006/relationships" xmlns:p="http://schemas.openxmlformats.org/presentationml/2006/main">
  <p:tag name="VEVOX.PARTICIPANTS" val="{&quot;left&quot;:5,&quot;top&quot;:5,&quot;width&quot;:160,&quot;height&quot;:30}"/>
</p:tagLst>
</file>

<file path=ppt/tags/tag50.xml><?xml version="1.0" encoding="utf-8"?>
<p:tagLst xmlns:a="http://schemas.openxmlformats.org/drawingml/2006/main" xmlns:r="http://schemas.openxmlformats.org/officeDocument/2006/relationships" xmlns:p="http://schemas.openxmlformats.org/presentationml/2006/main">
  <p:tag name="VEVOX.POLLSTATUSTEXT" val="{&quot;left&quot;:795,&quot;top&quot;:5,&quot;width&quot;:160,&quot;height&quot;:30}"/>
</p:tagLst>
</file>

<file path=ppt/tags/tag51.xml><?xml version="1.0" encoding="utf-8"?>
<p:tagLst xmlns:a="http://schemas.openxmlformats.org/drawingml/2006/main" xmlns:r="http://schemas.openxmlformats.org/officeDocument/2006/relationships" xmlns:p="http://schemas.openxmlformats.org/presentationml/2006/main">
  <p:tag name="VEVOX.PARTICIPANTSDOODLE.SHOULDERS" val="{&quot;left&quot;:13,&quot;top&quot;:20,&quot;width&quot;:14,&quot;height&quot;:10}"/>
</p:tagLst>
</file>

<file path=ppt/tags/tag52.xml><?xml version="1.0" encoding="utf-8"?>
<p:tagLst xmlns:a="http://schemas.openxmlformats.org/drawingml/2006/main" xmlns:r="http://schemas.openxmlformats.org/officeDocument/2006/relationships" xmlns:p="http://schemas.openxmlformats.org/presentationml/2006/main">
  <p:tag name="VEVOX.PARTICIPANTSDOODLE.HEAD" val="{&quot;left&quot;:15,&quot;top&quot;:10,&quot;width&quot;:10,&quot;height&quot;:10}"/>
</p:tagLst>
</file>

<file path=ppt/tags/tag53.xml><?xml version="1.0" encoding="utf-8"?>
<p:tagLst xmlns:a="http://schemas.openxmlformats.org/drawingml/2006/main" xmlns:r="http://schemas.openxmlformats.org/officeDocument/2006/relationships" xmlns:p="http://schemas.openxmlformats.org/presentationml/2006/main">
  <p:tag name="VEVOX.COUNTDOWNTIMER.DISPLAY" val="{&quot;left&quot;:893,&quot;top&quot;:473,&quot;width&quot;:60,&quot;height&quot;:60}"/>
</p:tagLst>
</file>

<file path=ppt/tags/tag54.xml><?xml version="1.0" encoding="utf-8"?>
<p:tagLst xmlns:a="http://schemas.openxmlformats.org/drawingml/2006/main" xmlns:r="http://schemas.openxmlformats.org/officeDocument/2006/relationships" xmlns:p="http://schemas.openxmlformats.org/presentationml/2006/main">
  <p:tag name="VEVOX.JOIN.URL" val="{&quot;left&quot;:270,&quot;top&quot;:7,&quot;width&quot;:190,&quot;height&quot;:30}"/>
</p:tagLst>
</file>

<file path=ppt/tags/tag55.xml><?xml version="1.0" encoding="utf-8"?>
<p:tagLst xmlns:a="http://schemas.openxmlformats.org/drawingml/2006/main" xmlns:r="http://schemas.openxmlformats.org/officeDocument/2006/relationships" xmlns:p="http://schemas.openxmlformats.org/presentationml/2006/main">
  <p:tag name="VEVOX.ACCESSCODE.DISPLAY" val="{&quot;left&quot;:500,&quot;top&quot;:8,&quot;width&quot;:190,&quot;height&quot;:30}"/>
</p:tagLst>
</file>

<file path=ppt/tags/tag56.xml><?xml version="1.0" encoding="utf-8"?>
<p:tagLst xmlns:a="http://schemas.openxmlformats.org/drawingml/2006/main" xmlns:r="http://schemas.openxmlformats.org/officeDocument/2006/relationships" xmlns:p="http://schemas.openxmlformats.org/presentationml/2006/main">
  <p:tag name="VEVOX.TITLE" val="TITLE1"/>
</p:tagLst>
</file>

<file path=ppt/tags/tag57.xml><?xml version="1.0" encoding="utf-8"?>
<p:tagLst xmlns:a="http://schemas.openxmlformats.org/drawingml/2006/main" xmlns:r="http://schemas.openxmlformats.org/officeDocument/2006/relationships" xmlns:p="http://schemas.openxmlformats.org/presentationml/2006/main">
  <p:tag name="VEVOX.DATALABEL" val="DATALABEL1"/>
</p:tagLst>
</file>

<file path=ppt/tags/tag58.xml><?xml version="1.0" encoding="utf-8"?>
<p:tagLst xmlns:a="http://schemas.openxmlformats.org/drawingml/2006/main" xmlns:r="http://schemas.openxmlformats.org/officeDocument/2006/relationships" xmlns:p="http://schemas.openxmlformats.org/presentationml/2006/main">
  <p:tag name="VEVOX.BORDER" val="BORDER1"/>
</p:tagLst>
</file>

<file path=ppt/tags/tag59.xml><?xml version="1.0" encoding="utf-8"?>
<p:tagLst xmlns:a="http://schemas.openxmlformats.org/drawingml/2006/main" xmlns:r="http://schemas.openxmlformats.org/officeDocument/2006/relationships" xmlns:p="http://schemas.openxmlformats.org/presentationml/2006/main">
  <p:tag name="VEVOX.BAR" val="BAR1"/>
</p:tagLst>
</file>

<file path=ppt/tags/tag60.xml><?xml version="1.0" encoding="utf-8"?>
<p:tagLst xmlns:a="http://schemas.openxmlformats.org/drawingml/2006/main" xmlns:r="http://schemas.openxmlformats.org/officeDocument/2006/relationships" xmlns:p="http://schemas.openxmlformats.org/presentationml/2006/main">
  <p:tag name="VEVOX.TITLE" val="TITLE2"/>
</p:tagLst>
</file>

<file path=ppt/tags/tag61.xml><?xml version="1.0" encoding="utf-8"?>
<p:tagLst xmlns:a="http://schemas.openxmlformats.org/drawingml/2006/main" xmlns:r="http://schemas.openxmlformats.org/officeDocument/2006/relationships" xmlns:p="http://schemas.openxmlformats.org/presentationml/2006/main">
  <p:tag name="VEVOX.DATALABEL" val="DATALABEL2"/>
</p:tagLst>
</file>

<file path=ppt/tags/tag62.xml><?xml version="1.0" encoding="utf-8"?>
<p:tagLst xmlns:a="http://schemas.openxmlformats.org/drawingml/2006/main" xmlns:r="http://schemas.openxmlformats.org/officeDocument/2006/relationships" xmlns:p="http://schemas.openxmlformats.org/presentationml/2006/main">
  <p:tag name="VEVOX.BORDER" val="BORDER2"/>
</p:tagLst>
</file>

<file path=ppt/tags/tag63.xml><?xml version="1.0" encoding="utf-8"?>
<p:tagLst xmlns:a="http://schemas.openxmlformats.org/drawingml/2006/main" xmlns:r="http://schemas.openxmlformats.org/officeDocument/2006/relationships" xmlns:p="http://schemas.openxmlformats.org/presentationml/2006/main">
  <p:tag name="VEVOX.BAR" val="BAR2"/>
</p:tagLst>
</file>

<file path=ppt/tags/tag64.xml><?xml version="1.0" encoding="utf-8"?>
<p:tagLst xmlns:a="http://schemas.openxmlformats.org/drawingml/2006/main" xmlns:r="http://schemas.openxmlformats.org/officeDocument/2006/relationships" xmlns:p="http://schemas.openxmlformats.org/presentationml/2006/main">
  <p:tag name="VEVOX.TITLE" val="TITLE3"/>
</p:tagLst>
</file>

<file path=ppt/tags/tag65.xml><?xml version="1.0" encoding="utf-8"?>
<p:tagLst xmlns:a="http://schemas.openxmlformats.org/drawingml/2006/main" xmlns:r="http://schemas.openxmlformats.org/officeDocument/2006/relationships" xmlns:p="http://schemas.openxmlformats.org/presentationml/2006/main">
  <p:tag name="VEVOX.DATALABEL" val="DATALABEL3"/>
</p:tagLst>
</file>

<file path=ppt/tags/tag66.xml><?xml version="1.0" encoding="utf-8"?>
<p:tagLst xmlns:a="http://schemas.openxmlformats.org/drawingml/2006/main" xmlns:r="http://schemas.openxmlformats.org/officeDocument/2006/relationships" xmlns:p="http://schemas.openxmlformats.org/presentationml/2006/main">
  <p:tag name="VEVOX.BORDER" val="BORDER3"/>
</p:tagLst>
</file>

<file path=ppt/tags/tag67.xml><?xml version="1.0" encoding="utf-8"?>
<p:tagLst xmlns:a="http://schemas.openxmlformats.org/drawingml/2006/main" xmlns:r="http://schemas.openxmlformats.org/officeDocument/2006/relationships" xmlns:p="http://schemas.openxmlformats.org/presentationml/2006/main">
  <p:tag name="VEVOX.BAR" val="BAR3"/>
</p:tagLst>
</file>

<file path=ppt/tags/tag68.xml><?xml version="1.0" encoding="utf-8"?>
<p:tagLst xmlns:a="http://schemas.openxmlformats.org/drawingml/2006/main" xmlns:r="http://schemas.openxmlformats.org/officeDocument/2006/relationships" xmlns:p="http://schemas.openxmlformats.org/presentationml/2006/main">
  <p:tag name="VEVOX.TITLE" val="TITLE4"/>
</p:tagLst>
</file>

<file path=ppt/tags/tag69.xml><?xml version="1.0" encoding="utf-8"?>
<p:tagLst xmlns:a="http://schemas.openxmlformats.org/drawingml/2006/main" xmlns:r="http://schemas.openxmlformats.org/officeDocument/2006/relationships" xmlns:p="http://schemas.openxmlformats.org/presentationml/2006/main">
  <p:tag name="VEVOX.DATALABEL" val="DATALABEL4"/>
</p:tagLst>
</file>

<file path=ppt/tags/tag70.xml><?xml version="1.0" encoding="utf-8"?>
<p:tagLst xmlns:a="http://schemas.openxmlformats.org/drawingml/2006/main" xmlns:r="http://schemas.openxmlformats.org/officeDocument/2006/relationships" xmlns:p="http://schemas.openxmlformats.org/presentationml/2006/main">
  <p:tag name="VEVOX.BORDER" val="BORDER4"/>
</p:tagLst>
</file>

<file path=ppt/tags/tag71.xml><?xml version="1.0" encoding="utf-8"?>
<p:tagLst xmlns:a="http://schemas.openxmlformats.org/drawingml/2006/main" xmlns:r="http://schemas.openxmlformats.org/officeDocument/2006/relationships" xmlns:p="http://schemas.openxmlformats.org/presentationml/2006/main">
  <p:tag name="VEVOX.BAR" val="BAR4"/>
</p:tagLst>
</file>

<file path=ppt/tags/tag72.xml><?xml version="1.0" encoding="utf-8"?>
<p:tagLst xmlns:a="http://schemas.openxmlformats.org/drawingml/2006/main" xmlns:r="http://schemas.openxmlformats.org/officeDocument/2006/relationships" xmlns:p="http://schemas.openxmlformats.org/presentationml/2006/main">
  <p:tag name="VEVOX.RESULT" val="{&quot;@type&quot;:&quot;MultipleChoiceQuestion&quot;,&quot;splitPercentageQuestion&quot;:false,&quot;lowerCaseAlias&quot;:&quot;&quot;,&quot;id&quot;:&quot;5152920&quot;,&quot;alias&quot;:&quot;&quot;,&quot;text&quot;:&quot;&lt;p&gt;Why is planning considered the first step in the management process?&lt;/p&gt;&quot;,&quot;image&quot;:null,&quot;imageAltText&quot;:&quot;&quot;,&quot;questionSettings&quot;:{&quot;scoringPoints&quot;:&quot;1&quot;,&quot;automaticpolltimer.enabled&quot;:&quot;false&quot;,&quot;resultsonpollopen.enabled&quot;:&quot;0&quot;,&quot;polltimerMusic.enabled&quot;:&quot;false&quot;,&quot;voting.numberOfDecimals&quot;:&quot;2&quot;,&quot;voting.choiceResultFormat&quot;:&quot;%&quot;,&quot;resultsonpollclose.enabled&quot;:&quot;1&quot;,&quot;scoringMethod&quot;:&quot;all_correct&quot;},&quot;resultDisplayType&quot;:&quot;default&quot;,&quot;choices&quot;:[{&quot;id&quot;:&quot;19122657&quot;,&quot;alias&quot;:null,&quot;text&quot;:&quot;It helps managers delegate tasks immediately&quot;,&quot;excludeFromResults&quot;:false,&quot;image&quot;:null,&quot;imageAltText&quot;:null,&quot;isCorrectAnswer&quot;:false},{&quot;id&quot;:&quot;19122658&quot;,&quot;alias&quot;:null,&quot;text&quot;:&quot;It sets the direction and goals for the organisation&quot;,&quot;excludeFromResults&quot;:false,&quot;image&quot;:null,&quot;imageAltText&quot;:null,&quot;isCorrectAnswer&quot;:true},{&quot;id&quot;:&quot;19122659&quot;,&quot;alias&quot;:null,&quot;text&quot;:&quot;It focuses on supervising employees&quot;,&quot;excludeFromResults&quot;:false,&quot;image&quot;:null,&quot;imageAltText&quot;:null,&quot;isCorrectAnswer&quot;:false},{&quot;id&quot;:&quot;19122660&quot;,&quot;alias&quot;:null,&quot;text&quot;:&quot;It ensures financial control&quot;,&quot;excludeFromResults&quot;:false,&quot;image&quot;:null,&quot;imageAltText&quot;:null,&quot;isCorrectAnswer&quot;:false}],&quot;minNumberSelections&quot;:1,&quot;maxNumberSelections&quot;:1,&quot;resultFormat&quot;:&quot;%&quot;,&quot;distributableWeight&quot;:null,&quot;weightingSetting&quot;:null,&quot;weightingFactor&quot;:null,&quot;correctAnswerExplanation&quot;:null,&quot;resultSorting&quot;:null,&quot;uiType&quot;:&quot;default&quot;}"/>
  <p:tag name="VEVOX.QUESTIONSLIDEID" val="1025#302626286/135467731"/>
  <p:tag name="VEVOX.SLIDEFORMAT.VERSION" val="1.020"/>
</p:tagLst>
</file>

<file path=ppt/tags/tag73.xml><?xml version="1.0" encoding="utf-8"?>
<p:tagLst xmlns:a="http://schemas.openxmlformats.org/drawingml/2006/main" xmlns:r="http://schemas.openxmlformats.org/officeDocument/2006/relationships" xmlns:p="http://schemas.openxmlformats.org/presentationml/2006/main">
  <p:tag name="VEVOX.QUESTION" val="Why is planning considered the first step in the management process?"/>
</p:tagLst>
</file>

<file path=ppt/tags/tag74.xml><?xml version="1.0" encoding="utf-8"?>
<p:tagLst xmlns:a="http://schemas.openxmlformats.org/drawingml/2006/main" xmlns:r="http://schemas.openxmlformats.org/officeDocument/2006/relationships" xmlns:p="http://schemas.openxmlformats.org/presentationml/2006/main">
  <p:tag name="VEVOX.CONTENT.PLACEHOLDER" val="2"/>
</p:tagLst>
</file>

<file path=ppt/tags/tag75.xml><?xml version="1.0" encoding="utf-8"?>
<p:tagLst xmlns:a="http://schemas.openxmlformats.org/drawingml/2006/main" xmlns:r="http://schemas.openxmlformats.org/officeDocument/2006/relationships" xmlns:p="http://schemas.openxmlformats.org/presentationml/2006/main">
  <p:tag name="VEVOX.PARTICIPANTS" val="{&quot;left&quot;:5,&quot;top&quot;:5,&quot;width&quot;:160,&quot;height&quot;:30}"/>
</p:tagLst>
</file>

<file path=ppt/tags/tag76.xml><?xml version="1.0" encoding="utf-8"?>
<p:tagLst xmlns:a="http://schemas.openxmlformats.org/drawingml/2006/main" xmlns:r="http://schemas.openxmlformats.org/officeDocument/2006/relationships" xmlns:p="http://schemas.openxmlformats.org/presentationml/2006/main">
  <p:tag name="VEVOX.POLLSTATUSTEXT" val="{&quot;left&quot;:795,&quot;top&quot;:5,&quot;width&quot;:160,&quot;height&quot;:30}"/>
</p:tagLst>
</file>

<file path=ppt/tags/tag77.xml><?xml version="1.0" encoding="utf-8"?>
<p:tagLst xmlns:a="http://schemas.openxmlformats.org/drawingml/2006/main" xmlns:r="http://schemas.openxmlformats.org/officeDocument/2006/relationships" xmlns:p="http://schemas.openxmlformats.org/presentationml/2006/main">
  <p:tag name="VEVOX.PARTICIPANTSDOODLE.SHOULDERS" val="{&quot;left&quot;:13,&quot;top&quot;:20,&quot;width&quot;:14,&quot;height&quot;:10}"/>
</p:tagLst>
</file>

<file path=ppt/tags/tag78.xml><?xml version="1.0" encoding="utf-8"?>
<p:tagLst xmlns:a="http://schemas.openxmlformats.org/drawingml/2006/main" xmlns:r="http://schemas.openxmlformats.org/officeDocument/2006/relationships" xmlns:p="http://schemas.openxmlformats.org/presentationml/2006/main">
  <p:tag name="VEVOX.PARTICIPANTSDOODLE.HEAD" val="{&quot;left&quot;:15,&quot;top&quot;:10,&quot;width&quot;:10,&quot;height&quot;:10}"/>
</p:tagLst>
</file>

<file path=ppt/tags/tag79.xml><?xml version="1.0" encoding="utf-8"?>
<p:tagLst xmlns:a="http://schemas.openxmlformats.org/drawingml/2006/main" xmlns:r="http://schemas.openxmlformats.org/officeDocument/2006/relationships" xmlns:p="http://schemas.openxmlformats.org/presentationml/2006/main">
  <p:tag name="VEVOX.JOIN.URL" val="{&quot;left&quot;:270,&quot;top&quot;:7,&quot;width&quot;:190,&quot;height&quot;:30}"/>
</p:tagLst>
</file>

<file path=ppt/tags/tag80.xml><?xml version="1.0" encoding="utf-8"?>
<p:tagLst xmlns:a="http://schemas.openxmlformats.org/drawingml/2006/main" xmlns:r="http://schemas.openxmlformats.org/officeDocument/2006/relationships" xmlns:p="http://schemas.openxmlformats.org/presentationml/2006/main">
  <p:tag name="VEVOX.ACCESSCODE.DISPLAY" val="{&quot;left&quot;:500,&quot;top&quot;:8,&quot;width&quot;:190,&quot;height&quot;:30}"/>
</p:tagLst>
</file>

<file path=ppt/tags/tag81.xml><?xml version="1.0" encoding="utf-8"?>
<p:tagLst xmlns:a="http://schemas.openxmlformats.org/drawingml/2006/main" xmlns:r="http://schemas.openxmlformats.org/officeDocument/2006/relationships" xmlns:p="http://schemas.openxmlformats.org/presentationml/2006/main">
  <p:tag name="VEVOX.TITLE" val="TITLE1"/>
</p:tagLst>
</file>

<file path=ppt/tags/tag82.xml><?xml version="1.0" encoding="utf-8"?>
<p:tagLst xmlns:a="http://schemas.openxmlformats.org/drawingml/2006/main" xmlns:r="http://schemas.openxmlformats.org/officeDocument/2006/relationships" xmlns:p="http://schemas.openxmlformats.org/presentationml/2006/main">
  <p:tag name="VEVOX.DATALABEL" val="DATALABEL1"/>
</p:tagLst>
</file>

<file path=ppt/tags/tag83.xml><?xml version="1.0" encoding="utf-8"?>
<p:tagLst xmlns:a="http://schemas.openxmlformats.org/drawingml/2006/main" xmlns:r="http://schemas.openxmlformats.org/officeDocument/2006/relationships" xmlns:p="http://schemas.openxmlformats.org/presentationml/2006/main">
  <p:tag name="VEVOX.BORDER" val="BORDER1"/>
</p:tagLst>
</file>

<file path=ppt/tags/tag84.xml><?xml version="1.0" encoding="utf-8"?>
<p:tagLst xmlns:a="http://schemas.openxmlformats.org/drawingml/2006/main" xmlns:r="http://schemas.openxmlformats.org/officeDocument/2006/relationships" xmlns:p="http://schemas.openxmlformats.org/presentationml/2006/main">
  <p:tag name="VEVOX.BAR" val="BAR1"/>
</p:tagLst>
</file>

<file path=ppt/tags/tag85.xml><?xml version="1.0" encoding="utf-8"?>
<p:tagLst xmlns:a="http://schemas.openxmlformats.org/drawingml/2006/main" xmlns:r="http://schemas.openxmlformats.org/officeDocument/2006/relationships" xmlns:p="http://schemas.openxmlformats.org/presentationml/2006/main">
  <p:tag name="VEVOX.TITLE" val="TITLE2"/>
</p:tagLst>
</file>

<file path=ppt/tags/tag86.xml><?xml version="1.0" encoding="utf-8"?>
<p:tagLst xmlns:a="http://schemas.openxmlformats.org/drawingml/2006/main" xmlns:r="http://schemas.openxmlformats.org/officeDocument/2006/relationships" xmlns:p="http://schemas.openxmlformats.org/presentationml/2006/main">
  <p:tag name="VEVOX.DATALABEL" val="DATALABEL2"/>
</p:tagLst>
</file>

<file path=ppt/tags/tag87.xml><?xml version="1.0" encoding="utf-8"?>
<p:tagLst xmlns:a="http://schemas.openxmlformats.org/drawingml/2006/main" xmlns:r="http://schemas.openxmlformats.org/officeDocument/2006/relationships" xmlns:p="http://schemas.openxmlformats.org/presentationml/2006/main">
  <p:tag name="VEVOX.BORDER" val="BORDER2"/>
</p:tagLst>
</file>

<file path=ppt/tags/tag88.xml><?xml version="1.0" encoding="utf-8"?>
<p:tagLst xmlns:a="http://schemas.openxmlformats.org/drawingml/2006/main" xmlns:r="http://schemas.openxmlformats.org/officeDocument/2006/relationships" xmlns:p="http://schemas.openxmlformats.org/presentationml/2006/main">
  <p:tag name="VEVOX.BAR" val="BAR2"/>
</p:tagLst>
</file>

<file path=ppt/tags/tag89.xml><?xml version="1.0" encoding="utf-8"?>
<p:tagLst xmlns:a="http://schemas.openxmlformats.org/drawingml/2006/main" xmlns:r="http://schemas.openxmlformats.org/officeDocument/2006/relationships" xmlns:p="http://schemas.openxmlformats.org/presentationml/2006/main">
  <p:tag name="VEVOX.TITLE" val="TITLE3"/>
</p:tagLst>
</file>

<file path=ppt/tags/tag90.xml><?xml version="1.0" encoding="utf-8"?>
<p:tagLst xmlns:a="http://schemas.openxmlformats.org/drawingml/2006/main" xmlns:r="http://schemas.openxmlformats.org/officeDocument/2006/relationships" xmlns:p="http://schemas.openxmlformats.org/presentationml/2006/main">
  <p:tag name="VEVOX.DATALABEL" val="DATALABEL3"/>
</p:tagLst>
</file>

<file path=ppt/tags/tag91.xml><?xml version="1.0" encoding="utf-8"?>
<p:tagLst xmlns:a="http://schemas.openxmlformats.org/drawingml/2006/main" xmlns:r="http://schemas.openxmlformats.org/officeDocument/2006/relationships" xmlns:p="http://schemas.openxmlformats.org/presentationml/2006/main">
  <p:tag name="VEVOX.BORDER" val="BORDER3"/>
</p:tagLst>
</file>

<file path=ppt/tags/tag92.xml><?xml version="1.0" encoding="utf-8"?>
<p:tagLst xmlns:a="http://schemas.openxmlformats.org/drawingml/2006/main" xmlns:r="http://schemas.openxmlformats.org/officeDocument/2006/relationships" xmlns:p="http://schemas.openxmlformats.org/presentationml/2006/main">
  <p:tag name="VEVOX.BAR" val="BAR3"/>
</p:tagLst>
</file>

<file path=ppt/tags/tag93.xml><?xml version="1.0" encoding="utf-8"?>
<p:tagLst xmlns:a="http://schemas.openxmlformats.org/drawingml/2006/main" xmlns:r="http://schemas.openxmlformats.org/officeDocument/2006/relationships" xmlns:p="http://schemas.openxmlformats.org/presentationml/2006/main">
  <p:tag name="VEVOX.TITLE" val="TITLE4"/>
</p:tagLst>
</file>

<file path=ppt/tags/tag94.xml><?xml version="1.0" encoding="utf-8"?>
<p:tagLst xmlns:a="http://schemas.openxmlformats.org/drawingml/2006/main" xmlns:r="http://schemas.openxmlformats.org/officeDocument/2006/relationships" xmlns:p="http://schemas.openxmlformats.org/presentationml/2006/main">
  <p:tag name="VEVOX.DATALABEL" val="DATALABEL4"/>
</p:tagLst>
</file>

<file path=ppt/tags/tag95.xml><?xml version="1.0" encoding="utf-8"?>
<p:tagLst xmlns:a="http://schemas.openxmlformats.org/drawingml/2006/main" xmlns:r="http://schemas.openxmlformats.org/officeDocument/2006/relationships" xmlns:p="http://schemas.openxmlformats.org/presentationml/2006/main">
  <p:tag name="VEVOX.BORDER" val="BORDER4"/>
</p:tagLst>
</file>

<file path=ppt/tags/tag96.xml><?xml version="1.0" encoding="utf-8"?>
<p:tagLst xmlns:a="http://schemas.openxmlformats.org/drawingml/2006/main" xmlns:r="http://schemas.openxmlformats.org/officeDocument/2006/relationships" xmlns:p="http://schemas.openxmlformats.org/presentationml/2006/main">
  <p:tag name="VEVOX.BAR" val="BAR4"/>
</p:tagLst>
</file>

<file path=ppt/tags/tag97.xml><?xml version="1.0" encoding="utf-8"?>
<p:tagLst xmlns:a="http://schemas.openxmlformats.org/drawingml/2006/main" xmlns:r="http://schemas.openxmlformats.org/officeDocument/2006/relationships" xmlns:p="http://schemas.openxmlformats.org/presentationml/2006/main">
  <p:tag name="VEVOX.RESULT.PLACEHOLDER" val="{&quot;left&quot;:0,&quot;top&quot;:432,&quot;width&quot;:960,&quot;height&quot;:96}"/>
</p:tagLst>
</file>

<file path=ppt/tags/tag98.xml><?xml version="1.0" encoding="utf-8"?>
<p:tagLst xmlns:a="http://schemas.openxmlformats.org/drawingml/2006/main" xmlns:r="http://schemas.openxmlformats.org/officeDocument/2006/relationships" xmlns:p="http://schemas.openxmlformats.org/presentationml/2006/main">
  <p:tag name="VEVOX.POLL" val="{&quot;@type&quot;:&quot;MultipleChoiceQuestion&quot;,&quot;splitPercentageQuestion&quot;:false,&quot;lowerCaseAlias&quot;:&quot;&quot;,&quot;id&quot;:&quot;5156823&quot;,&quot;alias&quot;:&quot;&quot;,&quot;text&quot;:&quot;&lt;p&gt;In a restaurant, which of the following best demonstrates the organising function?&lt;/p&gt;&quot;,&quot;image&quot;:null,&quot;imageAltText&quot;:&quot;&quot;,&quot;questionSettings&quot;:{&quot;scoringPoints&quot;:&quot;1&quot;,&quot;automaticpolltimer.enabled&quot;:&quot;false&quot;,&quot;resultsonpollopen.enabled&quot;:&quot;0&quot;,&quot;polltimerMusic.enabled&quot;:&quot;false&quot;,&quot;voting.numberOfDecimals&quot;:&quot;2&quot;,&quot;voting.choiceResultFormat&quot;:&quot;%&quot;,&quot;resultsonpollclose.enabled&quot;:&quot;1&quot;,&quot;scoringMethod&quot;:&quot;all_correct&quot;},&quot;resultDisplayType&quot;:&quot;default&quot;,&quot;choices&quot;:[{&quot;id&quot;:&quot;19137811&quot;,&quot;alias&quot;:null,&quot;text&quot;:&quot;A manager creating the annual budget&quot;,&quot;excludeFromResults&quot;:false,&quot;image&quot;:null,&quot;imageAltText&quot;:null,&quot;isCorrectAnswer&quot;:false},{&quot;id&quot;:&quot;19137812&quot;,&quot;alias&quot;:null,&quot;text&quot;:&quot;A chef developing a new menu&quot;,&quot;excludeFromResults&quot;:false,&quot;image&quot;:null,&quot;imageAltText&quot;:null,&quot;isCorrectAnswer&quot;:false},{&quot;id&quot;:&quot;19137813&quot;,&quot;alias&quot;:null,&quot;text&quot;:&quot;A front of house manager assigning staff members to specific shifts &quot;,&quot;excludeFromResults&quot;:false,&quot;image&quot;:null,&quot;imageAltText&quot;:null,&quot;isCorrectAnswer&quot;:true},{&quot;id&quot;:&quot;19138921&quot;,&quot;alias&quot;:null,&quot;text&quot;:&quot;A supervisor giving a motivational speech&quot;,&quot;excludeFromResults&quot;:false,&quot;image&quot;:null,&quot;imageAltText&quot;:null,&quot;isCorrectAnswer&quot;:false}],&quot;minNumberSelections&quot;:1,&quot;maxNumberSelections&quot;:1,&quot;resultFormat&quot;:&quot;%&quot;,&quot;distributableWeight&quot;:null,&quot;weightingSetting&quot;:null,&quot;weightingFactor&quot;:null,&quot;correctAnswerExplanation&quot;:null,&quot;resultSorting&quot;:null,&quot;uiType&quot;:&quot;default&quot;}"/>
  <p:tag name="VEVOX.ORIGIN.SESSION.ID" val="800915"/>
  <p:tag name="VEVOX.ORIGIN.QUESTION.ID" val="5156823"/>
  <p:tag name="VEVOX.ORIGIN.UUID" val="60aaf68f-df93-4c40-9c06-f31650bfabb3"/>
  <p:tag name="VEVOX.QUESTIONSLIDEID" val="1027#1501077395/550389371"/>
  <p:tag name="VEVOX.SLIDEFORMAT.VERSION" val="1.020"/>
</p:tagLst>
</file>

<file path=ppt/tags/tag99.xml><?xml version="1.0" encoding="utf-8"?>
<p:tagLst xmlns:a="http://schemas.openxmlformats.org/drawingml/2006/main" xmlns:r="http://schemas.openxmlformats.org/officeDocument/2006/relationships" xmlns:p="http://schemas.openxmlformats.org/presentationml/2006/main">
  <p:tag name="VEVOX.QUESTION" val="In a restaurant, which of the following best demonstrates the organising function?"/>
</p:tagLst>
</file>

<file path=ppt/tags/tag100.xml><?xml version="1.0" encoding="utf-8"?>
<p:tagLst xmlns:a="http://schemas.openxmlformats.org/drawingml/2006/main" xmlns:r="http://schemas.openxmlformats.org/officeDocument/2006/relationships" xmlns:p="http://schemas.openxmlformats.org/presentationml/2006/main">
  <p:tag name="VEVOX.CONTENT.PLACEHOLDER" val="2"/>
</p:tagLst>
</file>

<file path=ppt/tags/tag101.xml><?xml version="1.0" encoding="utf-8"?>
<p:tagLst xmlns:a="http://schemas.openxmlformats.org/drawingml/2006/main" xmlns:r="http://schemas.openxmlformats.org/officeDocument/2006/relationships" xmlns:p="http://schemas.openxmlformats.org/presentationml/2006/main">
  <p:tag name="VEVOX.PARTICIPANTS" val="{&quot;left&quot;:5,&quot;top&quot;:5,&quot;width&quot;:160,&quot;height&quot;:30}"/>
</p:tagLst>
</file>

<file path=ppt/tags/tag102.xml><?xml version="1.0" encoding="utf-8"?>
<p:tagLst xmlns:a="http://schemas.openxmlformats.org/drawingml/2006/main" xmlns:r="http://schemas.openxmlformats.org/officeDocument/2006/relationships" xmlns:p="http://schemas.openxmlformats.org/presentationml/2006/main">
  <p:tag name="VEVOX.POLLSTATUSTEXT" val="{&quot;left&quot;:795,&quot;top&quot;:5,&quot;width&quot;:160,&quot;height&quot;:30}"/>
</p:tagLst>
</file>

<file path=ppt/tags/tag103.xml><?xml version="1.0" encoding="utf-8"?>
<p:tagLst xmlns:a="http://schemas.openxmlformats.org/drawingml/2006/main" xmlns:r="http://schemas.openxmlformats.org/officeDocument/2006/relationships" xmlns:p="http://schemas.openxmlformats.org/presentationml/2006/main">
  <p:tag name="VEVOX.PARTICIPANTSDOODLE.SHOULDERS" val="{&quot;left&quot;:13,&quot;top&quot;:20,&quot;width&quot;:14,&quot;height&quot;:10}"/>
</p:tagLst>
</file>

<file path=ppt/tags/tag104.xml><?xml version="1.0" encoding="utf-8"?>
<p:tagLst xmlns:a="http://schemas.openxmlformats.org/drawingml/2006/main" xmlns:r="http://schemas.openxmlformats.org/officeDocument/2006/relationships" xmlns:p="http://schemas.openxmlformats.org/presentationml/2006/main">
  <p:tag name="VEVOX.PARTICIPANTSDOODLE.HEAD" val="{&quot;left&quot;:15,&quot;top&quot;:10,&quot;width&quot;:10,&quot;height&quot;:10}"/>
</p:tagLst>
</file>

<file path=ppt/tags/tag105.xml><?xml version="1.0" encoding="utf-8"?>
<p:tagLst xmlns:a="http://schemas.openxmlformats.org/drawingml/2006/main" xmlns:r="http://schemas.openxmlformats.org/officeDocument/2006/relationships" xmlns:p="http://schemas.openxmlformats.org/presentationml/2006/main">
  <p:tag name="VEVOX.COUNTDOWNTIMER.DISPLAY" val="{&quot;left&quot;:893,&quot;top&quot;:473,&quot;width&quot;:60,&quot;height&quot;:60}"/>
</p:tagLst>
</file>

<file path=ppt/tags/tag106.xml><?xml version="1.0" encoding="utf-8"?>
<p:tagLst xmlns:a="http://schemas.openxmlformats.org/drawingml/2006/main" xmlns:r="http://schemas.openxmlformats.org/officeDocument/2006/relationships" xmlns:p="http://schemas.openxmlformats.org/presentationml/2006/main">
  <p:tag name="VEVOX.JOIN.URL" val="{&quot;left&quot;:270,&quot;top&quot;:7,&quot;width&quot;:190,&quot;height&quot;:30}"/>
</p:tagLst>
</file>

<file path=ppt/tags/tag107.xml><?xml version="1.0" encoding="utf-8"?>
<p:tagLst xmlns:a="http://schemas.openxmlformats.org/drawingml/2006/main" xmlns:r="http://schemas.openxmlformats.org/officeDocument/2006/relationships" xmlns:p="http://schemas.openxmlformats.org/presentationml/2006/main">
  <p:tag name="VEVOX.ACCESSCODE.DISPLAY" val="{&quot;left&quot;:500,&quot;top&quot;:8,&quot;width&quot;:190,&quot;height&quot;:30}"/>
</p:tagLst>
</file>

<file path=ppt/tags/tag108.xml><?xml version="1.0" encoding="utf-8"?>
<p:tagLst xmlns:a="http://schemas.openxmlformats.org/drawingml/2006/main" xmlns:r="http://schemas.openxmlformats.org/officeDocument/2006/relationships" xmlns:p="http://schemas.openxmlformats.org/presentationml/2006/main">
  <p:tag name="VEVOX.TITLE" val="TITLE1"/>
</p:tagLst>
</file>

<file path=ppt/tags/tag109.xml><?xml version="1.0" encoding="utf-8"?>
<p:tagLst xmlns:a="http://schemas.openxmlformats.org/drawingml/2006/main" xmlns:r="http://schemas.openxmlformats.org/officeDocument/2006/relationships" xmlns:p="http://schemas.openxmlformats.org/presentationml/2006/main">
  <p:tag name="VEVOX.DATALABEL" val="DATALABEL1"/>
</p:tagLst>
</file>

<file path=ppt/tags/tag110.xml><?xml version="1.0" encoding="utf-8"?>
<p:tagLst xmlns:a="http://schemas.openxmlformats.org/drawingml/2006/main" xmlns:r="http://schemas.openxmlformats.org/officeDocument/2006/relationships" xmlns:p="http://schemas.openxmlformats.org/presentationml/2006/main">
  <p:tag name="VEVOX.BORDER" val="BORDER1"/>
</p:tagLst>
</file>

<file path=ppt/tags/tag111.xml><?xml version="1.0" encoding="utf-8"?>
<p:tagLst xmlns:a="http://schemas.openxmlformats.org/drawingml/2006/main" xmlns:r="http://schemas.openxmlformats.org/officeDocument/2006/relationships" xmlns:p="http://schemas.openxmlformats.org/presentationml/2006/main">
  <p:tag name="VEVOX.BAR" val="BAR1"/>
</p:tagLst>
</file>

<file path=ppt/tags/tag112.xml><?xml version="1.0" encoding="utf-8"?>
<p:tagLst xmlns:a="http://schemas.openxmlformats.org/drawingml/2006/main" xmlns:r="http://schemas.openxmlformats.org/officeDocument/2006/relationships" xmlns:p="http://schemas.openxmlformats.org/presentationml/2006/main">
  <p:tag name="VEVOX.TITLE" val="TITLE2"/>
</p:tagLst>
</file>

<file path=ppt/tags/tag113.xml><?xml version="1.0" encoding="utf-8"?>
<p:tagLst xmlns:a="http://schemas.openxmlformats.org/drawingml/2006/main" xmlns:r="http://schemas.openxmlformats.org/officeDocument/2006/relationships" xmlns:p="http://schemas.openxmlformats.org/presentationml/2006/main">
  <p:tag name="VEVOX.DATALABEL" val="DATALABEL2"/>
</p:tagLst>
</file>

<file path=ppt/tags/tag114.xml><?xml version="1.0" encoding="utf-8"?>
<p:tagLst xmlns:a="http://schemas.openxmlformats.org/drawingml/2006/main" xmlns:r="http://schemas.openxmlformats.org/officeDocument/2006/relationships" xmlns:p="http://schemas.openxmlformats.org/presentationml/2006/main">
  <p:tag name="VEVOX.BORDER" val="BORDER2"/>
</p:tagLst>
</file>

<file path=ppt/tags/tag115.xml><?xml version="1.0" encoding="utf-8"?>
<p:tagLst xmlns:a="http://schemas.openxmlformats.org/drawingml/2006/main" xmlns:r="http://schemas.openxmlformats.org/officeDocument/2006/relationships" xmlns:p="http://schemas.openxmlformats.org/presentationml/2006/main">
  <p:tag name="VEVOX.BAR" val="BAR2"/>
</p:tagLst>
</file>

<file path=ppt/tags/tag116.xml><?xml version="1.0" encoding="utf-8"?>
<p:tagLst xmlns:a="http://schemas.openxmlformats.org/drawingml/2006/main" xmlns:r="http://schemas.openxmlformats.org/officeDocument/2006/relationships" xmlns:p="http://schemas.openxmlformats.org/presentationml/2006/main">
  <p:tag name="VEVOX.TITLE" val="TITLE3"/>
</p:tagLst>
</file>

<file path=ppt/tags/tag117.xml><?xml version="1.0" encoding="utf-8"?>
<p:tagLst xmlns:a="http://schemas.openxmlformats.org/drawingml/2006/main" xmlns:r="http://schemas.openxmlformats.org/officeDocument/2006/relationships" xmlns:p="http://schemas.openxmlformats.org/presentationml/2006/main">
  <p:tag name="VEVOX.DATALABEL" val="DATALABEL3"/>
</p:tagLst>
</file>

<file path=ppt/tags/tag118.xml><?xml version="1.0" encoding="utf-8"?>
<p:tagLst xmlns:a="http://schemas.openxmlformats.org/drawingml/2006/main" xmlns:r="http://schemas.openxmlformats.org/officeDocument/2006/relationships" xmlns:p="http://schemas.openxmlformats.org/presentationml/2006/main">
  <p:tag name="VEVOX.BORDER" val="BORDER3"/>
</p:tagLst>
</file>

<file path=ppt/tags/tag119.xml><?xml version="1.0" encoding="utf-8"?>
<p:tagLst xmlns:a="http://schemas.openxmlformats.org/drawingml/2006/main" xmlns:r="http://schemas.openxmlformats.org/officeDocument/2006/relationships" xmlns:p="http://schemas.openxmlformats.org/presentationml/2006/main">
  <p:tag name="VEVOX.BAR" val="BAR3"/>
</p:tagLst>
</file>

<file path=ppt/tags/tag120.xml><?xml version="1.0" encoding="utf-8"?>
<p:tagLst xmlns:a="http://schemas.openxmlformats.org/drawingml/2006/main" xmlns:r="http://schemas.openxmlformats.org/officeDocument/2006/relationships" xmlns:p="http://schemas.openxmlformats.org/presentationml/2006/main">
  <p:tag name="VEVOX.TITLE" val="TITLE4"/>
</p:tagLst>
</file>

<file path=ppt/tags/tag121.xml><?xml version="1.0" encoding="utf-8"?>
<p:tagLst xmlns:a="http://schemas.openxmlformats.org/drawingml/2006/main" xmlns:r="http://schemas.openxmlformats.org/officeDocument/2006/relationships" xmlns:p="http://schemas.openxmlformats.org/presentationml/2006/main">
  <p:tag name="VEVOX.DATALABEL" val="DATALABEL4"/>
</p:tagLst>
</file>

<file path=ppt/tags/tag122.xml><?xml version="1.0" encoding="utf-8"?>
<p:tagLst xmlns:a="http://schemas.openxmlformats.org/drawingml/2006/main" xmlns:r="http://schemas.openxmlformats.org/officeDocument/2006/relationships" xmlns:p="http://schemas.openxmlformats.org/presentationml/2006/main">
  <p:tag name="VEVOX.BORDER" val="BORDER4"/>
</p:tagLst>
</file>

<file path=ppt/tags/tag123.xml><?xml version="1.0" encoding="utf-8"?>
<p:tagLst xmlns:a="http://schemas.openxmlformats.org/drawingml/2006/main" xmlns:r="http://schemas.openxmlformats.org/officeDocument/2006/relationships" xmlns:p="http://schemas.openxmlformats.org/presentationml/2006/main">
  <p:tag name="VEVOX.BAR" val="BAR4"/>
</p:tagLst>
</file>

<file path=ppt/tags/tag124.xml><?xml version="1.0" encoding="utf-8"?>
<p:tagLst xmlns:a="http://schemas.openxmlformats.org/drawingml/2006/main" xmlns:r="http://schemas.openxmlformats.org/officeDocument/2006/relationships" xmlns:p="http://schemas.openxmlformats.org/presentationml/2006/main">
  <p:tag name="VEVOX.RESULT" val="{&quot;@type&quot;:&quot;MultipleChoiceQuestion&quot;,&quot;splitPercentageQuestion&quot;:false,&quot;lowerCaseAlias&quot;:&quot;&quot;,&quot;id&quot;:&quot;5156823&quot;,&quot;alias&quot;:&quot;&quot;,&quot;text&quot;:&quot;&lt;p&gt;In a restaurant, which of the following best demonstrates the organising function?&lt;/p&gt;&quot;,&quot;image&quot;:null,&quot;imageAltText&quot;:&quot;&quot;,&quot;questionSettings&quot;:{&quot;scoringPoints&quot;:&quot;1&quot;,&quot;automaticpolltimer.enabled&quot;:&quot;false&quot;,&quot;resultsonpollopen.enabled&quot;:&quot;0&quot;,&quot;polltimerMusic.enabled&quot;:&quot;false&quot;,&quot;voting.numberOfDecimals&quot;:&quot;2&quot;,&quot;voting.choiceResultFormat&quot;:&quot;%&quot;,&quot;resultsonpollclose.enabled&quot;:&quot;1&quot;,&quot;scoringMethod&quot;:&quot;all_correct&quot;},&quot;resultDisplayType&quot;:&quot;default&quot;,&quot;choices&quot;:[{&quot;id&quot;:&quot;19137811&quot;,&quot;alias&quot;:null,&quot;text&quot;:&quot;A manager creating the annual budget&quot;,&quot;excludeFromResults&quot;:false,&quot;image&quot;:null,&quot;imageAltText&quot;:null,&quot;isCorrectAnswer&quot;:false},{&quot;id&quot;:&quot;19137812&quot;,&quot;alias&quot;:null,&quot;text&quot;:&quot;A chef developing a new menu&quot;,&quot;excludeFromResults&quot;:false,&quot;image&quot;:null,&quot;imageAltText&quot;:null,&quot;isCorrectAnswer&quot;:false},{&quot;id&quot;:&quot;19137813&quot;,&quot;alias&quot;:null,&quot;text&quot;:&quot;A front of house manager assigning staff members to specific shifts &quot;,&quot;excludeFromResults&quot;:false,&quot;image&quot;:null,&quot;imageAltText&quot;:null,&quot;isCorrectAnswer&quot;:true},{&quot;id&quot;:&quot;19138921&quot;,&quot;alias&quot;:null,&quot;text&quot;:&quot;A supervisor giving a motivational speech&quot;,&quot;excludeFromResults&quot;:false,&quot;image&quot;:null,&quot;imageAltText&quot;:null,&quot;isCorrectAnswer&quot;:false}],&quot;minNumberSelections&quot;:1,&quot;maxNumberSelections&quot;:1,&quot;resultFormat&quot;:&quot;%&quot;,&quot;distributableWeight&quot;:null,&quot;weightingSetting&quot;:null,&quot;weightingFactor&quot;:null,&quot;correctAnswerExplanation&quot;:null,&quot;resultSorting&quot;:null,&quot;uiType&quot;:&quot;default&quot;}"/>
  <p:tag name="VEVOX.QUESTIONSLIDEID" val="1027#1501077395/550389371"/>
  <p:tag name="VEVOX.SLIDEFORMAT.VERSION" val="1.020"/>
</p:tagLst>
</file>

<file path=ppt/tags/tag125.xml><?xml version="1.0" encoding="utf-8"?>
<p:tagLst xmlns:a="http://schemas.openxmlformats.org/drawingml/2006/main" xmlns:r="http://schemas.openxmlformats.org/officeDocument/2006/relationships" xmlns:p="http://schemas.openxmlformats.org/presentationml/2006/main">
  <p:tag name="VEVOX.QUESTION" val="In a restaurant, which of the following best demonstrates the organising function?"/>
</p:tagLst>
</file>

<file path=ppt/tags/tag126.xml><?xml version="1.0" encoding="utf-8"?>
<p:tagLst xmlns:a="http://schemas.openxmlformats.org/drawingml/2006/main" xmlns:r="http://schemas.openxmlformats.org/officeDocument/2006/relationships" xmlns:p="http://schemas.openxmlformats.org/presentationml/2006/main">
  <p:tag name="VEVOX.CONTENT.PLACEHOLDER" val="2"/>
</p:tagLst>
</file>

<file path=ppt/tags/tag127.xml><?xml version="1.0" encoding="utf-8"?>
<p:tagLst xmlns:a="http://schemas.openxmlformats.org/drawingml/2006/main" xmlns:r="http://schemas.openxmlformats.org/officeDocument/2006/relationships" xmlns:p="http://schemas.openxmlformats.org/presentationml/2006/main">
  <p:tag name="VEVOX.PARTICIPANTS" val="{&quot;left&quot;:5,&quot;top&quot;:5,&quot;width&quot;:160,&quot;height&quot;:30}"/>
</p:tagLst>
</file>

<file path=ppt/tags/tag128.xml><?xml version="1.0" encoding="utf-8"?>
<p:tagLst xmlns:a="http://schemas.openxmlformats.org/drawingml/2006/main" xmlns:r="http://schemas.openxmlformats.org/officeDocument/2006/relationships" xmlns:p="http://schemas.openxmlformats.org/presentationml/2006/main">
  <p:tag name="VEVOX.POLLSTATUSTEXT" val="{&quot;left&quot;:795,&quot;top&quot;:5,&quot;width&quot;:160,&quot;height&quot;:30}"/>
</p:tagLst>
</file>

<file path=ppt/tags/tag129.xml><?xml version="1.0" encoding="utf-8"?>
<p:tagLst xmlns:a="http://schemas.openxmlformats.org/drawingml/2006/main" xmlns:r="http://schemas.openxmlformats.org/officeDocument/2006/relationships" xmlns:p="http://schemas.openxmlformats.org/presentationml/2006/main">
  <p:tag name="VEVOX.PARTICIPANTSDOODLE.SHOULDERS" val="{&quot;left&quot;:13,&quot;top&quot;:20,&quot;width&quot;:14,&quot;height&quot;:10}"/>
</p:tagLst>
</file>

<file path=ppt/tags/tag130.xml><?xml version="1.0" encoding="utf-8"?>
<p:tagLst xmlns:a="http://schemas.openxmlformats.org/drawingml/2006/main" xmlns:r="http://schemas.openxmlformats.org/officeDocument/2006/relationships" xmlns:p="http://schemas.openxmlformats.org/presentationml/2006/main">
  <p:tag name="VEVOX.PARTICIPANTSDOODLE.HEAD" val="{&quot;left&quot;:15,&quot;top&quot;:10,&quot;width&quot;:10,&quot;height&quot;:10}"/>
</p:tagLst>
</file>

<file path=ppt/tags/tag131.xml><?xml version="1.0" encoding="utf-8"?>
<p:tagLst xmlns:a="http://schemas.openxmlformats.org/drawingml/2006/main" xmlns:r="http://schemas.openxmlformats.org/officeDocument/2006/relationships" xmlns:p="http://schemas.openxmlformats.org/presentationml/2006/main">
  <p:tag name="VEVOX.JOIN.URL" val="{&quot;left&quot;:270,&quot;top&quot;:7,&quot;width&quot;:190,&quot;height&quot;:30}"/>
</p:tagLst>
</file>

<file path=ppt/tags/tag132.xml><?xml version="1.0" encoding="utf-8"?>
<p:tagLst xmlns:a="http://schemas.openxmlformats.org/drawingml/2006/main" xmlns:r="http://schemas.openxmlformats.org/officeDocument/2006/relationships" xmlns:p="http://schemas.openxmlformats.org/presentationml/2006/main">
  <p:tag name="VEVOX.ACCESSCODE.DISPLAY" val="{&quot;left&quot;:500,&quot;top&quot;:8,&quot;width&quot;:190,&quot;height&quot;:30}"/>
</p:tagLst>
</file>

<file path=ppt/tags/tag133.xml><?xml version="1.0" encoding="utf-8"?>
<p:tagLst xmlns:a="http://schemas.openxmlformats.org/drawingml/2006/main" xmlns:r="http://schemas.openxmlformats.org/officeDocument/2006/relationships" xmlns:p="http://schemas.openxmlformats.org/presentationml/2006/main">
  <p:tag name="VEVOX.TITLE" val="TITLE1"/>
</p:tagLst>
</file>

<file path=ppt/tags/tag134.xml><?xml version="1.0" encoding="utf-8"?>
<p:tagLst xmlns:a="http://schemas.openxmlformats.org/drawingml/2006/main" xmlns:r="http://schemas.openxmlformats.org/officeDocument/2006/relationships" xmlns:p="http://schemas.openxmlformats.org/presentationml/2006/main">
  <p:tag name="VEVOX.DATALABEL" val="DATALABEL1"/>
</p:tagLst>
</file>

<file path=ppt/tags/tag135.xml><?xml version="1.0" encoding="utf-8"?>
<p:tagLst xmlns:a="http://schemas.openxmlformats.org/drawingml/2006/main" xmlns:r="http://schemas.openxmlformats.org/officeDocument/2006/relationships" xmlns:p="http://schemas.openxmlformats.org/presentationml/2006/main">
  <p:tag name="VEVOX.BORDER" val="BORDER1"/>
</p:tagLst>
</file>

<file path=ppt/tags/tag136.xml><?xml version="1.0" encoding="utf-8"?>
<p:tagLst xmlns:a="http://schemas.openxmlformats.org/drawingml/2006/main" xmlns:r="http://schemas.openxmlformats.org/officeDocument/2006/relationships" xmlns:p="http://schemas.openxmlformats.org/presentationml/2006/main">
  <p:tag name="VEVOX.BAR" val="BAR1"/>
</p:tagLst>
</file>

<file path=ppt/tags/tag137.xml><?xml version="1.0" encoding="utf-8"?>
<p:tagLst xmlns:a="http://schemas.openxmlformats.org/drawingml/2006/main" xmlns:r="http://schemas.openxmlformats.org/officeDocument/2006/relationships" xmlns:p="http://schemas.openxmlformats.org/presentationml/2006/main">
  <p:tag name="VEVOX.TITLE" val="TITLE2"/>
</p:tagLst>
</file>

<file path=ppt/tags/tag138.xml><?xml version="1.0" encoding="utf-8"?>
<p:tagLst xmlns:a="http://schemas.openxmlformats.org/drawingml/2006/main" xmlns:r="http://schemas.openxmlformats.org/officeDocument/2006/relationships" xmlns:p="http://schemas.openxmlformats.org/presentationml/2006/main">
  <p:tag name="VEVOX.DATALABEL" val="DATALABEL2"/>
</p:tagLst>
</file>

<file path=ppt/tags/tag139.xml><?xml version="1.0" encoding="utf-8"?>
<p:tagLst xmlns:a="http://schemas.openxmlformats.org/drawingml/2006/main" xmlns:r="http://schemas.openxmlformats.org/officeDocument/2006/relationships" xmlns:p="http://schemas.openxmlformats.org/presentationml/2006/main">
  <p:tag name="VEVOX.BORDER" val="BORDER2"/>
</p:tagLst>
</file>

<file path=ppt/tags/tag140.xml><?xml version="1.0" encoding="utf-8"?>
<p:tagLst xmlns:a="http://schemas.openxmlformats.org/drawingml/2006/main" xmlns:r="http://schemas.openxmlformats.org/officeDocument/2006/relationships" xmlns:p="http://schemas.openxmlformats.org/presentationml/2006/main">
  <p:tag name="VEVOX.BAR" val="BAR2"/>
</p:tagLst>
</file>

<file path=ppt/tags/tag141.xml><?xml version="1.0" encoding="utf-8"?>
<p:tagLst xmlns:a="http://schemas.openxmlformats.org/drawingml/2006/main" xmlns:r="http://schemas.openxmlformats.org/officeDocument/2006/relationships" xmlns:p="http://schemas.openxmlformats.org/presentationml/2006/main">
  <p:tag name="VEVOX.TITLE" val="TITLE3"/>
</p:tagLst>
</file>

<file path=ppt/tags/tag142.xml><?xml version="1.0" encoding="utf-8"?>
<p:tagLst xmlns:a="http://schemas.openxmlformats.org/drawingml/2006/main" xmlns:r="http://schemas.openxmlformats.org/officeDocument/2006/relationships" xmlns:p="http://schemas.openxmlformats.org/presentationml/2006/main">
  <p:tag name="VEVOX.DATALABEL" val="DATALABEL3"/>
</p:tagLst>
</file>

<file path=ppt/tags/tag143.xml><?xml version="1.0" encoding="utf-8"?>
<p:tagLst xmlns:a="http://schemas.openxmlformats.org/drawingml/2006/main" xmlns:r="http://schemas.openxmlformats.org/officeDocument/2006/relationships" xmlns:p="http://schemas.openxmlformats.org/presentationml/2006/main">
  <p:tag name="VEVOX.BORDER" val="BORDER3"/>
</p:tagLst>
</file>

<file path=ppt/tags/tag144.xml><?xml version="1.0" encoding="utf-8"?>
<p:tagLst xmlns:a="http://schemas.openxmlformats.org/drawingml/2006/main" xmlns:r="http://schemas.openxmlformats.org/officeDocument/2006/relationships" xmlns:p="http://schemas.openxmlformats.org/presentationml/2006/main">
  <p:tag name="VEVOX.BAR" val="BAR3"/>
</p:tagLst>
</file>

<file path=ppt/tags/tag145.xml><?xml version="1.0" encoding="utf-8"?>
<p:tagLst xmlns:a="http://schemas.openxmlformats.org/drawingml/2006/main" xmlns:r="http://schemas.openxmlformats.org/officeDocument/2006/relationships" xmlns:p="http://schemas.openxmlformats.org/presentationml/2006/main">
  <p:tag name="VEVOX.TITLE" val="TITLE4"/>
</p:tagLst>
</file>

<file path=ppt/tags/tag146.xml><?xml version="1.0" encoding="utf-8"?>
<p:tagLst xmlns:a="http://schemas.openxmlformats.org/drawingml/2006/main" xmlns:r="http://schemas.openxmlformats.org/officeDocument/2006/relationships" xmlns:p="http://schemas.openxmlformats.org/presentationml/2006/main">
  <p:tag name="VEVOX.DATALABEL" val="DATALABEL4"/>
</p:tagLst>
</file>

<file path=ppt/tags/tag147.xml><?xml version="1.0" encoding="utf-8"?>
<p:tagLst xmlns:a="http://schemas.openxmlformats.org/drawingml/2006/main" xmlns:r="http://schemas.openxmlformats.org/officeDocument/2006/relationships" xmlns:p="http://schemas.openxmlformats.org/presentationml/2006/main">
  <p:tag name="VEVOX.BORDER" val="BORDER4"/>
</p:tagLst>
</file>

<file path=ppt/tags/tag148.xml><?xml version="1.0" encoding="utf-8"?>
<p:tagLst xmlns:a="http://schemas.openxmlformats.org/drawingml/2006/main" xmlns:r="http://schemas.openxmlformats.org/officeDocument/2006/relationships" xmlns:p="http://schemas.openxmlformats.org/presentationml/2006/main">
  <p:tag name="VEVOX.BAR" val="BAR4"/>
</p:tagLst>
</file>

<file path=ppt/tags/tag149.xml><?xml version="1.0" encoding="utf-8"?>
<p:tagLst xmlns:a="http://schemas.openxmlformats.org/drawingml/2006/main" xmlns:r="http://schemas.openxmlformats.org/officeDocument/2006/relationships" xmlns:p="http://schemas.openxmlformats.org/presentationml/2006/main">
  <p:tag name="VEVOX.RESULT.PLACEHOLDER" val="{&quot;left&quot;:0,&quot;top&quot;:432,&quot;width&quot;:960,&quot;height&quot;:96}"/>
</p:tagLst>
</file>

<file path=ppt/tags/tag150.xml><?xml version="1.0" encoding="utf-8"?>
<p:tagLst xmlns:a="http://schemas.openxmlformats.org/drawingml/2006/main" xmlns:r="http://schemas.openxmlformats.org/officeDocument/2006/relationships" xmlns:p="http://schemas.openxmlformats.org/presentationml/2006/main">
  <p:tag name="VEVOX.POLL" val="{&quot;@type&quot;:&quot;MultipleChoiceQuestion&quot;,&quot;splitPercentageQuestion&quot;:false,&quot;lowerCaseAlias&quot;:&quot;&quot;,&quot;id&quot;:&quot;5157206&quot;,&quot;alias&quot;:&quot;&quot;,&quot;text&quot;:&quot;&lt;p&gt;Which of the following is NOT part of staffing?&lt;/p&gt;&quot;,&quot;image&quot;:null,&quot;imageAltText&quot;:&quot;&quot;,&quot;questionSettings&quot;:{&quot;scoringPoints&quot;:&quot;1&quot;,&quot;automaticpolltimer.enabled&quot;:&quot;false&quot;,&quot;resultsonpollopen.enabled&quot;:&quot;0&quot;,&quot;polltimerMusic.enabled&quot;:&quot;false&quot;,&quot;voting.numberOfDecimals&quot;:&quot;2&quot;,&quot;voting.choiceResultFormat&quot;:&quot;%&quot;,&quot;resultsonpollclose.enabled&quot;:&quot;1&quot;,&quot;scoringMethod&quot;:&quot;all_correct&quot;},&quot;resultDisplayType&quot;:&quot;default&quot;,&quot;choices&quot;:[{&quot;id&quot;:&quot;19138975&quot;,&quot;alias&quot;:null,&quot;text&quot;:&quot;Recruitment and selection&quot;,&quot;excludeFromResults&quot;:false,&quot;image&quot;:null,&quot;imageAltText&quot;:null,&quot;isCorrectAnswer&quot;:false},{&quot;id&quot;:&quot;19138976&quot;,&quot;alias&quot;:null,&quot;text&quot;:&quot;Training and development&quot;,&quot;excludeFromResults&quot;:false,&quot;image&quot;:null,&quot;imageAltText&quot;:null,&quot;isCorrectAnswer&quot;:false},{&quot;id&quot;:&quot;19138977&quot;,&quot;alias&quot;:null,&quot;text&quot;:&quot;Pricing and menu design&quot;,&quot;excludeFromResults&quot;:false,&quot;image&quot;:null,&quot;imageAltText&quot;:null,&quot;isCorrectAnswer&quot;:true},{&quot;id&quot;:&quot;19138978&quot;,&quot;alias&quot;:null,&quot;text&quot;:&quot;Performance appraisal&quot;,&quot;excludeFromResults&quot;:false,&quot;image&quot;:null,&quot;imageAltText&quot;:null,&quot;isCorrectAnswer&quot;:false}],&quot;minNumberSelections&quot;:1,&quot;maxNumberSelections&quot;:1,&quot;resultFormat&quot;:&quot;%&quot;,&quot;distributableWeight&quot;:null,&quot;weightingSetting&quot;:null,&quot;weightingFactor&quot;:null,&quot;correctAnswerExplanation&quot;:null,&quot;resultSorting&quot;:null,&quot;uiType&quot;:&quot;default&quot;}"/>
  <p:tag name="VEVOX.ORIGIN.SESSION.ID" val="800915"/>
  <p:tag name="VEVOX.ORIGIN.QUESTION.ID" val="5157206"/>
  <p:tag name="VEVOX.ORIGIN.UUID" val="72d4912f-8750-42c3-9661-b7b0b41815ac"/>
  <p:tag name="VEVOX.QUESTIONSLIDEID" val="1029#2405350592/707996729"/>
  <p:tag name="VEVOX.SLIDEFORMAT.VERSION" val="1.020"/>
</p:tagLst>
</file>

<file path=ppt/tags/tag151.xml><?xml version="1.0" encoding="utf-8"?>
<p:tagLst xmlns:a="http://schemas.openxmlformats.org/drawingml/2006/main" xmlns:r="http://schemas.openxmlformats.org/officeDocument/2006/relationships" xmlns:p="http://schemas.openxmlformats.org/presentationml/2006/main">
  <p:tag name="VEVOX.QUESTION" val="Which of the following is NOT part of staffing?"/>
</p:tagLst>
</file>

<file path=ppt/tags/tag152.xml><?xml version="1.0" encoding="utf-8"?>
<p:tagLst xmlns:a="http://schemas.openxmlformats.org/drawingml/2006/main" xmlns:r="http://schemas.openxmlformats.org/officeDocument/2006/relationships" xmlns:p="http://schemas.openxmlformats.org/presentationml/2006/main">
  <p:tag name="VEVOX.CONTENT.PLACEHOLDER" val="2"/>
</p:tagLst>
</file>

<file path=ppt/tags/tag153.xml><?xml version="1.0" encoding="utf-8"?>
<p:tagLst xmlns:a="http://schemas.openxmlformats.org/drawingml/2006/main" xmlns:r="http://schemas.openxmlformats.org/officeDocument/2006/relationships" xmlns:p="http://schemas.openxmlformats.org/presentationml/2006/main">
  <p:tag name="VEVOX.PARTICIPANTS" val="{&quot;left&quot;:5,&quot;top&quot;:5,&quot;width&quot;:160,&quot;height&quot;:30}"/>
</p:tagLst>
</file>

<file path=ppt/tags/tag154.xml><?xml version="1.0" encoding="utf-8"?>
<p:tagLst xmlns:a="http://schemas.openxmlformats.org/drawingml/2006/main" xmlns:r="http://schemas.openxmlformats.org/officeDocument/2006/relationships" xmlns:p="http://schemas.openxmlformats.org/presentationml/2006/main">
  <p:tag name="VEVOX.POLLSTATUSTEXT" val="{&quot;left&quot;:795,&quot;top&quot;:5,&quot;width&quot;:160,&quot;height&quot;:30}"/>
</p:tagLst>
</file>

<file path=ppt/tags/tag155.xml><?xml version="1.0" encoding="utf-8"?>
<p:tagLst xmlns:a="http://schemas.openxmlformats.org/drawingml/2006/main" xmlns:r="http://schemas.openxmlformats.org/officeDocument/2006/relationships" xmlns:p="http://schemas.openxmlformats.org/presentationml/2006/main">
  <p:tag name="VEVOX.PARTICIPANTSDOODLE.SHOULDERS" val="{&quot;left&quot;:13,&quot;top&quot;:20,&quot;width&quot;:14,&quot;height&quot;:10}"/>
</p:tagLst>
</file>

<file path=ppt/tags/tag156.xml><?xml version="1.0" encoding="utf-8"?>
<p:tagLst xmlns:a="http://schemas.openxmlformats.org/drawingml/2006/main" xmlns:r="http://schemas.openxmlformats.org/officeDocument/2006/relationships" xmlns:p="http://schemas.openxmlformats.org/presentationml/2006/main">
  <p:tag name="VEVOX.PARTICIPANTSDOODLE.HEAD" val="{&quot;left&quot;:15,&quot;top&quot;:10,&quot;width&quot;:10,&quot;height&quot;:10}"/>
</p:tagLst>
</file>

<file path=ppt/tags/tag157.xml><?xml version="1.0" encoding="utf-8"?>
<p:tagLst xmlns:a="http://schemas.openxmlformats.org/drawingml/2006/main" xmlns:r="http://schemas.openxmlformats.org/officeDocument/2006/relationships" xmlns:p="http://schemas.openxmlformats.org/presentationml/2006/main">
  <p:tag name="VEVOX.COUNTDOWNTIMER.DISPLAY" val="{&quot;left&quot;:893,&quot;top&quot;:473,&quot;width&quot;:60,&quot;height&quot;:60}"/>
</p:tagLst>
</file>

<file path=ppt/tags/tag158.xml><?xml version="1.0" encoding="utf-8"?>
<p:tagLst xmlns:a="http://schemas.openxmlformats.org/drawingml/2006/main" xmlns:r="http://schemas.openxmlformats.org/officeDocument/2006/relationships" xmlns:p="http://schemas.openxmlformats.org/presentationml/2006/main">
  <p:tag name="VEVOX.JOIN.URL" val="{&quot;left&quot;:270,&quot;top&quot;:7,&quot;width&quot;:190,&quot;height&quot;:30}"/>
</p:tagLst>
</file>

<file path=ppt/tags/tag159.xml><?xml version="1.0" encoding="utf-8"?>
<p:tagLst xmlns:a="http://schemas.openxmlformats.org/drawingml/2006/main" xmlns:r="http://schemas.openxmlformats.org/officeDocument/2006/relationships" xmlns:p="http://schemas.openxmlformats.org/presentationml/2006/main">
  <p:tag name="VEVOX.ACCESSCODE.DISPLAY" val="{&quot;left&quot;:500,&quot;top&quot;:8,&quot;width&quot;:190,&quot;height&quot;:30}"/>
</p:tagLst>
</file>

<file path=ppt/tags/tag160.xml><?xml version="1.0" encoding="utf-8"?>
<p:tagLst xmlns:a="http://schemas.openxmlformats.org/drawingml/2006/main" xmlns:r="http://schemas.openxmlformats.org/officeDocument/2006/relationships" xmlns:p="http://schemas.openxmlformats.org/presentationml/2006/main">
  <p:tag name="VEVOX.TITLE" val="TITLE1"/>
</p:tagLst>
</file>

<file path=ppt/tags/tag161.xml><?xml version="1.0" encoding="utf-8"?>
<p:tagLst xmlns:a="http://schemas.openxmlformats.org/drawingml/2006/main" xmlns:r="http://schemas.openxmlformats.org/officeDocument/2006/relationships" xmlns:p="http://schemas.openxmlformats.org/presentationml/2006/main">
  <p:tag name="VEVOX.DATALABEL" val="DATALABEL1"/>
</p:tagLst>
</file>

<file path=ppt/tags/tag162.xml><?xml version="1.0" encoding="utf-8"?>
<p:tagLst xmlns:a="http://schemas.openxmlformats.org/drawingml/2006/main" xmlns:r="http://schemas.openxmlformats.org/officeDocument/2006/relationships" xmlns:p="http://schemas.openxmlformats.org/presentationml/2006/main">
  <p:tag name="VEVOX.BORDER" val="BORDER1"/>
</p:tagLst>
</file>

<file path=ppt/tags/tag163.xml><?xml version="1.0" encoding="utf-8"?>
<p:tagLst xmlns:a="http://schemas.openxmlformats.org/drawingml/2006/main" xmlns:r="http://schemas.openxmlformats.org/officeDocument/2006/relationships" xmlns:p="http://schemas.openxmlformats.org/presentationml/2006/main">
  <p:tag name="VEVOX.BAR" val="BAR1"/>
</p:tagLst>
</file>

<file path=ppt/tags/tag164.xml><?xml version="1.0" encoding="utf-8"?>
<p:tagLst xmlns:a="http://schemas.openxmlformats.org/drawingml/2006/main" xmlns:r="http://schemas.openxmlformats.org/officeDocument/2006/relationships" xmlns:p="http://schemas.openxmlformats.org/presentationml/2006/main">
  <p:tag name="VEVOX.TITLE" val="TITLE2"/>
</p:tagLst>
</file>

<file path=ppt/tags/tag165.xml><?xml version="1.0" encoding="utf-8"?>
<p:tagLst xmlns:a="http://schemas.openxmlformats.org/drawingml/2006/main" xmlns:r="http://schemas.openxmlformats.org/officeDocument/2006/relationships" xmlns:p="http://schemas.openxmlformats.org/presentationml/2006/main">
  <p:tag name="VEVOX.DATALABEL" val="DATALABEL2"/>
</p:tagLst>
</file>

<file path=ppt/tags/tag166.xml><?xml version="1.0" encoding="utf-8"?>
<p:tagLst xmlns:a="http://schemas.openxmlformats.org/drawingml/2006/main" xmlns:r="http://schemas.openxmlformats.org/officeDocument/2006/relationships" xmlns:p="http://schemas.openxmlformats.org/presentationml/2006/main">
  <p:tag name="VEVOX.BORDER" val="BORDER2"/>
</p:tagLst>
</file>

<file path=ppt/tags/tag167.xml><?xml version="1.0" encoding="utf-8"?>
<p:tagLst xmlns:a="http://schemas.openxmlformats.org/drawingml/2006/main" xmlns:r="http://schemas.openxmlformats.org/officeDocument/2006/relationships" xmlns:p="http://schemas.openxmlformats.org/presentationml/2006/main">
  <p:tag name="VEVOX.BAR" val="BAR2"/>
</p:tagLst>
</file>

<file path=ppt/tags/tag168.xml><?xml version="1.0" encoding="utf-8"?>
<p:tagLst xmlns:a="http://schemas.openxmlformats.org/drawingml/2006/main" xmlns:r="http://schemas.openxmlformats.org/officeDocument/2006/relationships" xmlns:p="http://schemas.openxmlformats.org/presentationml/2006/main">
  <p:tag name="VEVOX.TITLE" val="TITLE3"/>
</p:tagLst>
</file>

<file path=ppt/tags/tag169.xml><?xml version="1.0" encoding="utf-8"?>
<p:tagLst xmlns:a="http://schemas.openxmlformats.org/drawingml/2006/main" xmlns:r="http://schemas.openxmlformats.org/officeDocument/2006/relationships" xmlns:p="http://schemas.openxmlformats.org/presentationml/2006/main">
  <p:tag name="VEVOX.DATALABEL" val="DATALABEL3"/>
</p:tagLst>
</file>

<file path=ppt/tags/tag170.xml><?xml version="1.0" encoding="utf-8"?>
<p:tagLst xmlns:a="http://schemas.openxmlformats.org/drawingml/2006/main" xmlns:r="http://schemas.openxmlformats.org/officeDocument/2006/relationships" xmlns:p="http://schemas.openxmlformats.org/presentationml/2006/main">
  <p:tag name="VEVOX.BORDER" val="BORDER3"/>
</p:tagLst>
</file>

<file path=ppt/tags/tag171.xml><?xml version="1.0" encoding="utf-8"?>
<p:tagLst xmlns:a="http://schemas.openxmlformats.org/drawingml/2006/main" xmlns:r="http://schemas.openxmlformats.org/officeDocument/2006/relationships" xmlns:p="http://schemas.openxmlformats.org/presentationml/2006/main">
  <p:tag name="VEVOX.BAR" val="BAR3"/>
</p:tagLst>
</file>

<file path=ppt/tags/tag172.xml><?xml version="1.0" encoding="utf-8"?>
<p:tagLst xmlns:a="http://schemas.openxmlformats.org/drawingml/2006/main" xmlns:r="http://schemas.openxmlformats.org/officeDocument/2006/relationships" xmlns:p="http://schemas.openxmlformats.org/presentationml/2006/main">
  <p:tag name="VEVOX.TITLE" val="TITLE4"/>
</p:tagLst>
</file>

<file path=ppt/tags/tag173.xml><?xml version="1.0" encoding="utf-8"?>
<p:tagLst xmlns:a="http://schemas.openxmlformats.org/drawingml/2006/main" xmlns:r="http://schemas.openxmlformats.org/officeDocument/2006/relationships" xmlns:p="http://schemas.openxmlformats.org/presentationml/2006/main">
  <p:tag name="VEVOX.DATALABEL" val="DATALABEL4"/>
</p:tagLst>
</file>

<file path=ppt/tags/tag174.xml><?xml version="1.0" encoding="utf-8"?>
<p:tagLst xmlns:a="http://schemas.openxmlformats.org/drawingml/2006/main" xmlns:r="http://schemas.openxmlformats.org/officeDocument/2006/relationships" xmlns:p="http://schemas.openxmlformats.org/presentationml/2006/main">
  <p:tag name="VEVOX.BORDER" val="BORDER4"/>
</p:tagLst>
</file>

<file path=ppt/tags/tag175.xml><?xml version="1.0" encoding="utf-8"?>
<p:tagLst xmlns:a="http://schemas.openxmlformats.org/drawingml/2006/main" xmlns:r="http://schemas.openxmlformats.org/officeDocument/2006/relationships" xmlns:p="http://schemas.openxmlformats.org/presentationml/2006/main">
  <p:tag name="VEVOX.BAR" val="BAR4"/>
</p:tagLst>
</file>

<file path=ppt/tags/tag176.xml><?xml version="1.0" encoding="utf-8"?>
<p:tagLst xmlns:a="http://schemas.openxmlformats.org/drawingml/2006/main" xmlns:r="http://schemas.openxmlformats.org/officeDocument/2006/relationships" xmlns:p="http://schemas.openxmlformats.org/presentationml/2006/main">
  <p:tag name="VEVOX.RESULT" val="{&quot;@type&quot;:&quot;MultipleChoiceQuestion&quot;,&quot;splitPercentageQuestion&quot;:false,&quot;lowerCaseAlias&quot;:&quot;&quot;,&quot;id&quot;:&quot;5157206&quot;,&quot;alias&quot;:&quot;&quot;,&quot;text&quot;:&quot;&lt;p&gt;Which of the following is NOT part of staffing?&lt;/p&gt;&quot;,&quot;image&quot;:null,&quot;imageAltText&quot;:&quot;&quot;,&quot;questionSettings&quot;:{&quot;scoringPoints&quot;:&quot;1&quot;,&quot;automaticpolltimer.enabled&quot;:&quot;false&quot;,&quot;resultsonpollopen.enabled&quot;:&quot;0&quot;,&quot;polltimerMusic.enabled&quot;:&quot;false&quot;,&quot;voting.numberOfDecimals&quot;:&quot;2&quot;,&quot;voting.choiceResultFormat&quot;:&quot;%&quot;,&quot;resultsonpollclose.enabled&quot;:&quot;1&quot;,&quot;scoringMethod&quot;:&quot;all_correct&quot;},&quot;resultDisplayType&quot;:&quot;default&quot;,&quot;choices&quot;:[{&quot;id&quot;:&quot;19138975&quot;,&quot;alias&quot;:null,&quot;text&quot;:&quot;Recruitment and selection&quot;,&quot;excludeFromResults&quot;:false,&quot;image&quot;:null,&quot;imageAltText&quot;:null,&quot;isCorrectAnswer&quot;:false},{&quot;id&quot;:&quot;19138976&quot;,&quot;alias&quot;:null,&quot;text&quot;:&quot;Training and development&quot;,&quot;excludeFromResults&quot;:false,&quot;image&quot;:null,&quot;imageAltText&quot;:null,&quot;isCorrectAnswer&quot;:false},{&quot;id&quot;:&quot;19138977&quot;,&quot;alias&quot;:null,&quot;text&quot;:&quot;Pricing and menu design&quot;,&quot;excludeFromResults&quot;:false,&quot;image&quot;:null,&quot;imageAltText&quot;:null,&quot;isCorrectAnswer&quot;:true},{&quot;id&quot;:&quot;19138978&quot;,&quot;alias&quot;:null,&quot;text&quot;:&quot;Performance appraisal&quot;,&quot;excludeFromResults&quot;:false,&quot;image&quot;:null,&quot;imageAltText&quot;:null,&quot;isCorrectAnswer&quot;:false}],&quot;minNumberSelections&quot;:1,&quot;maxNumberSelections&quot;:1,&quot;resultFormat&quot;:&quot;%&quot;,&quot;distributableWeight&quot;:null,&quot;weightingSetting&quot;:null,&quot;weightingFactor&quot;:null,&quot;correctAnswerExplanation&quot;:null,&quot;resultSorting&quot;:null,&quot;uiType&quot;:&quot;default&quot;}"/>
  <p:tag name="VEVOX.QUESTIONSLIDEID" val="1029#2405350592/707996729"/>
  <p:tag name="VEVOX.SLIDEFORMAT.VERSION" val="1.020"/>
</p:tagLst>
</file>

<file path=ppt/tags/tag177.xml><?xml version="1.0" encoding="utf-8"?>
<p:tagLst xmlns:a="http://schemas.openxmlformats.org/drawingml/2006/main" xmlns:r="http://schemas.openxmlformats.org/officeDocument/2006/relationships" xmlns:p="http://schemas.openxmlformats.org/presentationml/2006/main">
  <p:tag name="VEVOX.QUESTION" val="Which of the following is NOT part of staffing?"/>
</p:tagLst>
</file>

<file path=ppt/tags/tag178.xml><?xml version="1.0" encoding="utf-8"?>
<p:tagLst xmlns:a="http://schemas.openxmlformats.org/drawingml/2006/main" xmlns:r="http://schemas.openxmlformats.org/officeDocument/2006/relationships" xmlns:p="http://schemas.openxmlformats.org/presentationml/2006/main">
  <p:tag name="VEVOX.CONTENT.PLACEHOLDER" val="2"/>
</p:tagLst>
</file>

<file path=ppt/tags/tag179.xml><?xml version="1.0" encoding="utf-8"?>
<p:tagLst xmlns:a="http://schemas.openxmlformats.org/drawingml/2006/main" xmlns:r="http://schemas.openxmlformats.org/officeDocument/2006/relationships" xmlns:p="http://schemas.openxmlformats.org/presentationml/2006/main">
  <p:tag name="VEVOX.PARTICIPANTS" val="{&quot;left&quot;:5,&quot;top&quot;:5,&quot;width&quot;:160,&quot;height&quot;:30}"/>
</p:tagLst>
</file>

<file path=ppt/tags/tag180.xml><?xml version="1.0" encoding="utf-8"?>
<p:tagLst xmlns:a="http://schemas.openxmlformats.org/drawingml/2006/main" xmlns:r="http://schemas.openxmlformats.org/officeDocument/2006/relationships" xmlns:p="http://schemas.openxmlformats.org/presentationml/2006/main">
  <p:tag name="VEVOX.POLLSTATUSTEXT" val="{&quot;left&quot;:795,&quot;top&quot;:5,&quot;width&quot;:160,&quot;height&quot;:30}"/>
</p:tagLst>
</file>

<file path=ppt/tags/tag181.xml><?xml version="1.0" encoding="utf-8"?>
<p:tagLst xmlns:a="http://schemas.openxmlformats.org/drawingml/2006/main" xmlns:r="http://schemas.openxmlformats.org/officeDocument/2006/relationships" xmlns:p="http://schemas.openxmlformats.org/presentationml/2006/main">
  <p:tag name="VEVOX.PARTICIPANTSDOODLE.SHOULDERS" val="{&quot;left&quot;:13,&quot;top&quot;:20,&quot;width&quot;:14,&quot;height&quot;:10}"/>
</p:tagLst>
</file>

<file path=ppt/tags/tag182.xml><?xml version="1.0" encoding="utf-8"?>
<p:tagLst xmlns:a="http://schemas.openxmlformats.org/drawingml/2006/main" xmlns:r="http://schemas.openxmlformats.org/officeDocument/2006/relationships" xmlns:p="http://schemas.openxmlformats.org/presentationml/2006/main">
  <p:tag name="VEVOX.PARTICIPANTSDOODLE.HEAD" val="{&quot;left&quot;:15,&quot;top&quot;:10,&quot;width&quot;:10,&quot;height&quot;:10}"/>
</p:tagLst>
</file>

<file path=ppt/tags/tag183.xml><?xml version="1.0" encoding="utf-8"?>
<p:tagLst xmlns:a="http://schemas.openxmlformats.org/drawingml/2006/main" xmlns:r="http://schemas.openxmlformats.org/officeDocument/2006/relationships" xmlns:p="http://schemas.openxmlformats.org/presentationml/2006/main">
  <p:tag name="VEVOX.JOIN.URL" val="{&quot;left&quot;:270,&quot;top&quot;:7,&quot;width&quot;:190,&quot;height&quot;:30}"/>
</p:tagLst>
</file>

<file path=ppt/tags/tag184.xml><?xml version="1.0" encoding="utf-8"?>
<p:tagLst xmlns:a="http://schemas.openxmlformats.org/drawingml/2006/main" xmlns:r="http://schemas.openxmlformats.org/officeDocument/2006/relationships" xmlns:p="http://schemas.openxmlformats.org/presentationml/2006/main">
  <p:tag name="VEVOX.ACCESSCODE.DISPLAY" val="{&quot;left&quot;:500,&quot;top&quot;:8,&quot;width&quot;:190,&quot;height&quot;:30}"/>
</p:tagLst>
</file>

<file path=ppt/tags/tag185.xml><?xml version="1.0" encoding="utf-8"?>
<p:tagLst xmlns:a="http://schemas.openxmlformats.org/drawingml/2006/main" xmlns:r="http://schemas.openxmlformats.org/officeDocument/2006/relationships" xmlns:p="http://schemas.openxmlformats.org/presentationml/2006/main">
  <p:tag name="VEVOX.TITLE" val="TITLE1"/>
</p:tagLst>
</file>

<file path=ppt/tags/tag186.xml><?xml version="1.0" encoding="utf-8"?>
<p:tagLst xmlns:a="http://schemas.openxmlformats.org/drawingml/2006/main" xmlns:r="http://schemas.openxmlformats.org/officeDocument/2006/relationships" xmlns:p="http://schemas.openxmlformats.org/presentationml/2006/main">
  <p:tag name="VEVOX.DATALABEL" val="DATALABEL1"/>
</p:tagLst>
</file>

<file path=ppt/tags/tag187.xml><?xml version="1.0" encoding="utf-8"?>
<p:tagLst xmlns:a="http://schemas.openxmlformats.org/drawingml/2006/main" xmlns:r="http://schemas.openxmlformats.org/officeDocument/2006/relationships" xmlns:p="http://schemas.openxmlformats.org/presentationml/2006/main">
  <p:tag name="VEVOX.BORDER" val="BORDER1"/>
</p:tagLst>
</file>

<file path=ppt/tags/tag188.xml><?xml version="1.0" encoding="utf-8"?>
<p:tagLst xmlns:a="http://schemas.openxmlformats.org/drawingml/2006/main" xmlns:r="http://schemas.openxmlformats.org/officeDocument/2006/relationships" xmlns:p="http://schemas.openxmlformats.org/presentationml/2006/main">
  <p:tag name="VEVOX.BAR" val="BAR1"/>
</p:tagLst>
</file>

<file path=ppt/tags/tag189.xml><?xml version="1.0" encoding="utf-8"?>
<p:tagLst xmlns:a="http://schemas.openxmlformats.org/drawingml/2006/main" xmlns:r="http://schemas.openxmlformats.org/officeDocument/2006/relationships" xmlns:p="http://schemas.openxmlformats.org/presentationml/2006/main">
  <p:tag name="VEVOX.TITLE" val="TITLE2"/>
</p:tagLst>
</file>

<file path=ppt/tags/tag190.xml><?xml version="1.0" encoding="utf-8"?>
<p:tagLst xmlns:a="http://schemas.openxmlformats.org/drawingml/2006/main" xmlns:r="http://schemas.openxmlformats.org/officeDocument/2006/relationships" xmlns:p="http://schemas.openxmlformats.org/presentationml/2006/main">
  <p:tag name="VEVOX.DATALABEL" val="DATALABEL2"/>
</p:tagLst>
</file>

<file path=ppt/tags/tag191.xml><?xml version="1.0" encoding="utf-8"?>
<p:tagLst xmlns:a="http://schemas.openxmlformats.org/drawingml/2006/main" xmlns:r="http://schemas.openxmlformats.org/officeDocument/2006/relationships" xmlns:p="http://schemas.openxmlformats.org/presentationml/2006/main">
  <p:tag name="VEVOX.BORDER" val="BORDER2"/>
</p:tagLst>
</file>

<file path=ppt/tags/tag192.xml><?xml version="1.0" encoding="utf-8"?>
<p:tagLst xmlns:a="http://schemas.openxmlformats.org/drawingml/2006/main" xmlns:r="http://schemas.openxmlformats.org/officeDocument/2006/relationships" xmlns:p="http://schemas.openxmlformats.org/presentationml/2006/main">
  <p:tag name="VEVOX.BAR" val="BAR2"/>
</p:tagLst>
</file>

<file path=ppt/tags/tag193.xml><?xml version="1.0" encoding="utf-8"?>
<p:tagLst xmlns:a="http://schemas.openxmlformats.org/drawingml/2006/main" xmlns:r="http://schemas.openxmlformats.org/officeDocument/2006/relationships" xmlns:p="http://schemas.openxmlformats.org/presentationml/2006/main">
  <p:tag name="VEVOX.TITLE" val="TITLE3"/>
</p:tagLst>
</file>

<file path=ppt/tags/tag194.xml><?xml version="1.0" encoding="utf-8"?>
<p:tagLst xmlns:a="http://schemas.openxmlformats.org/drawingml/2006/main" xmlns:r="http://schemas.openxmlformats.org/officeDocument/2006/relationships" xmlns:p="http://schemas.openxmlformats.org/presentationml/2006/main">
  <p:tag name="VEVOX.DATALABEL" val="DATALABEL3"/>
</p:tagLst>
</file>

<file path=ppt/tags/tag195.xml><?xml version="1.0" encoding="utf-8"?>
<p:tagLst xmlns:a="http://schemas.openxmlformats.org/drawingml/2006/main" xmlns:r="http://schemas.openxmlformats.org/officeDocument/2006/relationships" xmlns:p="http://schemas.openxmlformats.org/presentationml/2006/main">
  <p:tag name="VEVOX.BORDER" val="BORDER3"/>
</p:tagLst>
</file>

<file path=ppt/tags/tag196.xml><?xml version="1.0" encoding="utf-8"?>
<p:tagLst xmlns:a="http://schemas.openxmlformats.org/drawingml/2006/main" xmlns:r="http://schemas.openxmlformats.org/officeDocument/2006/relationships" xmlns:p="http://schemas.openxmlformats.org/presentationml/2006/main">
  <p:tag name="VEVOX.BAR" val="BAR3"/>
</p:tagLst>
</file>

<file path=ppt/tags/tag197.xml><?xml version="1.0" encoding="utf-8"?>
<p:tagLst xmlns:a="http://schemas.openxmlformats.org/drawingml/2006/main" xmlns:r="http://schemas.openxmlformats.org/officeDocument/2006/relationships" xmlns:p="http://schemas.openxmlformats.org/presentationml/2006/main">
  <p:tag name="VEVOX.TITLE" val="TITLE4"/>
</p:tagLst>
</file>

<file path=ppt/tags/tag198.xml><?xml version="1.0" encoding="utf-8"?>
<p:tagLst xmlns:a="http://schemas.openxmlformats.org/drawingml/2006/main" xmlns:r="http://schemas.openxmlformats.org/officeDocument/2006/relationships" xmlns:p="http://schemas.openxmlformats.org/presentationml/2006/main">
  <p:tag name="VEVOX.DATALABEL" val="DATALABEL4"/>
</p:tagLst>
</file>

<file path=ppt/tags/tag199.xml><?xml version="1.0" encoding="utf-8"?>
<p:tagLst xmlns:a="http://schemas.openxmlformats.org/drawingml/2006/main" xmlns:r="http://schemas.openxmlformats.org/officeDocument/2006/relationships" xmlns:p="http://schemas.openxmlformats.org/presentationml/2006/main">
  <p:tag name="VEVOX.BORDER" val="BORDER4"/>
</p:tagLst>
</file>

<file path=ppt/tags/tag200.xml><?xml version="1.0" encoding="utf-8"?>
<p:tagLst xmlns:a="http://schemas.openxmlformats.org/drawingml/2006/main" xmlns:r="http://schemas.openxmlformats.org/officeDocument/2006/relationships" xmlns:p="http://schemas.openxmlformats.org/presentationml/2006/main">
  <p:tag name="VEVOX.BAR" val="BAR4"/>
</p:tagLst>
</file>

<file path=ppt/tags/tag201.xml><?xml version="1.0" encoding="utf-8"?>
<p:tagLst xmlns:a="http://schemas.openxmlformats.org/drawingml/2006/main" xmlns:r="http://schemas.openxmlformats.org/officeDocument/2006/relationships" xmlns:p="http://schemas.openxmlformats.org/presentationml/2006/main">
  <p:tag name="VEVOX.RESULT.PLACEHOLDER" val="{&quot;left&quot;:0,&quot;top&quot;:432,&quot;width&quot;:960,&quot;height&quot;:96}"/>
</p:tagLst>
</file>

<file path=ppt/tags/tag202.xml><?xml version="1.0" encoding="utf-8"?>
<p:tagLst xmlns:a="http://schemas.openxmlformats.org/drawingml/2006/main" xmlns:r="http://schemas.openxmlformats.org/officeDocument/2006/relationships" xmlns:p="http://schemas.openxmlformats.org/presentationml/2006/main">
  <p:tag name="VEVOX.POLL" val="{&quot;@type&quot;:&quot;MultipleChoiceQuestion&quot;,&quot;splitPercentageQuestion&quot;:false,&quot;lowerCaseAlias&quot;:&quot;&quot;,&quot;id&quot;:&quot;5157217&quot;,&quot;alias&quot;:&quot;&quot;,&quot;text&quot;:&quot;&lt;p&gt;How does effective directing improve customer satisfaction?&lt;/p&gt;&quot;,&quot;image&quot;:null,&quot;imageAltText&quot;:&quot;&quot;,&quot;questionSettings&quot;:{&quot;scoringPoints&quot;:&quot;1&quot;,&quot;automaticpolltimer.enabled&quot;:&quot;false&quot;,&quot;resultsonpollopen.enabled&quot;:&quot;0&quot;,&quot;polltimerMusic.enabled&quot;:&quot;false&quot;,&quot;voting.numberOfDecimals&quot;:&quot;2&quot;,&quot;voting.choiceResultFormat&quot;:&quot;%&quot;,&quot;resultsonpollclose.enabled&quot;:&quot;1&quot;,&quot;scoringMethod&quot;:&quot;all_correct&quot;},&quot;resultDisplayType&quot;:&quot;default&quot;,&quot;choices&quot;:[{&quot;id&quot;:&quot;19138985&quot;,&quot;alias&quot;:null,&quot;text&quot;:&quot;By giving employees less supervision&quot;,&quot;excludeFromResults&quot;:false,&quot;image&quot;:null,&quot;imageAltText&quot;:null,&quot;isCorrectAnswer&quot;:false},{&quot;id&quot;:&quot;19138986&quot;,&quot;alias&quot;:null,&quot;text&quot;:&quot;By ensuring motivated employees provide excellent service&quot;,&quot;excludeFromResults&quot;:false,&quot;image&quot;:null,&quot;imageAltText&quot;:null,&quot;isCorrectAnswer&quot;:true},{&quot;id&quot;:&quot;19138987&quot;,&quot;alias&quot;:null,&quot;text&quot;:&quot;By reducing staff interactions with guests&quot;,&quot;excludeFromResults&quot;:false,&quot;image&quot;:null,&quot;imageAltText&quot;:null,&quot;isCorrectAnswer&quot;:false},{&quot;id&quot;:&quot;19138988&quot;,&quot;alias&quot;:null,&quot;text&quot;:&quot;By increasing operational costs&quot;,&quot;excludeFromResults&quot;:false,&quot;image&quot;:null,&quot;imageAltText&quot;:null,&quot;isCorrectAnswer&quot;:false}],&quot;minNumberSelections&quot;:1,&quot;maxNumberSelections&quot;:1,&quot;resultFormat&quot;:&quot;%&quot;,&quot;distributableWeight&quot;:null,&quot;weightingSetting&quot;:null,&quot;weightingFactor&quot;:null,&quot;correctAnswerExplanation&quot;:null,&quot;resultSorting&quot;:null,&quot;uiType&quot;:&quot;default&quot;}"/>
  <p:tag name="VEVOX.ORIGIN.SESSION.ID" val="800915"/>
  <p:tag name="VEVOX.ORIGIN.QUESTION.ID" val="5157217"/>
  <p:tag name="VEVOX.ORIGIN.UUID" val="d9ddb588-f947-489b-873c-bf92c4413b30"/>
  <p:tag name="VEVOX.QUESTIONSLIDEID" val="1031#2571346143/710384950"/>
  <p:tag name="VEVOX.SLIDEFORMAT.VERSION" val="1.020"/>
</p:tagLst>
</file>

<file path=ppt/tags/tag203.xml><?xml version="1.0" encoding="utf-8"?>
<p:tagLst xmlns:a="http://schemas.openxmlformats.org/drawingml/2006/main" xmlns:r="http://schemas.openxmlformats.org/officeDocument/2006/relationships" xmlns:p="http://schemas.openxmlformats.org/presentationml/2006/main">
  <p:tag name="VEVOX.QUESTION" val="How does effective directing improve customer satisfaction?"/>
</p:tagLst>
</file>

<file path=ppt/tags/tag204.xml><?xml version="1.0" encoding="utf-8"?>
<p:tagLst xmlns:a="http://schemas.openxmlformats.org/drawingml/2006/main" xmlns:r="http://schemas.openxmlformats.org/officeDocument/2006/relationships" xmlns:p="http://schemas.openxmlformats.org/presentationml/2006/main">
  <p:tag name="VEVOX.CONTENT.PLACEHOLDER" val="2"/>
</p:tagLst>
</file>

<file path=ppt/tags/tag205.xml><?xml version="1.0" encoding="utf-8"?>
<p:tagLst xmlns:a="http://schemas.openxmlformats.org/drawingml/2006/main" xmlns:r="http://schemas.openxmlformats.org/officeDocument/2006/relationships" xmlns:p="http://schemas.openxmlformats.org/presentationml/2006/main">
  <p:tag name="VEVOX.PARTICIPANTS" val="{&quot;left&quot;:5,&quot;top&quot;:5,&quot;width&quot;:160,&quot;height&quot;:30}"/>
</p:tagLst>
</file>

<file path=ppt/tags/tag206.xml><?xml version="1.0" encoding="utf-8"?>
<p:tagLst xmlns:a="http://schemas.openxmlformats.org/drawingml/2006/main" xmlns:r="http://schemas.openxmlformats.org/officeDocument/2006/relationships" xmlns:p="http://schemas.openxmlformats.org/presentationml/2006/main">
  <p:tag name="VEVOX.POLLSTATUSTEXT" val="{&quot;left&quot;:795,&quot;top&quot;:5,&quot;width&quot;:160,&quot;height&quot;:30}"/>
</p:tagLst>
</file>

<file path=ppt/tags/tag207.xml><?xml version="1.0" encoding="utf-8"?>
<p:tagLst xmlns:a="http://schemas.openxmlformats.org/drawingml/2006/main" xmlns:r="http://schemas.openxmlformats.org/officeDocument/2006/relationships" xmlns:p="http://schemas.openxmlformats.org/presentationml/2006/main">
  <p:tag name="VEVOX.PARTICIPANTSDOODLE.SHOULDERS" val="{&quot;left&quot;:13,&quot;top&quot;:20,&quot;width&quot;:14,&quot;height&quot;:10}"/>
</p:tagLst>
</file>

<file path=ppt/tags/tag208.xml><?xml version="1.0" encoding="utf-8"?>
<p:tagLst xmlns:a="http://schemas.openxmlformats.org/drawingml/2006/main" xmlns:r="http://schemas.openxmlformats.org/officeDocument/2006/relationships" xmlns:p="http://schemas.openxmlformats.org/presentationml/2006/main">
  <p:tag name="VEVOX.PARTICIPANTSDOODLE.HEAD" val="{&quot;left&quot;:15,&quot;top&quot;:10,&quot;width&quot;:10,&quot;height&quot;:10}"/>
</p:tagLst>
</file>

<file path=ppt/tags/tag209.xml><?xml version="1.0" encoding="utf-8"?>
<p:tagLst xmlns:a="http://schemas.openxmlformats.org/drawingml/2006/main" xmlns:r="http://schemas.openxmlformats.org/officeDocument/2006/relationships" xmlns:p="http://schemas.openxmlformats.org/presentationml/2006/main">
  <p:tag name="VEVOX.COUNTDOWNTIMER.DISPLAY" val="{&quot;left&quot;:893,&quot;top&quot;:473,&quot;width&quot;:60,&quot;height&quot;:60}"/>
</p:tagLst>
</file>

<file path=ppt/tags/tag210.xml><?xml version="1.0" encoding="utf-8"?>
<p:tagLst xmlns:a="http://schemas.openxmlformats.org/drawingml/2006/main" xmlns:r="http://schemas.openxmlformats.org/officeDocument/2006/relationships" xmlns:p="http://schemas.openxmlformats.org/presentationml/2006/main">
  <p:tag name="VEVOX.JOIN.URL" val="{&quot;left&quot;:270,&quot;top&quot;:7,&quot;width&quot;:190,&quot;height&quot;:30}"/>
</p:tagLst>
</file>

<file path=ppt/tags/tag211.xml><?xml version="1.0" encoding="utf-8"?>
<p:tagLst xmlns:a="http://schemas.openxmlformats.org/drawingml/2006/main" xmlns:r="http://schemas.openxmlformats.org/officeDocument/2006/relationships" xmlns:p="http://schemas.openxmlformats.org/presentationml/2006/main">
  <p:tag name="VEVOX.ACCESSCODE.DISPLAY" val="{&quot;left&quot;:500,&quot;top&quot;:8,&quot;width&quot;:190,&quot;height&quot;:30}"/>
</p:tagLst>
</file>

<file path=ppt/tags/tag212.xml><?xml version="1.0" encoding="utf-8"?>
<p:tagLst xmlns:a="http://schemas.openxmlformats.org/drawingml/2006/main" xmlns:r="http://schemas.openxmlformats.org/officeDocument/2006/relationships" xmlns:p="http://schemas.openxmlformats.org/presentationml/2006/main">
  <p:tag name="VEVOX.TITLE" val="TITLE1"/>
</p:tagLst>
</file>

<file path=ppt/tags/tag213.xml><?xml version="1.0" encoding="utf-8"?>
<p:tagLst xmlns:a="http://schemas.openxmlformats.org/drawingml/2006/main" xmlns:r="http://schemas.openxmlformats.org/officeDocument/2006/relationships" xmlns:p="http://schemas.openxmlformats.org/presentationml/2006/main">
  <p:tag name="VEVOX.DATALABEL" val="DATALABEL1"/>
</p:tagLst>
</file>

<file path=ppt/tags/tag214.xml><?xml version="1.0" encoding="utf-8"?>
<p:tagLst xmlns:a="http://schemas.openxmlformats.org/drawingml/2006/main" xmlns:r="http://schemas.openxmlformats.org/officeDocument/2006/relationships" xmlns:p="http://schemas.openxmlformats.org/presentationml/2006/main">
  <p:tag name="VEVOX.BORDER" val="BORDER1"/>
</p:tagLst>
</file>

<file path=ppt/tags/tag215.xml><?xml version="1.0" encoding="utf-8"?>
<p:tagLst xmlns:a="http://schemas.openxmlformats.org/drawingml/2006/main" xmlns:r="http://schemas.openxmlformats.org/officeDocument/2006/relationships" xmlns:p="http://schemas.openxmlformats.org/presentationml/2006/main">
  <p:tag name="VEVOX.BAR" val="BAR1"/>
</p:tagLst>
</file>

<file path=ppt/tags/tag216.xml><?xml version="1.0" encoding="utf-8"?>
<p:tagLst xmlns:a="http://schemas.openxmlformats.org/drawingml/2006/main" xmlns:r="http://schemas.openxmlformats.org/officeDocument/2006/relationships" xmlns:p="http://schemas.openxmlformats.org/presentationml/2006/main">
  <p:tag name="VEVOX.TITLE" val="TITLE2"/>
</p:tagLst>
</file>

<file path=ppt/tags/tag217.xml><?xml version="1.0" encoding="utf-8"?>
<p:tagLst xmlns:a="http://schemas.openxmlformats.org/drawingml/2006/main" xmlns:r="http://schemas.openxmlformats.org/officeDocument/2006/relationships" xmlns:p="http://schemas.openxmlformats.org/presentationml/2006/main">
  <p:tag name="VEVOX.DATALABEL" val="DATALABEL2"/>
</p:tagLst>
</file>

<file path=ppt/tags/tag218.xml><?xml version="1.0" encoding="utf-8"?>
<p:tagLst xmlns:a="http://schemas.openxmlformats.org/drawingml/2006/main" xmlns:r="http://schemas.openxmlformats.org/officeDocument/2006/relationships" xmlns:p="http://schemas.openxmlformats.org/presentationml/2006/main">
  <p:tag name="VEVOX.BORDER" val="BORDER2"/>
</p:tagLst>
</file>

<file path=ppt/tags/tag219.xml><?xml version="1.0" encoding="utf-8"?>
<p:tagLst xmlns:a="http://schemas.openxmlformats.org/drawingml/2006/main" xmlns:r="http://schemas.openxmlformats.org/officeDocument/2006/relationships" xmlns:p="http://schemas.openxmlformats.org/presentationml/2006/main">
  <p:tag name="VEVOX.BAR" val="BAR2"/>
</p:tagLst>
</file>

<file path=ppt/tags/tag220.xml><?xml version="1.0" encoding="utf-8"?>
<p:tagLst xmlns:a="http://schemas.openxmlformats.org/drawingml/2006/main" xmlns:r="http://schemas.openxmlformats.org/officeDocument/2006/relationships" xmlns:p="http://schemas.openxmlformats.org/presentationml/2006/main">
  <p:tag name="VEVOX.TITLE" val="TITLE3"/>
</p:tagLst>
</file>

<file path=ppt/tags/tag221.xml><?xml version="1.0" encoding="utf-8"?>
<p:tagLst xmlns:a="http://schemas.openxmlformats.org/drawingml/2006/main" xmlns:r="http://schemas.openxmlformats.org/officeDocument/2006/relationships" xmlns:p="http://schemas.openxmlformats.org/presentationml/2006/main">
  <p:tag name="VEVOX.DATALABEL" val="DATALABEL3"/>
</p:tagLst>
</file>

<file path=ppt/tags/tag222.xml><?xml version="1.0" encoding="utf-8"?>
<p:tagLst xmlns:a="http://schemas.openxmlformats.org/drawingml/2006/main" xmlns:r="http://schemas.openxmlformats.org/officeDocument/2006/relationships" xmlns:p="http://schemas.openxmlformats.org/presentationml/2006/main">
  <p:tag name="VEVOX.BORDER" val="BORDER3"/>
</p:tagLst>
</file>

<file path=ppt/tags/tag223.xml><?xml version="1.0" encoding="utf-8"?>
<p:tagLst xmlns:a="http://schemas.openxmlformats.org/drawingml/2006/main" xmlns:r="http://schemas.openxmlformats.org/officeDocument/2006/relationships" xmlns:p="http://schemas.openxmlformats.org/presentationml/2006/main">
  <p:tag name="VEVOX.BAR" val="BAR3"/>
</p:tagLst>
</file>

<file path=ppt/tags/tag224.xml><?xml version="1.0" encoding="utf-8"?>
<p:tagLst xmlns:a="http://schemas.openxmlformats.org/drawingml/2006/main" xmlns:r="http://schemas.openxmlformats.org/officeDocument/2006/relationships" xmlns:p="http://schemas.openxmlformats.org/presentationml/2006/main">
  <p:tag name="VEVOX.TITLE" val="TITLE4"/>
</p:tagLst>
</file>

<file path=ppt/tags/tag225.xml><?xml version="1.0" encoding="utf-8"?>
<p:tagLst xmlns:a="http://schemas.openxmlformats.org/drawingml/2006/main" xmlns:r="http://schemas.openxmlformats.org/officeDocument/2006/relationships" xmlns:p="http://schemas.openxmlformats.org/presentationml/2006/main">
  <p:tag name="VEVOX.DATALABEL" val="DATALABEL4"/>
</p:tagLst>
</file>

<file path=ppt/tags/tag226.xml><?xml version="1.0" encoding="utf-8"?>
<p:tagLst xmlns:a="http://schemas.openxmlformats.org/drawingml/2006/main" xmlns:r="http://schemas.openxmlformats.org/officeDocument/2006/relationships" xmlns:p="http://schemas.openxmlformats.org/presentationml/2006/main">
  <p:tag name="VEVOX.BORDER" val="BORDER4"/>
</p:tagLst>
</file>

<file path=ppt/tags/tag227.xml><?xml version="1.0" encoding="utf-8"?>
<p:tagLst xmlns:a="http://schemas.openxmlformats.org/drawingml/2006/main" xmlns:r="http://schemas.openxmlformats.org/officeDocument/2006/relationships" xmlns:p="http://schemas.openxmlformats.org/presentationml/2006/main">
  <p:tag name="VEVOX.BAR" val="BAR4"/>
</p:tagLst>
</file>

<file path=ppt/tags/tag228.xml><?xml version="1.0" encoding="utf-8"?>
<p:tagLst xmlns:a="http://schemas.openxmlformats.org/drawingml/2006/main" xmlns:r="http://schemas.openxmlformats.org/officeDocument/2006/relationships" xmlns:p="http://schemas.openxmlformats.org/presentationml/2006/main">
  <p:tag name="VEVOX.RESULT" val="{&quot;@type&quot;:&quot;MultipleChoiceQuestion&quot;,&quot;splitPercentageQuestion&quot;:false,&quot;lowerCaseAlias&quot;:&quot;&quot;,&quot;id&quot;:&quot;5157217&quot;,&quot;alias&quot;:&quot;&quot;,&quot;text&quot;:&quot;&lt;p&gt;How does effective directing improve customer satisfaction?&lt;/p&gt;&quot;,&quot;image&quot;:null,&quot;imageAltText&quot;:&quot;&quot;,&quot;questionSettings&quot;:{&quot;scoringPoints&quot;:&quot;1&quot;,&quot;automaticpolltimer.enabled&quot;:&quot;false&quot;,&quot;resultsonpollopen.enabled&quot;:&quot;0&quot;,&quot;polltimerMusic.enabled&quot;:&quot;false&quot;,&quot;voting.numberOfDecimals&quot;:&quot;2&quot;,&quot;voting.choiceResultFormat&quot;:&quot;%&quot;,&quot;resultsonpollclose.enabled&quot;:&quot;1&quot;,&quot;scoringMethod&quot;:&quot;all_correct&quot;},&quot;resultDisplayType&quot;:&quot;default&quot;,&quot;choices&quot;:[{&quot;id&quot;:&quot;19138985&quot;,&quot;alias&quot;:null,&quot;text&quot;:&quot;By giving employees less supervision&quot;,&quot;excludeFromResults&quot;:false,&quot;image&quot;:null,&quot;imageAltText&quot;:null,&quot;isCorrectAnswer&quot;:false},{&quot;id&quot;:&quot;19138986&quot;,&quot;alias&quot;:null,&quot;text&quot;:&quot;By ensuring motivated employees provide excellent service&quot;,&quot;excludeFromResults&quot;:false,&quot;image&quot;:null,&quot;imageAltText&quot;:null,&quot;isCorrectAnswer&quot;:true},{&quot;id&quot;:&quot;19138987&quot;,&quot;alias&quot;:null,&quot;text&quot;:&quot;By reducing staff interactions with guests&quot;,&quot;excludeFromResults&quot;:false,&quot;image&quot;:null,&quot;imageAltText&quot;:null,&quot;isCorrectAnswer&quot;:false},{&quot;id&quot;:&quot;19138988&quot;,&quot;alias&quot;:null,&quot;text&quot;:&quot;By increasing operational costs&quot;,&quot;excludeFromResults&quot;:false,&quot;image&quot;:null,&quot;imageAltText&quot;:null,&quot;isCorrectAnswer&quot;:false}],&quot;minNumberSelections&quot;:1,&quot;maxNumberSelections&quot;:1,&quot;resultFormat&quot;:&quot;%&quot;,&quot;distributableWeight&quot;:null,&quot;weightingSetting&quot;:null,&quot;weightingFactor&quot;:null,&quot;correctAnswerExplanation&quot;:null,&quot;resultSorting&quot;:null,&quot;uiType&quot;:&quot;default&quot;}"/>
  <p:tag name="VEVOX.QUESTIONSLIDEID" val="1031#2571346143/710384950"/>
  <p:tag name="VEVOX.SLIDEFORMAT.VERSION" val="1.020"/>
</p:tagLst>
</file>

<file path=ppt/tags/tag229.xml><?xml version="1.0" encoding="utf-8"?>
<p:tagLst xmlns:a="http://schemas.openxmlformats.org/drawingml/2006/main" xmlns:r="http://schemas.openxmlformats.org/officeDocument/2006/relationships" xmlns:p="http://schemas.openxmlformats.org/presentationml/2006/main">
  <p:tag name="VEVOX.QUESTION" val="How does effective directing improve customer satisfaction?"/>
</p:tagLst>
</file>

<file path=ppt/tags/tag230.xml><?xml version="1.0" encoding="utf-8"?>
<p:tagLst xmlns:a="http://schemas.openxmlformats.org/drawingml/2006/main" xmlns:r="http://schemas.openxmlformats.org/officeDocument/2006/relationships" xmlns:p="http://schemas.openxmlformats.org/presentationml/2006/main">
  <p:tag name="VEVOX.CONTENT.PLACEHOLDER" val="2"/>
</p:tagLst>
</file>

<file path=ppt/tags/tag231.xml><?xml version="1.0" encoding="utf-8"?>
<p:tagLst xmlns:a="http://schemas.openxmlformats.org/drawingml/2006/main" xmlns:r="http://schemas.openxmlformats.org/officeDocument/2006/relationships" xmlns:p="http://schemas.openxmlformats.org/presentationml/2006/main">
  <p:tag name="VEVOX.PARTICIPANTS" val="{&quot;left&quot;:5,&quot;top&quot;:5,&quot;width&quot;:160,&quot;height&quot;:30}"/>
</p:tagLst>
</file>

<file path=ppt/tags/tag232.xml><?xml version="1.0" encoding="utf-8"?>
<p:tagLst xmlns:a="http://schemas.openxmlformats.org/drawingml/2006/main" xmlns:r="http://schemas.openxmlformats.org/officeDocument/2006/relationships" xmlns:p="http://schemas.openxmlformats.org/presentationml/2006/main">
  <p:tag name="VEVOX.POLLSTATUSTEXT" val="{&quot;left&quot;:795,&quot;top&quot;:5,&quot;width&quot;:160,&quot;height&quot;:30}"/>
</p:tagLst>
</file>

<file path=ppt/tags/tag233.xml><?xml version="1.0" encoding="utf-8"?>
<p:tagLst xmlns:a="http://schemas.openxmlformats.org/drawingml/2006/main" xmlns:r="http://schemas.openxmlformats.org/officeDocument/2006/relationships" xmlns:p="http://schemas.openxmlformats.org/presentationml/2006/main">
  <p:tag name="VEVOX.PARTICIPANTSDOODLE.SHOULDERS" val="{&quot;left&quot;:13,&quot;top&quot;:20,&quot;width&quot;:14,&quot;height&quot;:10}"/>
</p:tagLst>
</file>

<file path=ppt/tags/tag234.xml><?xml version="1.0" encoding="utf-8"?>
<p:tagLst xmlns:a="http://schemas.openxmlformats.org/drawingml/2006/main" xmlns:r="http://schemas.openxmlformats.org/officeDocument/2006/relationships" xmlns:p="http://schemas.openxmlformats.org/presentationml/2006/main">
  <p:tag name="VEVOX.PARTICIPANTSDOODLE.HEAD" val="{&quot;left&quot;:15,&quot;top&quot;:10,&quot;width&quot;:10,&quot;height&quot;:10}"/>
</p:tagLst>
</file>

<file path=ppt/tags/tag235.xml><?xml version="1.0" encoding="utf-8"?>
<p:tagLst xmlns:a="http://schemas.openxmlformats.org/drawingml/2006/main" xmlns:r="http://schemas.openxmlformats.org/officeDocument/2006/relationships" xmlns:p="http://schemas.openxmlformats.org/presentationml/2006/main">
  <p:tag name="VEVOX.JOIN.URL" val="{&quot;left&quot;:270,&quot;top&quot;:7,&quot;width&quot;:190,&quot;height&quot;:30}"/>
</p:tagLst>
</file>

<file path=ppt/tags/tag236.xml><?xml version="1.0" encoding="utf-8"?>
<p:tagLst xmlns:a="http://schemas.openxmlformats.org/drawingml/2006/main" xmlns:r="http://schemas.openxmlformats.org/officeDocument/2006/relationships" xmlns:p="http://schemas.openxmlformats.org/presentationml/2006/main">
  <p:tag name="VEVOX.ACCESSCODE.DISPLAY" val="{&quot;left&quot;:500,&quot;top&quot;:8,&quot;width&quot;:190,&quot;height&quot;:30}"/>
</p:tagLst>
</file>

<file path=ppt/tags/tag237.xml><?xml version="1.0" encoding="utf-8"?>
<p:tagLst xmlns:a="http://schemas.openxmlformats.org/drawingml/2006/main" xmlns:r="http://schemas.openxmlformats.org/officeDocument/2006/relationships" xmlns:p="http://schemas.openxmlformats.org/presentationml/2006/main">
  <p:tag name="VEVOX.TITLE" val="TITLE1"/>
</p:tagLst>
</file>

<file path=ppt/tags/tag238.xml><?xml version="1.0" encoding="utf-8"?>
<p:tagLst xmlns:a="http://schemas.openxmlformats.org/drawingml/2006/main" xmlns:r="http://schemas.openxmlformats.org/officeDocument/2006/relationships" xmlns:p="http://schemas.openxmlformats.org/presentationml/2006/main">
  <p:tag name="VEVOX.DATALABEL" val="DATALABEL1"/>
</p:tagLst>
</file>

<file path=ppt/tags/tag239.xml><?xml version="1.0" encoding="utf-8"?>
<p:tagLst xmlns:a="http://schemas.openxmlformats.org/drawingml/2006/main" xmlns:r="http://schemas.openxmlformats.org/officeDocument/2006/relationships" xmlns:p="http://schemas.openxmlformats.org/presentationml/2006/main">
  <p:tag name="VEVOX.BORDER" val="BORDER1"/>
</p:tagLst>
</file>

<file path=ppt/tags/tag240.xml><?xml version="1.0" encoding="utf-8"?>
<p:tagLst xmlns:a="http://schemas.openxmlformats.org/drawingml/2006/main" xmlns:r="http://schemas.openxmlformats.org/officeDocument/2006/relationships" xmlns:p="http://schemas.openxmlformats.org/presentationml/2006/main">
  <p:tag name="VEVOX.BAR" val="BAR1"/>
</p:tagLst>
</file>

<file path=ppt/tags/tag241.xml><?xml version="1.0" encoding="utf-8"?>
<p:tagLst xmlns:a="http://schemas.openxmlformats.org/drawingml/2006/main" xmlns:r="http://schemas.openxmlformats.org/officeDocument/2006/relationships" xmlns:p="http://schemas.openxmlformats.org/presentationml/2006/main">
  <p:tag name="VEVOX.TITLE" val="TITLE2"/>
</p:tagLst>
</file>

<file path=ppt/tags/tag242.xml><?xml version="1.0" encoding="utf-8"?>
<p:tagLst xmlns:a="http://schemas.openxmlformats.org/drawingml/2006/main" xmlns:r="http://schemas.openxmlformats.org/officeDocument/2006/relationships" xmlns:p="http://schemas.openxmlformats.org/presentationml/2006/main">
  <p:tag name="VEVOX.DATALABEL" val="DATALABEL2"/>
</p:tagLst>
</file>

<file path=ppt/tags/tag243.xml><?xml version="1.0" encoding="utf-8"?>
<p:tagLst xmlns:a="http://schemas.openxmlformats.org/drawingml/2006/main" xmlns:r="http://schemas.openxmlformats.org/officeDocument/2006/relationships" xmlns:p="http://schemas.openxmlformats.org/presentationml/2006/main">
  <p:tag name="VEVOX.BORDER" val="BORDER2"/>
</p:tagLst>
</file>

<file path=ppt/tags/tag244.xml><?xml version="1.0" encoding="utf-8"?>
<p:tagLst xmlns:a="http://schemas.openxmlformats.org/drawingml/2006/main" xmlns:r="http://schemas.openxmlformats.org/officeDocument/2006/relationships" xmlns:p="http://schemas.openxmlformats.org/presentationml/2006/main">
  <p:tag name="VEVOX.BAR" val="BAR2"/>
</p:tagLst>
</file>

<file path=ppt/tags/tag245.xml><?xml version="1.0" encoding="utf-8"?>
<p:tagLst xmlns:a="http://schemas.openxmlformats.org/drawingml/2006/main" xmlns:r="http://schemas.openxmlformats.org/officeDocument/2006/relationships" xmlns:p="http://schemas.openxmlformats.org/presentationml/2006/main">
  <p:tag name="VEVOX.TITLE" val="TITLE3"/>
</p:tagLst>
</file>

<file path=ppt/tags/tag246.xml><?xml version="1.0" encoding="utf-8"?>
<p:tagLst xmlns:a="http://schemas.openxmlformats.org/drawingml/2006/main" xmlns:r="http://schemas.openxmlformats.org/officeDocument/2006/relationships" xmlns:p="http://schemas.openxmlformats.org/presentationml/2006/main">
  <p:tag name="VEVOX.DATALABEL" val="DATALABEL3"/>
</p:tagLst>
</file>

<file path=ppt/tags/tag247.xml><?xml version="1.0" encoding="utf-8"?>
<p:tagLst xmlns:a="http://schemas.openxmlformats.org/drawingml/2006/main" xmlns:r="http://schemas.openxmlformats.org/officeDocument/2006/relationships" xmlns:p="http://schemas.openxmlformats.org/presentationml/2006/main">
  <p:tag name="VEVOX.BORDER" val="BORDER3"/>
</p:tagLst>
</file>

<file path=ppt/tags/tag248.xml><?xml version="1.0" encoding="utf-8"?>
<p:tagLst xmlns:a="http://schemas.openxmlformats.org/drawingml/2006/main" xmlns:r="http://schemas.openxmlformats.org/officeDocument/2006/relationships" xmlns:p="http://schemas.openxmlformats.org/presentationml/2006/main">
  <p:tag name="VEVOX.BAR" val="BAR3"/>
</p:tagLst>
</file>

<file path=ppt/tags/tag249.xml><?xml version="1.0" encoding="utf-8"?>
<p:tagLst xmlns:a="http://schemas.openxmlformats.org/drawingml/2006/main" xmlns:r="http://schemas.openxmlformats.org/officeDocument/2006/relationships" xmlns:p="http://schemas.openxmlformats.org/presentationml/2006/main">
  <p:tag name="VEVOX.TITLE" val="TITLE4"/>
</p:tagLst>
</file>

<file path=ppt/tags/tag250.xml><?xml version="1.0" encoding="utf-8"?>
<p:tagLst xmlns:a="http://schemas.openxmlformats.org/drawingml/2006/main" xmlns:r="http://schemas.openxmlformats.org/officeDocument/2006/relationships" xmlns:p="http://schemas.openxmlformats.org/presentationml/2006/main">
  <p:tag name="VEVOX.DATALABEL" val="DATALABEL4"/>
</p:tagLst>
</file>

<file path=ppt/tags/tag251.xml><?xml version="1.0" encoding="utf-8"?>
<p:tagLst xmlns:a="http://schemas.openxmlformats.org/drawingml/2006/main" xmlns:r="http://schemas.openxmlformats.org/officeDocument/2006/relationships" xmlns:p="http://schemas.openxmlformats.org/presentationml/2006/main">
  <p:tag name="VEVOX.BORDER" val="BORDER4"/>
</p:tagLst>
</file>

<file path=ppt/tags/tag252.xml><?xml version="1.0" encoding="utf-8"?>
<p:tagLst xmlns:a="http://schemas.openxmlformats.org/drawingml/2006/main" xmlns:r="http://schemas.openxmlformats.org/officeDocument/2006/relationships" xmlns:p="http://schemas.openxmlformats.org/presentationml/2006/main">
  <p:tag name="VEVOX.BAR" val="BAR4"/>
</p:tagLst>
</file>

<file path=ppt/tags/tag253.xml><?xml version="1.0" encoding="utf-8"?>
<p:tagLst xmlns:a="http://schemas.openxmlformats.org/drawingml/2006/main" xmlns:r="http://schemas.openxmlformats.org/officeDocument/2006/relationships" xmlns:p="http://schemas.openxmlformats.org/presentationml/2006/main">
  <p:tag name="VEVOX.RESULT.PLACEHOLDER" val="{&quot;left&quot;:0,&quot;top&quot;:432,&quot;width&quot;:960,&quot;height&quot;:96}"/>
</p:tagLst>
</file>

<file path=ppt/tags/tag254.xml><?xml version="1.0" encoding="utf-8"?>
<p:tagLst xmlns:a="http://schemas.openxmlformats.org/drawingml/2006/main" xmlns:r="http://schemas.openxmlformats.org/officeDocument/2006/relationships" xmlns:p="http://schemas.openxmlformats.org/presentationml/2006/main">
  <p:tag name="VEVOX.POLL" val="{&quot;@type&quot;:&quot;MultipleChoiceQuestion&quot;,&quot;splitPercentageQuestion&quot;:false,&quot;lowerCaseAlias&quot;:&quot;&quot;,&quot;id&quot;:&quot;5157226&quot;,&quot;alias&quot;:&quot;&quot;,&quot;text&quot;:&quot;&lt;p&gt;Which of the following is the first step in the controlling process?&lt;/p&gt;&quot;,&quot;image&quot;:null,&quot;imageAltText&quot;:&quot;&quot;,&quot;questionSettings&quot;:{&quot;scoringPoints&quot;:&quot;1&quot;,&quot;automaticpolltimer.enabled&quot;:&quot;false&quot;,&quot;resultsonpollopen.enabled&quot;:&quot;0&quot;,&quot;polltimerMusic.enabled&quot;:&quot;false&quot;,&quot;voting.numberOfDecimals&quot;:&quot;2&quot;,&quot;voting.choiceResultFormat&quot;:&quot;%&quot;,&quot;resultsonpollclose.enabled&quot;:&quot;1&quot;,&quot;scoringMethod&quot;:&quot;all_correct&quot;},&quot;resultDisplayType&quot;:&quot;default&quot;,&quot;choices&quot;:[{&quot;id&quot;:&quot;19139012&quot;,&quot;alias&quot;:null,&quot;text&quot;:&quot;Establishing performance standards&quot;,&quot;excludeFromResults&quot;:false,&quot;image&quot;:null,&quot;imageAltText&quot;:null,&quot;isCorrectAnswer&quot;:true},{&quot;id&quot;:&quot;19139013&quot;,&quot;alias&quot;:null,&quot;text&quot;:&quot;Evaluating employee feedback&quot;,&quot;excludeFromResults&quot;:false,&quot;image&quot;:null,&quot;imageAltText&quot;:null,&quot;isCorrectAnswer&quot;:false},{&quot;id&quot;:&quot;19139014&quot;,&quot;alias&quot;:null,&quot;text&quot;:&quot;Taking corrective action&quot;,&quot;excludeFromResults&quot;:false,&quot;image&quot;:null,&quot;imageAltText&quot;:null,&quot;isCorrectAnswer&quot;:false},{&quot;id&quot;:&quot;19139015&quot;,&quot;alias&quot;:null,&quot;text&quot;:&quot;Measuring performance&quot;,&quot;excludeFromResults&quot;:false,&quot;image&quot;:null,&quot;imageAltText&quot;:null,&quot;isCorrectAnswer&quot;:false}],&quot;minNumberSelections&quot;:1,&quot;maxNumberSelections&quot;:1,&quot;resultFormat&quot;:&quot;%&quot;,&quot;distributableWeight&quot;:null,&quot;weightingSetting&quot;:null,&quot;weightingFactor&quot;:null,&quot;correctAnswerExplanation&quot;:null,&quot;resultSorting&quot;:null,&quot;uiType&quot;:&quot;default&quot;}"/>
  <p:tag name="VEVOX.ORIGIN.SESSION.ID" val="800915"/>
  <p:tag name="VEVOX.ORIGIN.QUESTION.ID" val="5157226"/>
  <p:tag name="VEVOX.ORIGIN.UUID" val="1d5c82bd-71a7-4290-8bb5-b30df64f51ea"/>
  <p:tag name="VEVOX.QUESTIONSLIDEID" val="1033#2960768649/566082241"/>
  <p:tag name="VEVOX.SLIDEFORMAT.VERSION" val="1.020"/>
</p:tagLst>
</file>

<file path=ppt/tags/tag255.xml><?xml version="1.0" encoding="utf-8"?>
<p:tagLst xmlns:a="http://schemas.openxmlformats.org/drawingml/2006/main" xmlns:r="http://schemas.openxmlformats.org/officeDocument/2006/relationships" xmlns:p="http://schemas.openxmlformats.org/presentationml/2006/main">
  <p:tag name="VEVOX.QUESTION" val="Which of the following is the first step in the controlling process?"/>
</p:tagLst>
</file>

<file path=ppt/tags/tag256.xml><?xml version="1.0" encoding="utf-8"?>
<p:tagLst xmlns:a="http://schemas.openxmlformats.org/drawingml/2006/main" xmlns:r="http://schemas.openxmlformats.org/officeDocument/2006/relationships" xmlns:p="http://schemas.openxmlformats.org/presentationml/2006/main">
  <p:tag name="VEVOX.CONTENT.PLACEHOLDER" val="2"/>
</p:tagLst>
</file>

<file path=ppt/tags/tag257.xml><?xml version="1.0" encoding="utf-8"?>
<p:tagLst xmlns:a="http://schemas.openxmlformats.org/drawingml/2006/main" xmlns:r="http://schemas.openxmlformats.org/officeDocument/2006/relationships" xmlns:p="http://schemas.openxmlformats.org/presentationml/2006/main">
  <p:tag name="VEVOX.PARTICIPANTS" val="{&quot;left&quot;:5,&quot;top&quot;:5,&quot;width&quot;:160,&quot;height&quot;:30}"/>
</p:tagLst>
</file>

<file path=ppt/tags/tag258.xml><?xml version="1.0" encoding="utf-8"?>
<p:tagLst xmlns:a="http://schemas.openxmlformats.org/drawingml/2006/main" xmlns:r="http://schemas.openxmlformats.org/officeDocument/2006/relationships" xmlns:p="http://schemas.openxmlformats.org/presentationml/2006/main">
  <p:tag name="VEVOX.POLLSTATUSTEXT" val="{&quot;left&quot;:795,&quot;top&quot;:5,&quot;width&quot;:160,&quot;height&quot;:30}"/>
</p:tagLst>
</file>

<file path=ppt/tags/tag259.xml><?xml version="1.0" encoding="utf-8"?>
<p:tagLst xmlns:a="http://schemas.openxmlformats.org/drawingml/2006/main" xmlns:r="http://schemas.openxmlformats.org/officeDocument/2006/relationships" xmlns:p="http://schemas.openxmlformats.org/presentationml/2006/main">
  <p:tag name="VEVOX.PARTICIPANTSDOODLE.SHOULDERS" val="{&quot;left&quot;:13,&quot;top&quot;:20,&quot;width&quot;:14,&quot;height&quot;:10}"/>
</p:tagLst>
</file>

<file path=ppt/tags/tag260.xml><?xml version="1.0" encoding="utf-8"?>
<p:tagLst xmlns:a="http://schemas.openxmlformats.org/drawingml/2006/main" xmlns:r="http://schemas.openxmlformats.org/officeDocument/2006/relationships" xmlns:p="http://schemas.openxmlformats.org/presentationml/2006/main">
  <p:tag name="VEVOX.PARTICIPANTSDOODLE.HEAD" val="{&quot;left&quot;:15,&quot;top&quot;:10,&quot;width&quot;:10,&quot;height&quot;:10}"/>
</p:tagLst>
</file>

<file path=ppt/tags/tag261.xml><?xml version="1.0" encoding="utf-8"?>
<p:tagLst xmlns:a="http://schemas.openxmlformats.org/drawingml/2006/main" xmlns:r="http://schemas.openxmlformats.org/officeDocument/2006/relationships" xmlns:p="http://schemas.openxmlformats.org/presentationml/2006/main">
  <p:tag name="VEVOX.COUNTDOWNTIMER.DISPLAY" val="{&quot;left&quot;:893,&quot;top&quot;:473,&quot;width&quot;:60,&quot;height&quot;:60}"/>
</p:tagLst>
</file>

<file path=ppt/tags/tag262.xml><?xml version="1.0" encoding="utf-8"?>
<p:tagLst xmlns:a="http://schemas.openxmlformats.org/drawingml/2006/main" xmlns:r="http://schemas.openxmlformats.org/officeDocument/2006/relationships" xmlns:p="http://schemas.openxmlformats.org/presentationml/2006/main">
  <p:tag name="VEVOX.JOIN.URL" val="{&quot;left&quot;:270,&quot;top&quot;:7,&quot;width&quot;:190,&quot;height&quot;:30}"/>
</p:tagLst>
</file>

<file path=ppt/tags/tag263.xml><?xml version="1.0" encoding="utf-8"?>
<p:tagLst xmlns:a="http://schemas.openxmlformats.org/drawingml/2006/main" xmlns:r="http://schemas.openxmlformats.org/officeDocument/2006/relationships" xmlns:p="http://schemas.openxmlformats.org/presentationml/2006/main">
  <p:tag name="VEVOX.ACCESSCODE.DISPLAY" val="{&quot;left&quot;:500,&quot;top&quot;:8,&quot;width&quot;:190,&quot;height&quot;:30}"/>
</p:tagLst>
</file>

<file path=ppt/tags/tag264.xml><?xml version="1.0" encoding="utf-8"?>
<p:tagLst xmlns:a="http://schemas.openxmlformats.org/drawingml/2006/main" xmlns:r="http://schemas.openxmlformats.org/officeDocument/2006/relationships" xmlns:p="http://schemas.openxmlformats.org/presentationml/2006/main">
  <p:tag name="VEVOX.TITLE" val="TITLE1"/>
</p:tagLst>
</file>

<file path=ppt/tags/tag265.xml><?xml version="1.0" encoding="utf-8"?>
<p:tagLst xmlns:a="http://schemas.openxmlformats.org/drawingml/2006/main" xmlns:r="http://schemas.openxmlformats.org/officeDocument/2006/relationships" xmlns:p="http://schemas.openxmlformats.org/presentationml/2006/main">
  <p:tag name="VEVOX.DATALABEL" val="DATALABEL1"/>
</p:tagLst>
</file>

<file path=ppt/tags/tag266.xml><?xml version="1.0" encoding="utf-8"?>
<p:tagLst xmlns:a="http://schemas.openxmlformats.org/drawingml/2006/main" xmlns:r="http://schemas.openxmlformats.org/officeDocument/2006/relationships" xmlns:p="http://schemas.openxmlformats.org/presentationml/2006/main">
  <p:tag name="VEVOX.BORDER" val="BORDER1"/>
</p:tagLst>
</file>

<file path=ppt/tags/tag267.xml><?xml version="1.0" encoding="utf-8"?>
<p:tagLst xmlns:a="http://schemas.openxmlformats.org/drawingml/2006/main" xmlns:r="http://schemas.openxmlformats.org/officeDocument/2006/relationships" xmlns:p="http://schemas.openxmlformats.org/presentationml/2006/main">
  <p:tag name="VEVOX.BAR" val="BAR1"/>
</p:tagLst>
</file>

<file path=ppt/tags/tag268.xml><?xml version="1.0" encoding="utf-8"?>
<p:tagLst xmlns:a="http://schemas.openxmlformats.org/drawingml/2006/main" xmlns:r="http://schemas.openxmlformats.org/officeDocument/2006/relationships" xmlns:p="http://schemas.openxmlformats.org/presentationml/2006/main">
  <p:tag name="VEVOX.TITLE" val="TITLE2"/>
</p:tagLst>
</file>

<file path=ppt/tags/tag269.xml><?xml version="1.0" encoding="utf-8"?>
<p:tagLst xmlns:a="http://schemas.openxmlformats.org/drawingml/2006/main" xmlns:r="http://schemas.openxmlformats.org/officeDocument/2006/relationships" xmlns:p="http://schemas.openxmlformats.org/presentationml/2006/main">
  <p:tag name="VEVOX.DATALABEL" val="DATALABEL2"/>
</p:tagLst>
</file>

<file path=ppt/tags/tag270.xml><?xml version="1.0" encoding="utf-8"?>
<p:tagLst xmlns:a="http://schemas.openxmlformats.org/drawingml/2006/main" xmlns:r="http://schemas.openxmlformats.org/officeDocument/2006/relationships" xmlns:p="http://schemas.openxmlformats.org/presentationml/2006/main">
  <p:tag name="VEVOX.BORDER" val="BORDER2"/>
</p:tagLst>
</file>

<file path=ppt/tags/tag271.xml><?xml version="1.0" encoding="utf-8"?>
<p:tagLst xmlns:a="http://schemas.openxmlformats.org/drawingml/2006/main" xmlns:r="http://schemas.openxmlformats.org/officeDocument/2006/relationships" xmlns:p="http://schemas.openxmlformats.org/presentationml/2006/main">
  <p:tag name="VEVOX.BAR" val="BAR2"/>
</p:tagLst>
</file>

<file path=ppt/tags/tag272.xml><?xml version="1.0" encoding="utf-8"?>
<p:tagLst xmlns:a="http://schemas.openxmlformats.org/drawingml/2006/main" xmlns:r="http://schemas.openxmlformats.org/officeDocument/2006/relationships" xmlns:p="http://schemas.openxmlformats.org/presentationml/2006/main">
  <p:tag name="VEVOX.TITLE" val="TITLE3"/>
</p:tagLst>
</file>

<file path=ppt/tags/tag273.xml><?xml version="1.0" encoding="utf-8"?>
<p:tagLst xmlns:a="http://schemas.openxmlformats.org/drawingml/2006/main" xmlns:r="http://schemas.openxmlformats.org/officeDocument/2006/relationships" xmlns:p="http://schemas.openxmlformats.org/presentationml/2006/main">
  <p:tag name="VEVOX.DATALABEL" val="DATALABEL3"/>
</p:tagLst>
</file>

<file path=ppt/tags/tag274.xml><?xml version="1.0" encoding="utf-8"?>
<p:tagLst xmlns:a="http://schemas.openxmlformats.org/drawingml/2006/main" xmlns:r="http://schemas.openxmlformats.org/officeDocument/2006/relationships" xmlns:p="http://schemas.openxmlformats.org/presentationml/2006/main">
  <p:tag name="VEVOX.BORDER" val="BORDER3"/>
</p:tagLst>
</file>

<file path=ppt/tags/tag275.xml><?xml version="1.0" encoding="utf-8"?>
<p:tagLst xmlns:a="http://schemas.openxmlformats.org/drawingml/2006/main" xmlns:r="http://schemas.openxmlformats.org/officeDocument/2006/relationships" xmlns:p="http://schemas.openxmlformats.org/presentationml/2006/main">
  <p:tag name="VEVOX.BAR" val="BAR3"/>
</p:tagLst>
</file>

<file path=ppt/tags/tag276.xml><?xml version="1.0" encoding="utf-8"?>
<p:tagLst xmlns:a="http://schemas.openxmlformats.org/drawingml/2006/main" xmlns:r="http://schemas.openxmlformats.org/officeDocument/2006/relationships" xmlns:p="http://schemas.openxmlformats.org/presentationml/2006/main">
  <p:tag name="VEVOX.TITLE" val="TITLE4"/>
</p:tagLst>
</file>

<file path=ppt/tags/tag277.xml><?xml version="1.0" encoding="utf-8"?>
<p:tagLst xmlns:a="http://schemas.openxmlformats.org/drawingml/2006/main" xmlns:r="http://schemas.openxmlformats.org/officeDocument/2006/relationships" xmlns:p="http://schemas.openxmlformats.org/presentationml/2006/main">
  <p:tag name="VEVOX.DATALABEL" val="DATALABEL4"/>
</p:tagLst>
</file>

<file path=ppt/tags/tag278.xml><?xml version="1.0" encoding="utf-8"?>
<p:tagLst xmlns:a="http://schemas.openxmlformats.org/drawingml/2006/main" xmlns:r="http://schemas.openxmlformats.org/officeDocument/2006/relationships" xmlns:p="http://schemas.openxmlformats.org/presentationml/2006/main">
  <p:tag name="VEVOX.BORDER" val="BORDER4"/>
</p:tagLst>
</file>

<file path=ppt/tags/tag279.xml><?xml version="1.0" encoding="utf-8"?>
<p:tagLst xmlns:a="http://schemas.openxmlformats.org/drawingml/2006/main" xmlns:r="http://schemas.openxmlformats.org/officeDocument/2006/relationships" xmlns:p="http://schemas.openxmlformats.org/presentationml/2006/main">
  <p:tag name="VEVOX.BAR" val="BAR4"/>
</p:tagLst>
</file>

<file path=ppt/tags/tag280.xml><?xml version="1.0" encoding="utf-8"?>
<p:tagLst xmlns:a="http://schemas.openxmlformats.org/drawingml/2006/main" xmlns:r="http://schemas.openxmlformats.org/officeDocument/2006/relationships" xmlns:p="http://schemas.openxmlformats.org/presentationml/2006/main">
  <p:tag name="VEVOX.RESULT" val="{&quot;@type&quot;:&quot;MultipleChoiceQuestion&quot;,&quot;splitPercentageQuestion&quot;:false,&quot;lowerCaseAlias&quot;:&quot;&quot;,&quot;id&quot;:&quot;5157226&quot;,&quot;alias&quot;:&quot;&quot;,&quot;text&quot;:&quot;&lt;p&gt;Which of the following is the first step in the controlling process?&lt;/p&gt;&quot;,&quot;image&quot;:null,&quot;imageAltText&quot;:&quot;&quot;,&quot;questionSettings&quot;:{&quot;scoringPoints&quot;:&quot;1&quot;,&quot;automaticpolltimer.enabled&quot;:&quot;false&quot;,&quot;resultsonpollopen.enabled&quot;:&quot;0&quot;,&quot;polltimerMusic.enabled&quot;:&quot;false&quot;,&quot;voting.numberOfDecimals&quot;:&quot;2&quot;,&quot;voting.choiceResultFormat&quot;:&quot;%&quot;,&quot;resultsonpollclose.enabled&quot;:&quot;1&quot;,&quot;scoringMethod&quot;:&quot;all_correct&quot;},&quot;resultDisplayType&quot;:&quot;default&quot;,&quot;choices&quot;:[{&quot;id&quot;:&quot;19139012&quot;,&quot;alias&quot;:null,&quot;text&quot;:&quot;Establishing performance standards&quot;,&quot;excludeFromResults&quot;:false,&quot;image&quot;:null,&quot;imageAltText&quot;:null,&quot;isCorrectAnswer&quot;:true},{&quot;id&quot;:&quot;19139013&quot;,&quot;alias&quot;:null,&quot;text&quot;:&quot;Evaluating employee feedback&quot;,&quot;excludeFromResults&quot;:false,&quot;image&quot;:null,&quot;imageAltText&quot;:null,&quot;isCorrectAnswer&quot;:false},{&quot;id&quot;:&quot;19139014&quot;,&quot;alias&quot;:null,&quot;text&quot;:&quot;Taking corrective action&quot;,&quot;excludeFromResults&quot;:false,&quot;image&quot;:null,&quot;imageAltText&quot;:null,&quot;isCorrectAnswer&quot;:false},{&quot;id&quot;:&quot;19139015&quot;,&quot;alias&quot;:null,&quot;text&quot;:&quot;Measuring performance&quot;,&quot;excludeFromResults&quot;:false,&quot;image&quot;:null,&quot;imageAltText&quot;:null,&quot;isCorrectAnswer&quot;:false}],&quot;minNumberSelections&quot;:1,&quot;maxNumberSelections&quot;:1,&quot;resultFormat&quot;:&quot;%&quot;,&quot;distributableWeight&quot;:null,&quot;weightingSetting&quot;:null,&quot;weightingFactor&quot;:null,&quot;correctAnswerExplanation&quot;:null,&quot;resultSorting&quot;:null,&quot;uiType&quot;:&quot;default&quot;}"/>
  <p:tag name="VEVOX.QUESTIONSLIDEID" val="1033#2960768649/566082241"/>
  <p:tag name="VEVOX.SLIDEFORMAT.VERSION" val="1.020"/>
</p:tagLst>
</file>

<file path=ppt/tags/tag281.xml><?xml version="1.0" encoding="utf-8"?>
<p:tagLst xmlns:a="http://schemas.openxmlformats.org/drawingml/2006/main" xmlns:r="http://schemas.openxmlformats.org/officeDocument/2006/relationships" xmlns:p="http://schemas.openxmlformats.org/presentationml/2006/main">
  <p:tag name="VEVOX.QUESTION" val="Which of the following is the first step in the controlling process?"/>
</p:tagLst>
</file>

<file path=ppt/tags/tag282.xml><?xml version="1.0" encoding="utf-8"?>
<p:tagLst xmlns:a="http://schemas.openxmlformats.org/drawingml/2006/main" xmlns:r="http://schemas.openxmlformats.org/officeDocument/2006/relationships" xmlns:p="http://schemas.openxmlformats.org/presentationml/2006/main">
  <p:tag name="VEVOX.CONTENT.PLACEHOLDER" val="2"/>
</p:tagLst>
</file>

<file path=ppt/tags/tag283.xml><?xml version="1.0" encoding="utf-8"?>
<p:tagLst xmlns:a="http://schemas.openxmlformats.org/drawingml/2006/main" xmlns:r="http://schemas.openxmlformats.org/officeDocument/2006/relationships" xmlns:p="http://schemas.openxmlformats.org/presentationml/2006/main">
  <p:tag name="VEVOX.PARTICIPANTS" val="{&quot;left&quot;:5,&quot;top&quot;:5,&quot;width&quot;:160,&quot;height&quot;:30}"/>
</p:tagLst>
</file>

<file path=ppt/tags/tag284.xml><?xml version="1.0" encoding="utf-8"?>
<p:tagLst xmlns:a="http://schemas.openxmlformats.org/drawingml/2006/main" xmlns:r="http://schemas.openxmlformats.org/officeDocument/2006/relationships" xmlns:p="http://schemas.openxmlformats.org/presentationml/2006/main">
  <p:tag name="VEVOX.POLLSTATUSTEXT" val="{&quot;left&quot;:795,&quot;top&quot;:5,&quot;width&quot;:160,&quot;height&quot;:30}"/>
</p:tagLst>
</file>

<file path=ppt/tags/tag285.xml><?xml version="1.0" encoding="utf-8"?>
<p:tagLst xmlns:a="http://schemas.openxmlformats.org/drawingml/2006/main" xmlns:r="http://schemas.openxmlformats.org/officeDocument/2006/relationships" xmlns:p="http://schemas.openxmlformats.org/presentationml/2006/main">
  <p:tag name="VEVOX.PARTICIPANTSDOODLE.SHOULDERS" val="{&quot;left&quot;:13,&quot;top&quot;:20,&quot;width&quot;:14,&quot;height&quot;:10}"/>
</p:tagLst>
</file>

<file path=ppt/tags/tag286.xml><?xml version="1.0" encoding="utf-8"?>
<p:tagLst xmlns:a="http://schemas.openxmlformats.org/drawingml/2006/main" xmlns:r="http://schemas.openxmlformats.org/officeDocument/2006/relationships" xmlns:p="http://schemas.openxmlformats.org/presentationml/2006/main">
  <p:tag name="VEVOX.PARTICIPANTSDOODLE.HEAD" val="{&quot;left&quot;:15,&quot;top&quot;:10,&quot;width&quot;:10,&quot;height&quot;:10}"/>
</p:tagLst>
</file>

<file path=ppt/tags/tag287.xml><?xml version="1.0" encoding="utf-8"?>
<p:tagLst xmlns:a="http://schemas.openxmlformats.org/drawingml/2006/main" xmlns:r="http://schemas.openxmlformats.org/officeDocument/2006/relationships" xmlns:p="http://schemas.openxmlformats.org/presentationml/2006/main">
  <p:tag name="VEVOX.JOIN.URL" val="{&quot;left&quot;:270,&quot;top&quot;:7,&quot;width&quot;:190,&quot;height&quot;:30}"/>
</p:tagLst>
</file>

<file path=ppt/tags/tag288.xml><?xml version="1.0" encoding="utf-8"?>
<p:tagLst xmlns:a="http://schemas.openxmlformats.org/drawingml/2006/main" xmlns:r="http://schemas.openxmlformats.org/officeDocument/2006/relationships" xmlns:p="http://schemas.openxmlformats.org/presentationml/2006/main">
  <p:tag name="VEVOX.ACCESSCODE.DISPLAY" val="{&quot;left&quot;:500,&quot;top&quot;:8,&quot;width&quot;:190,&quot;height&quot;:30}"/>
</p:tagLst>
</file>

<file path=ppt/tags/tag289.xml><?xml version="1.0" encoding="utf-8"?>
<p:tagLst xmlns:a="http://schemas.openxmlformats.org/drawingml/2006/main" xmlns:r="http://schemas.openxmlformats.org/officeDocument/2006/relationships" xmlns:p="http://schemas.openxmlformats.org/presentationml/2006/main">
  <p:tag name="VEVOX.TITLE" val="TITLE1"/>
</p:tagLst>
</file>

<file path=ppt/tags/tag290.xml><?xml version="1.0" encoding="utf-8"?>
<p:tagLst xmlns:a="http://schemas.openxmlformats.org/drawingml/2006/main" xmlns:r="http://schemas.openxmlformats.org/officeDocument/2006/relationships" xmlns:p="http://schemas.openxmlformats.org/presentationml/2006/main">
  <p:tag name="VEVOX.DATALABEL" val="DATALABEL1"/>
</p:tagLst>
</file>

<file path=ppt/tags/tag291.xml><?xml version="1.0" encoding="utf-8"?>
<p:tagLst xmlns:a="http://schemas.openxmlformats.org/drawingml/2006/main" xmlns:r="http://schemas.openxmlformats.org/officeDocument/2006/relationships" xmlns:p="http://schemas.openxmlformats.org/presentationml/2006/main">
  <p:tag name="VEVOX.BORDER" val="BORDER1"/>
</p:tagLst>
</file>

<file path=ppt/tags/tag292.xml><?xml version="1.0" encoding="utf-8"?>
<p:tagLst xmlns:a="http://schemas.openxmlformats.org/drawingml/2006/main" xmlns:r="http://schemas.openxmlformats.org/officeDocument/2006/relationships" xmlns:p="http://schemas.openxmlformats.org/presentationml/2006/main">
  <p:tag name="VEVOX.BAR" val="BAR1"/>
</p:tagLst>
</file>

<file path=ppt/tags/tag293.xml><?xml version="1.0" encoding="utf-8"?>
<p:tagLst xmlns:a="http://schemas.openxmlformats.org/drawingml/2006/main" xmlns:r="http://schemas.openxmlformats.org/officeDocument/2006/relationships" xmlns:p="http://schemas.openxmlformats.org/presentationml/2006/main">
  <p:tag name="VEVOX.TITLE" val="TITLE2"/>
</p:tagLst>
</file>

<file path=ppt/tags/tag294.xml><?xml version="1.0" encoding="utf-8"?>
<p:tagLst xmlns:a="http://schemas.openxmlformats.org/drawingml/2006/main" xmlns:r="http://schemas.openxmlformats.org/officeDocument/2006/relationships" xmlns:p="http://schemas.openxmlformats.org/presentationml/2006/main">
  <p:tag name="VEVOX.DATALABEL" val="DATALABEL2"/>
</p:tagLst>
</file>

<file path=ppt/tags/tag295.xml><?xml version="1.0" encoding="utf-8"?>
<p:tagLst xmlns:a="http://schemas.openxmlformats.org/drawingml/2006/main" xmlns:r="http://schemas.openxmlformats.org/officeDocument/2006/relationships" xmlns:p="http://schemas.openxmlformats.org/presentationml/2006/main">
  <p:tag name="VEVOX.BORDER" val="BORDER2"/>
</p:tagLst>
</file>

<file path=ppt/tags/tag296.xml><?xml version="1.0" encoding="utf-8"?>
<p:tagLst xmlns:a="http://schemas.openxmlformats.org/drawingml/2006/main" xmlns:r="http://schemas.openxmlformats.org/officeDocument/2006/relationships" xmlns:p="http://schemas.openxmlformats.org/presentationml/2006/main">
  <p:tag name="VEVOX.BAR" val="BAR2"/>
</p:tagLst>
</file>

<file path=ppt/tags/tag297.xml><?xml version="1.0" encoding="utf-8"?>
<p:tagLst xmlns:a="http://schemas.openxmlformats.org/drawingml/2006/main" xmlns:r="http://schemas.openxmlformats.org/officeDocument/2006/relationships" xmlns:p="http://schemas.openxmlformats.org/presentationml/2006/main">
  <p:tag name="VEVOX.TITLE" val="TITLE3"/>
</p:tagLst>
</file>

<file path=ppt/tags/tag298.xml><?xml version="1.0" encoding="utf-8"?>
<p:tagLst xmlns:a="http://schemas.openxmlformats.org/drawingml/2006/main" xmlns:r="http://schemas.openxmlformats.org/officeDocument/2006/relationships" xmlns:p="http://schemas.openxmlformats.org/presentationml/2006/main">
  <p:tag name="VEVOX.DATALABEL" val="DATALABEL3"/>
</p:tagLst>
</file>

<file path=ppt/tags/tag299.xml><?xml version="1.0" encoding="utf-8"?>
<p:tagLst xmlns:a="http://schemas.openxmlformats.org/drawingml/2006/main" xmlns:r="http://schemas.openxmlformats.org/officeDocument/2006/relationships" xmlns:p="http://schemas.openxmlformats.org/presentationml/2006/main">
  <p:tag name="VEVOX.BORDER" val="BORDER3"/>
</p:tagLst>
</file>

<file path=ppt/tags/tag300.xml><?xml version="1.0" encoding="utf-8"?>
<p:tagLst xmlns:a="http://schemas.openxmlformats.org/drawingml/2006/main" xmlns:r="http://schemas.openxmlformats.org/officeDocument/2006/relationships" xmlns:p="http://schemas.openxmlformats.org/presentationml/2006/main">
  <p:tag name="VEVOX.BAR" val="BAR3"/>
</p:tagLst>
</file>

<file path=ppt/tags/tag301.xml><?xml version="1.0" encoding="utf-8"?>
<p:tagLst xmlns:a="http://schemas.openxmlformats.org/drawingml/2006/main" xmlns:r="http://schemas.openxmlformats.org/officeDocument/2006/relationships" xmlns:p="http://schemas.openxmlformats.org/presentationml/2006/main">
  <p:tag name="VEVOX.TITLE" val="TITLE4"/>
</p:tagLst>
</file>

<file path=ppt/tags/tag302.xml><?xml version="1.0" encoding="utf-8"?>
<p:tagLst xmlns:a="http://schemas.openxmlformats.org/drawingml/2006/main" xmlns:r="http://schemas.openxmlformats.org/officeDocument/2006/relationships" xmlns:p="http://schemas.openxmlformats.org/presentationml/2006/main">
  <p:tag name="VEVOX.DATALABEL" val="DATALABEL4"/>
</p:tagLst>
</file>

<file path=ppt/tags/tag303.xml><?xml version="1.0" encoding="utf-8"?>
<p:tagLst xmlns:a="http://schemas.openxmlformats.org/drawingml/2006/main" xmlns:r="http://schemas.openxmlformats.org/officeDocument/2006/relationships" xmlns:p="http://schemas.openxmlformats.org/presentationml/2006/main">
  <p:tag name="VEVOX.BORDER" val="BORDER4"/>
</p:tagLst>
</file>

<file path=ppt/tags/tag304.xml><?xml version="1.0" encoding="utf-8"?>
<p:tagLst xmlns:a="http://schemas.openxmlformats.org/drawingml/2006/main" xmlns:r="http://schemas.openxmlformats.org/officeDocument/2006/relationships" xmlns:p="http://schemas.openxmlformats.org/presentationml/2006/main">
  <p:tag name="VEVOX.BAR" val="BAR4"/>
</p:tagLst>
</file>

<file path=ppt/tags/tag305.xml><?xml version="1.0" encoding="utf-8"?>
<p:tagLst xmlns:a="http://schemas.openxmlformats.org/drawingml/2006/main" xmlns:r="http://schemas.openxmlformats.org/officeDocument/2006/relationships" xmlns:p="http://schemas.openxmlformats.org/presentationml/2006/main">
  <p:tag name="VEVOX.RESULT.PLACEHOLDER" val="{&quot;left&quot;:0,&quot;top&quot;:432,&quot;width&quot;:960,&quot;height&quot;:96}"/>
</p:tagLst>
</file>

<file path=ppt/theme/theme1.xml><?xml version="1.0" encoding="utf-8"?>
<a:theme xmlns:a="http://schemas.openxmlformats.org/drawingml/2006/main" name="Title Slide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Sub Title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Accessible 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webextensions/_rels/taskpanes.xml.rels><?xml version="1.0" encoding="UTF-8" standalone="yes"?>
<Relationships xmlns="http://schemas.openxmlformats.org/package/2006/relationships"><Relationship Id="rId1" Type="http://schemas.microsoft.com/office/2011/relationships/webextension" Target="webextension1.xml"/></Relationships>
</file>

<file path=ppt/webextensions/taskpanes.xml><?xml version="1.0" encoding="utf-8"?>
<wetp:taskpanes xmlns:wetp="http://schemas.microsoft.com/office/webextensions/taskpanes/2010/11">
  <wetp:taskpane dockstate="right" visibility="0" width="350" row="1">
    <wetp:webextensionref xmlns:r="http://schemas.openxmlformats.org/officeDocument/2006/relationships" r:id="rId1"/>
  </wetp:taskpane>
</wetp:taskpanes>
</file>

<file path=ppt/webextensions/webextension1.xml><?xml version="1.0" encoding="utf-8"?>
<we:webextension xmlns:we="http://schemas.microsoft.com/office/webextensions/webextension/2010/11" id="{504A5693-56B8-44FB-9D05-F1DF5C602814}">
  <we:reference id="3e0fcce7-415c-4081-926c-b4e449c650e4" version="1.1.0.2" store="EXCatalog" storeType="EXCatalog"/>
  <we:alternateReferences>
    <we:reference id="WA200004709" version="1.1.0.2" store="en-GB" storeType="OMEX"/>
  </we:alternateReferences>
  <we:properties/>
  <we:bindings/>
  <we:snapshot xmlns:r="http://schemas.openxmlformats.org/officeDocument/2006/relationships"/>
</we:webextension>
</file>

<file path=docProps/app.xml><?xml version="1.0" encoding="utf-8"?>
<Properties xmlns="http://schemas.openxmlformats.org/officeDocument/2006/extended-properties" xmlns:vt="http://schemas.openxmlformats.org/officeDocument/2006/docPropsVTypes">
  <TotalTime>0</TotalTime>
  <Words>3503</Words>
  <Application>Microsoft Office PowerPoint</Application>
  <PresentationFormat>Widescreen</PresentationFormat>
  <Paragraphs>605</Paragraphs>
  <Slides>74</Slides>
  <Notes>58</Notes>
  <HiddenSlides>0</HiddenSlides>
  <MMClips>4</MMClips>
  <ScaleCrop>false</ScaleCrop>
  <HeadingPairs>
    <vt:vector size="6" baseType="variant">
      <vt:variant>
        <vt:lpstr>Fonts Used</vt:lpstr>
      </vt:variant>
      <vt:variant>
        <vt:i4>5</vt:i4>
      </vt:variant>
      <vt:variant>
        <vt:lpstr>Theme</vt:lpstr>
      </vt:variant>
      <vt:variant>
        <vt:i4>3</vt:i4>
      </vt:variant>
      <vt:variant>
        <vt:lpstr>Slide Titles</vt:lpstr>
      </vt:variant>
      <vt:variant>
        <vt:i4>74</vt:i4>
      </vt:variant>
    </vt:vector>
  </HeadingPairs>
  <TitlesOfParts>
    <vt:vector size="82" baseType="lpstr">
      <vt:lpstr>Arial</vt:lpstr>
      <vt:lpstr>Calibri</vt:lpstr>
      <vt:lpstr>Calibri Light</vt:lpstr>
      <vt:lpstr>Raleway</vt:lpstr>
      <vt:lpstr>Wingdings</vt:lpstr>
      <vt:lpstr>Title Slide 1</vt:lpstr>
      <vt:lpstr>Sub Title 1</vt:lpstr>
      <vt:lpstr>Accessible 2</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Join the Vevox session </vt:lpstr>
      <vt:lpstr>What are the core activities that managers perform?</vt:lpstr>
      <vt:lpstr>What are the core activities that managers perform?</vt:lpstr>
      <vt:lpstr>PowerPoint Presentation</vt:lpstr>
      <vt:lpstr>PowerPoint Presentation</vt:lpstr>
      <vt:lpstr>PowerPoint Presentation</vt:lpstr>
      <vt:lpstr>PowerPoint Presentation</vt:lpstr>
      <vt:lpstr>PowerPoint Presentation</vt:lpstr>
      <vt:lpstr>PowerPoint Presentation</vt:lpstr>
      <vt:lpstr>Join the Vevox session  </vt:lpstr>
      <vt:lpstr>Why is planning considered the first step in the management process?</vt:lpstr>
      <vt:lpstr>Why is planning considered the first step in the management process?</vt:lpstr>
      <vt:lpstr>In a restaurant, which of the following best demonstrates the organising function?</vt:lpstr>
      <vt:lpstr>In a restaurant, which of the following best demonstrates the organising function?</vt:lpstr>
      <vt:lpstr>Which of the following is NOT part of staffing?</vt:lpstr>
      <vt:lpstr>Which of the following is NOT part of staffing?</vt:lpstr>
      <vt:lpstr>How does effective directing improve customer satisfaction?</vt:lpstr>
      <vt:lpstr>How does effective directing improve customer satisfaction?</vt:lpstr>
      <vt:lpstr>Which of the following is the first step in the controlling process?</vt:lpstr>
      <vt:lpstr>Which of the following is the first step in the controlling process?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Christopher Wilkin</dc:creator>
  <cp:lastModifiedBy>Jessica Newport</cp:lastModifiedBy>
  <cp:revision>48</cp:revision>
  <dcterms:created xsi:type="dcterms:W3CDTF">2022-09-15T13:13:50Z</dcterms:created>
  <dcterms:modified xsi:type="dcterms:W3CDTF">2026-09-11T14:03:11Z</dcterms:modified>
</cp:coreProperties>
</file>