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7" r:id="rId1"/>
  </p:sldMasterIdLst>
  <p:notesMasterIdLst>
    <p:notesMasterId r:id="rId54"/>
  </p:notesMasterIdLst>
  <p:sldIdLst>
    <p:sldId id="306" r:id="rId2"/>
    <p:sldId id="316" r:id="rId3"/>
    <p:sldId id="352" r:id="rId4"/>
    <p:sldId id="349" r:id="rId5"/>
    <p:sldId id="354" r:id="rId6"/>
    <p:sldId id="355" r:id="rId7"/>
    <p:sldId id="356" r:id="rId8"/>
    <p:sldId id="358" r:id="rId9"/>
    <p:sldId id="360" r:id="rId10"/>
    <p:sldId id="361" r:id="rId11"/>
    <p:sldId id="362" r:id="rId12"/>
    <p:sldId id="363" r:id="rId13"/>
    <p:sldId id="364" r:id="rId14"/>
    <p:sldId id="365" r:id="rId15"/>
    <p:sldId id="366" r:id="rId16"/>
    <p:sldId id="367" r:id="rId17"/>
    <p:sldId id="368" r:id="rId18"/>
    <p:sldId id="369" r:id="rId19"/>
    <p:sldId id="370" r:id="rId20"/>
    <p:sldId id="371" r:id="rId21"/>
    <p:sldId id="409" r:id="rId22"/>
    <p:sldId id="373" r:id="rId23"/>
    <p:sldId id="374" r:id="rId24"/>
    <p:sldId id="375" r:id="rId25"/>
    <p:sldId id="376" r:id="rId26"/>
    <p:sldId id="377" r:id="rId27"/>
    <p:sldId id="378" r:id="rId28"/>
    <p:sldId id="379" r:id="rId29"/>
    <p:sldId id="380" r:id="rId30"/>
    <p:sldId id="382" r:id="rId31"/>
    <p:sldId id="383" r:id="rId32"/>
    <p:sldId id="410" r:id="rId33"/>
    <p:sldId id="385" r:id="rId34"/>
    <p:sldId id="386" r:id="rId35"/>
    <p:sldId id="387" r:id="rId36"/>
    <p:sldId id="388" r:id="rId37"/>
    <p:sldId id="389" r:id="rId38"/>
    <p:sldId id="390" r:id="rId39"/>
    <p:sldId id="391" r:id="rId40"/>
    <p:sldId id="392" r:id="rId41"/>
    <p:sldId id="393" r:id="rId42"/>
    <p:sldId id="395" r:id="rId43"/>
    <p:sldId id="411" r:id="rId44"/>
    <p:sldId id="400" r:id="rId45"/>
    <p:sldId id="401" r:id="rId46"/>
    <p:sldId id="402" r:id="rId47"/>
    <p:sldId id="403" r:id="rId48"/>
    <p:sldId id="404" r:id="rId49"/>
    <p:sldId id="405" r:id="rId50"/>
    <p:sldId id="406" r:id="rId51"/>
    <p:sldId id="408" r:id="rId52"/>
    <p:sldId id="303" r:id="rId53"/>
  </p:sldIdLst>
  <p:sldSz cx="9144000" cy="6858000" type="screen4x3"/>
  <p:notesSz cx="68580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Gibbons" initials="JG"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B308E"/>
    <a:srgbClr val="435153"/>
    <a:srgbClr val="8A8A8A"/>
    <a:srgbClr val="6B6B6B"/>
    <a:srgbClr val="264DAE"/>
    <a:srgbClr val="4ADAD7"/>
    <a:srgbClr val="90A3A6"/>
    <a:srgbClr val="EDDFF5"/>
    <a:srgbClr val="493B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6174" autoAdjust="0"/>
  </p:normalViewPr>
  <p:slideViewPr>
    <p:cSldViewPr snapToGrid="0">
      <p:cViewPr varScale="1">
        <p:scale>
          <a:sx n="67" d="100"/>
          <a:sy n="67" d="100"/>
        </p:scale>
        <p:origin x="1925"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65138"/>
          </a:xfrm>
          <a:prstGeom prst="rect">
            <a:avLst/>
          </a:prstGeom>
        </p:spPr>
        <p:txBody>
          <a:bodyPr vert="horz" lIns="91440" tIns="45720" rIns="91440" bIns="45720" rtlCol="0"/>
          <a:lstStyle>
            <a:lvl1pPr algn="r">
              <a:defRPr sz="1200"/>
            </a:lvl1pPr>
          </a:lstStyle>
          <a:p>
            <a:fld id="{0AD33006-993C-46CE-BE81-A42F2D8A6269}" type="datetimeFigureOut">
              <a:rPr lang="en-US" smtClean="0"/>
              <a:t>3/31/2016</a:t>
            </a:fld>
            <a:endParaRPr lang="en-US"/>
          </a:p>
        </p:txBody>
      </p:sp>
      <p:sp>
        <p:nvSpPr>
          <p:cNvPr id="4" name="Slide Image Placeholder 3"/>
          <p:cNvSpPr>
            <a:spLocks noGrp="1" noRot="1" noChangeAspect="1"/>
          </p:cNvSpPr>
          <p:nvPr>
            <p:ph type="sldImg" idx="2"/>
          </p:nvPr>
        </p:nvSpPr>
        <p:spPr>
          <a:xfrm>
            <a:off x="1104900" y="696913"/>
            <a:ext cx="4648200" cy="34861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16425"/>
            <a:ext cx="5486400" cy="4183063"/>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675"/>
            <a:ext cx="2971800" cy="4651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829675"/>
            <a:ext cx="2971800" cy="465138"/>
          </a:xfrm>
          <a:prstGeom prst="rect">
            <a:avLst/>
          </a:prstGeom>
        </p:spPr>
        <p:txBody>
          <a:bodyPr vert="horz" lIns="91440" tIns="45720" rIns="91440" bIns="45720" rtlCol="0" anchor="b"/>
          <a:lstStyle>
            <a:lvl1pPr algn="r">
              <a:defRPr sz="1200"/>
            </a:lvl1pPr>
          </a:lstStyle>
          <a:p>
            <a:fld id="{AC72CD79-D36A-4E01-AE1C-064887FE954D}" type="slidenum">
              <a:rPr lang="en-US" smtClean="0"/>
              <a:t>‹#›</a:t>
            </a:fld>
            <a:endParaRPr lang="en-US"/>
          </a:p>
        </p:txBody>
      </p:sp>
    </p:spTree>
    <p:extLst>
      <p:ext uri="{BB962C8B-B14F-4D97-AF65-F5344CB8AC3E}">
        <p14:creationId xmlns:p14="http://schemas.microsoft.com/office/powerpoint/2010/main" val="2104272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dirty="0"/>
          </a:p>
        </p:txBody>
      </p:sp>
    </p:spTree>
    <p:extLst>
      <p:ext uri="{BB962C8B-B14F-4D97-AF65-F5344CB8AC3E}">
        <p14:creationId xmlns:p14="http://schemas.microsoft.com/office/powerpoint/2010/main" val="391005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b="1"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a:t>
            </a:fld>
            <a:endParaRPr lang="en-US"/>
          </a:p>
        </p:txBody>
      </p:sp>
    </p:spTree>
    <p:extLst>
      <p:ext uri="{BB962C8B-B14F-4D97-AF65-F5344CB8AC3E}">
        <p14:creationId xmlns:p14="http://schemas.microsoft.com/office/powerpoint/2010/main" val="3984965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96088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89831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1410025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58404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3251075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369060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779215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693314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1815667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dirty="0" smtClean="0"/>
              <a:t>4096   -   65536</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4052813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Spanningtree</a:t>
            </a:r>
            <a:r>
              <a:rPr lang="en-US" baseline="0" dirty="0" smtClean="0"/>
              <a:t> cost ….</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1688921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868821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3517545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9930836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40478548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163477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b="1"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21</a:t>
            </a:fld>
            <a:endParaRPr lang="en-US"/>
          </a:p>
        </p:txBody>
      </p:sp>
    </p:spTree>
    <p:extLst>
      <p:ext uri="{BB962C8B-B14F-4D97-AF65-F5344CB8AC3E}">
        <p14:creationId xmlns:p14="http://schemas.microsoft.com/office/powerpoint/2010/main" val="2862910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1438365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4112066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601648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5469030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3565865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3230029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1913509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3641199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42048493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31</a:t>
            </a:fld>
            <a:endParaRPr lang="en-US" dirty="0"/>
          </a:p>
        </p:txBody>
      </p:sp>
    </p:spTree>
    <p:extLst>
      <p:ext uri="{BB962C8B-B14F-4D97-AF65-F5344CB8AC3E}">
        <p14:creationId xmlns:p14="http://schemas.microsoft.com/office/powerpoint/2010/main" val="20151410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b="1"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32</a:t>
            </a:fld>
            <a:endParaRPr lang="en-US"/>
          </a:p>
        </p:txBody>
      </p:sp>
    </p:spTree>
    <p:extLst>
      <p:ext uri="{BB962C8B-B14F-4D97-AF65-F5344CB8AC3E}">
        <p14:creationId xmlns:p14="http://schemas.microsoft.com/office/powerpoint/2010/main" val="36424569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3437812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34615848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1167135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41006967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31016992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0062705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9767726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40</a:t>
            </a:fld>
            <a:endParaRPr lang="en-US" dirty="0"/>
          </a:p>
        </p:txBody>
      </p:sp>
    </p:spTree>
    <p:extLst>
      <p:ext uri="{BB962C8B-B14F-4D97-AF65-F5344CB8AC3E}">
        <p14:creationId xmlns:p14="http://schemas.microsoft.com/office/powerpoint/2010/main" val="19800941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41</a:t>
            </a:fld>
            <a:endParaRPr lang="en-US" dirty="0"/>
          </a:p>
        </p:txBody>
      </p:sp>
    </p:spTree>
    <p:extLst>
      <p:ext uri="{BB962C8B-B14F-4D97-AF65-F5344CB8AC3E}">
        <p14:creationId xmlns:p14="http://schemas.microsoft.com/office/powerpoint/2010/main" val="11126691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42</a:t>
            </a:fld>
            <a:endParaRPr lang="en-US" dirty="0"/>
          </a:p>
        </p:txBody>
      </p:sp>
    </p:spTree>
    <p:extLst>
      <p:ext uri="{BB962C8B-B14F-4D97-AF65-F5344CB8AC3E}">
        <p14:creationId xmlns:p14="http://schemas.microsoft.com/office/powerpoint/2010/main" val="28760864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b="1"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43</a:t>
            </a:fld>
            <a:endParaRPr lang="en-US"/>
          </a:p>
        </p:txBody>
      </p:sp>
    </p:spTree>
    <p:extLst>
      <p:ext uri="{BB962C8B-B14F-4D97-AF65-F5344CB8AC3E}">
        <p14:creationId xmlns:p14="http://schemas.microsoft.com/office/powerpoint/2010/main" val="484666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44</a:t>
            </a:fld>
            <a:endParaRPr lang="en-US" dirty="0"/>
          </a:p>
        </p:txBody>
      </p:sp>
    </p:spTree>
    <p:extLst>
      <p:ext uri="{BB962C8B-B14F-4D97-AF65-F5344CB8AC3E}">
        <p14:creationId xmlns:p14="http://schemas.microsoft.com/office/powerpoint/2010/main" val="29650523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45</a:t>
            </a:fld>
            <a:endParaRPr lang="en-US" dirty="0"/>
          </a:p>
        </p:txBody>
      </p:sp>
    </p:spTree>
    <p:extLst>
      <p:ext uri="{BB962C8B-B14F-4D97-AF65-F5344CB8AC3E}">
        <p14:creationId xmlns:p14="http://schemas.microsoft.com/office/powerpoint/2010/main" val="38401165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46</a:t>
            </a:fld>
            <a:endParaRPr lang="en-US" dirty="0"/>
          </a:p>
        </p:txBody>
      </p:sp>
    </p:spTree>
    <p:extLst>
      <p:ext uri="{BB962C8B-B14F-4D97-AF65-F5344CB8AC3E}">
        <p14:creationId xmlns:p14="http://schemas.microsoft.com/office/powerpoint/2010/main" val="41778653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47</a:t>
            </a:fld>
            <a:endParaRPr lang="en-US" dirty="0"/>
          </a:p>
        </p:txBody>
      </p:sp>
    </p:spTree>
    <p:extLst>
      <p:ext uri="{BB962C8B-B14F-4D97-AF65-F5344CB8AC3E}">
        <p14:creationId xmlns:p14="http://schemas.microsoft.com/office/powerpoint/2010/main" val="30848226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48</a:t>
            </a:fld>
            <a:endParaRPr lang="en-US" dirty="0"/>
          </a:p>
        </p:txBody>
      </p:sp>
    </p:spTree>
    <p:extLst>
      <p:ext uri="{BB962C8B-B14F-4D97-AF65-F5344CB8AC3E}">
        <p14:creationId xmlns:p14="http://schemas.microsoft.com/office/powerpoint/2010/main" val="9697973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49</a:t>
            </a:fld>
            <a:endParaRPr lang="en-US" dirty="0"/>
          </a:p>
        </p:txBody>
      </p:sp>
    </p:spTree>
    <p:extLst>
      <p:ext uri="{BB962C8B-B14F-4D97-AF65-F5344CB8AC3E}">
        <p14:creationId xmlns:p14="http://schemas.microsoft.com/office/powerpoint/2010/main" val="22824044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50</a:t>
            </a:fld>
            <a:endParaRPr lang="en-US" dirty="0"/>
          </a:p>
        </p:txBody>
      </p:sp>
    </p:spTree>
    <p:extLst>
      <p:ext uri="{BB962C8B-B14F-4D97-AF65-F5344CB8AC3E}">
        <p14:creationId xmlns:p14="http://schemas.microsoft.com/office/powerpoint/2010/main" val="21861265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51</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dirty="0"/>
          </a:p>
        </p:txBody>
      </p:sp>
    </p:spTree>
    <p:extLst>
      <p:ext uri="{BB962C8B-B14F-4D97-AF65-F5344CB8AC3E}">
        <p14:creationId xmlns:p14="http://schemas.microsoft.com/office/powerpoint/2010/main" val="10054080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43" name="Picture 4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Subtitle 2"/>
          <p:cNvSpPr>
            <a:spLocks noGrp="1"/>
          </p:cNvSpPr>
          <p:nvPr>
            <p:ph type="subTitle" idx="1" hasCustomPrompt="1"/>
          </p:nvPr>
        </p:nvSpPr>
        <p:spPr>
          <a:xfrm>
            <a:off x="236383" y="4464066"/>
            <a:ext cx="3657600" cy="384721"/>
          </a:xfrm>
        </p:spPr>
        <p:txBody>
          <a:bodyPr wrap="square">
            <a:spAutoFit/>
          </a:bodyPr>
          <a:lstStyle>
            <a:lvl1pPr marL="0" marR="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lang="en-US" sz="2000" kern="1200" dirty="0">
                <a:solidFill>
                  <a:schemeClr val="bg1"/>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a:pPr>
            <a:r>
              <a:rPr lang="en-US" dirty="0" smtClean="0"/>
              <a:t>Speaker Name</a:t>
            </a:r>
          </a:p>
        </p:txBody>
      </p:sp>
      <p:sp>
        <p:nvSpPr>
          <p:cNvPr id="50" name="Title 1"/>
          <p:cNvSpPr>
            <a:spLocks noGrp="1"/>
          </p:cNvSpPr>
          <p:nvPr>
            <p:ph type="ctrTitle" hasCustomPrompt="1"/>
          </p:nvPr>
        </p:nvSpPr>
        <p:spPr>
          <a:xfrm>
            <a:off x="221393" y="1248229"/>
            <a:ext cx="8112125" cy="2907239"/>
          </a:xfrm>
        </p:spPr>
        <p:txBody>
          <a:bodyPr/>
          <a:lstStyle>
            <a:lvl1pPr algn="l" defTabSz="914400" rtl="0" eaLnBrk="1" latinLnBrk="0" hangingPunct="1">
              <a:lnSpc>
                <a:spcPts val="6200"/>
              </a:lnSpc>
              <a:spcBef>
                <a:spcPct val="0"/>
              </a:spcBef>
              <a:buNone/>
              <a:defRPr lang="en-US" sz="5400" b="0" kern="1200" dirty="0">
                <a:solidFill>
                  <a:schemeClr val="bg1"/>
                </a:solidFill>
                <a:latin typeface="+mj-lt"/>
                <a:ea typeface="+mj-ea"/>
                <a:cs typeface="Arial" pitchFamily="34" charset="0"/>
              </a:defRPr>
            </a:lvl1pPr>
          </a:lstStyle>
          <a:p>
            <a:r>
              <a:rPr lang="en-US" dirty="0" smtClean="0"/>
              <a:t>Presentation Title Goes Here</a:t>
            </a:r>
            <a:endParaRPr lang="en-US" dirty="0"/>
          </a:p>
        </p:txBody>
      </p:sp>
      <p:pic>
        <p:nvPicPr>
          <p:cNvPr id="44"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5912068" y="330200"/>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 Placeholder 3"/>
          <p:cNvSpPr>
            <a:spLocks noGrp="1"/>
          </p:cNvSpPr>
          <p:nvPr>
            <p:ph type="body" sz="quarter" idx="10" hasCustomPrompt="1"/>
          </p:nvPr>
        </p:nvSpPr>
        <p:spPr>
          <a:xfrm>
            <a:off x="236383" y="4862154"/>
            <a:ext cx="3657600" cy="355482"/>
          </a:xfrm>
        </p:spPr>
        <p:txBody>
          <a:bodyPr wrap="square">
            <a:spAutoFit/>
          </a:bodyPr>
          <a:lstStyle>
            <a:lvl1pPr marL="0" indent="0">
              <a:buFontTx/>
              <a:buNone/>
              <a:defRPr sz="1800">
                <a:solidFill>
                  <a:schemeClr val="bg1"/>
                </a:solidFill>
              </a:defRPr>
            </a:lvl1pPr>
          </a:lstStyle>
          <a:p>
            <a:pPr lvl="0"/>
            <a:r>
              <a:rPr lang="en-US" dirty="0" smtClean="0"/>
              <a:t>Speaker Title</a:t>
            </a:r>
            <a:endParaRPr lang="en-US" dirty="0"/>
          </a:p>
        </p:txBody>
      </p:sp>
      <p:sp>
        <p:nvSpPr>
          <p:cNvPr id="6" name="Text Placeholder 5"/>
          <p:cNvSpPr>
            <a:spLocks noGrp="1"/>
          </p:cNvSpPr>
          <p:nvPr>
            <p:ph type="body" sz="quarter" idx="11" hasCustomPrompt="1"/>
          </p:nvPr>
        </p:nvSpPr>
        <p:spPr>
          <a:xfrm>
            <a:off x="236382" y="5231003"/>
            <a:ext cx="3657600" cy="297004"/>
          </a:xfrm>
        </p:spPr>
        <p:txBody>
          <a:bodyPr>
            <a:spAutoFit/>
          </a:bodyPr>
          <a:lstStyle>
            <a:lvl1pPr marL="0" indent="0">
              <a:buFontTx/>
              <a:buNone/>
              <a:defRPr sz="1400">
                <a:solidFill>
                  <a:schemeClr val="bg1"/>
                </a:solidFill>
              </a:defRPr>
            </a:lvl1pPr>
          </a:lstStyle>
          <a:p>
            <a:pPr lvl="0"/>
            <a:r>
              <a:rPr lang="en-US" dirty="0" smtClean="0"/>
              <a:t>Date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2">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Subtitle 2"/>
          <p:cNvSpPr>
            <a:spLocks noGrp="1"/>
          </p:cNvSpPr>
          <p:nvPr>
            <p:ph type="subTitle" idx="1" hasCustomPrompt="1"/>
          </p:nvPr>
        </p:nvSpPr>
        <p:spPr>
          <a:xfrm>
            <a:off x="236382" y="4464066"/>
            <a:ext cx="3657600" cy="384721"/>
          </a:xfrm>
        </p:spPr>
        <p:txBody>
          <a:bodyPr>
            <a:spAutoFit/>
          </a:bodyPr>
          <a:lstStyle>
            <a:lvl1pPr marL="0" marR="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lang="en-US" sz="2000" kern="1200" dirty="0">
                <a:solidFill>
                  <a:schemeClr val="bg1"/>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a:pPr>
            <a:r>
              <a:rPr lang="en-US" dirty="0" smtClean="0"/>
              <a:t>Speaker Name</a:t>
            </a:r>
          </a:p>
        </p:txBody>
      </p:sp>
      <p:sp>
        <p:nvSpPr>
          <p:cNvPr id="50" name="Title 1"/>
          <p:cNvSpPr>
            <a:spLocks noGrp="1"/>
          </p:cNvSpPr>
          <p:nvPr>
            <p:ph type="ctrTitle" hasCustomPrompt="1"/>
          </p:nvPr>
        </p:nvSpPr>
        <p:spPr>
          <a:xfrm>
            <a:off x="221393" y="1248229"/>
            <a:ext cx="8112125" cy="2907239"/>
          </a:xfrm>
        </p:spPr>
        <p:txBody>
          <a:bodyPr/>
          <a:lstStyle>
            <a:lvl1pPr algn="l" defTabSz="914400" rtl="0" eaLnBrk="1" latinLnBrk="0" hangingPunct="1">
              <a:lnSpc>
                <a:spcPts val="6200"/>
              </a:lnSpc>
              <a:spcBef>
                <a:spcPct val="0"/>
              </a:spcBef>
              <a:buNone/>
              <a:defRPr lang="en-US" sz="5400" b="0" kern="1200" dirty="0">
                <a:solidFill>
                  <a:schemeClr val="bg1"/>
                </a:solidFill>
                <a:latin typeface="+mj-lt"/>
                <a:ea typeface="+mj-ea"/>
                <a:cs typeface="Arial" pitchFamily="34" charset="0"/>
              </a:defRPr>
            </a:lvl1pPr>
          </a:lstStyle>
          <a:p>
            <a:r>
              <a:rPr lang="en-US" dirty="0" smtClean="0"/>
              <a:t>Presentation Title Goes Here</a:t>
            </a:r>
            <a:endParaRPr lang="en-US" dirty="0"/>
          </a:p>
        </p:txBody>
      </p:sp>
      <p:pic>
        <p:nvPicPr>
          <p:cNvPr id="44"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5912068" y="330200"/>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3"/>
          <p:cNvSpPr>
            <a:spLocks noGrp="1"/>
          </p:cNvSpPr>
          <p:nvPr>
            <p:ph type="body" sz="quarter" idx="10" hasCustomPrompt="1"/>
          </p:nvPr>
        </p:nvSpPr>
        <p:spPr>
          <a:xfrm>
            <a:off x="236383" y="4862154"/>
            <a:ext cx="3657600" cy="355482"/>
          </a:xfrm>
        </p:spPr>
        <p:txBody>
          <a:bodyPr wrap="square">
            <a:spAutoFit/>
          </a:bodyPr>
          <a:lstStyle>
            <a:lvl1pPr marL="0" indent="0">
              <a:buFontTx/>
              <a:buNone/>
              <a:defRPr sz="1800">
                <a:solidFill>
                  <a:schemeClr val="bg1"/>
                </a:solidFill>
              </a:defRPr>
            </a:lvl1pPr>
          </a:lstStyle>
          <a:p>
            <a:pPr lvl="0"/>
            <a:r>
              <a:rPr lang="en-US" dirty="0" smtClean="0"/>
              <a:t>Speaker Title</a:t>
            </a:r>
            <a:endParaRPr lang="en-US" dirty="0"/>
          </a:p>
        </p:txBody>
      </p:sp>
      <p:sp>
        <p:nvSpPr>
          <p:cNvPr id="8" name="Text Placeholder 5"/>
          <p:cNvSpPr>
            <a:spLocks noGrp="1"/>
          </p:cNvSpPr>
          <p:nvPr>
            <p:ph type="body" sz="quarter" idx="11" hasCustomPrompt="1"/>
          </p:nvPr>
        </p:nvSpPr>
        <p:spPr>
          <a:xfrm>
            <a:off x="236382" y="5231003"/>
            <a:ext cx="3657600" cy="297004"/>
          </a:xfrm>
        </p:spPr>
        <p:txBody>
          <a:bodyPr>
            <a:spAutoFit/>
          </a:bodyPr>
          <a:lstStyle>
            <a:lvl1pPr marL="0" indent="0">
              <a:buFontTx/>
              <a:buNone/>
              <a:defRPr sz="1400">
                <a:solidFill>
                  <a:schemeClr val="bg1"/>
                </a:solidFill>
              </a:defRPr>
            </a:lvl1pPr>
          </a:lstStyle>
          <a:p>
            <a:pPr lvl="0"/>
            <a:r>
              <a:rPr lang="en-US" dirty="0" smtClean="0"/>
              <a:t>Date</a:t>
            </a:r>
            <a:endParaRPr lang="en-US" dirty="0"/>
          </a:p>
        </p:txBody>
      </p:sp>
    </p:spTree>
    <p:extLst>
      <p:ext uri="{BB962C8B-B14F-4D97-AF65-F5344CB8AC3E}">
        <p14:creationId xmlns:p14="http://schemas.microsoft.com/office/powerpoint/2010/main" val="1570477232"/>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8" name="Subtitle 2"/>
          <p:cNvSpPr>
            <a:spLocks noGrp="1"/>
          </p:cNvSpPr>
          <p:nvPr>
            <p:ph type="subTitle" idx="1" hasCustomPrompt="1"/>
          </p:nvPr>
        </p:nvSpPr>
        <p:spPr>
          <a:xfrm>
            <a:off x="236383" y="4464066"/>
            <a:ext cx="8110728" cy="384175"/>
          </a:xfrm>
          <a:noFill/>
          <a:ln w="9525">
            <a:noFill/>
            <a:miter lim="800000"/>
            <a:headEnd/>
            <a:tailEnd/>
          </a:ln>
          <a:effectLst/>
          <a:extLst>
            <a:ext uri="{909E8E84-426E-40DD-AFC4-6F175D3DCCD1}">
              <a14:hiddenFill xmlns:a14="http://schemas.microsoft.com/office/drawing/2010/main">
                <a:solidFill>
                  <a:schemeClr val="accent1"/>
                </a:solidFill>
              </a14:hiddenFill>
            </a:ext>
          </a:extLst>
        </p:spPr>
        <p:txBody>
          <a:bodyPr>
            <a:normAutofit/>
          </a:bodyPr>
          <a:lstStyle>
            <a:lvl1pPr marL="0" indent="0" algn="l">
              <a:buNone/>
              <a:defRPr lang="en-US" sz="2000" kern="1200" dirty="0">
                <a:solidFill>
                  <a:srgbClr val="493B93"/>
                </a:solidFill>
                <a:latin typeface="+mj-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Presenter Name</a:t>
            </a:r>
            <a:endParaRPr lang="en-US" dirty="0"/>
          </a:p>
        </p:txBody>
      </p:sp>
      <p:sp>
        <p:nvSpPr>
          <p:cNvPr id="50" name="Title 1"/>
          <p:cNvSpPr>
            <a:spLocks noGrp="1"/>
          </p:cNvSpPr>
          <p:nvPr>
            <p:ph type="ctrTitle" hasCustomPrompt="1"/>
          </p:nvPr>
        </p:nvSpPr>
        <p:spPr>
          <a:xfrm>
            <a:off x="221393" y="1248229"/>
            <a:ext cx="8112125" cy="2907239"/>
          </a:xfrm>
        </p:spPr>
        <p:txBody>
          <a:bodyPr/>
          <a:lstStyle>
            <a:lvl1pPr marL="0" indent="0" algn="l" defTabSz="914400" rtl="0" eaLnBrk="1" latinLnBrk="0" hangingPunct="1">
              <a:lnSpc>
                <a:spcPct val="85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r>
              <a:rPr lang="en-US" dirty="0" smtClean="0"/>
              <a:t>Presentation </a:t>
            </a:r>
            <a:br>
              <a:rPr lang="en-US" dirty="0" smtClean="0"/>
            </a:br>
            <a:r>
              <a:rPr lang="en-US" dirty="0" smtClean="0"/>
              <a:t>Title Goes Here</a:t>
            </a:r>
            <a:endParaRPr lang="en-US" dirty="0"/>
          </a:p>
        </p:txBody>
      </p:sp>
      <p:pic>
        <p:nvPicPr>
          <p:cNvPr id="51" name="Picture 4"/>
          <p:cNvPicPr>
            <a:picLocks noChangeAspect="1" noChangeArrowheads="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303053" y="325971"/>
            <a:ext cx="2920207" cy="48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Placeholder 3"/>
          <p:cNvSpPr>
            <a:spLocks noGrp="1"/>
          </p:cNvSpPr>
          <p:nvPr>
            <p:ph type="body" sz="quarter" idx="10" hasCustomPrompt="1"/>
          </p:nvPr>
        </p:nvSpPr>
        <p:spPr>
          <a:xfrm>
            <a:off x="236382" y="4862154"/>
            <a:ext cx="8110728" cy="355482"/>
          </a:xfrm>
        </p:spPr>
        <p:txBody>
          <a:bodyPr wrap="square">
            <a:spAutoFit/>
          </a:bodyPr>
          <a:lstStyle>
            <a:lvl1pPr marL="0" indent="0">
              <a:buFontTx/>
              <a:buNone/>
              <a:defRPr sz="1800">
                <a:solidFill>
                  <a:srgbClr val="493B93"/>
                </a:solidFill>
              </a:defRPr>
            </a:lvl1pPr>
          </a:lstStyle>
          <a:p>
            <a:pPr lvl="0"/>
            <a:r>
              <a:rPr lang="en-US" dirty="0" smtClean="0"/>
              <a:t>Speaker Title</a:t>
            </a:r>
            <a:endParaRPr lang="en-US" dirty="0"/>
          </a:p>
        </p:txBody>
      </p:sp>
      <p:sp>
        <p:nvSpPr>
          <p:cNvPr id="6" name="Text Placeholder 5"/>
          <p:cNvSpPr>
            <a:spLocks noGrp="1"/>
          </p:cNvSpPr>
          <p:nvPr>
            <p:ph type="body" sz="quarter" idx="11" hasCustomPrompt="1"/>
          </p:nvPr>
        </p:nvSpPr>
        <p:spPr>
          <a:xfrm>
            <a:off x="236381" y="5231003"/>
            <a:ext cx="8110728" cy="297004"/>
          </a:xfrm>
        </p:spPr>
        <p:txBody>
          <a:bodyPr wrap="square">
            <a:spAutoFit/>
          </a:bodyPr>
          <a:lstStyle>
            <a:lvl1pPr marL="0" indent="0">
              <a:buFontTx/>
              <a:buNone/>
              <a:defRPr sz="1400">
                <a:solidFill>
                  <a:srgbClr val="493B93"/>
                </a:solidFill>
              </a:defRPr>
            </a:lvl1pPr>
          </a:lstStyle>
          <a:p>
            <a:pPr lvl="0"/>
            <a:r>
              <a:rPr lang="en-US" dirty="0" smtClean="0"/>
              <a:t>Date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lternate Title Slide">
    <p:spTree>
      <p:nvGrpSpPr>
        <p:cNvPr id="1" name=""/>
        <p:cNvGrpSpPr/>
        <p:nvPr/>
      </p:nvGrpSpPr>
      <p:grpSpPr>
        <a:xfrm>
          <a:off x="0" y="0"/>
          <a:ext cx="0" cy="0"/>
          <a:chOff x="0" y="0"/>
          <a:chExt cx="0" cy="0"/>
        </a:xfrm>
      </p:grpSpPr>
      <p:sp>
        <p:nvSpPr>
          <p:cNvPr id="50" name="Title 1"/>
          <p:cNvSpPr>
            <a:spLocks noGrp="1"/>
          </p:cNvSpPr>
          <p:nvPr>
            <p:ph type="ctrTitle" hasCustomPrompt="1"/>
          </p:nvPr>
        </p:nvSpPr>
        <p:spPr>
          <a:xfrm>
            <a:off x="221393" y="1248229"/>
            <a:ext cx="8112125" cy="2907239"/>
          </a:xfrm>
        </p:spPr>
        <p:txBody>
          <a:bodyPr/>
          <a:lstStyle>
            <a:lvl1pPr marL="0" indent="0" algn="l" defTabSz="914400" rtl="0" eaLnBrk="1" latinLnBrk="0" hangingPunct="1">
              <a:lnSpc>
                <a:spcPct val="85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r>
              <a:rPr lang="en-US" dirty="0" smtClean="0"/>
              <a:t>Presentation </a:t>
            </a:r>
            <a:br>
              <a:rPr lang="en-US" dirty="0" smtClean="0"/>
            </a:br>
            <a:r>
              <a:rPr lang="en-US" dirty="0" smtClean="0"/>
              <a:t>Title Goes Here</a:t>
            </a:r>
            <a:endParaRPr lang="en-US" dirty="0"/>
          </a:p>
        </p:txBody>
      </p:sp>
    </p:spTree>
    <p:extLst>
      <p:ext uri="{BB962C8B-B14F-4D97-AF65-F5344CB8AC3E}">
        <p14:creationId xmlns:p14="http://schemas.microsoft.com/office/powerpoint/2010/main" val="477931373"/>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gu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33376" y="4712451"/>
            <a:ext cx="8477250" cy="1828800"/>
          </a:xfrm>
          <a:prstGeom prst="rect">
            <a:avLst/>
          </a:prstGeom>
        </p:spPr>
      </p:pic>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a:noFill/>
          <a:ln w="9525">
            <a:noFill/>
            <a:miter lim="800000"/>
            <a:headEnd/>
            <a:tailEnd/>
          </a:ln>
          <a:effectLst/>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sp>
        <p:nvSpPr>
          <p:cNvPr id="9"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egue 2">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33376" y="4696378"/>
            <a:ext cx="8477250" cy="1844873"/>
          </a:xfrm>
          <a:prstGeom prst="rect">
            <a:avLst/>
          </a:prstGeom>
        </p:spPr>
      </p:pic>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sp>
        <p:nvSpPr>
          <p:cNvPr id="1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extLst>
      <p:ext uri="{BB962C8B-B14F-4D97-AF65-F5344CB8AC3E}">
        <p14:creationId xmlns:p14="http://schemas.microsoft.com/office/powerpoint/2010/main" val="1665715276"/>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 Segue 3">
    <p:spTree>
      <p:nvGrpSpPr>
        <p:cNvPr id="1" name=""/>
        <p:cNvGrpSpPr/>
        <p:nvPr/>
      </p:nvGrpSpPr>
      <p:grpSpPr>
        <a:xfrm>
          <a:off x="0" y="0"/>
          <a:ext cx="0" cy="0"/>
          <a:chOff x="0" y="0"/>
          <a:chExt cx="0" cy="0"/>
        </a:xfrm>
      </p:grpSpPr>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a:noFill/>
          <a:ln w="9525">
            <a:noFill/>
            <a:miter lim="800000"/>
            <a:headEnd/>
            <a:tailEnd/>
          </a:ln>
          <a:effectLst/>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
        <p:nvSpPr>
          <p:cNvPr id="9"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extLst>
      <p:ext uri="{BB962C8B-B14F-4D97-AF65-F5344CB8AC3E}">
        <p14:creationId xmlns:p14="http://schemas.microsoft.com/office/powerpoint/2010/main" val="2987243975"/>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llet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432215"/>
            <a:ext cx="8588861" cy="838200"/>
          </a:xfrm>
        </p:spPr>
        <p:txBody>
          <a:bodyPr/>
          <a:lstStyle>
            <a:lvl1pPr>
              <a:defRPr/>
            </a:lvl1pPr>
          </a:lstStyle>
          <a:p>
            <a:r>
              <a:rPr lang="en-US" dirty="0" smtClean="0"/>
              <a:t>Slide Title Goes Here</a:t>
            </a:r>
            <a:endParaRPr lang="en-US" dirty="0"/>
          </a:p>
        </p:txBody>
      </p:sp>
      <p:sp>
        <p:nvSpPr>
          <p:cNvPr id="4" name="Text Placeholder 3"/>
          <p:cNvSpPr>
            <a:spLocks noGrp="1"/>
          </p:cNvSpPr>
          <p:nvPr>
            <p:ph type="body" sz="quarter" idx="10" hasCustomPrompt="1"/>
          </p:nvPr>
        </p:nvSpPr>
        <p:spPr>
          <a:xfrm>
            <a:off x="228600" y="1344168"/>
            <a:ext cx="8577072" cy="4965192"/>
          </a:xfrm>
        </p:spPr>
        <p:txBody>
          <a:bodyPr vert="horz" lIns="91440" tIns="45720" rIns="91440" bIns="45720" rtlCol="0">
            <a:noAutofit/>
          </a:bodyPr>
          <a:lstStyle>
            <a:lvl1pPr>
              <a:defRPr lang="en-US" sz="2000" dirty="0" smtClean="0"/>
            </a:lvl1pPr>
            <a:lvl2pPr>
              <a:defRPr lang="en-US" dirty="0" smtClean="0"/>
            </a:lvl2pPr>
            <a:lvl3pPr>
              <a:defRPr lang="en-US" dirty="0" smtClean="0"/>
            </a:lvl3pPr>
            <a:lvl4pPr>
              <a:defRPr lang="en-US" dirty="0" smtClean="0"/>
            </a:lvl4pPr>
            <a:lvl5pPr>
              <a:defRPr lang="en-US" dirty="0"/>
            </a:lvl5pPr>
          </a:lstStyle>
          <a:p>
            <a:pPr lvl="0"/>
            <a:r>
              <a:rPr lang="en-US" dirty="0" smtClean="0"/>
              <a:t>Body text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65548096"/>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ullet_Heavy Text">
    <p:spTree>
      <p:nvGrpSpPr>
        <p:cNvPr id="1" name=""/>
        <p:cNvGrpSpPr/>
        <p:nvPr/>
      </p:nvGrpSpPr>
      <p:grpSpPr>
        <a:xfrm>
          <a:off x="0" y="0"/>
          <a:ext cx="0" cy="0"/>
          <a:chOff x="0" y="0"/>
          <a:chExt cx="0" cy="0"/>
        </a:xfrm>
      </p:grpSpPr>
      <p:sp>
        <p:nvSpPr>
          <p:cNvPr id="5" name="Text Placeholder 3"/>
          <p:cNvSpPr>
            <a:spLocks noGrp="1"/>
          </p:cNvSpPr>
          <p:nvPr>
            <p:ph type="body" sz="quarter" idx="11"/>
          </p:nvPr>
        </p:nvSpPr>
        <p:spPr>
          <a:xfrm>
            <a:off x="4706781" y="1339745"/>
            <a:ext cx="4122425" cy="4965700"/>
          </a:xfrm>
        </p:spPr>
        <p:txBody>
          <a:bodyPr>
            <a:normAutofit/>
          </a:bodyPr>
          <a:lstStyle>
            <a:lvl1pPr algn="l" defTabSz="914400" rtl="0" eaLnBrk="1" latinLnBrk="0" hangingPunct="1">
              <a:lnSpc>
                <a:spcPct val="95000"/>
              </a:lnSpc>
              <a:spcBef>
                <a:spcPts val="1480"/>
              </a:spcBef>
              <a:defRPr lang="en-US" sz="1800" kern="1200" dirty="0" smtClean="0">
                <a:solidFill>
                  <a:srgbClr val="435153"/>
                </a:solidFill>
                <a:latin typeface="+mj-lt"/>
                <a:ea typeface="+mn-ea"/>
                <a:cs typeface="+mn-cs"/>
              </a:defRPr>
            </a:lvl1pPr>
            <a:lvl2pPr algn="l" defTabSz="914400" rtl="0" eaLnBrk="1" latinLnBrk="0" hangingPunct="1">
              <a:lnSpc>
                <a:spcPct val="95000"/>
              </a:lnSpc>
              <a:spcBef>
                <a:spcPts val="600"/>
              </a:spcBef>
              <a:defRPr lang="en-US" sz="1400" kern="1200" dirty="0" smtClean="0">
                <a:solidFill>
                  <a:srgbClr val="435153"/>
                </a:solidFill>
                <a:latin typeface="+mj-lt"/>
                <a:ea typeface="+mn-ea"/>
                <a:cs typeface="+mn-cs"/>
              </a:defRPr>
            </a:lvl2pPr>
            <a:lvl3pPr marL="569912" indent="0" algn="l" defTabSz="914400" rtl="0" eaLnBrk="1" latinLnBrk="0" hangingPunct="1">
              <a:lnSpc>
                <a:spcPct val="95000"/>
              </a:lnSpc>
              <a:defRPr lang="en-US" sz="1400" kern="1200" dirty="0" smtClean="0">
                <a:solidFill>
                  <a:srgbClr val="435153"/>
                </a:solidFill>
                <a:latin typeface="+mj-lt"/>
                <a:ea typeface="+mn-ea"/>
                <a:cs typeface="+mn-cs"/>
              </a:defRPr>
            </a:lvl3pPr>
            <a:lvl4pPr algn="l" defTabSz="914400" rtl="0" eaLnBrk="1" latinLnBrk="0" hangingPunct="1">
              <a:lnSpc>
                <a:spcPct val="95000"/>
              </a:lnSpc>
              <a:defRPr lang="en-US" sz="1400" kern="1200" dirty="0" smtClean="0">
                <a:solidFill>
                  <a:srgbClr val="435153"/>
                </a:solidFill>
                <a:latin typeface="+mj-lt"/>
                <a:ea typeface="+mn-ea"/>
                <a:cs typeface="+mn-cs"/>
              </a:defRPr>
            </a:lvl4pPr>
            <a:lvl5pPr algn="l" defTabSz="914400" rtl="0" eaLnBrk="1" latinLnBrk="0" hangingPunct="1">
              <a:lnSpc>
                <a:spcPct val="95000"/>
              </a:lnSpc>
              <a:defRPr lang="en-US" sz="1400" kern="1200" dirty="0">
                <a:solidFill>
                  <a:srgbClr val="435153"/>
                </a:solidFill>
                <a:latin typeface="+mj-lt"/>
                <a:ea typeface="+mn-ea"/>
                <a:cs typeface="+mn-cs"/>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Title Placeholder 1"/>
          <p:cNvSpPr>
            <a:spLocks noGrp="1"/>
          </p:cNvSpPr>
          <p:nvPr>
            <p:ph type="title"/>
          </p:nvPr>
        </p:nvSpPr>
        <p:spPr>
          <a:xfrm>
            <a:off x="229702" y="432215"/>
            <a:ext cx="8588861" cy="838200"/>
          </a:xfrm>
          <a:prstGeom prst="rect">
            <a:avLst/>
          </a:prstGeom>
        </p:spPr>
        <p:txBody>
          <a:bodyPr vert="horz" lIns="82296" tIns="45720" rIns="82296" bIns="45720" rtlCol="0" anchor="b" anchorCtr="0">
            <a:noAutofit/>
          </a:bodyPr>
          <a:lstStyle/>
          <a:p>
            <a:pPr lvl="0" algn="l" defTabSz="914400" rtl="0" eaLnBrk="1" latinLnBrk="0" hangingPunct="1">
              <a:lnSpc>
                <a:spcPct val="80000"/>
              </a:lnSpc>
              <a:spcBef>
                <a:spcPct val="0"/>
              </a:spcBef>
              <a:buNone/>
            </a:pPr>
            <a:r>
              <a:rPr lang="en-US" dirty="0" smtClean="0"/>
              <a:t>Click to edit Master title style</a:t>
            </a:r>
            <a:endParaRPr lang="en-US" dirty="0"/>
          </a:p>
        </p:txBody>
      </p:sp>
      <p:sp>
        <p:nvSpPr>
          <p:cNvPr id="8" name="Text Placeholder 3"/>
          <p:cNvSpPr>
            <a:spLocks noGrp="1"/>
          </p:cNvSpPr>
          <p:nvPr>
            <p:ph type="body" sz="quarter" idx="12"/>
          </p:nvPr>
        </p:nvSpPr>
        <p:spPr>
          <a:xfrm>
            <a:off x="229702" y="1339745"/>
            <a:ext cx="4122425" cy="4965700"/>
          </a:xfrm>
        </p:spPr>
        <p:txBody>
          <a:bodyPr>
            <a:normAutofit/>
          </a:bodyPr>
          <a:lstStyle>
            <a:lvl1pPr algn="l" defTabSz="914400" rtl="0" eaLnBrk="1" latinLnBrk="0" hangingPunct="1">
              <a:lnSpc>
                <a:spcPct val="95000"/>
              </a:lnSpc>
              <a:spcBef>
                <a:spcPts val="1480"/>
              </a:spcBef>
              <a:defRPr lang="en-US" sz="1800" kern="1200" dirty="0" smtClean="0">
                <a:solidFill>
                  <a:srgbClr val="435153"/>
                </a:solidFill>
                <a:latin typeface="+mj-lt"/>
                <a:ea typeface="+mn-ea"/>
                <a:cs typeface="+mn-cs"/>
              </a:defRPr>
            </a:lvl1pPr>
            <a:lvl2pPr algn="l" defTabSz="914400" rtl="0" eaLnBrk="1" latinLnBrk="0" hangingPunct="1">
              <a:lnSpc>
                <a:spcPct val="95000"/>
              </a:lnSpc>
              <a:spcBef>
                <a:spcPts val="600"/>
              </a:spcBef>
              <a:defRPr lang="en-US" sz="1400" kern="1200" dirty="0" smtClean="0">
                <a:solidFill>
                  <a:srgbClr val="435153"/>
                </a:solidFill>
                <a:latin typeface="+mj-lt"/>
                <a:ea typeface="+mn-ea"/>
                <a:cs typeface="+mn-cs"/>
              </a:defRPr>
            </a:lvl2pPr>
            <a:lvl3pPr marL="569912" indent="0" algn="l" defTabSz="914400" rtl="0" eaLnBrk="1" latinLnBrk="0" hangingPunct="1">
              <a:lnSpc>
                <a:spcPct val="95000"/>
              </a:lnSpc>
              <a:defRPr lang="en-US" sz="1400" kern="1200" dirty="0" smtClean="0">
                <a:solidFill>
                  <a:srgbClr val="435153"/>
                </a:solidFill>
                <a:latin typeface="+mj-lt"/>
                <a:ea typeface="+mn-ea"/>
                <a:cs typeface="+mn-cs"/>
              </a:defRPr>
            </a:lvl3pPr>
            <a:lvl4pPr algn="l" defTabSz="914400" rtl="0" eaLnBrk="1" latinLnBrk="0" hangingPunct="1">
              <a:lnSpc>
                <a:spcPct val="95000"/>
              </a:lnSpc>
              <a:defRPr lang="en-US" sz="1400" kern="1200" dirty="0" smtClean="0">
                <a:solidFill>
                  <a:srgbClr val="435153"/>
                </a:solidFill>
                <a:latin typeface="+mj-lt"/>
                <a:ea typeface="+mn-ea"/>
                <a:cs typeface="+mn-cs"/>
              </a:defRPr>
            </a:lvl4pPr>
            <a:lvl5pPr algn="l" defTabSz="914400" rtl="0" eaLnBrk="1" latinLnBrk="0" hangingPunct="1">
              <a:lnSpc>
                <a:spcPct val="95000"/>
              </a:lnSpc>
              <a:defRPr lang="en-US" sz="1400" kern="1200" dirty="0">
                <a:solidFill>
                  <a:srgbClr val="435153"/>
                </a:solidFill>
                <a:latin typeface="+mj-lt"/>
                <a:ea typeface="+mn-ea"/>
                <a:cs typeface="+mn-cs"/>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ullet with pull quote">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1339745"/>
            <a:ext cx="4103687" cy="4965700"/>
          </a:xfrm>
        </p:spPr>
        <p:txBody>
          <a:bodyPr/>
          <a:lstStyle>
            <a:lvl1pPr>
              <a:lnSpc>
                <a:spcPct val="95000"/>
              </a:lnSpc>
              <a:spcBef>
                <a:spcPts val="1480"/>
              </a:spcBef>
              <a:defRPr sz="2200">
                <a:solidFill>
                  <a:srgbClr val="435153"/>
                </a:solidFill>
                <a:latin typeface="+mj-lt"/>
              </a:defRPr>
            </a:lvl1pPr>
            <a:lvl2pPr>
              <a:lnSpc>
                <a:spcPct val="95000"/>
              </a:lnSpc>
              <a:spcBef>
                <a:spcPts val="600"/>
              </a:spcBef>
              <a:defRPr>
                <a:solidFill>
                  <a:srgbClr val="435153"/>
                </a:solidFill>
                <a:latin typeface="+mj-lt"/>
              </a:defRPr>
            </a:lvl2pPr>
            <a:lvl3pPr>
              <a:defRPr>
                <a:solidFill>
                  <a:srgbClr val="435153"/>
                </a:solidFill>
                <a:latin typeface="+mj-lt"/>
              </a:defRPr>
            </a:lvl3pPr>
            <a:lvl4pPr>
              <a:defRPr>
                <a:solidFill>
                  <a:srgbClr val="435153"/>
                </a:solidFill>
                <a:latin typeface="+mj-lt"/>
              </a:defRPr>
            </a:lvl4pPr>
            <a:lvl5pPr>
              <a:defRPr>
                <a:solidFill>
                  <a:srgbClr val="435153"/>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Title 15"/>
          <p:cNvSpPr>
            <a:spLocks noGrp="1"/>
          </p:cNvSpPr>
          <p:nvPr>
            <p:ph type="title"/>
          </p:nvPr>
        </p:nvSpPr>
        <p:spPr>
          <a:xfrm>
            <a:off x="229702" y="432215"/>
            <a:ext cx="8588861" cy="838200"/>
          </a:xfrm>
        </p:spPr>
        <p:txBody>
          <a:bodyPr/>
          <a:lstStyle/>
          <a:p>
            <a:r>
              <a:rPr lang="en-US" dirty="0" smtClean="0"/>
              <a:t>Click to edit Master title style</a:t>
            </a:r>
            <a:endParaRPr lang="en-US" dirty="0"/>
          </a:p>
        </p:txBody>
      </p:sp>
      <p:sp>
        <p:nvSpPr>
          <p:cNvPr id="10" name="Rounded Rectangle 9"/>
          <p:cNvSpPr/>
          <p:nvPr userDrawn="1"/>
        </p:nvSpPr>
        <p:spPr>
          <a:xfrm>
            <a:off x="4984231" y="1416140"/>
            <a:ext cx="3759720" cy="4599033"/>
          </a:xfrm>
          <a:prstGeom prst="roundRect">
            <a:avLst>
              <a:gd name="adj" fmla="val 0"/>
            </a:avLst>
          </a:prstGeom>
          <a:gradFill flip="none" rotWithShape="1">
            <a:gsLst>
              <a:gs pos="0">
                <a:schemeClr val="tx1">
                  <a:lumMod val="20000"/>
                  <a:lumOff val="80000"/>
                </a:schemeClr>
              </a:gs>
              <a:gs pos="47000">
                <a:schemeClr val="bg1"/>
              </a:gs>
              <a:gs pos="100000">
                <a:srgbClr val="EDDFF5"/>
              </a:gs>
            </a:gsLst>
            <a:lin ang="2700000" scaled="1"/>
            <a:tileRect/>
          </a:gradFill>
          <a:ln>
            <a:noFill/>
          </a:ln>
          <a:effectLst>
            <a:outerShdw blurRad="1143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sp>
        <p:nvSpPr>
          <p:cNvPr id="15" name="Text Placeholder 3"/>
          <p:cNvSpPr>
            <a:spLocks noGrp="1"/>
          </p:cNvSpPr>
          <p:nvPr>
            <p:ph type="body" sz="quarter" idx="15"/>
          </p:nvPr>
        </p:nvSpPr>
        <p:spPr>
          <a:xfrm>
            <a:off x="5221224" y="1747683"/>
            <a:ext cx="3236976" cy="1900292"/>
          </a:xfrm>
        </p:spPr>
        <p:txBody>
          <a:bodyPr/>
          <a:lstStyle>
            <a:lvl1pPr marL="114300" indent="-114300">
              <a:buFontTx/>
              <a:buNone/>
              <a:defRPr sz="2000"/>
            </a:lvl1pPr>
          </a:lstStyle>
          <a:p>
            <a:pPr lvl="0"/>
            <a:r>
              <a:rPr lang="en-US" dirty="0" smtClean="0"/>
              <a:t>Click to edit Master text styles</a:t>
            </a:r>
          </a:p>
        </p:txBody>
      </p:sp>
      <p:sp>
        <p:nvSpPr>
          <p:cNvPr id="17" name="Text Placeholder 21"/>
          <p:cNvSpPr>
            <a:spLocks noGrp="1"/>
          </p:cNvSpPr>
          <p:nvPr>
            <p:ph type="body" sz="quarter" idx="16"/>
          </p:nvPr>
        </p:nvSpPr>
        <p:spPr>
          <a:xfrm>
            <a:off x="5310124" y="4876800"/>
            <a:ext cx="3044497" cy="326243"/>
          </a:xfrm>
        </p:spPr>
        <p:txBody>
          <a:bodyPr wrap="square">
            <a:spAutoFit/>
          </a:bodyPr>
          <a:lstStyle>
            <a:lvl1pPr marL="0" indent="0">
              <a:buFontTx/>
              <a:buNone/>
              <a:defRPr sz="1600"/>
            </a:lvl1pPr>
          </a:lstStyle>
          <a:p>
            <a:pPr lvl="0"/>
            <a:r>
              <a:rPr lang="en-US" smtClean="0"/>
              <a:t>Click to edit Master text styles</a:t>
            </a:r>
          </a:p>
        </p:txBody>
      </p:sp>
      <p:cxnSp>
        <p:nvCxnSpPr>
          <p:cNvPr id="19" name="Straight Connector 18"/>
          <p:cNvCxnSpPr/>
          <p:nvPr userDrawn="1"/>
        </p:nvCxnSpPr>
        <p:spPr>
          <a:xfrm flipH="1">
            <a:off x="4990141" y="1335313"/>
            <a:ext cx="1" cy="4760687"/>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87332592"/>
      </p:ext>
    </p:extLst>
  </p:cSld>
  <p:clrMapOvr>
    <a:masterClrMapping/>
  </p:clrMapOvr>
  <p:transition>
    <p:wipe dir="r"/>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ullet_2-Column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301752"/>
            <a:ext cx="4123944" cy="838200"/>
          </a:xfrm>
        </p:spPr>
        <p:txBody>
          <a:bodyPr vert="horz" lIns="82296" tIns="45720" rIns="82296" bIns="45720" rtlCol="0" anchor="t"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Two Column</a:t>
            </a:r>
            <a:br>
              <a:rPr lang="en-US" dirty="0" smtClean="0"/>
            </a:br>
            <a:r>
              <a:rPr lang="en-US" dirty="0" smtClean="0"/>
              <a:t>Title Left</a:t>
            </a:r>
            <a:endParaRPr lang="en-US" dirty="0"/>
          </a:p>
        </p:txBody>
      </p:sp>
      <p:sp>
        <p:nvSpPr>
          <p:cNvPr id="9" name="Text Placeholder 8"/>
          <p:cNvSpPr>
            <a:spLocks noGrp="1"/>
          </p:cNvSpPr>
          <p:nvPr>
            <p:ph type="body" sz="quarter" idx="11" hasCustomPrompt="1"/>
          </p:nvPr>
        </p:nvSpPr>
        <p:spPr>
          <a:xfrm>
            <a:off x="219455" y="1600200"/>
            <a:ext cx="4142232" cy="4526280"/>
          </a:xfrm>
        </p:spPr>
        <p:txBody>
          <a:bodyPr/>
          <a:lstStyle>
            <a:lvl1pPr marL="0" indent="0">
              <a:buNone/>
              <a:defRPr>
                <a:solidFill>
                  <a:schemeClr val="tx2"/>
                </a:solidFill>
                <a:latin typeface="+mj-lt"/>
              </a:defRPr>
            </a:lvl1pPr>
            <a:lvl2pPr marL="406400" indent="0">
              <a:buClr>
                <a:schemeClr val="accent5"/>
              </a:buClr>
              <a:buFontTx/>
              <a:buNone/>
              <a:tabLst/>
              <a:defRPr>
                <a:solidFill>
                  <a:schemeClr val="tx2"/>
                </a:solidFill>
                <a:latin typeface="+mj-lt"/>
              </a:defRPr>
            </a:lvl2pPr>
          </a:lstStyle>
          <a:p>
            <a:pPr lvl="0"/>
            <a:r>
              <a:rPr lang="en-US" dirty="0" smtClean="0"/>
              <a:t>Body copy uses sentence capital letters only, size 20, left aligned</a:t>
            </a:r>
          </a:p>
          <a:p>
            <a:pPr lvl="1"/>
            <a:r>
              <a:rPr lang="en-US" dirty="0" smtClean="0"/>
              <a:t>Sub-bullets are size 18 </a:t>
            </a:r>
            <a:br>
              <a:rPr lang="en-US" dirty="0" smtClean="0"/>
            </a:br>
            <a:r>
              <a:rPr lang="en-US" dirty="0" smtClean="0"/>
              <a:t>and indented</a:t>
            </a:r>
          </a:p>
          <a:p>
            <a:pPr lvl="1"/>
            <a:r>
              <a:rPr lang="en-US" dirty="0" smtClean="0"/>
              <a:t>Hyperlink: www.cisco.com </a:t>
            </a:r>
          </a:p>
          <a:p>
            <a:pPr lvl="0"/>
            <a:r>
              <a:rPr lang="en-US" dirty="0" smtClean="0"/>
              <a:t>Use Cisco highlight color, bold, or both when emphasizing words, </a:t>
            </a:r>
            <a:br>
              <a:rPr lang="en-US" dirty="0" smtClean="0"/>
            </a:br>
            <a:r>
              <a:rPr lang="en-US" dirty="0" smtClean="0"/>
              <a:t>do not italicize; use yellow on the </a:t>
            </a:r>
            <a:br>
              <a:rPr lang="en-US" dirty="0" smtClean="0"/>
            </a:br>
            <a:r>
              <a:rPr lang="en-US" dirty="0" smtClean="0"/>
              <a:t>black template and red for the white template</a:t>
            </a:r>
          </a:p>
        </p:txBody>
      </p:sp>
      <p:sp>
        <p:nvSpPr>
          <p:cNvPr id="12" name="Text Placeholder 11"/>
          <p:cNvSpPr>
            <a:spLocks noGrp="1"/>
          </p:cNvSpPr>
          <p:nvPr>
            <p:ph type="body" sz="quarter" idx="12" hasCustomPrompt="1"/>
          </p:nvPr>
        </p:nvSpPr>
        <p:spPr>
          <a:xfrm>
            <a:off x="4818888" y="1600200"/>
            <a:ext cx="4005072" cy="4526280"/>
          </a:xfrm>
        </p:spPr>
        <p:txBody>
          <a:bodyPr/>
          <a:lstStyle>
            <a:lvl1pPr marL="0" indent="0">
              <a:buFontTx/>
              <a:buNone/>
              <a:defRPr>
                <a:solidFill>
                  <a:schemeClr val="tx1"/>
                </a:solidFill>
                <a:latin typeface="+mj-lt"/>
              </a:defRPr>
            </a:lvl1pPr>
            <a:lvl2pPr marL="406400" indent="0">
              <a:buClr>
                <a:schemeClr val="accent1">
                  <a:lumMod val="40000"/>
                  <a:lumOff val="60000"/>
                </a:schemeClr>
              </a:buClr>
              <a:buFont typeface="Arial" pitchFamily="34" charset="0"/>
              <a:buNone/>
              <a:defRPr>
                <a:solidFill>
                  <a:schemeClr val="tx1"/>
                </a:solidFill>
                <a:latin typeface="+mj-lt"/>
              </a:defRPr>
            </a:lvl2pPr>
          </a:lstStyle>
          <a:p>
            <a:pPr lvl="0"/>
            <a:r>
              <a:rPr lang="en-US" dirty="0" smtClean="0"/>
              <a:t>Body copy uses sentence capital letters only, size 20, left aligned</a:t>
            </a:r>
          </a:p>
          <a:p>
            <a:pPr lvl="1"/>
            <a:r>
              <a:rPr lang="en-US" dirty="0" smtClean="0"/>
              <a:t>Sub-bullets are size 18 </a:t>
            </a:r>
            <a:br>
              <a:rPr lang="en-US" dirty="0" smtClean="0"/>
            </a:br>
            <a:r>
              <a:rPr lang="en-US" dirty="0" smtClean="0"/>
              <a:t>and indented</a:t>
            </a:r>
          </a:p>
          <a:p>
            <a:pPr lvl="1"/>
            <a:r>
              <a:rPr lang="en-US" dirty="0" smtClean="0"/>
              <a:t>Hyperlink: www.cisco.com </a:t>
            </a:r>
          </a:p>
          <a:p>
            <a:pPr lvl="0"/>
            <a:r>
              <a:rPr lang="en-US" dirty="0" smtClean="0"/>
              <a:t>Use Cisco highlight color, bold, or both when emphasizing words, do not italicize; use yellow on the black template and red for the white template</a:t>
            </a:r>
          </a:p>
        </p:txBody>
      </p:sp>
      <p:sp>
        <p:nvSpPr>
          <p:cNvPr id="4" name="Text Placeholder 3"/>
          <p:cNvSpPr>
            <a:spLocks noGrp="1"/>
          </p:cNvSpPr>
          <p:nvPr>
            <p:ph type="body" sz="quarter" idx="13" hasCustomPrompt="1"/>
          </p:nvPr>
        </p:nvSpPr>
        <p:spPr>
          <a:xfrm>
            <a:off x="4818887" y="301752"/>
            <a:ext cx="3951308" cy="838200"/>
          </a:xfrm>
        </p:spPr>
        <p:txBody>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600" b="0" i="0" u="none" strike="noStrike" kern="1200" cap="none" spc="0" normalizeH="0" baseline="0" noProof="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t>Two Column</a:t>
            </a:r>
            <a:b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br>
            <a: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t>Title Right</a:t>
            </a:r>
            <a:endParaRPr kumimoji="0" lang="en-US" sz="3600" b="0" i="0" u="none" strike="noStrike" kern="1200" cap="none" spc="0" normalizeH="0" baseline="0" noProof="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endParaRPr>
          </a:p>
        </p:txBody>
      </p:sp>
      <p:cxnSp>
        <p:nvCxnSpPr>
          <p:cNvPr id="14" name="Straight Connector 13"/>
          <p:cNvCxnSpPr/>
          <p:nvPr userDrawn="1"/>
        </p:nvCxnSpPr>
        <p:spPr>
          <a:xfrm>
            <a:off x="4486587" y="777667"/>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ullet_3-Column Layout No Bottom Bar">
    <p:spTree>
      <p:nvGrpSpPr>
        <p:cNvPr id="1" name=""/>
        <p:cNvGrpSpPr/>
        <p:nvPr/>
      </p:nvGrpSpPr>
      <p:grpSpPr>
        <a:xfrm>
          <a:off x="0" y="0"/>
          <a:ext cx="0" cy="0"/>
          <a:chOff x="0" y="0"/>
          <a:chExt cx="0" cy="0"/>
        </a:xfrm>
      </p:grpSpPr>
      <p:sp>
        <p:nvSpPr>
          <p:cNvPr id="13" name="Text Placeholder 12"/>
          <p:cNvSpPr>
            <a:spLocks noGrp="1"/>
          </p:cNvSpPr>
          <p:nvPr>
            <p:ph type="body" sz="quarter" idx="14"/>
          </p:nvPr>
        </p:nvSpPr>
        <p:spPr>
          <a:xfrm>
            <a:off x="244475" y="1866900"/>
            <a:ext cx="2622550" cy="4391025"/>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4" name="Text Placeholder 12"/>
          <p:cNvSpPr>
            <a:spLocks noGrp="1"/>
          </p:cNvSpPr>
          <p:nvPr>
            <p:ph type="body" sz="quarter" idx="15"/>
          </p:nvPr>
        </p:nvSpPr>
        <p:spPr>
          <a:xfrm>
            <a:off x="3292474" y="1866900"/>
            <a:ext cx="2593975" cy="4362450"/>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Text Placeholder 12"/>
          <p:cNvSpPr>
            <a:spLocks noGrp="1"/>
          </p:cNvSpPr>
          <p:nvPr>
            <p:ph type="body" sz="quarter" idx="16"/>
          </p:nvPr>
        </p:nvSpPr>
        <p:spPr>
          <a:xfrm>
            <a:off x="6275388" y="1866900"/>
            <a:ext cx="2633662" cy="4333875"/>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Text Placeholder 20"/>
          <p:cNvSpPr>
            <a:spLocks noGrp="1" noChangeAspect="1"/>
          </p:cNvSpPr>
          <p:nvPr>
            <p:ph type="body" sz="quarter" idx="17"/>
          </p:nvPr>
        </p:nvSpPr>
        <p:spPr>
          <a:xfrm>
            <a:off x="219456"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smtClean="0"/>
              <a:t>Click to edit Master text styles</a:t>
            </a:r>
          </a:p>
        </p:txBody>
      </p:sp>
      <p:sp>
        <p:nvSpPr>
          <p:cNvPr id="22" name="Text Placeholder 20"/>
          <p:cNvSpPr>
            <a:spLocks noGrp="1"/>
          </p:cNvSpPr>
          <p:nvPr>
            <p:ph type="body" sz="quarter" idx="18"/>
          </p:nvPr>
        </p:nvSpPr>
        <p:spPr>
          <a:xfrm>
            <a:off x="3255264"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dirty="0" smtClean="0"/>
              <a:t>Click to edit Master text styles</a:t>
            </a:r>
          </a:p>
        </p:txBody>
      </p:sp>
      <p:sp>
        <p:nvSpPr>
          <p:cNvPr id="24" name="Text Placeholder 20"/>
          <p:cNvSpPr>
            <a:spLocks noGrp="1" noChangeAspect="1"/>
          </p:cNvSpPr>
          <p:nvPr>
            <p:ph type="body" sz="quarter" idx="19"/>
          </p:nvPr>
        </p:nvSpPr>
        <p:spPr>
          <a:xfrm>
            <a:off x="6247902"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dirty="0" smtClean="0"/>
              <a:t>Click to edit Master text styles</a:t>
            </a:r>
          </a:p>
        </p:txBody>
      </p:sp>
      <p:cxnSp>
        <p:nvCxnSpPr>
          <p:cNvPr id="11" name="Straight Connector 10"/>
          <p:cNvCxnSpPr/>
          <p:nvPr userDrawn="1"/>
        </p:nvCxnSpPr>
        <p:spPr>
          <a:xfrm>
            <a:off x="3082817" y="869003"/>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083084" y="869003"/>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hart">
    <p:spTree>
      <p:nvGrpSpPr>
        <p:cNvPr id="1" name=""/>
        <p:cNvGrpSpPr/>
        <p:nvPr/>
      </p:nvGrpSpPr>
      <p:grpSpPr>
        <a:xfrm>
          <a:off x="0" y="0"/>
          <a:ext cx="0" cy="0"/>
          <a:chOff x="0" y="0"/>
          <a:chExt cx="0" cy="0"/>
        </a:xfrm>
      </p:grpSpPr>
      <p:sp>
        <p:nvSpPr>
          <p:cNvPr id="39" name="Title 1"/>
          <p:cNvSpPr>
            <a:spLocks noGrp="1"/>
          </p:cNvSpPr>
          <p:nvPr>
            <p:ph type="title" hasCustomPrompt="1"/>
          </p:nvPr>
        </p:nvSpPr>
        <p:spPr>
          <a:xfrm>
            <a:off x="246972" y="439710"/>
            <a:ext cx="8567244" cy="838200"/>
          </a:xfrm>
        </p:spPr>
        <p:txBody>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
        <p:nvSpPr>
          <p:cNvPr id="36" name="Chart Placeholder 35"/>
          <p:cNvSpPr>
            <a:spLocks noGrp="1"/>
          </p:cNvSpPr>
          <p:nvPr>
            <p:ph type="chart" sz="quarter" idx="10"/>
          </p:nvPr>
        </p:nvSpPr>
        <p:spPr>
          <a:xfrm>
            <a:off x="359764" y="1476375"/>
            <a:ext cx="8439461" cy="4305300"/>
          </a:xfrm>
        </p:spPr>
        <p:txBody>
          <a:bodyPr anchor="ctr" anchorCtr="1"/>
          <a:lstStyle>
            <a:lvl1pPr>
              <a:buNone/>
              <a:defRPr>
                <a:latin typeface="+mj-lt"/>
              </a:defRPr>
            </a:lvl1pPr>
          </a:lstStyle>
          <a:p>
            <a:r>
              <a:rPr lang="en-US" dirty="0" smtClean="0"/>
              <a:t>Click icon to add chart</a:t>
            </a:r>
            <a:endParaRPr lang="en-US" dirty="0"/>
          </a:p>
        </p:txBody>
      </p:sp>
      <p:sp>
        <p:nvSpPr>
          <p:cNvPr id="4" name="Text Placeholder 9"/>
          <p:cNvSpPr>
            <a:spLocks noGrp="1"/>
          </p:cNvSpPr>
          <p:nvPr>
            <p:ph type="body" sz="quarter" idx="11" hasCustomPrompt="1"/>
          </p:nvPr>
        </p:nvSpPr>
        <p:spPr>
          <a:xfrm>
            <a:off x="249466" y="6062114"/>
            <a:ext cx="7461250" cy="276999"/>
          </a:xfrm>
        </p:spPr>
        <p:txBody>
          <a:bodyPr wrap="square" anchor="b" anchorCtr="0">
            <a:spAutoFit/>
          </a:bodyPr>
          <a:lstStyle>
            <a:lvl1pPr algn="l" defTabSz="804863">
              <a:lnSpc>
                <a:spcPct val="100000"/>
              </a:lnSpc>
              <a:spcBef>
                <a:spcPct val="50000"/>
              </a:spcBef>
              <a:buNone/>
              <a:defRPr sz="1200">
                <a:solidFill>
                  <a:srgbClr val="435153"/>
                </a:solidFill>
                <a:latin typeface="+mj-lt"/>
              </a:defRPr>
            </a:lvl1pPr>
            <a:lvl2pPr>
              <a:buFont typeface="Arial" pitchFamily="34" charset="0"/>
              <a:buNone/>
              <a:defRPr sz="1400"/>
            </a:lvl2pPr>
            <a:lvl3pPr>
              <a:buFont typeface="Arial" pitchFamily="34" charset="0"/>
              <a:buNone/>
              <a:defRPr sz="1400"/>
            </a:lvl3pPr>
            <a:lvl4pPr>
              <a:buFont typeface="Arial" pitchFamily="34" charset="0"/>
              <a:buNone/>
              <a:defRPr sz="1400"/>
            </a:lvl4pPr>
            <a:lvl5pPr>
              <a:buFont typeface="Arial" pitchFamily="34" charset="0"/>
              <a:buNone/>
              <a:defRPr sz="1400"/>
            </a:lvl5pPr>
          </a:lstStyle>
          <a:p>
            <a:pPr lvl="0"/>
            <a:r>
              <a:rPr lang="en-US" dirty="0" smtClean="0"/>
              <a:t>Source: Placeholder for Notes Is 12 Points</a:t>
            </a:r>
          </a:p>
        </p:txBody>
      </p:sp>
    </p:spTree>
  </p:cSld>
  <p:clrMapOvr>
    <a:masterClrMapping/>
  </p:clrMapOvr>
  <p:transition>
    <p:wipe dir="r"/>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Bottom title_photo and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5430244"/>
            <a:ext cx="8558698" cy="838200"/>
          </a:xfrm>
        </p:spPr>
        <p:txBody>
          <a:bodyPr vert="horz" lIns="82296" tIns="45720" rIns="82296" bIns="45720" rtlCol="0" anchor="b"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
        <p:nvSpPr>
          <p:cNvPr id="4" name="Text Placeholder 3"/>
          <p:cNvSpPr>
            <a:spLocks noGrp="1"/>
          </p:cNvSpPr>
          <p:nvPr>
            <p:ph type="body" sz="quarter" idx="10" hasCustomPrompt="1"/>
          </p:nvPr>
        </p:nvSpPr>
        <p:spPr>
          <a:xfrm>
            <a:off x="246888" y="1600200"/>
            <a:ext cx="4005072" cy="3749040"/>
          </a:xfrm>
        </p:spPr>
        <p:txBody>
          <a:bodyPr anchor="ctr" anchorCtr="0">
            <a:normAutofit/>
          </a:bodyPr>
          <a:lstStyle>
            <a:lvl1pPr marL="0" indent="0">
              <a:buFontTx/>
              <a:buNone/>
              <a:defRPr sz="2400" baseline="0">
                <a:solidFill>
                  <a:schemeClr val="tx1">
                    <a:lumMod val="75000"/>
                  </a:schemeClr>
                </a:solidFill>
                <a:latin typeface="+mj-lt"/>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Simple text goes here and can wrap to accommodate more lines of information</a:t>
            </a:r>
          </a:p>
        </p:txBody>
      </p:sp>
      <p:sp>
        <p:nvSpPr>
          <p:cNvPr id="6" name="Picture Placeholder 5"/>
          <p:cNvSpPr>
            <a:spLocks noGrp="1"/>
          </p:cNvSpPr>
          <p:nvPr>
            <p:ph type="pic" sz="quarter" idx="11" hasCustomPrompt="1"/>
          </p:nvPr>
        </p:nvSpPr>
        <p:spPr>
          <a:xfrm>
            <a:off x="4873752" y="1947672"/>
            <a:ext cx="3429000" cy="2990088"/>
          </a:xfrm>
        </p:spPr>
        <p:txBody>
          <a:bodyPr anchor="ctr" anchorCtr="1"/>
          <a:lstStyle>
            <a:lvl1pPr algn="ctr">
              <a:buFontTx/>
              <a:buNone/>
              <a:defRPr>
                <a:latin typeface="+mj-lt"/>
              </a:defRPr>
            </a:lvl1pPr>
          </a:lstStyle>
          <a:p>
            <a:r>
              <a:rPr lang="en-US" dirty="0" smtClean="0"/>
              <a:t>Insert photo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Bottom 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5430244"/>
            <a:ext cx="8558698" cy="838200"/>
          </a:xfrm>
        </p:spPr>
        <p:txBody>
          <a:bodyPr vert="horz" lIns="82296" tIns="45720" rIns="82296" bIns="45720" rtlCol="0" anchor="b"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ot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93776" y="5852160"/>
            <a:ext cx="8112126" cy="384175"/>
          </a:xfrm>
        </p:spPr>
        <p:txBody>
          <a:bodyPr>
            <a:normAutofit/>
          </a:bodyPr>
          <a:lstStyle>
            <a:lvl1pPr marL="0" indent="0" algn="l"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rgbClr val="493B93"/>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spcBef>
                <a:spcPct val="20000"/>
              </a:spcBef>
              <a:buFont typeface="Arial" pitchFamily="34" charset="0"/>
              <a:buNone/>
            </a:pPr>
            <a:r>
              <a:rPr lang="en-US" dirty="0" smtClean="0"/>
              <a:t>Presenter Name and Title Go Here</a:t>
            </a:r>
            <a:endParaRPr lang="en-US" dirty="0"/>
          </a:p>
        </p:txBody>
      </p:sp>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19456" y="649224"/>
            <a:ext cx="8112125" cy="4480560"/>
          </a:xfrm>
        </p:spPr>
        <p:txBody>
          <a:bodyPr/>
          <a:lstStyle>
            <a:lvl1pPr marL="236538" indent="-236538" algn="l" defTabSz="914400" rtl="0" eaLnBrk="1" latinLnBrk="0" hangingPunct="1">
              <a:lnSpc>
                <a:spcPts val="5200"/>
              </a:lnSpc>
              <a:spcBef>
                <a:spcPct val="20000"/>
              </a:spcBef>
              <a:buClr>
                <a:schemeClr val="tx1"/>
              </a:buClr>
              <a:buFont typeface="Arial" pitchFamily="34" charset="0"/>
              <a:buNone/>
              <a:defRPr kumimoji="0" lang="en-US" sz="5400" b="0" i="0" u="none" strike="noStrike" kern="1200" cap="none" spc="0" normalizeH="0" baseline="0" dirty="0">
                <a:ln>
                  <a:noFill/>
                </a:ln>
                <a:gradFill flip="none" rotWithShape="1">
                  <a:gsLst>
                    <a:gs pos="16000">
                      <a:srgbClr val="6B308D">
                        <a:lumMod val="80000"/>
                        <a:lumOff val="20000"/>
                      </a:srgbClr>
                    </a:gs>
                    <a:gs pos="100000">
                      <a:srgbClr val="28A7DF"/>
                    </a:gs>
                  </a:gsLst>
                  <a:lin ang="1800000" scaled="0"/>
                  <a:tileRect/>
                </a:gradFill>
                <a:effectLst/>
                <a:uLnTx/>
                <a:uFillTx/>
                <a:latin typeface="+mj-lt"/>
                <a:ea typeface="+mj-ea"/>
                <a:cs typeface="Arial" pitchFamily="34" charset="0"/>
              </a:defRPr>
            </a:lvl1pPr>
          </a:lstStyle>
          <a:p>
            <a:r>
              <a:rPr lang="en-US" dirty="0" smtClean="0"/>
              <a:t>“Format large quotes using this slide layout. Be sure to cite your source below.”</a:t>
            </a:r>
            <a:endParaRPr lang="en-US" dirty="0"/>
          </a:p>
        </p:txBody>
      </p:sp>
      <p:sp>
        <p:nvSpPr>
          <p:cNvPr id="49"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Tree>
  </p:cSld>
  <p:clrMapOvr>
    <a:masterClrMapping/>
  </p:clrMapOvr>
  <p:transition>
    <p:wipe dir="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Big Statement">
    <p:spTree>
      <p:nvGrpSpPr>
        <p:cNvPr id="1" name=""/>
        <p:cNvGrpSpPr/>
        <p:nvPr/>
      </p:nvGrpSpPr>
      <p:grpSpPr>
        <a:xfrm>
          <a:off x="0" y="0"/>
          <a:ext cx="0" cy="0"/>
          <a:chOff x="0" y="0"/>
          <a:chExt cx="0" cy="0"/>
        </a:xfrm>
      </p:grpSpPr>
      <p:pic>
        <p:nvPicPr>
          <p:cNvPr id="16" name="Picture 1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1"/>
          <p:cNvSpPr>
            <a:spLocks noGrp="1"/>
          </p:cNvSpPr>
          <p:nvPr>
            <p:ph type="title" hasCustomPrompt="1"/>
          </p:nvPr>
        </p:nvSpPr>
        <p:spPr>
          <a:xfrm>
            <a:off x="237744" y="484632"/>
            <a:ext cx="8755128" cy="4372131"/>
          </a:xfrm>
        </p:spPr>
        <p:txBody>
          <a:bodyPr anchor="b" anchorCtr="0"/>
          <a:lstStyle>
            <a:lvl1pPr marL="228600" indent="-228600">
              <a:buFont typeface="Arial" pitchFamily="34" charset="0"/>
              <a:buChar char="“"/>
              <a:defRPr sz="6000" spc="-200" baseline="0">
                <a:solidFill>
                  <a:schemeClr val="bg1"/>
                </a:solidFill>
                <a:latin typeface="+mj-lt"/>
              </a:defRPr>
            </a:lvl1pPr>
          </a:lstStyle>
          <a:p>
            <a:r>
              <a:rPr lang="en-US" dirty="0" smtClean="0"/>
              <a:t>Format large quotes using this slide layout. Be sure to cite your source below.”</a:t>
            </a:r>
            <a:endParaRPr lang="en-US" dirty="0"/>
          </a:p>
        </p:txBody>
      </p:sp>
      <p:sp>
        <p:nvSpPr>
          <p:cNvPr id="28" name="Rectangle 5"/>
          <p:cNvSpPr>
            <a:spLocks noChangeArrowheads="1"/>
          </p:cNvSpPr>
          <p:nvPr/>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7" name="Text Placeholder 4"/>
          <p:cNvSpPr>
            <a:spLocks noGrp="1"/>
          </p:cNvSpPr>
          <p:nvPr>
            <p:ph type="body" sz="quarter" idx="11" hasCustomPrompt="1"/>
          </p:nvPr>
        </p:nvSpPr>
        <p:spPr>
          <a:xfrm>
            <a:off x="460248" y="5358903"/>
            <a:ext cx="8574685" cy="614362"/>
          </a:xfrm>
        </p:spPr>
        <p:txBody>
          <a:bodyPr vert="horz" lIns="91440" tIns="45720" rIns="91440" bIns="45720" rtlCol="0">
            <a:normAutofit/>
          </a:bodyPr>
          <a:lstStyle>
            <a:lvl1pPr marL="0" indent="0">
              <a:buNone/>
              <a:defRPr lang="en-US" sz="2400" kern="1200" dirty="0" smtClean="0">
                <a:solidFill>
                  <a:schemeClr val="bg1"/>
                </a:solidFill>
                <a:latin typeface="+mj-lt"/>
                <a:ea typeface="+mn-ea"/>
                <a:cs typeface="+mn-cs"/>
              </a:defRPr>
            </a:lvl1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Source</a:t>
            </a:r>
            <a:endParaRPr lang="en-US" dirty="0"/>
          </a:p>
        </p:txBody>
      </p:sp>
      <p:sp>
        <p:nvSpPr>
          <p:cNvPr id="21"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2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torytelling">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229702" y="1918741"/>
            <a:ext cx="4117446" cy="3020518"/>
          </a:xfrm>
        </p:spPr>
        <p:txBody>
          <a:bodyPr vert="horz" lIns="82296" tIns="45720" rIns="82296" bIns="45720" rtlCol="0" anchor="ctr" anchorCtr="0">
            <a:noAutofit/>
          </a:bodyPr>
          <a:lstStyle>
            <a:lvl1pPr marL="0" indent="0" algn="l" defTabSz="914400" rtl="0" eaLnBrk="1" latinLnBrk="0" hangingPunct="1">
              <a:lnSpc>
                <a:spcPct val="80000"/>
              </a:lnSpc>
              <a:spcBef>
                <a:spcPct val="0"/>
              </a:spcBef>
              <a:buClr>
                <a:schemeClr val="tx1"/>
              </a:buClr>
              <a:buFont typeface="Ciscolight" pitchFamily="2" charset="0"/>
              <a:buNone/>
              <a:defRPr kumimoji="0" lang="en-US" sz="5400" b="0" i="0" u="none" strike="noStrike" kern="1200" cap="none" spc="0" normalizeH="0" baseline="0" dirty="0">
                <a:ln>
                  <a:noFill/>
                </a:ln>
                <a:gradFill flip="none" rotWithShape="1">
                  <a:gsLst>
                    <a:gs pos="16000">
                      <a:srgbClr val="6B308D">
                        <a:lumMod val="80000"/>
                        <a:lumOff val="20000"/>
                      </a:srgbClr>
                    </a:gs>
                    <a:gs pos="100000">
                      <a:srgbClr val="28A7DF"/>
                    </a:gs>
                  </a:gsLst>
                  <a:lin ang="1800000" scaled="0"/>
                  <a:tileRect/>
                </a:gradFill>
                <a:effectLst/>
                <a:uLnTx/>
                <a:uFillTx/>
                <a:latin typeface="+mj-lt"/>
                <a:ea typeface="+mj-ea"/>
                <a:cs typeface="Arial" pitchFamily="34" charset="0"/>
              </a:defRPr>
            </a:lvl1pPr>
          </a:lstStyle>
          <a:p>
            <a:r>
              <a:rPr lang="en-US" dirty="0" smtClean="0"/>
              <a:t>Telling Shared Experiences</a:t>
            </a:r>
            <a:endParaRPr lang="en-US" dirty="0"/>
          </a:p>
        </p:txBody>
      </p:sp>
      <p:sp>
        <p:nvSpPr>
          <p:cNvPr id="9" name="Text Placeholder 3"/>
          <p:cNvSpPr>
            <a:spLocks noGrp="1"/>
          </p:cNvSpPr>
          <p:nvPr>
            <p:ph type="body" sz="quarter" idx="11" hasCustomPrompt="1"/>
          </p:nvPr>
        </p:nvSpPr>
        <p:spPr>
          <a:xfrm>
            <a:off x="4922519" y="777667"/>
            <a:ext cx="3895344" cy="5287676"/>
          </a:xfrm>
        </p:spPr>
        <p:txBody>
          <a:bodyPr anchor="ctr" anchorCtr="0">
            <a:normAutofit/>
          </a:bodyPr>
          <a:lstStyle>
            <a:lvl1pPr marL="0" indent="0">
              <a:buFontTx/>
              <a:buNone/>
              <a:defRPr lang="en-US" sz="2000" kern="1200" dirty="0">
                <a:solidFill>
                  <a:srgbClr val="493B93"/>
                </a:solidFill>
                <a:latin typeface="+mj-lt"/>
                <a:ea typeface="+mn-ea"/>
                <a:cs typeface="+mn-cs"/>
              </a:defRPr>
            </a:lvl1pPr>
            <a:lvl2pPr>
              <a:defRPr sz="2000"/>
            </a:lvl2pPr>
            <a:lvl3pPr>
              <a:defRPr sz="2000"/>
            </a:lvl3pPr>
            <a:lvl4pPr>
              <a:defRPr sz="2000"/>
            </a:lvl4pPr>
            <a:lvl5pPr>
              <a:defRPr sz="2000"/>
            </a:lvl5pPr>
          </a:lstStyle>
          <a:p>
            <a:pPr marL="0" lvl="0" indent="0" algn="l" defTabSz="914400" rtl="0" eaLnBrk="1" latinLnBrk="0" hangingPunct="1">
              <a:lnSpc>
                <a:spcPts val="2400"/>
              </a:lnSpc>
              <a:spcBef>
                <a:spcPts val="0"/>
              </a:spcBef>
              <a:buClr>
                <a:srgbClr val="435153"/>
              </a:buClr>
              <a:buFont typeface="Arial" pitchFamily="34" charset="0"/>
              <a:buNone/>
            </a:pPr>
            <a:r>
              <a:rPr lang="en-US" dirty="0" smtClean="0"/>
              <a:t>Tell your story here</a:t>
            </a:r>
            <a:endParaRPr lang="en-US" dirty="0"/>
          </a:p>
        </p:txBody>
      </p:sp>
      <p:cxnSp>
        <p:nvCxnSpPr>
          <p:cNvPr id="5" name="Straight Connector 4"/>
          <p:cNvCxnSpPr/>
          <p:nvPr userDrawn="1"/>
        </p:nvCxnSpPr>
        <p:spPr>
          <a:xfrm>
            <a:off x="4486587" y="777667"/>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20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700"/>
                                        <p:tgtEl>
                                          <p:spTgt spid="4"/>
                                        </p:tgtEl>
                                      </p:cBhvr>
                                    </p:animEffect>
                                  </p:childTnLst>
                                </p:cTn>
                              </p:par>
                              <p:par>
                                <p:cTn id="8" presetID="10" presetClass="entr" presetSubtype="0" fill="hold" grpId="0" nodeType="withEffect">
                                  <p:stCondLst>
                                    <p:cond delay="400"/>
                                  </p:stCondLst>
                                  <p:childTnLst>
                                    <p:set>
                                      <p:cBhvr>
                                        <p:cTn id="9" dur="1" fill="hold">
                                          <p:stCondLst>
                                            <p:cond delay="0"/>
                                          </p:stCondLst>
                                        </p:cTn>
                                        <p:tgtEl>
                                          <p:spTgt spid="9">
                                            <p:txEl>
                                              <p:pRg st="0" end="0"/>
                                            </p:txEl>
                                          </p:spTgt>
                                        </p:tgtEl>
                                        <p:attrNameLst>
                                          <p:attrName>style.visibility</p:attrName>
                                        </p:attrNameLst>
                                      </p:cBhvr>
                                      <p:to>
                                        <p:strVal val="visible"/>
                                      </p:to>
                                    </p:set>
                                    <p:animEffect transition="in" filter="fade">
                                      <p:cBhvr>
                                        <p:cTn id="10" dur="11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p:tmplLst>
          <p:tmpl lvl="1">
            <p:tnLst>
              <p:par>
                <p:cTn presetID="10" presetClass="entr" presetSubtype="0" fill="hold" nodeType="withEffect">
                  <p:stCondLst>
                    <p:cond delay="400"/>
                  </p:stCondLst>
                  <p:childTnLst>
                    <p:set>
                      <p:cBhvr>
                        <p:cTn dur="1" fill="hold">
                          <p:stCondLst>
                            <p:cond delay="0"/>
                          </p:stCondLst>
                        </p:cTn>
                        <p:tgtEl>
                          <p:spTgt spid="9"/>
                        </p:tgtEl>
                        <p:attrNameLst>
                          <p:attrName>style.visibility</p:attrName>
                        </p:attrNameLst>
                      </p:cBhvr>
                      <p:to>
                        <p:strVal val="visible"/>
                      </p:to>
                    </p:set>
                    <p:animEffect transition="in" filter="fade">
                      <p:cBhvr>
                        <p:cTn dur="1100"/>
                        <p:tgtEl>
                          <p:spTgt spid="9"/>
                        </p:tgtEl>
                      </p:cBhvr>
                    </p:animEffect>
                  </p:childTnLst>
                </p:cTn>
              </p:par>
            </p:tnLst>
          </p:tmpl>
        </p:tmplLst>
      </p:bldP>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Demo">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236383" y="4279392"/>
            <a:ext cx="4684867" cy="384175"/>
          </a:xfrm>
        </p:spPr>
        <p:txBody>
          <a:bodyPr vert="horz" lIns="91440" tIns="45720" rIns="91440" bIns="45720" rtlCol="0">
            <a:normAutofit/>
          </a:bodyPr>
          <a:lstStyle>
            <a:lvl1pPr marL="0" indent="0" algn="l" defTabSz="914400" rtl="0" eaLnBrk="1" latinLnBrk="0" hangingPunct="1">
              <a:lnSpc>
                <a:spcPct val="95000"/>
              </a:lnSpc>
              <a:spcBef>
                <a:spcPct val="20000"/>
              </a:spcBef>
              <a:buClr>
                <a:srgbClr val="92D050"/>
              </a:buClr>
              <a:buSzPct val="90000"/>
              <a:buFont typeface="Arial" pitchFamily="34" charset="0"/>
              <a:buNone/>
              <a:tabLst/>
              <a:defRPr kumimoji="0" lang="en-US" sz="2000" b="0" i="0" u="none" strike="noStrike" kern="1200" cap="none" spc="0" normalizeH="0" baseline="0" dirty="0">
                <a:ln>
                  <a:noFill/>
                </a:ln>
                <a:solidFill>
                  <a:srgbClr val="493B93"/>
                </a:solidFill>
                <a:effectLst/>
                <a:uLnTx/>
                <a:uFillTx/>
                <a:latin typeface="+mj-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Presenter Name and Title Go Here</a:t>
            </a:r>
            <a:endParaRPr lang="en-US" dirty="0"/>
          </a:p>
        </p:txBody>
      </p:sp>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08693" y="3282696"/>
            <a:ext cx="4712557" cy="1022350"/>
          </a:xfrm>
        </p:spPr>
        <p:txBody>
          <a:bodyPr vert="horz" lIns="82296" tIns="45720" rIns="82296" bIns="45720" rtlCol="0" anchor="b" anchorCtr="0">
            <a:noAutofit/>
          </a:bodyPr>
          <a:lstStyle>
            <a:lvl1pPr marL="0" indent="0" algn="l" defTabSz="914400" rtl="0" eaLnBrk="1" latinLnBrk="0" hangingPunct="1">
              <a:lnSpc>
                <a:spcPct val="80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Demo Title</a:t>
            </a:r>
            <a:endParaRPr lang="en-US" dirty="0"/>
          </a:p>
        </p:txBody>
      </p:sp>
      <p:sp>
        <p:nvSpPr>
          <p:cNvPr id="49"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31" name="Picture Placeholder 30"/>
          <p:cNvSpPr>
            <a:spLocks noGrp="1"/>
          </p:cNvSpPr>
          <p:nvPr>
            <p:ph type="pic" sz="quarter" idx="10" hasCustomPrompt="1"/>
          </p:nvPr>
        </p:nvSpPr>
        <p:spPr>
          <a:xfrm>
            <a:off x="5540375" y="1917700"/>
            <a:ext cx="2676525" cy="2889250"/>
          </a:xfrm>
        </p:spPr>
        <p:txBody>
          <a:bodyPr anchor="ctr" anchorCtr="1"/>
          <a:lstStyle>
            <a:lvl1pPr algn="ctr">
              <a:buFontTx/>
              <a:buNone/>
              <a:defRPr>
                <a:latin typeface="+mj-lt"/>
              </a:defRPr>
            </a:lvl1pPr>
          </a:lstStyle>
          <a:p>
            <a:r>
              <a:rPr lang="en-US" dirty="0" smtClean="0"/>
              <a:t>Insert photo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single photo with caption">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9" name="Rectangle 28"/>
          <p:cNvSpPr/>
          <p:nvPr/>
        </p:nvSpPr>
        <p:spPr>
          <a:xfrm>
            <a:off x="1891875" y="795528"/>
            <a:ext cx="5349240" cy="400507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3" name="Rectangle 22"/>
          <p:cNvSpPr/>
          <p:nvPr userDrawn="1"/>
        </p:nvSpPr>
        <p:spPr>
          <a:xfrm>
            <a:off x="1891874" y="4794352"/>
            <a:ext cx="5347552" cy="996372"/>
          </a:xfrm>
          <a:prstGeom prst="rect">
            <a:avLst/>
          </a:prstGeom>
          <a:solidFill>
            <a:schemeClr val="bg1"/>
          </a:solidFill>
          <a:ln>
            <a:noFill/>
          </a:ln>
          <a:effectLst>
            <a:outerShdw blurRad="1143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1900238" y="795528"/>
            <a:ext cx="5329238" cy="4005072"/>
          </a:xfrm>
          <a:solidFill>
            <a:schemeClr val="bg1">
              <a:alpha val="30000"/>
            </a:schemeClr>
          </a:solidFill>
          <a:ln>
            <a:solidFill>
              <a:srgbClr val="FFFFFF"/>
            </a:solidFill>
          </a:ln>
        </p:spPr>
        <p:txBody>
          <a:bodyPr anchor="ctr" anchorCtr="0"/>
          <a:lstStyle>
            <a:lvl1pPr algn="ctr">
              <a:buFontTx/>
              <a:buNone/>
              <a:defRPr>
                <a:solidFill>
                  <a:schemeClr val="bg1"/>
                </a:solidFill>
                <a:latin typeface="+mj-lt"/>
              </a:defRPr>
            </a:lvl1pPr>
          </a:lstStyle>
          <a:p>
            <a:r>
              <a:rPr lang="en-US" dirty="0" smtClean="0"/>
              <a:t>Insert photo here</a:t>
            </a:r>
            <a:endParaRPr lang="en-US" dirty="0"/>
          </a:p>
        </p:txBody>
      </p:sp>
      <p:sp>
        <p:nvSpPr>
          <p:cNvPr id="11" name="Title 10"/>
          <p:cNvSpPr>
            <a:spLocks noGrp="1"/>
          </p:cNvSpPr>
          <p:nvPr>
            <p:ph type="title"/>
          </p:nvPr>
        </p:nvSpPr>
        <p:spPr>
          <a:xfrm>
            <a:off x="2065871" y="4873438"/>
            <a:ext cx="5074070" cy="838200"/>
          </a:xfrm>
        </p:spPr>
        <p:txBody>
          <a:bodyPr anchor="ctr"/>
          <a:lstStyle>
            <a:lvl1pPr>
              <a:defRPr sz="2600">
                <a:latin typeface="+mj-lt"/>
              </a:defRPr>
            </a:lvl1pPr>
          </a:lstStyle>
          <a:p>
            <a:r>
              <a:rPr lang="en-US" smtClean="0"/>
              <a:t>Click to edit Master title style</a:t>
            </a:r>
            <a:endParaRPr lang="en-US" dirty="0"/>
          </a:p>
        </p:txBody>
      </p:sp>
      <p:sp>
        <p:nvSpPr>
          <p:cNvPr id="8"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Small photo_top lef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32" name="Rectangle 31"/>
          <p:cNvSpPr/>
          <p:nvPr/>
        </p:nvSpPr>
        <p:spPr>
          <a:xfrm>
            <a:off x="338328" y="310896"/>
            <a:ext cx="3273552" cy="2459736"/>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338328" y="310896"/>
            <a:ext cx="3273552" cy="2459736"/>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9" name="Title 8"/>
          <p:cNvSpPr>
            <a:spLocks noGrp="1"/>
          </p:cNvSpPr>
          <p:nvPr>
            <p:ph type="title" hasCustomPrompt="1"/>
          </p:nvPr>
        </p:nvSpPr>
        <p:spPr>
          <a:xfrm>
            <a:off x="229703" y="3429000"/>
            <a:ext cx="7009298" cy="1421928"/>
          </a:xfrm>
        </p:spPr>
        <p:txBody>
          <a:bodyPr anchor="t">
            <a:spAutoFit/>
          </a:bodyPr>
          <a:lstStyle>
            <a:lvl1pPr marL="0" marR="0" indent="0" algn="l" defTabSz="914400" rtl="0" eaLnBrk="1" fontAlgn="auto" latinLnBrk="0" hangingPunct="1">
              <a:lnSpc>
                <a:spcPct val="80000"/>
              </a:lnSpc>
              <a:spcBef>
                <a:spcPct val="0"/>
              </a:spcBef>
              <a:spcAft>
                <a:spcPts val="0"/>
              </a:spcAft>
              <a:buClrTx/>
              <a:buSzTx/>
              <a:buFontTx/>
              <a:buNone/>
              <a:tabLst/>
              <a:defRPr sz="5400">
                <a:solidFill>
                  <a:schemeClr val="bg1"/>
                </a:solidFill>
                <a:latin typeface="+mj-lt"/>
              </a:defRPr>
            </a:lvl1pPr>
          </a:lstStyle>
          <a:p>
            <a:r>
              <a:rPr lang="en-US" dirty="0" smtClean="0"/>
              <a:t>Large photo </a:t>
            </a:r>
            <a:br>
              <a:rPr lang="en-US" dirty="0" smtClean="0"/>
            </a:br>
            <a:r>
              <a:rPr lang="en-US" dirty="0" smtClean="0"/>
              <a:t>caption here.</a:t>
            </a:r>
          </a:p>
        </p:txBody>
      </p:sp>
      <p:sp>
        <p:nvSpPr>
          <p:cNvPr id="7"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Portrait photo_right side">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0" name="Rectangle 39"/>
          <p:cNvSpPr/>
          <p:nvPr/>
        </p:nvSpPr>
        <p:spPr>
          <a:xfrm>
            <a:off x="4992624" y="859536"/>
            <a:ext cx="3630168" cy="50292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4992624" y="859536"/>
            <a:ext cx="3630168" cy="5029200"/>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anchor="ctr" anchorCtr="0"/>
          <a:lstStyle>
            <a:lvl1pPr algn="ctr">
              <a:buFontTx/>
              <a:buNone/>
              <a:defRPr>
                <a:solidFill>
                  <a:schemeClr val="bg1"/>
                </a:solidFill>
                <a:latin typeface="+mj-lt"/>
              </a:defRPr>
            </a:lvl1pPr>
          </a:lstStyle>
          <a:p>
            <a:r>
              <a:rPr lang="en-US" dirty="0" smtClean="0"/>
              <a:t>Insert photo here</a:t>
            </a:r>
            <a:endParaRPr lang="en-US" dirty="0"/>
          </a:p>
        </p:txBody>
      </p:sp>
      <p:sp>
        <p:nvSpPr>
          <p:cNvPr id="9" name="Title 8"/>
          <p:cNvSpPr>
            <a:spLocks noGrp="1"/>
          </p:cNvSpPr>
          <p:nvPr>
            <p:ph type="title"/>
          </p:nvPr>
        </p:nvSpPr>
        <p:spPr>
          <a:xfrm>
            <a:off x="229703" y="728972"/>
            <a:ext cx="4349918" cy="1089529"/>
          </a:xfrm>
        </p:spPr>
        <p:txBody>
          <a:bodyPr anchor="t">
            <a:spAutoFit/>
          </a:bodyPr>
          <a:lstStyle>
            <a:lvl1pPr>
              <a:lnSpc>
                <a:spcPct val="90000"/>
              </a:lnSpc>
              <a:defRPr>
                <a:solidFill>
                  <a:schemeClr val="bg1"/>
                </a:solidFill>
                <a:latin typeface="+mj-lt"/>
              </a:defRPr>
            </a:lvl1pPr>
          </a:lstStyle>
          <a:p>
            <a:r>
              <a:rPr lang="en-US" smtClean="0"/>
              <a:t>Click to edit Master title style</a:t>
            </a:r>
            <a:endParaRPr lang="en-US" dirty="0"/>
          </a:p>
        </p:txBody>
      </p:sp>
      <p:sp>
        <p:nvSpPr>
          <p:cNvPr id="7"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Multiple photo">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Rectangle 47"/>
          <p:cNvSpPr/>
          <p:nvPr/>
        </p:nvSpPr>
        <p:spPr>
          <a:xfrm>
            <a:off x="3668713" y="311149"/>
            <a:ext cx="3268136" cy="26606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49" name="Picture Placeholder 25"/>
          <p:cNvSpPr>
            <a:spLocks noGrp="1"/>
          </p:cNvSpPr>
          <p:nvPr>
            <p:ph type="pic" sz="quarter" idx="11" hasCustomPrompt="1"/>
          </p:nvPr>
        </p:nvSpPr>
        <p:spPr>
          <a:xfrm>
            <a:off x="3668989" y="311149"/>
            <a:ext cx="3267861" cy="2660652"/>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29" name="Rectangle 28"/>
          <p:cNvSpPr/>
          <p:nvPr/>
        </p:nvSpPr>
        <p:spPr>
          <a:xfrm>
            <a:off x="334963" y="311149"/>
            <a:ext cx="3258612" cy="26606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320824" y="311149"/>
            <a:ext cx="3272751" cy="2660652"/>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0" name="Rectangle 49"/>
          <p:cNvSpPr/>
          <p:nvPr/>
        </p:nvSpPr>
        <p:spPr>
          <a:xfrm>
            <a:off x="7011988" y="311149"/>
            <a:ext cx="1806574" cy="1308101"/>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1" name="Picture Placeholder 25"/>
          <p:cNvSpPr>
            <a:spLocks noGrp="1"/>
          </p:cNvSpPr>
          <p:nvPr>
            <p:ph type="pic" sz="quarter" idx="12" hasCustomPrompt="1"/>
          </p:nvPr>
        </p:nvSpPr>
        <p:spPr>
          <a:xfrm>
            <a:off x="7011988" y="311149"/>
            <a:ext cx="1806573" cy="1308101"/>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2" name="Rectangle 51"/>
          <p:cNvSpPr/>
          <p:nvPr/>
        </p:nvSpPr>
        <p:spPr>
          <a:xfrm>
            <a:off x="334963" y="3028951"/>
            <a:ext cx="2501965" cy="345893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3" name="Picture Placeholder 25"/>
          <p:cNvSpPr>
            <a:spLocks noGrp="1"/>
          </p:cNvSpPr>
          <p:nvPr>
            <p:ph type="pic" sz="quarter" idx="13" hasCustomPrompt="1"/>
          </p:nvPr>
        </p:nvSpPr>
        <p:spPr>
          <a:xfrm>
            <a:off x="320824" y="3028951"/>
            <a:ext cx="2516104" cy="3458934"/>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4" name="Rectangle 53"/>
          <p:cNvSpPr/>
          <p:nvPr/>
        </p:nvSpPr>
        <p:spPr>
          <a:xfrm>
            <a:off x="2911476" y="3028951"/>
            <a:ext cx="4025374" cy="345893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5" name="Picture Placeholder 25"/>
          <p:cNvSpPr>
            <a:spLocks noGrp="1"/>
          </p:cNvSpPr>
          <p:nvPr>
            <p:ph type="pic" sz="quarter" idx="14" hasCustomPrompt="1"/>
          </p:nvPr>
        </p:nvSpPr>
        <p:spPr>
          <a:xfrm>
            <a:off x="2908334" y="3028951"/>
            <a:ext cx="4028516" cy="3458934"/>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6" name="Rectangle 55"/>
          <p:cNvSpPr/>
          <p:nvPr/>
        </p:nvSpPr>
        <p:spPr>
          <a:xfrm>
            <a:off x="7011988" y="1683657"/>
            <a:ext cx="1806574" cy="3442153"/>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7" name="Picture Placeholder 25"/>
          <p:cNvSpPr>
            <a:spLocks noGrp="1"/>
          </p:cNvSpPr>
          <p:nvPr>
            <p:ph type="pic" sz="quarter" idx="15" hasCustomPrompt="1"/>
          </p:nvPr>
        </p:nvSpPr>
        <p:spPr>
          <a:xfrm>
            <a:off x="7011988" y="1676400"/>
            <a:ext cx="1806573" cy="3449410"/>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8" name="Rectangle 57"/>
          <p:cNvSpPr/>
          <p:nvPr/>
        </p:nvSpPr>
        <p:spPr>
          <a:xfrm>
            <a:off x="7011988" y="5182960"/>
            <a:ext cx="1806574" cy="1304925"/>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9" name="Picture Placeholder 25"/>
          <p:cNvSpPr>
            <a:spLocks noGrp="1"/>
          </p:cNvSpPr>
          <p:nvPr>
            <p:ph type="pic" sz="quarter" idx="16" hasCustomPrompt="1"/>
          </p:nvPr>
        </p:nvSpPr>
        <p:spPr>
          <a:xfrm>
            <a:off x="7011988" y="5182960"/>
            <a:ext cx="1806573" cy="1304925"/>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18"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2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2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Large photo with bottom bar">
    <p:spTree>
      <p:nvGrpSpPr>
        <p:cNvPr id="1" name=""/>
        <p:cNvGrpSpPr/>
        <p:nvPr/>
      </p:nvGrpSpPr>
      <p:grpSpPr>
        <a:xfrm>
          <a:off x="0" y="0"/>
          <a:ext cx="0" cy="0"/>
          <a:chOff x="0" y="0"/>
          <a:chExt cx="0" cy="0"/>
        </a:xfrm>
      </p:grpSpPr>
      <p:sp>
        <p:nvSpPr>
          <p:cNvPr id="7" name="Rectangle 6"/>
          <p:cNvSpPr/>
          <p:nvPr/>
        </p:nvSpPr>
        <p:spPr>
          <a:xfrm>
            <a:off x="338328" y="310896"/>
            <a:ext cx="8476488" cy="6075390"/>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
        <p:nvSpPr>
          <p:cNvPr id="5" name="Picture Placeholder 4"/>
          <p:cNvSpPr>
            <a:spLocks noGrp="1"/>
          </p:cNvSpPr>
          <p:nvPr>
            <p:ph type="pic" sz="quarter" idx="10" hasCustomPrompt="1"/>
          </p:nvPr>
        </p:nvSpPr>
        <p:spPr>
          <a:xfrm>
            <a:off x="333375" y="339924"/>
            <a:ext cx="8474869" cy="6054185"/>
          </a:xfrm>
          <a:ln>
            <a:solidFill>
              <a:srgbClr val="FFFFFF"/>
            </a:solidFill>
          </a:ln>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baseline="0" dirty="0">
                <a:solidFill>
                  <a:srgbClr val="546568"/>
                </a:solidFill>
                <a:latin typeface="+mn-lt"/>
                <a:ea typeface="+mn-ea"/>
                <a:cs typeface="+mn-cs"/>
              </a:defRPr>
            </a:lvl1pPr>
          </a:lstStyle>
          <a:p>
            <a:r>
              <a:rPr lang="en-US" dirty="0" smtClean="0"/>
              <a:t>Photo placeholder</a:t>
            </a:r>
            <a:endParaRPr lang="en-US" dirty="0"/>
          </a:p>
        </p:txBody>
      </p:sp>
      <p:sp>
        <p:nvSpPr>
          <p:cNvPr id="11" name="Rectangle 5"/>
          <p:cNvSpPr>
            <a:spLocks noChangeArrowheads="1"/>
          </p:cNvSpPr>
          <p:nvPr userDrawn="1"/>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marL="0" algn="r"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8"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10"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Tree>
  </p:cSld>
  <p:clrMapOvr>
    <a:masterClrMapping/>
  </p:clrMapOvr>
  <p:transition>
    <p:wipe dir="r"/>
  </p:transition>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Full bleed photo">
    <p:spTree>
      <p:nvGrpSpPr>
        <p:cNvPr id="1" name=""/>
        <p:cNvGrpSpPr/>
        <p:nvPr/>
      </p:nvGrpSpPr>
      <p:grpSpPr>
        <a:xfrm>
          <a:off x="0" y="0"/>
          <a:ext cx="0" cy="0"/>
          <a:chOff x="0" y="0"/>
          <a:chExt cx="0" cy="0"/>
        </a:xfrm>
      </p:grpSpPr>
      <p:sp>
        <p:nvSpPr>
          <p:cNvPr id="3" name="Picture Placeholder 2"/>
          <p:cNvSpPr>
            <a:spLocks noGrp="1"/>
          </p:cNvSpPr>
          <p:nvPr>
            <p:ph type="pic" sz="quarter" idx="10" hasCustomPrompt="1"/>
          </p:nvPr>
        </p:nvSpPr>
        <p:spPr>
          <a:xfrm>
            <a:off x="-91440" y="-91440"/>
            <a:ext cx="9326880" cy="7040880"/>
          </a:xfrm>
        </p:spPr>
        <p:txBody>
          <a:bodyPr anchor="ctr" anchorCtr="1">
            <a:noAutofit/>
          </a:bodyPr>
          <a:lstStyle>
            <a:lvl1pPr algn="ctr">
              <a:buNone/>
              <a:defRPr>
                <a:latin typeface="+mj-lt"/>
              </a:defRPr>
            </a:lvl1pPr>
          </a:lstStyle>
          <a:p>
            <a:r>
              <a:rPr lang="en-US" dirty="0" smtClean="0"/>
              <a:t>Full bleed image placeholder</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Standard video">
    <p:spTree>
      <p:nvGrpSpPr>
        <p:cNvPr id="1" name=""/>
        <p:cNvGrpSpPr/>
        <p:nvPr/>
      </p:nvGrpSpPr>
      <p:grpSpPr>
        <a:xfrm>
          <a:off x="0" y="0"/>
          <a:ext cx="0" cy="0"/>
          <a:chOff x="0" y="0"/>
          <a:chExt cx="0" cy="0"/>
        </a:xfrm>
      </p:grpSpPr>
      <p:pic>
        <p:nvPicPr>
          <p:cNvPr id="20" name="Picture 19"/>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1" name="Media Placeholder 20"/>
          <p:cNvSpPr>
            <a:spLocks noGrp="1"/>
          </p:cNvSpPr>
          <p:nvPr>
            <p:ph type="media" sz="quarter" idx="10" hasCustomPrompt="1"/>
          </p:nvPr>
        </p:nvSpPr>
        <p:spPr>
          <a:xfrm>
            <a:off x="2642616" y="777240"/>
            <a:ext cx="5897880" cy="4425696"/>
          </a:xfrm>
          <a:solidFill>
            <a:srgbClr val="000000"/>
          </a:solidFill>
          <a:ln>
            <a:noFill/>
          </a:ln>
          <a:effectLst>
            <a:innerShdw blurRad="419100">
              <a:prstClr val="black">
                <a:alpha val="47000"/>
              </a:prstClr>
            </a:innerShdw>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1800" kern="1200">
                <a:solidFill>
                  <a:schemeClr val="lt1"/>
                </a:solidFill>
                <a:latin typeface="+mj-lt"/>
                <a:ea typeface="+mn-ea"/>
                <a:cs typeface="+mn-cs"/>
              </a:defRPr>
            </a:lvl1pPr>
          </a:lstStyle>
          <a:p>
            <a:r>
              <a:rPr lang="en-US" dirty="0" smtClean="0"/>
              <a:t>Click icon to add video</a:t>
            </a:r>
            <a:endParaRPr lang="en-US" dirty="0"/>
          </a:p>
        </p:txBody>
      </p:sp>
      <p:pic>
        <p:nvPicPr>
          <p:cNvPr id="23"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326148" y="6042098"/>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Blank_gradient only">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Tree>
  </p:cSld>
  <p:clrMapOvr>
    <a:masterClrMapping/>
  </p:clrMapOvr>
  <p:transition>
    <p:wipe dir="r"/>
  </p:transition>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022361"/>
      </p:ext>
    </p:extLst>
  </p:cSld>
  <p:clrMapOvr>
    <a:masterClrMapping/>
  </p:clrMapOvr>
  <p:transition>
    <p:wipe dir="r"/>
  </p:transition>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
        <p:cNvGrpSpPr/>
        <p:nvPr/>
      </p:nvGrpSpPr>
      <p:grpSpPr>
        <a:xfrm>
          <a:off x="0" y="0"/>
          <a:ext cx="0" cy="0"/>
          <a:chOff x="0" y="0"/>
          <a:chExt cx="0" cy="0"/>
        </a:xfrm>
      </p:grpSpPr>
      <p:sp>
        <p:nvSpPr>
          <p:cNvPr id="3" name="Rectangle 5"/>
          <p:cNvSpPr>
            <a:spLocks noChangeArrowheads="1"/>
          </p:cNvSpPr>
          <p:nvPr userDrawn="1"/>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marL="0" algn="r"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5"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6"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losing Slide_blue">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
        <p:nvSpPr>
          <p:cNvPr id="20" name="Rectangle 19"/>
          <p:cNvSpPr>
            <a:spLocks noChangeArrowheads="1"/>
          </p:cNvSpPr>
          <p:nvPr/>
        </p:nvSpPr>
        <p:spPr bwMode="black">
          <a:xfrm>
            <a:off x="4373702" y="5844550"/>
            <a:ext cx="41443" cy="157016"/>
          </a:xfrm>
          <a:prstGeom prst="rect">
            <a:avLst/>
          </a:prstGeom>
          <a:solidFill>
            <a:schemeClr val="bg1"/>
          </a:solidFill>
          <a:ln w="9525">
            <a:noFill/>
            <a:miter lim="800000"/>
            <a:headEnd/>
            <a:tailEnd/>
          </a:ln>
        </p:spPr>
        <p:txBody>
          <a:bodyPr/>
          <a:lstStyle/>
          <a:p>
            <a:endParaRPr lang="en-US">
              <a:solidFill>
                <a:srgbClr val="0096D6"/>
              </a:solidFill>
              <a:latin typeface="+mj-lt"/>
            </a:endParaRPr>
          </a:p>
        </p:txBody>
      </p:sp>
      <p:sp>
        <p:nvSpPr>
          <p:cNvPr id="21" name="Freeform 20"/>
          <p:cNvSpPr>
            <a:spLocks/>
          </p:cNvSpPr>
          <p:nvPr/>
        </p:nvSpPr>
        <p:spPr bwMode="black">
          <a:xfrm>
            <a:off x="4615130" y="5840202"/>
            <a:ext cx="119991" cy="165712"/>
          </a:xfrm>
          <a:custGeom>
            <a:avLst/>
            <a:gdLst/>
            <a:ahLst/>
            <a:cxnLst>
              <a:cxn ang="0">
                <a:pos x="58" y="24"/>
              </a:cxn>
              <a:cxn ang="0">
                <a:pos x="42" y="20"/>
              </a:cxn>
              <a:cxn ang="0">
                <a:pos x="21" y="40"/>
              </a:cxn>
              <a:cxn ang="0">
                <a:pos x="42" y="60"/>
              </a:cxn>
              <a:cxn ang="0">
                <a:pos x="58" y="56"/>
              </a:cxn>
              <a:cxn ang="0">
                <a:pos x="58" y="77"/>
              </a:cxn>
              <a:cxn ang="0">
                <a:pos x="41" y="80"/>
              </a:cxn>
              <a:cxn ang="0">
                <a:pos x="0" y="40"/>
              </a:cxn>
              <a:cxn ang="0">
                <a:pos x="41" y="0"/>
              </a:cxn>
              <a:cxn ang="0">
                <a:pos x="58" y="3"/>
              </a:cxn>
              <a:cxn ang="0">
                <a:pos x="58" y="24"/>
              </a:cxn>
            </a:cxnLst>
            <a:rect l="0" t="0" r="r" b="b"/>
            <a:pathLst>
              <a:path w="58" h="80">
                <a:moveTo>
                  <a:pt x="58" y="24"/>
                </a:moveTo>
                <a:cubicBezTo>
                  <a:pt x="58" y="23"/>
                  <a:pt x="51" y="20"/>
                  <a:pt x="42" y="20"/>
                </a:cubicBezTo>
                <a:cubicBezTo>
                  <a:pt x="30" y="20"/>
                  <a:pt x="21" y="28"/>
                  <a:pt x="21" y="40"/>
                </a:cubicBezTo>
                <a:cubicBezTo>
                  <a:pt x="21" y="51"/>
                  <a:pt x="29" y="60"/>
                  <a:pt x="42" y="60"/>
                </a:cubicBezTo>
                <a:cubicBezTo>
                  <a:pt x="51" y="60"/>
                  <a:pt x="57" y="57"/>
                  <a:pt x="58" y="56"/>
                </a:cubicBezTo>
                <a:cubicBezTo>
                  <a:pt x="58" y="77"/>
                  <a:pt x="58" y="77"/>
                  <a:pt x="58" y="77"/>
                </a:cubicBezTo>
                <a:cubicBezTo>
                  <a:pt x="56" y="78"/>
                  <a:pt x="49" y="80"/>
                  <a:pt x="41" y="80"/>
                </a:cubicBezTo>
                <a:cubicBezTo>
                  <a:pt x="19" y="80"/>
                  <a:pt x="0" y="65"/>
                  <a:pt x="0" y="40"/>
                </a:cubicBezTo>
                <a:cubicBezTo>
                  <a:pt x="0" y="17"/>
                  <a:pt x="17" y="0"/>
                  <a:pt x="41" y="0"/>
                </a:cubicBezTo>
                <a:cubicBezTo>
                  <a:pt x="50"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2" name="Freeform 21"/>
          <p:cNvSpPr>
            <a:spLocks/>
          </p:cNvSpPr>
          <p:nvPr/>
        </p:nvSpPr>
        <p:spPr bwMode="black">
          <a:xfrm>
            <a:off x="4200221" y="5840202"/>
            <a:ext cx="119991" cy="165712"/>
          </a:xfrm>
          <a:custGeom>
            <a:avLst/>
            <a:gdLst/>
            <a:ahLst/>
            <a:cxnLst>
              <a:cxn ang="0">
                <a:pos x="58" y="24"/>
              </a:cxn>
              <a:cxn ang="0">
                <a:pos x="42" y="20"/>
              </a:cxn>
              <a:cxn ang="0">
                <a:pos x="21" y="40"/>
              </a:cxn>
              <a:cxn ang="0">
                <a:pos x="42" y="60"/>
              </a:cxn>
              <a:cxn ang="0">
                <a:pos x="58" y="56"/>
              </a:cxn>
              <a:cxn ang="0">
                <a:pos x="58" y="77"/>
              </a:cxn>
              <a:cxn ang="0">
                <a:pos x="40" y="80"/>
              </a:cxn>
              <a:cxn ang="0">
                <a:pos x="0" y="40"/>
              </a:cxn>
              <a:cxn ang="0">
                <a:pos x="40" y="0"/>
              </a:cxn>
              <a:cxn ang="0">
                <a:pos x="58" y="3"/>
              </a:cxn>
              <a:cxn ang="0">
                <a:pos x="58" y="24"/>
              </a:cxn>
            </a:cxnLst>
            <a:rect l="0" t="0" r="r" b="b"/>
            <a:pathLst>
              <a:path w="58" h="80">
                <a:moveTo>
                  <a:pt x="58" y="24"/>
                </a:moveTo>
                <a:cubicBezTo>
                  <a:pt x="57" y="23"/>
                  <a:pt x="51" y="20"/>
                  <a:pt x="42" y="20"/>
                </a:cubicBezTo>
                <a:cubicBezTo>
                  <a:pt x="29" y="20"/>
                  <a:pt x="21" y="28"/>
                  <a:pt x="21" y="40"/>
                </a:cubicBezTo>
                <a:cubicBezTo>
                  <a:pt x="21" y="51"/>
                  <a:pt x="29" y="60"/>
                  <a:pt x="42" y="60"/>
                </a:cubicBezTo>
                <a:cubicBezTo>
                  <a:pt x="51" y="60"/>
                  <a:pt x="57" y="57"/>
                  <a:pt x="58" y="56"/>
                </a:cubicBezTo>
                <a:cubicBezTo>
                  <a:pt x="58" y="77"/>
                  <a:pt x="58" y="77"/>
                  <a:pt x="58" y="77"/>
                </a:cubicBezTo>
                <a:cubicBezTo>
                  <a:pt x="56" y="78"/>
                  <a:pt x="49" y="80"/>
                  <a:pt x="40" y="80"/>
                </a:cubicBezTo>
                <a:cubicBezTo>
                  <a:pt x="19" y="80"/>
                  <a:pt x="0" y="65"/>
                  <a:pt x="0" y="40"/>
                </a:cubicBezTo>
                <a:cubicBezTo>
                  <a:pt x="0" y="17"/>
                  <a:pt x="17" y="0"/>
                  <a:pt x="40" y="0"/>
                </a:cubicBezTo>
                <a:cubicBezTo>
                  <a:pt x="49"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3" name="Freeform 22"/>
          <p:cNvSpPr>
            <a:spLocks noEditPoints="1"/>
          </p:cNvSpPr>
          <p:nvPr userDrawn="1"/>
        </p:nvSpPr>
        <p:spPr bwMode="black">
          <a:xfrm>
            <a:off x="4778491" y="5840202"/>
            <a:ext cx="164807" cy="165712"/>
          </a:xfrm>
          <a:custGeom>
            <a:avLst/>
            <a:gdLst/>
            <a:ahLst/>
            <a:cxnLst>
              <a:cxn ang="0">
                <a:pos x="80" y="40"/>
              </a:cxn>
              <a:cxn ang="0">
                <a:pos x="40" y="80"/>
              </a:cxn>
              <a:cxn ang="0">
                <a:pos x="0" y="40"/>
              </a:cxn>
              <a:cxn ang="0">
                <a:pos x="40" y="0"/>
              </a:cxn>
              <a:cxn ang="0">
                <a:pos x="80" y="40"/>
              </a:cxn>
              <a:cxn ang="0">
                <a:pos x="40" y="20"/>
              </a:cxn>
              <a:cxn ang="0">
                <a:pos x="20" y="40"/>
              </a:cxn>
              <a:cxn ang="0">
                <a:pos x="40" y="60"/>
              </a:cxn>
              <a:cxn ang="0">
                <a:pos x="60" y="40"/>
              </a:cxn>
              <a:cxn ang="0">
                <a:pos x="40" y="20"/>
              </a:cxn>
            </a:cxnLst>
            <a:rect l="0" t="0" r="r" b="b"/>
            <a:pathLst>
              <a:path w="80" h="80">
                <a:moveTo>
                  <a:pt x="80" y="40"/>
                </a:moveTo>
                <a:cubicBezTo>
                  <a:pt x="80" y="62"/>
                  <a:pt x="64" y="80"/>
                  <a:pt x="40" y="80"/>
                </a:cubicBezTo>
                <a:cubicBezTo>
                  <a:pt x="16" y="80"/>
                  <a:pt x="0" y="62"/>
                  <a:pt x="0" y="40"/>
                </a:cubicBezTo>
                <a:cubicBezTo>
                  <a:pt x="0" y="18"/>
                  <a:pt x="16" y="0"/>
                  <a:pt x="40" y="0"/>
                </a:cubicBezTo>
                <a:cubicBezTo>
                  <a:pt x="64" y="0"/>
                  <a:pt x="80" y="18"/>
                  <a:pt x="80" y="40"/>
                </a:cubicBezTo>
                <a:moveTo>
                  <a:pt x="40" y="20"/>
                </a:moveTo>
                <a:cubicBezTo>
                  <a:pt x="29" y="20"/>
                  <a:pt x="20" y="29"/>
                  <a:pt x="20" y="40"/>
                </a:cubicBezTo>
                <a:cubicBezTo>
                  <a:pt x="20" y="51"/>
                  <a:pt x="29" y="60"/>
                  <a:pt x="40" y="60"/>
                </a:cubicBezTo>
                <a:cubicBezTo>
                  <a:pt x="51" y="60"/>
                  <a:pt x="60" y="51"/>
                  <a:pt x="60" y="40"/>
                </a:cubicBezTo>
                <a:cubicBezTo>
                  <a:pt x="60" y="29"/>
                  <a:pt x="51" y="20"/>
                  <a:pt x="40" y="20"/>
                </a:cubicBezTo>
              </a:path>
            </a:pathLst>
          </a:custGeom>
          <a:solidFill>
            <a:schemeClr val="bg1"/>
          </a:solidFill>
          <a:ln w="9525">
            <a:noFill/>
            <a:round/>
            <a:headEnd/>
            <a:tailEnd/>
          </a:ln>
        </p:spPr>
        <p:txBody>
          <a:bodyPr/>
          <a:lstStyle/>
          <a:p>
            <a:endParaRPr lang="en-US">
              <a:solidFill>
                <a:srgbClr val="0096D6"/>
              </a:solidFill>
              <a:latin typeface="+mj-lt"/>
            </a:endParaRPr>
          </a:p>
        </p:txBody>
      </p:sp>
      <p:sp>
        <p:nvSpPr>
          <p:cNvPr id="24" name="Freeform 23"/>
          <p:cNvSpPr>
            <a:spLocks/>
          </p:cNvSpPr>
          <p:nvPr/>
        </p:nvSpPr>
        <p:spPr bwMode="black">
          <a:xfrm>
            <a:off x="4468634" y="5840202"/>
            <a:ext cx="107462" cy="165712"/>
          </a:xfrm>
          <a:custGeom>
            <a:avLst/>
            <a:gdLst/>
            <a:ahLst/>
            <a:cxnLst>
              <a:cxn ang="0">
                <a:pos x="47" y="19"/>
              </a:cxn>
              <a:cxn ang="0">
                <a:pos x="32" y="17"/>
              </a:cxn>
              <a:cxn ang="0">
                <a:pos x="20" y="23"/>
              </a:cxn>
              <a:cxn ang="0">
                <a:pos x="29" y="30"/>
              </a:cxn>
              <a:cxn ang="0">
                <a:pos x="34" y="32"/>
              </a:cxn>
              <a:cxn ang="0">
                <a:pos x="52" y="54"/>
              </a:cxn>
              <a:cxn ang="0">
                <a:pos x="21" y="80"/>
              </a:cxn>
              <a:cxn ang="0">
                <a:pos x="0" y="77"/>
              </a:cxn>
              <a:cxn ang="0">
                <a:pos x="0" y="60"/>
              </a:cxn>
              <a:cxn ang="0">
                <a:pos x="18" y="63"/>
              </a:cxn>
              <a:cxn ang="0">
                <a:pos x="32" y="56"/>
              </a:cxn>
              <a:cxn ang="0">
                <a:pos x="23" y="48"/>
              </a:cxn>
              <a:cxn ang="0">
                <a:pos x="19" y="47"/>
              </a:cxn>
              <a:cxn ang="0">
                <a:pos x="0" y="24"/>
              </a:cxn>
              <a:cxn ang="0">
                <a:pos x="28" y="0"/>
              </a:cxn>
              <a:cxn ang="0">
                <a:pos x="47" y="3"/>
              </a:cxn>
              <a:cxn ang="0">
                <a:pos x="47" y="19"/>
              </a:cxn>
            </a:cxnLst>
            <a:rect l="0" t="0" r="r" b="b"/>
            <a:pathLst>
              <a:path w="52" h="80">
                <a:moveTo>
                  <a:pt x="47" y="19"/>
                </a:moveTo>
                <a:cubicBezTo>
                  <a:pt x="47" y="19"/>
                  <a:pt x="38" y="17"/>
                  <a:pt x="32" y="17"/>
                </a:cubicBezTo>
                <a:cubicBezTo>
                  <a:pt x="24" y="17"/>
                  <a:pt x="20" y="19"/>
                  <a:pt x="20" y="23"/>
                </a:cubicBezTo>
                <a:cubicBezTo>
                  <a:pt x="20" y="28"/>
                  <a:pt x="26" y="29"/>
                  <a:pt x="29" y="30"/>
                </a:cubicBezTo>
                <a:cubicBezTo>
                  <a:pt x="34" y="32"/>
                  <a:pt x="34" y="32"/>
                  <a:pt x="34" y="32"/>
                </a:cubicBezTo>
                <a:cubicBezTo>
                  <a:pt x="47" y="36"/>
                  <a:pt x="52" y="45"/>
                  <a:pt x="52" y="54"/>
                </a:cubicBezTo>
                <a:cubicBezTo>
                  <a:pt x="52" y="73"/>
                  <a:pt x="35" y="80"/>
                  <a:pt x="21" y="80"/>
                </a:cubicBezTo>
                <a:cubicBezTo>
                  <a:pt x="10" y="80"/>
                  <a:pt x="1" y="78"/>
                  <a:pt x="0" y="77"/>
                </a:cubicBezTo>
                <a:cubicBezTo>
                  <a:pt x="0" y="60"/>
                  <a:pt x="0" y="60"/>
                  <a:pt x="0" y="60"/>
                </a:cubicBezTo>
                <a:cubicBezTo>
                  <a:pt x="2" y="60"/>
                  <a:pt x="10" y="63"/>
                  <a:pt x="18" y="63"/>
                </a:cubicBezTo>
                <a:cubicBezTo>
                  <a:pt x="28" y="63"/>
                  <a:pt x="32" y="60"/>
                  <a:pt x="32" y="56"/>
                </a:cubicBezTo>
                <a:cubicBezTo>
                  <a:pt x="32" y="52"/>
                  <a:pt x="28" y="49"/>
                  <a:pt x="23" y="48"/>
                </a:cubicBezTo>
                <a:cubicBezTo>
                  <a:pt x="22" y="48"/>
                  <a:pt x="21" y="47"/>
                  <a:pt x="19" y="47"/>
                </a:cubicBezTo>
                <a:cubicBezTo>
                  <a:pt x="9" y="43"/>
                  <a:pt x="0" y="37"/>
                  <a:pt x="0" y="24"/>
                </a:cubicBezTo>
                <a:cubicBezTo>
                  <a:pt x="0" y="10"/>
                  <a:pt x="10" y="0"/>
                  <a:pt x="28" y="0"/>
                </a:cubicBezTo>
                <a:cubicBezTo>
                  <a:pt x="37" y="0"/>
                  <a:pt x="46" y="3"/>
                  <a:pt x="47" y="3"/>
                </a:cubicBezTo>
                <a:lnTo>
                  <a:pt x="47" y="1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5" name="Freeform 24"/>
          <p:cNvSpPr>
            <a:spLocks/>
          </p:cNvSpPr>
          <p:nvPr/>
        </p:nvSpPr>
        <p:spPr bwMode="black">
          <a:xfrm>
            <a:off x="4117817" y="5654198"/>
            <a:ext cx="39033" cy="80682"/>
          </a:xfrm>
          <a:custGeom>
            <a:avLst/>
            <a:gdLst/>
            <a:ahLst/>
            <a:cxnLst>
              <a:cxn ang="0">
                <a:pos x="19" y="10"/>
              </a:cxn>
              <a:cxn ang="0">
                <a:pos x="10" y="0"/>
              </a:cxn>
              <a:cxn ang="0">
                <a:pos x="0" y="10"/>
              </a:cxn>
              <a:cxn ang="0">
                <a:pos x="0" y="30"/>
              </a:cxn>
              <a:cxn ang="0">
                <a:pos x="10" y="39"/>
              </a:cxn>
              <a:cxn ang="0">
                <a:pos x="19" y="30"/>
              </a:cxn>
              <a:cxn ang="0">
                <a:pos x="19" y="10"/>
              </a:cxn>
            </a:cxnLst>
            <a:rect l="0" t="0" r="r" b="b"/>
            <a:pathLst>
              <a:path w="19" h="39">
                <a:moveTo>
                  <a:pt x="19" y="10"/>
                </a:moveTo>
                <a:cubicBezTo>
                  <a:pt x="19" y="4"/>
                  <a:pt x="15" y="0"/>
                  <a:pt x="10" y="0"/>
                </a:cubicBezTo>
                <a:cubicBezTo>
                  <a:pt x="4" y="0"/>
                  <a:pt x="0" y="4"/>
                  <a:pt x="0" y="10"/>
                </a:cubicBezTo>
                <a:cubicBezTo>
                  <a:pt x="0" y="30"/>
                  <a:pt x="0" y="30"/>
                  <a:pt x="0" y="30"/>
                </a:cubicBezTo>
                <a:cubicBezTo>
                  <a:pt x="0" y="35"/>
                  <a:pt x="4" y="39"/>
                  <a:pt x="10"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6" name="Freeform 25"/>
          <p:cNvSpPr>
            <a:spLocks/>
          </p:cNvSpPr>
          <p:nvPr/>
        </p:nvSpPr>
        <p:spPr bwMode="black">
          <a:xfrm>
            <a:off x="4227206"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4" y="0"/>
                  <a:pt x="9" y="0"/>
                </a:cubicBezTo>
                <a:cubicBezTo>
                  <a:pt x="4" y="0"/>
                  <a:pt x="0" y="4"/>
                  <a:pt x="0" y="9"/>
                </a:cubicBezTo>
                <a:cubicBezTo>
                  <a:pt x="0" y="56"/>
                  <a:pt x="0" y="56"/>
                  <a:pt x="0" y="56"/>
                </a:cubicBezTo>
                <a:cubicBezTo>
                  <a:pt x="0" y="61"/>
                  <a:pt x="4" y="65"/>
                  <a:pt x="9" y="65"/>
                </a:cubicBezTo>
                <a:cubicBezTo>
                  <a:pt x="14"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7" name="Freeform 26"/>
          <p:cNvSpPr>
            <a:spLocks/>
          </p:cNvSpPr>
          <p:nvPr/>
        </p:nvSpPr>
        <p:spPr bwMode="black">
          <a:xfrm>
            <a:off x="4334669" y="5525687"/>
            <a:ext cx="39033" cy="248327"/>
          </a:xfrm>
          <a:custGeom>
            <a:avLst/>
            <a:gdLst/>
            <a:ahLst/>
            <a:cxnLst>
              <a:cxn ang="0">
                <a:pos x="19" y="9"/>
              </a:cxn>
              <a:cxn ang="0">
                <a:pos x="10" y="0"/>
              </a:cxn>
              <a:cxn ang="0">
                <a:pos x="0" y="9"/>
              </a:cxn>
              <a:cxn ang="0">
                <a:pos x="0" y="111"/>
              </a:cxn>
              <a:cxn ang="0">
                <a:pos x="10" y="120"/>
              </a:cxn>
              <a:cxn ang="0">
                <a:pos x="19" y="111"/>
              </a:cxn>
              <a:cxn ang="0">
                <a:pos x="19" y="9"/>
              </a:cxn>
            </a:cxnLst>
            <a:rect l="0" t="0" r="r" b="b"/>
            <a:pathLst>
              <a:path w="19" h="120">
                <a:moveTo>
                  <a:pt x="19" y="9"/>
                </a:moveTo>
                <a:cubicBezTo>
                  <a:pt x="19" y="4"/>
                  <a:pt x="15" y="0"/>
                  <a:pt x="10" y="0"/>
                </a:cubicBezTo>
                <a:cubicBezTo>
                  <a:pt x="5" y="0"/>
                  <a:pt x="0" y="4"/>
                  <a:pt x="0" y="9"/>
                </a:cubicBezTo>
                <a:cubicBezTo>
                  <a:pt x="0" y="111"/>
                  <a:pt x="0" y="111"/>
                  <a:pt x="0" y="111"/>
                </a:cubicBezTo>
                <a:cubicBezTo>
                  <a:pt x="0" y="116"/>
                  <a:pt x="5" y="120"/>
                  <a:pt x="10"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8" name="Freeform 27"/>
          <p:cNvSpPr>
            <a:spLocks/>
          </p:cNvSpPr>
          <p:nvPr/>
        </p:nvSpPr>
        <p:spPr bwMode="black">
          <a:xfrm>
            <a:off x="4444058"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5" y="0"/>
                  <a:pt x="9" y="0"/>
                </a:cubicBezTo>
                <a:cubicBezTo>
                  <a:pt x="4" y="0"/>
                  <a:pt x="0" y="4"/>
                  <a:pt x="0" y="9"/>
                </a:cubicBezTo>
                <a:cubicBezTo>
                  <a:pt x="0" y="56"/>
                  <a:pt x="0" y="56"/>
                  <a:pt x="0" y="56"/>
                </a:cubicBezTo>
                <a:cubicBezTo>
                  <a:pt x="0" y="61"/>
                  <a:pt x="4" y="65"/>
                  <a:pt x="9"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9" name="Freeform 28"/>
          <p:cNvSpPr>
            <a:spLocks/>
          </p:cNvSpPr>
          <p:nvPr/>
        </p:nvSpPr>
        <p:spPr bwMode="black">
          <a:xfrm>
            <a:off x="4551038" y="5654198"/>
            <a:ext cx="41443" cy="80682"/>
          </a:xfrm>
          <a:custGeom>
            <a:avLst/>
            <a:gdLst/>
            <a:ahLst/>
            <a:cxnLst>
              <a:cxn ang="0">
                <a:pos x="20" y="10"/>
              </a:cxn>
              <a:cxn ang="0">
                <a:pos x="10" y="0"/>
              </a:cxn>
              <a:cxn ang="0">
                <a:pos x="0" y="10"/>
              </a:cxn>
              <a:cxn ang="0">
                <a:pos x="0" y="30"/>
              </a:cxn>
              <a:cxn ang="0">
                <a:pos x="10" y="39"/>
              </a:cxn>
              <a:cxn ang="0">
                <a:pos x="20" y="30"/>
              </a:cxn>
              <a:cxn ang="0">
                <a:pos x="20" y="10"/>
              </a:cxn>
            </a:cxnLst>
            <a:rect l="0" t="0" r="r" b="b"/>
            <a:pathLst>
              <a:path w="20" h="39">
                <a:moveTo>
                  <a:pt x="20" y="10"/>
                </a:moveTo>
                <a:cubicBezTo>
                  <a:pt x="20" y="4"/>
                  <a:pt x="15" y="0"/>
                  <a:pt x="10" y="0"/>
                </a:cubicBezTo>
                <a:cubicBezTo>
                  <a:pt x="5" y="0"/>
                  <a:pt x="0" y="4"/>
                  <a:pt x="0" y="10"/>
                </a:cubicBezTo>
                <a:cubicBezTo>
                  <a:pt x="0" y="30"/>
                  <a:pt x="0" y="30"/>
                  <a:pt x="0" y="30"/>
                </a:cubicBezTo>
                <a:cubicBezTo>
                  <a:pt x="0" y="35"/>
                  <a:pt x="5" y="39"/>
                  <a:pt x="10" y="39"/>
                </a:cubicBezTo>
                <a:cubicBezTo>
                  <a:pt x="15" y="39"/>
                  <a:pt x="20" y="35"/>
                  <a:pt x="20" y="30"/>
                </a:cubicBezTo>
                <a:lnTo>
                  <a:pt x="20"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0" name="Freeform 29"/>
          <p:cNvSpPr>
            <a:spLocks/>
          </p:cNvSpPr>
          <p:nvPr/>
        </p:nvSpPr>
        <p:spPr bwMode="black">
          <a:xfrm>
            <a:off x="4660428"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4" y="0"/>
                  <a:pt x="0" y="4"/>
                  <a:pt x="0" y="9"/>
                </a:cubicBezTo>
                <a:cubicBezTo>
                  <a:pt x="0" y="56"/>
                  <a:pt x="0" y="56"/>
                  <a:pt x="0" y="56"/>
                </a:cubicBezTo>
                <a:cubicBezTo>
                  <a:pt x="0" y="61"/>
                  <a:pt x="4"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1" name="Freeform 30"/>
          <p:cNvSpPr>
            <a:spLocks/>
          </p:cNvSpPr>
          <p:nvPr/>
        </p:nvSpPr>
        <p:spPr bwMode="black">
          <a:xfrm>
            <a:off x="4769818" y="5525687"/>
            <a:ext cx="39515" cy="248327"/>
          </a:xfrm>
          <a:custGeom>
            <a:avLst/>
            <a:gdLst/>
            <a:ahLst/>
            <a:cxnLst>
              <a:cxn ang="0">
                <a:pos x="19" y="9"/>
              </a:cxn>
              <a:cxn ang="0">
                <a:pos x="9" y="0"/>
              </a:cxn>
              <a:cxn ang="0">
                <a:pos x="0" y="9"/>
              </a:cxn>
              <a:cxn ang="0">
                <a:pos x="0" y="111"/>
              </a:cxn>
              <a:cxn ang="0">
                <a:pos x="9" y="120"/>
              </a:cxn>
              <a:cxn ang="0">
                <a:pos x="19" y="111"/>
              </a:cxn>
              <a:cxn ang="0">
                <a:pos x="19" y="9"/>
              </a:cxn>
            </a:cxnLst>
            <a:rect l="0" t="0" r="r" b="b"/>
            <a:pathLst>
              <a:path w="19" h="120">
                <a:moveTo>
                  <a:pt x="19" y="9"/>
                </a:moveTo>
                <a:cubicBezTo>
                  <a:pt x="19" y="4"/>
                  <a:pt x="15" y="0"/>
                  <a:pt x="9" y="0"/>
                </a:cubicBezTo>
                <a:cubicBezTo>
                  <a:pt x="4" y="0"/>
                  <a:pt x="0" y="4"/>
                  <a:pt x="0" y="9"/>
                </a:cubicBezTo>
                <a:cubicBezTo>
                  <a:pt x="0" y="111"/>
                  <a:pt x="0" y="111"/>
                  <a:pt x="0" y="111"/>
                </a:cubicBezTo>
                <a:cubicBezTo>
                  <a:pt x="0" y="116"/>
                  <a:pt x="4" y="120"/>
                  <a:pt x="9"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2" name="Freeform 31"/>
          <p:cNvSpPr>
            <a:spLocks/>
          </p:cNvSpPr>
          <p:nvPr/>
        </p:nvSpPr>
        <p:spPr bwMode="black">
          <a:xfrm>
            <a:off x="4877279"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5" y="0"/>
                  <a:pt x="0" y="4"/>
                  <a:pt x="0" y="9"/>
                </a:cubicBezTo>
                <a:cubicBezTo>
                  <a:pt x="0" y="56"/>
                  <a:pt x="0" y="56"/>
                  <a:pt x="0" y="56"/>
                </a:cubicBezTo>
                <a:cubicBezTo>
                  <a:pt x="0" y="61"/>
                  <a:pt x="5"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3" name="Freeform 32"/>
          <p:cNvSpPr>
            <a:spLocks/>
          </p:cNvSpPr>
          <p:nvPr/>
        </p:nvSpPr>
        <p:spPr bwMode="black">
          <a:xfrm>
            <a:off x="4986669" y="5654198"/>
            <a:ext cx="39515" cy="80682"/>
          </a:xfrm>
          <a:custGeom>
            <a:avLst/>
            <a:gdLst/>
            <a:ahLst/>
            <a:cxnLst>
              <a:cxn ang="0">
                <a:pos x="19" y="10"/>
              </a:cxn>
              <a:cxn ang="0">
                <a:pos x="9" y="0"/>
              </a:cxn>
              <a:cxn ang="0">
                <a:pos x="0" y="10"/>
              </a:cxn>
              <a:cxn ang="0">
                <a:pos x="0" y="30"/>
              </a:cxn>
              <a:cxn ang="0">
                <a:pos x="9" y="39"/>
              </a:cxn>
              <a:cxn ang="0">
                <a:pos x="19" y="30"/>
              </a:cxn>
              <a:cxn ang="0">
                <a:pos x="19" y="10"/>
              </a:cxn>
            </a:cxnLst>
            <a:rect l="0" t="0" r="r" b="b"/>
            <a:pathLst>
              <a:path w="19" h="39">
                <a:moveTo>
                  <a:pt x="19" y="10"/>
                </a:moveTo>
                <a:cubicBezTo>
                  <a:pt x="19" y="4"/>
                  <a:pt x="15" y="0"/>
                  <a:pt x="9" y="0"/>
                </a:cubicBezTo>
                <a:cubicBezTo>
                  <a:pt x="4" y="0"/>
                  <a:pt x="0" y="4"/>
                  <a:pt x="0" y="10"/>
                </a:cubicBezTo>
                <a:cubicBezTo>
                  <a:pt x="0" y="30"/>
                  <a:pt x="0" y="30"/>
                  <a:pt x="0" y="30"/>
                </a:cubicBezTo>
                <a:cubicBezTo>
                  <a:pt x="0" y="35"/>
                  <a:pt x="4" y="39"/>
                  <a:pt x="9"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00"/>
                                        <p:tgtEl>
                                          <p:spTgt spid="25"/>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700"/>
                                        <p:tgtEl>
                                          <p:spTgt spid="27"/>
                                        </p:tgtEl>
                                      </p:cBhvr>
                                    </p:animEffect>
                                  </p:childTnLst>
                                </p:cTn>
                              </p:par>
                              <p:par>
                                <p:cTn id="11" presetID="10" presetClass="entr" presetSubtype="0" fill="hold" grpId="1"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700"/>
                                        <p:tgtEl>
                                          <p:spTgt spid="29"/>
                                        </p:tgtEl>
                                      </p:cBhvr>
                                    </p:animEffect>
                                  </p:childTnLst>
                                </p:cTn>
                              </p:par>
                              <p:par>
                                <p:cTn id="14" presetID="10" presetClass="entr" presetSubtype="0" fill="hold" grpId="1"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700"/>
                                        <p:tgtEl>
                                          <p:spTgt spid="31"/>
                                        </p:tgtEl>
                                      </p:cBhvr>
                                    </p:animEffect>
                                  </p:childTnLst>
                                </p:cTn>
                              </p:par>
                              <p:par>
                                <p:cTn id="17" presetID="10" presetClass="entr" presetSubtype="0" fill="hold" grpId="1" nodeType="with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fade">
                                      <p:cBhvr>
                                        <p:cTn id="19" dur="700"/>
                                        <p:tgtEl>
                                          <p:spTgt spid="33"/>
                                        </p:tgtEl>
                                      </p:cBhvr>
                                    </p:animEffect>
                                  </p:childTnLst>
                                </p:cTn>
                              </p:par>
                              <p:par>
                                <p:cTn id="20" presetID="10" presetClass="entr" presetSubtype="0" fill="hold" grpId="1"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700"/>
                                        <p:tgtEl>
                                          <p:spTgt spid="26"/>
                                        </p:tgtEl>
                                      </p:cBhvr>
                                    </p:animEffect>
                                  </p:childTnLst>
                                </p:cTn>
                              </p:par>
                              <p:par>
                                <p:cTn id="23" presetID="10" presetClass="entr" presetSubtype="0" fill="hold" grpId="1"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700"/>
                                        <p:tgtEl>
                                          <p:spTgt spid="28"/>
                                        </p:tgtEl>
                                      </p:cBhvr>
                                    </p:animEffect>
                                  </p:childTnLst>
                                </p:cTn>
                              </p:par>
                              <p:par>
                                <p:cTn id="26" presetID="10" presetClass="entr" presetSubtype="0" fill="hold" grpId="1"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700"/>
                                        <p:tgtEl>
                                          <p:spTgt spid="30"/>
                                        </p:tgtEl>
                                      </p:cBhvr>
                                    </p:animEffect>
                                  </p:childTnLst>
                                </p:cTn>
                              </p:par>
                              <p:par>
                                <p:cTn id="29" presetID="10" presetClass="entr" presetSubtype="0" fill="hold" grpId="1" nodeType="with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700"/>
                                        <p:tgtEl>
                                          <p:spTgt spid="32"/>
                                        </p:tgtEl>
                                      </p:cBhvr>
                                    </p:animEffect>
                                  </p:childTnLst>
                                </p:cTn>
                              </p:par>
                              <p:par>
                                <p:cTn id="32" presetID="42" presetClass="path" presetSubtype="0" accel="50000" decel="50000" fill="hold" grpId="0" nodeType="withEffect">
                                  <p:stCondLst>
                                    <p:cond delay="0"/>
                                  </p:stCondLst>
                                  <p:childTnLst>
                                    <p:animMotion origin="layout" path="M -5.55556E-7 -1.91391E-6 L -5.55556E-7 0.02314 " pathEditMode="relative" rAng="0" ptsTypes="AA">
                                      <p:cBhvr>
                                        <p:cTn id="33" dur="700" spd="-100000" fill="hold"/>
                                        <p:tgtEl>
                                          <p:spTgt spid="25"/>
                                        </p:tgtEl>
                                        <p:attrNameLst>
                                          <p:attrName>ppt_x</p:attrName>
                                          <p:attrName>ppt_y</p:attrName>
                                        </p:attrNameLst>
                                      </p:cBhvr>
                                      <p:rCtr x="0" y="12"/>
                                    </p:animMotion>
                                  </p:childTnLst>
                                </p:cTn>
                              </p:par>
                              <p:par>
                                <p:cTn id="34" presetID="42" presetClass="path" presetSubtype="0" accel="50000" decel="50000" fill="hold" grpId="0" nodeType="withEffect">
                                  <p:stCondLst>
                                    <p:cond delay="0"/>
                                  </p:stCondLst>
                                  <p:childTnLst>
                                    <p:animMotion origin="layout" path="M 4.72222E-6 -1.93242E-6 L 4.72222E-6 0.02962 " pathEditMode="relative" rAng="0" ptsTypes="AA">
                                      <p:cBhvr>
                                        <p:cTn id="35" dur="700" spd="-100000" fill="hold"/>
                                        <p:tgtEl>
                                          <p:spTgt spid="27"/>
                                        </p:tgtEl>
                                        <p:attrNameLst>
                                          <p:attrName>ppt_x</p:attrName>
                                          <p:attrName>ppt_y</p:attrName>
                                        </p:attrNameLst>
                                      </p:cBhvr>
                                      <p:rCtr x="0" y="15"/>
                                    </p:animMotion>
                                  </p:childTnLst>
                                </p:cTn>
                              </p:par>
                              <p:par>
                                <p:cTn id="36" presetID="42" presetClass="path" presetSubtype="0" accel="50000" decel="50000" fill="hold" grpId="0" nodeType="withEffect">
                                  <p:stCondLst>
                                    <p:cond delay="0"/>
                                  </p:stCondLst>
                                  <p:childTnLst>
                                    <p:animMotion origin="layout" path="M 0 -1.91391E-6 L 0 0.02314 " pathEditMode="relative" rAng="0" ptsTypes="AA">
                                      <p:cBhvr>
                                        <p:cTn id="37" dur="700" spd="-100000" fill="hold"/>
                                        <p:tgtEl>
                                          <p:spTgt spid="29"/>
                                        </p:tgtEl>
                                        <p:attrNameLst>
                                          <p:attrName>ppt_x</p:attrName>
                                          <p:attrName>ppt_y</p:attrName>
                                        </p:attrNameLst>
                                      </p:cBhvr>
                                      <p:rCtr x="0" y="12"/>
                                    </p:animMotion>
                                  </p:childTnLst>
                                </p:cTn>
                              </p:par>
                              <p:par>
                                <p:cTn id="38" presetID="42" presetClass="path" presetSubtype="0" accel="50000" decel="50000" fill="hold" grpId="0" nodeType="withEffect">
                                  <p:stCondLst>
                                    <p:cond delay="0"/>
                                  </p:stCondLst>
                                  <p:childTnLst>
                                    <p:animMotion origin="layout" path="M -4.72222E-6 -1.93242E-6 L -4.72222E-6 0.02962 " pathEditMode="relative" rAng="0" ptsTypes="AA">
                                      <p:cBhvr>
                                        <p:cTn id="39" dur="700" spd="-100000" fill="hold"/>
                                        <p:tgtEl>
                                          <p:spTgt spid="31"/>
                                        </p:tgtEl>
                                        <p:attrNameLst>
                                          <p:attrName>ppt_x</p:attrName>
                                          <p:attrName>ppt_y</p:attrName>
                                        </p:attrNameLst>
                                      </p:cBhvr>
                                      <p:rCtr x="0" y="15"/>
                                    </p:animMotion>
                                  </p:childTnLst>
                                </p:cTn>
                              </p:par>
                              <p:par>
                                <p:cTn id="40" presetID="42" presetClass="path" presetSubtype="0" accel="50000" decel="50000" fill="hold" grpId="0" nodeType="withEffect">
                                  <p:stCondLst>
                                    <p:cond delay="0"/>
                                  </p:stCondLst>
                                  <p:childTnLst>
                                    <p:animMotion origin="layout" path="M 4.16667E-6 -1.91391E-6 L 4.16667E-6 0.02314 " pathEditMode="relative" rAng="0" ptsTypes="AA">
                                      <p:cBhvr>
                                        <p:cTn id="41" dur="700" spd="-100000" fill="hold"/>
                                        <p:tgtEl>
                                          <p:spTgt spid="33"/>
                                        </p:tgtEl>
                                        <p:attrNameLst>
                                          <p:attrName>ppt_x</p:attrName>
                                          <p:attrName>ppt_y</p:attrName>
                                        </p:attrNameLst>
                                      </p:cBhvr>
                                      <p:rCtr x="0" y="12"/>
                                    </p:animMotion>
                                  </p:childTnLst>
                                </p:cTn>
                              </p:par>
                              <p:par>
                                <p:cTn id="42" presetID="64" presetClass="path" presetSubtype="0" accel="50000" decel="50000" fill="hold" grpId="0" nodeType="withEffect">
                                  <p:stCondLst>
                                    <p:cond delay="0"/>
                                  </p:stCondLst>
                                  <p:childTnLst>
                                    <p:animMotion origin="layout" path="M 2.77778E-7 2.36056E-6 L 2.77778E-7 -0.02338 " pathEditMode="relative" rAng="0" ptsTypes="AA">
                                      <p:cBhvr>
                                        <p:cTn id="43" dur="700" spd="-100000" fill="hold"/>
                                        <p:tgtEl>
                                          <p:spTgt spid="26"/>
                                        </p:tgtEl>
                                        <p:attrNameLst>
                                          <p:attrName>ppt_x</p:attrName>
                                          <p:attrName>ppt_y</p:attrName>
                                        </p:attrNameLst>
                                      </p:cBhvr>
                                      <p:rCtr x="0" y="-12"/>
                                    </p:animMotion>
                                  </p:childTnLst>
                                </p:cTn>
                              </p:par>
                              <p:par>
                                <p:cTn id="44" presetID="64" presetClass="path" presetSubtype="0" accel="50000" decel="50000" fill="hold" grpId="0" nodeType="withEffect">
                                  <p:stCondLst>
                                    <p:cond delay="0"/>
                                  </p:stCondLst>
                                  <p:childTnLst>
                                    <p:animMotion origin="layout" path="M -8.33333E-7 2.36056E-6 L -8.33333E-7 -0.02338 " pathEditMode="relative" rAng="0" ptsTypes="AA">
                                      <p:cBhvr>
                                        <p:cTn id="45" dur="700" spd="-100000" fill="hold"/>
                                        <p:tgtEl>
                                          <p:spTgt spid="28"/>
                                        </p:tgtEl>
                                        <p:attrNameLst>
                                          <p:attrName>ppt_x</p:attrName>
                                          <p:attrName>ppt_y</p:attrName>
                                        </p:attrNameLst>
                                      </p:cBhvr>
                                      <p:rCtr x="0" y="-12"/>
                                    </p:animMotion>
                                  </p:childTnLst>
                                </p:cTn>
                              </p:par>
                              <p:par>
                                <p:cTn id="46" presetID="64" presetClass="path" presetSubtype="0" accel="50000" decel="50000" fill="hold" grpId="0" nodeType="withEffect">
                                  <p:stCondLst>
                                    <p:cond delay="0"/>
                                  </p:stCondLst>
                                  <p:childTnLst>
                                    <p:animMotion origin="layout" path="M 4.44444E-6 2.36056E-6 L 4.44444E-6 -0.02338 " pathEditMode="relative" rAng="0" ptsTypes="AA">
                                      <p:cBhvr>
                                        <p:cTn id="47" dur="700" spd="-100000" fill="hold"/>
                                        <p:tgtEl>
                                          <p:spTgt spid="30"/>
                                        </p:tgtEl>
                                        <p:attrNameLst>
                                          <p:attrName>ppt_x</p:attrName>
                                          <p:attrName>ppt_y</p:attrName>
                                        </p:attrNameLst>
                                      </p:cBhvr>
                                      <p:rCtr x="0" y="-12"/>
                                    </p:animMotion>
                                  </p:childTnLst>
                                </p:cTn>
                              </p:par>
                              <p:par>
                                <p:cTn id="48" presetID="64" presetClass="path" presetSubtype="0" accel="50000" decel="50000" fill="hold" grpId="0" nodeType="withEffect">
                                  <p:stCondLst>
                                    <p:cond delay="0"/>
                                  </p:stCondLst>
                                  <p:childTnLst>
                                    <p:animMotion origin="layout" path="M 3.33333E-6 2.36056E-6 L 3.33333E-6 -0.02338 " pathEditMode="relative" rAng="0" ptsTypes="AA">
                                      <p:cBhvr>
                                        <p:cTn id="49" dur="700" spd="-100000" fill="hold"/>
                                        <p:tgtEl>
                                          <p:spTgt spid="32"/>
                                        </p:tgtEl>
                                        <p:attrNameLst>
                                          <p:attrName>ppt_x</p:attrName>
                                          <p:attrName>ppt_y</p:attrName>
                                        </p:attrNameLst>
                                      </p:cBhvr>
                                      <p:rCtr x="0" y="-12"/>
                                    </p:animMotion>
                                  </p:childTnLst>
                                </p:cTn>
                              </p:par>
                            </p:childTnLst>
                          </p:cTn>
                        </p:par>
                        <p:par>
                          <p:cTn id="50" fill="hold">
                            <p:stCondLst>
                              <p:cond delay="700"/>
                            </p:stCondLst>
                            <p:childTnLst>
                              <p:par>
                                <p:cTn id="51" presetID="10" presetClass="entr" presetSubtype="0" fill="hold" grpId="0"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700"/>
                                        <p:tgtEl>
                                          <p:spTgt spid="22"/>
                                        </p:tgtEl>
                                      </p:cBhvr>
                                    </p:animEffect>
                                  </p:childTnLst>
                                </p:cTn>
                              </p:par>
                              <p:par>
                                <p:cTn id="54" presetID="10" presetClass="entr" presetSubtype="0" fill="hold" grpId="0" nodeType="withEffect">
                                  <p:stCondLst>
                                    <p:cond delay="10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700"/>
                                        <p:tgtEl>
                                          <p:spTgt spid="20"/>
                                        </p:tgtEl>
                                      </p:cBhvr>
                                    </p:animEffect>
                                  </p:childTnLst>
                                </p:cTn>
                              </p:par>
                              <p:par>
                                <p:cTn id="57" presetID="10" presetClass="entr" presetSubtype="0" fill="hold" grpId="0" nodeType="withEffect">
                                  <p:stCondLst>
                                    <p:cond delay="200"/>
                                  </p:stCondLst>
                                  <p:childTnLst>
                                    <p:set>
                                      <p:cBhvr>
                                        <p:cTn id="58" dur="1" fill="hold">
                                          <p:stCondLst>
                                            <p:cond delay="0"/>
                                          </p:stCondLst>
                                        </p:cTn>
                                        <p:tgtEl>
                                          <p:spTgt spid="24"/>
                                        </p:tgtEl>
                                        <p:attrNameLst>
                                          <p:attrName>style.visibility</p:attrName>
                                        </p:attrNameLst>
                                      </p:cBhvr>
                                      <p:to>
                                        <p:strVal val="visible"/>
                                      </p:to>
                                    </p:set>
                                    <p:animEffect transition="in" filter="fade">
                                      <p:cBhvr>
                                        <p:cTn id="59" dur="700"/>
                                        <p:tgtEl>
                                          <p:spTgt spid="24"/>
                                        </p:tgtEl>
                                      </p:cBhvr>
                                    </p:animEffect>
                                  </p:childTnLst>
                                </p:cTn>
                              </p:par>
                              <p:par>
                                <p:cTn id="60" presetID="10" presetClass="entr" presetSubtype="0" fill="hold" grpId="0" nodeType="withEffect">
                                  <p:stCondLst>
                                    <p:cond delay="30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700"/>
                                        <p:tgtEl>
                                          <p:spTgt spid="21"/>
                                        </p:tgtEl>
                                      </p:cBhvr>
                                    </p:animEffect>
                                  </p:childTnLst>
                                </p:cTn>
                              </p:par>
                              <p:par>
                                <p:cTn id="63" presetID="10" presetClass="entr" presetSubtype="0" fill="hold" grpId="0" nodeType="withEffect">
                                  <p:stCondLst>
                                    <p:cond delay="400"/>
                                  </p:stCondLst>
                                  <p:childTnLst>
                                    <p:set>
                                      <p:cBhvr>
                                        <p:cTn id="64" dur="1" fill="hold">
                                          <p:stCondLst>
                                            <p:cond delay="0"/>
                                          </p:stCondLst>
                                        </p:cTn>
                                        <p:tgtEl>
                                          <p:spTgt spid="23"/>
                                        </p:tgtEl>
                                        <p:attrNameLst>
                                          <p:attrName>style.visibility</p:attrName>
                                        </p:attrNameLst>
                                      </p:cBhvr>
                                      <p:to>
                                        <p:strVal val="visible"/>
                                      </p:to>
                                    </p:set>
                                    <p:animEffect transition="in" filter="fade">
                                      <p:cBhvr>
                                        <p:cTn id="65" dur="7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5" grpId="1" animBg="1"/>
      <p:bldP spid="26" grpId="0" animBg="1"/>
      <p:bldP spid="26" grpId="1"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33" grpId="0" animBg="1"/>
      <p:bldP spid="33" grpId="1"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losing Slide-blue thank you">
    <p:spTree>
      <p:nvGrpSpPr>
        <p:cNvPr id="1" name=""/>
        <p:cNvGrpSpPr/>
        <p:nvPr/>
      </p:nvGrpSpPr>
      <p:grpSpPr>
        <a:xfrm>
          <a:off x="0" y="0"/>
          <a:ext cx="0" cy="0"/>
          <a:chOff x="0" y="0"/>
          <a:chExt cx="0" cy="0"/>
        </a:xfrm>
      </p:grpSpPr>
      <p:pic>
        <p:nvPicPr>
          <p:cNvPr id="35" name="Picture 34"/>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
        <p:nvSpPr>
          <p:cNvPr id="34" name="TextBox 33"/>
          <p:cNvSpPr txBox="1"/>
          <p:nvPr userDrawn="1"/>
        </p:nvSpPr>
        <p:spPr>
          <a:xfrm>
            <a:off x="644691" y="3060488"/>
            <a:ext cx="2437270" cy="646331"/>
          </a:xfrm>
          <a:prstGeom prst="rect">
            <a:avLst/>
          </a:prstGeom>
          <a:noFill/>
        </p:spPr>
        <p:txBody>
          <a:bodyPr wrap="none" rtlCol="0">
            <a:spAutoFit/>
          </a:bodyPr>
          <a:lstStyle/>
          <a:p>
            <a:r>
              <a:rPr lang="en-US" sz="3600" dirty="0" smtClean="0">
                <a:solidFill>
                  <a:srgbClr val="FFFFFF"/>
                </a:solidFill>
                <a:latin typeface="+mj-lt"/>
              </a:rPr>
              <a:t>Thank you.</a:t>
            </a:r>
            <a:endParaRPr lang="en-US" sz="3600" dirty="0">
              <a:solidFill>
                <a:srgbClr val="FFFFFF"/>
              </a:solidFill>
              <a:latin typeface="+mj-lt"/>
            </a:endParaRPr>
          </a:p>
        </p:txBody>
      </p:sp>
      <p:pic>
        <p:nvPicPr>
          <p:cNvPr id="18"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4669746" y="3078070"/>
            <a:ext cx="3669899" cy="610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6250"/>
                                  </p:iterate>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childTnLst>
                                </p:cTn>
                              </p:par>
                              <p:par>
                                <p:cTn id="8" presetID="10" presetClass="entr" presetSubtype="0" fill="hold"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losing Slide-red">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 name="Rectangle 3"/>
          <p:cNvSpPr>
            <a:spLocks noChangeArrowheads="1"/>
          </p:cNvSpPr>
          <p:nvPr/>
        </p:nvSpPr>
        <p:spPr bwMode="black">
          <a:xfrm>
            <a:off x="4373702" y="5844550"/>
            <a:ext cx="41443" cy="157016"/>
          </a:xfrm>
          <a:prstGeom prst="rect">
            <a:avLst/>
          </a:prstGeom>
          <a:solidFill>
            <a:schemeClr val="bg1"/>
          </a:solidFill>
          <a:ln w="9525">
            <a:noFill/>
            <a:miter lim="800000"/>
            <a:headEnd/>
            <a:tailEnd/>
          </a:ln>
        </p:spPr>
        <p:txBody>
          <a:bodyPr/>
          <a:lstStyle/>
          <a:p>
            <a:endParaRPr lang="en-US">
              <a:solidFill>
                <a:srgbClr val="0096D6"/>
              </a:solidFill>
              <a:latin typeface="+mj-lt"/>
            </a:endParaRPr>
          </a:p>
        </p:txBody>
      </p:sp>
      <p:sp>
        <p:nvSpPr>
          <p:cNvPr id="5" name="Freeform 4"/>
          <p:cNvSpPr>
            <a:spLocks/>
          </p:cNvSpPr>
          <p:nvPr/>
        </p:nvSpPr>
        <p:spPr bwMode="black">
          <a:xfrm>
            <a:off x="4615130" y="5840202"/>
            <a:ext cx="119991" cy="165712"/>
          </a:xfrm>
          <a:custGeom>
            <a:avLst/>
            <a:gdLst/>
            <a:ahLst/>
            <a:cxnLst>
              <a:cxn ang="0">
                <a:pos x="58" y="24"/>
              </a:cxn>
              <a:cxn ang="0">
                <a:pos x="42" y="20"/>
              </a:cxn>
              <a:cxn ang="0">
                <a:pos x="21" y="40"/>
              </a:cxn>
              <a:cxn ang="0">
                <a:pos x="42" y="60"/>
              </a:cxn>
              <a:cxn ang="0">
                <a:pos x="58" y="56"/>
              </a:cxn>
              <a:cxn ang="0">
                <a:pos x="58" y="77"/>
              </a:cxn>
              <a:cxn ang="0">
                <a:pos x="41" y="80"/>
              </a:cxn>
              <a:cxn ang="0">
                <a:pos x="0" y="40"/>
              </a:cxn>
              <a:cxn ang="0">
                <a:pos x="41" y="0"/>
              </a:cxn>
              <a:cxn ang="0">
                <a:pos x="58" y="3"/>
              </a:cxn>
              <a:cxn ang="0">
                <a:pos x="58" y="24"/>
              </a:cxn>
            </a:cxnLst>
            <a:rect l="0" t="0" r="r" b="b"/>
            <a:pathLst>
              <a:path w="58" h="80">
                <a:moveTo>
                  <a:pt x="58" y="24"/>
                </a:moveTo>
                <a:cubicBezTo>
                  <a:pt x="58" y="23"/>
                  <a:pt x="51" y="20"/>
                  <a:pt x="42" y="20"/>
                </a:cubicBezTo>
                <a:cubicBezTo>
                  <a:pt x="30" y="20"/>
                  <a:pt x="21" y="28"/>
                  <a:pt x="21" y="40"/>
                </a:cubicBezTo>
                <a:cubicBezTo>
                  <a:pt x="21" y="51"/>
                  <a:pt x="29" y="60"/>
                  <a:pt x="42" y="60"/>
                </a:cubicBezTo>
                <a:cubicBezTo>
                  <a:pt x="51" y="60"/>
                  <a:pt x="57" y="57"/>
                  <a:pt x="58" y="56"/>
                </a:cubicBezTo>
                <a:cubicBezTo>
                  <a:pt x="58" y="77"/>
                  <a:pt x="58" y="77"/>
                  <a:pt x="58" y="77"/>
                </a:cubicBezTo>
                <a:cubicBezTo>
                  <a:pt x="56" y="78"/>
                  <a:pt x="49" y="80"/>
                  <a:pt x="41" y="80"/>
                </a:cubicBezTo>
                <a:cubicBezTo>
                  <a:pt x="19" y="80"/>
                  <a:pt x="0" y="65"/>
                  <a:pt x="0" y="40"/>
                </a:cubicBezTo>
                <a:cubicBezTo>
                  <a:pt x="0" y="17"/>
                  <a:pt x="17" y="0"/>
                  <a:pt x="41" y="0"/>
                </a:cubicBezTo>
                <a:cubicBezTo>
                  <a:pt x="50"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6" name="Freeform 5"/>
          <p:cNvSpPr>
            <a:spLocks/>
          </p:cNvSpPr>
          <p:nvPr/>
        </p:nvSpPr>
        <p:spPr bwMode="black">
          <a:xfrm>
            <a:off x="4200221" y="5840202"/>
            <a:ext cx="119991" cy="165712"/>
          </a:xfrm>
          <a:custGeom>
            <a:avLst/>
            <a:gdLst/>
            <a:ahLst/>
            <a:cxnLst>
              <a:cxn ang="0">
                <a:pos x="58" y="24"/>
              </a:cxn>
              <a:cxn ang="0">
                <a:pos x="42" y="20"/>
              </a:cxn>
              <a:cxn ang="0">
                <a:pos x="21" y="40"/>
              </a:cxn>
              <a:cxn ang="0">
                <a:pos x="42" y="60"/>
              </a:cxn>
              <a:cxn ang="0">
                <a:pos x="58" y="56"/>
              </a:cxn>
              <a:cxn ang="0">
                <a:pos x="58" y="77"/>
              </a:cxn>
              <a:cxn ang="0">
                <a:pos x="40" y="80"/>
              </a:cxn>
              <a:cxn ang="0">
                <a:pos x="0" y="40"/>
              </a:cxn>
              <a:cxn ang="0">
                <a:pos x="40" y="0"/>
              </a:cxn>
              <a:cxn ang="0">
                <a:pos x="58" y="3"/>
              </a:cxn>
              <a:cxn ang="0">
                <a:pos x="58" y="24"/>
              </a:cxn>
            </a:cxnLst>
            <a:rect l="0" t="0" r="r" b="b"/>
            <a:pathLst>
              <a:path w="58" h="80">
                <a:moveTo>
                  <a:pt x="58" y="24"/>
                </a:moveTo>
                <a:cubicBezTo>
                  <a:pt x="57" y="23"/>
                  <a:pt x="51" y="20"/>
                  <a:pt x="42" y="20"/>
                </a:cubicBezTo>
                <a:cubicBezTo>
                  <a:pt x="29" y="20"/>
                  <a:pt x="21" y="28"/>
                  <a:pt x="21" y="40"/>
                </a:cubicBezTo>
                <a:cubicBezTo>
                  <a:pt x="21" y="51"/>
                  <a:pt x="29" y="60"/>
                  <a:pt x="42" y="60"/>
                </a:cubicBezTo>
                <a:cubicBezTo>
                  <a:pt x="51" y="60"/>
                  <a:pt x="57" y="57"/>
                  <a:pt x="58" y="56"/>
                </a:cubicBezTo>
                <a:cubicBezTo>
                  <a:pt x="58" y="77"/>
                  <a:pt x="58" y="77"/>
                  <a:pt x="58" y="77"/>
                </a:cubicBezTo>
                <a:cubicBezTo>
                  <a:pt x="56" y="78"/>
                  <a:pt x="49" y="80"/>
                  <a:pt x="40" y="80"/>
                </a:cubicBezTo>
                <a:cubicBezTo>
                  <a:pt x="19" y="80"/>
                  <a:pt x="0" y="65"/>
                  <a:pt x="0" y="40"/>
                </a:cubicBezTo>
                <a:cubicBezTo>
                  <a:pt x="0" y="17"/>
                  <a:pt x="17" y="0"/>
                  <a:pt x="40" y="0"/>
                </a:cubicBezTo>
                <a:cubicBezTo>
                  <a:pt x="49"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7" name="Freeform 6"/>
          <p:cNvSpPr>
            <a:spLocks noEditPoints="1"/>
          </p:cNvSpPr>
          <p:nvPr userDrawn="1"/>
        </p:nvSpPr>
        <p:spPr bwMode="black">
          <a:xfrm>
            <a:off x="4778491" y="5840202"/>
            <a:ext cx="164807" cy="165712"/>
          </a:xfrm>
          <a:custGeom>
            <a:avLst/>
            <a:gdLst/>
            <a:ahLst/>
            <a:cxnLst>
              <a:cxn ang="0">
                <a:pos x="80" y="40"/>
              </a:cxn>
              <a:cxn ang="0">
                <a:pos x="40" y="80"/>
              </a:cxn>
              <a:cxn ang="0">
                <a:pos x="0" y="40"/>
              </a:cxn>
              <a:cxn ang="0">
                <a:pos x="40" y="0"/>
              </a:cxn>
              <a:cxn ang="0">
                <a:pos x="80" y="40"/>
              </a:cxn>
              <a:cxn ang="0">
                <a:pos x="40" y="20"/>
              </a:cxn>
              <a:cxn ang="0">
                <a:pos x="20" y="40"/>
              </a:cxn>
              <a:cxn ang="0">
                <a:pos x="40" y="60"/>
              </a:cxn>
              <a:cxn ang="0">
                <a:pos x="60" y="40"/>
              </a:cxn>
              <a:cxn ang="0">
                <a:pos x="40" y="20"/>
              </a:cxn>
            </a:cxnLst>
            <a:rect l="0" t="0" r="r" b="b"/>
            <a:pathLst>
              <a:path w="80" h="80">
                <a:moveTo>
                  <a:pt x="80" y="40"/>
                </a:moveTo>
                <a:cubicBezTo>
                  <a:pt x="80" y="62"/>
                  <a:pt x="64" y="80"/>
                  <a:pt x="40" y="80"/>
                </a:cubicBezTo>
                <a:cubicBezTo>
                  <a:pt x="16" y="80"/>
                  <a:pt x="0" y="62"/>
                  <a:pt x="0" y="40"/>
                </a:cubicBezTo>
                <a:cubicBezTo>
                  <a:pt x="0" y="18"/>
                  <a:pt x="16" y="0"/>
                  <a:pt x="40" y="0"/>
                </a:cubicBezTo>
                <a:cubicBezTo>
                  <a:pt x="64" y="0"/>
                  <a:pt x="80" y="18"/>
                  <a:pt x="80" y="40"/>
                </a:cubicBezTo>
                <a:moveTo>
                  <a:pt x="40" y="20"/>
                </a:moveTo>
                <a:cubicBezTo>
                  <a:pt x="29" y="20"/>
                  <a:pt x="20" y="29"/>
                  <a:pt x="20" y="40"/>
                </a:cubicBezTo>
                <a:cubicBezTo>
                  <a:pt x="20" y="51"/>
                  <a:pt x="29" y="60"/>
                  <a:pt x="40" y="60"/>
                </a:cubicBezTo>
                <a:cubicBezTo>
                  <a:pt x="51" y="60"/>
                  <a:pt x="60" y="51"/>
                  <a:pt x="60" y="40"/>
                </a:cubicBezTo>
                <a:cubicBezTo>
                  <a:pt x="60" y="29"/>
                  <a:pt x="51" y="20"/>
                  <a:pt x="40" y="20"/>
                </a:cubicBezTo>
              </a:path>
            </a:pathLst>
          </a:custGeom>
          <a:solidFill>
            <a:schemeClr val="bg1"/>
          </a:solidFill>
          <a:ln w="9525">
            <a:noFill/>
            <a:round/>
            <a:headEnd/>
            <a:tailEnd/>
          </a:ln>
        </p:spPr>
        <p:txBody>
          <a:bodyPr/>
          <a:lstStyle/>
          <a:p>
            <a:endParaRPr lang="en-US">
              <a:solidFill>
                <a:srgbClr val="0096D6"/>
              </a:solidFill>
              <a:latin typeface="+mj-lt"/>
            </a:endParaRPr>
          </a:p>
        </p:txBody>
      </p:sp>
      <p:sp>
        <p:nvSpPr>
          <p:cNvPr id="8" name="Freeform 7"/>
          <p:cNvSpPr>
            <a:spLocks/>
          </p:cNvSpPr>
          <p:nvPr/>
        </p:nvSpPr>
        <p:spPr bwMode="black">
          <a:xfrm>
            <a:off x="4468634" y="5840202"/>
            <a:ext cx="107462" cy="165712"/>
          </a:xfrm>
          <a:custGeom>
            <a:avLst/>
            <a:gdLst/>
            <a:ahLst/>
            <a:cxnLst>
              <a:cxn ang="0">
                <a:pos x="47" y="19"/>
              </a:cxn>
              <a:cxn ang="0">
                <a:pos x="32" y="17"/>
              </a:cxn>
              <a:cxn ang="0">
                <a:pos x="20" y="23"/>
              </a:cxn>
              <a:cxn ang="0">
                <a:pos x="29" y="30"/>
              </a:cxn>
              <a:cxn ang="0">
                <a:pos x="34" y="32"/>
              </a:cxn>
              <a:cxn ang="0">
                <a:pos x="52" y="54"/>
              </a:cxn>
              <a:cxn ang="0">
                <a:pos x="21" y="80"/>
              </a:cxn>
              <a:cxn ang="0">
                <a:pos x="0" y="77"/>
              </a:cxn>
              <a:cxn ang="0">
                <a:pos x="0" y="60"/>
              </a:cxn>
              <a:cxn ang="0">
                <a:pos x="18" y="63"/>
              </a:cxn>
              <a:cxn ang="0">
                <a:pos x="32" y="56"/>
              </a:cxn>
              <a:cxn ang="0">
                <a:pos x="23" y="48"/>
              </a:cxn>
              <a:cxn ang="0">
                <a:pos x="19" y="47"/>
              </a:cxn>
              <a:cxn ang="0">
                <a:pos x="0" y="24"/>
              </a:cxn>
              <a:cxn ang="0">
                <a:pos x="28" y="0"/>
              </a:cxn>
              <a:cxn ang="0">
                <a:pos x="47" y="3"/>
              </a:cxn>
              <a:cxn ang="0">
                <a:pos x="47" y="19"/>
              </a:cxn>
            </a:cxnLst>
            <a:rect l="0" t="0" r="r" b="b"/>
            <a:pathLst>
              <a:path w="52" h="80">
                <a:moveTo>
                  <a:pt x="47" y="19"/>
                </a:moveTo>
                <a:cubicBezTo>
                  <a:pt x="47" y="19"/>
                  <a:pt x="38" y="17"/>
                  <a:pt x="32" y="17"/>
                </a:cubicBezTo>
                <a:cubicBezTo>
                  <a:pt x="24" y="17"/>
                  <a:pt x="20" y="19"/>
                  <a:pt x="20" y="23"/>
                </a:cubicBezTo>
                <a:cubicBezTo>
                  <a:pt x="20" y="28"/>
                  <a:pt x="26" y="29"/>
                  <a:pt x="29" y="30"/>
                </a:cubicBezTo>
                <a:cubicBezTo>
                  <a:pt x="34" y="32"/>
                  <a:pt x="34" y="32"/>
                  <a:pt x="34" y="32"/>
                </a:cubicBezTo>
                <a:cubicBezTo>
                  <a:pt x="47" y="36"/>
                  <a:pt x="52" y="45"/>
                  <a:pt x="52" y="54"/>
                </a:cubicBezTo>
                <a:cubicBezTo>
                  <a:pt x="52" y="73"/>
                  <a:pt x="35" y="80"/>
                  <a:pt x="21" y="80"/>
                </a:cubicBezTo>
                <a:cubicBezTo>
                  <a:pt x="10" y="80"/>
                  <a:pt x="1" y="78"/>
                  <a:pt x="0" y="77"/>
                </a:cubicBezTo>
                <a:cubicBezTo>
                  <a:pt x="0" y="60"/>
                  <a:pt x="0" y="60"/>
                  <a:pt x="0" y="60"/>
                </a:cubicBezTo>
                <a:cubicBezTo>
                  <a:pt x="2" y="60"/>
                  <a:pt x="10" y="63"/>
                  <a:pt x="18" y="63"/>
                </a:cubicBezTo>
                <a:cubicBezTo>
                  <a:pt x="28" y="63"/>
                  <a:pt x="32" y="60"/>
                  <a:pt x="32" y="56"/>
                </a:cubicBezTo>
                <a:cubicBezTo>
                  <a:pt x="32" y="52"/>
                  <a:pt x="28" y="49"/>
                  <a:pt x="23" y="48"/>
                </a:cubicBezTo>
                <a:cubicBezTo>
                  <a:pt x="22" y="48"/>
                  <a:pt x="21" y="47"/>
                  <a:pt x="19" y="47"/>
                </a:cubicBezTo>
                <a:cubicBezTo>
                  <a:pt x="9" y="43"/>
                  <a:pt x="0" y="37"/>
                  <a:pt x="0" y="24"/>
                </a:cubicBezTo>
                <a:cubicBezTo>
                  <a:pt x="0" y="10"/>
                  <a:pt x="10" y="0"/>
                  <a:pt x="28" y="0"/>
                </a:cubicBezTo>
                <a:cubicBezTo>
                  <a:pt x="37" y="0"/>
                  <a:pt x="46" y="3"/>
                  <a:pt x="47" y="3"/>
                </a:cubicBezTo>
                <a:lnTo>
                  <a:pt x="47" y="1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9" name="Freeform 8"/>
          <p:cNvSpPr>
            <a:spLocks/>
          </p:cNvSpPr>
          <p:nvPr/>
        </p:nvSpPr>
        <p:spPr bwMode="black">
          <a:xfrm>
            <a:off x="4117817" y="5654198"/>
            <a:ext cx="39033" cy="80682"/>
          </a:xfrm>
          <a:custGeom>
            <a:avLst/>
            <a:gdLst/>
            <a:ahLst/>
            <a:cxnLst>
              <a:cxn ang="0">
                <a:pos x="19" y="10"/>
              </a:cxn>
              <a:cxn ang="0">
                <a:pos x="10" y="0"/>
              </a:cxn>
              <a:cxn ang="0">
                <a:pos x="0" y="10"/>
              </a:cxn>
              <a:cxn ang="0">
                <a:pos x="0" y="30"/>
              </a:cxn>
              <a:cxn ang="0">
                <a:pos x="10" y="39"/>
              </a:cxn>
              <a:cxn ang="0">
                <a:pos x="19" y="30"/>
              </a:cxn>
              <a:cxn ang="0">
                <a:pos x="19" y="10"/>
              </a:cxn>
            </a:cxnLst>
            <a:rect l="0" t="0" r="r" b="b"/>
            <a:pathLst>
              <a:path w="19" h="39">
                <a:moveTo>
                  <a:pt x="19" y="10"/>
                </a:moveTo>
                <a:cubicBezTo>
                  <a:pt x="19" y="4"/>
                  <a:pt x="15" y="0"/>
                  <a:pt x="10" y="0"/>
                </a:cubicBezTo>
                <a:cubicBezTo>
                  <a:pt x="4" y="0"/>
                  <a:pt x="0" y="4"/>
                  <a:pt x="0" y="10"/>
                </a:cubicBezTo>
                <a:cubicBezTo>
                  <a:pt x="0" y="30"/>
                  <a:pt x="0" y="30"/>
                  <a:pt x="0" y="30"/>
                </a:cubicBezTo>
                <a:cubicBezTo>
                  <a:pt x="0" y="35"/>
                  <a:pt x="4" y="39"/>
                  <a:pt x="10"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0" name="Freeform 9"/>
          <p:cNvSpPr>
            <a:spLocks/>
          </p:cNvSpPr>
          <p:nvPr/>
        </p:nvSpPr>
        <p:spPr bwMode="black">
          <a:xfrm>
            <a:off x="4227206"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4" y="0"/>
                  <a:pt x="9" y="0"/>
                </a:cubicBezTo>
                <a:cubicBezTo>
                  <a:pt x="4" y="0"/>
                  <a:pt x="0" y="4"/>
                  <a:pt x="0" y="9"/>
                </a:cubicBezTo>
                <a:cubicBezTo>
                  <a:pt x="0" y="56"/>
                  <a:pt x="0" y="56"/>
                  <a:pt x="0" y="56"/>
                </a:cubicBezTo>
                <a:cubicBezTo>
                  <a:pt x="0" y="61"/>
                  <a:pt x="4" y="65"/>
                  <a:pt x="9" y="65"/>
                </a:cubicBezTo>
                <a:cubicBezTo>
                  <a:pt x="14"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1" name="Freeform 10"/>
          <p:cNvSpPr>
            <a:spLocks/>
          </p:cNvSpPr>
          <p:nvPr/>
        </p:nvSpPr>
        <p:spPr bwMode="black">
          <a:xfrm>
            <a:off x="4334669" y="5525687"/>
            <a:ext cx="39033" cy="248327"/>
          </a:xfrm>
          <a:custGeom>
            <a:avLst/>
            <a:gdLst/>
            <a:ahLst/>
            <a:cxnLst>
              <a:cxn ang="0">
                <a:pos x="19" y="9"/>
              </a:cxn>
              <a:cxn ang="0">
                <a:pos x="10" y="0"/>
              </a:cxn>
              <a:cxn ang="0">
                <a:pos x="0" y="9"/>
              </a:cxn>
              <a:cxn ang="0">
                <a:pos x="0" y="111"/>
              </a:cxn>
              <a:cxn ang="0">
                <a:pos x="10" y="120"/>
              </a:cxn>
              <a:cxn ang="0">
                <a:pos x="19" y="111"/>
              </a:cxn>
              <a:cxn ang="0">
                <a:pos x="19" y="9"/>
              </a:cxn>
            </a:cxnLst>
            <a:rect l="0" t="0" r="r" b="b"/>
            <a:pathLst>
              <a:path w="19" h="120">
                <a:moveTo>
                  <a:pt x="19" y="9"/>
                </a:moveTo>
                <a:cubicBezTo>
                  <a:pt x="19" y="4"/>
                  <a:pt x="15" y="0"/>
                  <a:pt x="10" y="0"/>
                </a:cubicBezTo>
                <a:cubicBezTo>
                  <a:pt x="5" y="0"/>
                  <a:pt x="0" y="4"/>
                  <a:pt x="0" y="9"/>
                </a:cubicBezTo>
                <a:cubicBezTo>
                  <a:pt x="0" y="111"/>
                  <a:pt x="0" y="111"/>
                  <a:pt x="0" y="111"/>
                </a:cubicBezTo>
                <a:cubicBezTo>
                  <a:pt x="0" y="116"/>
                  <a:pt x="5" y="120"/>
                  <a:pt x="10"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2" name="Freeform 11"/>
          <p:cNvSpPr>
            <a:spLocks/>
          </p:cNvSpPr>
          <p:nvPr/>
        </p:nvSpPr>
        <p:spPr bwMode="black">
          <a:xfrm>
            <a:off x="4444058"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5" y="0"/>
                  <a:pt x="9" y="0"/>
                </a:cubicBezTo>
                <a:cubicBezTo>
                  <a:pt x="4" y="0"/>
                  <a:pt x="0" y="4"/>
                  <a:pt x="0" y="9"/>
                </a:cubicBezTo>
                <a:cubicBezTo>
                  <a:pt x="0" y="56"/>
                  <a:pt x="0" y="56"/>
                  <a:pt x="0" y="56"/>
                </a:cubicBezTo>
                <a:cubicBezTo>
                  <a:pt x="0" y="61"/>
                  <a:pt x="4" y="65"/>
                  <a:pt x="9"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4" name="Freeform 13"/>
          <p:cNvSpPr>
            <a:spLocks/>
          </p:cNvSpPr>
          <p:nvPr/>
        </p:nvSpPr>
        <p:spPr bwMode="black">
          <a:xfrm>
            <a:off x="4551038" y="5654198"/>
            <a:ext cx="41443" cy="80682"/>
          </a:xfrm>
          <a:custGeom>
            <a:avLst/>
            <a:gdLst/>
            <a:ahLst/>
            <a:cxnLst>
              <a:cxn ang="0">
                <a:pos x="20" y="10"/>
              </a:cxn>
              <a:cxn ang="0">
                <a:pos x="10" y="0"/>
              </a:cxn>
              <a:cxn ang="0">
                <a:pos x="0" y="10"/>
              </a:cxn>
              <a:cxn ang="0">
                <a:pos x="0" y="30"/>
              </a:cxn>
              <a:cxn ang="0">
                <a:pos x="10" y="39"/>
              </a:cxn>
              <a:cxn ang="0">
                <a:pos x="20" y="30"/>
              </a:cxn>
              <a:cxn ang="0">
                <a:pos x="20" y="10"/>
              </a:cxn>
            </a:cxnLst>
            <a:rect l="0" t="0" r="r" b="b"/>
            <a:pathLst>
              <a:path w="20" h="39">
                <a:moveTo>
                  <a:pt x="20" y="10"/>
                </a:moveTo>
                <a:cubicBezTo>
                  <a:pt x="20" y="4"/>
                  <a:pt x="15" y="0"/>
                  <a:pt x="10" y="0"/>
                </a:cubicBezTo>
                <a:cubicBezTo>
                  <a:pt x="5" y="0"/>
                  <a:pt x="0" y="4"/>
                  <a:pt x="0" y="10"/>
                </a:cubicBezTo>
                <a:cubicBezTo>
                  <a:pt x="0" y="30"/>
                  <a:pt x="0" y="30"/>
                  <a:pt x="0" y="30"/>
                </a:cubicBezTo>
                <a:cubicBezTo>
                  <a:pt x="0" y="35"/>
                  <a:pt x="5" y="39"/>
                  <a:pt x="10" y="39"/>
                </a:cubicBezTo>
                <a:cubicBezTo>
                  <a:pt x="15" y="39"/>
                  <a:pt x="20" y="35"/>
                  <a:pt x="20" y="30"/>
                </a:cubicBezTo>
                <a:lnTo>
                  <a:pt x="20"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5" name="Freeform 14"/>
          <p:cNvSpPr>
            <a:spLocks/>
          </p:cNvSpPr>
          <p:nvPr/>
        </p:nvSpPr>
        <p:spPr bwMode="black">
          <a:xfrm>
            <a:off x="4660428"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4" y="0"/>
                  <a:pt x="0" y="4"/>
                  <a:pt x="0" y="9"/>
                </a:cubicBezTo>
                <a:cubicBezTo>
                  <a:pt x="0" y="56"/>
                  <a:pt x="0" y="56"/>
                  <a:pt x="0" y="56"/>
                </a:cubicBezTo>
                <a:cubicBezTo>
                  <a:pt x="0" y="61"/>
                  <a:pt x="4"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6" name="Freeform 15"/>
          <p:cNvSpPr>
            <a:spLocks/>
          </p:cNvSpPr>
          <p:nvPr/>
        </p:nvSpPr>
        <p:spPr bwMode="black">
          <a:xfrm>
            <a:off x="4769818" y="5525687"/>
            <a:ext cx="39515" cy="248327"/>
          </a:xfrm>
          <a:custGeom>
            <a:avLst/>
            <a:gdLst/>
            <a:ahLst/>
            <a:cxnLst>
              <a:cxn ang="0">
                <a:pos x="19" y="9"/>
              </a:cxn>
              <a:cxn ang="0">
                <a:pos x="9" y="0"/>
              </a:cxn>
              <a:cxn ang="0">
                <a:pos x="0" y="9"/>
              </a:cxn>
              <a:cxn ang="0">
                <a:pos x="0" y="111"/>
              </a:cxn>
              <a:cxn ang="0">
                <a:pos x="9" y="120"/>
              </a:cxn>
              <a:cxn ang="0">
                <a:pos x="19" y="111"/>
              </a:cxn>
              <a:cxn ang="0">
                <a:pos x="19" y="9"/>
              </a:cxn>
            </a:cxnLst>
            <a:rect l="0" t="0" r="r" b="b"/>
            <a:pathLst>
              <a:path w="19" h="120">
                <a:moveTo>
                  <a:pt x="19" y="9"/>
                </a:moveTo>
                <a:cubicBezTo>
                  <a:pt x="19" y="4"/>
                  <a:pt x="15" y="0"/>
                  <a:pt x="9" y="0"/>
                </a:cubicBezTo>
                <a:cubicBezTo>
                  <a:pt x="4" y="0"/>
                  <a:pt x="0" y="4"/>
                  <a:pt x="0" y="9"/>
                </a:cubicBezTo>
                <a:cubicBezTo>
                  <a:pt x="0" y="111"/>
                  <a:pt x="0" y="111"/>
                  <a:pt x="0" y="111"/>
                </a:cubicBezTo>
                <a:cubicBezTo>
                  <a:pt x="0" y="116"/>
                  <a:pt x="4" y="120"/>
                  <a:pt x="9"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7" name="Freeform 16"/>
          <p:cNvSpPr>
            <a:spLocks/>
          </p:cNvSpPr>
          <p:nvPr/>
        </p:nvSpPr>
        <p:spPr bwMode="black">
          <a:xfrm>
            <a:off x="4877279"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5" y="0"/>
                  <a:pt x="0" y="4"/>
                  <a:pt x="0" y="9"/>
                </a:cubicBezTo>
                <a:cubicBezTo>
                  <a:pt x="0" y="56"/>
                  <a:pt x="0" y="56"/>
                  <a:pt x="0" y="56"/>
                </a:cubicBezTo>
                <a:cubicBezTo>
                  <a:pt x="0" y="61"/>
                  <a:pt x="5"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8" name="Freeform 17"/>
          <p:cNvSpPr>
            <a:spLocks/>
          </p:cNvSpPr>
          <p:nvPr/>
        </p:nvSpPr>
        <p:spPr bwMode="black">
          <a:xfrm>
            <a:off x="4986669" y="5654198"/>
            <a:ext cx="39515" cy="80682"/>
          </a:xfrm>
          <a:custGeom>
            <a:avLst/>
            <a:gdLst/>
            <a:ahLst/>
            <a:cxnLst>
              <a:cxn ang="0">
                <a:pos x="19" y="10"/>
              </a:cxn>
              <a:cxn ang="0">
                <a:pos x="9" y="0"/>
              </a:cxn>
              <a:cxn ang="0">
                <a:pos x="0" y="10"/>
              </a:cxn>
              <a:cxn ang="0">
                <a:pos x="0" y="30"/>
              </a:cxn>
              <a:cxn ang="0">
                <a:pos x="9" y="39"/>
              </a:cxn>
              <a:cxn ang="0">
                <a:pos x="19" y="30"/>
              </a:cxn>
              <a:cxn ang="0">
                <a:pos x="19" y="10"/>
              </a:cxn>
            </a:cxnLst>
            <a:rect l="0" t="0" r="r" b="b"/>
            <a:pathLst>
              <a:path w="19" h="39">
                <a:moveTo>
                  <a:pt x="19" y="10"/>
                </a:moveTo>
                <a:cubicBezTo>
                  <a:pt x="19" y="4"/>
                  <a:pt x="15" y="0"/>
                  <a:pt x="9" y="0"/>
                </a:cubicBezTo>
                <a:cubicBezTo>
                  <a:pt x="4" y="0"/>
                  <a:pt x="0" y="4"/>
                  <a:pt x="0" y="10"/>
                </a:cubicBezTo>
                <a:cubicBezTo>
                  <a:pt x="0" y="30"/>
                  <a:pt x="0" y="30"/>
                  <a:pt x="0" y="30"/>
                </a:cubicBezTo>
                <a:cubicBezTo>
                  <a:pt x="0" y="35"/>
                  <a:pt x="4" y="39"/>
                  <a:pt x="9"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700"/>
                                        <p:tgtEl>
                                          <p:spTgt spid="11"/>
                                        </p:tgtEl>
                                      </p:cBhvr>
                                    </p:animEffect>
                                  </p:childTnLst>
                                </p:cTn>
                              </p:par>
                              <p:par>
                                <p:cTn id="11" presetID="10" presetClass="entr" presetSubtype="0" fill="hold" grpId="1"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700"/>
                                        <p:tgtEl>
                                          <p:spTgt spid="14"/>
                                        </p:tgtEl>
                                      </p:cBhvr>
                                    </p:animEffect>
                                  </p:childTnLst>
                                </p:cTn>
                              </p:par>
                              <p:par>
                                <p:cTn id="14" presetID="10" presetClass="entr" presetSubtype="0" fill="hold" grpId="1"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700"/>
                                        <p:tgtEl>
                                          <p:spTgt spid="16"/>
                                        </p:tgtEl>
                                      </p:cBhvr>
                                    </p:animEffect>
                                  </p:childTnLst>
                                </p:cTn>
                              </p:par>
                              <p:par>
                                <p:cTn id="17" presetID="10" presetClass="entr" presetSubtype="0" fill="hold" grpId="1"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700"/>
                                        <p:tgtEl>
                                          <p:spTgt spid="18"/>
                                        </p:tgtEl>
                                      </p:cBhvr>
                                    </p:animEffect>
                                  </p:childTnLst>
                                </p:cTn>
                              </p:par>
                              <p:par>
                                <p:cTn id="20" presetID="10" presetClass="entr" presetSubtype="0" fill="hold" grpId="1"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700"/>
                                        <p:tgtEl>
                                          <p:spTgt spid="10"/>
                                        </p:tgtEl>
                                      </p:cBhvr>
                                    </p:animEffect>
                                  </p:childTnLst>
                                </p:cTn>
                              </p:par>
                              <p:par>
                                <p:cTn id="23" presetID="10" presetClass="entr" presetSubtype="0" fill="hold" grpId="1"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700"/>
                                        <p:tgtEl>
                                          <p:spTgt spid="12"/>
                                        </p:tgtEl>
                                      </p:cBhvr>
                                    </p:animEffect>
                                  </p:childTnLst>
                                </p:cTn>
                              </p:par>
                              <p:par>
                                <p:cTn id="26" presetID="10" presetClass="entr" presetSubtype="0" fill="hold" grpId="1"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700"/>
                                        <p:tgtEl>
                                          <p:spTgt spid="15"/>
                                        </p:tgtEl>
                                      </p:cBhvr>
                                    </p:animEffect>
                                  </p:childTnLst>
                                </p:cTn>
                              </p:par>
                              <p:par>
                                <p:cTn id="29" presetID="10" presetClass="entr"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700"/>
                                        <p:tgtEl>
                                          <p:spTgt spid="17"/>
                                        </p:tgtEl>
                                      </p:cBhvr>
                                    </p:animEffect>
                                  </p:childTnLst>
                                </p:cTn>
                              </p:par>
                              <p:par>
                                <p:cTn id="32" presetID="42" presetClass="path" presetSubtype="0" accel="50000" decel="50000" fill="hold" grpId="0" nodeType="withEffect">
                                  <p:stCondLst>
                                    <p:cond delay="0"/>
                                  </p:stCondLst>
                                  <p:childTnLst>
                                    <p:animMotion origin="layout" path="M -5.55556E-7 -1.91391E-6 L -5.55556E-7 0.02314 " pathEditMode="relative" rAng="0" ptsTypes="AA">
                                      <p:cBhvr>
                                        <p:cTn id="33" dur="700" spd="-100000" fill="hold"/>
                                        <p:tgtEl>
                                          <p:spTgt spid="9"/>
                                        </p:tgtEl>
                                        <p:attrNameLst>
                                          <p:attrName>ppt_x</p:attrName>
                                          <p:attrName>ppt_y</p:attrName>
                                        </p:attrNameLst>
                                      </p:cBhvr>
                                      <p:rCtr x="0" y="12"/>
                                    </p:animMotion>
                                  </p:childTnLst>
                                </p:cTn>
                              </p:par>
                              <p:par>
                                <p:cTn id="34" presetID="42" presetClass="path" presetSubtype="0" accel="50000" decel="50000" fill="hold" grpId="0" nodeType="withEffect">
                                  <p:stCondLst>
                                    <p:cond delay="0"/>
                                  </p:stCondLst>
                                  <p:childTnLst>
                                    <p:animMotion origin="layout" path="M 4.72222E-6 -1.93242E-6 L 4.72222E-6 0.02962 " pathEditMode="relative" rAng="0" ptsTypes="AA">
                                      <p:cBhvr>
                                        <p:cTn id="35" dur="700" spd="-100000" fill="hold"/>
                                        <p:tgtEl>
                                          <p:spTgt spid="11"/>
                                        </p:tgtEl>
                                        <p:attrNameLst>
                                          <p:attrName>ppt_x</p:attrName>
                                          <p:attrName>ppt_y</p:attrName>
                                        </p:attrNameLst>
                                      </p:cBhvr>
                                      <p:rCtr x="0" y="15"/>
                                    </p:animMotion>
                                  </p:childTnLst>
                                </p:cTn>
                              </p:par>
                              <p:par>
                                <p:cTn id="36" presetID="42" presetClass="path" presetSubtype="0" accel="50000" decel="50000" fill="hold" grpId="0" nodeType="withEffect">
                                  <p:stCondLst>
                                    <p:cond delay="0"/>
                                  </p:stCondLst>
                                  <p:childTnLst>
                                    <p:animMotion origin="layout" path="M 0 -1.91391E-6 L 0 0.02314 " pathEditMode="relative" rAng="0" ptsTypes="AA">
                                      <p:cBhvr>
                                        <p:cTn id="37" dur="700" spd="-100000" fill="hold"/>
                                        <p:tgtEl>
                                          <p:spTgt spid="14"/>
                                        </p:tgtEl>
                                        <p:attrNameLst>
                                          <p:attrName>ppt_x</p:attrName>
                                          <p:attrName>ppt_y</p:attrName>
                                        </p:attrNameLst>
                                      </p:cBhvr>
                                      <p:rCtr x="0" y="12"/>
                                    </p:animMotion>
                                  </p:childTnLst>
                                </p:cTn>
                              </p:par>
                              <p:par>
                                <p:cTn id="38" presetID="42" presetClass="path" presetSubtype="0" accel="50000" decel="50000" fill="hold" grpId="0" nodeType="withEffect">
                                  <p:stCondLst>
                                    <p:cond delay="0"/>
                                  </p:stCondLst>
                                  <p:childTnLst>
                                    <p:animMotion origin="layout" path="M -4.72222E-6 -1.93242E-6 L -4.72222E-6 0.02962 " pathEditMode="relative" rAng="0" ptsTypes="AA">
                                      <p:cBhvr>
                                        <p:cTn id="39" dur="700" spd="-100000" fill="hold"/>
                                        <p:tgtEl>
                                          <p:spTgt spid="16"/>
                                        </p:tgtEl>
                                        <p:attrNameLst>
                                          <p:attrName>ppt_x</p:attrName>
                                          <p:attrName>ppt_y</p:attrName>
                                        </p:attrNameLst>
                                      </p:cBhvr>
                                      <p:rCtr x="0" y="15"/>
                                    </p:animMotion>
                                  </p:childTnLst>
                                </p:cTn>
                              </p:par>
                              <p:par>
                                <p:cTn id="40" presetID="42" presetClass="path" presetSubtype="0" accel="50000" decel="50000" fill="hold" grpId="0" nodeType="withEffect">
                                  <p:stCondLst>
                                    <p:cond delay="0"/>
                                  </p:stCondLst>
                                  <p:childTnLst>
                                    <p:animMotion origin="layout" path="M 4.16667E-6 -1.91391E-6 L 4.16667E-6 0.02314 " pathEditMode="relative" rAng="0" ptsTypes="AA">
                                      <p:cBhvr>
                                        <p:cTn id="41" dur="700" spd="-100000" fill="hold"/>
                                        <p:tgtEl>
                                          <p:spTgt spid="18"/>
                                        </p:tgtEl>
                                        <p:attrNameLst>
                                          <p:attrName>ppt_x</p:attrName>
                                          <p:attrName>ppt_y</p:attrName>
                                        </p:attrNameLst>
                                      </p:cBhvr>
                                      <p:rCtr x="0" y="12"/>
                                    </p:animMotion>
                                  </p:childTnLst>
                                </p:cTn>
                              </p:par>
                              <p:par>
                                <p:cTn id="42" presetID="64" presetClass="path" presetSubtype="0" accel="50000" decel="50000" fill="hold" grpId="0" nodeType="withEffect">
                                  <p:stCondLst>
                                    <p:cond delay="0"/>
                                  </p:stCondLst>
                                  <p:childTnLst>
                                    <p:animMotion origin="layout" path="M 2.77778E-7 2.36056E-6 L 2.77778E-7 -0.02338 " pathEditMode="relative" rAng="0" ptsTypes="AA">
                                      <p:cBhvr>
                                        <p:cTn id="43" dur="700" spd="-100000" fill="hold"/>
                                        <p:tgtEl>
                                          <p:spTgt spid="10"/>
                                        </p:tgtEl>
                                        <p:attrNameLst>
                                          <p:attrName>ppt_x</p:attrName>
                                          <p:attrName>ppt_y</p:attrName>
                                        </p:attrNameLst>
                                      </p:cBhvr>
                                      <p:rCtr x="0" y="-12"/>
                                    </p:animMotion>
                                  </p:childTnLst>
                                </p:cTn>
                              </p:par>
                              <p:par>
                                <p:cTn id="44" presetID="64" presetClass="path" presetSubtype="0" accel="50000" decel="50000" fill="hold" grpId="0" nodeType="withEffect">
                                  <p:stCondLst>
                                    <p:cond delay="0"/>
                                  </p:stCondLst>
                                  <p:childTnLst>
                                    <p:animMotion origin="layout" path="M -8.33333E-7 2.36056E-6 L -8.33333E-7 -0.02338 " pathEditMode="relative" rAng="0" ptsTypes="AA">
                                      <p:cBhvr>
                                        <p:cTn id="45" dur="700" spd="-100000" fill="hold"/>
                                        <p:tgtEl>
                                          <p:spTgt spid="12"/>
                                        </p:tgtEl>
                                        <p:attrNameLst>
                                          <p:attrName>ppt_x</p:attrName>
                                          <p:attrName>ppt_y</p:attrName>
                                        </p:attrNameLst>
                                      </p:cBhvr>
                                      <p:rCtr x="0" y="-12"/>
                                    </p:animMotion>
                                  </p:childTnLst>
                                </p:cTn>
                              </p:par>
                              <p:par>
                                <p:cTn id="46" presetID="64" presetClass="path" presetSubtype="0" accel="50000" decel="50000" fill="hold" grpId="0" nodeType="withEffect">
                                  <p:stCondLst>
                                    <p:cond delay="0"/>
                                  </p:stCondLst>
                                  <p:childTnLst>
                                    <p:animMotion origin="layout" path="M 4.44444E-6 2.36056E-6 L 4.44444E-6 -0.02338 " pathEditMode="relative" rAng="0" ptsTypes="AA">
                                      <p:cBhvr>
                                        <p:cTn id="47" dur="700" spd="-100000" fill="hold"/>
                                        <p:tgtEl>
                                          <p:spTgt spid="15"/>
                                        </p:tgtEl>
                                        <p:attrNameLst>
                                          <p:attrName>ppt_x</p:attrName>
                                          <p:attrName>ppt_y</p:attrName>
                                        </p:attrNameLst>
                                      </p:cBhvr>
                                      <p:rCtr x="0" y="-12"/>
                                    </p:animMotion>
                                  </p:childTnLst>
                                </p:cTn>
                              </p:par>
                              <p:par>
                                <p:cTn id="48" presetID="64" presetClass="path" presetSubtype="0" accel="50000" decel="50000" fill="hold" grpId="0" nodeType="withEffect">
                                  <p:stCondLst>
                                    <p:cond delay="0"/>
                                  </p:stCondLst>
                                  <p:childTnLst>
                                    <p:animMotion origin="layout" path="M 3.33333E-6 2.36056E-6 L 3.33333E-6 -0.02338 " pathEditMode="relative" rAng="0" ptsTypes="AA">
                                      <p:cBhvr>
                                        <p:cTn id="49" dur="700" spd="-100000" fill="hold"/>
                                        <p:tgtEl>
                                          <p:spTgt spid="17"/>
                                        </p:tgtEl>
                                        <p:attrNameLst>
                                          <p:attrName>ppt_x</p:attrName>
                                          <p:attrName>ppt_y</p:attrName>
                                        </p:attrNameLst>
                                      </p:cBhvr>
                                      <p:rCtr x="0" y="-12"/>
                                    </p:animMotion>
                                  </p:childTnLst>
                                </p:cTn>
                              </p:par>
                            </p:childTnLst>
                          </p:cTn>
                        </p:par>
                        <p:par>
                          <p:cTn id="50" fill="hold">
                            <p:stCondLst>
                              <p:cond delay="700"/>
                            </p:stCondLst>
                            <p:childTnLst>
                              <p:par>
                                <p:cTn id="51" presetID="10" presetClass="entr" presetSubtype="0" fill="hold" grpId="0" nodeType="after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700"/>
                                        <p:tgtEl>
                                          <p:spTgt spid="6"/>
                                        </p:tgtEl>
                                      </p:cBhvr>
                                    </p:animEffect>
                                  </p:childTnLst>
                                </p:cTn>
                              </p:par>
                              <p:par>
                                <p:cTn id="54" presetID="10" presetClass="entr" presetSubtype="0" fill="hold" grpId="0" nodeType="withEffect">
                                  <p:stCondLst>
                                    <p:cond delay="100"/>
                                  </p:stCondLst>
                                  <p:childTnLst>
                                    <p:set>
                                      <p:cBhvr>
                                        <p:cTn id="55" dur="1" fill="hold">
                                          <p:stCondLst>
                                            <p:cond delay="0"/>
                                          </p:stCondLst>
                                        </p:cTn>
                                        <p:tgtEl>
                                          <p:spTgt spid="4"/>
                                        </p:tgtEl>
                                        <p:attrNameLst>
                                          <p:attrName>style.visibility</p:attrName>
                                        </p:attrNameLst>
                                      </p:cBhvr>
                                      <p:to>
                                        <p:strVal val="visible"/>
                                      </p:to>
                                    </p:set>
                                    <p:animEffect transition="in" filter="fade">
                                      <p:cBhvr>
                                        <p:cTn id="56" dur="700"/>
                                        <p:tgtEl>
                                          <p:spTgt spid="4"/>
                                        </p:tgtEl>
                                      </p:cBhvr>
                                    </p:animEffect>
                                  </p:childTnLst>
                                </p:cTn>
                              </p:par>
                              <p:par>
                                <p:cTn id="57" presetID="10" presetClass="entr" presetSubtype="0" fill="hold" grpId="0" nodeType="withEffect">
                                  <p:stCondLst>
                                    <p:cond delay="200"/>
                                  </p:stCondLst>
                                  <p:childTnLst>
                                    <p:set>
                                      <p:cBhvr>
                                        <p:cTn id="58" dur="1" fill="hold">
                                          <p:stCondLst>
                                            <p:cond delay="0"/>
                                          </p:stCondLst>
                                        </p:cTn>
                                        <p:tgtEl>
                                          <p:spTgt spid="8"/>
                                        </p:tgtEl>
                                        <p:attrNameLst>
                                          <p:attrName>style.visibility</p:attrName>
                                        </p:attrNameLst>
                                      </p:cBhvr>
                                      <p:to>
                                        <p:strVal val="visible"/>
                                      </p:to>
                                    </p:set>
                                    <p:animEffect transition="in" filter="fade">
                                      <p:cBhvr>
                                        <p:cTn id="59" dur="700"/>
                                        <p:tgtEl>
                                          <p:spTgt spid="8"/>
                                        </p:tgtEl>
                                      </p:cBhvr>
                                    </p:animEffect>
                                  </p:childTnLst>
                                </p:cTn>
                              </p:par>
                              <p:par>
                                <p:cTn id="60" presetID="10" presetClass="entr" presetSubtype="0" fill="hold" grpId="0" nodeType="withEffect">
                                  <p:stCondLst>
                                    <p:cond delay="30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700"/>
                                        <p:tgtEl>
                                          <p:spTgt spid="5"/>
                                        </p:tgtEl>
                                      </p:cBhvr>
                                    </p:animEffect>
                                  </p:childTnLst>
                                </p:cTn>
                              </p:par>
                              <p:par>
                                <p:cTn id="63" presetID="10" presetClass="entr" presetSubtype="0" fill="hold" grpId="0" nodeType="withEffect">
                                  <p:stCondLst>
                                    <p:cond delay="400"/>
                                  </p:stCondLst>
                                  <p:childTnLst>
                                    <p:set>
                                      <p:cBhvr>
                                        <p:cTn id="64" dur="1" fill="hold">
                                          <p:stCondLst>
                                            <p:cond delay="0"/>
                                          </p:stCondLst>
                                        </p:cTn>
                                        <p:tgtEl>
                                          <p:spTgt spid="7"/>
                                        </p:tgtEl>
                                        <p:attrNameLst>
                                          <p:attrName>style.visibility</p:attrName>
                                        </p:attrNameLst>
                                      </p:cBhvr>
                                      <p:to>
                                        <p:strVal val="visible"/>
                                      </p:to>
                                    </p:set>
                                    <p:animEffect transition="in" filter="fade">
                                      <p:cBhvr>
                                        <p:cTn id="65"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9" grpId="1" animBg="1"/>
      <p:bldP spid="10" grpId="0" animBg="1"/>
      <p:bldP spid="10" grpId="1" animBg="1"/>
      <p:bldP spid="11" grpId="0" animBg="1"/>
      <p:bldP spid="11" grpId="1" animBg="1"/>
      <p:bldP spid="12" grpId="0" animBg="1"/>
      <p:bldP spid="12" grpId="1" animBg="1"/>
      <p:bldP spid="14" grpId="0" animBg="1"/>
      <p:bldP spid="14" grpId="1" animBg="1"/>
      <p:bldP spid="15" grpId="0" animBg="1"/>
      <p:bldP spid="15" grpId="1" animBg="1"/>
      <p:bldP spid="16" grpId="0" animBg="1"/>
      <p:bldP spid="16" grpId="1" animBg="1"/>
      <p:bldP spid="17" grpId="0" animBg="1"/>
      <p:bldP spid="17" grpId="1" animBg="1"/>
      <p:bldP spid="18" grpId="0" animBg="1"/>
      <p:bldP spid="18" grpId="1" animBg="1"/>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losing Slide-red thank you">
    <p:spTree>
      <p:nvGrpSpPr>
        <p:cNvPr id="1" name=""/>
        <p:cNvGrpSpPr/>
        <p:nvPr/>
      </p:nvGrpSpPr>
      <p:grpSpPr>
        <a:xfrm>
          <a:off x="0" y="0"/>
          <a:ext cx="0" cy="0"/>
          <a:chOff x="0" y="0"/>
          <a:chExt cx="0" cy="0"/>
        </a:xfrm>
      </p:grpSpPr>
      <p:pic>
        <p:nvPicPr>
          <p:cNvPr id="20" name="Picture 19"/>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34" name="TextBox 33"/>
          <p:cNvSpPr txBox="1"/>
          <p:nvPr userDrawn="1"/>
        </p:nvSpPr>
        <p:spPr>
          <a:xfrm>
            <a:off x="644691" y="3060488"/>
            <a:ext cx="2437270" cy="646331"/>
          </a:xfrm>
          <a:prstGeom prst="rect">
            <a:avLst/>
          </a:prstGeom>
          <a:noFill/>
        </p:spPr>
        <p:txBody>
          <a:bodyPr wrap="none" rtlCol="0">
            <a:spAutoFit/>
          </a:bodyPr>
          <a:lstStyle/>
          <a:p>
            <a:r>
              <a:rPr lang="en-US" sz="3600" dirty="0" smtClean="0">
                <a:solidFill>
                  <a:srgbClr val="FFFFFF"/>
                </a:solidFill>
                <a:latin typeface="+mj-lt"/>
              </a:rPr>
              <a:t>Thank you.</a:t>
            </a:r>
            <a:endParaRPr lang="en-US" sz="3600" dirty="0">
              <a:solidFill>
                <a:srgbClr val="FFFFFF"/>
              </a:solidFill>
              <a:latin typeface="+mj-lt"/>
            </a:endParaRPr>
          </a:p>
        </p:txBody>
      </p:sp>
      <p:pic>
        <p:nvPicPr>
          <p:cNvPr id="21"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4669746" y="3078070"/>
            <a:ext cx="3669899" cy="610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6250"/>
                                  </p:iterate>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childTnLst>
                                </p:cTn>
                              </p:par>
                              <p:par>
                                <p:cTn id="8" presetID="10" presetClass="entr" presetSubtype="0" fill="hold" nodeType="withEffect">
                                  <p:stCondLst>
                                    <p:cond delay="75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3885565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jpe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7"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
        <p:nvSpPr>
          <p:cNvPr id="2" name="Title Placeholder 1"/>
          <p:cNvSpPr>
            <a:spLocks noGrp="1"/>
          </p:cNvSpPr>
          <p:nvPr>
            <p:ph type="title"/>
          </p:nvPr>
        </p:nvSpPr>
        <p:spPr>
          <a:xfrm>
            <a:off x="229702" y="432215"/>
            <a:ext cx="8588861" cy="838200"/>
          </a:xfrm>
          <a:prstGeom prst="rect">
            <a:avLst/>
          </a:prstGeom>
        </p:spPr>
        <p:txBody>
          <a:bodyPr vert="horz" lIns="82296" tIns="45720" rIns="82296" bIns="45720" rtlCol="0" anchor="b" anchorCtr="0">
            <a:noAutofit/>
          </a:bodyPr>
          <a:lstStyle/>
          <a:p>
            <a:pPr lvl="0" algn="l" defTabSz="914400" rtl="0" eaLnBrk="1" latinLnBrk="0" hangingPunct="1">
              <a:lnSpc>
                <a:spcPct val="80000"/>
              </a:lnSpc>
              <a:spcBef>
                <a:spcPct val="0"/>
              </a:spcBef>
              <a:buNone/>
            </a:pPr>
            <a:r>
              <a:rPr lang="en-US" dirty="0" smtClean="0"/>
              <a:t>Slide Title Goes Here</a:t>
            </a:r>
            <a:endParaRPr lang="en-US" dirty="0"/>
          </a:p>
        </p:txBody>
      </p:sp>
      <p:sp>
        <p:nvSpPr>
          <p:cNvPr id="3" name="Text Placeholder 2"/>
          <p:cNvSpPr>
            <a:spLocks noGrp="1"/>
          </p:cNvSpPr>
          <p:nvPr>
            <p:ph type="body" idx="1"/>
          </p:nvPr>
        </p:nvSpPr>
        <p:spPr>
          <a:xfrm>
            <a:off x="229702" y="1339745"/>
            <a:ext cx="8577072" cy="4965699"/>
          </a:xfrm>
          <a:prstGeom prst="rect">
            <a:avLst/>
          </a:prstGeom>
        </p:spPr>
        <p:txBody>
          <a:bodyPr vert="horz" lIns="91440" tIns="45720" rIns="91440" bIns="45720" rtlCol="0">
            <a:noAutofit/>
          </a:bodyPr>
          <a:lstStyle/>
          <a:p>
            <a:pPr lvl="0"/>
            <a:r>
              <a:rPr lang="en-US" dirty="0" smtClean="0"/>
              <a:t>Body text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Rectangle 4"/>
          <p:cNvSpPr>
            <a:spLocks noChangeArrowheads="1"/>
          </p:cNvSpPr>
          <p:nvPr/>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11" name="Rectangle 5"/>
          <p:cNvSpPr>
            <a:spLocks noChangeArrowheads="1"/>
          </p:cNvSpPr>
          <p:nvPr/>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algn="r" defTabSz="814388">
              <a:lnSpc>
                <a:spcPct val="100000"/>
              </a:lnSpc>
            </a:pPr>
            <a:r>
              <a:rPr lang="en-US" sz="600" dirty="0">
                <a:solidFill>
                  <a:srgbClr val="808080"/>
                </a:solidFill>
                <a:latin typeface="+mj-lt"/>
              </a:rPr>
              <a:t>Cisco </a:t>
            </a:r>
            <a:r>
              <a:rPr lang="en-US" sz="600" dirty="0" smtClean="0">
                <a:solidFill>
                  <a:srgbClr val="808080"/>
                </a:solidFill>
                <a:latin typeface="+mj-lt"/>
              </a:rPr>
              <a:t>Public</a:t>
            </a:r>
            <a:endParaRPr lang="en-US" sz="600" dirty="0">
              <a:solidFill>
                <a:srgbClr val="808080"/>
              </a:solidFill>
              <a:latin typeface="+mj-lt"/>
            </a:endParaRPr>
          </a:p>
        </p:txBody>
      </p:sp>
      <p:sp>
        <p:nvSpPr>
          <p:cNvPr id="9" name="Rectangle 7"/>
          <p:cNvSpPr>
            <a:spLocks noChangeArrowheads="1"/>
          </p:cNvSpPr>
          <p:nvPr/>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 bg1="lt1" tx1="dk1" bg2="lt2" tx2="dk2" accent1="accent1" accent2="accent2" accent3="accent3" accent4="accent4" accent5="accent5" accent6="accent6" hlink="hlink" folHlink="folHlink"/>
  <p:sldLayoutIdLst>
    <p:sldLayoutId id="2147483898" r:id="rId1"/>
    <p:sldLayoutId id="2147483930" r:id="rId2"/>
    <p:sldLayoutId id="2147483929" r:id="rId3"/>
    <p:sldLayoutId id="2147483937" r:id="rId4"/>
    <p:sldLayoutId id="2147483900" r:id="rId5"/>
    <p:sldLayoutId id="2147483931" r:id="rId6"/>
    <p:sldLayoutId id="2147483932" r:id="rId7"/>
    <p:sldLayoutId id="2147483933" r:id="rId8"/>
    <p:sldLayoutId id="2147483902" r:id="rId9"/>
    <p:sldLayoutId id="2147483903" r:id="rId10"/>
    <p:sldLayoutId id="2147483935" r:id="rId11"/>
    <p:sldLayoutId id="2147483905" r:id="rId12"/>
    <p:sldLayoutId id="2147483906" r:id="rId13"/>
    <p:sldLayoutId id="2147483907" r:id="rId14"/>
    <p:sldLayoutId id="2147483908" r:id="rId15"/>
    <p:sldLayoutId id="2147483909" r:id="rId16"/>
    <p:sldLayoutId id="2147483910" r:id="rId17"/>
    <p:sldLayoutId id="2147483913" r:id="rId18"/>
    <p:sldLayoutId id="2147483911" r:id="rId19"/>
    <p:sldLayoutId id="2147483912" r:id="rId20"/>
    <p:sldLayoutId id="2147483914" r:id="rId21"/>
    <p:sldLayoutId id="2147483915" r:id="rId22"/>
    <p:sldLayoutId id="2147483916" r:id="rId23"/>
    <p:sldLayoutId id="2147483917" r:id="rId24"/>
    <p:sldLayoutId id="2147483918" r:id="rId25"/>
    <p:sldLayoutId id="2147483919" r:id="rId26"/>
    <p:sldLayoutId id="2147483921" r:id="rId27"/>
    <p:sldLayoutId id="2147483922" r:id="rId28"/>
    <p:sldLayoutId id="2147483936" r:id="rId29"/>
    <p:sldLayoutId id="2147483923" r:id="rId30"/>
    <p:sldLayoutId id="2147483924" r:id="rId31"/>
    <p:sldLayoutId id="2147483925" r:id="rId32"/>
    <p:sldLayoutId id="2147483926" r:id="rId33"/>
    <p:sldLayoutId id="2147483927" r:id="rId34"/>
    <p:sldLayoutId id="2147483938" r:id="rId35"/>
  </p:sldLayoutIdLst>
  <p:transition>
    <p:wipe dir="r"/>
  </p:transition>
  <p:timing>
    <p:tnLst>
      <p:par>
        <p:cTn id="1" dur="indefinite" restart="never" nodeType="tmRoot"/>
      </p:par>
    </p:tnLst>
  </p:timing>
  <p:txStyles>
    <p:title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p:titleStyle>
    <p:body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5.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35.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4.xml"/><Relationship Id="rId1" Type="http://schemas.openxmlformats.org/officeDocument/2006/relationships/slideLayout" Target="../slideLayouts/slideLayout35.xml"/><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35.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8.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35.xml"/><Relationship Id="rId4" Type="http://schemas.openxmlformats.org/officeDocument/2006/relationships/image" Target="../media/image45.png"/></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0.xml"/><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2.xml"/><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3.xml"/><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4.xml"/><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6.xml"/><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7.xml"/><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8.xml"/><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6381" y="4005943"/>
            <a:ext cx="3803355" cy="384721"/>
          </a:xfrm>
        </p:spPr>
        <p:txBody>
          <a:bodyPr/>
          <a:lstStyle/>
          <a:p>
            <a:r>
              <a:rPr lang="en-US" dirty="0" smtClean="0"/>
              <a:t>Arya Sedigh</a:t>
            </a:r>
            <a:endParaRPr lang="en-US" dirty="0"/>
          </a:p>
        </p:txBody>
      </p:sp>
      <p:sp>
        <p:nvSpPr>
          <p:cNvPr id="2" name="Title 1"/>
          <p:cNvSpPr>
            <a:spLocks noGrp="1"/>
          </p:cNvSpPr>
          <p:nvPr>
            <p:ph type="ctrTitle"/>
          </p:nvPr>
        </p:nvSpPr>
        <p:spPr>
          <a:xfrm>
            <a:off x="221393" y="722449"/>
            <a:ext cx="8112125" cy="2907239"/>
          </a:xfrm>
        </p:spPr>
        <p:txBody>
          <a:bodyPr/>
          <a:lstStyle/>
          <a:p>
            <a:r>
              <a:rPr lang="en-US" sz="4000" dirty="0" smtClean="0"/>
              <a:t>Chapter 6:</a:t>
            </a:r>
            <a:br>
              <a:rPr lang="en-US" sz="4000" dirty="0" smtClean="0"/>
            </a:br>
            <a:r>
              <a:rPr lang="en-US" sz="4000" dirty="0" smtClean="0"/>
              <a:t>LAN Redundancy</a:t>
            </a:r>
            <a:endParaRPr lang="en-US" sz="4000" dirty="0"/>
          </a:p>
        </p:txBody>
      </p:sp>
      <p:sp>
        <p:nvSpPr>
          <p:cNvPr id="5" name="Text Placeholder 4"/>
          <p:cNvSpPr>
            <a:spLocks noGrp="1"/>
          </p:cNvSpPr>
          <p:nvPr>
            <p:ph type="body" sz="quarter" idx="11"/>
          </p:nvPr>
        </p:nvSpPr>
        <p:spPr/>
        <p:txBody>
          <a:bodyPr/>
          <a:lstStyle/>
          <a:p>
            <a:r>
              <a:rPr lang="en-US" dirty="0" smtClean="0"/>
              <a:t>31/03/2016</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sz="4400" dirty="0" smtClean="0"/>
              <a:t>Chapter Outline</a:t>
            </a:r>
            <a:endParaRPr lang="en-US" sz="4400" dirty="0"/>
          </a:p>
        </p:txBody>
      </p:sp>
      <p:sp>
        <p:nvSpPr>
          <p:cNvPr id="12" name="Text Placeholder 11"/>
          <p:cNvSpPr>
            <a:spLocks noGrp="1"/>
          </p:cNvSpPr>
          <p:nvPr>
            <p:ph type="body" sz="quarter" idx="11"/>
          </p:nvPr>
        </p:nvSpPr>
        <p:spPr/>
        <p:txBody>
          <a:bodyPr/>
          <a:lstStyle/>
          <a:p>
            <a:r>
              <a:rPr lang="en-GB" dirty="0">
                <a:solidFill>
                  <a:schemeClr val="tx2"/>
                </a:solidFill>
              </a:rPr>
              <a:t>Introduction</a:t>
            </a:r>
          </a:p>
          <a:p>
            <a:r>
              <a:rPr lang="en-GB" dirty="0" smtClean="0">
                <a:solidFill>
                  <a:schemeClr val="tx2"/>
                </a:solidFill>
              </a:rPr>
              <a:t>Spanning </a:t>
            </a:r>
            <a:r>
              <a:rPr lang="en-GB" dirty="0">
                <a:solidFill>
                  <a:schemeClr val="tx2"/>
                </a:solidFill>
              </a:rPr>
              <a:t>Tree Concepts</a:t>
            </a:r>
          </a:p>
          <a:p>
            <a:r>
              <a:rPr lang="en-GB" dirty="0" smtClean="0">
                <a:solidFill>
                  <a:schemeClr val="tx2"/>
                </a:solidFill>
              </a:rPr>
              <a:t>Varieties </a:t>
            </a:r>
            <a:r>
              <a:rPr lang="en-GB" dirty="0">
                <a:solidFill>
                  <a:schemeClr val="tx2"/>
                </a:solidFill>
              </a:rPr>
              <a:t>of Spanning Tree Protocols</a:t>
            </a:r>
          </a:p>
          <a:p>
            <a:r>
              <a:rPr lang="en-GB" dirty="0" smtClean="0">
                <a:solidFill>
                  <a:schemeClr val="tx2"/>
                </a:solidFill>
              </a:rPr>
              <a:t>Spanning </a:t>
            </a:r>
            <a:r>
              <a:rPr lang="en-GB" dirty="0">
                <a:solidFill>
                  <a:schemeClr val="tx2"/>
                </a:solidFill>
              </a:rPr>
              <a:t>Tree Configuration</a:t>
            </a:r>
          </a:p>
          <a:p>
            <a:r>
              <a:rPr lang="en-GB" dirty="0" smtClean="0">
                <a:solidFill>
                  <a:schemeClr val="tx2"/>
                </a:solidFill>
              </a:rPr>
              <a:t>First-Hop </a:t>
            </a:r>
            <a:r>
              <a:rPr lang="en-GB" dirty="0">
                <a:solidFill>
                  <a:schemeClr val="tx2"/>
                </a:solidFill>
              </a:rPr>
              <a:t>Redundancy Protocols</a:t>
            </a:r>
          </a:p>
          <a:p>
            <a:r>
              <a:rPr lang="en-GB" dirty="0" smtClean="0">
                <a:solidFill>
                  <a:schemeClr val="tx2"/>
                </a:solidFill>
              </a:rPr>
              <a:t>Summary</a:t>
            </a:r>
            <a:endParaRPr lang="en-GB" dirty="0">
              <a:solidFill>
                <a:schemeClr val="tx2"/>
              </a:solidFill>
            </a:endParaRPr>
          </a:p>
        </p:txBody>
      </p:sp>
    </p:spTree>
    <p:extLst>
      <p:ext uri="{BB962C8B-B14F-4D97-AF65-F5344CB8AC3E}">
        <p14:creationId xmlns:p14="http://schemas.microsoft.com/office/powerpoint/2010/main" val="3305422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74638" y="493713"/>
            <a:ext cx="8145462" cy="838200"/>
          </a:xfrm>
        </p:spPr>
        <p:txBody>
          <a:bodyPr/>
          <a:lstStyle/>
          <a:p>
            <a:pPr eaLnBrk="1" hangingPunct="1"/>
            <a:r>
              <a:rPr lang="en-US" dirty="0" smtClean="0">
                <a:ea typeface="ＭＳ Ｐゴシック" pitchFamily="34" charset="-128"/>
              </a:rPr>
              <a:t>Chapter </a:t>
            </a:r>
            <a:r>
              <a:rPr lang="en-US" dirty="0" smtClean="0">
                <a:ea typeface="ＭＳ Ｐゴシック" pitchFamily="34" charset="-128"/>
              </a:rPr>
              <a:t>6: </a:t>
            </a:r>
            <a:r>
              <a:rPr lang="en-US" dirty="0" smtClean="0">
                <a:ea typeface="ＭＳ Ｐゴシック" pitchFamily="34" charset="-128"/>
              </a:rPr>
              <a:t>Objectives</a:t>
            </a:r>
          </a:p>
        </p:txBody>
      </p:sp>
      <p:sp>
        <p:nvSpPr>
          <p:cNvPr id="6147" name="Rectangle 3"/>
          <p:cNvSpPr>
            <a:spLocks noGrp="1" noChangeArrowheads="1"/>
          </p:cNvSpPr>
          <p:nvPr>
            <p:ph idx="1"/>
          </p:nvPr>
        </p:nvSpPr>
        <p:spPr>
          <a:xfrm>
            <a:off x="551543" y="1471613"/>
            <a:ext cx="8331199" cy="4437062"/>
          </a:xfrm>
        </p:spPr>
        <p:txBody>
          <a:bodyPr/>
          <a:lstStyle/>
          <a:p>
            <a:r>
              <a:rPr lang="en-US" sz="2000" dirty="0" smtClean="0">
                <a:latin typeface="Calibri" panose="020F0502020204030204" pitchFamily="34" charset="0"/>
              </a:rPr>
              <a:t>Issues with implementing a redundant network.</a:t>
            </a:r>
          </a:p>
          <a:p>
            <a:r>
              <a:rPr lang="en-US" sz="2000" dirty="0" smtClean="0">
                <a:latin typeface="Calibri" panose="020F0502020204030204" pitchFamily="34" charset="0"/>
              </a:rPr>
              <a:t>IEEE 802.1D </a:t>
            </a:r>
            <a:r>
              <a:rPr lang="en-US" sz="2000" dirty="0" smtClean="0">
                <a:solidFill>
                  <a:srgbClr val="FF0000"/>
                </a:solidFill>
                <a:latin typeface="Calibri" panose="020F0502020204030204" pitchFamily="34" charset="0"/>
              </a:rPr>
              <a:t>STP</a:t>
            </a:r>
            <a:r>
              <a:rPr lang="en-US" sz="2000" dirty="0" smtClean="0">
                <a:latin typeface="Calibri" panose="020F0502020204030204" pitchFamily="34" charset="0"/>
              </a:rPr>
              <a:t> operation.</a:t>
            </a:r>
          </a:p>
          <a:p>
            <a:r>
              <a:rPr lang="en-US" sz="2000" dirty="0" smtClean="0">
                <a:latin typeface="Calibri" panose="020F0502020204030204" pitchFamily="34" charset="0"/>
              </a:rPr>
              <a:t>Spanning tree varieties.</a:t>
            </a:r>
          </a:p>
          <a:p>
            <a:r>
              <a:rPr lang="en-US" sz="2000" dirty="0" smtClean="0">
                <a:latin typeface="Calibri" panose="020F0502020204030204" pitchFamily="34" charset="0"/>
              </a:rPr>
              <a:t>PVST+ and Rapid PVST+.</a:t>
            </a:r>
          </a:p>
          <a:p>
            <a:r>
              <a:rPr lang="en-US" sz="2000" dirty="0" smtClean="0">
                <a:latin typeface="Calibri" panose="020F0502020204030204" pitchFamily="34" charset="0"/>
              </a:rPr>
              <a:t>Configure PVST+ and Rapid PVST+.</a:t>
            </a:r>
          </a:p>
          <a:p>
            <a:r>
              <a:rPr lang="en-US" sz="2000" dirty="0">
                <a:latin typeface="Calibri" panose="020F0502020204030204" pitchFamily="34" charset="0"/>
              </a:rPr>
              <a:t>C</a:t>
            </a:r>
            <a:r>
              <a:rPr lang="en-US" sz="2000" dirty="0" smtClean="0">
                <a:latin typeface="Calibri" panose="020F0502020204030204" pitchFamily="34" charset="0"/>
              </a:rPr>
              <a:t>ommon STP configuration issues.</a:t>
            </a:r>
          </a:p>
          <a:p>
            <a:r>
              <a:rPr lang="en-US" sz="2000" dirty="0" smtClean="0">
                <a:latin typeface="Calibri" panose="020F0502020204030204" pitchFamily="34" charset="0"/>
              </a:rPr>
              <a:t>Purpose and </a:t>
            </a:r>
            <a:r>
              <a:rPr lang="en-US" sz="2000" dirty="0">
                <a:latin typeface="Calibri" panose="020F0502020204030204" pitchFamily="34" charset="0"/>
              </a:rPr>
              <a:t>operation of </a:t>
            </a:r>
            <a:r>
              <a:rPr lang="en-US" sz="2000" u="sng" dirty="0">
                <a:latin typeface="Calibri" panose="020F0502020204030204" pitchFamily="34" charset="0"/>
              </a:rPr>
              <a:t>first hop redundancy protocols</a:t>
            </a:r>
            <a:r>
              <a:rPr lang="en-US" sz="2000" dirty="0">
                <a:latin typeface="Calibri" panose="020F0502020204030204" pitchFamily="34" charset="0"/>
              </a:rPr>
              <a:t>.</a:t>
            </a:r>
          </a:p>
          <a:p>
            <a:r>
              <a:rPr lang="en-US" sz="2000" dirty="0" smtClean="0">
                <a:latin typeface="Calibri" panose="020F0502020204030204" pitchFamily="34" charset="0"/>
              </a:rPr>
              <a:t>Varieties </a:t>
            </a:r>
            <a:r>
              <a:rPr lang="en-US" sz="2000" dirty="0">
                <a:latin typeface="Calibri" panose="020F0502020204030204" pitchFamily="34" charset="0"/>
              </a:rPr>
              <a:t>of first hop redundancy protocols.</a:t>
            </a:r>
          </a:p>
          <a:p>
            <a:r>
              <a:rPr lang="en-US" sz="2000" dirty="0" smtClean="0">
                <a:latin typeface="Calibri" panose="020F0502020204030204" pitchFamily="34" charset="0"/>
              </a:rPr>
              <a:t>Configuration and Verification of HSRP </a:t>
            </a:r>
            <a:r>
              <a:rPr lang="en-US" sz="2000" dirty="0">
                <a:latin typeface="Calibri" panose="020F0502020204030204" pitchFamily="34" charset="0"/>
              </a:rPr>
              <a:t>and GLBP implementations</a:t>
            </a:r>
            <a:r>
              <a:rPr lang="en-US" sz="1800" dirty="0">
                <a:latin typeface="Calibri" panose="020F0502020204030204" pitchFamily="34" charset="0"/>
              </a:rPr>
              <a:t>.</a:t>
            </a:r>
          </a:p>
          <a:p>
            <a:endParaRPr lang="en-US" sz="1800" dirty="0" smtClean="0">
              <a:latin typeface="Calibri" panose="020F0502020204030204" pitchFamily="34" charset="0"/>
            </a:endParaRPr>
          </a:p>
        </p:txBody>
      </p:sp>
    </p:spTree>
    <p:extLst>
      <p:ext uri="{BB962C8B-B14F-4D97-AF65-F5344CB8AC3E}">
        <p14:creationId xmlns:p14="http://schemas.microsoft.com/office/powerpoint/2010/main" val="33934983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
            </a:r>
            <a:br>
              <a:rPr lang="en-US" sz="2800" dirty="0" smtClean="0"/>
            </a:br>
            <a:r>
              <a:rPr lang="en-US" sz="2800" dirty="0" smtClean="0"/>
              <a:t>Spanning Tree Concepts</a:t>
            </a:r>
            <a:endParaRPr lang="en-US" sz="2800" dirty="0"/>
          </a:p>
        </p:txBody>
      </p:sp>
    </p:spTree>
    <p:extLst>
      <p:ext uri="{BB962C8B-B14F-4D97-AF65-F5344CB8AC3E}">
        <p14:creationId xmlns:p14="http://schemas.microsoft.com/office/powerpoint/2010/main" val="3607153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624345"/>
            <a:ext cx="8145462" cy="838200"/>
          </a:xfrm>
        </p:spPr>
        <p:txBody>
          <a:bodyPr/>
          <a:lstStyle/>
          <a:p>
            <a:r>
              <a:rPr lang="en-US" sz="1800" dirty="0" smtClean="0">
                <a:ea typeface="ＭＳ Ｐゴシック" pitchFamily="34" charset="-128"/>
              </a:rPr>
              <a:t>Purpose of Spanning Tree</a:t>
            </a:r>
            <a:r>
              <a:rPr lang="en-US" dirty="0">
                <a:ea typeface="ＭＳ Ｐゴシック" pitchFamily="34" charset="-128"/>
              </a:rPr>
              <a:t/>
            </a:r>
            <a:br>
              <a:rPr lang="en-US" dirty="0">
                <a:ea typeface="ＭＳ Ｐゴシック" pitchFamily="34" charset="-128"/>
              </a:rPr>
            </a:br>
            <a:r>
              <a:rPr lang="en-US" dirty="0">
                <a:gradFill flip="none" rotWithShape="1">
                  <a:gsLst>
                    <a:gs pos="16000">
                      <a:schemeClr val="accent5"/>
                    </a:gs>
                    <a:gs pos="100000">
                      <a:srgbClr val="28A7DF"/>
                    </a:gs>
                  </a:gsLst>
                  <a:lin ang="1800000" scaled="0"/>
                  <a:tileRect/>
                </a:gradFill>
                <a:ea typeface="ＭＳ Ｐゴシック" pitchFamily="34" charset="-128"/>
              </a:rPr>
              <a:t>R</a:t>
            </a:r>
            <a:r>
              <a:rPr lang="en-US" dirty="0" smtClean="0">
                <a:gradFill flip="none" rotWithShape="1">
                  <a:gsLst>
                    <a:gs pos="16000">
                      <a:schemeClr val="accent5"/>
                    </a:gs>
                    <a:gs pos="100000">
                      <a:srgbClr val="28A7DF"/>
                    </a:gs>
                  </a:gsLst>
                  <a:lin ang="1800000" scaled="0"/>
                  <a:tileRect/>
                </a:gradFill>
                <a:ea typeface="ＭＳ Ｐゴシック" pitchFamily="34" charset="-128"/>
              </a:rPr>
              <a:t>edundancy</a:t>
            </a:r>
            <a:r>
              <a:rPr lang="en-US" dirty="0" smtClean="0">
                <a:ea typeface="ＭＳ Ｐゴシック" pitchFamily="34" charset="-128"/>
              </a:rPr>
              <a:t> at OSI Layers 1 and 2</a:t>
            </a:r>
            <a:endParaRPr lang="en-US" dirty="0"/>
          </a:p>
        </p:txBody>
      </p:sp>
      <p:sp>
        <p:nvSpPr>
          <p:cNvPr id="5" name="Content Placeholder 4"/>
          <p:cNvSpPr>
            <a:spLocks noGrp="1"/>
          </p:cNvSpPr>
          <p:nvPr>
            <p:ph idx="1"/>
          </p:nvPr>
        </p:nvSpPr>
        <p:spPr>
          <a:xfrm>
            <a:off x="670153" y="1753283"/>
            <a:ext cx="7940675" cy="3571875"/>
          </a:xfrm>
        </p:spPr>
        <p:txBody>
          <a:bodyPr/>
          <a:lstStyle/>
          <a:p>
            <a:pPr>
              <a:buNone/>
            </a:pPr>
            <a:r>
              <a:rPr lang="en-US" sz="2000" dirty="0" smtClean="0"/>
              <a:t>Multiple cabled paths between switches: </a:t>
            </a:r>
          </a:p>
          <a:p>
            <a:r>
              <a:rPr lang="en-US" sz="2000" dirty="0" smtClean="0"/>
              <a:t>Provide </a:t>
            </a:r>
            <a:r>
              <a:rPr lang="en-US" sz="2000" dirty="0" smtClean="0">
                <a:gradFill>
                  <a:gsLst>
                    <a:gs pos="16000">
                      <a:schemeClr val="accent5"/>
                    </a:gs>
                    <a:gs pos="100000">
                      <a:srgbClr val="28A7DF"/>
                    </a:gs>
                  </a:gsLst>
                  <a:lin ang="1800000" scaled="0"/>
                </a:gradFill>
              </a:rPr>
              <a:t>physical redundancy</a:t>
            </a:r>
            <a:r>
              <a:rPr lang="en-US" sz="2000" dirty="0" smtClean="0"/>
              <a:t> in a switched network.</a:t>
            </a:r>
          </a:p>
          <a:p>
            <a:r>
              <a:rPr lang="en-US" sz="2000" dirty="0" smtClean="0"/>
              <a:t>Improves the </a:t>
            </a:r>
            <a:r>
              <a:rPr lang="en-US" sz="2000" b="1" dirty="0" smtClean="0"/>
              <a:t>reliability</a:t>
            </a:r>
            <a:r>
              <a:rPr lang="en-US" sz="2000" dirty="0" smtClean="0"/>
              <a:t> and </a:t>
            </a:r>
            <a:r>
              <a:rPr lang="en-US" sz="2000" b="1" dirty="0" smtClean="0"/>
              <a:t>availability</a:t>
            </a:r>
            <a:r>
              <a:rPr lang="en-US" sz="2000" dirty="0" smtClean="0"/>
              <a:t> of the network. </a:t>
            </a:r>
          </a:p>
          <a:p>
            <a:r>
              <a:rPr lang="en-US" sz="2000" dirty="0" smtClean="0"/>
              <a:t>Enables users to access network resources, despite path disruption.</a:t>
            </a:r>
            <a:endParaRPr lang="en-US" sz="2000" dirty="0"/>
          </a:p>
        </p:txBody>
      </p:sp>
      <p:pic>
        <p:nvPicPr>
          <p:cNvPr id="1026" name="Picture 2"/>
          <p:cNvPicPr>
            <a:picLocks noChangeAspect="1" noChangeArrowheads="1"/>
          </p:cNvPicPr>
          <p:nvPr/>
        </p:nvPicPr>
        <p:blipFill>
          <a:blip r:embed="rId3" cstate="print"/>
          <a:srcRect l="50645" t="43651" r="17004" b="29421"/>
          <a:stretch>
            <a:fillRect/>
          </a:stretch>
        </p:blipFill>
        <p:spPr bwMode="auto">
          <a:xfrm>
            <a:off x="2470332" y="3706040"/>
            <a:ext cx="5396411" cy="25254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8739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1074279"/>
            <a:ext cx="8145462" cy="838200"/>
          </a:xfrm>
        </p:spPr>
        <p:txBody>
          <a:bodyPr/>
          <a:lstStyle/>
          <a:p>
            <a:r>
              <a:rPr lang="en-US" sz="1800" dirty="0" smtClean="0">
                <a:ea typeface="ＭＳ Ｐゴシック" pitchFamily="34" charset="-128"/>
              </a:rPr>
              <a:t>Purpose of Spanning Tree</a:t>
            </a:r>
            <a:r>
              <a:rPr lang="en-US" dirty="0">
                <a:ea typeface="ＭＳ Ｐゴシック" pitchFamily="34" charset="-128"/>
              </a:rPr>
              <a:t/>
            </a:r>
            <a:br>
              <a:rPr lang="en-US" dirty="0">
                <a:ea typeface="ＭＳ Ｐゴシック" pitchFamily="34" charset="-128"/>
              </a:rPr>
            </a:br>
            <a:r>
              <a:rPr lang="en-US" dirty="0" smtClean="0"/>
              <a:t>Issues with Layer </a:t>
            </a:r>
            <a:r>
              <a:rPr lang="en-US" dirty="0"/>
              <a:t>1 Redundancy: </a:t>
            </a:r>
            <a:r>
              <a:rPr lang="en-US" dirty="0" smtClean="0"/>
              <a:t/>
            </a:r>
            <a:br>
              <a:rPr lang="en-US" dirty="0" smtClean="0"/>
            </a:br>
            <a:r>
              <a:rPr lang="en-US" dirty="0" smtClean="0">
                <a:gradFill flip="none" rotWithShape="1">
                  <a:gsLst>
                    <a:gs pos="16000">
                      <a:schemeClr val="accent2"/>
                    </a:gs>
                    <a:gs pos="100000">
                      <a:srgbClr val="28A7DF"/>
                    </a:gs>
                  </a:gsLst>
                  <a:lin ang="1800000" scaled="0"/>
                  <a:tileRect/>
                </a:gradFill>
              </a:rPr>
              <a:t>MAC </a:t>
            </a:r>
            <a:r>
              <a:rPr lang="en-US" dirty="0">
                <a:gradFill flip="none" rotWithShape="1">
                  <a:gsLst>
                    <a:gs pos="16000">
                      <a:schemeClr val="accent2"/>
                    </a:gs>
                    <a:gs pos="100000">
                      <a:srgbClr val="28A7DF"/>
                    </a:gs>
                  </a:gsLst>
                  <a:lin ang="1800000" scaled="0"/>
                  <a:tileRect/>
                </a:gradFill>
              </a:rPr>
              <a:t>Database Instability</a:t>
            </a:r>
          </a:p>
        </p:txBody>
      </p:sp>
      <p:sp>
        <p:nvSpPr>
          <p:cNvPr id="5" name="Content Placeholder 4"/>
          <p:cNvSpPr>
            <a:spLocks noGrp="1"/>
          </p:cNvSpPr>
          <p:nvPr>
            <p:ph idx="1"/>
          </p:nvPr>
        </p:nvSpPr>
        <p:spPr>
          <a:xfrm>
            <a:off x="655638" y="2041464"/>
            <a:ext cx="7940675" cy="3835230"/>
          </a:xfrm>
        </p:spPr>
        <p:txBody>
          <a:bodyPr/>
          <a:lstStyle/>
          <a:p>
            <a:r>
              <a:rPr lang="en-US" sz="2000" dirty="0"/>
              <a:t>Ethernet frames do not have a time to live (TTL) </a:t>
            </a:r>
            <a:r>
              <a:rPr lang="en-US" sz="2000" dirty="0" smtClean="0"/>
              <a:t>attribute. </a:t>
            </a:r>
          </a:p>
          <a:p>
            <a:pPr marL="742950" lvl="1" indent="-285750">
              <a:buFont typeface="Arial" pitchFamily="34" charset="0"/>
              <a:buChar char="•"/>
            </a:pPr>
            <a:r>
              <a:rPr lang="en-US" dirty="0" smtClean="0"/>
              <a:t>Frames continue </a:t>
            </a:r>
            <a:r>
              <a:rPr lang="en-US" dirty="0"/>
              <a:t>to </a:t>
            </a:r>
            <a:r>
              <a:rPr lang="en-US" b="1" dirty="0"/>
              <a:t>propagate between switches endlessly</a:t>
            </a:r>
            <a:r>
              <a:rPr lang="en-US" dirty="0"/>
              <a:t>, or until a link is disrupted </a:t>
            </a:r>
            <a:r>
              <a:rPr lang="en-US" dirty="0" smtClean="0"/>
              <a:t>and breaks the loop. </a:t>
            </a:r>
          </a:p>
          <a:p>
            <a:pPr marL="742950" lvl="1" indent="-285750">
              <a:buFont typeface="Arial" pitchFamily="34" charset="0"/>
              <a:buChar char="•"/>
            </a:pPr>
            <a:r>
              <a:rPr lang="en-US" dirty="0" smtClean="0"/>
              <a:t>Results in </a:t>
            </a:r>
            <a:r>
              <a:rPr lang="en-US" dirty="0"/>
              <a:t>MAC database instability. </a:t>
            </a:r>
            <a:endParaRPr lang="en-US" dirty="0" smtClean="0"/>
          </a:p>
          <a:p>
            <a:pPr marL="742950" lvl="1" indent="-285750">
              <a:buFont typeface="Arial" pitchFamily="34" charset="0"/>
              <a:buChar char="•"/>
            </a:pPr>
            <a:r>
              <a:rPr lang="en-US" dirty="0" smtClean="0"/>
              <a:t>Can occur </a:t>
            </a:r>
            <a:r>
              <a:rPr lang="en-US" dirty="0"/>
              <a:t>due to broadcast frames forwarding</a:t>
            </a:r>
            <a:r>
              <a:rPr lang="en-US" dirty="0" smtClean="0"/>
              <a:t>. </a:t>
            </a:r>
          </a:p>
          <a:p>
            <a:r>
              <a:rPr lang="en-US" sz="2000" b="1" dirty="0" smtClean="0"/>
              <a:t>If </a:t>
            </a:r>
            <a:r>
              <a:rPr lang="en-US" sz="2000" b="1" dirty="0"/>
              <a:t>there is more than one path </a:t>
            </a:r>
            <a:r>
              <a:rPr lang="en-US" sz="2000" dirty="0"/>
              <a:t>for the frame to be forwarded out, an endless loop can result. </a:t>
            </a:r>
            <a:endParaRPr lang="en-US" sz="2000" dirty="0" smtClean="0"/>
          </a:p>
          <a:p>
            <a:pPr marL="742950" lvl="1" indent="-285750">
              <a:buFont typeface="Arial" pitchFamily="34" charset="0"/>
              <a:buChar char="•"/>
            </a:pPr>
            <a:r>
              <a:rPr lang="en-US" dirty="0" smtClean="0"/>
              <a:t>When a loop occurs, it is </a:t>
            </a:r>
            <a:r>
              <a:rPr lang="en-US" dirty="0"/>
              <a:t>possible for the MAC address table on a switch to constantly change with the updates from the broadcast frames, resulting in MAC database instability.</a:t>
            </a:r>
          </a:p>
        </p:txBody>
      </p:sp>
      <p:pic>
        <p:nvPicPr>
          <p:cNvPr id="4" name="2016-03-21_17-07-3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03338" y="1135063"/>
            <a:ext cx="6537325" cy="4587875"/>
          </a:xfrm>
          <a:prstGeom prst="rect">
            <a:avLst/>
          </a:prstGeom>
        </p:spPr>
      </p:pic>
    </p:spTree>
    <p:extLst>
      <p:ext uri="{BB962C8B-B14F-4D97-AF65-F5344CB8AC3E}">
        <p14:creationId xmlns:p14="http://schemas.microsoft.com/office/powerpoint/2010/main" val="376547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61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1074279"/>
            <a:ext cx="8145462" cy="838200"/>
          </a:xfrm>
        </p:spPr>
        <p:txBody>
          <a:bodyPr/>
          <a:lstStyle/>
          <a:p>
            <a:r>
              <a:rPr lang="en-US" sz="1800" dirty="0" smtClean="0">
                <a:ea typeface="ＭＳ Ｐゴシック" pitchFamily="34" charset="-128"/>
              </a:rPr>
              <a:t>Purpose of Spanning Tree</a:t>
            </a:r>
            <a:r>
              <a:rPr lang="en-US" dirty="0">
                <a:ea typeface="ＭＳ Ｐゴシック" pitchFamily="34" charset="-128"/>
              </a:rPr>
              <a:t/>
            </a:r>
            <a:br>
              <a:rPr lang="en-US" dirty="0">
                <a:ea typeface="ＭＳ Ｐゴシック" pitchFamily="34" charset="-128"/>
              </a:rPr>
            </a:br>
            <a:r>
              <a:rPr lang="en-US" dirty="0"/>
              <a:t>Issues with Layer 1 Redundancy: </a:t>
            </a:r>
            <a:r>
              <a:rPr lang="en-US" dirty="0">
                <a:gradFill flip="none" rotWithShape="1">
                  <a:gsLst>
                    <a:gs pos="16000">
                      <a:schemeClr val="accent2"/>
                    </a:gs>
                    <a:gs pos="100000">
                      <a:srgbClr val="28A7DF"/>
                    </a:gs>
                  </a:gsLst>
                  <a:lin ang="1800000" scaled="0"/>
                  <a:tileRect/>
                </a:gradFill>
              </a:rPr>
              <a:t>Broadcast Storms</a:t>
            </a:r>
          </a:p>
        </p:txBody>
      </p:sp>
      <p:sp>
        <p:nvSpPr>
          <p:cNvPr id="3" name="Content Placeholder 2"/>
          <p:cNvSpPr>
            <a:spLocks noGrp="1"/>
          </p:cNvSpPr>
          <p:nvPr>
            <p:ph idx="1"/>
          </p:nvPr>
        </p:nvSpPr>
        <p:spPr>
          <a:xfrm>
            <a:off x="655638" y="1954379"/>
            <a:ext cx="7940675" cy="4310605"/>
          </a:xfrm>
        </p:spPr>
        <p:txBody>
          <a:bodyPr/>
          <a:lstStyle/>
          <a:p>
            <a:r>
              <a:rPr lang="en-US" sz="2000" dirty="0"/>
              <a:t>A broadcast storm occurs when there are </a:t>
            </a:r>
            <a:r>
              <a:rPr lang="en-US" sz="2000" b="1" dirty="0"/>
              <a:t>so many broadcast frames caught in a Layer 2 loop</a:t>
            </a:r>
            <a:r>
              <a:rPr lang="en-US" sz="2000" dirty="0"/>
              <a:t> that all available bandwidth is </a:t>
            </a:r>
            <a:r>
              <a:rPr lang="en-US" sz="2000" dirty="0" smtClean="0"/>
              <a:t>consumed.  It is also </a:t>
            </a:r>
            <a:r>
              <a:rPr lang="en-US" sz="2000" dirty="0"/>
              <a:t>k</a:t>
            </a:r>
            <a:r>
              <a:rPr lang="en-US" sz="2000" dirty="0" smtClean="0"/>
              <a:t>nown as denial of service</a:t>
            </a:r>
            <a:endParaRPr lang="en-US" sz="2000" dirty="0"/>
          </a:p>
          <a:p>
            <a:r>
              <a:rPr lang="en-US" sz="2000" dirty="0"/>
              <a:t>A broadcast storm is inevitable on a looped network. </a:t>
            </a:r>
            <a:endParaRPr lang="en-US" sz="2000" dirty="0" smtClean="0"/>
          </a:p>
          <a:p>
            <a:pPr marL="800100" lvl="1" indent="-342900">
              <a:buFont typeface="Arial" pitchFamily="34" charset="0"/>
              <a:buChar char="•"/>
            </a:pPr>
            <a:r>
              <a:rPr lang="en-US" dirty="0" smtClean="0"/>
              <a:t>As </a:t>
            </a:r>
            <a:r>
              <a:rPr lang="en-US" dirty="0"/>
              <a:t>more devices send broadcasts over the network, more traffic is caught within the </a:t>
            </a:r>
            <a:r>
              <a:rPr lang="en-US" dirty="0" smtClean="0"/>
              <a:t>loop; thus consuming</a:t>
            </a:r>
            <a:r>
              <a:rPr lang="en-US" dirty="0"/>
              <a:t> </a:t>
            </a:r>
            <a:r>
              <a:rPr lang="en-US" dirty="0" smtClean="0"/>
              <a:t>more resources</a:t>
            </a:r>
            <a:r>
              <a:rPr lang="en-US" dirty="0"/>
              <a:t>. </a:t>
            </a:r>
            <a:endParaRPr lang="en-US" dirty="0" smtClean="0"/>
          </a:p>
          <a:p>
            <a:pPr marL="800100" lvl="1" indent="-342900">
              <a:buFont typeface="Arial" pitchFamily="34" charset="0"/>
              <a:buChar char="•"/>
            </a:pPr>
            <a:r>
              <a:rPr lang="en-US" dirty="0" smtClean="0"/>
              <a:t>This </a:t>
            </a:r>
            <a:r>
              <a:rPr lang="en-US" dirty="0"/>
              <a:t>eventually creates a broadcast storm that causes the network to fail.</a:t>
            </a:r>
          </a:p>
        </p:txBody>
      </p:sp>
      <p:pic>
        <p:nvPicPr>
          <p:cNvPr id="4" name="broadcast storm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79525" y="1096963"/>
            <a:ext cx="6583363" cy="4664075"/>
          </a:xfrm>
          <a:prstGeom prst="rect">
            <a:avLst/>
          </a:prstGeom>
        </p:spPr>
      </p:pic>
    </p:spTree>
    <p:extLst>
      <p:ext uri="{BB962C8B-B14F-4D97-AF65-F5344CB8AC3E}">
        <p14:creationId xmlns:p14="http://schemas.microsoft.com/office/powerpoint/2010/main" val="49393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392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9"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1074279"/>
            <a:ext cx="8145462" cy="838200"/>
          </a:xfrm>
        </p:spPr>
        <p:txBody>
          <a:bodyPr/>
          <a:lstStyle/>
          <a:p>
            <a:r>
              <a:rPr lang="en-US" sz="1800" dirty="0" smtClean="0">
                <a:ea typeface="ＭＳ Ｐゴシック" pitchFamily="34" charset="-128"/>
              </a:rPr>
              <a:t>Purpose of Spanning Tree</a:t>
            </a:r>
            <a:r>
              <a:rPr lang="en-US" dirty="0">
                <a:ea typeface="ＭＳ Ｐゴシック" pitchFamily="34" charset="-128"/>
              </a:rPr>
              <a:t/>
            </a:r>
            <a:br>
              <a:rPr lang="en-US" dirty="0">
                <a:ea typeface="ＭＳ Ｐゴシック" pitchFamily="34" charset="-128"/>
              </a:rPr>
            </a:br>
            <a:r>
              <a:rPr lang="en-US" dirty="0"/>
              <a:t>Issues with Layer 1 Redundancy: </a:t>
            </a:r>
            <a:r>
              <a:rPr lang="en-US" dirty="0">
                <a:gradFill flip="none" rotWithShape="1">
                  <a:gsLst>
                    <a:gs pos="16000">
                      <a:schemeClr val="accent2"/>
                    </a:gs>
                    <a:gs pos="100000">
                      <a:srgbClr val="28A7DF"/>
                    </a:gs>
                  </a:gsLst>
                  <a:lin ang="1800000" scaled="0"/>
                  <a:tileRect/>
                </a:gradFill>
              </a:rPr>
              <a:t>Duplicate Unicast Frames</a:t>
            </a:r>
          </a:p>
        </p:txBody>
      </p:sp>
      <p:sp>
        <p:nvSpPr>
          <p:cNvPr id="3" name="Content Placeholder 2"/>
          <p:cNvSpPr>
            <a:spLocks noGrp="1"/>
          </p:cNvSpPr>
          <p:nvPr>
            <p:ph idx="1"/>
          </p:nvPr>
        </p:nvSpPr>
        <p:spPr>
          <a:xfrm>
            <a:off x="655638" y="2026949"/>
            <a:ext cx="7940675" cy="4310605"/>
          </a:xfrm>
        </p:spPr>
        <p:txBody>
          <a:bodyPr/>
          <a:lstStyle/>
          <a:p>
            <a:r>
              <a:rPr lang="en-US" sz="2000" dirty="0" smtClean="0"/>
              <a:t>Unicast </a:t>
            </a:r>
            <a:r>
              <a:rPr lang="en-US" sz="2000" dirty="0"/>
              <a:t>frames sent onto a looped network can result in </a:t>
            </a:r>
            <a:r>
              <a:rPr lang="en-US" sz="2000" b="1" dirty="0"/>
              <a:t>duplicate frames arriving at the destination</a:t>
            </a:r>
            <a:r>
              <a:rPr lang="en-US" sz="2000" dirty="0"/>
              <a:t> device</a:t>
            </a:r>
            <a:r>
              <a:rPr lang="en-US" sz="2000" dirty="0" smtClean="0"/>
              <a:t>.</a:t>
            </a:r>
          </a:p>
          <a:p>
            <a:r>
              <a:rPr lang="en-US" sz="2000" dirty="0"/>
              <a:t>Most </a:t>
            </a:r>
            <a:r>
              <a:rPr lang="en-US" sz="2000" b="1" dirty="0"/>
              <a:t>upper layer protocols are not designed to recognize, or cope with, duplicate transmissions</a:t>
            </a:r>
            <a:r>
              <a:rPr lang="en-US" sz="2000" dirty="0"/>
              <a:t>. </a:t>
            </a:r>
            <a:endParaRPr lang="en-US" sz="2000" dirty="0" smtClean="0"/>
          </a:p>
          <a:p>
            <a:r>
              <a:rPr lang="en-US" sz="2000" dirty="0" smtClean="0"/>
              <a:t>Layer </a:t>
            </a:r>
            <a:r>
              <a:rPr lang="en-US" sz="2000" dirty="0"/>
              <a:t>2 LAN protocols, such as Ethernet, lack a mechanism to recognize and eliminate endlessly looping frames.</a:t>
            </a:r>
          </a:p>
        </p:txBody>
      </p:sp>
      <p:pic>
        <p:nvPicPr>
          <p:cNvPr id="4" name="DuplicateUnicastFrame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55725" y="1119188"/>
            <a:ext cx="6430963" cy="4618037"/>
          </a:xfrm>
          <a:prstGeom prst="rect">
            <a:avLst/>
          </a:prstGeom>
        </p:spPr>
      </p:pic>
    </p:spTree>
    <p:extLst>
      <p:ext uri="{BB962C8B-B14F-4D97-AF65-F5344CB8AC3E}">
        <p14:creationId xmlns:p14="http://schemas.microsoft.com/office/powerpoint/2010/main" val="357410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4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gradFill flip="none" rotWithShape="1">
                  <a:gsLst>
                    <a:gs pos="16000">
                      <a:schemeClr val="accent5"/>
                    </a:gs>
                    <a:gs pos="100000">
                      <a:srgbClr val="28A7DF"/>
                    </a:gs>
                  </a:gsLst>
                  <a:lin ang="1800000" scaled="0"/>
                  <a:tileRect/>
                </a:gradFill>
              </a:rPr>
              <a:t>Spanning Tree Algorithm</a:t>
            </a:r>
            <a:r>
              <a:rPr lang="en-US" dirty="0"/>
              <a:t>: Introduction</a:t>
            </a:r>
          </a:p>
        </p:txBody>
      </p:sp>
      <p:sp>
        <p:nvSpPr>
          <p:cNvPr id="3" name="Content Placeholder 2"/>
          <p:cNvSpPr>
            <a:spLocks noGrp="1"/>
          </p:cNvSpPr>
          <p:nvPr>
            <p:ph idx="1"/>
          </p:nvPr>
        </p:nvSpPr>
        <p:spPr>
          <a:xfrm>
            <a:off x="655638" y="1751183"/>
            <a:ext cx="7940675" cy="4310605"/>
          </a:xfrm>
        </p:spPr>
        <p:txBody>
          <a:bodyPr/>
          <a:lstStyle/>
          <a:p>
            <a:r>
              <a:rPr lang="en-US" sz="2000" dirty="0"/>
              <a:t>STP ensures that there is only </a:t>
            </a:r>
            <a:r>
              <a:rPr lang="en-US" sz="2000" b="1" dirty="0"/>
              <a:t>one logical path between all destinations on the network</a:t>
            </a:r>
            <a:r>
              <a:rPr lang="en-US" sz="2000" dirty="0"/>
              <a:t> by </a:t>
            </a:r>
            <a:r>
              <a:rPr lang="en-US" sz="2000" dirty="0">
                <a:gradFill>
                  <a:gsLst>
                    <a:gs pos="16000">
                      <a:schemeClr val="accent3"/>
                    </a:gs>
                    <a:gs pos="100000">
                      <a:srgbClr val="28A7DF"/>
                    </a:gs>
                  </a:gsLst>
                  <a:lin ang="1800000" scaled="0"/>
                </a:gradFill>
              </a:rPr>
              <a:t>intentionally blocking redundant paths</a:t>
            </a:r>
            <a:r>
              <a:rPr lang="en-US" sz="2000" dirty="0"/>
              <a:t> that could cause a loop. </a:t>
            </a:r>
            <a:endParaRPr lang="en-US" sz="2000" dirty="0" smtClean="0"/>
          </a:p>
          <a:p>
            <a:r>
              <a:rPr lang="en-US" sz="2000" dirty="0" smtClean="0"/>
              <a:t>A </a:t>
            </a:r>
            <a:r>
              <a:rPr lang="en-US" sz="2000" dirty="0"/>
              <a:t>port is considered </a:t>
            </a:r>
            <a:r>
              <a:rPr lang="en-US" sz="2000" b="1" u="sng" dirty="0"/>
              <a:t>blocked</a:t>
            </a:r>
            <a:r>
              <a:rPr lang="en-US" sz="2000" dirty="0"/>
              <a:t> when user data is prevented from entering or leaving that port. This does not include bridge protocol data unit (</a:t>
            </a:r>
            <a:r>
              <a:rPr lang="en-US" sz="2000" dirty="0">
                <a:solidFill>
                  <a:srgbClr val="00B050"/>
                </a:solidFill>
              </a:rPr>
              <a:t>BPDU</a:t>
            </a:r>
            <a:r>
              <a:rPr lang="en-US" sz="2000" dirty="0"/>
              <a:t>) frames that are used by STP to prevent loops. </a:t>
            </a:r>
            <a:endParaRPr lang="en-US" sz="2000" dirty="0" smtClean="0"/>
          </a:p>
          <a:p>
            <a:r>
              <a:rPr lang="en-US" sz="2000" dirty="0" smtClean="0"/>
              <a:t>The </a:t>
            </a:r>
            <a:r>
              <a:rPr lang="en-US" sz="2000" b="1" dirty="0"/>
              <a:t>physical paths still exist </a:t>
            </a:r>
            <a:r>
              <a:rPr lang="en-US" sz="2000" dirty="0"/>
              <a:t>to provide redundancy, but these paths are disabled to prevent the loops from occurring. </a:t>
            </a:r>
            <a:endParaRPr lang="en-US" sz="2000" dirty="0" smtClean="0"/>
          </a:p>
          <a:p>
            <a:r>
              <a:rPr lang="en-US" sz="2000" dirty="0" smtClean="0"/>
              <a:t>If </a:t>
            </a:r>
            <a:r>
              <a:rPr lang="en-US" sz="2000" dirty="0"/>
              <a:t>the path is ever needed to compensate for a network cable or switch failure, </a:t>
            </a:r>
            <a:r>
              <a:rPr lang="en-US" sz="2000" b="1" dirty="0"/>
              <a:t>STP recalculates the paths </a:t>
            </a:r>
            <a:r>
              <a:rPr lang="en-US" sz="2000" dirty="0"/>
              <a:t>and unblocks the necessary ports to allow the redundant path to become active.</a:t>
            </a:r>
          </a:p>
        </p:txBody>
      </p:sp>
    </p:spTree>
    <p:extLst>
      <p:ext uri="{BB962C8B-B14F-4D97-AF65-F5344CB8AC3E}">
        <p14:creationId xmlns:p14="http://schemas.microsoft.com/office/powerpoint/2010/main" val="13520905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Introduction</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12133" y="1988457"/>
            <a:ext cx="5762848" cy="374468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634386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Introduction</a:t>
            </a: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7885" y="1947520"/>
            <a:ext cx="6168572" cy="407522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285942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Introduction</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8639" y="2021342"/>
            <a:ext cx="6737562" cy="429237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9991805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a:t>
            </a:r>
            <a:r>
              <a:rPr lang="en-US" dirty="0">
                <a:solidFill>
                  <a:srgbClr val="FF0000"/>
                </a:solidFill>
              </a:rPr>
              <a:t>Port Roles</a:t>
            </a:r>
          </a:p>
        </p:txBody>
      </p:sp>
      <p:pic>
        <p:nvPicPr>
          <p:cNvPr id="4" name="Content Placeholder 3"/>
          <p:cNvPicPr>
            <a:picLocks noGrp="1" noChangeAspect="1"/>
          </p:cNvPicPr>
          <p:nvPr>
            <p:ph idx="1"/>
          </p:nvPr>
        </p:nvPicPr>
        <p:blipFill>
          <a:blip r:embed="rId3" cstate="print"/>
          <a:srcRect l="-19382" r="-19382"/>
          <a:stretch>
            <a:fillRect/>
          </a:stretch>
        </p:blipFill>
        <p:spPr>
          <a:xfrm>
            <a:off x="655638" y="1751013"/>
            <a:ext cx="7940675" cy="4310062"/>
          </a:xfrm>
          <a:ln>
            <a:solidFill>
              <a:schemeClr val="tx1"/>
            </a:solidFill>
            <a:bevel/>
          </a:ln>
        </p:spPr>
      </p:pic>
    </p:spTree>
    <p:extLst>
      <p:ext uri="{BB962C8B-B14F-4D97-AF65-F5344CB8AC3E}">
        <p14:creationId xmlns:p14="http://schemas.microsoft.com/office/powerpoint/2010/main" val="13467719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a:t>
            </a:r>
            <a:r>
              <a:rPr lang="en-US" dirty="0">
                <a:solidFill>
                  <a:srgbClr val="FF0000"/>
                </a:solidFill>
              </a:rPr>
              <a:t>Root Bridge</a:t>
            </a:r>
          </a:p>
        </p:txBody>
      </p:sp>
      <p:pic>
        <p:nvPicPr>
          <p:cNvPr id="4" name="Content Placeholder 3"/>
          <p:cNvPicPr>
            <a:picLocks noGrp="1" noChangeAspect="1"/>
          </p:cNvPicPr>
          <p:nvPr>
            <p:ph idx="1"/>
          </p:nvPr>
        </p:nvPicPr>
        <p:blipFill rotWithShape="1">
          <a:blip r:embed="rId3" cstate="print"/>
          <a:srcRect l="-25664" r="-15156"/>
          <a:stretch/>
        </p:blipFill>
        <p:spPr>
          <a:xfrm>
            <a:off x="2537270" y="1935964"/>
            <a:ext cx="7196608" cy="4197682"/>
          </a:xfrm>
        </p:spPr>
      </p:pic>
      <p:pic>
        <p:nvPicPr>
          <p:cNvPr id="8194"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31702"/>
          <a:stretch/>
        </p:blipFill>
        <p:spPr bwMode="auto">
          <a:xfrm>
            <a:off x="27565" y="3222173"/>
            <a:ext cx="4564211" cy="1843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29702" y="2023110"/>
            <a:ext cx="3679358" cy="646331"/>
          </a:xfrm>
          <a:prstGeom prst="rect">
            <a:avLst/>
          </a:prstGeom>
          <a:noFill/>
        </p:spPr>
        <p:txBody>
          <a:bodyPr wrap="square" rtlCol="0">
            <a:spAutoFit/>
          </a:bodyPr>
          <a:lstStyle/>
          <a:p>
            <a:r>
              <a:rPr lang="en-GB" dirty="0" smtClean="0"/>
              <a:t>Root bridge is used as a reference point for all path calculations.</a:t>
            </a:r>
            <a:endParaRPr lang="en-GB" dirty="0"/>
          </a:p>
        </p:txBody>
      </p:sp>
    </p:spTree>
    <p:extLst>
      <p:ext uri="{BB962C8B-B14F-4D97-AF65-F5344CB8AC3E}">
        <p14:creationId xmlns:p14="http://schemas.microsoft.com/office/powerpoint/2010/main" val="7333610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Spanning Tree Algorithm: </a:t>
            </a:r>
            <a:r>
              <a:rPr lang="en-US" dirty="0">
                <a:solidFill>
                  <a:srgbClr val="FF0000"/>
                </a:solidFill>
              </a:rPr>
              <a:t>Path Cost</a:t>
            </a:r>
          </a:p>
        </p:txBody>
      </p:sp>
      <p:pic>
        <p:nvPicPr>
          <p:cNvPr id="7" name="Picture 6"/>
          <p:cNvPicPr>
            <a:picLocks noChangeAspect="1"/>
          </p:cNvPicPr>
          <p:nvPr/>
        </p:nvPicPr>
        <p:blipFill>
          <a:blip r:embed="rId3" cstate="print"/>
          <a:stretch>
            <a:fillRect/>
          </a:stretch>
        </p:blipFill>
        <p:spPr>
          <a:xfrm>
            <a:off x="3304752" y="1591745"/>
            <a:ext cx="5850823" cy="4741184"/>
          </a:xfrm>
          <a:prstGeom prst="rect">
            <a:avLst/>
          </a:prstGeom>
        </p:spPr>
      </p:pic>
      <p:pic>
        <p:nvPicPr>
          <p:cNvPr id="6" name="Content Placeholder 5"/>
          <p:cNvPicPr>
            <a:picLocks noGrp="1" noChangeAspect="1"/>
          </p:cNvPicPr>
          <p:nvPr>
            <p:ph idx="1"/>
          </p:nvPr>
        </p:nvPicPr>
        <p:blipFill>
          <a:blip r:embed="rId4" cstate="print"/>
          <a:srcRect t="-30440" b="-30440"/>
          <a:stretch>
            <a:fillRect/>
          </a:stretch>
        </p:blipFill>
        <p:spPr>
          <a:xfrm>
            <a:off x="35440" y="3394710"/>
            <a:ext cx="4777112" cy="2148840"/>
          </a:xfrm>
        </p:spPr>
      </p:pic>
    </p:spTree>
    <p:extLst>
      <p:ext uri="{BB962C8B-B14F-4D97-AF65-F5344CB8AC3E}">
        <p14:creationId xmlns:p14="http://schemas.microsoft.com/office/powerpoint/2010/main" val="40812564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802.1D BPDU Frame Format</a:t>
            </a:r>
          </a:p>
        </p:txBody>
      </p:sp>
      <p:pic>
        <p:nvPicPr>
          <p:cNvPr id="4" name="Content Placeholder 3"/>
          <p:cNvPicPr>
            <a:picLocks noGrp="1" noChangeAspect="1"/>
          </p:cNvPicPr>
          <p:nvPr>
            <p:ph idx="1"/>
          </p:nvPr>
        </p:nvPicPr>
        <p:blipFill>
          <a:blip r:embed="rId3" cstate="print"/>
          <a:srcRect l="-6489" r="-6489"/>
          <a:stretch>
            <a:fillRect/>
          </a:stretch>
        </p:blipFill>
        <p:spPr>
          <a:xfrm>
            <a:off x="655638" y="1751013"/>
            <a:ext cx="7940675" cy="4310062"/>
          </a:xfrm>
        </p:spPr>
      </p:pic>
    </p:spTree>
    <p:extLst>
      <p:ext uri="{BB962C8B-B14F-4D97-AF65-F5344CB8AC3E}">
        <p14:creationId xmlns:p14="http://schemas.microsoft.com/office/powerpoint/2010/main" val="21137779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8150" y="1312726"/>
            <a:ext cx="5302879" cy="5044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BPDU Propagation and Process</a:t>
            </a:r>
          </a:p>
        </p:txBody>
      </p:sp>
    </p:spTree>
    <p:extLst>
      <p:ext uri="{BB962C8B-B14F-4D97-AF65-F5344CB8AC3E}">
        <p14:creationId xmlns:p14="http://schemas.microsoft.com/office/powerpoint/2010/main" val="40480489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BPDU Propagation and Process</a:t>
            </a:r>
          </a:p>
        </p:txBody>
      </p:sp>
      <p:pic>
        <p:nvPicPr>
          <p:cNvPr id="717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316"/>
          <a:stretch/>
        </p:blipFill>
        <p:spPr bwMode="auto">
          <a:xfrm>
            <a:off x="1719608" y="1527039"/>
            <a:ext cx="5232735" cy="478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18487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Extended System ID</a:t>
            </a:r>
          </a:p>
        </p:txBody>
      </p:sp>
      <p:pic>
        <p:nvPicPr>
          <p:cNvPr id="4" name="Content Placeholder 3"/>
          <p:cNvPicPr>
            <a:picLocks noGrp="1" noChangeAspect="1"/>
          </p:cNvPicPr>
          <p:nvPr>
            <p:ph idx="1"/>
          </p:nvPr>
        </p:nvPicPr>
        <p:blipFill>
          <a:blip r:embed="rId3" cstate="print"/>
          <a:srcRect l="-22822" r="-22822"/>
          <a:stretch>
            <a:fillRect/>
          </a:stretch>
        </p:blipFill>
        <p:spPr>
          <a:xfrm>
            <a:off x="686541" y="1741714"/>
            <a:ext cx="7021202" cy="3804371"/>
          </a:xfrm>
        </p:spPr>
      </p:pic>
      <p:sp>
        <p:nvSpPr>
          <p:cNvPr id="3" name="TextBox 2"/>
          <p:cNvSpPr txBox="1"/>
          <p:nvPr/>
        </p:nvSpPr>
        <p:spPr>
          <a:xfrm>
            <a:off x="725717" y="5419157"/>
            <a:ext cx="7823201" cy="923330"/>
          </a:xfrm>
          <a:prstGeom prst="rect">
            <a:avLst/>
          </a:prstGeom>
          <a:noFill/>
        </p:spPr>
        <p:txBody>
          <a:bodyPr wrap="square" rtlCol="0">
            <a:spAutoFit/>
          </a:bodyPr>
          <a:lstStyle/>
          <a:p>
            <a:pPr algn="l"/>
            <a:r>
              <a:rPr lang="en-US" sz="2000" dirty="0" smtClean="0"/>
              <a:t>STP </a:t>
            </a:r>
            <a:r>
              <a:rPr lang="en-US" sz="2000" dirty="0"/>
              <a:t>was enhanced to include support for VLANs, requiring the VLAN ID to be included in the BPDU </a:t>
            </a:r>
            <a:r>
              <a:rPr lang="en-US" sz="2000" dirty="0" smtClean="0"/>
              <a:t>frame </a:t>
            </a:r>
            <a:r>
              <a:rPr lang="en-US" sz="2000" dirty="0"/>
              <a:t>through the use of the extended system ID</a:t>
            </a:r>
          </a:p>
        </p:txBody>
      </p:sp>
    </p:spTree>
    <p:extLst>
      <p:ext uri="{BB962C8B-B14F-4D97-AF65-F5344CB8AC3E}">
        <p14:creationId xmlns:p14="http://schemas.microsoft.com/office/powerpoint/2010/main" val="16204869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Operation</a:t>
            </a:r>
            <a:r>
              <a:rPr lang="en-US" dirty="0">
                <a:ea typeface="ＭＳ Ｐゴシック" pitchFamily="34" charset="-128"/>
              </a:rPr>
              <a:t/>
            </a:r>
            <a:br>
              <a:rPr lang="en-US" dirty="0">
                <a:ea typeface="ＭＳ Ｐゴシック" pitchFamily="34" charset="-128"/>
              </a:rPr>
            </a:br>
            <a:r>
              <a:rPr lang="en-US" dirty="0"/>
              <a:t>Extended System ID</a:t>
            </a:r>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77497" y="1286331"/>
            <a:ext cx="4294777" cy="3904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647246" y="5248728"/>
            <a:ext cx="7982857" cy="1015663"/>
          </a:xfrm>
          <a:prstGeom prst="rect">
            <a:avLst/>
          </a:prstGeom>
          <a:noFill/>
        </p:spPr>
        <p:txBody>
          <a:bodyPr wrap="square" rtlCol="0">
            <a:spAutoFit/>
          </a:bodyPr>
          <a:lstStyle/>
          <a:p>
            <a:pPr algn="l"/>
            <a:r>
              <a:rPr lang="en-US" sz="2000" dirty="0"/>
              <a:t>In the example, the priority of all the switches is </a:t>
            </a:r>
            <a:r>
              <a:rPr lang="en-US" sz="2000" dirty="0">
                <a:solidFill>
                  <a:srgbClr val="FF0000"/>
                </a:solidFill>
              </a:rPr>
              <a:t>32769</a:t>
            </a:r>
            <a:r>
              <a:rPr lang="en-US" sz="2000" dirty="0"/>
              <a:t>. The value is based on the </a:t>
            </a:r>
            <a:r>
              <a:rPr lang="en-US" sz="2000" dirty="0">
                <a:solidFill>
                  <a:srgbClr val="FF0000"/>
                </a:solidFill>
              </a:rPr>
              <a:t>32768 default priority </a:t>
            </a:r>
            <a:r>
              <a:rPr lang="en-US" sz="2000" dirty="0"/>
              <a:t>and the VLAN 1 assignment associated with each switch (</a:t>
            </a:r>
            <a:r>
              <a:rPr lang="en-US" sz="2000" dirty="0">
                <a:solidFill>
                  <a:srgbClr val="FF0000"/>
                </a:solidFill>
              </a:rPr>
              <a:t>32768+1</a:t>
            </a:r>
            <a:r>
              <a:rPr lang="en-US" sz="2000" dirty="0"/>
              <a:t>).</a:t>
            </a:r>
          </a:p>
        </p:txBody>
      </p:sp>
    </p:spTree>
    <p:extLst>
      <p:ext uri="{BB962C8B-B14F-4D97-AF65-F5344CB8AC3E}">
        <p14:creationId xmlns:p14="http://schemas.microsoft.com/office/powerpoint/2010/main" val="4495980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
            </a:r>
            <a:br>
              <a:rPr lang="en-US" sz="2800" dirty="0" smtClean="0"/>
            </a:br>
            <a:r>
              <a:rPr lang="en-US" sz="2800" dirty="0"/>
              <a:t>V</a:t>
            </a:r>
            <a:r>
              <a:rPr lang="en-US" sz="2800" dirty="0" smtClean="0"/>
              <a:t>arieties of Spanning Tree Protocols</a:t>
            </a:r>
            <a:endParaRPr lang="en-US" sz="2800" dirty="0"/>
          </a:p>
        </p:txBody>
      </p:sp>
    </p:spTree>
    <p:extLst>
      <p:ext uri="{BB962C8B-B14F-4D97-AF65-F5344CB8AC3E}">
        <p14:creationId xmlns:p14="http://schemas.microsoft.com/office/powerpoint/2010/main" val="609785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Overview</a:t>
            </a:r>
            <a:r>
              <a:rPr lang="en-US" dirty="0">
                <a:ea typeface="ＭＳ Ｐゴシック" pitchFamily="34" charset="-128"/>
              </a:rPr>
              <a:t/>
            </a:r>
            <a:br>
              <a:rPr lang="en-US" dirty="0">
                <a:ea typeface="ＭＳ Ｐゴシック" pitchFamily="34" charset="-128"/>
              </a:rPr>
            </a:br>
            <a:r>
              <a:rPr lang="en-US" dirty="0"/>
              <a:t>List of Spanning Tree Protocols</a:t>
            </a:r>
          </a:p>
        </p:txBody>
      </p:sp>
      <p:sp>
        <p:nvSpPr>
          <p:cNvPr id="3" name="Content Placeholder 2"/>
          <p:cNvSpPr>
            <a:spLocks noGrp="1"/>
          </p:cNvSpPr>
          <p:nvPr>
            <p:ph idx="1"/>
          </p:nvPr>
        </p:nvSpPr>
        <p:spPr>
          <a:xfrm>
            <a:off x="655638" y="1751183"/>
            <a:ext cx="7940675" cy="4310605"/>
          </a:xfrm>
        </p:spPr>
        <p:txBody>
          <a:bodyPr/>
          <a:lstStyle/>
          <a:p>
            <a:r>
              <a:rPr lang="en-US" sz="2000" dirty="0" smtClean="0">
                <a:solidFill>
                  <a:srgbClr val="FF0000"/>
                </a:solidFill>
              </a:rPr>
              <a:t>STP</a:t>
            </a:r>
            <a:r>
              <a:rPr lang="en-US" sz="2000" dirty="0" smtClean="0"/>
              <a:t> or IEEE 802.1D-1998</a:t>
            </a:r>
          </a:p>
          <a:p>
            <a:pPr lvl="1"/>
            <a:r>
              <a:rPr lang="en-US" sz="1600" dirty="0" smtClean="0"/>
              <a:t>One Spanning Tree instance for entire network</a:t>
            </a:r>
            <a:endParaRPr lang="en-US" sz="1600" dirty="0"/>
          </a:p>
          <a:p>
            <a:r>
              <a:rPr lang="en-US" sz="2000" dirty="0">
                <a:solidFill>
                  <a:srgbClr val="FF0000"/>
                </a:solidFill>
              </a:rPr>
              <a:t>PVST</a:t>
            </a:r>
            <a:r>
              <a:rPr lang="en-US" sz="2000" dirty="0" smtClean="0">
                <a:solidFill>
                  <a:srgbClr val="FF0000"/>
                </a:solidFill>
              </a:rPr>
              <a:t>+</a:t>
            </a:r>
            <a:r>
              <a:rPr lang="en-US" sz="2000" dirty="0" smtClean="0"/>
              <a:t> </a:t>
            </a:r>
            <a:r>
              <a:rPr lang="en-US" sz="2000" dirty="0" smtClean="0">
                <a:sym typeface="Wingdings" panose="05000000000000000000" pitchFamily="2" charset="2"/>
              </a:rPr>
              <a:t> Cisco Enhancement of STP</a:t>
            </a:r>
          </a:p>
          <a:p>
            <a:pPr lvl="1"/>
            <a:r>
              <a:rPr lang="en-US" sz="1600" dirty="0" smtClean="0">
                <a:sym typeface="Wingdings" panose="05000000000000000000" pitchFamily="2" charset="2"/>
              </a:rPr>
              <a:t>Per VLAN</a:t>
            </a:r>
            <a:endParaRPr lang="en-US" sz="1600" dirty="0"/>
          </a:p>
          <a:p>
            <a:r>
              <a:rPr lang="en-US" sz="2000" dirty="0" smtClean="0"/>
              <a:t>IEEE 802.1D-2004 </a:t>
            </a:r>
            <a:r>
              <a:rPr lang="en-US" sz="2000" dirty="0" smtClean="0">
                <a:sym typeface="Wingdings" panose="05000000000000000000" pitchFamily="2" charset="2"/>
              </a:rPr>
              <a:t> Updated version of 1998</a:t>
            </a:r>
            <a:endParaRPr lang="en-US" sz="1600" dirty="0"/>
          </a:p>
          <a:p>
            <a:r>
              <a:rPr lang="en-US" sz="2000" dirty="0"/>
              <a:t>Rapid Spanning Tree Protocol (RSTP) or IEEE </a:t>
            </a:r>
            <a:r>
              <a:rPr lang="en-US" sz="2000" dirty="0" smtClean="0"/>
              <a:t>802.1w</a:t>
            </a:r>
          </a:p>
          <a:p>
            <a:pPr lvl="1"/>
            <a:r>
              <a:rPr lang="en-US" sz="1600" dirty="0" smtClean="0"/>
              <a:t>Faster convergence</a:t>
            </a:r>
            <a:endParaRPr lang="en-US" sz="1600" dirty="0"/>
          </a:p>
          <a:p>
            <a:r>
              <a:rPr lang="en-US" sz="2000" dirty="0">
                <a:solidFill>
                  <a:srgbClr val="FF0000"/>
                </a:solidFill>
              </a:rPr>
              <a:t>Rapid PVST</a:t>
            </a:r>
            <a:r>
              <a:rPr lang="en-US" sz="2000" dirty="0" smtClean="0">
                <a:solidFill>
                  <a:srgbClr val="FF0000"/>
                </a:solidFill>
              </a:rPr>
              <a:t>+</a:t>
            </a:r>
            <a:r>
              <a:rPr lang="en-US" sz="2000" dirty="0" smtClean="0"/>
              <a:t> </a:t>
            </a:r>
            <a:r>
              <a:rPr lang="en-US" sz="2000" dirty="0" smtClean="0">
                <a:sym typeface="Wingdings" panose="05000000000000000000" pitchFamily="2" charset="2"/>
              </a:rPr>
              <a:t> Cisco’s enhancement to PVST+</a:t>
            </a:r>
          </a:p>
          <a:p>
            <a:pPr lvl="1"/>
            <a:r>
              <a:rPr lang="en-US" sz="1600" dirty="0" err="1" smtClean="0">
                <a:sym typeface="Wingdings" panose="05000000000000000000" pitchFamily="2" charset="2"/>
              </a:rPr>
              <a:t>PortFast</a:t>
            </a:r>
            <a:r>
              <a:rPr lang="en-US" sz="1600" dirty="0" smtClean="0">
                <a:sym typeface="Wingdings" panose="05000000000000000000" pitchFamily="2" charset="2"/>
              </a:rPr>
              <a:t>, BPDU Guard, BPDU filter, root guard and loop guard</a:t>
            </a:r>
            <a:endParaRPr lang="en-US" sz="1600" dirty="0"/>
          </a:p>
          <a:p>
            <a:r>
              <a:rPr lang="en-US" sz="2000" dirty="0"/>
              <a:t>Multiple Spanning Tree Protocol (MSTP) </a:t>
            </a:r>
            <a:r>
              <a:rPr lang="en-US" sz="2000" dirty="0" smtClean="0"/>
              <a:t>or IEEE 802.1s</a:t>
            </a:r>
            <a:endParaRPr lang="en-US" sz="2000" dirty="0"/>
          </a:p>
        </p:txBody>
      </p:sp>
    </p:spTree>
    <p:extLst>
      <p:ext uri="{BB962C8B-B14F-4D97-AF65-F5344CB8AC3E}">
        <p14:creationId xmlns:p14="http://schemas.microsoft.com/office/powerpoint/2010/main" val="40665259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STP Overview</a:t>
            </a:r>
            <a:r>
              <a:rPr lang="en-US" dirty="0">
                <a:ea typeface="ＭＳ Ｐゴシック" pitchFamily="34" charset="-128"/>
              </a:rPr>
              <a:t/>
            </a:r>
            <a:br>
              <a:rPr lang="en-US" dirty="0">
                <a:ea typeface="ＭＳ Ｐゴシック" pitchFamily="34" charset="-128"/>
              </a:rPr>
            </a:br>
            <a:r>
              <a:rPr lang="en-US" dirty="0"/>
              <a:t>Characteristics of the Spanning Tree Protocols</a:t>
            </a:r>
          </a:p>
        </p:txBody>
      </p:sp>
      <p:pic>
        <p:nvPicPr>
          <p:cNvPr id="4" name="Content Placeholder 3"/>
          <p:cNvPicPr>
            <a:picLocks noGrp="1" noChangeAspect="1"/>
          </p:cNvPicPr>
          <p:nvPr>
            <p:ph idx="1"/>
          </p:nvPr>
        </p:nvPicPr>
        <p:blipFill>
          <a:blip r:embed="rId3" cstate="print"/>
          <a:srcRect t="-45238" b="-45238"/>
          <a:stretch>
            <a:fillRect/>
          </a:stretch>
        </p:blipFill>
        <p:spPr>
          <a:xfrm>
            <a:off x="655638" y="1751013"/>
            <a:ext cx="7940675" cy="4310062"/>
          </a:xfrm>
        </p:spPr>
      </p:pic>
    </p:spTree>
    <p:extLst>
      <p:ext uri="{BB962C8B-B14F-4D97-AF65-F5344CB8AC3E}">
        <p14:creationId xmlns:p14="http://schemas.microsoft.com/office/powerpoint/2010/main" val="28872363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a:t>
            </a:r>
            <a:r>
              <a:rPr lang="en-US" dirty="0">
                <a:ea typeface="ＭＳ Ｐゴシック" pitchFamily="34" charset="-128"/>
              </a:rPr>
              <a:t/>
            </a:r>
            <a:br>
              <a:rPr lang="en-US" dirty="0">
                <a:ea typeface="ＭＳ Ｐゴシック" pitchFamily="34" charset="-128"/>
              </a:rPr>
            </a:br>
            <a:r>
              <a:rPr lang="en-US" dirty="0"/>
              <a:t>Overview of PVST+</a:t>
            </a:r>
          </a:p>
        </p:txBody>
      </p:sp>
      <p:sp>
        <p:nvSpPr>
          <p:cNvPr id="3" name="Content Placeholder 2"/>
          <p:cNvSpPr>
            <a:spLocks noGrp="1"/>
          </p:cNvSpPr>
          <p:nvPr>
            <p:ph idx="1"/>
          </p:nvPr>
        </p:nvSpPr>
        <p:spPr>
          <a:xfrm>
            <a:off x="655638" y="1751183"/>
            <a:ext cx="7940675" cy="4310605"/>
          </a:xfrm>
        </p:spPr>
        <p:txBody>
          <a:bodyPr/>
          <a:lstStyle/>
          <a:p>
            <a:pPr marL="0" indent="0">
              <a:buNone/>
            </a:pPr>
            <a:r>
              <a:rPr lang="en-US" sz="2000" dirty="0"/>
              <a:t>Networks running PVST+ have these characteristics</a:t>
            </a:r>
            <a:r>
              <a:rPr lang="en-US" sz="2000" dirty="0" smtClean="0"/>
              <a:t>:</a:t>
            </a:r>
            <a:endParaRPr lang="en-US" sz="2000" dirty="0"/>
          </a:p>
          <a:p>
            <a:r>
              <a:rPr lang="en-US" sz="2000" dirty="0"/>
              <a:t>A</a:t>
            </a:r>
            <a:r>
              <a:rPr lang="en-US" sz="2000" dirty="0" smtClean="0"/>
              <a:t> </a:t>
            </a:r>
            <a:r>
              <a:rPr lang="en-US" sz="2000" dirty="0"/>
              <a:t>network can run an independent IEEE 802.1D STP instance for </a:t>
            </a:r>
            <a:r>
              <a:rPr lang="en-US" sz="2000" dirty="0">
                <a:solidFill>
                  <a:srgbClr val="FF0000"/>
                </a:solidFill>
              </a:rPr>
              <a:t>each VLAN </a:t>
            </a:r>
            <a:r>
              <a:rPr lang="en-US" sz="2000" dirty="0"/>
              <a:t>in the network.</a:t>
            </a:r>
            <a:endParaRPr lang="en-US" sz="2000" dirty="0" smtClean="0"/>
          </a:p>
          <a:p>
            <a:r>
              <a:rPr lang="en-US" sz="2000" dirty="0" smtClean="0">
                <a:solidFill>
                  <a:srgbClr val="FF0000"/>
                </a:solidFill>
              </a:rPr>
              <a:t>Optimum</a:t>
            </a:r>
            <a:r>
              <a:rPr lang="en-US" sz="2000" dirty="0" smtClean="0"/>
              <a:t> </a:t>
            </a:r>
            <a:r>
              <a:rPr lang="en-US" sz="2000" dirty="0">
                <a:solidFill>
                  <a:srgbClr val="FF0000"/>
                </a:solidFill>
              </a:rPr>
              <a:t>load balancing </a:t>
            </a:r>
            <a:r>
              <a:rPr lang="en-US" sz="2000" dirty="0"/>
              <a:t>can result</a:t>
            </a:r>
            <a:r>
              <a:rPr lang="en-US" sz="2000" dirty="0" smtClean="0"/>
              <a:t>.</a:t>
            </a:r>
            <a:endParaRPr lang="en-US" sz="2000" dirty="0"/>
          </a:p>
          <a:p>
            <a:r>
              <a:rPr lang="en-US" sz="2000" dirty="0"/>
              <a:t>One spanning-tree instance for each VLAN maintained can mean a </a:t>
            </a:r>
            <a:r>
              <a:rPr lang="en-US" sz="2000" dirty="0">
                <a:solidFill>
                  <a:srgbClr val="FF0000"/>
                </a:solidFill>
              </a:rPr>
              <a:t>considerable waste of CPU cycles </a:t>
            </a:r>
            <a:r>
              <a:rPr lang="en-US" sz="2000" dirty="0"/>
              <a:t>for all the switches in the </a:t>
            </a:r>
            <a:r>
              <a:rPr lang="en-US" sz="2000" dirty="0" smtClean="0"/>
              <a:t>network. In </a:t>
            </a:r>
            <a:r>
              <a:rPr lang="en-US" sz="2000" dirty="0"/>
              <a:t>addition to the </a:t>
            </a:r>
            <a:r>
              <a:rPr lang="en-US" sz="2000" dirty="0">
                <a:solidFill>
                  <a:srgbClr val="FF0000"/>
                </a:solidFill>
              </a:rPr>
              <a:t>bandwidth</a:t>
            </a:r>
            <a:r>
              <a:rPr lang="en-US" sz="2000" dirty="0"/>
              <a:t> that is used for each instance to send its own </a:t>
            </a:r>
            <a:r>
              <a:rPr lang="en-US" sz="2000" dirty="0" smtClean="0"/>
              <a:t>BPDU. </a:t>
            </a:r>
            <a:endParaRPr lang="en-US" sz="2000" dirty="0"/>
          </a:p>
        </p:txBody>
      </p:sp>
    </p:spTree>
    <p:extLst>
      <p:ext uri="{BB962C8B-B14F-4D97-AF65-F5344CB8AC3E}">
        <p14:creationId xmlns:p14="http://schemas.microsoft.com/office/powerpoint/2010/main" val="11583310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a:t>
            </a:r>
            <a:r>
              <a:rPr lang="en-US" dirty="0">
                <a:ea typeface="ＭＳ Ｐゴシック" pitchFamily="34" charset="-128"/>
              </a:rPr>
              <a:t/>
            </a:r>
            <a:br>
              <a:rPr lang="en-US" dirty="0">
                <a:ea typeface="ＭＳ Ｐゴシック" pitchFamily="34" charset="-128"/>
              </a:rPr>
            </a:br>
            <a:r>
              <a:rPr lang="en-US" dirty="0"/>
              <a:t>Overview of PVST+</a:t>
            </a: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8468" y="1485899"/>
            <a:ext cx="6997928" cy="481693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37989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a:t>
            </a:r>
            <a:r>
              <a:rPr lang="en-US" dirty="0">
                <a:ea typeface="ＭＳ Ｐゴシック" pitchFamily="34" charset="-128"/>
              </a:rPr>
              <a:t/>
            </a:r>
            <a:br>
              <a:rPr lang="en-US" dirty="0">
                <a:ea typeface="ＭＳ Ｐゴシック" pitchFamily="34" charset="-128"/>
              </a:rPr>
            </a:br>
            <a:r>
              <a:rPr lang="en-US" dirty="0"/>
              <a:t>Port States and PVST+ Operation</a:t>
            </a:r>
          </a:p>
        </p:txBody>
      </p:sp>
      <p:sp>
        <p:nvSpPr>
          <p:cNvPr id="3" name="Content Placeholder 2"/>
          <p:cNvSpPr>
            <a:spLocks noGrp="1"/>
          </p:cNvSpPr>
          <p:nvPr>
            <p:ph idx="1"/>
          </p:nvPr>
        </p:nvSpPr>
        <p:spPr>
          <a:xfrm>
            <a:off x="655638" y="1751183"/>
            <a:ext cx="7940675" cy="498531"/>
          </a:xfrm>
        </p:spPr>
        <p:txBody>
          <a:bodyPr/>
          <a:lstStyle/>
          <a:p>
            <a:pPr marL="0" indent="0">
              <a:buNone/>
            </a:pPr>
            <a:r>
              <a:rPr lang="en-US" sz="2000" dirty="0"/>
              <a:t>STP introduces the five port </a:t>
            </a:r>
            <a:r>
              <a:rPr lang="en-US" sz="2000" dirty="0" smtClean="0"/>
              <a:t>states:</a:t>
            </a:r>
          </a:p>
        </p:txBody>
      </p:sp>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753" y="2252662"/>
            <a:ext cx="7783476" cy="3697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8675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a:t>
            </a:r>
            <a:r>
              <a:rPr lang="en-US" dirty="0">
                <a:ea typeface="ＭＳ Ｐゴシック" pitchFamily="34" charset="-128"/>
              </a:rPr>
              <a:t/>
            </a:r>
            <a:br>
              <a:rPr lang="en-US" dirty="0">
                <a:ea typeface="ＭＳ Ｐゴシック" pitchFamily="34" charset="-128"/>
              </a:rPr>
            </a:br>
            <a:r>
              <a:rPr lang="en-US" dirty="0"/>
              <a:t>Extended System ID and PVST+ Operation</a:t>
            </a:r>
          </a:p>
        </p:txBody>
      </p:sp>
      <p:sp>
        <p:nvSpPr>
          <p:cNvPr id="3" name="Content Placeholder 2"/>
          <p:cNvSpPr>
            <a:spLocks noGrp="1"/>
          </p:cNvSpPr>
          <p:nvPr>
            <p:ph idx="1"/>
          </p:nvPr>
        </p:nvSpPr>
        <p:spPr>
          <a:xfrm>
            <a:off x="655638" y="1568303"/>
            <a:ext cx="7940675" cy="4310605"/>
          </a:xfrm>
        </p:spPr>
        <p:txBody>
          <a:bodyPr/>
          <a:lstStyle/>
          <a:p>
            <a:r>
              <a:rPr lang="en-US" sz="2000" dirty="0"/>
              <a:t>In a PVST+ environment, the extended switch ID ensures each switch has a unique BID for each VLAN</a:t>
            </a:r>
            <a:r>
              <a:rPr lang="en-US" sz="2000" dirty="0" smtClean="0"/>
              <a:t>.</a:t>
            </a:r>
            <a:endParaRPr lang="en-US" sz="2000" dirty="0"/>
          </a:p>
          <a:p>
            <a:r>
              <a:rPr lang="en-US" sz="2000" dirty="0"/>
              <a:t>For example, the VLAN 2 default BID would be </a:t>
            </a:r>
            <a:r>
              <a:rPr lang="en-US" sz="2000" dirty="0" smtClean="0"/>
              <a:t>32770; priority </a:t>
            </a:r>
            <a:r>
              <a:rPr lang="en-US" sz="2000" dirty="0"/>
              <a:t>32768, plus the extended system ID of </a:t>
            </a:r>
            <a:r>
              <a:rPr lang="en-US" sz="2000" dirty="0" smtClean="0"/>
              <a:t>2.</a:t>
            </a:r>
            <a:endParaRPr lang="en-US" sz="2000" dirty="0"/>
          </a:p>
        </p:txBody>
      </p:sp>
      <p:pic>
        <p:nvPicPr>
          <p:cNvPr id="4" name="Picture 3"/>
          <p:cNvPicPr>
            <a:picLocks noChangeAspect="1"/>
          </p:cNvPicPr>
          <p:nvPr/>
        </p:nvPicPr>
        <p:blipFill>
          <a:blip r:embed="rId3" cstate="print"/>
          <a:stretch>
            <a:fillRect/>
          </a:stretch>
        </p:blipFill>
        <p:spPr>
          <a:xfrm>
            <a:off x="2423886" y="3053969"/>
            <a:ext cx="4562396" cy="3286158"/>
          </a:xfrm>
          <a:prstGeom prst="rect">
            <a:avLst/>
          </a:prstGeom>
          <a:ln>
            <a:solidFill>
              <a:schemeClr val="tx1"/>
            </a:solidFill>
            <a:bevel/>
          </a:ln>
        </p:spPr>
      </p:pic>
    </p:spTree>
    <p:extLst>
      <p:ext uri="{BB962C8B-B14F-4D97-AF65-F5344CB8AC3E}">
        <p14:creationId xmlns:p14="http://schemas.microsoft.com/office/powerpoint/2010/main" val="8909360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Rapid PVST+</a:t>
            </a:r>
            <a:r>
              <a:rPr lang="en-US" dirty="0">
                <a:ea typeface="ＭＳ Ｐゴシック" pitchFamily="34" charset="-128"/>
              </a:rPr>
              <a:t/>
            </a:r>
            <a:br>
              <a:rPr lang="en-US" dirty="0">
                <a:ea typeface="ＭＳ Ｐゴシック" pitchFamily="34" charset="-128"/>
              </a:rPr>
            </a:br>
            <a:r>
              <a:rPr lang="en-US" dirty="0"/>
              <a:t>Overview </a:t>
            </a:r>
            <a:r>
              <a:rPr lang="en-US" dirty="0" smtClean="0"/>
              <a:t>of Rapid </a:t>
            </a:r>
            <a:r>
              <a:rPr lang="en-US" dirty="0"/>
              <a:t>PVST+</a:t>
            </a:r>
          </a:p>
        </p:txBody>
      </p:sp>
      <p:sp>
        <p:nvSpPr>
          <p:cNvPr id="3" name="Content Placeholder 2"/>
          <p:cNvSpPr>
            <a:spLocks noGrp="1"/>
          </p:cNvSpPr>
          <p:nvPr>
            <p:ph idx="1"/>
          </p:nvPr>
        </p:nvSpPr>
        <p:spPr>
          <a:xfrm>
            <a:off x="595086" y="1591163"/>
            <a:ext cx="8001227" cy="4780246"/>
          </a:xfrm>
        </p:spPr>
        <p:txBody>
          <a:bodyPr/>
          <a:lstStyle/>
          <a:p>
            <a:r>
              <a:rPr lang="en-US" sz="2000" dirty="0"/>
              <a:t>RSTP is the preferred protocol for preventing Layer 2 loops in a switched network environment. </a:t>
            </a:r>
            <a:endParaRPr lang="en-US" sz="2000" dirty="0" smtClean="0"/>
          </a:p>
          <a:p>
            <a:r>
              <a:rPr lang="en-US" sz="2000" dirty="0"/>
              <a:t>With Rapid PVST+, an independent instance of RSTP runs for each VLAN.</a:t>
            </a:r>
            <a:endParaRPr lang="en-US" sz="2000" dirty="0" smtClean="0"/>
          </a:p>
          <a:p>
            <a:r>
              <a:rPr lang="en-US" sz="2000" dirty="0"/>
              <a:t>RSTP supports a new port type: </a:t>
            </a:r>
            <a:r>
              <a:rPr lang="en-US" sz="2000" dirty="0" smtClean="0"/>
              <a:t>an </a:t>
            </a:r>
            <a:r>
              <a:rPr lang="en-US" sz="2000" dirty="0">
                <a:solidFill>
                  <a:srgbClr val="FF0000"/>
                </a:solidFill>
              </a:rPr>
              <a:t>alternate</a:t>
            </a:r>
            <a:r>
              <a:rPr lang="en-US" sz="2000" dirty="0"/>
              <a:t> port in </a:t>
            </a:r>
            <a:r>
              <a:rPr lang="en-US" sz="2000" dirty="0">
                <a:solidFill>
                  <a:srgbClr val="FF0000"/>
                </a:solidFill>
              </a:rPr>
              <a:t>discarding</a:t>
            </a:r>
            <a:r>
              <a:rPr lang="en-US" sz="2000" dirty="0"/>
              <a:t> state. </a:t>
            </a:r>
            <a:endParaRPr lang="en-US" sz="2000" dirty="0" smtClean="0"/>
          </a:p>
          <a:p>
            <a:r>
              <a:rPr lang="en-US" sz="2000" dirty="0" smtClean="0"/>
              <a:t>There are </a:t>
            </a:r>
            <a:r>
              <a:rPr lang="en-US" sz="2000" dirty="0">
                <a:solidFill>
                  <a:srgbClr val="FF0000"/>
                </a:solidFill>
              </a:rPr>
              <a:t>no blocking ports</a:t>
            </a:r>
            <a:r>
              <a:rPr lang="en-US" sz="2000" dirty="0"/>
              <a:t>. </a:t>
            </a:r>
            <a:r>
              <a:rPr lang="en-US" sz="2000" dirty="0" smtClean="0"/>
              <a:t>RSTP </a:t>
            </a:r>
            <a:r>
              <a:rPr lang="en-US" sz="2000" dirty="0"/>
              <a:t>defines port states as discarding, learning, or forwarding</a:t>
            </a:r>
            <a:r>
              <a:rPr lang="en-US" sz="2000" dirty="0" smtClean="0"/>
              <a:t>.</a:t>
            </a:r>
          </a:p>
          <a:p>
            <a:r>
              <a:rPr lang="en-US" sz="2000" dirty="0" smtClean="0"/>
              <a:t>RSTP </a:t>
            </a:r>
            <a:r>
              <a:rPr lang="en-US" sz="2000" dirty="0"/>
              <a:t>(802.1w) supersedes STP (802.1D) while retaining backward </a:t>
            </a:r>
            <a:r>
              <a:rPr lang="en-US" sz="2000" dirty="0" smtClean="0"/>
              <a:t>compatibility</a:t>
            </a:r>
            <a:endParaRPr lang="en-US" sz="2000" dirty="0"/>
          </a:p>
          <a:p>
            <a:r>
              <a:rPr lang="en-US" sz="2000" dirty="0" smtClean="0"/>
              <a:t>RSTP </a:t>
            </a:r>
            <a:r>
              <a:rPr lang="en-US" sz="2000" dirty="0"/>
              <a:t>keeps the same BPDU format as IEEE 802.1D, except that the version field is set to 2 to indicate RSTP, and the flags field uses all 8 bits</a:t>
            </a:r>
            <a:r>
              <a:rPr lang="en-US" sz="2000" dirty="0" smtClean="0"/>
              <a:t>.</a:t>
            </a:r>
            <a:endParaRPr lang="en-US" sz="2000" dirty="0"/>
          </a:p>
        </p:txBody>
      </p:sp>
    </p:spTree>
    <p:extLst>
      <p:ext uri="{BB962C8B-B14F-4D97-AF65-F5344CB8AC3E}">
        <p14:creationId xmlns:p14="http://schemas.microsoft.com/office/powerpoint/2010/main" val="26243022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Rapid PVST+</a:t>
            </a:r>
            <a:r>
              <a:rPr lang="en-US" dirty="0">
                <a:ea typeface="ＭＳ Ｐゴシック" pitchFamily="34" charset="-128"/>
              </a:rPr>
              <a:t/>
            </a:r>
            <a:br>
              <a:rPr lang="en-US" dirty="0">
                <a:ea typeface="ＭＳ Ｐゴシック" pitchFamily="34" charset="-128"/>
              </a:rPr>
            </a:br>
            <a:r>
              <a:rPr lang="en-US" dirty="0"/>
              <a:t>Overview </a:t>
            </a:r>
            <a:r>
              <a:rPr lang="en-US" dirty="0" smtClean="0"/>
              <a:t>of Rapid </a:t>
            </a:r>
            <a:r>
              <a:rPr lang="en-US" dirty="0"/>
              <a:t>PVST+</a:t>
            </a: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9156" y="1797514"/>
            <a:ext cx="5914043" cy="4530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ight Arrow 7"/>
          <p:cNvSpPr/>
          <p:nvPr/>
        </p:nvSpPr>
        <p:spPr bwMode="auto">
          <a:xfrm>
            <a:off x="980243" y="5617028"/>
            <a:ext cx="1364342" cy="580571"/>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5" name="TextBox 4"/>
          <p:cNvSpPr txBox="1"/>
          <p:nvPr/>
        </p:nvSpPr>
        <p:spPr>
          <a:xfrm>
            <a:off x="798290" y="1758496"/>
            <a:ext cx="7344224" cy="4745915"/>
          </a:xfrm>
          <a:prstGeom prst="rect">
            <a:avLst/>
          </a:prstGeom>
          <a:noFill/>
          <a:ln>
            <a:solidFill>
              <a:schemeClr val="tx1"/>
            </a:solidFill>
            <a:beve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20386657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Rapid PVST+</a:t>
            </a:r>
            <a:r>
              <a:rPr lang="en-US" dirty="0">
                <a:ea typeface="ＭＳ Ｐゴシック" pitchFamily="34" charset="-128"/>
              </a:rPr>
              <a:t/>
            </a:r>
            <a:br>
              <a:rPr lang="en-US" dirty="0">
                <a:ea typeface="ＭＳ Ｐゴシック" pitchFamily="34" charset="-128"/>
              </a:rPr>
            </a:br>
            <a:r>
              <a:rPr lang="en-US" dirty="0"/>
              <a:t>Edge Ports</a:t>
            </a:r>
          </a:p>
        </p:txBody>
      </p:sp>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72459" y="1245190"/>
            <a:ext cx="5155883" cy="49473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031531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Rapid PVST+</a:t>
            </a:r>
            <a:r>
              <a:rPr lang="en-US" dirty="0">
                <a:ea typeface="ＭＳ Ｐゴシック" pitchFamily="34" charset="-128"/>
              </a:rPr>
              <a:t/>
            </a:r>
            <a:br>
              <a:rPr lang="en-US" dirty="0">
                <a:ea typeface="ＭＳ Ｐゴシック" pitchFamily="34" charset="-128"/>
              </a:rPr>
            </a:br>
            <a:r>
              <a:rPr lang="en-US" dirty="0"/>
              <a:t>Link Types</a:t>
            </a:r>
          </a:p>
        </p:txBody>
      </p:sp>
      <p:pic>
        <p:nvPicPr>
          <p:cNvPr id="4" name="Content Placeholder 3"/>
          <p:cNvPicPr>
            <a:picLocks noGrp="1" noChangeAspect="1"/>
          </p:cNvPicPr>
          <p:nvPr>
            <p:ph idx="1"/>
          </p:nvPr>
        </p:nvPicPr>
        <p:blipFill>
          <a:blip r:embed="rId3" cstate="print"/>
          <a:srcRect l="-18773" r="-18773"/>
          <a:stretch>
            <a:fillRect/>
          </a:stretch>
        </p:blipFill>
        <p:spPr>
          <a:xfrm>
            <a:off x="1306284" y="1408005"/>
            <a:ext cx="6720115" cy="3647563"/>
          </a:xfrm>
        </p:spPr>
      </p:pic>
      <p:sp>
        <p:nvSpPr>
          <p:cNvPr id="5" name="Rectangle 4"/>
          <p:cNvSpPr/>
          <p:nvPr/>
        </p:nvSpPr>
        <p:spPr>
          <a:xfrm>
            <a:off x="812814" y="5024396"/>
            <a:ext cx="7736104" cy="1200329"/>
          </a:xfrm>
          <a:prstGeom prst="rect">
            <a:avLst/>
          </a:prstGeom>
        </p:spPr>
        <p:txBody>
          <a:bodyPr wrap="square">
            <a:spAutoFit/>
          </a:bodyPr>
          <a:lstStyle/>
          <a:p>
            <a:pPr lvl="0" algn="l"/>
            <a:r>
              <a:rPr lang="en-US" sz="2000" dirty="0"/>
              <a:t>The link type can determine whether the port can immediately transition to forwarding </a:t>
            </a:r>
            <a:r>
              <a:rPr lang="en-US" sz="2000" dirty="0" smtClean="0"/>
              <a:t>state</a:t>
            </a:r>
            <a:r>
              <a:rPr lang="en-US" sz="2000" dirty="0"/>
              <a:t>.</a:t>
            </a:r>
            <a:r>
              <a:rPr lang="en-US" sz="2000" dirty="0" smtClean="0"/>
              <a:t> </a:t>
            </a:r>
            <a:r>
              <a:rPr lang="en-US" sz="2000" dirty="0" smtClean="0">
                <a:solidFill>
                  <a:srgbClr val="000000"/>
                </a:solidFill>
              </a:rPr>
              <a:t>Edge </a:t>
            </a:r>
            <a:r>
              <a:rPr lang="en-US" sz="2000" dirty="0">
                <a:solidFill>
                  <a:srgbClr val="000000"/>
                </a:solidFill>
              </a:rPr>
              <a:t>port connections and point-to-point connections are candidates for rapid transition to forwarding state</a:t>
            </a:r>
            <a:r>
              <a:rPr lang="en-US" sz="2000" dirty="0" smtClean="0">
                <a:solidFill>
                  <a:srgbClr val="000000"/>
                </a:solidFill>
              </a:rPr>
              <a:t>. </a:t>
            </a:r>
            <a:endParaRPr lang="en-US" sz="2000" dirty="0">
              <a:solidFill>
                <a:srgbClr val="000000"/>
              </a:solidFill>
            </a:endParaRPr>
          </a:p>
        </p:txBody>
      </p:sp>
    </p:spTree>
    <p:extLst>
      <p:ext uri="{BB962C8B-B14F-4D97-AF65-F5344CB8AC3E}">
        <p14:creationId xmlns:p14="http://schemas.microsoft.com/office/powerpoint/2010/main" val="246542587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Spanning Tree Configuration</a:t>
            </a:r>
            <a:endParaRPr lang="en-US" sz="2800" dirty="0"/>
          </a:p>
        </p:txBody>
      </p:sp>
    </p:spTree>
    <p:extLst>
      <p:ext uri="{BB962C8B-B14F-4D97-AF65-F5344CB8AC3E}">
        <p14:creationId xmlns:p14="http://schemas.microsoft.com/office/powerpoint/2010/main" val="375968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Catalyst 2960 Default Configuration</a:t>
            </a:r>
          </a:p>
        </p:txBody>
      </p:sp>
      <p:pic>
        <p:nvPicPr>
          <p:cNvPr id="4" name="Content Placeholder 3"/>
          <p:cNvPicPr>
            <a:picLocks noGrp="1" noChangeAspect="1"/>
          </p:cNvPicPr>
          <p:nvPr>
            <p:ph idx="1"/>
          </p:nvPr>
        </p:nvPicPr>
        <p:blipFill>
          <a:blip r:embed="rId3" cstate="print"/>
          <a:srcRect l="-8769" r="-8769"/>
          <a:stretch>
            <a:fillRect/>
          </a:stretch>
        </p:blipFill>
        <p:spPr>
          <a:xfrm>
            <a:off x="655638" y="1751013"/>
            <a:ext cx="7940675" cy="4310062"/>
          </a:xfrm>
        </p:spPr>
      </p:pic>
    </p:spTree>
    <p:extLst>
      <p:ext uri="{BB962C8B-B14F-4D97-AF65-F5344CB8AC3E}">
        <p14:creationId xmlns:p14="http://schemas.microsoft.com/office/powerpoint/2010/main" val="307442240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Configuring and Verifying the Bridge ID</a:t>
            </a:r>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40114" y="1551804"/>
            <a:ext cx="5834743" cy="475548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775440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Configuring and Verifying the Bridge ID</a:t>
            </a:r>
          </a:p>
        </p:txBody>
      </p:sp>
      <p:pic>
        <p:nvPicPr>
          <p:cNvPr id="4" name="Content Placeholder 3"/>
          <p:cNvPicPr>
            <a:picLocks noGrp="1" noChangeAspect="1"/>
          </p:cNvPicPr>
          <p:nvPr>
            <p:ph idx="1"/>
          </p:nvPr>
        </p:nvPicPr>
        <p:blipFill>
          <a:blip r:embed="rId3" cstate="print"/>
          <a:srcRect l="-2752" r="-2752"/>
          <a:stretch>
            <a:fillRect/>
          </a:stretch>
        </p:blipFill>
        <p:spPr>
          <a:xfrm>
            <a:off x="655638" y="1751013"/>
            <a:ext cx="7940675" cy="4310062"/>
          </a:xfrm>
        </p:spPr>
      </p:pic>
    </p:spTree>
    <p:extLst>
      <p:ext uri="{BB962C8B-B14F-4D97-AF65-F5344CB8AC3E}">
        <p14:creationId xmlns:p14="http://schemas.microsoft.com/office/powerpoint/2010/main" val="336325192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7715" y="1683658"/>
            <a:ext cx="8606971" cy="4745915"/>
          </a:xfrm>
          <a:prstGeom prst="rect">
            <a:avLst/>
          </a:prstGeom>
          <a:noFill/>
          <a:ln>
            <a:solidFill>
              <a:schemeClr val="tx1"/>
            </a:solidFill>
            <a:beve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err="1"/>
              <a:t>PortFast</a:t>
            </a:r>
            <a:r>
              <a:rPr lang="en-US" dirty="0"/>
              <a:t> and BPDU Guard</a:t>
            </a:r>
          </a:p>
        </p:txBody>
      </p:sp>
      <p:pic>
        <p:nvPicPr>
          <p:cNvPr id="4" name="Content Placeholder 3"/>
          <p:cNvPicPr>
            <a:picLocks noGrp="1" noChangeAspect="1"/>
          </p:cNvPicPr>
          <p:nvPr>
            <p:ph idx="1"/>
          </p:nvPr>
        </p:nvPicPr>
        <p:blipFill rotWithShape="1">
          <a:blip r:embed="rId3" cstate="print"/>
          <a:srcRect l="-16842" r="-115"/>
          <a:stretch/>
        </p:blipFill>
        <p:spPr>
          <a:xfrm>
            <a:off x="2423679" y="1957515"/>
            <a:ext cx="6401007" cy="3971243"/>
          </a:xfrm>
        </p:spPr>
      </p:pic>
      <p:pic>
        <p:nvPicPr>
          <p:cNvPr id="1638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2737" r="1779"/>
          <a:stretch>
            <a:fillRect/>
          </a:stretch>
        </p:blipFill>
        <p:spPr bwMode="auto">
          <a:xfrm>
            <a:off x="464457" y="4114672"/>
            <a:ext cx="4557486" cy="22732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17715" y="1710773"/>
            <a:ext cx="3338286" cy="2585323"/>
          </a:xfrm>
          <a:prstGeom prst="rect">
            <a:avLst/>
          </a:prstGeom>
          <a:noFill/>
        </p:spPr>
        <p:txBody>
          <a:bodyPr wrap="square" rtlCol="0">
            <a:spAutoFit/>
          </a:bodyPr>
          <a:lstStyle/>
          <a:p>
            <a:pPr marL="171450" indent="-171450" algn="l">
              <a:buClr>
                <a:srgbClr val="678DC5"/>
              </a:buClr>
              <a:buFont typeface="Wingdings" panose="05000000000000000000" pitchFamily="2" charset="2"/>
              <a:buChar char="§"/>
            </a:pPr>
            <a:r>
              <a:rPr lang="en-US" sz="2000" dirty="0"/>
              <a:t>When a switch port is configured with </a:t>
            </a:r>
            <a:r>
              <a:rPr lang="en-US" sz="2000" dirty="0" err="1"/>
              <a:t>PortFast</a:t>
            </a:r>
            <a:r>
              <a:rPr lang="en-US" sz="2000" dirty="0"/>
              <a:t> that port transitions from blocking to forwarding state </a:t>
            </a:r>
            <a:r>
              <a:rPr lang="en-US" sz="2000" dirty="0" smtClean="0"/>
              <a:t>immediately. </a:t>
            </a:r>
          </a:p>
          <a:p>
            <a:pPr algn="l"/>
            <a:endParaRPr lang="en-US" sz="2000" dirty="0" smtClean="0"/>
          </a:p>
          <a:p>
            <a:pPr marL="171450" indent="-171450" algn="l">
              <a:buClr>
                <a:srgbClr val="678DC5"/>
              </a:buClr>
              <a:buFont typeface="Wingdings" panose="05000000000000000000" pitchFamily="2" charset="2"/>
              <a:buChar char="§"/>
            </a:pPr>
            <a:r>
              <a:rPr lang="en-US" sz="2000" dirty="0" smtClean="0"/>
              <a:t>BPDU </a:t>
            </a:r>
            <a:r>
              <a:rPr lang="en-US" sz="2000" dirty="0"/>
              <a:t>guard puts the port in an </a:t>
            </a:r>
            <a:r>
              <a:rPr lang="en-US" sz="2000" i="1" dirty="0"/>
              <a:t>error-disabled</a:t>
            </a:r>
            <a:r>
              <a:rPr lang="en-US" sz="2000" dirty="0"/>
              <a:t> state on receipt of a BPDU. </a:t>
            </a:r>
          </a:p>
        </p:txBody>
      </p:sp>
    </p:spTree>
    <p:extLst>
      <p:ext uri="{BB962C8B-B14F-4D97-AF65-F5344CB8AC3E}">
        <p14:creationId xmlns:p14="http://schemas.microsoft.com/office/powerpoint/2010/main" val="5031378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PVST+ Load Balancing</a:t>
            </a:r>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r="1536"/>
          <a:stretch>
            <a:fillRect/>
          </a:stretch>
        </p:blipFill>
        <p:spPr bwMode="auto">
          <a:xfrm>
            <a:off x="5057551" y="2142899"/>
            <a:ext cx="3738107" cy="3183844"/>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3074" name="Picture 2"/>
          <p:cNvPicPr>
            <a:picLocks noChangeAspect="1" noChangeArrowheads="1"/>
          </p:cNvPicPr>
          <p:nvPr/>
        </p:nvPicPr>
        <p:blipFill>
          <a:blip r:embed="rId4" cstate="print"/>
          <a:srcRect l="44063" t="31746" r="20909" b="19334"/>
          <a:stretch>
            <a:fillRect/>
          </a:stretch>
        </p:blipFill>
        <p:spPr bwMode="auto">
          <a:xfrm>
            <a:off x="493485" y="2104571"/>
            <a:ext cx="4196031" cy="3294744"/>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2"/>
          <p:cNvPicPr>
            <a:picLocks noChangeAspect="1" noChangeArrowheads="1"/>
          </p:cNvPicPr>
          <p:nvPr/>
        </p:nvPicPr>
        <p:blipFill>
          <a:blip r:embed="rId4" cstate="print"/>
          <a:srcRect l="44063" t="80982" r="43760" b="11007"/>
          <a:stretch>
            <a:fillRect/>
          </a:stretch>
        </p:blipFill>
        <p:spPr bwMode="auto">
          <a:xfrm>
            <a:off x="587828" y="4180115"/>
            <a:ext cx="1458686" cy="595086"/>
          </a:xfrm>
          <a:prstGeom prst="rect">
            <a:avLst/>
          </a:prstGeom>
          <a:noFill/>
          <a:ln w="9525">
            <a:noFill/>
            <a:miter lim="800000"/>
            <a:headEnd/>
            <a:tailEnd/>
          </a:ln>
        </p:spPr>
      </p:pic>
    </p:spTree>
    <p:extLst>
      <p:ext uri="{BB962C8B-B14F-4D97-AF65-F5344CB8AC3E}">
        <p14:creationId xmlns:p14="http://schemas.microsoft.com/office/powerpoint/2010/main" val="19974471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PVST+ Load Balancing</a:t>
            </a:r>
          </a:p>
        </p:txBody>
      </p:sp>
      <p:pic>
        <p:nvPicPr>
          <p:cNvPr id="4098" name="Picture 2"/>
          <p:cNvPicPr>
            <a:picLocks noChangeAspect="1" noChangeArrowheads="1"/>
          </p:cNvPicPr>
          <p:nvPr/>
        </p:nvPicPr>
        <p:blipFill>
          <a:blip r:embed="rId3" cstate="print"/>
          <a:srcRect l="48303" t="29167" r="18343" b="41270"/>
          <a:stretch>
            <a:fillRect/>
          </a:stretch>
        </p:blipFill>
        <p:spPr bwMode="auto">
          <a:xfrm>
            <a:off x="1213256" y="2888343"/>
            <a:ext cx="6873734" cy="3425372"/>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8" name="Content Placeholder 2"/>
          <p:cNvSpPr>
            <a:spLocks noGrp="1"/>
          </p:cNvSpPr>
          <p:nvPr>
            <p:ph idx="1"/>
          </p:nvPr>
        </p:nvSpPr>
        <p:spPr>
          <a:xfrm>
            <a:off x="713696" y="1838269"/>
            <a:ext cx="7940675" cy="4310605"/>
          </a:xfrm>
        </p:spPr>
        <p:txBody>
          <a:bodyPr/>
          <a:lstStyle/>
          <a:p>
            <a:r>
              <a:rPr lang="en-US" sz="2000" dirty="0" smtClean="0"/>
              <a:t>Another method to specify the root bridge is to set the spanning tree priority on each switch to the lowest value so that the switch is selected as the primary bridge for its associated VLAN.</a:t>
            </a:r>
            <a:endParaRPr lang="en-US" sz="2000" dirty="0"/>
          </a:p>
        </p:txBody>
      </p:sp>
    </p:spTree>
    <p:extLst>
      <p:ext uri="{BB962C8B-B14F-4D97-AF65-F5344CB8AC3E}">
        <p14:creationId xmlns:p14="http://schemas.microsoft.com/office/powerpoint/2010/main" val="21939568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PVST+ Load Balancing</a:t>
            </a:r>
          </a:p>
        </p:txBody>
      </p:sp>
      <p:pic>
        <p:nvPicPr>
          <p:cNvPr id="1843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l="2645" r="794" b="3936"/>
          <a:stretch>
            <a:fillRect/>
          </a:stretch>
        </p:blipFill>
        <p:spPr bwMode="auto">
          <a:xfrm>
            <a:off x="1741714" y="2037987"/>
            <a:ext cx="5297714" cy="3975101"/>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7" name="Content Placeholder 2"/>
          <p:cNvSpPr>
            <a:spLocks noGrp="1"/>
          </p:cNvSpPr>
          <p:nvPr>
            <p:ph idx="1"/>
          </p:nvPr>
        </p:nvSpPr>
        <p:spPr>
          <a:xfrm>
            <a:off x="713696" y="1529659"/>
            <a:ext cx="7940675" cy="4310605"/>
          </a:xfrm>
        </p:spPr>
        <p:txBody>
          <a:bodyPr/>
          <a:lstStyle/>
          <a:p>
            <a:r>
              <a:rPr lang="en-US" sz="2000" dirty="0" smtClean="0"/>
              <a:t>Display and verify spanning tree configuration details.</a:t>
            </a:r>
            <a:endParaRPr lang="en-US" sz="2000" dirty="0"/>
          </a:p>
        </p:txBody>
      </p:sp>
    </p:spTree>
    <p:extLst>
      <p:ext uri="{BB962C8B-B14F-4D97-AF65-F5344CB8AC3E}">
        <p14:creationId xmlns:p14="http://schemas.microsoft.com/office/powerpoint/2010/main" val="241319568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PVST+ Configuration</a:t>
            </a:r>
            <a:r>
              <a:rPr lang="en-US" dirty="0">
                <a:ea typeface="ＭＳ Ｐゴシック" pitchFamily="34" charset="-128"/>
              </a:rPr>
              <a:t/>
            </a:r>
            <a:br>
              <a:rPr lang="en-US" dirty="0">
                <a:ea typeface="ＭＳ Ｐゴシック" pitchFamily="34" charset="-128"/>
              </a:rPr>
            </a:br>
            <a:r>
              <a:rPr lang="en-US" dirty="0"/>
              <a:t>PVST+ Load Balancing</a:t>
            </a:r>
          </a:p>
        </p:txBody>
      </p:sp>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1430" y="1253525"/>
            <a:ext cx="6560456" cy="500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24202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ea typeface="ＭＳ Ｐゴシック" pitchFamily="34" charset="-128"/>
              </a:rPr>
              <a:t>Rapid PVST+ Configuration</a:t>
            </a:r>
            <a:r>
              <a:rPr lang="en-US" dirty="0">
                <a:ea typeface="ＭＳ Ｐゴシック" pitchFamily="34" charset="-128"/>
              </a:rPr>
              <a:t/>
            </a:r>
            <a:br>
              <a:rPr lang="en-US" dirty="0">
                <a:ea typeface="ＭＳ Ｐゴシック" pitchFamily="34" charset="-128"/>
              </a:rPr>
            </a:br>
            <a:r>
              <a:rPr lang="en-US" dirty="0" smtClean="0"/>
              <a:t>Spanning Tree </a:t>
            </a:r>
            <a:r>
              <a:rPr lang="en-US" dirty="0"/>
              <a:t>Mode</a:t>
            </a:r>
          </a:p>
        </p:txBody>
      </p:sp>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47888" y="1423210"/>
            <a:ext cx="4893808" cy="1542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66058" y="1586242"/>
            <a:ext cx="3454400" cy="1200329"/>
          </a:xfrm>
          <a:prstGeom prst="rect">
            <a:avLst/>
          </a:prstGeom>
          <a:noFill/>
        </p:spPr>
        <p:txBody>
          <a:bodyPr wrap="square" rtlCol="0">
            <a:spAutoFit/>
          </a:bodyPr>
          <a:lstStyle/>
          <a:p>
            <a:pPr algn="l"/>
            <a:r>
              <a:rPr lang="en-US" sz="2000" dirty="0"/>
              <a:t>Rapid PVST+ is the Cisco implementation of RSTP. It supports RSTP on a per-VLAN basis.</a:t>
            </a:r>
          </a:p>
        </p:txBody>
      </p:sp>
      <p:pic>
        <p:nvPicPr>
          <p:cNvPr id="5" name="Content Placeholder 4"/>
          <p:cNvPicPr>
            <a:picLocks noGrp="1" noChangeAspect="1"/>
          </p:cNvPicPr>
          <p:nvPr>
            <p:ph idx="1"/>
          </p:nvPr>
        </p:nvPicPr>
        <p:blipFill>
          <a:blip r:embed="rId4" cstate="print"/>
          <a:srcRect l="-8912" r="-8912"/>
          <a:stretch>
            <a:fillRect/>
          </a:stretch>
        </p:blipFill>
        <p:spPr>
          <a:xfrm>
            <a:off x="1348715" y="2872118"/>
            <a:ext cx="7058951" cy="3175258"/>
          </a:xfrm>
        </p:spPr>
      </p:pic>
    </p:spTree>
    <p:extLst>
      <p:ext uri="{BB962C8B-B14F-4D97-AF65-F5344CB8AC3E}">
        <p14:creationId xmlns:p14="http://schemas.microsoft.com/office/powerpoint/2010/main" val="170888477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71" y="317544"/>
            <a:ext cx="8476343" cy="1030288"/>
          </a:xfrm>
        </p:spPr>
        <p:txBody>
          <a:bodyPr/>
          <a:lstStyle/>
          <a:p>
            <a:r>
              <a:rPr lang="en-US" sz="1800" dirty="0"/>
              <a:t>STP Configuration Issues</a:t>
            </a:r>
            <a:r>
              <a:rPr lang="en-US" dirty="0">
                <a:ea typeface="ＭＳ Ｐゴシック" pitchFamily="34" charset="-128"/>
              </a:rPr>
              <a:t/>
            </a:r>
            <a:br>
              <a:rPr lang="en-US" dirty="0">
                <a:ea typeface="ＭＳ Ｐゴシック" pitchFamily="34" charset="-128"/>
              </a:rPr>
            </a:br>
            <a:r>
              <a:rPr lang="en-US" sz="2800" dirty="0"/>
              <a:t>Expected Topology </a:t>
            </a:r>
            <a:r>
              <a:rPr lang="en-US" sz="2800" dirty="0" smtClean="0"/>
              <a:t>versus </a:t>
            </a:r>
            <a:r>
              <a:rPr lang="en-US" sz="2800" dirty="0"/>
              <a:t>Actual </a:t>
            </a:r>
            <a:r>
              <a:rPr lang="en-US" sz="2800" dirty="0" smtClean="0"/>
              <a:t>Topology</a:t>
            </a:r>
            <a:endParaRPr lang="en-US" sz="28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2686" y="1424716"/>
            <a:ext cx="5960610" cy="481382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0488367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First-Hop Redundancy Protocols</a:t>
            </a:r>
            <a:endParaRPr lang="en-US" sz="2800" dirty="0"/>
          </a:p>
        </p:txBody>
      </p:sp>
    </p:spTree>
    <p:extLst>
      <p:ext uri="{BB962C8B-B14F-4D97-AF65-F5344CB8AC3E}">
        <p14:creationId xmlns:p14="http://schemas.microsoft.com/office/powerpoint/2010/main" val="29919457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Concept of First-Hop Redundancy Protocols</a:t>
            </a:r>
            <a:r>
              <a:rPr lang="en-US" dirty="0">
                <a:ea typeface="ＭＳ Ｐゴシック" pitchFamily="34" charset="-128"/>
              </a:rPr>
              <a:t/>
            </a:r>
            <a:br>
              <a:rPr lang="en-US" dirty="0">
                <a:ea typeface="ＭＳ Ｐゴシック" pitchFamily="34" charset="-128"/>
              </a:rPr>
            </a:br>
            <a:r>
              <a:rPr lang="en-US" dirty="0"/>
              <a:t>Default Gateway Limitations</a:t>
            </a:r>
          </a:p>
        </p:txBody>
      </p:sp>
      <p:pic>
        <p:nvPicPr>
          <p:cNvPr id="4" name="Content Placeholder 3"/>
          <p:cNvPicPr>
            <a:picLocks noGrp="1" noChangeAspect="1"/>
          </p:cNvPicPr>
          <p:nvPr>
            <p:ph idx="1"/>
          </p:nvPr>
        </p:nvPicPr>
        <p:blipFill rotWithShape="1">
          <a:blip r:embed="rId3" cstate="print"/>
          <a:srcRect l="151" r="-10458"/>
          <a:stretch/>
        </p:blipFill>
        <p:spPr>
          <a:xfrm>
            <a:off x="3672115" y="1779687"/>
            <a:ext cx="5268686" cy="4310062"/>
          </a:xfrm>
          <a:ln>
            <a:solidFill>
              <a:schemeClr val="tx1"/>
            </a:solidFill>
            <a:bevel/>
          </a:ln>
        </p:spPr>
      </p:pic>
      <p:sp>
        <p:nvSpPr>
          <p:cNvPr id="3" name="TextBox 2"/>
          <p:cNvSpPr txBox="1"/>
          <p:nvPr/>
        </p:nvSpPr>
        <p:spPr>
          <a:xfrm>
            <a:off x="493486" y="1779687"/>
            <a:ext cx="3178629" cy="4524315"/>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sz="2000" dirty="0" smtClean="0"/>
              <a:t>If the </a:t>
            </a:r>
            <a:r>
              <a:rPr lang="en-US" sz="2000" dirty="0"/>
              <a:t>default gateway </a:t>
            </a:r>
            <a:r>
              <a:rPr lang="en-US" sz="2000" dirty="0" smtClean="0"/>
              <a:t>cannot </a:t>
            </a:r>
            <a:r>
              <a:rPr lang="en-US" sz="2000" dirty="0"/>
              <a:t>be reached, the local device is unable to send packets off the local network </a:t>
            </a:r>
            <a:r>
              <a:rPr lang="en-US" sz="2000" dirty="0" smtClean="0"/>
              <a:t>segment.</a:t>
            </a:r>
          </a:p>
          <a:p>
            <a:pPr marL="342900" indent="-342900" algn="l">
              <a:buFont typeface="Wingdings" panose="05000000000000000000" pitchFamily="2" charset="2"/>
              <a:buChar char="§"/>
            </a:pPr>
            <a:endParaRPr lang="en-US" sz="2000" dirty="0" smtClean="0"/>
          </a:p>
          <a:p>
            <a:pPr marL="342900" indent="-342900" algn="l">
              <a:buClr>
                <a:srgbClr val="678DC5"/>
              </a:buClr>
              <a:buFont typeface="Wingdings" panose="05000000000000000000" pitchFamily="2" charset="2"/>
              <a:buChar char="§"/>
            </a:pPr>
            <a:r>
              <a:rPr lang="en-US" sz="2000" dirty="0" smtClean="0"/>
              <a:t>Even </a:t>
            </a:r>
            <a:r>
              <a:rPr lang="en-US" sz="2000" dirty="0"/>
              <a:t>if a redundant router exists that could serve as a default gateway for that segment, there is no dynamic method by which these devices can determine the address of a new default gateway.</a:t>
            </a:r>
          </a:p>
        </p:txBody>
      </p:sp>
    </p:spTree>
    <p:extLst>
      <p:ext uri="{BB962C8B-B14F-4D97-AF65-F5344CB8AC3E}">
        <p14:creationId xmlns:p14="http://schemas.microsoft.com/office/powerpoint/2010/main" val="117432906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Concept of First-Hop Redundancy Protocols</a:t>
            </a:r>
            <a:r>
              <a:rPr lang="en-US" dirty="0">
                <a:ea typeface="ＭＳ Ｐゴシック" pitchFamily="34" charset="-128"/>
              </a:rPr>
              <a:t/>
            </a:r>
            <a:br>
              <a:rPr lang="en-US" dirty="0">
                <a:ea typeface="ＭＳ Ｐゴシック" pitchFamily="34" charset="-128"/>
              </a:rPr>
            </a:br>
            <a:r>
              <a:rPr lang="en-US" dirty="0"/>
              <a:t>Router Redundancy</a:t>
            </a:r>
          </a:p>
        </p:txBody>
      </p:sp>
      <p:pic>
        <p:nvPicPr>
          <p:cNvPr id="4" name="Content Placeholder 3"/>
          <p:cNvPicPr>
            <a:picLocks noGrp="1" noChangeAspect="1"/>
          </p:cNvPicPr>
          <p:nvPr>
            <p:ph idx="1"/>
          </p:nvPr>
        </p:nvPicPr>
        <p:blipFill rotWithShape="1">
          <a:blip r:embed="rId3" cstate="print"/>
          <a:srcRect l="1073" r="-9297"/>
          <a:stretch/>
        </p:blipFill>
        <p:spPr>
          <a:xfrm>
            <a:off x="3129452" y="1846597"/>
            <a:ext cx="5738777" cy="4176832"/>
          </a:xfrm>
          <a:ln>
            <a:solidFill>
              <a:schemeClr val="tx1"/>
            </a:solidFill>
            <a:bevel/>
          </a:ln>
        </p:spPr>
      </p:pic>
      <p:sp>
        <p:nvSpPr>
          <p:cNvPr id="3" name="TextBox 2"/>
          <p:cNvSpPr txBox="1"/>
          <p:nvPr/>
        </p:nvSpPr>
        <p:spPr>
          <a:xfrm>
            <a:off x="362857" y="1779687"/>
            <a:ext cx="2743200" cy="4524315"/>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sz="2000" dirty="0"/>
              <a:t>M</a:t>
            </a:r>
            <a:r>
              <a:rPr lang="en-US" sz="2000" dirty="0" smtClean="0"/>
              <a:t>ultiple </a:t>
            </a:r>
            <a:r>
              <a:rPr lang="en-US" sz="2000" dirty="0"/>
              <a:t>routers are configured to work together to present the illusion of a single router to the hosts on the </a:t>
            </a:r>
            <a:r>
              <a:rPr lang="en-US" sz="2000" dirty="0" smtClean="0"/>
              <a:t>LAN.</a:t>
            </a:r>
          </a:p>
          <a:p>
            <a:pPr marL="342900" indent="-342900" algn="l">
              <a:buFont typeface="Wingdings" panose="05000000000000000000" pitchFamily="2" charset="2"/>
              <a:buChar char="§"/>
            </a:pPr>
            <a:endParaRPr lang="en-US" sz="2000" dirty="0" smtClean="0"/>
          </a:p>
          <a:p>
            <a:pPr marL="342900" indent="-342900" algn="l">
              <a:buClr>
                <a:srgbClr val="678DC5"/>
              </a:buClr>
              <a:buFont typeface="Wingdings" pitchFamily="2" charset="2"/>
              <a:buChar char="§"/>
            </a:pPr>
            <a:r>
              <a:rPr lang="en-US" sz="2000" dirty="0" smtClean="0"/>
              <a:t>The </a:t>
            </a:r>
            <a:r>
              <a:rPr lang="en-US" sz="2000" dirty="0"/>
              <a:t>ability of a network to dynamically recover from the failure of a device acting as a default gateway is known as first-hop redundancy.</a:t>
            </a:r>
          </a:p>
        </p:txBody>
      </p:sp>
    </p:spTree>
    <p:extLst>
      <p:ext uri="{BB962C8B-B14F-4D97-AF65-F5344CB8AC3E}">
        <p14:creationId xmlns:p14="http://schemas.microsoft.com/office/powerpoint/2010/main" val="213776861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Concept of First-Hop Redundancy Protocols</a:t>
            </a:r>
            <a:r>
              <a:rPr lang="en-US" dirty="0">
                <a:ea typeface="ＭＳ Ｐゴシック" pitchFamily="34" charset="-128"/>
              </a:rPr>
              <a:t/>
            </a:r>
            <a:br>
              <a:rPr lang="en-US" dirty="0">
                <a:ea typeface="ＭＳ Ｐゴシック" pitchFamily="34" charset="-128"/>
              </a:rPr>
            </a:br>
            <a:r>
              <a:rPr lang="en-US" dirty="0"/>
              <a:t>Steps for Router Failover</a:t>
            </a:r>
          </a:p>
        </p:txBody>
      </p:sp>
      <p:pic>
        <p:nvPicPr>
          <p:cNvPr id="4" name="Content Placeholder 3"/>
          <p:cNvPicPr>
            <a:picLocks noGrp="1" noChangeAspect="1"/>
          </p:cNvPicPr>
          <p:nvPr>
            <p:ph idx="1"/>
          </p:nvPr>
        </p:nvPicPr>
        <p:blipFill>
          <a:blip r:embed="rId3" cstate="print"/>
          <a:srcRect l="-20678" r="-20678"/>
          <a:stretch>
            <a:fillRect/>
          </a:stretch>
        </p:blipFill>
        <p:spPr>
          <a:xfrm>
            <a:off x="655638" y="1751013"/>
            <a:ext cx="7940675" cy="4310062"/>
          </a:xfrm>
          <a:ln>
            <a:solidFill>
              <a:schemeClr val="tx1"/>
            </a:solidFill>
            <a:bevel/>
          </a:ln>
        </p:spPr>
      </p:pic>
    </p:spTree>
    <p:extLst>
      <p:ext uri="{BB962C8B-B14F-4D97-AF65-F5344CB8AC3E}">
        <p14:creationId xmlns:p14="http://schemas.microsoft.com/office/powerpoint/2010/main" val="299976608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Varieties of First-Hop Redundancy Protocols</a:t>
            </a:r>
            <a:r>
              <a:rPr lang="en-US" dirty="0">
                <a:ea typeface="ＭＳ Ｐゴシック" pitchFamily="34" charset="-128"/>
              </a:rPr>
              <a:t/>
            </a:r>
            <a:br>
              <a:rPr lang="en-US" dirty="0">
                <a:ea typeface="ＭＳ Ｐゴシック" pitchFamily="34" charset="-128"/>
              </a:rPr>
            </a:br>
            <a:r>
              <a:rPr lang="en-US" dirty="0"/>
              <a:t>First-Hop Redundancy Protocols</a:t>
            </a:r>
          </a:p>
        </p:txBody>
      </p:sp>
      <p:sp>
        <p:nvSpPr>
          <p:cNvPr id="3" name="Content Placeholder 2"/>
          <p:cNvSpPr>
            <a:spLocks noGrp="1"/>
          </p:cNvSpPr>
          <p:nvPr>
            <p:ph idx="1"/>
          </p:nvPr>
        </p:nvSpPr>
        <p:spPr>
          <a:xfrm>
            <a:off x="655638" y="1751183"/>
            <a:ext cx="7940675" cy="4310605"/>
          </a:xfrm>
        </p:spPr>
        <p:txBody>
          <a:bodyPr/>
          <a:lstStyle/>
          <a:p>
            <a:r>
              <a:rPr lang="en-US" sz="2000" dirty="0"/>
              <a:t>Hot Standby Router Protocol (</a:t>
            </a:r>
            <a:r>
              <a:rPr lang="en-US" sz="2000" dirty="0" smtClean="0"/>
              <a:t>HSRP)</a:t>
            </a:r>
            <a:endParaRPr lang="en-US" sz="2000" dirty="0"/>
          </a:p>
          <a:p>
            <a:r>
              <a:rPr lang="en-US" sz="2000" dirty="0" smtClean="0"/>
              <a:t>HSRP </a:t>
            </a:r>
            <a:r>
              <a:rPr lang="en-US" sz="2000" dirty="0"/>
              <a:t>for </a:t>
            </a:r>
            <a:r>
              <a:rPr lang="en-US" sz="2000" dirty="0" smtClean="0"/>
              <a:t>IPv6</a:t>
            </a:r>
            <a:endParaRPr lang="en-US" sz="2000" dirty="0"/>
          </a:p>
          <a:p>
            <a:r>
              <a:rPr lang="en-US" sz="2000" dirty="0"/>
              <a:t>Virtual Router Redundancy Protocol version 2 (</a:t>
            </a:r>
            <a:r>
              <a:rPr lang="en-US" sz="2000" dirty="0" smtClean="0"/>
              <a:t>VRRPv2)</a:t>
            </a:r>
          </a:p>
          <a:p>
            <a:r>
              <a:rPr lang="en-US" sz="2000" dirty="0" smtClean="0"/>
              <a:t>VRRPv3</a:t>
            </a:r>
            <a:endParaRPr lang="en-US" sz="2000" dirty="0"/>
          </a:p>
          <a:p>
            <a:r>
              <a:rPr lang="en-US" sz="2000" dirty="0" smtClean="0"/>
              <a:t>Gateway </a:t>
            </a:r>
            <a:r>
              <a:rPr lang="en-US" sz="2000" dirty="0"/>
              <a:t>Load Balancing Protocol (</a:t>
            </a:r>
            <a:r>
              <a:rPr lang="en-US" sz="2000" dirty="0" smtClean="0"/>
              <a:t>GLBP)</a:t>
            </a:r>
            <a:endParaRPr lang="en-US" sz="2000" dirty="0"/>
          </a:p>
          <a:p>
            <a:r>
              <a:rPr lang="en-US" sz="2000" dirty="0"/>
              <a:t>GLBP </a:t>
            </a:r>
            <a:r>
              <a:rPr lang="en-US" sz="2000" dirty="0" smtClean="0"/>
              <a:t>for IPv6 </a:t>
            </a:r>
          </a:p>
          <a:p>
            <a:r>
              <a:rPr lang="en-US" sz="2000" dirty="0" smtClean="0"/>
              <a:t>ICMP </a:t>
            </a:r>
            <a:r>
              <a:rPr lang="en-US" sz="2000" dirty="0"/>
              <a:t>Router Discovery Protocol (IRDP)</a:t>
            </a:r>
          </a:p>
        </p:txBody>
      </p:sp>
    </p:spTree>
    <p:extLst>
      <p:ext uri="{BB962C8B-B14F-4D97-AF65-F5344CB8AC3E}">
        <p14:creationId xmlns:p14="http://schemas.microsoft.com/office/powerpoint/2010/main" val="207275503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Varieties of First-Hop Redundancy Protocols</a:t>
            </a:r>
            <a:r>
              <a:rPr lang="en-US" dirty="0">
                <a:ea typeface="ＭＳ Ｐゴシック" pitchFamily="34" charset="-128"/>
              </a:rPr>
              <a:t/>
            </a:r>
            <a:br>
              <a:rPr lang="en-US" dirty="0">
                <a:ea typeface="ＭＳ Ｐゴシック" pitchFamily="34" charset="-128"/>
              </a:rPr>
            </a:br>
            <a:r>
              <a:rPr lang="en-US" dirty="0"/>
              <a:t>First-Hop Redundancy Protocols</a:t>
            </a:r>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5863" y="1997756"/>
            <a:ext cx="7239861" cy="428693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9269588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FHRP Verification</a:t>
            </a:r>
            <a:r>
              <a:rPr lang="en-US" dirty="0">
                <a:ea typeface="ＭＳ Ｐゴシック" pitchFamily="34" charset="-128"/>
              </a:rPr>
              <a:t/>
            </a:r>
            <a:br>
              <a:rPr lang="en-US" dirty="0">
                <a:ea typeface="ＭＳ Ｐゴシック" pitchFamily="34" charset="-128"/>
              </a:rPr>
            </a:br>
            <a:r>
              <a:rPr lang="en-US" dirty="0"/>
              <a:t>HSRP Verification</a:t>
            </a:r>
          </a:p>
        </p:txBody>
      </p:sp>
      <p:pic>
        <p:nvPicPr>
          <p:cNvPr id="4" name="Content Placeholder 3"/>
          <p:cNvPicPr>
            <a:picLocks noGrp="1" noChangeAspect="1"/>
          </p:cNvPicPr>
          <p:nvPr>
            <p:ph idx="1"/>
          </p:nvPr>
        </p:nvPicPr>
        <p:blipFill>
          <a:blip r:embed="rId3" cstate="print"/>
          <a:srcRect l="-24328" r="-24328"/>
          <a:stretch>
            <a:fillRect/>
          </a:stretch>
        </p:blipFill>
        <p:spPr>
          <a:xfrm>
            <a:off x="655638" y="1751013"/>
            <a:ext cx="7940675" cy="4310062"/>
          </a:xfrm>
        </p:spPr>
      </p:pic>
    </p:spTree>
    <p:extLst>
      <p:ext uri="{BB962C8B-B14F-4D97-AF65-F5344CB8AC3E}">
        <p14:creationId xmlns:p14="http://schemas.microsoft.com/office/powerpoint/2010/main" val="17838809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a:t>FHRP Verification</a:t>
            </a:r>
            <a:r>
              <a:rPr lang="en-US" dirty="0">
                <a:ea typeface="ＭＳ Ｐゴシック" pitchFamily="34" charset="-128"/>
              </a:rPr>
              <a:t/>
            </a:r>
            <a:br>
              <a:rPr lang="en-US" dirty="0">
                <a:ea typeface="ＭＳ Ｐゴシック" pitchFamily="34" charset="-128"/>
              </a:rPr>
            </a:br>
            <a:r>
              <a:rPr lang="en-US" dirty="0"/>
              <a:t>GLBP Verification</a:t>
            </a:r>
          </a:p>
        </p:txBody>
      </p:sp>
      <p:pic>
        <p:nvPicPr>
          <p:cNvPr id="4" name="Content Placeholder 3"/>
          <p:cNvPicPr>
            <a:picLocks noGrp="1" noChangeAspect="1"/>
          </p:cNvPicPr>
          <p:nvPr>
            <p:ph idx="1"/>
          </p:nvPr>
        </p:nvPicPr>
        <p:blipFill>
          <a:blip r:embed="rId3" cstate="print"/>
          <a:srcRect l="1781" t="2353" r="4269" b="3785"/>
          <a:stretch>
            <a:fillRect/>
          </a:stretch>
        </p:blipFill>
        <p:spPr>
          <a:xfrm>
            <a:off x="3918857" y="2888343"/>
            <a:ext cx="4455886" cy="3599543"/>
          </a:xfrm>
          <a:prstGeom prst="rect">
            <a:avLst/>
          </a:prstGeom>
          <a:ln w="12700" cap="sq">
            <a:solidFill>
              <a:schemeClr val="tx1"/>
            </a:solidFill>
            <a:prstDash val="solid"/>
            <a:miter lim="800000"/>
          </a:ln>
          <a:effectLst>
            <a:outerShdw blurRad="50800" dist="38100" dir="2700000" algn="tl" rotWithShape="0">
              <a:srgbClr val="000000">
                <a:alpha val="43000"/>
              </a:srgbClr>
            </a:outerShdw>
          </a:effectLst>
        </p:spPr>
      </p:pic>
      <p:sp>
        <p:nvSpPr>
          <p:cNvPr id="5" name="Content Placeholder 2"/>
          <p:cNvSpPr txBox="1">
            <a:spLocks/>
          </p:cNvSpPr>
          <p:nvPr/>
        </p:nvSpPr>
        <p:spPr bwMode="auto">
          <a:xfrm>
            <a:off x="595086" y="1751183"/>
            <a:ext cx="8001227" cy="478024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marL="236538" lvl="0" indent="-236538" algn="l" defTabSz="814388">
              <a:lnSpc>
                <a:spcPct val="95000"/>
              </a:lnSpc>
              <a:spcBef>
                <a:spcPct val="50000"/>
              </a:spcBef>
              <a:buClr>
                <a:srgbClr val="708CA1"/>
              </a:buClr>
              <a:buFont typeface="Wingdings" pitchFamily="2" charset="2"/>
              <a:buChar char="§"/>
            </a:pPr>
            <a:r>
              <a:rPr lang="en-US" sz="2000" dirty="0" smtClean="0"/>
              <a:t>Gateway Load Balancing Protocol (GLBP) is a Cisco proprietary solution to allow automatic selection and simultaneous use of multiple available gateways in addition to automatic failover between those gateways.</a:t>
            </a:r>
            <a:endParaRPr kumimoji="0" lang="en-US" sz="2000" i="0" u="none" strike="noStrike" kern="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17402027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74638" y="493713"/>
            <a:ext cx="8145462" cy="838200"/>
          </a:xfrm>
        </p:spPr>
        <p:txBody>
          <a:bodyPr/>
          <a:lstStyle/>
          <a:p>
            <a:pPr eaLnBrk="1" hangingPunct="1"/>
            <a:r>
              <a:rPr lang="en-US" dirty="0" smtClean="0">
                <a:ea typeface="ＭＳ Ｐゴシック" pitchFamily="34" charset="-128"/>
              </a:rPr>
              <a:t>Chapter 6: Summary</a:t>
            </a:r>
          </a:p>
        </p:txBody>
      </p:sp>
      <p:sp>
        <p:nvSpPr>
          <p:cNvPr id="6147" name="Rectangle 3"/>
          <p:cNvSpPr>
            <a:spLocks noGrp="1" noChangeArrowheads="1"/>
          </p:cNvSpPr>
          <p:nvPr>
            <p:ph idx="1"/>
          </p:nvPr>
        </p:nvSpPr>
        <p:spPr>
          <a:xfrm>
            <a:off x="719138" y="1471613"/>
            <a:ext cx="8131175" cy="4437062"/>
          </a:xfrm>
        </p:spPr>
        <p:txBody>
          <a:bodyPr/>
          <a:lstStyle/>
          <a:p>
            <a:r>
              <a:rPr lang="en-US" sz="2000" dirty="0" smtClean="0"/>
              <a:t>IEEE </a:t>
            </a:r>
            <a:r>
              <a:rPr lang="en-US" sz="2000" dirty="0"/>
              <a:t>802.1D is implemented on Cisco switches on a per-VLAN basis in the form of PVST+. This is the default configuration on Cisco switches</a:t>
            </a:r>
            <a:r>
              <a:rPr lang="en-US" sz="2000" dirty="0" smtClean="0"/>
              <a:t>.</a:t>
            </a:r>
          </a:p>
          <a:p>
            <a:r>
              <a:rPr lang="en-US" sz="2000" dirty="0"/>
              <a:t>RSTP, can be implemented on Cisco switches on a per-VLAN basis in the form of Rapid PVST+</a:t>
            </a:r>
            <a:r>
              <a:rPr lang="en-US" sz="2000" dirty="0" smtClean="0"/>
              <a:t>.</a:t>
            </a:r>
          </a:p>
          <a:p>
            <a:r>
              <a:rPr lang="en-US" sz="2000" dirty="0"/>
              <a:t>With PVST+ and Rapid PVST+, root bridges can be configured proactively to enable spanning tree load balancing</a:t>
            </a:r>
            <a:r>
              <a:rPr lang="en-US" sz="2000" dirty="0" smtClean="0"/>
              <a:t>.</a:t>
            </a:r>
          </a:p>
          <a:p>
            <a:r>
              <a:rPr lang="en-US" sz="2000" dirty="0"/>
              <a:t>First hop redundancy protocols, such as HSRP, VRRP, and GLBP provide alternate default gateways for hosts in the switched environment. </a:t>
            </a:r>
            <a:endParaRPr lang="en-US" sz="2000" dirty="0" smtClean="0"/>
          </a:p>
          <a:p>
            <a:pPr marL="0" indent="0" eaLnBrk="1" hangingPunct="1">
              <a:buFont typeface="Wingdings" pitchFamily="2" charset="2"/>
              <a:buNone/>
              <a:defRPr/>
            </a:pPr>
            <a:endParaRPr lang="en-US" dirty="0" smtClean="0">
              <a:cs typeface="Arial" charset="0"/>
            </a:endParaRPr>
          </a:p>
        </p:txBody>
      </p:sp>
    </p:spTree>
    <p:extLst>
      <p:ext uri="{BB962C8B-B14F-4D97-AF65-F5344CB8AC3E}">
        <p14:creationId xmlns:p14="http://schemas.microsoft.com/office/powerpoint/2010/main" val="45475205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NetAcad_White_PPT_Template 05Oct12">
  <a:themeElements>
    <a:clrScheme name="Cisco NetAcad">
      <a:dk1>
        <a:srgbClr val="2AA7DF"/>
      </a:dk1>
      <a:lt1>
        <a:srgbClr val="FFFFFF"/>
      </a:lt1>
      <a:dk2>
        <a:srgbClr val="6B308E"/>
      </a:dk2>
      <a:lt2>
        <a:srgbClr val="000000"/>
      </a:lt2>
      <a:accent1>
        <a:srgbClr val="00938E"/>
      </a:accent1>
      <a:accent2>
        <a:srgbClr val="3EB549"/>
      </a:accent2>
      <a:accent3>
        <a:srgbClr val="D81673"/>
      </a:accent3>
      <a:accent4>
        <a:srgbClr val="234493"/>
      </a:accent4>
      <a:accent5>
        <a:srgbClr val="ED2D28"/>
      </a:accent5>
      <a:accent6>
        <a:srgbClr val="F68B21"/>
      </a:accent6>
      <a:hlink>
        <a:srgbClr val="2AA7DF"/>
      </a:hlink>
      <a:folHlink>
        <a:srgbClr val="ACB2C2"/>
      </a:folHlink>
    </a:clrScheme>
    <a:fontScheme name="Cisco 2010_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NetAcad_White_PPT_Template 05Oct12</Template>
  <TotalTime>13364</TotalTime>
  <Words>1405</Words>
  <Application>Microsoft Office PowerPoint</Application>
  <PresentationFormat>On-screen Show (4:3)</PresentationFormat>
  <Paragraphs>215</Paragraphs>
  <Slides>52</Slides>
  <Notes>49</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ＭＳ Ｐゴシック</vt:lpstr>
      <vt:lpstr>Arial</vt:lpstr>
      <vt:lpstr>Calibri</vt:lpstr>
      <vt:lpstr>Ciscolight</vt:lpstr>
      <vt:lpstr>Wingdings</vt:lpstr>
      <vt:lpstr>NetAcad_White_PPT_Template 05Oct12</vt:lpstr>
      <vt:lpstr>Chapter 6: LAN Redundancy</vt:lpstr>
      <vt:lpstr>Chapter Outline</vt:lpstr>
      <vt:lpstr>Chapter 6: Objectives</vt:lpstr>
      <vt:lpstr> Spanning Tree Concepts</vt:lpstr>
      <vt:lpstr>Purpose of Spanning Tree Redundancy at OSI Layers 1 and 2</vt:lpstr>
      <vt:lpstr>Purpose of Spanning Tree Issues with Layer 1 Redundancy:  MAC Database Instability</vt:lpstr>
      <vt:lpstr>Purpose of Spanning Tree Issues with Layer 1 Redundancy: Broadcast Storms</vt:lpstr>
      <vt:lpstr>Purpose of Spanning Tree Issues with Layer 1 Redundancy: Duplicate Unicast Frames</vt:lpstr>
      <vt:lpstr>STP Operation Spanning Tree Algorithm: Introduction</vt:lpstr>
      <vt:lpstr>STP Operation Spanning Tree Algorithm: Introduction</vt:lpstr>
      <vt:lpstr>STP Operation Spanning Tree Algorithm: Introduction</vt:lpstr>
      <vt:lpstr>STP Operation Spanning Tree Algorithm: Introduction</vt:lpstr>
      <vt:lpstr>STP Operation Spanning Tree Algorithm: Port Roles</vt:lpstr>
      <vt:lpstr>STP Operation Spanning Tree Algorithm: Root Bridge</vt:lpstr>
      <vt:lpstr>STP Operation Spanning Tree Algorithm: Path Cost</vt:lpstr>
      <vt:lpstr>STP Operation 802.1D BPDU Frame Format</vt:lpstr>
      <vt:lpstr>STP Operation BPDU Propagation and Process</vt:lpstr>
      <vt:lpstr>STP Operation BPDU Propagation and Process</vt:lpstr>
      <vt:lpstr>STP Operation Extended System ID</vt:lpstr>
      <vt:lpstr>STP Operation Extended System ID</vt:lpstr>
      <vt:lpstr> Varieties of Spanning Tree Protocols</vt:lpstr>
      <vt:lpstr>Overview List of Spanning Tree Protocols</vt:lpstr>
      <vt:lpstr>STP Overview Characteristics of the Spanning Tree Protocols</vt:lpstr>
      <vt:lpstr>PVST+ Overview of PVST+</vt:lpstr>
      <vt:lpstr>PVST+ Overview of PVST+</vt:lpstr>
      <vt:lpstr>PVST+ Port States and PVST+ Operation</vt:lpstr>
      <vt:lpstr>PVST+ Extended System ID and PVST+ Operation</vt:lpstr>
      <vt:lpstr>Rapid PVST+ Overview of Rapid PVST+</vt:lpstr>
      <vt:lpstr>Rapid PVST+ Overview of Rapid PVST+</vt:lpstr>
      <vt:lpstr>Rapid PVST+ Edge Ports</vt:lpstr>
      <vt:lpstr>Rapid PVST+ Link Types</vt:lpstr>
      <vt:lpstr>Spanning Tree Configuration</vt:lpstr>
      <vt:lpstr>PVST+ Configuration Catalyst 2960 Default Configuration</vt:lpstr>
      <vt:lpstr>PVST+ Configuration Configuring and Verifying the Bridge ID</vt:lpstr>
      <vt:lpstr>PVST+ Configuration Configuring and Verifying the Bridge ID</vt:lpstr>
      <vt:lpstr>PVST+ Configuration PortFast and BPDU Guard</vt:lpstr>
      <vt:lpstr>PVST+ Configuration PVST+ Load Balancing</vt:lpstr>
      <vt:lpstr>PVST+ Configuration PVST+ Load Balancing</vt:lpstr>
      <vt:lpstr>PVST+ Configuration PVST+ Load Balancing</vt:lpstr>
      <vt:lpstr>PVST+ Configuration PVST+ Load Balancing</vt:lpstr>
      <vt:lpstr>Rapid PVST+ Configuration Spanning Tree Mode</vt:lpstr>
      <vt:lpstr>STP Configuration Issues Expected Topology versus Actual Topology</vt:lpstr>
      <vt:lpstr>First-Hop Redundancy Protocols</vt:lpstr>
      <vt:lpstr>Concept of First-Hop Redundancy Protocols Default Gateway Limitations</vt:lpstr>
      <vt:lpstr>Concept of First-Hop Redundancy Protocols Router Redundancy</vt:lpstr>
      <vt:lpstr>Concept of First-Hop Redundancy Protocols Steps for Router Failover</vt:lpstr>
      <vt:lpstr>Varieties of First-Hop Redundancy Protocols First-Hop Redundancy Protocols</vt:lpstr>
      <vt:lpstr>Varieties of First-Hop Redundancy Protocols First-Hop Redundancy Protocols</vt:lpstr>
      <vt:lpstr>FHRP Verification HSRP Verification</vt:lpstr>
      <vt:lpstr>FHRP Verification GLBP Verification</vt:lpstr>
      <vt:lpstr>Chapter 6: Summary</vt:lpstr>
      <vt:lpstr>PowerPoint Presentation</vt:lpstr>
    </vt:vector>
  </TitlesOfParts>
  <Company>Cisco Systems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Real, Relevant,  Surprising and Fresh: Cisco Brand</dc:title>
  <dc:creator>Melissa Gabriel</dc:creator>
  <cp:lastModifiedBy>arya sedigh</cp:lastModifiedBy>
  <cp:revision>347</cp:revision>
  <dcterms:created xsi:type="dcterms:W3CDTF">2012-10-09T16:58:47Z</dcterms:created>
  <dcterms:modified xsi:type="dcterms:W3CDTF">2016-03-31T08:25:53Z</dcterms:modified>
</cp:coreProperties>
</file>