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!d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5" r:id="rId9"/>
    <p:sldId id="262" r:id="rId10"/>
    <p:sldId id="266" r:id="rId11"/>
    <p:sldId id="263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1499"/>
  </p:normalViewPr>
  <p:slideViewPr>
    <p:cSldViewPr snapToGrid="0" snapToObjects="1">
      <p:cViewPr varScale="1">
        <p:scale>
          <a:sx n="102" d="100"/>
          <a:sy n="102" d="100"/>
        </p:scale>
        <p:origin x="72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192A2-3BE1-1445-B8E7-D61B96887B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9EB9B-107B-C347-B318-257062D01A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EE1C0-A603-414C-A612-B23F76624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9A9FE-8A19-4B44-88C9-CC939422B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37D408-CF6C-6D43-B4EA-6B30BEB5B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3778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AA889-93AC-1C4B-BA5E-FA95613FE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9A66D-7765-A24E-9DF7-1868EBAD2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42EB48-4940-AB40-A259-EA9E3D15D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C2D55-19E8-624D-93C7-1C08A5C29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43367C-8426-664F-9D0D-7572E719D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892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753D0-1009-024F-BACF-77A1AAB7DD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0D7F2-D6BB-1A4B-9F64-92C0A129AA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B8E3B7-5746-E64B-9237-EB37208F6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B4420-9BC4-F54E-B8AB-9713218B3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8F2B-F70D-D240-ACB7-9D5598FF4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473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3186-D324-FC45-A63F-B895DB1A1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99D02-ABA3-4249-8E8A-D4362AA5FB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D4BF9-320F-9641-9CA5-4B780AEAD6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DD704-F92D-774B-B9F6-AC280D73D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451A6A-ED52-4E42-8EDC-111C95708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D02794-CEE6-2343-B65D-BD699CA89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165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DEFC1-116A-DC46-91F8-508C57377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A9E73-E09C-1345-ACC7-A5AA6B79C8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0AFE4-118D-B743-AFD0-52FC8EE836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06F30-EC4E-7D46-BAB5-CE5C6915E1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D677C3-6041-8848-ACAB-868F42AB68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2A8652-CE5A-AA4B-B8AE-AD54275EA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29CB79-12B8-174A-AF40-9AB93FA63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8C8D13-1527-B14B-98BB-AE38083819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5565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69031-6B75-7F48-8184-57AC1B781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864FB34-F70F-0B47-BE14-2F3253284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ACD578-D1D0-3B42-9083-3016E7EBE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B4CC0-C1EB-5D4C-8DF2-A8B25763E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180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19DCA8-4FE0-8E49-BD91-74041E64E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4A18E8-F5D0-0745-82DD-6E5360592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CA27F6-DDBB-4A4A-A25A-3BDED7E5B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059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8A2D6-68E1-5448-B070-C46233578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27F79-7865-BE4C-87A1-EB08CCFC44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A1C3AF-AD95-AA4A-BC8C-03A9EB381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2B19C4-7E4A-0746-9AA4-251E41AB6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E41834-7C59-BA48-A786-A378C24C5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B388F3-262B-F141-8549-EC3DA102F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267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C21AB-DFB2-7E42-B81B-FD24C0C8A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8A3832-AF06-324D-B810-1D5D75BE87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92FC0-22DD-764B-A0C0-7A538899D1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881C01-40B9-C940-9748-673D51DF1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A26D23-6465-1D49-BD7B-984EFBB8C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ED109B-22B8-384D-ABC3-3E75926C3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52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0212D-5392-A44B-BAED-2E8481417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0C763-2D14-0D46-8FE3-0C4E90FDF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DCEC17-DDE7-9B41-ACDF-E5B688371D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F7235D-B2CC-E24D-89B7-A79E67400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A4E5F5-4E20-2244-B494-3F66F1F50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648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160470-7300-804A-9432-70FDE187FE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FB8165-BB27-0041-A363-6795175ACA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FDA38-041C-254B-A22D-54AE6DAB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E8557-90C9-5D4B-B3C0-8DFAF76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F441D-1705-AD40-8286-338519B55D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604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453A6A0-0C54-7343-B24D-52F509F5D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509B6-E54D-E842-906E-7766E88E4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4EC90-3A97-7446-84E6-33A61E3D7A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C9F45-7F4C-5F4B-8E63-20E254D4CD79}" type="datetimeFigureOut">
              <a:rPr lang="en-US" smtClean="0"/>
              <a:t>1/26/20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B49EB-A034-644F-858F-3D1529629E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EAFC4-6FFF-A24D-9291-EE9FFD3F41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C635E-FFA3-6549-87CD-5EE7F15FF08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4927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xed-wing_aircraft" TargetMode="External"/><Relationship Id="rId7" Type="http://schemas.openxmlformats.org/officeDocument/2006/relationships/hyperlink" Target="https://en.wikipedia.org/wiki/Jaguar_I-Pace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en.wikipedia.org/wiki/Bus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941138" TargetMode="External"/><Relationship Id="rId2" Type="http://schemas.openxmlformats.org/officeDocument/2006/relationships/image" Target="../media/image5.jpg!d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UK_snow_February_2,_2009_img008.jpg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lickr.com/photos/gfreeman23/16034720166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ark.gamepedia.com/Cooked_Rice_(Primitive_Plus)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s-whatsnews.blogspot.com/2014/01/how-to-get-perfect-ponytail-hairstyle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yourfashion6.blogspot.com/2011/05/cute-man-hairstyle.html" TargetMode="External"/><Relationship Id="rId4" Type="http://schemas.openxmlformats.org/officeDocument/2006/relationships/image" Target="../media/image14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arge passenger jet flying through a cloudy blue sky&#10;&#10;Description automatically generated">
            <a:extLst>
              <a:ext uri="{FF2B5EF4-FFF2-40B4-BE49-F238E27FC236}">
                <a16:creationId xmlns:a16="http://schemas.microsoft.com/office/drawing/2014/main" id="{DD6860AE-11AE-244B-B0D8-19BE343737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11221" y="185738"/>
            <a:ext cx="5784779" cy="3861340"/>
          </a:xfrm>
          <a:prstGeom prst="rect">
            <a:avLst/>
          </a:prstGeom>
        </p:spPr>
      </p:pic>
      <p:pic>
        <p:nvPicPr>
          <p:cNvPr id="8" name="Picture 7" descr="A red double decker bus driving down a city street&#10;&#10;Description automatically generated">
            <a:extLst>
              <a:ext uri="{FF2B5EF4-FFF2-40B4-BE49-F238E27FC236}">
                <a16:creationId xmlns:a16="http://schemas.microsoft.com/office/drawing/2014/main" id="{CDB7B4DD-A74B-CD48-9159-A883310EC8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253162" y="185738"/>
            <a:ext cx="5792010" cy="3861340"/>
          </a:xfrm>
          <a:prstGeom prst="rect">
            <a:avLst/>
          </a:prstGeom>
        </p:spPr>
      </p:pic>
      <p:pic>
        <p:nvPicPr>
          <p:cNvPr id="11" name="Picture 10" descr="A car parked on the side of a building&#10;&#10;Description automatically generated">
            <a:extLst>
              <a:ext uri="{FF2B5EF4-FFF2-40B4-BE49-F238E27FC236}">
                <a16:creationId xmlns:a16="http://schemas.microsoft.com/office/drawing/2014/main" id="{C6A796AA-2453-8A48-ACD4-91B8F3057F8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048000" y="3606467"/>
            <a:ext cx="6096000" cy="3065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323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178DC61D-8C74-6045-8FB9-C9DAEE5C6B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99" t="46667" r="31728" b="14583"/>
          <a:stretch/>
        </p:blipFill>
        <p:spPr>
          <a:xfrm>
            <a:off x="1314450" y="1143000"/>
            <a:ext cx="9936958" cy="4586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127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persons hand&#10;&#10;Description automatically generated">
            <a:extLst>
              <a:ext uri="{FF2B5EF4-FFF2-40B4-BE49-F238E27FC236}">
                <a16:creationId xmlns:a16="http://schemas.microsoft.com/office/drawing/2014/main" id="{81BC1BE8-9034-F244-B227-FCA9EC1865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1000" y="711200"/>
            <a:ext cx="11430000" cy="543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8161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75B6E91E-512C-2B42-A1B9-CA095B2918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300" t="38750" r="18836" b="19583"/>
          <a:stretch/>
        </p:blipFill>
        <p:spPr>
          <a:xfrm>
            <a:off x="1310402" y="1071562"/>
            <a:ext cx="9571195" cy="471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5599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now, outdoor, skiing, covered&#10;&#10;Description automatically generated">
            <a:extLst>
              <a:ext uri="{FF2B5EF4-FFF2-40B4-BE49-F238E27FC236}">
                <a16:creationId xmlns:a16="http://schemas.microsoft.com/office/drawing/2014/main" id="{10CBE14E-A7FB-E941-9DBC-61C5BDB6FB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78886" y="558794"/>
            <a:ext cx="8634228" cy="5740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6850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686AD8FB-10FC-5F40-B75E-D914BF04B1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6" t="25000" r="14410" b="31250"/>
          <a:stretch/>
        </p:blipFill>
        <p:spPr>
          <a:xfrm>
            <a:off x="942975" y="828675"/>
            <a:ext cx="10477500" cy="440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132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ar parked in a parking lot&#10;&#10;Description automatically generated">
            <a:extLst>
              <a:ext uri="{FF2B5EF4-FFF2-40B4-BE49-F238E27FC236}">
                <a16:creationId xmlns:a16="http://schemas.microsoft.com/office/drawing/2014/main" id="{0CEC8FEF-3489-2A42-8EB8-ADAB2ADAC1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1949" y="284353"/>
            <a:ext cx="9426575" cy="6289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7446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69F84576-4F19-F44A-9FA7-BE6F86DAF6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80" t="23712" r="13996" b="31988"/>
          <a:stretch/>
        </p:blipFill>
        <p:spPr>
          <a:xfrm>
            <a:off x="610699" y="1128712"/>
            <a:ext cx="10970602" cy="4600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267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owl of rice on a plate&#10;&#10;Description automatically generated">
            <a:extLst>
              <a:ext uri="{FF2B5EF4-FFF2-40B4-BE49-F238E27FC236}">
                <a16:creationId xmlns:a16="http://schemas.microsoft.com/office/drawing/2014/main" id="{EB88A213-5058-3B46-B9D0-77BBC17864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6574" y="104775"/>
            <a:ext cx="6753225" cy="675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856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31920892-62F1-5A4B-AEBE-4BA60DA914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6" t="31667" r="14932" b="23750"/>
          <a:stretch/>
        </p:blipFill>
        <p:spPr>
          <a:xfrm>
            <a:off x="800099" y="628650"/>
            <a:ext cx="10861705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572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in front of a brick building&#10;&#10;Description automatically generated">
            <a:extLst>
              <a:ext uri="{FF2B5EF4-FFF2-40B4-BE49-F238E27FC236}">
                <a16:creationId xmlns:a16="http://schemas.microsoft.com/office/drawing/2014/main" id="{0256B05B-554E-1F4B-9CAF-97D387576D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2425" y="842962"/>
            <a:ext cx="7758113" cy="5172075"/>
          </a:xfrm>
          <a:prstGeom prst="rect">
            <a:avLst/>
          </a:prstGeom>
        </p:spPr>
      </p:pic>
      <p:pic>
        <p:nvPicPr>
          <p:cNvPr id="6" name="Picture 5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1465938E-DF21-1548-83A3-46561DAFE3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73900" y="314325"/>
            <a:ext cx="4445000" cy="621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987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0FD6FA58-AFA8-9E47-B1DE-0EB120876C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966" t="23333" r="14670" b="29167"/>
          <a:stretch/>
        </p:blipFill>
        <p:spPr>
          <a:xfrm>
            <a:off x="885825" y="742950"/>
            <a:ext cx="10695572" cy="48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7099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0</Words>
  <Application>Microsoft Macintosh PowerPoint</Application>
  <PresentationFormat>Widescreen</PresentationFormat>
  <Paragraphs>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Megan Lewis (1800453)</dc:creator>
  <cp:lastModifiedBy>Megan Lewis (1800453)</cp:lastModifiedBy>
  <cp:revision>2</cp:revision>
  <cp:lastPrinted>2020-01-26T19:21:24Z</cp:lastPrinted>
  <dcterms:created xsi:type="dcterms:W3CDTF">2020-01-26T19:09:37Z</dcterms:created>
  <dcterms:modified xsi:type="dcterms:W3CDTF">2020-01-26T19:25:43Z</dcterms:modified>
</cp:coreProperties>
</file>