
<file path=[Content_Types].xml><?xml version="1.0" encoding="utf-8"?>
<Types xmlns="http://schemas.openxmlformats.org/package/2006/content-types">
  <Default Extension="gif" ContentType="image/gif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media/image36.jpg" ContentType="image/unknown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5" Type="http://schemas.microsoft.com/office/2020/02/relationships/classificationlabels" Target="docMetadata/LabelInfo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notesMasterIdLst>
    <p:notesMasterId r:id="rId25"/>
  </p:notesMasterIdLst>
  <p:handoutMasterIdLst>
    <p:handoutMasterId r:id="rId26"/>
  </p:handoutMasterIdLst>
  <p:sldIdLst>
    <p:sldId id="257" r:id="rId5"/>
    <p:sldId id="258" r:id="rId6"/>
    <p:sldId id="259" r:id="rId7"/>
    <p:sldId id="260" r:id="rId8"/>
    <p:sldId id="261" r:id="rId9"/>
    <p:sldId id="262" r:id="rId10"/>
    <p:sldId id="263" r:id="rId11"/>
    <p:sldId id="265" r:id="rId12"/>
    <p:sldId id="266" r:id="rId13"/>
    <p:sldId id="277" r:id="rId14"/>
    <p:sldId id="267" r:id="rId15"/>
    <p:sldId id="269" r:id="rId16"/>
    <p:sldId id="270" r:id="rId17"/>
    <p:sldId id="271" r:id="rId18"/>
    <p:sldId id="278" r:id="rId19"/>
    <p:sldId id="280" r:id="rId20"/>
    <p:sldId id="281" r:id="rId21"/>
    <p:sldId id="282" r:id="rId22"/>
    <p:sldId id="283" r:id="rId23"/>
    <p:sldId id="279" r:id="rId2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C6CB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15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68D230F3-CF80-4859-8CE7-A43EE81993B5}" styleName="Light Style 1 - Accent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86432" autoAdjust="0"/>
  </p:normalViewPr>
  <p:slideViewPr>
    <p:cSldViewPr snapToGrid="0">
      <p:cViewPr varScale="1">
        <p:scale>
          <a:sx n="70" d="100"/>
          <a:sy n="70" d="100"/>
        </p:scale>
        <p:origin x="1166" y="53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75" d="100"/>
        <a:sy n="75" d="100"/>
      </p:scale>
      <p:origin x="0" y="0"/>
    </p:cViewPr>
  </p:sorterViewPr>
  <p:notesViewPr>
    <p:cSldViewPr snapToGrid="0">
      <p:cViewPr varScale="1">
        <p:scale>
          <a:sx n="65" d="100"/>
          <a:sy n="65" d="100"/>
        </p:scale>
        <p:origin x="3154" y="43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handoutMaster" Target="handoutMasters/handoutMaster1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Tim Nicholas" userId="1bf0c33590aa9329" providerId="LiveId" clId="{E5E76893-1C7A-4432-B125-ACD2AF252017}"/>
    <pc:docChg chg="undo custSel addSld delSld modSld">
      <pc:chgData name="Tim Nicholas" userId="1bf0c33590aa9329" providerId="LiveId" clId="{E5E76893-1C7A-4432-B125-ACD2AF252017}" dt="2026-03-03T17:30:34.031" v="2898" actId="1076"/>
      <pc:docMkLst>
        <pc:docMk/>
      </pc:docMkLst>
      <pc:sldChg chg="del">
        <pc:chgData name="Tim Nicholas" userId="1bf0c33590aa9329" providerId="LiveId" clId="{E5E76893-1C7A-4432-B125-ACD2AF252017}" dt="2026-03-03T12:26:42.609" v="2709" actId="2696"/>
        <pc:sldMkLst>
          <pc:docMk/>
          <pc:sldMk cId="4041433082" sldId="256"/>
        </pc:sldMkLst>
      </pc:sldChg>
      <pc:sldChg chg="addSp delSp modSp mod">
        <pc:chgData name="Tim Nicholas" userId="1bf0c33590aa9329" providerId="LiveId" clId="{E5E76893-1C7A-4432-B125-ACD2AF252017}" dt="2026-03-03T12:27:50.391" v="2715" actId="20577"/>
        <pc:sldMkLst>
          <pc:docMk/>
          <pc:sldMk cId="2184235863" sldId="257"/>
        </pc:sldMkLst>
        <pc:spChg chg="add mod">
          <ac:chgData name="Tim Nicholas" userId="1bf0c33590aa9329" providerId="LiveId" clId="{E5E76893-1C7A-4432-B125-ACD2AF252017}" dt="2026-03-03T12:26:34.950" v="2708"/>
          <ac:spMkLst>
            <pc:docMk/>
            <pc:sldMk cId="2184235863" sldId="257"/>
            <ac:spMk id="2" creationId="{94781C8E-56AB-C74C-B6A4-4A4DA3974C37}"/>
          </ac:spMkLst>
        </pc:spChg>
        <pc:spChg chg="mod">
          <ac:chgData name="Tim Nicholas" userId="1bf0c33590aa9329" providerId="LiveId" clId="{E5E76893-1C7A-4432-B125-ACD2AF252017}" dt="2026-03-03T12:27:50.391" v="2715" actId="20577"/>
          <ac:spMkLst>
            <pc:docMk/>
            <pc:sldMk cId="2184235863" sldId="257"/>
            <ac:spMk id="59" creationId="{FDAF9C5E-FFD5-49FC-9788-18CE8F0958C1}"/>
          </ac:spMkLst>
        </pc:spChg>
        <pc:picChg chg="add mod">
          <ac:chgData name="Tim Nicholas" userId="1bf0c33590aa9329" providerId="LiveId" clId="{E5E76893-1C7A-4432-B125-ACD2AF252017}" dt="2026-02-19T12:37:22.411" v="0" actId="931"/>
          <ac:picMkLst>
            <pc:docMk/>
            <pc:sldMk cId="2184235863" sldId="257"/>
            <ac:picMk id="4" creationId="{0C20C946-A1A6-A02F-E787-6133B2F8E90B}"/>
          </ac:picMkLst>
        </pc:picChg>
      </pc:sldChg>
      <pc:sldChg chg="modSp mod">
        <pc:chgData name="Tim Nicholas" userId="1bf0c33590aa9329" providerId="LiveId" clId="{E5E76893-1C7A-4432-B125-ACD2AF252017}" dt="2026-02-21T16:20:04.514" v="1915" actId="20577"/>
        <pc:sldMkLst>
          <pc:docMk/>
          <pc:sldMk cId="3109501799" sldId="258"/>
        </pc:sldMkLst>
        <pc:spChg chg="mod">
          <ac:chgData name="Tim Nicholas" userId="1bf0c33590aa9329" providerId="LiveId" clId="{E5E76893-1C7A-4432-B125-ACD2AF252017}" dt="2026-02-19T12:44:19.456" v="131" actId="255"/>
          <ac:spMkLst>
            <pc:docMk/>
            <pc:sldMk cId="3109501799" sldId="258"/>
            <ac:spMk id="13" creationId="{DE843243-D5AF-4FB8-A0B6-47BAF2CEE0EC}"/>
          </ac:spMkLst>
        </pc:spChg>
        <pc:spChg chg="mod">
          <ac:chgData name="Tim Nicholas" userId="1bf0c33590aa9329" providerId="LiveId" clId="{E5E76893-1C7A-4432-B125-ACD2AF252017}" dt="2026-02-19T12:40:15.531" v="21" actId="1076"/>
          <ac:spMkLst>
            <pc:docMk/>
            <pc:sldMk cId="3109501799" sldId="258"/>
            <ac:spMk id="41" creationId="{13DF91CF-444A-4959-91C5-62172E643BD0}"/>
          </ac:spMkLst>
        </pc:spChg>
        <pc:spChg chg="mod">
          <ac:chgData name="Tim Nicholas" userId="1bf0c33590aa9329" providerId="LiveId" clId="{E5E76893-1C7A-4432-B125-ACD2AF252017}" dt="2026-02-21T16:20:04.514" v="1915" actId="20577"/>
          <ac:spMkLst>
            <pc:docMk/>
            <pc:sldMk cId="3109501799" sldId="258"/>
            <ac:spMk id="43" creationId="{F1C997B7-3BCB-422D-B850-6AD06C8FB9D1}"/>
          </ac:spMkLst>
        </pc:spChg>
        <pc:spChg chg="mod">
          <ac:chgData name="Tim Nicholas" userId="1bf0c33590aa9329" providerId="LiveId" clId="{E5E76893-1C7A-4432-B125-ACD2AF252017}" dt="2026-02-19T12:40:19.657" v="22" actId="1076"/>
          <ac:spMkLst>
            <pc:docMk/>
            <pc:sldMk cId="3109501799" sldId="258"/>
            <ac:spMk id="45" creationId="{23B5DB8F-544D-4B8A-98F5-10157CB5781F}"/>
          </ac:spMkLst>
        </pc:spChg>
      </pc:sldChg>
      <pc:sldChg chg="addSp delSp modSp mod">
        <pc:chgData name="Tim Nicholas" userId="1bf0c33590aa9329" providerId="LiveId" clId="{E5E76893-1C7A-4432-B125-ACD2AF252017}" dt="2026-03-03T11:46:45.083" v="2088" actId="20577"/>
        <pc:sldMkLst>
          <pc:docMk/>
          <pc:sldMk cId="2961106047" sldId="259"/>
        </pc:sldMkLst>
        <pc:spChg chg="add mod">
          <ac:chgData name="Tim Nicholas" userId="1bf0c33590aa9329" providerId="LiveId" clId="{E5E76893-1C7A-4432-B125-ACD2AF252017}" dt="2026-03-03T11:46:45.083" v="2088" actId="20577"/>
          <ac:spMkLst>
            <pc:docMk/>
            <pc:sldMk cId="2961106047" sldId="259"/>
            <ac:spMk id="42" creationId="{161B4CEC-ABF9-1E60-7DFD-A0E5D44C8E84}"/>
          </ac:spMkLst>
        </pc:spChg>
        <pc:spChg chg="mod">
          <ac:chgData name="Tim Nicholas" userId="1bf0c33590aa9329" providerId="LiveId" clId="{E5E76893-1C7A-4432-B125-ACD2AF252017}" dt="2026-02-19T12:50:19.850" v="325" actId="13926"/>
          <ac:spMkLst>
            <pc:docMk/>
            <pc:sldMk cId="2961106047" sldId="259"/>
            <ac:spMk id="49" creationId="{7FE51E02-50EB-4E26-B5E1-1B76B0D7B688}"/>
          </ac:spMkLst>
        </pc:spChg>
        <pc:picChg chg="add mod ord">
          <ac:chgData name="Tim Nicholas" userId="1bf0c33590aa9329" providerId="LiveId" clId="{E5E76893-1C7A-4432-B125-ACD2AF252017}" dt="2026-02-19T12:50:09.820" v="324" actId="14100"/>
          <ac:picMkLst>
            <pc:docMk/>
            <pc:sldMk cId="2961106047" sldId="259"/>
            <ac:picMk id="46" creationId="{1974F69C-63FB-7044-5888-D72140F3938E}"/>
          </ac:picMkLst>
        </pc:picChg>
      </pc:sldChg>
      <pc:sldChg chg="delSp modSp mod">
        <pc:chgData name="Tim Nicholas" userId="1bf0c33590aa9329" providerId="LiveId" clId="{E5E76893-1C7A-4432-B125-ACD2AF252017}" dt="2026-02-19T12:53:09.881" v="379" actId="1076"/>
        <pc:sldMkLst>
          <pc:docMk/>
          <pc:sldMk cId="1968899" sldId="260"/>
        </pc:sldMkLst>
        <pc:spChg chg="mod">
          <ac:chgData name="Tim Nicholas" userId="1bf0c33590aa9329" providerId="LiveId" clId="{E5E76893-1C7A-4432-B125-ACD2AF252017}" dt="2026-02-19T12:52:56.920" v="376" actId="1076"/>
          <ac:spMkLst>
            <pc:docMk/>
            <pc:sldMk cId="1968899" sldId="260"/>
            <ac:spMk id="76" creationId="{E239EA0A-BE2A-46D5-876A-5614B0A7CF0F}"/>
          </ac:spMkLst>
        </pc:spChg>
        <pc:spChg chg="mod">
          <ac:chgData name="Tim Nicholas" userId="1bf0c33590aa9329" providerId="LiveId" clId="{E5E76893-1C7A-4432-B125-ACD2AF252017}" dt="2026-02-19T12:53:05.636" v="378" actId="1076"/>
          <ac:spMkLst>
            <pc:docMk/>
            <pc:sldMk cId="1968899" sldId="260"/>
            <ac:spMk id="97" creationId="{1C9BBBD5-3078-4A97-8E7D-F5F839845BD1}"/>
          </ac:spMkLst>
        </pc:spChg>
        <pc:spChg chg="mod">
          <ac:chgData name="Tim Nicholas" userId="1bf0c33590aa9329" providerId="LiveId" clId="{E5E76893-1C7A-4432-B125-ACD2AF252017}" dt="2026-02-19T12:53:01.536" v="377" actId="1076"/>
          <ac:spMkLst>
            <pc:docMk/>
            <pc:sldMk cId="1968899" sldId="260"/>
            <ac:spMk id="99" creationId="{3A32E54C-621B-48BA-A803-164046E2AE65}"/>
          </ac:spMkLst>
        </pc:spChg>
        <pc:spChg chg="mod">
          <ac:chgData name="Tim Nicholas" userId="1bf0c33590aa9329" providerId="LiveId" clId="{E5E76893-1C7A-4432-B125-ACD2AF252017}" dt="2026-02-19T12:53:09.881" v="379" actId="1076"/>
          <ac:spMkLst>
            <pc:docMk/>
            <pc:sldMk cId="1968899" sldId="260"/>
            <ac:spMk id="101" creationId="{9B8F2F1C-23A5-48F0-83ED-64D9A8A3E43E}"/>
          </ac:spMkLst>
        </pc:spChg>
      </pc:sldChg>
      <pc:sldChg chg="addSp delSp modSp mod">
        <pc:chgData name="Tim Nicholas" userId="1bf0c33590aa9329" providerId="LiveId" clId="{E5E76893-1C7A-4432-B125-ACD2AF252017}" dt="2026-03-03T12:20:01.840" v="2705" actId="20577"/>
        <pc:sldMkLst>
          <pc:docMk/>
          <pc:sldMk cId="2011919857" sldId="261"/>
        </pc:sldMkLst>
        <pc:spChg chg="add mod">
          <ac:chgData name="Tim Nicholas" userId="1bf0c33590aa9329" providerId="LiveId" clId="{E5E76893-1C7A-4432-B125-ACD2AF252017}" dt="2026-03-03T12:20:01.840" v="2705" actId="20577"/>
          <ac:spMkLst>
            <pc:docMk/>
            <pc:sldMk cId="2011919857" sldId="261"/>
            <ac:spMk id="2" creationId="{30B0C2A8-044F-BEBC-8AC6-4D9CF0E26155}"/>
          </ac:spMkLst>
        </pc:spChg>
        <pc:spChg chg="mod">
          <ac:chgData name="Tim Nicholas" userId="1bf0c33590aa9329" providerId="LiveId" clId="{E5E76893-1C7A-4432-B125-ACD2AF252017}" dt="2026-02-19T12:58:07.154" v="522" actId="1076"/>
          <ac:spMkLst>
            <pc:docMk/>
            <pc:sldMk cId="2011919857" sldId="261"/>
            <ac:spMk id="24" creationId="{F92EC24E-3E0A-471B-9A70-B29306D2DABB}"/>
          </ac:spMkLst>
        </pc:spChg>
        <pc:picChg chg="add del mod ord">
          <ac:chgData name="Tim Nicholas" userId="1bf0c33590aa9329" providerId="LiveId" clId="{E5E76893-1C7A-4432-B125-ACD2AF252017}" dt="2026-02-19T12:58:00.391" v="521" actId="167"/>
          <ac:picMkLst>
            <pc:docMk/>
            <pc:sldMk cId="2011919857" sldId="261"/>
            <ac:picMk id="6" creationId="{4EA7CB28-8CD4-8678-548E-1FEFF9C693AE}"/>
          </ac:picMkLst>
        </pc:picChg>
      </pc:sldChg>
      <pc:sldChg chg="addSp delSp modSp mod">
        <pc:chgData name="Tim Nicholas" userId="1bf0c33590aa9329" providerId="LiveId" clId="{E5E76893-1C7A-4432-B125-ACD2AF252017}" dt="2026-03-03T17:29:05.537" v="2891" actId="2711"/>
        <pc:sldMkLst>
          <pc:docMk/>
          <pc:sldMk cId="3716496139" sldId="262"/>
        </pc:sldMkLst>
        <pc:spChg chg="mod">
          <ac:chgData name="Tim Nicholas" userId="1bf0c33590aa9329" providerId="LiveId" clId="{E5E76893-1C7A-4432-B125-ACD2AF252017}" dt="2026-03-03T17:29:05.537" v="2891" actId="2711"/>
          <ac:spMkLst>
            <pc:docMk/>
            <pc:sldMk cId="3716496139" sldId="262"/>
            <ac:spMk id="6" creationId="{2EEEFBA2-D2C5-483D-A977-8998D1677BEF}"/>
          </ac:spMkLst>
        </pc:spChg>
        <pc:picChg chg="add mod">
          <ac:chgData name="Tim Nicholas" userId="1bf0c33590aa9329" providerId="LiveId" clId="{E5E76893-1C7A-4432-B125-ACD2AF252017}" dt="2026-02-19T13:00:07.045" v="528" actId="14100"/>
          <ac:picMkLst>
            <pc:docMk/>
            <pc:sldMk cId="3716496139" sldId="262"/>
            <ac:picMk id="3" creationId="{3D54196D-0E28-93BC-BEF1-C9270BABDB0E}"/>
          </ac:picMkLst>
        </pc:picChg>
      </pc:sldChg>
      <pc:sldChg chg="addSp delSp modSp mod">
        <pc:chgData name="Tim Nicholas" userId="1bf0c33590aa9329" providerId="LiveId" clId="{E5E76893-1C7A-4432-B125-ACD2AF252017}" dt="2026-03-03T12:20:31.312" v="2706" actId="20577"/>
        <pc:sldMkLst>
          <pc:docMk/>
          <pc:sldMk cId="2590226737" sldId="263"/>
        </pc:sldMkLst>
        <pc:spChg chg="add mod">
          <ac:chgData name="Tim Nicholas" userId="1bf0c33590aa9329" providerId="LiveId" clId="{E5E76893-1C7A-4432-B125-ACD2AF252017}" dt="2026-03-03T12:20:31.312" v="2706" actId="20577"/>
          <ac:spMkLst>
            <pc:docMk/>
            <pc:sldMk cId="2590226737" sldId="263"/>
            <ac:spMk id="23" creationId="{99DAAD30-F2A5-3A53-DEEC-B1FE0C53B284}"/>
          </ac:spMkLst>
        </pc:spChg>
        <pc:spChg chg="mod">
          <ac:chgData name="Tim Nicholas" userId="1bf0c33590aa9329" providerId="LiveId" clId="{E5E76893-1C7A-4432-B125-ACD2AF252017}" dt="2026-03-03T11:52:09.587" v="2199" actId="1076"/>
          <ac:spMkLst>
            <pc:docMk/>
            <pc:sldMk cId="2590226737" sldId="263"/>
            <ac:spMk id="34" creationId="{4BB0BCF4-9D20-4758-AE5E-FC431503F671}"/>
          </ac:spMkLst>
        </pc:spChg>
        <pc:picChg chg="add mod ord">
          <ac:chgData name="Tim Nicholas" userId="1bf0c33590aa9329" providerId="LiveId" clId="{E5E76893-1C7A-4432-B125-ACD2AF252017}" dt="2026-02-19T13:15:45.725" v="812" actId="14100"/>
          <ac:picMkLst>
            <pc:docMk/>
            <pc:sldMk cId="2590226737" sldId="263"/>
            <ac:picMk id="25" creationId="{3351BDF7-CDD4-7142-23D9-15AA23481BB8}"/>
          </ac:picMkLst>
        </pc:picChg>
      </pc:sldChg>
      <pc:sldChg chg="addSp delSp modSp mod">
        <pc:chgData name="Tim Nicholas" userId="1bf0c33590aa9329" providerId="LiveId" clId="{E5E76893-1C7A-4432-B125-ACD2AF252017}" dt="2026-03-03T11:54:43.371" v="2275" actId="20577"/>
        <pc:sldMkLst>
          <pc:docMk/>
          <pc:sldMk cId="1602888789" sldId="265"/>
        </pc:sldMkLst>
        <pc:spChg chg="add del mod">
          <ac:chgData name="Tim Nicholas" userId="1bf0c33590aa9329" providerId="LiveId" clId="{E5E76893-1C7A-4432-B125-ACD2AF252017}" dt="2026-02-19T13:23:42.395" v="904" actId="14100"/>
          <ac:spMkLst>
            <pc:docMk/>
            <pc:sldMk cId="1602888789" sldId="265"/>
            <ac:spMk id="30" creationId="{4BDF9983-2BA5-FA89-A092-1D0F4DC8FF47}"/>
          </ac:spMkLst>
        </pc:spChg>
        <pc:spChg chg="add mod">
          <ac:chgData name="Tim Nicholas" userId="1bf0c33590aa9329" providerId="LiveId" clId="{E5E76893-1C7A-4432-B125-ACD2AF252017}" dt="2026-03-03T11:54:43.371" v="2275" actId="20577"/>
          <ac:spMkLst>
            <pc:docMk/>
            <pc:sldMk cId="1602888789" sldId="265"/>
            <ac:spMk id="31" creationId="{FDCF81CB-B0F2-DA96-6AFC-B4EA1899A2E4}"/>
          </ac:spMkLst>
        </pc:spChg>
        <pc:spChg chg="mod">
          <ac:chgData name="Tim Nicholas" userId="1bf0c33590aa9329" providerId="LiveId" clId="{E5E76893-1C7A-4432-B125-ACD2AF252017}" dt="2026-02-21T14:37:13.459" v="1743" actId="13926"/>
          <ac:spMkLst>
            <pc:docMk/>
            <pc:sldMk cId="1602888789" sldId="265"/>
            <ac:spMk id="59" creationId="{8FA1AC37-B920-4C0A-855F-E5667B422755}"/>
          </ac:spMkLst>
        </pc:spChg>
        <pc:picChg chg="add mod ord">
          <ac:chgData name="Tim Nicholas" userId="1bf0c33590aa9329" providerId="LiveId" clId="{E5E76893-1C7A-4432-B125-ACD2AF252017}" dt="2026-02-21T14:36:56.927" v="1741" actId="167"/>
          <ac:picMkLst>
            <pc:docMk/>
            <pc:sldMk cId="1602888789" sldId="265"/>
            <ac:picMk id="3" creationId="{65C879BE-0DA7-873D-5A05-1ECBC3AEFDAE}"/>
          </ac:picMkLst>
        </pc:picChg>
        <pc:picChg chg="add mod">
          <ac:chgData name="Tim Nicholas" userId="1bf0c33590aa9329" providerId="LiveId" clId="{E5E76893-1C7A-4432-B125-ACD2AF252017}" dt="2026-02-19T13:22:28.738" v="896" actId="14100"/>
          <ac:picMkLst>
            <pc:docMk/>
            <pc:sldMk cId="1602888789" sldId="265"/>
            <ac:picMk id="27" creationId="{53EFAEF3-2CDF-684B-31AB-030829A69791}"/>
          </ac:picMkLst>
        </pc:picChg>
        <pc:picChg chg="add del mod">
          <ac:chgData name="Tim Nicholas" userId="1bf0c33590aa9329" providerId="LiveId" clId="{E5E76893-1C7A-4432-B125-ACD2AF252017}" dt="2026-02-19T13:23:42.395" v="904" actId="14100"/>
          <ac:picMkLst>
            <pc:docMk/>
            <pc:sldMk cId="1602888789" sldId="265"/>
            <ac:picMk id="29" creationId="{9401FD38-8AD3-4426-C912-4F55AD56041B}"/>
          </ac:picMkLst>
        </pc:picChg>
      </pc:sldChg>
      <pc:sldChg chg="addSp delSp modSp mod">
        <pc:chgData name="Tim Nicholas" userId="1bf0c33590aa9329" providerId="LiveId" clId="{E5E76893-1C7A-4432-B125-ACD2AF252017}" dt="2026-03-03T11:55:26.792" v="2299" actId="20577"/>
        <pc:sldMkLst>
          <pc:docMk/>
          <pc:sldMk cId="4086334256" sldId="266"/>
        </pc:sldMkLst>
        <pc:spChg chg="mod">
          <ac:chgData name="Tim Nicholas" userId="1bf0c33590aa9329" providerId="LiveId" clId="{E5E76893-1C7A-4432-B125-ACD2AF252017}" dt="2026-02-19T13:32:25.738" v="1084" actId="1076"/>
          <ac:spMkLst>
            <pc:docMk/>
            <pc:sldMk cId="4086334256" sldId="266"/>
            <ac:spMk id="35" creationId="{8ABCBBC9-D2F7-48B4-9184-C97F038376BF}"/>
          </ac:spMkLst>
        </pc:spChg>
        <pc:spChg chg="mod">
          <ac:chgData name="Tim Nicholas" userId="1bf0c33590aa9329" providerId="LiveId" clId="{E5E76893-1C7A-4432-B125-ACD2AF252017}" dt="2026-03-03T11:55:26.792" v="2299" actId="20577"/>
          <ac:spMkLst>
            <pc:docMk/>
            <pc:sldMk cId="4086334256" sldId="266"/>
            <ac:spMk id="48" creationId="{341596F3-38C6-448D-A0C5-24A7126792CA}"/>
          </ac:spMkLst>
        </pc:spChg>
        <pc:picChg chg="add mod">
          <ac:chgData name="Tim Nicholas" userId="1bf0c33590aa9329" providerId="LiveId" clId="{E5E76893-1C7A-4432-B125-ACD2AF252017}" dt="2026-02-19T13:32:09.423" v="1080" actId="14100"/>
          <ac:picMkLst>
            <pc:docMk/>
            <pc:sldMk cId="4086334256" sldId="266"/>
            <ac:picMk id="9" creationId="{C8DFBE13-904D-355A-FA60-02F42DE77D95}"/>
          </ac:picMkLst>
        </pc:picChg>
      </pc:sldChg>
      <pc:sldChg chg="addSp delSp modSp mod">
        <pc:chgData name="Tim Nicholas" userId="1bf0c33590aa9329" providerId="LiveId" clId="{E5E76893-1C7A-4432-B125-ACD2AF252017}" dt="2026-02-21T16:25:54.893" v="1990" actId="207"/>
        <pc:sldMkLst>
          <pc:docMk/>
          <pc:sldMk cId="991594624" sldId="267"/>
        </pc:sldMkLst>
        <pc:spChg chg="add mod">
          <ac:chgData name="Tim Nicholas" userId="1bf0c33590aa9329" providerId="LiveId" clId="{E5E76893-1C7A-4432-B125-ACD2AF252017}" dt="2026-02-21T16:25:54.893" v="1990" actId="207"/>
          <ac:spMkLst>
            <pc:docMk/>
            <pc:sldMk cId="991594624" sldId="267"/>
            <ac:spMk id="17" creationId="{F318890C-158B-9F81-2DA8-95268266A65F}"/>
          </ac:spMkLst>
        </pc:spChg>
        <pc:spChg chg="mod">
          <ac:chgData name="Tim Nicholas" userId="1bf0c33590aa9329" providerId="LiveId" clId="{E5E76893-1C7A-4432-B125-ACD2AF252017}" dt="2026-02-21T14:39:22.122" v="1754" actId="1076"/>
          <ac:spMkLst>
            <pc:docMk/>
            <pc:sldMk cId="991594624" sldId="267"/>
            <ac:spMk id="53" creationId="{24046B9E-C52D-4466-AE77-E724F5B083A6}"/>
          </ac:spMkLst>
        </pc:spChg>
        <pc:picChg chg="add mod ord">
          <ac:chgData name="Tim Nicholas" userId="1bf0c33590aa9329" providerId="LiveId" clId="{E5E76893-1C7A-4432-B125-ACD2AF252017}" dt="2026-02-21T14:40:29.358" v="1769" actId="1076"/>
          <ac:picMkLst>
            <pc:docMk/>
            <pc:sldMk cId="991594624" sldId="267"/>
            <ac:picMk id="3" creationId="{3A944D67-318D-2E72-B981-D5DB18E19E1B}"/>
          </ac:picMkLst>
        </pc:picChg>
        <pc:picChg chg="add mod ord">
          <ac:chgData name="Tim Nicholas" userId="1bf0c33590aa9329" providerId="LiveId" clId="{E5E76893-1C7A-4432-B125-ACD2AF252017}" dt="2026-02-21T14:40:42.491" v="1772" actId="1076"/>
          <ac:picMkLst>
            <pc:docMk/>
            <pc:sldMk cId="991594624" sldId="267"/>
            <ac:picMk id="6" creationId="{56C1E29F-F73F-53D8-B2AF-8AF6F8931B5D}"/>
          </ac:picMkLst>
        </pc:picChg>
      </pc:sldChg>
      <pc:sldChg chg="addSp delSp modSp mod modClrScheme chgLayout">
        <pc:chgData name="Tim Nicholas" userId="1bf0c33590aa9329" providerId="LiveId" clId="{E5E76893-1C7A-4432-B125-ACD2AF252017}" dt="2026-03-03T12:47:40.129" v="2716" actId="20577"/>
        <pc:sldMkLst>
          <pc:docMk/>
          <pc:sldMk cId="1312573457" sldId="269"/>
        </pc:sldMkLst>
        <pc:spChg chg="add mod ord">
          <ac:chgData name="Tim Nicholas" userId="1bf0c33590aa9329" providerId="LiveId" clId="{E5E76893-1C7A-4432-B125-ACD2AF252017}" dt="2026-02-21T14:42:35.556" v="1780" actId="167"/>
          <ac:spMkLst>
            <pc:docMk/>
            <pc:sldMk cId="1312573457" sldId="269"/>
            <ac:spMk id="4" creationId="{8D9C63BC-8A17-D9FD-5A46-438AC49488CB}"/>
          </ac:spMkLst>
        </pc:spChg>
        <pc:spChg chg="mod ord">
          <ac:chgData name="Tim Nicholas" userId="1bf0c33590aa9329" providerId="LiveId" clId="{E5E76893-1C7A-4432-B125-ACD2AF252017}" dt="2026-02-19T13:51:21.177" v="1526" actId="13926"/>
          <ac:spMkLst>
            <pc:docMk/>
            <pc:sldMk cId="1312573457" sldId="269"/>
            <ac:spMk id="521" creationId="{75E89A79-8045-461F-B701-875D0FD4C844}"/>
          </ac:spMkLst>
        </pc:spChg>
        <pc:spChg chg="add mod">
          <ac:chgData name="Tim Nicholas" userId="1bf0c33590aa9329" providerId="LiveId" clId="{E5E76893-1C7A-4432-B125-ACD2AF252017}" dt="2026-03-03T12:47:40.129" v="2716" actId="20577"/>
          <ac:spMkLst>
            <pc:docMk/>
            <pc:sldMk cId="1312573457" sldId="269"/>
            <ac:spMk id="541" creationId="{C58516E3-BB99-E3C7-F4DA-B694334C028F}"/>
          </ac:spMkLst>
        </pc:spChg>
        <pc:spChg chg="add mod">
          <ac:chgData name="Tim Nicholas" userId="1bf0c33590aa9329" providerId="LiveId" clId="{E5E76893-1C7A-4432-B125-ACD2AF252017}" dt="2026-02-21T16:26:39.826" v="1994" actId="255"/>
          <ac:spMkLst>
            <pc:docMk/>
            <pc:sldMk cId="1312573457" sldId="269"/>
            <ac:spMk id="543" creationId="{08720303-09A3-5770-A886-C6530B37BB1B}"/>
          </ac:spMkLst>
        </pc:spChg>
        <pc:spChg chg="mod ord">
          <ac:chgData name="Tim Nicholas" userId="1bf0c33590aa9329" providerId="LiveId" clId="{E5E76893-1C7A-4432-B125-ACD2AF252017}" dt="2026-02-19T13:49:25.259" v="1414" actId="700"/>
          <ac:spMkLst>
            <pc:docMk/>
            <pc:sldMk cId="1312573457" sldId="269"/>
            <ac:spMk id="802" creationId="{A7FD67B3-0EAD-4823-9CB1-01BC55F39E81}"/>
          </ac:spMkLst>
        </pc:spChg>
        <pc:picChg chg="add mod ord">
          <ac:chgData name="Tim Nicholas" userId="1bf0c33590aa9329" providerId="LiveId" clId="{E5E76893-1C7A-4432-B125-ACD2AF252017}" dt="2026-02-21T14:42:35.556" v="1780" actId="167"/>
          <ac:picMkLst>
            <pc:docMk/>
            <pc:sldMk cId="1312573457" sldId="269"/>
            <ac:picMk id="3" creationId="{D711E957-1289-C68B-1DD4-E75F079CFECC}"/>
          </ac:picMkLst>
        </pc:picChg>
      </pc:sldChg>
      <pc:sldChg chg="addSp delSp modSp mod">
        <pc:chgData name="Tim Nicholas" userId="1bf0c33590aa9329" providerId="LiveId" clId="{E5E76893-1C7A-4432-B125-ACD2AF252017}" dt="2026-03-03T11:58:32.014" v="2416" actId="20577"/>
        <pc:sldMkLst>
          <pc:docMk/>
          <pc:sldMk cId="1877591677" sldId="270"/>
        </pc:sldMkLst>
        <pc:spChg chg="add mod">
          <ac:chgData name="Tim Nicholas" userId="1bf0c33590aa9329" providerId="LiveId" clId="{E5E76893-1C7A-4432-B125-ACD2AF252017}" dt="2026-03-03T11:58:32.014" v="2416" actId="20577"/>
          <ac:spMkLst>
            <pc:docMk/>
            <pc:sldMk cId="1877591677" sldId="270"/>
            <ac:spMk id="4" creationId="{E5809D72-F569-2E87-CF37-9CA527E6266F}"/>
          </ac:spMkLst>
        </pc:spChg>
      </pc:sldChg>
      <pc:sldChg chg="addSp delSp modSp mod modClrScheme chgLayout">
        <pc:chgData name="Tim Nicholas" userId="1bf0c33590aa9329" providerId="LiveId" clId="{E5E76893-1C7A-4432-B125-ACD2AF252017}" dt="2026-03-03T17:30:34.031" v="2898" actId="1076"/>
        <pc:sldMkLst>
          <pc:docMk/>
          <pc:sldMk cId="2069803008" sldId="271"/>
        </pc:sldMkLst>
        <pc:spChg chg="mod ord">
          <ac:chgData name="Tim Nicholas" userId="1bf0c33590aa9329" providerId="LiveId" clId="{E5E76893-1C7A-4432-B125-ACD2AF252017}" dt="2026-02-19T13:57:29.955" v="1628" actId="700"/>
          <ac:spMkLst>
            <pc:docMk/>
            <pc:sldMk cId="2069803008" sldId="271"/>
            <ac:spMk id="4" creationId="{41D2BC79-E7F2-4BBF-A74F-3E0AF7A7A600}"/>
          </ac:spMkLst>
        </pc:spChg>
        <pc:spChg chg="add mod">
          <ac:chgData name="Tim Nicholas" userId="1bf0c33590aa9329" providerId="LiveId" clId="{E5E76893-1C7A-4432-B125-ACD2AF252017}" dt="2026-02-21T14:43:45.599" v="1784" actId="14100"/>
          <ac:spMkLst>
            <pc:docMk/>
            <pc:sldMk cId="2069803008" sldId="271"/>
            <ac:spMk id="5" creationId="{6034C024-48D9-F9B7-4CF1-DAE416FC37BF}"/>
          </ac:spMkLst>
        </pc:spChg>
        <pc:spChg chg="add mod ord">
          <ac:chgData name="Tim Nicholas" userId="1bf0c33590aa9329" providerId="LiveId" clId="{E5E76893-1C7A-4432-B125-ACD2AF252017}" dt="2026-03-03T17:30:21.582" v="2896" actId="1076"/>
          <ac:spMkLst>
            <pc:docMk/>
            <pc:sldMk cId="2069803008" sldId="271"/>
            <ac:spMk id="31" creationId="{F9D4D218-B3D9-0394-0BA9-47A54D88992D}"/>
          </ac:spMkLst>
        </pc:spChg>
        <pc:spChg chg="mod ord">
          <ac:chgData name="Tim Nicholas" userId="1bf0c33590aa9329" providerId="LiveId" clId="{E5E76893-1C7A-4432-B125-ACD2AF252017}" dt="2026-02-21T14:43:56.545" v="1786" actId="1076"/>
          <ac:spMkLst>
            <pc:docMk/>
            <pc:sldMk cId="2069803008" sldId="271"/>
            <ac:spMk id="107" creationId="{D1E3E659-4B39-4B3B-857D-E87DD151F77C}"/>
          </ac:spMkLst>
        </pc:spChg>
        <pc:picChg chg="add mod">
          <ac:chgData name="Tim Nicholas" userId="1bf0c33590aa9329" providerId="LiveId" clId="{E5E76893-1C7A-4432-B125-ACD2AF252017}" dt="2026-03-03T17:30:34.031" v="2898" actId="1076"/>
          <ac:picMkLst>
            <pc:docMk/>
            <pc:sldMk cId="2069803008" sldId="271"/>
            <ac:picMk id="3" creationId="{064C47F5-DB85-1A3B-916D-63C36305C70C}"/>
          </ac:picMkLst>
        </pc:picChg>
      </pc:sldChg>
      <pc:sldChg chg="addSp delSp modSp mod">
        <pc:chgData name="Tim Nicholas" userId="1bf0c33590aa9329" providerId="LiveId" clId="{E5E76893-1C7A-4432-B125-ACD2AF252017}" dt="2026-03-03T11:56:28.428" v="2362" actId="20577"/>
        <pc:sldMkLst>
          <pc:docMk/>
          <pc:sldMk cId="1250618105" sldId="277"/>
        </pc:sldMkLst>
        <pc:spChg chg="add mod">
          <ac:chgData name="Tim Nicholas" userId="1bf0c33590aa9329" providerId="LiveId" clId="{E5E76893-1C7A-4432-B125-ACD2AF252017}" dt="2026-02-19T13:35:39.502" v="1130" actId="1076"/>
          <ac:spMkLst>
            <pc:docMk/>
            <pc:sldMk cId="1250618105" sldId="277"/>
            <ac:spMk id="39" creationId="{FDD24940-8FCF-B345-1514-A9CE0413DF78}"/>
          </ac:spMkLst>
        </pc:spChg>
        <pc:spChg chg="add mod">
          <ac:chgData name="Tim Nicholas" userId="1bf0c33590aa9329" providerId="LiveId" clId="{E5E76893-1C7A-4432-B125-ACD2AF252017}" dt="2026-02-19T13:36:44.870" v="1191" actId="1076"/>
          <ac:spMkLst>
            <pc:docMk/>
            <pc:sldMk cId="1250618105" sldId="277"/>
            <ac:spMk id="40" creationId="{ED51AD28-CBD6-1985-1178-4881A3B212D9}"/>
          </ac:spMkLst>
        </pc:spChg>
        <pc:spChg chg="add mod">
          <ac:chgData name="Tim Nicholas" userId="1bf0c33590aa9329" providerId="LiveId" clId="{E5E76893-1C7A-4432-B125-ACD2AF252017}" dt="2026-03-03T11:56:28.428" v="2362" actId="20577"/>
          <ac:spMkLst>
            <pc:docMk/>
            <pc:sldMk cId="1250618105" sldId="277"/>
            <ac:spMk id="41" creationId="{795D1914-A1CD-B6AC-6BB2-75E761BBDBCA}"/>
          </ac:spMkLst>
        </pc:spChg>
        <pc:spChg chg="add mod">
          <ac:chgData name="Tim Nicholas" userId="1bf0c33590aa9329" providerId="LiveId" clId="{E5E76893-1C7A-4432-B125-ACD2AF252017}" dt="2026-02-21T14:35:03.814" v="1734" actId="1076"/>
          <ac:spMkLst>
            <pc:docMk/>
            <pc:sldMk cId="1250618105" sldId="277"/>
            <ac:spMk id="42" creationId="{6D59E825-0329-F253-64A6-77FB769C6F81}"/>
          </ac:spMkLst>
        </pc:spChg>
        <pc:picChg chg="add mod">
          <ac:chgData name="Tim Nicholas" userId="1bf0c33590aa9329" providerId="LiveId" clId="{E5E76893-1C7A-4432-B125-ACD2AF252017}" dt="2026-02-21T14:32:44.465" v="1715" actId="1076"/>
          <ac:picMkLst>
            <pc:docMk/>
            <pc:sldMk cId="1250618105" sldId="277"/>
            <ac:picMk id="3" creationId="{390768D2-A5C8-DC13-691E-2EE286D0F000}"/>
          </ac:picMkLst>
        </pc:picChg>
        <pc:picChg chg="add mod">
          <ac:chgData name="Tim Nicholas" userId="1bf0c33590aa9329" providerId="LiveId" clId="{E5E76893-1C7A-4432-B125-ACD2AF252017}" dt="2026-02-21T14:34:46.776" v="1730" actId="14100"/>
          <ac:picMkLst>
            <pc:docMk/>
            <pc:sldMk cId="1250618105" sldId="277"/>
            <ac:picMk id="7" creationId="{6E5EBD45-9AF8-6818-FA9A-E57186981074}"/>
          </ac:picMkLst>
        </pc:picChg>
      </pc:sldChg>
      <pc:sldChg chg="modSp new mod">
        <pc:chgData name="Tim Nicholas" userId="1bf0c33590aa9329" providerId="LiveId" clId="{E5E76893-1C7A-4432-B125-ACD2AF252017}" dt="2026-03-03T17:25:25.019" v="2888" actId="20577"/>
        <pc:sldMkLst>
          <pc:docMk/>
          <pc:sldMk cId="1165523758" sldId="278"/>
        </pc:sldMkLst>
        <pc:spChg chg="mod">
          <ac:chgData name="Tim Nicholas" userId="1bf0c33590aa9329" providerId="LiveId" clId="{E5E76893-1C7A-4432-B125-ACD2AF252017}" dt="2026-02-21T16:03:04.628" v="1850" actId="1076"/>
          <ac:spMkLst>
            <pc:docMk/>
            <pc:sldMk cId="1165523758" sldId="278"/>
            <ac:spMk id="2" creationId="{7A178DF6-4CBB-AA22-1CE9-8BDD5ECAC1D5}"/>
          </ac:spMkLst>
        </pc:spChg>
        <pc:spChg chg="mod">
          <ac:chgData name="Tim Nicholas" userId="1bf0c33590aa9329" providerId="LiveId" clId="{E5E76893-1C7A-4432-B125-ACD2AF252017}" dt="2026-03-03T17:25:25.019" v="2888" actId="20577"/>
          <ac:spMkLst>
            <pc:docMk/>
            <pc:sldMk cId="1165523758" sldId="278"/>
            <ac:spMk id="3" creationId="{2EAF2B39-28E7-E7B0-91F3-CBB02B293178}"/>
          </ac:spMkLst>
        </pc:spChg>
      </pc:sldChg>
      <pc:sldChg chg="addSp delSp modSp new mod">
        <pc:chgData name="Tim Nicholas" userId="1bf0c33590aa9329" providerId="LiveId" clId="{E5E76893-1C7A-4432-B125-ACD2AF252017}" dt="2026-02-21T16:11:02.791" v="1898" actId="1076"/>
        <pc:sldMkLst>
          <pc:docMk/>
          <pc:sldMk cId="2354972130" sldId="279"/>
        </pc:sldMkLst>
        <pc:picChg chg="add mod">
          <ac:chgData name="Tim Nicholas" userId="1bf0c33590aa9329" providerId="LiveId" clId="{E5E76893-1C7A-4432-B125-ACD2AF252017}" dt="2026-02-21T16:11:02.791" v="1898" actId="1076"/>
          <ac:picMkLst>
            <pc:docMk/>
            <pc:sldMk cId="2354972130" sldId="279"/>
            <ac:picMk id="4" creationId="{D2E1CD25-12EF-A60C-3900-45228767E692}"/>
          </ac:picMkLst>
        </pc:picChg>
      </pc:sldChg>
      <pc:sldChg chg="addSp delSp modSp new mod">
        <pc:chgData name="Tim Nicholas" userId="1bf0c33590aa9329" providerId="LiveId" clId="{E5E76893-1C7A-4432-B125-ACD2AF252017}" dt="2026-03-03T17:25:05.027" v="2885" actId="2711"/>
        <pc:sldMkLst>
          <pc:docMk/>
          <pc:sldMk cId="2419261332" sldId="280"/>
        </pc:sldMkLst>
        <pc:spChg chg="add mod">
          <ac:chgData name="Tim Nicholas" userId="1bf0c33590aa9329" providerId="LiveId" clId="{E5E76893-1C7A-4432-B125-ACD2AF252017}" dt="2026-03-03T17:25:05.027" v="2885" actId="2711"/>
          <ac:spMkLst>
            <pc:docMk/>
            <pc:sldMk cId="2419261332" sldId="280"/>
            <ac:spMk id="4" creationId="{A2850130-AF76-D602-2D85-70C5EC3F5B03}"/>
          </ac:spMkLst>
        </pc:spChg>
      </pc:sldChg>
      <pc:sldChg chg="addSp delSp modSp new mod">
        <pc:chgData name="Tim Nicholas" userId="1bf0c33590aa9329" providerId="LiveId" clId="{E5E76893-1C7A-4432-B125-ACD2AF252017}" dt="2026-03-03T17:10:01.183" v="2814" actId="20577"/>
        <pc:sldMkLst>
          <pc:docMk/>
          <pc:sldMk cId="4192307420" sldId="281"/>
        </pc:sldMkLst>
        <pc:spChg chg="add del mod">
          <ac:chgData name="Tim Nicholas" userId="1bf0c33590aa9329" providerId="LiveId" clId="{E5E76893-1C7A-4432-B125-ACD2AF252017}" dt="2026-03-03T17:10:01.183" v="2814" actId="20577"/>
          <ac:spMkLst>
            <pc:docMk/>
            <pc:sldMk cId="4192307420" sldId="281"/>
            <ac:spMk id="3" creationId="{0975EBD2-AC9D-C2B6-DE4B-827D0E78F7DF}"/>
          </ac:spMkLst>
        </pc:spChg>
        <pc:spChg chg="add">
          <ac:chgData name="Tim Nicholas" userId="1bf0c33590aa9329" providerId="LiveId" clId="{E5E76893-1C7A-4432-B125-ACD2AF252017}" dt="2026-02-21T16:27:43.387" v="1995" actId="22"/>
          <ac:spMkLst>
            <pc:docMk/>
            <pc:sldMk cId="4192307420" sldId="281"/>
            <ac:spMk id="4" creationId="{1FC9778E-1D73-DD5A-C476-ED9285D676C7}"/>
          </ac:spMkLst>
        </pc:spChg>
      </pc:sldChg>
      <pc:sldChg chg="delSp modSp new mod">
        <pc:chgData name="Tim Nicholas" userId="1bf0c33590aa9329" providerId="LiveId" clId="{E5E76893-1C7A-4432-B125-ACD2AF252017}" dt="2026-03-03T17:11:42.950" v="2846" actId="20577"/>
        <pc:sldMkLst>
          <pc:docMk/>
          <pc:sldMk cId="1375871922" sldId="282"/>
        </pc:sldMkLst>
        <pc:spChg chg="mod">
          <ac:chgData name="Tim Nicholas" userId="1bf0c33590aa9329" providerId="LiveId" clId="{E5E76893-1C7A-4432-B125-ACD2AF252017}" dt="2026-03-03T17:11:42.950" v="2846" actId="20577"/>
          <ac:spMkLst>
            <pc:docMk/>
            <pc:sldMk cId="1375871922" sldId="282"/>
            <ac:spMk id="3" creationId="{816CDF83-F98C-F76A-FBF5-83F4F3414334}"/>
          </ac:spMkLst>
        </pc:spChg>
      </pc:sldChg>
      <pc:sldChg chg="delSp modSp new mod">
        <pc:chgData name="Tim Nicholas" userId="1bf0c33590aa9329" providerId="LiveId" clId="{E5E76893-1C7A-4432-B125-ACD2AF252017}" dt="2026-03-03T17:24:23.948" v="2884" actId="20577"/>
        <pc:sldMkLst>
          <pc:docMk/>
          <pc:sldMk cId="4063512386" sldId="283"/>
        </pc:sldMkLst>
        <pc:spChg chg="del">
          <ac:chgData name="Tim Nicholas" userId="1bf0c33590aa9329" providerId="LiveId" clId="{E5E76893-1C7A-4432-B125-ACD2AF252017}" dt="2026-03-03T12:08:30.207" v="2615" actId="478"/>
          <ac:spMkLst>
            <pc:docMk/>
            <pc:sldMk cId="4063512386" sldId="283"/>
            <ac:spMk id="2" creationId="{29EF84C5-774B-E68F-CB42-27CAEF421FD9}"/>
          </ac:spMkLst>
        </pc:spChg>
        <pc:spChg chg="mod">
          <ac:chgData name="Tim Nicholas" userId="1bf0c33590aa9329" providerId="LiveId" clId="{E5E76893-1C7A-4432-B125-ACD2AF252017}" dt="2026-03-03T17:24:23.948" v="2884" actId="20577"/>
          <ac:spMkLst>
            <pc:docMk/>
            <pc:sldMk cId="4063512386" sldId="283"/>
            <ac:spMk id="3" creationId="{8FDEDC5D-E7EB-B8E3-461A-77D1F0AD65DF}"/>
          </ac:spMkLst>
        </pc:spChg>
        <pc:spChg chg="del mod">
          <ac:chgData name="Tim Nicholas" userId="1bf0c33590aa9329" providerId="LiveId" clId="{E5E76893-1C7A-4432-B125-ACD2AF252017}" dt="2026-03-03T12:09:08.549" v="2637" actId="478"/>
          <ac:spMkLst>
            <pc:docMk/>
            <pc:sldMk cId="4063512386" sldId="283"/>
            <ac:spMk id="4" creationId="{BADD4F58-687A-43C1-78F9-C5AFBE1C2B6C}"/>
          </ac:spMkLst>
        </pc:spChg>
        <pc:spChg chg="del">
          <ac:chgData name="Tim Nicholas" userId="1bf0c33590aa9329" providerId="LiveId" clId="{E5E76893-1C7A-4432-B125-ACD2AF252017}" dt="2026-03-03T12:09:11.872" v="2638" actId="478"/>
          <ac:spMkLst>
            <pc:docMk/>
            <pc:sldMk cId="4063512386" sldId="283"/>
            <ac:spMk id="6" creationId="{DFCBEFD8-E012-C220-24E9-1B7611012F30}"/>
          </ac:spMkLst>
        </pc:sp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F7047056-A4A4-49C6-B53A-A3B5AD2C9E00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D56B0B6-1521-4655-A849-832BDEEDBBA9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17A7818-9FD1-4A4A-BBB8-A8F7A885158A}" type="datetimeFigureOut">
              <a:rPr lang="en-US" smtClean="0"/>
              <a:t>3/3/2026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76D0097-1060-4E43-8794-A93E30064AC7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29457E5-A2BA-4F1E-ACE4-06A1C8C83D15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7B95B5C-AE81-486B-8299-C690ADF087B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9632293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6068347-4327-4298-850E-31E39F309FB1}" type="datetimeFigureOut">
              <a:rPr lang="en-US" smtClean="0"/>
              <a:t>3/3/2026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922D2F8-28A7-48E8-ADD3-E9583D47D83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1791893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922D2F8-28A7-48E8-ADD3-E9583D47D83D}" type="slidenum">
              <a:rPr lang="en-US" smtClean="0"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4958166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922D2F8-28A7-48E8-ADD3-E9583D47D83D}" type="slidenum">
              <a:rPr lang="en-US" smtClean="0"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8839334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922D2F8-28A7-48E8-ADD3-E9583D47D83D}" type="slidenum">
              <a:rPr lang="en-US" smtClean="0"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1916738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922D2F8-28A7-48E8-ADD3-E9583D47D83D}" type="slidenum">
              <a:rPr lang="en-US" smtClean="0"/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324327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922D2F8-28A7-48E8-ADD3-E9583D47D83D}" type="slidenum">
              <a:rPr lang="en-US" smtClean="0"/>
              <a:t>14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9595367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922D2F8-28A7-48E8-ADD3-E9583D47D83D}" type="slidenum">
              <a:rPr lang="en-US" smtClean="0"/>
              <a:t>15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9232579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922D2F8-28A7-48E8-ADD3-E9583D47D83D}" type="slidenum">
              <a:rPr lang="en-US" smtClean="0"/>
              <a:t>17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2137332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922D2F8-28A7-48E8-ADD3-E9583D47D83D}" type="slidenum">
              <a:rPr lang="en-US" smtClean="0"/>
              <a:t>18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869320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922D2F8-28A7-48E8-ADD3-E9583D47D83D}" type="slidenum">
              <a:rPr lang="en-US" smtClean="0"/>
              <a:t>20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920892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sv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sv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sv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svg"/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svg"/><Relationship Id="rId2" Type="http://schemas.openxmlformats.org/officeDocument/2006/relationships/image" Target="../media/image1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svg"/><Relationship Id="rId2" Type="http://schemas.openxmlformats.org/officeDocument/2006/relationships/image" Target="../media/image1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svg"/><Relationship Id="rId2" Type="http://schemas.openxmlformats.org/officeDocument/2006/relationships/image" Target="../media/image15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svg"/><Relationship Id="rId2" Type="http://schemas.openxmlformats.org/officeDocument/2006/relationships/image" Target="../media/image17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svg"/><Relationship Id="rId2" Type="http://schemas.openxmlformats.org/officeDocument/2006/relationships/image" Target="../media/image19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svg"/><Relationship Id="rId2" Type="http://schemas.openxmlformats.org/officeDocument/2006/relationships/image" Target="../media/image19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svg"/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svg"/><Relationship Id="rId2" Type="http://schemas.openxmlformats.org/officeDocument/2006/relationships/image" Target="../media/image17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svg"/><Relationship Id="rId2" Type="http://schemas.openxmlformats.org/officeDocument/2006/relationships/image" Target="../media/image21.pn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svg"/><Relationship Id="rId2" Type="http://schemas.openxmlformats.org/officeDocument/2006/relationships/image" Target="../media/image21.pn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svg"/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svg"/><Relationship Id="rId2" Type="http://schemas.openxmlformats.org/officeDocument/2006/relationships/image" Target="../media/image23.png"/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svg"/><Relationship Id="rId2" Type="http://schemas.openxmlformats.org/officeDocument/2006/relationships/image" Target="../media/image25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Graphic 4">
            <a:extLst>
              <a:ext uri="{FF2B5EF4-FFF2-40B4-BE49-F238E27FC236}">
                <a16:creationId xmlns:a16="http://schemas.microsoft.com/office/drawing/2014/main" id="{C7F6B47B-FE57-44F5-B5A8-26DF978ABF2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0F9444BC-BA6E-47AE-9F54-D7B7A498323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25674" y="1327759"/>
            <a:ext cx="4989628" cy="1929505"/>
          </a:xfrm>
          <a:prstGeom prst="rect">
            <a:avLst/>
          </a:prstGeom>
        </p:spPr>
        <p:txBody>
          <a:bodyPr anchor="b"/>
          <a:lstStyle>
            <a:lvl1pPr>
              <a:defRPr sz="4800" cap="all" spc="400" baseline="0">
                <a:solidFill>
                  <a:schemeClr val="accent6"/>
                </a:solidFill>
              </a:defRPr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36ACD8B9-402D-4E40-BE1F-410604448141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838934" y="3257264"/>
            <a:ext cx="4989628" cy="816022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l">
              <a:buNone/>
              <a:defRPr sz="1800" i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Click to add subtitle</a:t>
            </a:r>
          </a:p>
        </p:txBody>
      </p:sp>
    </p:spTree>
    <p:extLst>
      <p:ext uri="{BB962C8B-B14F-4D97-AF65-F5344CB8AC3E}">
        <p14:creationId xmlns:p14="http://schemas.microsoft.com/office/powerpoint/2010/main" val="34080328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bout 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" name="Graphic 36">
            <a:extLst>
              <a:ext uri="{FF2B5EF4-FFF2-40B4-BE49-F238E27FC236}">
                <a16:creationId xmlns:a16="http://schemas.microsoft.com/office/drawing/2014/main" id="{65AAE033-7EA4-4A87-A126-29FE4276451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1" name="Oval 30">
            <a:extLst>
              <a:ext uri="{FF2B5EF4-FFF2-40B4-BE49-F238E27FC236}">
                <a16:creationId xmlns:a16="http://schemas.microsoft.com/office/drawing/2014/main" id="{A5F6FE17-A48F-4A3E-8719-1DE83CD6B4C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7462048" y="1199853"/>
            <a:ext cx="3929901" cy="3929901"/>
          </a:xfrm>
          <a:prstGeom prst="ellipse">
            <a:avLst/>
          </a:prstGeom>
          <a:noFill/>
          <a:ln w="38100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FF73882-4B79-419D-89EE-4B7CED18D9E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21623" y="2210810"/>
            <a:ext cx="4579970" cy="538038"/>
          </a:xfrm>
          <a:prstGeom prst="rect">
            <a:avLst/>
          </a:prstGeom>
        </p:spPr>
        <p:txBody>
          <a:bodyPr/>
          <a:lstStyle>
            <a:lvl1pPr>
              <a:defRPr sz="2800" cap="all" spc="400" baseline="0">
                <a:solidFill>
                  <a:schemeClr val="accent6"/>
                </a:solidFill>
              </a:defRPr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26" name="Text Placeholder 25">
            <a:extLst>
              <a:ext uri="{FF2B5EF4-FFF2-40B4-BE49-F238E27FC236}">
                <a16:creationId xmlns:a16="http://schemas.microsoft.com/office/drawing/2014/main" id="{EF50E1F4-245D-4104-AFDB-25D35D7C5C07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1034661" y="2747550"/>
            <a:ext cx="5309918" cy="2872039"/>
          </a:xfrm>
          <a:prstGeom prst="rect">
            <a:avLst/>
          </a:prstGeom>
        </p:spPr>
        <p:txBody>
          <a:bodyPr/>
          <a:lstStyle>
            <a:lvl1pPr marL="0" indent="0" algn="l">
              <a:lnSpc>
                <a:spcPct val="150000"/>
              </a:lnSpc>
              <a:spcBef>
                <a:spcPts val="0"/>
              </a:spcBef>
              <a:buNone/>
              <a:defRPr sz="16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Click to add text</a:t>
            </a:r>
          </a:p>
        </p:txBody>
      </p:sp>
      <p:sp>
        <p:nvSpPr>
          <p:cNvPr id="30" name="Picture Placeholder 29">
            <a:extLst>
              <a:ext uri="{FF2B5EF4-FFF2-40B4-BE49-F238E27FC236}">
                <a16:creationId xmlns:a16="http://schemas.microsoft.com/office/drawing/2014/main" id="{73A2FF74-415E-49BB-B2ED-E04C7B50BDE2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7663453" y="1433033"/>
            <a:ext cx="3527091" cy="3463540"/>
          </a:xfrm>
          <a:prstGeom prst="ellipse">
            <a:avLst/>
          </a:prstGeom>
        </p:spPr>
        <p:txBody>
          <a:bodyPr/>
          <a:lstStyle>
            <a:lvl1pPr marL="0" indent="0" algn="ctr">
              <a:buFont typeface="+mj-lt"/>
              <a:buNone/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add photo</a:t>
            </a:r>
          </a:p>
        </p:txBody>
      </p:sp>
      <p:sp>
        <p:nvSpPr>
          <p:cNvPr id="20" name="Footer Placeholder 15">
            <a:extLst>
              <a:ext uri="{FF2B5EF4-FFF2-40B4-BE49-F238E27FC236}">
                <a16:creationId xmlns:a16="http://schemas.microsoft.com/office/drawing/2014/main" id="{1847553A-14C8-45EB-88C7-05CE63B7E34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 rot="5400000">
            <a:off x="10541127" y="1408176"/>
            <a:ext cx="2770499" cy="365125"/>
          </a:xfrm>
          <a:prstGeom prst="rect">
            <a:avLst/>
          </a:prstGeom>
        </p:spPr>
        <p:txBody>
          <a:bodyPr anchor="ctr"/>
          <a:lstStyle>
            <a:lvl1pPr algn="r">
              <a:defRPr sz="900" cap="all" spc="400" baseline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defRPr>
            </a:lvl1pPr>
          </a:lstStyle>
          <a:p>
            <a:r>
              <a:rPr lang="en-US" dirty="0"/>
              <a:t>PRESENTATION TITLE</a:t>
            </a:r>
          </a:p>
        </p:txBody>
      </p:sp>
      <p:sp>
        <p:nvSpPr>
          <p:cNvPr id="21" name="Slide Number Placeholder 16">
            <a:extLst>
              <a:ext uri="{FF2B5EF4-FFF2-40B4-BE49-F238E27FC236}">
                <a16:creationId xmlns:a16="http://schemas.microsoft.com/office/drawing/2014/main" id="{E7FABA93-7D08-4CFE-B3A8-D44B1A0F365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519019" y="3164804"/>
            <a:ext cx="545911" cy="580029"/>
          </a:xfrm>
          <a:prstGeom prst="rect">
            <a:avLst/>
          </a:prstGeom>
        </p:spPr>
        <p:txBody>
          <a:bodyPr anchor="ctr"/>
          <a:lstStyle>
            <a:lvl1pPr algn="r">
              <a:defRPr sz="1600">
                <a:solidFill>
                  <a:schemeClr val="accent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defRPr>
            </a:lvl1pPr>
          </a:lstStyle>
          <a:p>
            <a:pPr>
              <a:defRPr/>
            </a:pPr>
            <a:fld id="{8D1FC6F8-0BCD-47E9-9C64-690771D9C143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sp>
        <p:nvSpPr>
          <p:cNvPr id="22" name="Date Placeholder 14">
            <a:extLst>
              <a:ext uri="{FF2B5EF4-FFF2-40B4-BE49-F238E27FC236}">
                <a16:creationId xmlns:a16="http://schemas.microsoft.com/office/drawing/2014/main" id="{FBD26C03-0B97-464A-A39C-A1F339DBAC8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 rot="5400000">
            <a:off x="10595991" y="5074920"/>
            <a:ext cx="2647667" cy="365125"/>
          </a:xfrm>
          <a:prstGeom prst="rect">
            <a:avLst/>
          </a:prstGeom>
        </p:spPr>
        <p:txBody>
          <a:bodyPr anchor="ctr"/>
          <a:lstStyle>
            <a:lvl1pPr>
              <a:defRPr sz="900" spc="400" baseline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defRPr>
            </a:lvl1pPr>
          </a:lstStyle>
          <a:p>
            <a:pPr>
              <a:defRPr/>
            </a:pPr>
            <a:r>
              <a:rPr lang="en-US" cap="all" dirty="0"/>
              <a:t>May 21, 20XX</a:t>
            </a:r>
          </a:p>
        </p:txBody>
      </p:sp>
    </p:spTree>
    <p:extLst>
      <p:ext uri="{BB962C8B-B14F-4D97-AF65-F5344CB8AC3E}">
        <p14:creationId xmlns:p14="http://schemas.microsoft.com/office/powerpoint/2010/main" val="22609222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obl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1">
            <a:extLst>
              <a:ext uri="{FF2B5EF4-FFF2-40B4-BE49-F238E27FC236}">
                <a16:creationId xmlns:a16="http://schemas.microsoft.com/office/drawing/2014/main" id="{EC80EFA4-265B-48D2-AE72-8585EEED648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itle 2">
            <a:extLst>
              <a:ext uri="{FF2B5EF4-FFF2-40B4-BE49-F238E27FC236}">
                <a16:creationId xmlns:a16="http://schemas.microsoft.com/office/drawing/2014/main" id="{9C648289-A550-4F4F-96C8-3D82FCE9424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187069" y="695093"/>
            <a:ext cx="4919354" cy="667498"/>
          </a:xfrm>
          <a:prstGeom prst="rect">
            <a:avLst/>
          </a:prstGeom>
        </p:spPr>
        <p:txBody>
          <a:bodyPr/>
          <a:lstStyle>
            <a:lvl1pPr>
              <a:defRPr sz="2800" cap="all" spc="400" baseline="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26" name="Text Placeholder 14">
            <a:extLst>
              <a:ext uri="{FF2B5EF4-FFF2-40B4-BE49-F238E27FC236}">
                <a16:creationId xmlns:a16="http://schemas.microsoft.com/office/drawing/2014/main" id="{33EEFC4F-DE64-450E-9DD5-65D08E123C22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4199594" y="1873815"/>
            <a:ext cx="2556579" cy="3651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 cap="none" spc="200" baseline="0">
                <a:solidFill>
                  <a:schemeClr val="accent6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Click to add title</a:t>
            </a:r>
          </a:p>
        </p:txBody>
      </p:sp>
      <p:sp>
        <p:nvSpPr>
          <p:cNvPr id="18" name="Text Placeholder 14">
            <a:extLst>
              <a:ext uri="{FF2B5EF4-FFF2-40B4-BE49-F238E27FC236}">
                <a16:creationId xmlns:a16="http://schemas.microsoft.com/office/drawing/2014/main" id="{38C58F5B-7BA2-42E8-B66A-4561678ADDC4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4199595" y="2178444"/>
            <a:ext cx="2556579" cy="1328236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150000"/>
              </a:lnSpc>
              <a:spcBef>
                <a:spcPts val="0"/>
              </a:spcBef>
              <a:buNone/>
              <a:defRPr sz="1400" cap="none" spc="0" baseline="0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Click to add text</a:t>
            </a:r>
          </a:p>
        </p:txBody>
      </p:sp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66743AAE-DD8A-4954-B033-100DF6D97554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7538997" y="1873815"/>
            <a:ext cx="2556578" cy="3651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 cap="none" spc="200" baseline="0">
                <a:solidFill>
                  <a:schemeClr val="accent6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Click to add title</a:t>
            </a:r>
          </a:p>
        </p:txBody>
      </p:sp>
      <p:sp>
        <p:nvSpPr>
          <p:cNvPr id="16" name="Text Placeholder 14">
            <a:extLst>
              <a:ext uri="{FF2B5EF4-FFF2-40B4-BE49-F238E27FC236}">
                <a16:creationId xmlns:a16="http://schemas.microsoft.com/office/drawing/2014/main" id="{B7B5D3C5-66A2-486B-9B1D-A7075D150C27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7538997" y="2178444"/>
            <a:ext cx="2556578" cy="1291081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150000"/>
              </a:lnSpc>
              <a:spcBef>
                <a:spcPts val="0"/>
              </a:spcBef>
              <a:buNone/>
              <a:defRPr sz="1400" cap="none" spc="0" baseline="0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Click to add text</a:t>
            </a:r>
          </a:p>
        </p:txBody>
      </p:sp>
      <p:sp>
        <p:nvSpPr>
          <p:cNvPr id="30" name="Text Placeholder 14">
            <a:extLst>
              <a:ext uri="{FF2B5EF4-FFF2-40B4-BE49-F238E27FC236}">
                <a16:creationId xmlns:a16="http://schemas.microsoft.com/office/drawing/2014/main" id="{AD063EDB-47FD-44F8-9344-12CBC2AE0B77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4199595" y="4071261"/>
            <a:ext cx="2556577" cy="3651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 cap="none" spc="200" baseline="0">
                <a:solidFill>
                  <a:schemeClr val="accent6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Click to add title</a:t>
            </a:r>
          </a:p>
        </p:txBody>
      </p:sp>
      <p:sp>
        <p:nvSpPr>
          <p:cNvPr id="22" name="Text Placeholder 14">
            <a:extLst>
              <a:ext uri="{FF2B5EF4-FFF2-40B4-BE49-F238E27FC236}">
                <a16:creationId xmlns:a16="http://schemas.microsoft.com/office/drawing/2014/main" id="{94586DE3-CDE9-4337-A49D-C1031595E36F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4199596" y="4383943"/>
            <a:ext cx="2556577" cy="1328236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150000"/>
              </a:lnSpc>
              <a:spcBef>
                <a:spcPts val="0"/>
              </a:spcBef>
              <a:buNone/>
              <a:defRPr sz="1400" cap="none" spc="0" baseline="0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Click to add text</a:t>
            </a:r>
          </a:p>
        </p:txBody>
      </p:sp>
      <p:sp>
        <p:nvSpPr>
          <p:cNvPr id="29" name="Text Placeholder 14">
            <a:extLst>
              <a:ext uri="{FF2B5EF4-FFF2-40B4-BE49-F238E27FC236}">
                <a16:creationId xmlns:a16="http://schemas.microsoft.com/office/drawing/2014/main" id="{64F0745D-06FC-4840-B9DF-3176DEDA6F67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7538997" y="4071261"/>
            <a:ext cx="2556578" cy="3651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 cap="none" spc="200" baseline="0">
                <a:solidFill>
                  <a:schemeClr val="accent6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Click to add title</a:t>
            </a:r>
          </a:p>
        </p:txBody>
      </p:sp>
      <p:sp>
        <p:nvSpPr>
          <p:cNvPr id="20" name="Text Placeholder 14">
            <a:extLst>
              <a:ext uri="{FF2B5EF4-FFF2-40B4-BE49-F238E27FC236}">
                <a16:creationId xmlns:a16="http://schemas.microsoft.com/office/drawing/2014/main" id="{F29A1EC1-1F01-46ED-BF67-15FE9E12068C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7538997" y="4375890"/>
            <a:ext cx="2556578" cy="1291081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150000"/>
              </a:lnSpc>
              <a:spcBef>
                <a:spcPts val="0"/>
              </a:spcBef>
              <a:buNone/>
              <a:defRPr sz="1400" cap="none" spc="0" baseline="0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Click to add text</a:t>
            </a:r>
          </a:p>
        </p:txBody>
      </p:sp>
      <p:sp>
        <p:nvSpPr>
          <p:cNvPr id="41" name="Footer Placeholder 15">
            <a:extLst>
              <a:ext uri="{FF2B5EF4-FFF2-40B4-BE49-F238E27FC236}">
                <a16:creationId xmlns:a16="http://schemas.microsoft.com/office/drawing/2014/main" id="{B2A74AF7-DFFE-4795-8CF0-8C90F6C3E5D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 rot="5400000">
            <a:off x="10541127" y="1408176"/>
            <a:ext cx="2770499" cy="365125"/>
          </a:xfrm>
          <a:prstGeom prst="rect">
            <a:avLst/>
          </a:prstGeom>
        </p:spPr>
        <p:txBody>
          <a:bodyPr anchor="ctr"/>
          <a:lstStyle>
            <a:lvl1pPr algn="r">
              <a:defRPr sz="900" cap="all" spc="400" baseline="0">
                <a:solidFill>
                  <a:schemeClr val="bg1"/>
                </a:solidFill>
                <a:latin typeface="+mj-lt"/>
              </a:defRPr>
            </a:lvl1pPr>
          </a:lstStyle>
          <a:p>
            <a:r>
              <a:rPr lang="en-US" dirty="0"/>
              <a:t>PRESENTATION TITLE</a:t>
            </a:r>
          </a:p>
        </p:txBody>
      </p:sp>
      <p:sp>
        <p:nvSpPr>
          <p:cNvPr id="42" name="Slide Number Placeholder 16">
            <a:extLst>
              <a:ext uri="{FF2B5EF4-FFF2-40B4-BE49-F238E27FC236}">
                <a16:creationId xmlns:a16="http://schemas.microsoft.com/office/drawing/2014/main" id="{13F4D90B-645E-4CFF-8AA0-91C269845FB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519019" y="3164804"/>
            <a:ext cx="545911" cy="580029"/>
          </a:xfrm>
          <a:prstGeom prst="rect">
            <a:avLst/>
          </a:prstGeom>
        </p:spPr>
        <p:txBody>
          <a:bodyPr anchor="ctr"/>
          <a:lstStyle>
            <a:lvl1pPr algn="r">
              <a:defRPr sz="1600">
                <a:solidFill>
                  <a:schemeClr val="accent6"/>
                </a:solidFill>
                <a:latin typeface="+mn-lt"/>
              </a:defRPr>
            </a:lvl1pPr>
          </a:lstStyle>
          <a:p>
            <a:pPr>
              <a:defRPr/>
            </a:pPr>
            <a:fld id="{8D1FC6F8-0BCD-47E9-9C64-690771D9C143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sp>
        <p:nvSpPr>
          <p:cNvPr id="43" name="Date Placeholder 14">
            <a:extLst>
              <a:ext uri="{FF2B5EF4-FFF2-40B4-BE49-F238E27FC236}">
                <a16:creationId xmlns:a16="http://schemas.microsoft.com/office/drawing/2014/main" id="{21EA3114-5B31-47ED-9AB6-EE59E580379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 rot="5400000">
            <a:off x="10595991" y="5074920"/>
            <a:ext cx="2647667" cy="365125"/>
          </a:xfrm>
          <a:prstGeom prst="rect">
            <a:avLst/>
          </a:prstGeom>
        </p:spPr>
        <p:txBody>
          <a:bodyPr anchor="ctr"/>
          <a:lstStyle>
            <a:lvl1pPr>
              <a:defRPr sz="900" spc="400" baseline="0">
                <a:solidFill>
                  <a:schemeClr val="bg1"/>
                </a:solidFill>
                <a:latin typeface="+mj-lt"/>
              </a:defRPr>
            </a:lvl1pPr>
          </a:lstStyle>
          <a:p>
            <a:pPr>
              <a:defRPr/>
            </a:pPr>
            <a:r>
              <a:rPr lang="en-US" cap="all" dirty="0"/>
              <a:t>May 21, 20XX</a:t>
            </a:r>
          </a:p>
        </p:txBody>
      </p:sp>
    </p:spTree>
    <p:extLst>
      <p:ext uri="{BB962C8B-B14F-4D97-AF65-F5344CB8AC3E}">
        <p14:creationId xmlns:p14="http://schemas.microsoft.com/office/powerpoint/2010/main" val="20741444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olu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1">
            <a:extLst>
              <a:ext uri="{FF2B5EF4-FFF2-40B4-BE49-F238E27FC236}">
                <a16:creationId xmlns:a16="http://schemas.microsoft.com/office/drawing/2014/main" id="{86D81B66-9FC1-4E48-808B-98B1726D470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1" name="Title 10">
            <a:extLst>
              <a:ext uri="{FF2B5EF4-FFF2-40B4-BE49-F238E27FC236}">
                <a16:creationId xmlns:a16="http://schemas.microsoft.com/office/drawing/2014/main" id="{747F51C0-908A-420C-B5BC-5685D0E9523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509716" y="1823625"/>
            <a:ext cx="4719884" cy="580030"/>
          </a:xfrm>
          <a:prstGeom prst="rect">
            <a:avLst/>
          </a:prstGeom>
        </p:spPr>
        <p:txBody>
          <a:bodyPr/>
          <a:lstStyle>
            <a:lvl1pPr algn="ctr">
              <a:defRPr sz="2800" cap="all" spc="400" baseline="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26" name="Text Placeholder 14">
            <a:extLst>
              <a:ext uri="{FF2B5EF4-FFF2-40B4-BE49-F238E27FC236}">
                <a16:creationId xmlns:a16="http://schemas.microsoft.com/office/drawing/2014/main" id="{4F835D01-B0D4-49D8-B947-C2062305C5C5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379005" y="4230943"/>
            <a:ext cx="2640803" cy="365125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600" cap="none" spc="200" baseline="0">
                <a:solidFill>
                  <a:schemeClr val="accent6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Click to add title</a:t>
            </a:r>
          </a:p>
        </p:txBody>
      </p:sp>
      <p:sp>
        <p:nvSpPr>
          <p:cNvPr id="27" name="Text Placeholder 14">
            <a:extLst>
              <a:ext uri="{FF2B5EF4-FFF2-40B4-BE49-F238E27FC236}">
                <a16:creationId xmlns:a16="http://schemas.microsoft.com/office/drawing/2014/main" id="{0B4ACDBA-7606-44B8-B1E1-C4750F89525F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379005" y="4546458"/>
            <a:ext cx="2640803" cy="1616414"/>
          </a:xfrm>
          <a:prstGeom prst="rect">
            <a:avLst/>
          </a:prstGeom>
        </p:spPr>
        <p:txBody>
          <a:bodyPr/>
          <a:lstStyle>
            <a:lvl1pPr marL="0" indent="0" algn="ctr">
              <a:lnSpc>
                <a:spcPct val="150000"/>
              </a:lnSpc>
              <a:spcBef>
                <a:spcPts val="0"/>
              </a:spcBef>
              <a:buNone/>
              <a:defRPr sz="1400" cap="none" spc="0" baseline="0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Click to add text</a:t>
            </a:r>
          </a:p>
        </p:txBody>
      </p:sp>
      <p:sp>
        <p:nvSpPr>
          <p:cNvPr id="32" name="Text Placeholder 14">
            <a:extLst>
              <a:ext uri="{FF2B5EF4-FFF2-40B4-BE49-F238E27FC236}">
                <a16:creationId xmlns:a16="http://schemas.microsoft.com/office/drawing/2014/main" id="{D24600D7-8A94-406B-9274-351140BE27DC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3237502" y="4234631"/>
            <a:ext cx="2640803" cy="365125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600" cap="none" spc="200" baseline="0">
                <a:solidFill>
                  <a:schemeClr val="accent6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Click to add title</a:t>
            </a:r>
          </a:p>
        </p:txBody>
      </p:sp>
      <p:sp>
        <p:nvSpPr>
          <p:cNvPr id="28" name="Text Placeholder 14">
            <a:extLst>
              <a:ext uri="{FF2B5EF4-FFF2-40B4-BE49-F238E27FC236}">
                <a16:creationId xmlns:a16="http://schemas.microsoft.com/office/drawing/2014/main" id="{5FE6844F-9BC3-4E56-82B1-0B53BE292BA0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3237503" y="4550146"/>
            <a:ext cx="2640803" cy="1616414"/>
          </a:xfrm>
          <a:prstGeom prst="rect">
            <a:avLst/>
          </a:prstGeom>
        </p:spPr>
        <p:txBody>
          <a:bodyPr/>
          <a:lstStyle>
            <a:lvl1pPr marL="0" indent="0" algn="ctr">
              <a:lnSpc>
                <a:spcPct val="150000"/>
              </a:lnSpc>
              <a:spcBef>
                <a:spcPts val="0"/>
              </a:spcBef>
              <a:buNone/>
              <a:defRPr sz="1400" cap="none" spc="0" baseline="0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Click to add text</a:t>
            </a:r>
          </a:p>
        </p:txBody>
      </p:sp>
      <p:sp>
        <p:nvSpPr>
          <p:cNvPr id="33" name="Text Placeholder 14">
            <a:extLst>
              <a:ext uri="{FF2B5EF4-FFF2-40B4-BE49-F238E27FC236}">
                <a16:creationId xmlns:a16="http://schemas.microsoft.com/office/drawing/2014/main" id="{105C7AE2-E0F2-4EA9-B804-774B125FB0DF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6096000" y="4218499"/>
            <a:ext cx="2640803" cy="365125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600" cap="none" spc="200" baseline="0">
                <a:solidFill>
                  <a:schemeClr val="accent6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Click to add title</a:t>
            </a:r>
          </a:p>
        </p:txBody>
      </p:sp>
      <p:sp>
        <p:nvSpPr>
          <p:cNvPr id="29" name="Text Placeholder 14">
            <a:extLst>
              <a:ext uri="{FF2B5EF4-FFF2-40B4-BE49-F238E27FC236}">
                <a16:creationId xmlns:a16="http://schemas.microsoft.com/office/drawing/2014/main" id="{4B70930A-D98B-43B3-BC32-B48D9D7F06B3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6096000" y="4534014"/>
            <a:ext cx="2640803" cy="1616414"/>
          </a:xfrm>
          <a:prstGeom prst="rect">
            <a:avLst/>
          </a:prstGeom>
        </p:spPr>
        <p:txBody>
          <a:bodyPr/>
          <a:lstStyle>
            <a:lvl1pPr marL="0" indent="0" algn="ctr">
              <a:lnSpc>
                <a:spcPct val="150000"/>
              </a:lnSpc>
              <a:spcBef>
                <a:spcPts val="0"/>
              </a:spcBef>
              <a:buNone/>
              <a:defRPr sz="1400" cap="none" spc="0" baseline="0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Click to add text</a:t>
            </a:r>
          </a:p>
        </p:txBody>
      </p:sp>
      <p:sp>
        <p:nvSpPr>
          <p:cNvPr id="34" name="Text Placeholder 14">
            <a:extLst>
              <a:ext uri="{FF2B5EF4-FFF2-40B4-BE49-F238E27FC236}">
                <a16:creationId xmlns:a16="http://schemas.microsoft.com/office/drawing/2014/main" id="{500DE4BC-2A21-4C62-8F5C-AFE1D0AEDFBE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8946967" y="4218499"/>
            <a:ext cx="2640803" cy="365125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600" cap="none" spc="200" baseline="0">
                <a:solidFill>
                  <a:schemeClr val="accent6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Click to add title</a:t>
            </a:r>
          </a:p>
        </p:txBody>
      </p:sp>
      <p:sp>
        <p:nvSpPr>
          <p:cNvPr id="30" name="Text Placeholder 14">
            <a:extLst>
              <a:ext uri="{FF2B5EF4-FFF2-40B4-BE49-F238E27FC236}">
                <a16:creationId xmlns:a16="http://schemas.microsoft.com/office/drawing/2014/main" id="{0EEFD44C-4B64-4246-BC04-76812ED5E09E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8946967" y="4534014"/>
            <a:ext cx="2640803" cy="1616414"/>
          </a:xfrm>
          <a:prstGeom prst="rect">
            <a:avLst/>
          </a:prstGeom>
        </p:spPr>
        <p:txBody>
          <a:bodyPr/>
          <a:lstStyle>
            <a:lvl1pPr marL="0" indent="0" algn="ctr">
              <a:lnSpc>
                <a:spcPct val="150000"/>
              </a:lnSpc>
              <a:spcBef>
                <a:spcPts val="0"/>
              </a:spcBef>
              <a:buNone/>
              <a:defRPr sz="1400" cap="none" spc="0" baseline="0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Click to add text</a:t>
            </a:r>
          </a:p>
        </p:txBody>
      </p:sp>
      <p:sp>
        <p:nvSpPr>
          <p:cNvPr id="20" name="Footer Placeholder 15">
            <a:extLst>
              <a:ext uri="{FF2B5EF4-FFF2-40B4-BE49-F238E27FC236}">
                <a16:creationId xmlns:a16="http://schemas.microsoft.com/office/drawing/2014/main" id="{AB492A3E-766F-42FE-A5F7-88807B59594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 rot="5400000">
            <a:off x="10541127" y="1408176"/>
            <a:ext cx="2770499" cy="365125"/>
          </a:xfrm>
          <a:prstGeom prst="rect">
            <a:avLst/>
          </a:prstGeom>
        </p:spPr>
        <p:txBody>
          <a:bodyPr anchor="ctr"/>
          <a:lstStyle>
            <a:lvl1pPr algn="r">
              <a:defRPr sz="900" cap="all" spc="400" baseline="0">
                <a:solidFill>
                  <a:schemeClr val="bg1"/>
                </a:solidFill>
                <a:latin typeface="+mj-lt"/>
              </a:defRPr>
            </a:lvl1pPr>
          </a:lstStyle>
          <a:p>
            <a:r>
              <a:rPr lang="en-US" dirty="0"/>
              <a:t>PRESENTATION TITLE</a:t>
            </a:r>
          </a:p>
        </p:txBody>
      </p:sp>
      <p:sp>
        <p:nvSpPr>
          <p:cNvPr id="21" name="Slide Number Placeholder 16">
            <a:extLst>
              <a:ext uri="{FF2B5EF4-FFF2-40B4-BE49-F238E27FC236}">
                <a16:creationId xmlns:a16="http://schemas.microsoft.com/office/drawing/2014/main" id="{784AE79C-95F2-4A84-B62A-95B076FB021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519019" y="3164804"/>
            <a:ext cx="545911" cy="580029"/>
          </a:xfrm>
          <a:prstGeom prst="rect">
            <a:avLst/>
          </a:prstGeom>
        </p:spPr>
        <p:txBody>
          <a:bodyPr anchor="ctr"/>
          <a:lstStyle>
            <a:lvl1pPr algn="r">
              <a:defRPr sz="1600">
                <a:solidFill>
                  <a:schemeClr val="accent6"/>
                </a:solidFill>
                <a:latin typeface="+mn-lt"/>
              </a:defRPr>
            </a:lvl1pPr>
          </a:lstStyle>
          <a:p>
            <a:pPr>
              <a:defRPr/>
            </a:pPr>
            <a:fld id="{8D1FC6F8-0BCD-47E9-9C64-690771D9C143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sp>
        <p:nvSpPr>
          <p:cNvPr id="22" name="Date Placeholder 14">
            <a:extLst>
              <a:ext uri="{FF2B5EF4-FFF2-40B4-BE49-F238E27FC236}">
                <a16:creationId xmlns:a16="http://schemas.microsoft.com/office/drawing/2014/main" id="{1C2E5CE3-E252-4255-BF5E-8B4F1F3A163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 rot="5400000">
            <a:off x="10595991" y="5074920"/>
            <a:ext cx="2647667" cy="365125"/>
          </a:xfrm>
          <a:prstGeom prst="rect">
            <a:avLst/>
          </a:prstGeom>
        </p:spPr>
        <p:txBody>
          <a:bodyPr anchor="ctr"/>
          <a:lstStyle>
            <a:lvl1pPr>
              <a:defRPr sz="900" spc="400" baseline="0">
                <a:solidFill>
                  <a:schemeClr val="bg1"/>
                </a:solidFill>
                <a:latin typeface="+mj-lt"/>
              </a:defRPr>
            </a:lvl1pPr>
          </a:lstStyle>
          <a:p>
            <a:pPr>
              <a:defRPr/>
            </a:pPr>
            <a:r>
              <a:rPr lang="en-US" cap="all" dirty="0"/>
              <a:t>May 21, 20XX</a:t>
            </a:r>
          </a:p>
        </p:txBody>
      </p:sp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45E5C588-A831-4EB3-BFDF-78002F7D5507}"/>
              </a:ext>
            </a:extLst>
          </p:cNvPr>
          <p:cNvSpPr>
            <a:spLocks noGrp="1"/>
          </p:cNvSpPr>
          <p:nvPr>
            <p:ph type="pic" sz="quarter" idx="25"/>
          </p:nvPr>
        </p:nvSpPr>
        <p:spPr>
          <a:xfrm>
            <a:off x="1408479" y="3330145"/>
            <a:ext cx="603504" cy="603504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000">
                <a:solidFill>
                  <a:schemeClr val="bg1"/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6" name="Picture Placeholder 13">
            <a:extLst>
              <a:ext uri="{FF2B5EF4-FFF2-40B4-BE49-F238E27FC236}">
                <a16:creationId xmlns:a16="http://schemas.microsoft.com/office/drawing/2014/main" id="{AD31BE3F-B09E-4BCC-947F-3D4DB153E354}"/>
              </a:ext>
            </a:extLst>
          </p:cNvPr>
          <p:cNvSpPr>
            <a:spLocks noGrp="1"/>
          </p:cNvSpPr>
          <p:nvPr>
            <p:ph type="pic" sz="quarter" idx="26"/>
          </p:nvPr>
        </p:nvSpPr>
        <p:spPr>
          <a:xfrm>
            <a:off x="4266976" y="3330145"/>
            <a:ext cx="603504" cy="603504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000">
                <a:solidFill>
                  <a:schemeClr val="bg1"/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7" name="Picture Placeholder 13">
            <a:extLst>
              <a:ext uri="{FF2B5EF4-FFF2-40B4-BE49-F238E27FC236}">
                <a16:creationId xmlns:a16="http://schemas.microsoft.com/office/drawing/2014/main" id="{0BF7BBBD-C42C-408E-8F10-7B1BF3C53EF0}"/>
              </a:ext>
            </a:extLst>
          </p:cNvPr>
          <p:cNvSpPr>
            <a:spLocks noGrp="1"/>
          </p:cNvSpPr>
          <p:nvPr>
            <p:ph type="pic" sz="quarter" idx="27"/>
          </p:nvPr>
        </p:nvSpPr>
        <p:spPr>
          <a:xfrm>
            <a:off x="9972085" y="3330145"/>
            <a:ext cx="603504" cy="603504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000">
                <a:solidFill>
                  <a:schemeClr val="bg1"/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8" name="Picture Placeholder 13">
            <a:extLst>
              <a:ext uri="{FF2B5EF4-FFF2-40B4-BE49-F238E27FC236}">
                <a16:creationId xmlns:a16="http://schemas.microsoft.com/office/drawing/2014/main" id="{74FF5159-7129-4F52-B5B7-13F2D04EAD34}"/>
              </a:ext>
            </a:extLst>
          </p:cNvPr>
          <p:cNvSpPr>
            <a:spLocks noGrp="1"/>
          </p:cNvSpPr>
          <p:nvPr>
            <p:ph type="pic" sz="quarter" idx="28"/>
          </p:nvPr>
        </p:nvSpPr>
        <p:spPr>
          <a:xfrm>
            <a:off x="7109232" y="3330145"/>
            <a:ext cx="603504" cy="603504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000">
                <a:solidFill>
                  <a:schemeClr val="bg1"/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913104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oduct Overview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1">
            <a:extLst>
              <a:ext uri="{FF2B5EF4-FFF2-40B4-BE49-F238E27FC236}">
                <a16:creationId xmlns:a16="http://schemas.microsoft.com/office/drawing/2014/main" id="{B4076C2D-3CFB-4EFB-8012-9F6E6533367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itle 2">
            <a:extLst>
              <a:ext uri="{FF2B5EF4-FFF2-40B4-BE49-F238E27FC236}">
                <a16:creationId xmlns:a16="http://schemas.microsoft.com/office/drawing/2014/main" id="{D1D3A9EE-57EE-476A-A657-3A401981891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196218" y="690802"/>
            <a:ext cx="4936277" cy="575890"/>
          </a:xfrm>
          <a:prstGeom prst="rect">
            <a:avLst/>
          </a:prstGeom>
        </p:spPr>
        <p:txBody>
          <a:bodyPr/>
          <a:lstStyle>
            <a:lvl1pPr algn="l">
              <a:defRPr sz="2800" cap="all" spc="400" baseline="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33" name="Text Placeholder 14">
            <a:extLst>
              <a:ext uri="{FF2B5EF4-FFF2-40B4-BE49-F238E27FC236}">
                <a16:creationId xmlns:a16="http://schemas.microsoft.com/office/drawing/2014/main" id="{2A0CB777-EF14-4BA6-A19D-697B165B1D34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4190069" y="2568679"/>
            <a:ext cx="3008631" cy="348162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1600" cap="none" spc="200" baseline="0">
                <a:solidFill>
                  <a:schemeClr val="accent6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Click to add title</a:t>
            </a:r>
          </a:p>
        </p:txBody>
      </p:sp>
      <p:sp>
        <p:nvSpPr>
          <p:cNvPr id="32" name="Text Placeholder 14">
            <a:extLst>
              <a:ext uri="{FF2B5EF4-FFF2-40B4-BE49-F238E27FC236}">
                <a16:creationId xmlns:a16="http://schemas.microsoft.com/office/drawing/2014/main" id="{0053894D-FD48-4BB5-84D8-2EE54EC8D700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190069" y="2861988"/>
            <a:ext cx="3008630" cy="636682"/>
          </a:xfrm>
          <a:prstGeom prst="rect">
            <a:avLst/>
          </a:prstGeom>
        </p:spPr>
        <p:txBody>
          <a:bodyPr/>
          <a:lstStyle>
            <a:lvl1pPr marL="0" indent="0" algn="l">
              <a:lnSpc>
                <a:spcPct val="150000"/>
              </a:lnSpc>
              <a:spcBef>
                <a:spcPts val="0"/>
              </a:spcBef>
              <a:buNone/>
              <a:defRPr sz="1400" cap="none" spc="0" baseline="0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Click to add text</a:t>
            </a:r>
          </a:p>
        </p:txBody>
      </p:sp>
      <p:sp>
        <p:nvSpPr>
          <p:cNvPr id="58" name="Text Placeholder 14">
            <a:extLst>
              <a:ext uri="{FF2B5EF4-FFF2-40B4-BE49-F238E27FC236}">
                <a16:creationId xmlns:a16="http://schemas.microsoft.com/office/drawing/2014/main" id="{32A7FBEC-71F7-4A1F-82A1-C7FBFE05185C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7913979" y="2568679"/>
            <a:ext cx="3008631" cy="348162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1600" cap="none" spc="200" baseline="0">
                <a:solidFill>
                  <a:schemeClr val="accent6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Click to add title</a:t>
            </a:r>
          </a:p>
        </p:txBody>
      </p:sp>
      <p:sp>
        <p:nvSpPr>
          <p:cNvPr id="57" name="Text Placeholder 14">
            <a:extLst>
              <a:ext uri="{FF2B5EF4-FFF2-40B4-BE49-F238E27FC236}">
                <a16:creationId xmlns:a16="http://schemas.microsoft.com/office/drawing/2014/main" id="{00EDBC93-E454-47AD-B9C9-E7CCE8DE6B59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7913979" y="2861988"/>
            <a:ext cx="3008630" cy="636682"/>
          </a:xfrm>
          <a:prstGeom prst="rect">
            <a:avLst/>
          </a:prstGeom>
        </p:spPr>
        <p:txBody>
          <a:bodyPr/>
          <a:lstStyle>
            <a:lvl1pPr marL="0" indent="0" algn="l">
              <a:lnSpc>
                <a:spcPct val="150000"/>
              </a:lnSpc>
              <a:spcBef>
                <a:spcPts val="0"/>
              </a:spcBef>
              <a:buNone/>
              <a:defRPr sz="1400" cap="none" spc="0" baseline="0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Click to add text</a:t>
            </a:r>
          </a:p>
        </p:txBody>
      </p:sp>
      <p:sp>
        <p:nvSpPr>
          <p:cNvPr id="64" name="Text Placeholder 14">
            <a:extLst>
              <a:ext uri="{FF2B5EF4-FFF2-40B4-BE49-F238E27FC236}">
                <a16:creationId xmlns:a16="http://schemas.microsoft.com/office/drawing/2014/main" id="{E792D94E-72D4-43F1-8063-14A3F6270A35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4190069" y="5044309"/>
            <a:ext cx="3008631" cy="348162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1600" cap="none" spc="200" baseline="0">
                <a:solidFill>
                  <a:schemeClr val="accent6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Click to add title</a:t>
            </a:r>
          </a:p>
        </p:txBody>
      </p:sp>
      <p:sp>
        <p:nvSpPr>
          <p:cNvPr id="63" name="Text Placeholder 14">
            <a:extLst>
              <a:ext uri="{FF2B5EF4-FFF2-40B4-BE49-F238E27FC236}">
                <a16:creationId xmlns:a16="http://schemas.microsoft.com/office/drawing/2014/main" id="{C18EBA8F-5A95-4501-A602-A9889F0CE3A0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4190069" y="5337618"/>
            <a:ext cx="3008630" cy="636682"/>
          </a:xfrm>
          <a:prstGeom prst="rect">
            <a:avLst/>
          </a:prstGeom>
        </p:spPr>
        <p:txBody>
          <a:bodyPr/>
          <a:lstStyle>
            <a:lvl1pPr marL="0" indent="0" algn="l">
              <a:lnSpc>
                <a:spcPct val="150000"/>
              </a:lnSpc>
              <a:spcBef>
                <a:spcPts val="0"/>
              </a:spcBef>
              <a:buNone/>
              <a:defRPr sz="1400" cap="none" spc="0" baseline="0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Click to add text</a:t>
            </a:r>
          </a:p>
        </p:txBody>
      </p:sp>
      <p:sp>
        <p:nvSpPr>
          <p:cNvPr id="67" name="Text Placeholder 14">
            <a:extLst>
              <a:ext uri="{FF2B5EF4-FFF2-40B4-BE49-F238E27FC236}">
                <a16:creationId xmlns:a16="http://schemas.microsoft.com/office/drawing/2014/main" id="{AF03D6DF-70BB-4EC0-B7BF-94BB780FDF01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7913980" y="5047681"/>
            <a:ext cx="3008631" cy="348162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1600" cap="none" spc="200" baseline="0">
                <a:solidFill>
                  <a:schemeClr val="accent6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Click to add title</a:t>
            </a:r>
          </a:p>
        </p:txBody>
      </p:sp>
      <p:sp>
        <p:nvSpPr>
          <p:cNvPr id="66" name="Text Placeholder 14">
            <a:extLst>
              <a:ext uri="{FF2B5EF4-FFF2-40B4-BE49-F238E27FC236}">
                <a16:creationId xmlns:a16="http://schemas.microsoft.com/office/drawing/2014/main" id="{A21FAF3A-556C-4A61-B1C4-E6FB98BE40B2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7913980" y="5340990"/>
            <a:ext cx="3008630" cy="636682"/>
          </a:xfrm>
          <a:prstGeom prst="rect">
            <a:avLst/>
          </a:prstGeom>
        </p:spPr>
        <p:txBody>
          <a:bodyPr/>
          <a:lstStyle>
            <a:lvl1pPr marL="0" indent="0" algn="l">
              <a:lnSpc>
                <a:spcPct val="150000"/>
              </a:lnSpc>
              <a:spcBef>
                <a:spcPts val="0"/>
              </a:spcBef>
              <a:buNone/>
              <a:defRPr sz="1400" cap="none" spc="0" baseline="0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Click to add text</a:t>
            </a:r>
          </a:p>
        </p:txBody>
      </p:sp>
      <p:sp>
        <p:nvSpPr>
          <p:cNvPr id="22" name="Footer Placeholder 15">
            <a:extLst>
              <a:ext uri="{FF2B5EF4-FFF2-40B4-BE49-F238E27FC236}">
                <a16:creationId xmlns:a16="http://schemas.microsoft.com/office/drawing/2014/main" id="{54442D89-5EE7-4BC5-A35D-B0F93DD3626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 rot="5400000">
            <a:off x="10541127" y="1408176"/>
            <a:ext cx="2770499" cy="365125"/>
          </a:xfrm>
          <a:prstGeom prst="rect">
            <a:avLst/>
          </a:prstGeom>
        </p:spPr>
        <p:txBody>
          <a:bodyPr anchor="ctr"/>
          <a:lstStyle>
            <a:lvl1pPr algn="r">
              <a:defRPr sz="900" cap="all" spc="400" baseline="0">
                <a:solidFill>
                  <a:schemeClr val="bg1"/>
                </a:solidFill>
                <a:latin typeface="+mj-lt"/>
              </a:defRPr>
            </a:lvl1pPr>
          </a:lstStyle>
          <a:p>
            <a:r>
              <a:rPr lang="en-US" dirty="0"/>
              <a:t>PRESENTATION TITLE</a:t>
            </a:r>
          </a:p>
        </p:txBody>
      </p:sp>
      <p:sp>
        <p:nvSpPr>
          <p:cNvPr id="23" name="Slide Number Placeholder 16">
            <a:extLst>
              <a:ext uri="{FF2B5EF4-FFF2-40B4-BE49-F238E27FC236}">
                <a16:creationId xmlns:a16="http://schemas.microsoft.com/office/drawing/2014/main" id="{DC13E404-DE29-4300-A8D5-25F34585A49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519019" y="3164804"/>
            <a:ext cx="545911" cy="580029"/>
          </a:xfrm>
          <a:prstGeom prst="rect">
            <a:avLst/>
          </a:prstGeom>
        </p:spPr>
        <p:txBody>
          <a:bodyPr anchor="ctr"/>
          <a:lstStyle>
            <a:lvl1pPr algn="r">
              <a:defRPr sz="1600">
                <a:solidFill>
                  <a:schemeClr val="accent6"/>
                </a:solidFill>
                <a:latin typeface="+mn-lt"/>
              </a:defRPr>
            </a:lvl1pPr>
          </a:lstStyle>
          <a:p>
            <a:pPr>
              <a:defRPr/>
            </a:pPr>
            <a:fld id="{8D1FC6F8-0BCD-47E9-9C64-690771D9C143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sp>
        <p:nvSpPr>
          <p:cNvPr id="24" name="Date Placeholder 14">
            <a:extLst>
              <a:ext uri="{FF2B5EF4-FFF2-40B4-BE49-F238E27FC236}">
                <a16:creationId xmlns:a16="http://schemas.microsoft.com/office/drawing/2014/main" id="{1EAC24B5-8E72-46CA-9A6A-4A6D6EA2C06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 rot="5400000">
            <a:off x="10595991" y="5074920"/>
            <a:ext cx="2647667" cy="365125"/>
          </a:xfrm>
          <a:prstGeom prst="rect">
            <a:avLst/>
          </a:prstGeom>
        </p:spPr>
        <p:txBody>
          <a:bodyPr anchor="ctr"/>
          <a:lstStyle>
            <a:lvl1pPr>
              <a:defRPr sz="900" spc="400" baseline="0">
                <a:solidFill>
                  <a:schemeClr val="bg1"/>
                </a:solidFill>
                <a:latin typeface="+mj-lt"/>
              </a:defRPr>
            </a:lvl1pPr>
          </a:lstStyle>
          <a:p>
            <a:pPr>
              <a:defRPr/>
            </a:pPr>
            <a:r>
              <a:rPr lang="en-US" cap="all" dirty="0"/>
              <a:t>May 21, 20XX</a:t>
            </a:r>
          </a:p>
        </p:txBody>
      </p:sp>
      <p:sp>
        <p:nvSpPr>
          <p:cNvPr id="5" name="Picture Placeholder 4">
            <a:extLst>
              <a:ext uri="{FF2B5EF4-FFF2-40B4-BE49-F238E27FC236}">
                <a16:creationId xmlns:a16="http://schemas.microsoft.com/office/drawing/2014/main" id="{C1F11D19-3D38-460E-A8AF-F6A30642EC0D}"/>
              </a:ext>
            </a:extLst>
          </p:cNvPr>
          <p:cNvSpPr>
            <a:spLocks noGrp="1"/>
          </p:cNvSpPr>
          <p:nvPr>
            <p:ph type="pic" sz="quarter" idx="26"/>
          </p:nvPr>
        </p:nvSpPr>
        <p:spPr>
          <a:xfrm>
            <a:off x="4190069" y="1818852"/>
            <a:ext cx="603504" cy="603504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050">
                <a:solidFill>
                  <a:schemeClr val="bg1"/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Picture Placeholder 4">
            <a:extLst>
              <a:ext uri="{FF2B5EF4-FFF2-40B4-BE49-F238E27FC236}">
                <a16:creationId xmlns:a16="http://schemas.microsoft.com/office/drawing/2014/main" id="{F915DDB2-3A13-4240-8ECB-677499946C14}"/>
              </a:ext>
            </a:extLst>
          </p:cNvPr>
          <p:cNvSpPr>
            <a:spLocks noGrp="1"/>
          </p:cNvSpPr>
          <p:nvPr>
            <p:ph type="pic" sz="quarter" idx="27"/>
          </p:nvPr>
        </p:nvSpPr>
        <p:spPr>
          <a:xfrm>
            <a:off x="7913979" y="1818852"/>
            <a:ext cx="603504" cy="603504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050">
                <a:solidFill>
                  <a:schemeClr val="bg1"/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5" name="Picture Placeholder 4">
            <a:extLst>
              <a:ext uri="{FF2B5EF4-FFF2-40B4-BE49-F238E27FC236}">
                <a16:creationId xmlns:a16="http://schemas.microsoft.com/office/drawing/2014/main" id="{E9059CA0-144F-4780-BA0D-005B827AAECE}"/>
              </a:ext>
            </a:extLst>
          </p:cNvPr>
          <p:cNvSpPr>
            <a:spLocks noGrp="1"/>
          </p:cNvSpPr>
          <p:nvPr>
            <p:ph type="pic" sz="quarter" idx="28"/>
          </p:nvPr>
        </p:nvSpPr>
        <p:spPr>
          <a:xfrm>
            <a:off x="4190069" y="4281832"/>
            <a:ext cx="603504" cy="603504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050">
                <a:solidFill>
                  <a:schemeClr val="bg1"/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6" name="Picture Placeholder 4">
            <a:extLst>
              <a:ext uri="{FF2B5EF4-FFF2-40B4-BE49-F238E27FC236}">
                <a16:creationId xmlns:a16="http://schemas.microsoft.com/office/drawing/2014/main" id="{B770164C-988C-4217-B0E9-7D0DC17C8BC6}"/>
              </a:ext>
            </a:extLst>
          </p:cNvPr>
          <p:cNvSpPr>
            <a:spLocks noGrp="1"/>
          </p:cNvSpPr>
          <p:nvPr>
            <p:ph type="pic" sz="quarter" idx="29"/>
          </p:nvPr>
        </p:nvSpPr>
        <p:spPr>
          <a:xfrm>
            <a:off x="7908115" y="4294030"/>
            <a:ext cx="603504" cy="603504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050">
                <a:solidFill>
                  <a:schemeClr val="bg1"/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413241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oduct Benefi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1">
            <a:extLst>
              <a:ext uri="{FF2B5EF4-FFF2-40B4-BE49-F238E27FC236}">
                <a16:creationId xmlns:a16="http://schemas.microsoft.com/office/drawing/2014/main" id="{ED540A63-9BB9-478A-BE65-7A901018323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itle 2">
            <a:extLst>
              <a:ext uri="{FF2B5EF4-FFF2-40B4-BE49-F238E27FC236}">
                <a16:creationId xmlns:a16="http://schemas.microsoft.com/office/drawing/2014/main" id="{767FB1D5-16C4-4AAC-9E31-560F596F8D5E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672555" y="1823626"/>
            <a:ext cx="4569572" cy="580029"/>
          </a:xfrm>
          <a:prstGeom prst="rect">
            <a:avLst/>
          </a:prstGeom>
        </p:spPr>
        <p:txBody>
          <a:bodyPr/>
          <a:lstStyle>
            <a:lvl1pPr>
              <a:defRPr sz="2800" cap="all" spc="400" baseline="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27" name="Text Placeholder 14">
            <a:extLst>
              <a:ext uri="{FF2B5EF4-FFF2-40B4-BE49-F238E27FC236}">
                <a16:creationId xmlns:a16="http://schemas.microsoft.com/office/drawing/2014/main" id="{C269BEF2-E65B-4046-B8D1-1E5DC6D58296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2956595" y="2807310"/>
            <a:ext cx="5824073" cy="1940149"/>
          </a:xfrm>
          <a:prstGeom prst="rect">
            <a:avLst/>
          </a:prstGeom>
        </p:spPr>
        <p:txBody>
          <a:bodyPr anchor="t"/>
          <a:lstStyle>
            <a:lvl1pPr marL="0" indent="0" algn="ctr">
              <a:lnSpc>
                <a:spcPct val="200000"/>
              </a:lnSpc>
              <a:spcBef>
                <a:spcPts val="0"/>
              </a:spcBef>
              <a:buNone/>
              <a:defRPr sz="1800" cap="none" spc="200" baseline="0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Click to add title</a:t>
            </a:r>
          </a:p>
        </p:txBody>
      </p:sp>
      <p:sp>
        <p:nvSpPr>
          <p:cNvPr id="18" name="Footer Placeholder 15">
            <a:extLst>
              <a:ext uri="{FF2B5EF4-FFF2-40B4-BE49-F238E27FC236}">
                <a16:creationId xmlns:a16="http://schemas.microsoft.com/office/drawing/2014/main" id="{D89CE923-C669-4E0E-8161-BB328133EE8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 rot="5400000">
            <a:off x="10541127" y="1408176"/>
            <a:ext cx="2770499" cy="365125"/>
          </a:xfrm>
          <a:prstGeom prst="rect">
            <a:avLst/>
          </a:prstGeom>
        </p:spPr>
        <p:txBody>
          <a:bodyPr anchor="ctr"/>
          <a:lstStyle>
            <a:lvl1pPr algn="r">
              <a:defRPr sz="900" cap="all" spc="400" baseline="0">
                <a:solidFill>
                  <a:schemeClr val="bg1"/>
                </a:solidFill>
                <a:latin typeface="+mj-lt"/>
              </a:defRPr>
            </a:lvl1pPr>
          </a:lstStyle>
          <a:p>
            <a:r>
              <a:rPr lang="en-US" dirty="0"/>
              <a:t>PRESENTATION TITLE</a:t>
            </a:r>
          </a:p>
        </p:txBody>
      </p:sp>
      <p:sp>
        <p:nvSpPr>
          <p:cNvPr id="19" name="Slide Number Placeholder 16">
            <a:extLst>
              <a:ext uri="{FF2B5EF4-FFF2-40B4-BE49-F238E27FC236}">
                <a16:creationId xmlns:a16="http://schemas.microsoft.com/office/drawing/2014/main" id="{C820EE41-4997-4CD3-B951-56ECA884252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519019" y="3164804"/>
            <a:ext cx="545911" cy="580029"/>
          </a:xfrm>
          <a:prstGeom prst="rect">
            <a:avLst/>
          </a:prstGeom>
        </p:spPr>
        <p:txBody>
          <a:bodyPr anchor="ctr"/>
          <a:lstStyle>
            <a:lvl1pPr algn="r">
              <a:defRPr sz="1600">
                <a:solidFill>
                  <a:schemeClr val="accent6"/>
                </a:solidFill>
                <a:latin typeface="+mn-lt"/>
              </a:defRPr>
            </a:lvl1pPr>
          </a:lstStyle>
          <a:p>
            <a:pPr>
              <a:defRPr/>
            </a:pPr>
            <a:fld id="{8D1FC6F8-0BCD-47E9-9C64-690771D9C143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sp>
        <p:nvSpPr>
          <p:cNvPr id="20" name="Date Placeholder 14">
            <a:extLst>
              <a:ext uri="{FF2B5EF4-FFF2-40B4-BE49-F238E27FC236}">
                <a16:creationId xmlns:a16="http://schemas.microsoft.com/office/drawing/2014/main" id="{A2A3BC0C-B522-4DA2-BBC0-AC180D8B2C9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 rot="5400000">
            <a:off x="10595991" y="5074920"/>
            <a:ext cx="2647667" cy="365125"/>
          </a:xfrm>
          <a:prstGeom prst="rect">
            <a:avLst/>
          </a:prstGeom>
        </p:spPr>
        <p:txBody>
          <a:bodyPr anchor="ctr"/>
          <a:lstStyle>
            <a:lvl1pPr>
              <a:defRPr sz="900" spc="400" baseline="0">
                <a:solidFill>
                  <a:schemeClr val="bg1"/>
                </a:solidFill>
                <a:latin typeface="+mj-lt"/>
              </a:defRPr>
            </a:lvl1pPr>
          </a:lstStyle>
          <a:p>
            <a:pPr>
              <a:defRPr/>
            </a:pPr>
            <a:r>
              <a:rPr lang="en-US" cap="all" dirty="0"/>
              <a:t>May 21, 20XX</a:t>
            </a:r>
          </a:p>
        </p:txBody>
      </p:sp>
    </p:spTree>
    <p:extLst>
      <p:ext uri="{BB962C8B-B14F-4D97-AF65-F5344CB8AC3E}">
        <p14:creationId xmlns:p14="http://schemas.microsoft.com/office/powerpoint/2010/main" val="23191379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vider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Graphic 8">
            <a:extLst>
              <a:ext uri="{FF2B5EF4-FFF2-40B4-BE49-F238E27FC236}">
                <a16:creationId xmlns:a16="http://schemas.microsoft.com/office/drawing/2014/main" id="{5F31BC2D-187A-4ED3-8D67-C55187E532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F947F2F5-8E72-425B-A8C2-2B3262F7302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425440" y="2741026"/>
            <a:ext cx="5002478" cy="2357066"/>
          </a:xfrm>
          <a:prstGeom prst="rect">
            <a:avLst/>
          </a:prstGeom>
        </p:spPr>
        <p:txBody>
          <a:bodyPr/>
          <a:lstStyle>
            <a:lvl1pPr algn="ctr">
              <a:defRPr sz="4800" cap="all" spc="400" baseline="0">
                <a:solidFill>
                  <a:schemeClr val="accent6"/>
                </a:solidFill>
              </a:defRPr>
            </a:lvl1pPr>
          </a:lstStyle>
          <a:p>
            <a:r>
              <a:rPr lang="en-US" dirty="0"/>
              <a:t>Click to add title</a:t>
            </a:r>
          </a:p>
        </p:txBody>
      </p:sp>
    </p:spTree>
    <p:extLst>
      <p:ext uri="{BB962C8B-B14F-4D97-AF65-F5344CB8AC3E}">
        <p14:creationId xmlns:p14="http://schemas.microsoft.com/office/powerpoint/2010/main" val="42505472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usiness Mod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5490FC0B-50EB-42D6-A2A5-E02EE642E2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6" name="Title 15">
            <a:extLst>
              <a:ext uri="{FF2B5EF4-FFF2-40B4-BE49-F238E27FC236}">
                <a16:creationId xmlns:a16="http://schemas.microsoft.com/office/drawing/2014/main" id="{04AFCE56-D794-4638-A3EC-63DCFB4B6F0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965511" y="760406"/>
            <a:ext cx="5424988" cy="579245"/>
          </a:xfrm>
          <a:prstGeom prst="rect">
            <a:avLst/>
          </a:prstGeom>
        </p:spPr>
        <p:txBody>
          <a:bodyPr/>
          <a:lstStyle>
            <a:lvl1pPr>
              <a:defRPr sz="2800" cap="all" spc="400" baseline="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10" name="Text Placeholder 14">
            <a:extLst>
              <a:ext uri="{FF2B5EF4-FFF2-40B4-BE49-F238E27FC236}">
                <a16:creationId xmlns:a16="http://schemas.microsoft.com/office/drawing/2014/main" id="{318D6597-136D-4434-B628-D387BBEEC3C5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965511" y="3417877"/>
            <a:ext cx="2806280" cy="365125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600" cap="none" spc="200" baseline="0">
                <a:solidFill>
                  <a:schemeClr val="accent6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Click to add title</a:t>
            </a:r>
          </a:p>
        </p:txBody>
      </p:sp>
      <p:sp>
        <p:nvSpPr>
          <p:cNvPr id="11" name="Text Placeholder 14">
            <a:extLst>
              <a:ext uri="{FF2B5EF4-FFF2-40B4-BE49-F238E27FC236}">
                <a16:creationId xmlns:a16="http://schemas.microsoft.com/office/drawing/2014/main" id="{0691DF94-6587-4325-9C04-970034F1A85C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965511" y="3766050"/>
            <a:ext cx="2806280" cy="1148945"/>
          </a:xfrm>
          <a:prstGeom prst="rect">
            <a:avLst/>
          </a:prstGeom>
        </p:spPr>
        <p:txBody>
          <a:bodyPr/>
          <a:lstStyle>
            <a:lvl1pPr marL="0" indent="0" algn="ctr">
              <a:lnSpc>
                <a:spcPct val="150000"/>
              </a:lnSpc>
              <a:spcBef>
                <a:spcPts val="0"/>
              </a:spcBef>
              <a:buNone/>
              <a:defRPr sz="1400" cap="none" spc="0" baseline="0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Click to add text</a:t>
            </a:r>
          </a:p>
        </p:txBody>
      </p:sp>
      <p:sp>
        <p:nvSpPr>
          <p:cNvPr id="12" name="Text Placeholder 14">
            <a:extLst>
              <a:ext uri="{FF2B5EF4-FFF2-40B4-BE49-F238E27FC236}">
                <a16:creationId xmlns:a16="http://schemas.microsoft.com/office/drawing/2014/main" id="{A3CE4E75-7868-44AD-9AF2-753E07BE78A3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4514520" y="3400925"/>
            <a:ext cx="2806280" cy="365125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600" cap="none" spc="200" baseline="0">
                <a:solidFill>
                  <a:schemeClr val="accent6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Click to add title</a:t>
            </a:r>
          </a:p>
        </p:txBody>
      </p:sp>
      <p:sp>
        <p:nvSpPr>
          <p:cNvPr id="13" name="Text Placeholder 14">
            <a:extLst>
              <a:ext uri="{FF2B5EF4-FFF2-40B4-BE49-F238E27FC236}">
                <a16:creationId xmlns:a16="http://schemas.microsoft.com/office/drawing/2014/main" id="{8A9FE9C2-0801-4D41-A54B-E00BC7AB7C16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4514520" y="3749098"/>
            <a:ext cx="2806280" cy="1148945"/>
          </a:xfrm>
          <a:prstGeom prst="rect">
            <a:avLst/>
          </a:prstGeom>
        </p:spPr>
        <p:txBody>
          <a:bodyPr/>
          <a:lstStyle>
            <a:lvl1pPr marL="0" indent="0" algn="ctr">
              <a:lnSpc>
                <a:spcPct val="150000"/>
              </a:lnSpc>
              <a:spcBef>
                <a:spcPts val="0"/>
              </a:spcBef>
              <a:buNone/>
              <a:defRPr sz="1400" cap="none" spc="0" baseline="0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Click to add text</a:t>
            </a:r>
          </a:p>
        </p:txBody>
      </p:sp>
      <p:sp>
        <p:nvSpPr>
          <p:cNvPr id="14" name="Text Placeholder 14">
            <a:extLst>
              <a:ext uri="{FF2B5EF4-FFF2-40B4-BE49-F238E27FC236}">
                <a16:creationId xmlns:a16="http://schemas.microsoft.com/office/drawing/2014/main" id="{632FBCC2-2CDB-448A-AA61-8D99495226AF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8063529" y="3400925"/>
            <a:ext cx="2692240" cy="365125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600" cap="none" spc="200" baseline="0">
                <a:solidFill>
                  <a:schemeClr val="accent6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Click to add title</a:t>
            </a:r>
          </a:p>
        </p:txBody>
      </p:sp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7F6A4D9D-1690-4C0A-9F62-1FE93C0145FC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8063529" y="3749098"/>
            <a:ext cx="2692240" cy="1148945"/>
          </a:xfrm>
          <a:prstGeom prst="rect">
            <a:avLst/>
          </a:prstGeom>
        </p:spPr>
        <p:txBody>
          <a:bodyPr/>
          <a:lstStyle>
            <a:lvl1pPr marL="0" indent="0" algn="ctr">
              <a:lnSpc>
                <a:spcPct val="150000"/>
              </a:lnSpc>
              <a:spcBef>
                <a:spcPts val="0"/>
              </a:spcBef>
              <a:buNone/>
              <a:defRPr sz="1400" cap="none" spc="0" baseline="0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Click to add text</a:t>
            </a:r>
          </a:p>
        </p:txBody>
      </p:sp>
      <p:sp>
        <p:nvSpPr>
          <p:cNvPr id="20" name="Footer Placeholder 15">
            <a:extLst>
              <a:ext uri="{FF2B5EF4-FFF2-40B4-BE49-F238E27FC236}">
                <a16:creationId xmlns:a16="http://schemas.microsoft.com/office/drawing/2014/main" id="{48863DDD-C3CC-439D-B738-34F6E8960AF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 rot="5400000">
            <a:off x="10541127" y="1408176"/>
            <a:ext cx="2770499" cy="365125"/>
          </a:xfrm>
          <a:prstGeom prst="rect">
            <a:avLst/>
          </a:prstGeom>
        </p:spPr>
        <p:txBody>
          <a:bodyPr anchor="ctr"/>
          <a:lstStyle>
            <a:lvl1pPr algn="r">
              <a:defRPr sz="900" cap="all" spc="400" baseline="0">
                <a:solidFill>
                  <a:schemeClr val="bg1"/>
                </a:solidFill>
                <a:latin typeface="+mj-lt"/>
              </a:defRPr>
            </a:lvl1pPr>
          </a:lstStyle>
          <a:p>
            <a:r>
              <a:rPr lang="en-US" dirty="0"/>
              <a:t>PRESENTATION TITLE</a:t>
            </a:r>
          </a:p>
        </p:txBody>
      </p:sp>
      <p:sp>
        <p:nvSpPr>
          <p:cNvPr id="21" name="Slide Number Placeholder 16">
            <a:extLst>
              <a:ext uri="{FF2B5EF4-FFF2-40B4-BE49-F238E27FC236}">
                <a16:creationId xmlns:a16="http://schemas.microsoft.com/office/drawing/2014/main" id="{A4788388-29C8-4E9F-BF82-A1648088A8B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519019" y="3164804"/>
            <a:ext cx="545911" cy="580029"/>
          </a:xfrm>
          <a:prstGeom prst="rect">
            <a:avLst/>
          </a:prstGeom>
        </p:spPr>
        <p:txBody>
          <a:bodyPr anchor="ctr"/>
          <a:lstStyle>
            <a:lvl1pPr algn="r">
              <a:defRPr sz="1600">
                <a:solidFill>
                  <a:schemeClr val="accent6"/>
                </a:solidFill>
                <a:latin typeface="+mn-lt"/>
              </a:defRPr>
            </a:lvl1pPr>
          </a:lstStyle>
          <a:p>
            <a:pPr>
              <a:defRPr/>
            </a:pPr>
            <a:fld id="{8D1FC6F8-0BCD-47E9-9C64-690771D9C143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sp>
        <p:nvSpPr>
          <p:cNvPr id="22" name="Date Placeholder 14">
            <a:extLst>
              <a:ext uri="{FF2B5EF4-FFF2-40B4-BE49-F238E27FC236}">
                <a16:creationId xmlns:a16="http://schemas.microsoft.com/office/drawing/2014/main" id="{5E6E1CB5-0E5F-4B44-8044-4010565FCF6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 rot="5400000">
            <a:off x="10595991" y="5074920"/>
            <a:ext cx="2647667" cy="365125"/>
          </a:xfrm>
          <a:prstGeom prst="rect">
            <a:avLst/>
          </a:prstGeom>
        </p:spPr>
        <p:txBody>
          <a:bodyPr anchor="ctr"/>
          <a:lstStyle>
            <a:lvl1pPr>
              <a:defRPr sz="900" spc="400" baseline="0">
                <a:solidFill>
                  <a:schemeClr val="bg1"/>
                </a:solidFill>
                <a:latin typeface="+mj-lt"/>
              </a:defRPr>
            </a:lvl1pPr>
          </a:lstStyle>
          <a:p>
            <a:pPr>
              <a:defRPr/>
            </a:pPr>
            <a:r>
              <a:rPr lang="en-US" cap="all" dirty="0"/>
              <a:t>May 21, 20XX</a:t>
            </a:r>
          </a:p>
        </p:txBody>
      </p:sp>
    </p:spTree>
    <p:extLst>
      <p:ext uri="{BB962C8B-B14F-4D97-AF65-F5344CB8AC3E}">
        <p14:creationId xmlns:p14="http://schemas.microsoft.com/office/powerpoint/2010/main" val="23852851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arket Opportunity Overview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Graphic 5">
            <a:extLst>
              <a:ext uri="{FF2B5EF4-FFF2-40B4-BE49-F238E27FC236}">
                <a16:creationId xmlns:a16="http://schemas.microsoft.com/office/drawing/2014/main" id="{4E96CB8F-A88F-40C3-A65B-8C33A16A0C2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31086E70-8E77-436D-93CE-4BCD3EC94BE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029799" y="1380501"/>
            <a:ext cx="5097428" cy="991689"/>
          </a:xfrm>
          <a:prstGeom prst="rect">
            <a:avLst/>
          </a:prstGeom>
        </p:spPr>
        <p:txBody>
          <a:bodyPr/>
          <a:lstStyle>
            <a:lvl1pPr algn="ctr">
              <a:defRPr sz="2800" cap="all" spc="400" baseline="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10" name="Text Placeholder 10">
            <a:extLst>
              <a:ext uri="{FF2B5EF4-FFF2-40B4-BE49-F238E27FC236}">
                <a16:creationId xmlns:a16="http://schemas.microsoft.com/office/drawing/2014/main" id="{C95B0D27-123C-4F09-AEDC-7874964B77BC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692337" y="3400981"/>
            <a:ext cx="2693128" cy="991689"/>
          </a:xfrm>
          <a:prstGeom prst="rect">
            <a:avLst/>
          </a:prstGeom>
        </p:spPr>
        <p:txBody>
          <a:bodyPr anchor="b"/>
          <a:lstStyle>
            <a:lvl1pPr marL="0" indent="0" algn="l">
              <a:buNone/>
              <a:defRPr sz="5400" kern="0" cap="all" spc="400" baseline="0">
                <a:solidFill>
                  <a:schemeClr val="accent6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Add title</a:t>
            </a:r>
          </a:p>
        </p:txBody>
      </p:sp>
      <p:sp>
        <p:nvSpPr>
          <p:cNvPr id="13" name="Text Placeholder 14">
            <a:extLst>
              <a:ext uri="{FF2B5EF4-FFF2-40B4-BE49-F238E27FC236}">
                <a16:creationId xmlns:a16="http://schemas.microsoft.com/office/drawing/2014/main" id="{F3772143-8573-4FED-977E-651FC59C168F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692336" y="4670980"/>
            <a:ext cx="2693129" cy="1151633"/>
          </a:xfrm>
          <a:prstGeom prst="rect">
            <a:avLst/>
          </a:prstGeom>
        </p:spPr>
        <p:txBody>
          <a:bodyPr anchor="t"/>
          <a:lstStyle>
            <a:lvl1pPr marL="0" indent="0" algn="l">
              <a:lnSpc>
                <a:spcPct val="150000"/>
              </a:lnSpc>
              <a:spcBef>
                <a:spcPts val="0"/>
              </a:spcBef>
              <a:buClr>
                <a:schemeClr val="accent6"/>
              </a:buClr>
              <a:buFont typeface="Courier New" panose="02070309020205020404" pitchFamily="49" charset="0"/>
              <a:buNone/>
              <a:defRPr sz="1400" cap="none" spc="0" baseline="0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Add text here</a:t>
            </a:r>
          </a:p>
        </p:txBody>
      </p:sp>
      <p:sp>
        <p:nvSpPr>
          <p:cNvPr id="25" name="Text Placeholder 10">
            <a:extLst>
              <a:ext uri="{FF2B5EF4-FFF2-40B4-BE49-F238E27FC236}">
                <a16:creationId xmlns:a16="http://schemas.microsoft.com/office/drawing/2014/main" id="{4FD80858-A8CA-496F-8CC0-5ACDBE65112A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3587933" y="3400981"/>
            <a:ext cx="2693128" cy="991689"/>
          </a:xfrm>
          <a:prstGeom prst="rect">
            <a:avLst/>
          </a:prstGeom>
        </p:spPr>
        <p:txBody>
          <a:bodyPr anchor="b"/>
          <a:lstStyle>
            <a:lvl1pPr marL="0" indent="0" algn="l">
              <a:buNone/>
              <a:defRPr sz="5400" kern="0" cap="all" spc="400" baseline="0">
                <a:solidFill>
                  <a:schemeClr val="accent6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Add title</a:t>
            </a:r>
          </a:p>
        </p:txBody>
      </p:sp>
      <p:sp>
        <p:nvSpPr>
          <p:cNvPr id="33" name="Text Placeholder 14">
            <a:extLst>
              <a:ext uri="{FF2B5EF4-FFF2-40B4-BE49-F238E27FC236}">
                <a16:creationId xmlns:a16="http://schemas.microsoft.com/office/drawing/2014/main" id="{2B840B1F-9319-4653-84C5-FF1FDC5E9D9A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3587931" y="4670980"/>
            <a:ext cx="2693129" cy="1151633"/>
          </a:xfrm>
          <a:prstGeom prst="rect">
            <a:avLst/>
          </a:prstGeom>
        </p:spPr>
        <p:txBody>
          <a:bodyPr anchor="t"/>
          <a:lstStyle>
            <a:lvl1pPr marL="0" indent="0" algn="l">
              <a:lnSpc>
                <a:spcPct val="150000"/>
              </a:lnSpc>
              <a:spcBef>
                <a:spcPts val="0"/>
              </a:spcBef>
              <a:buClr>
                <a:schemeClr val="accent6"/>
              </a:buClr>
              <a:buFont typeface="Courier New" panose="02070309020205020404" pitchFamily="49" charset="0"/>
              <a:buNone/>
              <a:defRPr sz="1400" cap="none" spc="0" baseline="0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Add text here</a:t>
            </a:r>
          </a:p>
        </p:txBody>
      </p:sp>
      <p:sp>
        <p:nvSpPr>
          <p:cNvPr id="27" name="Text Placeholder 10">
            <a:extLst>
              <a:ext uri="{FF2B5EF4-FFF2-40B4-BE49-F238E27FC236}">
                <a16:creationId xmlns:a16="http://schemas.microsoft.com/office/drawing/2014/main" id="{0882E4D8-D2AA-4EA0-BBCE-50334E8D160C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6483530" y="3400981"/>
            <a:ext cx="2693128" cy="991689"/>
          </a:xfrm>
          <a:prstGeom prst="rect">
            <a:avLst/>
          </a:prstGeom>
        </p:spPr>
        <p:txBody>
          <a:bodyPr anchor="b"/>
          <a:lstStyle>
            <a:lvl1pPr marL="0" indent="0" algn="l">
              <a:buNone/>
              <a:defRPr sz="5400" kern="0" cap="all" spc="400" baseline="0">
                <a:solidFill>
                  <a:schemeClr val="accent6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Add title</a:t>
            </a:r>
          </a:p>
        </p:txBody>
      </p:sp>
      <p:sp>
        <p:nvSpPr>
          <p:cNvPr id="36" name="Text Placeholder 14">
            <a:extLst>
              <a:ext uri="{FF2B5EF4-FFF2-40B4-BE49-F238E27FC236}">
                <a16:creationId xmlns:a16="http://schemas.microsoft.com/office/drawing/2014/main" id="{97EFBCD4-F812-493F-895A-3449020A0651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6483528" y="4670980"/>
            <a:ext cx="2693129" cy="1151633"/>
          </a:xfrm>
          <a:prstGeom prst="rect">
            <a:avLst/>
          </a:prstGeom>
        </p:spPr>
        <p:txBody>
          <a:bodyPr anchor="t"/>
          <a:lstStyle>
            <a:lvl1pPr marL="0" indent="0" algn="l">
              <a:lnSpc>
                <a:spcPct val="150000"/>
              </a:lnSpc>
              <a:spcBef>
                <a:spcPts val="0"/>
              </a:spcBef>
              <a:buClr>
                <a:schemeClr val="accent6"/>
              </a:buClr>
              <a:buFont typeface="Courier New" panose="02070309020205020404" pitchFamily="49" charset="0"/>
              <a:buNone/>
              <a:defRPr sz="1400" cap="none" spc="0" baseline="0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Add text here</a:t>
            </a:r>
          </a:p>
        </p:txBody>
      </p:sp>
      <p:sp>
        <p:nvSpPr>
          <p:cNvPr id="20" name="Footer Placeholder 15">
            <a:extLst>
              <a:ext uri="{FF2B5EF4-FFF2-40B4-BE49-F238E27FC236}">
                <a16:creationId xmlns:a16="http://schemas.microsoft.com/office/drawing/2014/main" id="{698D43C2-06AB-4549-BCD0-CBDCA065329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 rot="5400000">
            <a:off x="10541127" y="1408176"/>
            <a:ext cx="2770499" cy="365125"/>
          </a:xfrm>
          <a:prstGeom prst="rect">
            <a:avLst/>
          </a:prstGeom>
        </p:spPr>
        <p:txBody>
          <a:bodyPr anchor="ctr"/>
          <a:lstStyle>
            <a:lvl1pPr algn="r">
              <a:defRPr sz="900" cap="all" spc="400" baseline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defRPr>
            </a:lvl1pPr>
          </a:lstStyle>
          <a:p>
            <a:r>
              <a:rPr lang="en-US" dirty="0"/>
              <a:t>PRESENTATION TITLE</a:t>
            </a:r>
          </a:p>
        </p:txBody>
      </p:sp>
      <p:sp>
        <p:nvSpPr>
          <p:cNvPr id="21" name="Slide Number Placeholder 16">
            <a:extLst>
              <a:ext uri="{FF2B5EF4-FFF2-40B4-BE49-F238E27FC236}">
                <a16:creationId xmlns:a16="http://schemas.microsoft.com/office/drawing/2014/main" id="{7B2AB1D3-DFF0-43A8-BDE0-52FB314E03A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519019" y="3164804"/>
            <a:ext cx="545911" cy="580029"/>
          </a:xfrm>
          <a:prstGeom prst="rect">
            <a:avLst/>
          </a:prstGeom>
        </p:spPr>
        <p:txBody>
          <a:bodyPr anchor="ctr"/>
          <a:lstStyle>
            <a:lvl1pPr algn="r">
              <a:defRPr sz="1600">
                <a:solidFill>
                  <a:schemeClr val="accent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defRPr>
            </a:lvl1pPr>
          </a:lstStyle>
          <a:p>
            <a:pPr>
              <a:defRPr/>
            </a:pPr>
            <a:fld id="{8D1FC6F8-0BCD-47E9-9C64-690771D9C143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sp>
        <p:nvSpPr>
          <p:cNvPr id="22" name="Date Placeholder 14">
            <a:extLst>
              <a:ext uri="{FF2B5EF4-FFF2-40B4-BE49-F238E27FC236}">
                <a16:creationId xmlns:a16="http://schemas.microsoft.com/office/drawing/2014/main" id="{28A81ABF-135E-483F-9992-6F79C2F559E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 rot="5400000">
            <a:off x="10595991" y="5074920"/>
            <a:ext cx="2647667" cy="365125"/>
          </a:xfrm>
          <a:prstGeom prst="rect">
            <a:avLst/>
          </a:prstGeom>
        </p:spPr>
        <p:txBody>
          <a:bodyPr anchor="ctr"/>
          <a:lstStyle>
            <a:lvl1pPr>
              <a:defRPr sz="900" spc="400" baseline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defRPr>
            </a:lvl1pPr>
          </a:lstStyle>
          <a:p>
            <a:pPr>
              <a:defRPr/>
            </a:pPr>
            <a:r>
              <a:rPr lang="en-US" cap="all" dirty="0"/>
              <a:t>May 21, 20XX</a:t>
            </a:r>
          </a:p>
        </p:txBody>
      </p:sp>
    </p:spTree>
    <p:extLst>
      <p:ext uri="{BB962C8B-B14F-4D97-AF65-F5344CB8AC3E}">
        <p14:creationId xmlns:p14="http://schemas.microsoft.com/office/powerpoint/2010/main" val="30787619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arket Opportunity 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" name="Graphic 36">
            <a:extLst>
              <a:ext uri="{FF2B5EF4-FFF2-40B4-BE49-F238E27FC236}">
                <a16:creationId xmlns:a16="http://schemas.microsoft.com/office/drawing/2014/main" id="{133E6176-F4F6-41F9-8F2A-BA6586E165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448AC667-531B-4E40-98C6-B36847DE068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029799" y="1377876"/>
            <a:ext cx="5097428" cy="918377"/>
          </a:xfrm>
          <a:prstGeom prst="rect">
            <a:avLst/>
          </a:prstGeom>
        </p:spPr>
        <p:txBody>
          <a:bodyPr/>
          <a:lstStyle>
            <a:lvl1pPr algn="ctr">
              <a:defRPr sz="2800" cap="all" spc="400" baseline="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25" name="Text Placeholder 10">
            <a:extLst>
              <a:ext uri="{FF2B5EF4-FFF2-40B4-BE49-F238E27FC236}">
                <a16:creationId xmlns:a16="http://schemas.microsoft.com/office/drawing/2014/main" id="{42930722-7AFE-41FC-8830-E2075CE783EA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2535012" y="2724048"/>
            <a:ext cx="1786461" cy="1072345"/>
          </a:xfrm>
          <a:prstGeom prst="rect">
            <a:avLst/>
          </a:prstGeom>
        </p:spPr>
        <p:txBody>
          <a:bodyPr anchor="ctr"/>
          <a:lstStyle>
            <a:lvl1pPr marL="0" indent="0" algn="l">
              <a:buNone/>
              <a:defRPr sz="5400" cap="all" spc="400" baseline="0">
                <a:solidFill>
                  <a:schemeClr val="accent6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text</a:t>
            </a:r>
          </a:p>
        </p:txBody>
      </p:sp>
      <p:sp>
        <p:nvSpPr>
          <p:cNvPr id="26" name="Text Placeholder 14">
            <a:extLst>
              <a:ext uri="{FF2B5EF4-FFF2-40B4-BE49-F238E27FC236}">
                <a16:creationId xmlns:a16="http://schemas.microsoft.com/office/drawing/2014/main" id="{4FD0E59A-1834-4F86-8ED3-1EBC643224D7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4267209" y="2930881"/>
            <a:ext cx="3639904" cy="387746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1800" cap="none" spc="200" baseline="0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Add subtitle</a:t>
            </a:r>
          </a:p>
        </p:txBody>
      </p:sp>
      <p:sp>
        <p:nvSpPr>
          <p:cNvPr id="27" name="Text Placeholder 14">
            <a:extLst>
              <a:ext uri="{FF2B5EF4-FFF2-40B4-BE49-F238E27FC236}">
                <a16:creationId xmlns:a16="http://schemas.microsoft.com/office/drawing/2014/main" id="{7084F479-66F8-4110-96A2-F3A27ED1C202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4267209" y="3282057"/>
            <a:ext cx="3639904" cy="481781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1400" cap="none" spc="200" baseline="0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Add subtitle</a:t>
            </a:r>
          </a:p>
        </p:txBody>
      </p:sp>
      <p:sp>
        <p:nvSpPr>
          <p:cNvPr id="28" name="Text Placeholder 10">
            <a:extLst>
              <a:ext uri="{FF2B5EF4-FFF2-40B4-BE49-F238E27FC236}">
                <a16:creationId xmlns:a16="http://schemas.microsoft.com/office/drawing/2014/main" id="{DD083869-3E3D-40A3-AE1C-3384E7096AED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2535012" y="3882118"/>
            <a:ext cx="1786461" cy="1072345"/>
          </a:xfrm>
          <a:prstGeom prst="rect">
            <a:avLst/>
          </a:prstGeom>
        </p:spPr>
        <p:txBody>
          <a:bodyPr anchor="ctr"/>
          <a:lstStyle>
            <a:lvl1pPr marL="0" indent="0" algn="l">
              <a:buNone/>
              <a:defRPr sz="5400" cap="all" spc="400" baseline="0">
                <a:solidFill>
                  <a:schemeClr val="accent6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text</a:t>
            </a:r>
          </a:p>
        </p:txBody>
      </p:sp>
      <p:sp>
        <p:nvSpPr>
          <p:cNvPr id="29" name="Text Placeholder 14">
            <a:extLst>
              <a:ext uri="{FF2B5EF4-FFF2-40B4-BE49-F238E27FC236}">
                <a16:creationId xmlns:a16="http://schemas.microsoft.com/office/drawing/2014/main" id="{ECD259C4-54A9-4BCA-A693-5A8F91D824AD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4267209" y="4097257"/>
            <a:ext cx="3639905" cy="387746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1800" cap="none" spc="200" baseline="0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Add subtitle</a:t>
            </a:r>
          </a:p>
        </p:txBody>
      </p:sp>
      <p:sp>
        <p:nvSpPr>
          <p:cNvPr id="30" name="Text Placeholder 14">
            <a:extLst>
              <a:ext uri="{FF2B5EF4-FFF2-40B4-BE49-F238E27FC236}">
                <a16:creationId xmlns:a16="http://schemas.microsoft.com/office/drawing/2014/main" id="{3099E6DD-0A81-4AD6-97AD-DB777418E5D6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4267209" y="4448433"/>
            <a:ext cx="3639905" cy="481781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1400" cap="none" spc="200" baseline="0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Add subtitle</a:t>
            </a:r>
          </a:p>
        </p:txBody>
      </p:sp>
      <p:sp>
        <p:nvSpPr>
          <p:cNvPr id="31" name="Text Placeholder 10">
            <a:extLst>
              <a:ext uri="{FF2B5EF4-FFF2-40B4-BE49-F238E27FC236}">
                <a16:creationId xmlns:a16="http://schemas.microsoft.com/office/drawing/2014/main" id="{01E19938-3E97-4D01-9075-1BB1AF8DDF0B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2535012" y="5046627"/>
            <a:ext cx="1786461" cy="1072345"/>
          </a:xfrm>
          <a:prstGeom prst="rect">
            <a:avLst/>
          </a:prstGeom>
        </p:spPr>
        <p:txBody>
          <a:bodyPr anchor="ctr"/>
          <a:lstStyle>
            <a:lvl1pPr marL="0" indent="0" algn="l">
              <a:buNone/>
              <a:defRPr sz="5400" cap="all" spc="400" baseline="0">
                <a:solidFill>
                  <a:schemeClr val="accent6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text</a:t>
            </a:r>
          </a:p>
        </p:txBody>
      </p:sp>
      <p:sp>
        <p:nvSpPr>
          <p:cNvPr id="32" name="Text Placeholder 14">
            <a:extLst>
              <a:ext uri="{FF2B5EF4-FFF2-40B4-BE49-F238E27FC236}">
                <a16:creationId xmlns:a16="http://schemas.microsoft.com/office/drawing/2014/main" id="{FA19E736-C7E5-448A-AC90-0EB1D902C0D9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4258730" y="5267189"/>
            <a:ext cx="3639905" cy="387746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1800" cap="none" spc="200" baseline="0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Add subtitle</a:t>
            </a:r>
          </a:p>
        </p:txBody>
      </p:sp>
      <p:sp>
        <p:nvSpPr>
          <p:cNvPr id="33" name="Text Placeholder 14">
            <a:extLst>
              <a:ext uri="{FF2B5EF4-FFF2-40B4-BE49-F238E27FC236}">
                <a16:creationId xmlns:a16="http://schemas.microsoft.com/office/drawing/2014/main" id="{4C139082-0147-4871-8F86-8D4DFC57E881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4258730" y="5618365"/>
            <a:ext cx="3639905" cy="481781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1400" cap="none" spc="200" baseline="0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Add subtitle</a:t>
            </a:r>
          </a:p>
        </p:txBody>
      </p:sp>
      <p:sp>
        <p:nvSpPr>
          <p:cNvPr id="21" name="Footer Placeholder 15">
            <a:extLst>
              <a:ext uri="{FF2B5EF4-FFF2-40B4-BE49-F238E27FC236}">
                <a16:creationId xmlns:a16="http://schemas.microsoft.com/office/drawing/2014/main" id="{97BCF052-161B-4AD4-AE2D-DED3FA964C2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 rot="5400000">
            <a:off x="10541127" y="1408176"/>
            <a:ext cx="2770499" cy="365125"/>
          </a:xfrm>
          <a:prstGeom prst="rect">
            <a:avLst/>
          </a:prstGeom>
        </p:spPr>
        <p:txBody>
          <a:bodyPr anchor="ctr"/>
          <a:lstStyle>
            <a:lvl1pPr algn="r">
              <a:defRPr sz="900" cap="all" spc="400" baseline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defRPr>
            </a:lvl1pPr>
          </a:lstStyle>
          <a:p>
            <a:r>
              <a:rPr lang="en-US" dirty="0"/>
              <a:t>PRESENTATION TITLE</a:t>
            </a:r>
          </a:p>
        </p:txBody>
      </p:sp>
      <p:sp>
        <p:nvSpPr>
          <p:cNvPr id="22" name="Slide Number Placeholder 16">
            <a:extLst>
              <a:ext uri="{FF2B5EF4-FFF2-40B4-BE49-F238E27FC236}">
                <a16:creationId xmlns:a16="http://schemas.microsoft.com/office/drawing/2014/main" id="{E388F47C-0B7F-4C1B-B356-52A1CB56DD0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519019" y="3164804"/>
            <a:ext cx="545911" cy="580029"/>
          </a:xfrm>
          <a:prstGeom prst="rect">
            <a:avLst/>
          </a:prstGeom>
        </p:spPr>
        <p:txBody>
          <a:bodyPr anchor="ctr"/>
          <a:lstStyle>
            <a:lvl1pPr algn="r">
              <a:defRPr sz="1600">
                <a:solidFill>
                  <a:schemeClr val="accent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defRPr>
            </a:lvl1pPr>
          </a:lstStyle>
          <a:p>
            <a:pPr>
              <a:defRPr/>
            </a:pPr>
            <a:fld id="{8D1FC6F8-0BCD-47E9-9C64-690771D9C143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sp>
        <p:nvSpPr>
          <p:cNvPr id="23" name="Date Placeholder 14">
            <a:extLst>
              <a:ext uri="{FF2B5EF4-FFF2-40B4-BE49-F238E27FC236}">
                <a16:creationId xmlns:a16="http://schemas.microsoft.com/office/drawing/2014/main" id="{4654010E-C1FB-4195-AD8B-03A8DAE012A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 rot="5400000">
            <a:off x="10595991" y="5074920"/>
            <a:ext cx="2647667" cy="365125"/>
          </a:xfrm>
          <a:prstGeom prst="rect">
            <a:avLst/>
          </a:prstGeom>
        </p:spPr>
        <p:txBody>
          <a:bodyPr anchor="ctr"/>
          <a:lstStyle>
            <a:lvl1pPr>
              <a:defRPr sz="900" spc="400" baseline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defRPr>
            </a:lvl1pPr>
          </a:lstStyle>
          <a:p>
            <a:pPr>
              <a:defRPr/>
            </a:pPr>
            <a:r>
              <a:rPr lang="en-US" cap="all" dirty="0"/>
              <a:t>May 21, 20XX</a:t>
            </a:r>
          </a:p>
        </p:txBody>
      </p:sp>
    </p:spTree>
    <p:extLst>
      <p:ext uri="{BB962C8B-B14F-4D97-AF65-F5344CB8AC3E}">
        <p14:creationId xmlns:p14="http://schemas.microsoft.com/office/powerpoint/2010/main" val="26080759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ur Competi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" name="Graphic 30">
            <a:extLst>
              <a:ext uri="{FF2B5EF4-FFF2-40B4-BE49-F238E27FC236}">
                <a16:creationId xmlns:a16="http://schemas.microsoft.com/office/drawing/2014/main" id="{84044BB2-E43C-47D4-AA71-04F22AA35EA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4C0F929B-B0E5-4A66-B6D7-462C68EF7A7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434082" y="2232234"/>
            <a:ext cx="7323836" cy="743753"/>
          </a:xfrm>
          <a:prstGeom prst="rect">
            <a:avLst/>
          </a:prstGeom>
        </p:spPr>
        <p:txBody>
          <a:bodyPr/>
          <a:lstStyle>
            <a:lvl1pPr algn="ctr">
              <a:defRPr sz="2800" cap="all" spc="400" baseline="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24" name="Text Placeholder 14">
            <a:extLst>
              <a:ext uri="{FF2B5EF4-FFF2-40B4-BE49-F238E27FC236}">
                <a16:creationId xmlns:a16="http://schemas.microsoft.com/office/drawing/2014/main" id="{04A0468C-03A1-433C-BEB5-89CD0787ABA4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1469369" y="3317783"/>
            <a:ext cx="4172533" cy="274650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1600" cap="all" spc="200" baseline="0">
                <a:solidFill>
                  <a:schemeClr val="accent6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Add subtitle</a:t>
            </a:r>
          </a:p>
        </p:txBody>
      </p:sp>
      <p:sp>
        <p:nvSpPr>
          <p:cNvPr id="25" name="Text Placeholder 14">
            <a:extLst>
              <a:ext uri="{FF2B5EF4-FFF2-40B4-BE49-F238E27FC236}">
                <a16:creationId xmlns:a16="http://schemas.microsoft.com/office/drawing/2014/main" id="{1345DEAC-8D5A-44A0-9EA3-9A2039ADD049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1469369" y="3651424"/>
            <a:ext cx="4172533" cy="2329657"/>
          </a:xfrm>
          <a:prstGeom prst="rect">
            <a:avLst/>
          </a:prstGeom>
        </p:spPr>
        <p:txBody>
          <a:bodyPr/>
          <a:lstStyle>
            <a:lvl1pPr marL="0" indent="0" algn="l">
              <a:lnSpc>
                <a:spcPct val="150000"/>
              </a:lnSpc>
              <a:spcBef>
                <a:spcPts val="0"/>
              </a:spcBef>
              <a:spcAft>
                <a:spcPts val="1200"/>
              </a:spcAft>
              <a:buClr>
                <a:schemeClr val="accent6"/>
              </a:buClr>
              <a:buFont typeface="Courier New" panose="02070309020205020404" pitchFamily="49" charset="0"/>
              <a:buNone/>
              <a:defRPr sz="1400" cap="none" spc="0" baseline="0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Add text here</a:t>
            </a:r>
          </a:p>
        </p:txBody>
      </p:sp>
      <p:sp>
        <p:nvSpPr>
          <p:cNvPr id="26" name="Text Placeholder 14">
            <a:extLst>
              <a:ext uri="{FF2B5EF4-FFF2-40B4-BE49-F238E27FC236}">
                <a16:creationId xmlns:a16="http://schemas.microsoft.com/office/drawing/2014/main" id="{D2839B01-8B79-4655-BADE-8F0A9351936D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6672448" y="3317783"/>
            <a:ext cx="4172533" cy="274650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1600" cap="all" spc="200" baseline="0">
                <a:solidFill>
                  <a:schemeClr val="accent6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Add subtitle</a:t>
            </a:r>
          </a:p>
        </p:txBody>
      </p:sp>
      <p:sp>
        <p:nvSpPr>
          <p:cNvPr id="27" name="Text Placeholder 14">
            <a:extLst>
              <a:ext uri="{FF2B5EF4-FFF2-40B4-BE49-F238E27FC236}">
                <a16:creationId xmlns:a16="http://schemas.microsoft.com/office/drawing/2014/main" id="{D0AFF7FE-E069-4C57-9F9F-909B7FE43E92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6672448" y="3651424"/>
            <a:ext cx="4172533" cy="2329657"/>
          </a:xfrm>
          <a:prstGeom prst="rect">
            <a:avLst/>
          </a:prstGeom>
        </p:spPr>
        <p:txBody>
          <a:bodyPr/>
          <a:lstStyle>
            <a:lvl1pPr marL="0" indent="0" algn="l">
              <a:lnSpc>
                <a:spcPct val="150000"/>
              </a:lnSpc>
              <a:spcBef>
                <a:spcPts val="0"/>
              </a:spcBef>
              <a:spcAft>
                <a:spcPts val="1200"/>
              </a:spcAft>
              <a:buClr>
                <a:schemeClr val="accent6"/>
              </a:buClr>
              <a:buFont typeface="Courier New" panose="02070309020205020404" pitchFamily="49" charset="0"/>
              <a:buNone/>
              <a:defRPr sz="1400" cap="none" spc="0" baseline="0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Add text here</a:t>
            </a:r>
          </a:p>
        </p:txBody>
      </p:sp>
      <p:sp>
        <p:nvSpPr>
          <p:cNvPr id="21" name="Footer Placeholder 15">
            <a:extLst>
              <a:ext uri="{FF2B5EF4-FFF2-40B4-BE49-F238E27FC236}">
                <a16:creationId xmlns:a16="http://schemas.microsoft.com/office/drawing/2014/main" id="{95A4BAFB-A1C5-4E01-9E16-ED02AADB1FA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 rot="5400000">
            <a:off x="10541127" y="1408176"/>
            <a:ext cx="2770499" cy="365125"/>
          </a:xfrm>
          <a:prstGeom prst="rect">
            <a:avLst/>
          </a:prstGeom>
        </p:spPr>
        <p:txBody>
          <a:bodyPr anchor="ctr"/>
          <a:lstStyle>
            <a:lvl1pPr algn="r">
              <a:defRPr sz="900" cap="all" spc="400" baseline="0">
                <a:solidFill>
                  <a:schemeClr val="bg1"/>
                </a:solidFill>
                <a:latin typeface="+mj-lt"/>
              </a:defRPr>
            </a:lvl1pPr>
          </a:lstStyle>
          <a:p>
            <a:r>
              <a:rPr lang="en-US" dirty="0"/>
              <a:t>PRESENTATION TITLE</a:t>
            </a:r>
          </a:p>
        </p:txBody>
      </p:sp>
      <p:sp>
        <p:nvSpPr>
          <p:cNvPr id="22" name="Slide Number Placeholder 16">
            <a:extLst>
              <a:ext uri="{FF2B5EF4-FFF2-40B4-BE49-F238E27FC236}">
                <a16:creationId xmlns:a16="http://schemas.microsoft.com/office/drawing/2014/main" id="{D2409207-E360-4301-9134-4DA109683DD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519019" y="3164804"/>
            <a:ext cx="545911" cy="580029"/>
          </a:xfrm>
          <a:prstGeom prst="rect">
            <a:avLst/>
          </a:prstGeom>
        </p:spPr>
        <p:txBody>
          <a:bodyPr anchor="ctr"/>
          <a:lstStyle>
            <a:lvl1pPr algn="r">
              <a:defRPr sz="1600">
                <a:solidFill>
                  <a:schemeClr val="accent6"/>
                </a:solidFill>
                <a:latin typeface="+mn-lt"/>
              </a:defRPr>
            </a:lvl1pPr>
          </a:lstStyle>
          <a:p>
            <a:pPr>
              <a:defRPr/>
            </a:pPr>
            <a:fld id="{8D1FC6F8-0BCD-47E9-9C64-690771D9C143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sp>
        <p:nvSpPr>
          <p:cNvPr id="23" name="Date Placeholder 14">
            <a:extLst>
              <a:ext uri="{FF2B5EF4-FFF2-40B4-BE49-F238E27FC236}">
                <a16:creationId xmlns:a16="http://schemas.microsoft.com/office/drawing/2014/main" id="{F78AA50C-2DC6-46C5-B2CE-FB29A305F81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 rot="5400000">
            <a:off x="10595991" y="5074920"/>
            <a:ext cx="2647667" cy="365125"/>
          </a:xfrm>
          <a:prstGeom prst="rect">
            <a:avLst/>
          </a:prstGeom>
        </p:spPr>
        <p:txBody>
          <a:bodyPr anchor="ctr"/>
          <a:lstStyle>
            <a:lvl1pPr>
              <a:defRPr sz="900" spc="400" baseline="0">
                <a:solidFill>
                  <a:schemeClr val="bg1"/>
                </a:solidFill>
                <a:latin typeface="+mj-lt"/>
              </a:defRPr>
            </a:lvl1pPr>
          </a:lstStyle>
          <a:p>
            <a:pPr>
              <a:defRPr/>
            </a:pPr>
            <a:r>
              <a:rPr lang="en-US" cap="all" dirty="0"/>
              <a:t>May 21, 20XX</a:t>
            </a:r>
          </a:p>
        </p:txBody>
      </p:sp>
    </p:spTree>
    <p:extLst>
      <p:ext uri="{BB962C8B-B14F-4D97-AF65-F5344CB8AC3E}">
        <p14:creationId xmlns:p14="http://schemas.microsoft.com/office/powerpoint/2010/main" val="32721426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ur Competition v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9172C710-E0AE-4BB2-88CC-99E77C188CA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A24C9529-8AA8-4D29-9375-C579768868A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14107" y="501519"/>
            <a:ext cx="10515600" cy="492025"/>
          </a:xfrm>
          <a:prstGeom prst="rect">
            <a:avLst/>
          </a:prstGeom>
        </p:spPr>
        <p:txBody>
          <a:bodyPr/>
          <a:lstStyle>
            <a:lvl1pPr>
              <a:defRPr sz="2800" cap="all" spc="400" baseline="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32" name="Text Placeholder 14">
            <a:extLst>
              <a:ext uri="{FF2B5EF4-FFF2-40B4-BE49-F238E27FC236}">
                <a16:creationId xmlns:a16="http://schemas.microsoft.com/office/drawing/2014/main" id="{68E86424-D329-4314-90E5-3475B98D2DDA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3927206" y="1599947"/>
            <a:ext cx="1706965" cy="492025"/>
          </a:xfrm>
          <a:prstGeom prst="rect">
            <a:avLst/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000" cap="all" spc="200" baseline="0">
                <a:solidFill>
                  <a:schemeClr val="accent6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Click to add name</a:t>
            </a:r>
          </a:p>
        </p:txBody>
      </p:sp>
      <p:sp>
        <p:nvSpPr>
          <p:cNvPr id="40" name="Text Placeholder 14">
            <a:extLst>
              <a:ext uri="{FF2B5EF4-FFF2-40B4-BE49-F238E27FC236}">
                <a16:creationId xmlns:a16="http://schemas.microsoft.com/office/drawing/2014/main" id="{64DB45FF-E618-4122-91A4-A6E4F2B7FCA0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2423421" y="2378452"/>
            <a:ext cx="1183179" cy="492025"/>
          </a:xfrm>
          <a:prstGeom prst="rect">
            <a:avLst/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 cap="all" spc="200" baseline="0">
                <a:solidFill>
                  <a:schemeClr val="accent3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Click to add name</a:t>
            </a:r>
          </a:p>
        </p:txBody>
      </p:sp>
      <p:sp>
        <p:nvSpPr>
          <p:cNvPr id="54" name="Text Placeholder 14">
            <a:extLst>
              <a:ext uri="{FF2B5EF4-FFF2-40B4-BE49-F238E27FC236}">
                <a16:creationId xmlns:a16="http://schemas.microsoft.com/office/drawing/2014/main" id="{9D03616C-C870-402E-9CD2-D61A8C881CE6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5443586" y="2129182"/>
            <a:ext cx="1706965" cy="1048575"/>
          </a:xfrm>
          <a:prstGeom prst="rect">
            <a:avLst/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600" cap="all" spc="200" baseline="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Click to add name</a:t>
            </a:r>
          </a:p>
        </p:txBody>
      </p:sp>
      <p:sp>
        <p:nvSpPr>
          <p:cNvPr id="49" name="Text Placeholder 14">
            <a:extLst>
              <a:ext uri="{FF2B5EF4-FFF2-40B4-BE49-F238E27FC236}">
                <a16:creationId xmlns:a16="http://schemas.microsoft.com/office/drawing/2014/main" id="{1EFBBB7D-BA85-47E3-B62F-AA1F2F44FB51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1234399" y="3528829"/>
            <a:ext cx="1209143" cy="492025"/>
          </a:xfrm>
          <a:prstGeom prst="rect">
            <a:avLst/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000" cap="all" spc="200" baseline="0">
                <a:solidFill>
                  <a:schemeClr val="accent6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Click to add name</a:t>
            </a:r>
          </a:p>
        </p:txBody>
      </p:sp>
      <p:sp>
        <p:nvSpPr>
          <p:cNvPr id="38" name="Text Placeholder 14">
            <a:extLst>
              <a:ext uri="{FF2B5EF4-FFF2-40B4-BE49-F238E27FC236}">
                <a16:creationId xmlns:a16="http://schemas.microsoft.com/office/drawing/2014/main" id="{956FCC53-780F-4831-91B6-1F8A24502CB9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7131018" y="3528829"/>
            <a:ext cx="1380681" cy="492025"/>
          </a:xfrm>
          <a:prstGeom prst="rect">
            <a:avLst/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000" cap="all" spc="200" baseline="0">
                <a:solidFill>
                  <a:schemeClr val="accent6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Click to add name</a:t>
            </a:r>
          </a:p>
        </p:txBody>
      </p:sp>
      <p:sp>
        <p:nvSpPr>
          <p:cNvPr id="44" name="Text Placeholder 14">
            <a:extLst>
              <a:ext uri="{FF2B5EF4-FFF2-40B4-BE49-F238E27FC236}">
                <a16:creationId xmlns:a16="http://schemas.microsoft.com/office/drawing/2014/main" id="{5A939BCA-4047-481F-B0C2-85F9AFDDFAFF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1322436" y="4634331"/>
            <a:ext cx="1183179" cy="492025"/>
          </a:xfrm>
          <a:prstGeom prst="rect">
            <a:avLst/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 cap="all" spc="200" baseline="0">
                <a:solidFill>
                  <a:schemeClr val="accent1">
                    <a:lumMod val="50000"/>
                    <a:lumOff val="50000"/>
                  </a:schemeClr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Click to add name</a:t>
            </a:r>
          </a:p>
        </p:txBody>
      </p:sp>
      <p:sp>
        <p:nvSpPr>
          <p:cNvPr id="42" name="Text Placeholder 14">
            <a:extLst>
              <a:ext uri="{FF2B5EF4-FFF2-40B4-BE49-F238E27FC236}">
                <a16:creationId xmlns:a16="http://schemas.microsoft.com/office/drawing/2014/main" id="{EEACD572-F95D-4ABE-9CC6-03D3CAF89EBF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2859913" y="4459860"/>
            <a:ext cx="1183179" cy="492025"/>
          </a:xfrm>
          <a:prstGeom prst="rect">
            <a:avLst/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 cap="all" spc="200" baseline="0">
                <a:solidFill>
                  <a:schemeClr val="accent5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Click to add name</a:t>
            </a:r>
          </a:p>
        </p:txBody>
      </p:sp>
      <p:sp>
        <p:nvSpPr>
          <p:cNvPr id="46" name="Text Placeholder 14">
            <a:extLst>
              <a:ext uri="{FF2B5EF4-FFF2-40B4-BE49-F238E27FC236}">
                <a16:creationId xmlns:a16="http://schemas.microsoft.com/office/drawing/2014/main" id="{F21A51C9-DB80-45BF-8C5D-A0236927289E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5237403" y="4321788"/>
            <a:ext cx="1183179" cy="492025"/>
          </a:xfrm>
          <a:prstGeom prst="rect">
            <a:avLst/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 cap="all" spc="200" baseline="0">
                <a:solidFill>
                  <a:schemeClr val="accent6">
                    <a:lumMod val="75000"/>
                  </a:schemeClr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Click to add name</a:t>
            </a:r>
          </a:p>
        </p:txBody>
      </p:sp>
      <p:sp>
        <p:nvSpPr>
          <p:cNvPr id="34" name="Text Placeholder 14">
            <a:extLst>
              <a:ext uri="{FF2B5EF4-FFF2-40B4-BE49-F238E27FC236}">
                <a16:creationId xmlns:a16="http://schemas.microsoft.com/office/drawing/2014/main" id="{AAF01185-D17F-4327-A264-7BA944344077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3927206" y="5468790"/>
            <a:ext cx="1706965" cy="492025"/>
          </a:xfrm>
          <a:prstGeom prst="rect">
            <a:avLst/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000" cap="all" spc="200" baseline="0">
                <a:solidFill>
                  <a:schemeClr val="accent6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Click to add name</a:t>
            </a:r>
          </a:p>
        </p:txBody>
      </p:sp>
      <p:sp>
        <p:nvSpPr>
          <p:cNvPr id="48" name="Text Placeholder 14">
            <a:extLst>
              <a:ext uri="{FF2B5EF4-FFF2-40B4-BE49-F238E27FC236}">
                <a16:creationId xmlns:a16="http://schemas.microsoft.com/office/drawing/2014/main" id="{0F026DA0-6868-4098-AA73-18F8CB275090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6486546" y="5195673"/>
            <a:ext cx="1183179" cy="492025"/>
          </a:xfrm>
          <a:prstGeom prst="rect">
            <a:avLst/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 cap="all" spc="200" baseline="0">
                <a:solidFill>
                  <a:schemeClr val="bg1">
                    <a:lumMod val="75000"/>
                  </a:schemeClr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Click to add name</a:t>
            </a:r>
          </a:p>
        </p:txBody>
      </p: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C6886378-0368-485F-8D6E-3C9CB4C63C1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2447369" y="3774842"/>
            <a:ext cx="4683649" cy="0"/>
          </a:xfrm>
          <a:prstGeom prst="line">
            <a:avLst/>
          </a:prstGeom>
          <a:ln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Straight Connector 51">
            <a:extLst>
              <a:ext uri="{FF2B5EF4-FFF2-40B4-BE49-F238E27FC236}">
                <a16:creationId xmlns:a16="http://schemas.microsoft.com/office/drawing/2014/main" id="{58EB2C4E-9EF3-4CC7-9BDE-ED5598CCBF6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 flipV="1">
            <a:off x="4780689" y="2091972"/>
            <a:ext cx="4678" cy="3376818"/>
          </a:xfrm>
          <a:prstGeom prst="line">
            <a:avLst/>
          </a:prstGeom>
          <a:ln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Footer Placeholder 15">
            <a:extLst>
              <a:ext uri="{FF2B5EF4-FFF2-40B4-BE49-F238E27FC236}">
                <a16:creationId xmlns:a16="http://schemas.microsoft.com/office/drawing/2014/main" id="{95A4BAFB-A1C5-4E01-9E16-ED02AADB1FA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 rot="5400000">
            <a:off x="10541127" y="1408176"/>
            <a:ext cx="2770499" cy="365125"/>
          </a:xfrm>
          <a:prstGeom prst="rect">
            <a:avLst/>
          </a:prstGeom>
        </p:spPr>
        <p:txBody>
          <a:bodyPr anchor="ctr"/>
          <a:lstStyle>
            <a:lvl1pPr algn="r">
              <a:defRPr sz="900" cap="all" spc="400" baseline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defRPr>
            </a:lvl1pPr>
          </a:lstStyle>
          <a:p>
            <a:r>
              <a:rPr lang="en-US" dirty="0"/>
              <a:t>PRESENTATION TITLE</a:t>
            </a:r>
          </a:p>
        </p:txBody>
      </p:sp>
      <p:sp>
        <p:nvSpPr>
          <p:cNvPr id="22" name="Slide Number Placeholder 16">
            <a:extLst>
              <a:ext uri="{FF2B5EF4-FFF2-40B4-BE49-F238E27FC236}">
                <a16:creationId xmlns:a16="http://schemas.microsoft.com/office/drawing/2014/main" id="{D2409207-E360-4301-9134-4DA109683DD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519019" y="3164804"/>
            <a:ext cx="545911" cy="580029"/>
          </a:xfrm>
          <a:prstGeom prst="rect">
            <a:avLst/>
          </a:prstGeom>
        </p:spPr>
        <p:txBody>
          <a:bodyPr anchor="ctr"/>
          <a:lstStyle>
            <a:lvl1pPr algn="r">
              <a:defRPr sz="160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defRPr>
            </a:lvl1pPr>
          </a:lstStyle>
          <a:p>
            <a:pPr>
              <a:defRPr/>
            </a:pPr>
            <a:fld id="{8D1FC6F8-0BCD-47E9-9C64-690771D9C143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sp>
        <p:nvSpPr>
          <p:cNvPr id="23" name="Date Placeholder 14">
            <a:extLst>
              <a:ext uri="{FF2B5EF4-FFF2-40B4-BE49-F238E27FC236}">
                <a16:creationId xmlns:a16="http://schemas.microsoft.com/office/drawing/2014/main" id="{F78AA50C-2DC6-46C5-B2CE-FB29A305F81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 rot="5400000">
            <a:off x="10595991" y="5074920"/>
            <a:ext cx="2647667" cy="365125"/>
          </a:xfrm>
          <a:prstGeom prst="rect">
            <a:avLst/>
          </a:prstGeom>
        </p:spPr>
        <p:txBody>
          <a:bodyPr anchor="ctr"/>
          <a:lstStyle>
            <a:lvl1pPr>
              <a:defRPr sz="900" spc="400" baseline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defRPr>
            </a:lvl1pPr>
          </a:lstStyle>
          <a:p>
            <a:pPr>
              <a:defRPr/>
            </a:pPr>
            <a:r>
              <a:rPr lang="en-US" cap="all" dirty="0"/>
              <a:t>May 21, 20XX</a:t>
            </a:r>
          </a:p>
        </p:txBody>
      </p:sp>
    </p:spTree>
    <p:extLst>
      <p:ext uri="{BB962C8B-B14F-4D97-AF65-F5344CB8AC3E}">
        <p14:creationId xmlns:p14="http://schemas.microsoft.com/office/powerpoint/2010/main" val="279454539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owth Strateg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1">
            <a:extLst>
              <a:ext uri="{FF2B5EF4-FFF2-40B4-BE49-F238E27FC236}">
                <a16:creationId xmlns:a16="http://schemas.microsoft.com/office/drawing/2014/main" id="{FEDCC43F-6D79-4D9A-A842-74287B40D33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0" y="3371"/>
            <a:ext cx="12192000" cy="6858000"/>
          </a:xfrm>
          <a:prstGeom prst="rect">
            <a:avLst/>
          </a:prstGeom>
        </p:spPr>
      </p:pic>
      <p:sp>
        <p:nvSpPr>
          <p:cNvPr id="3" name="Title 2">
            <a:extLst>
              <a:ext uri="{FF2B5EF4-FFF2-40B4-BE49-F238E27FC236}">
                <a16:creationId xmlns:a16="http://schemas.microsoft.com/office/drawing/2014/main" id="{A8255D77-6260-4F8F-86E3-D0AAF36FA40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294345" y="1158710"/>
            <a:ext cx="5611660" cy="677782"/>
          </a:xfrm>
          <a:prstGeom prst="rect">
            <a:avLst/>
          </a:prstGeom>
        </p:spPr>
        <p:txBody>
          <a:bodyPr anchor="b"/>
          <a:lstStyle>
            <a:lvl1pPr algn="ctr">
              <a:defRPr sz="2800" cap="all" spc="400" baseline="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8" name="Text Placeholder 14">
            <a:extLst>
              <a:ext uri="{FF2B5EF4-FFF2-40B4-BE49-F238E27FC236}">
                <a16:creationId xmlns:a16="http://schemas.microsoft.com/office/drawing/2014/main" id="{5C91A828-665B-4FC2-950E-370DF47348CE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3519730" y="1836492"/>
            <a:ext cx="5152539" cy="718457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800" cap="none" spc="200" baseline="0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Add subtitle</a:t>
            </a:r>
          </a:p>
        </p:txBody>
      </p:sp>
      <p:sp>
        <p:nvSpPr>
          <p:cNvPr id="10" name="Text Placeholder 14">
            <a:extLst>
              <a:ext uri="{FF2B5EF4-FFF2-40B4-BE49-F238E27FC236}">
                <a16:creationId xmlns:a16="http://schemas.microsoft.com/office/drawing/2014/main" id="{0BE18AA7-27E7-4763-A428-079E43A450DA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1833290" y="3262556"/>
            <a:ext cx="1706965" cy="1048575"/>
          </a:xfrm>
          <a:prstGeom prst="rect">
            <a:avLst/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600" cap="all" spc="200" baseline="0">
                <a:solidFill>
                  <a:schemeClr val="accent6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Click to add name</a:t>
            </a:r>
          </a:p>
        </p:txBody>
      </p:sp>
      <p:sp>
        <p:nvSpPr>
          <p:cNvPr id="17" name="Text Placeholder 14">
            <a:extLst>
              <a:ext uri="{FF2B5EF4-FFF2-40B4-BE49-F238E27FC236}">
                <a16:creationId xmlns:a16="http://schemas.microsoft.com/office/drawing/2014/main" id="{6ED488B3-3B38-4DE8-8789-E9C406DB6525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5053332" y="3262556"/>
            <a:ext cx="1706965" cy="1048575"/>
          </a:xfrm>
          <a:prstGeom prst="rect">
            <a:avLst/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600" cap="all" spc="200" baseline="0">
                <a:solidFill>
                  <a:schemeClr val="accent6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Click to add name</a:t>
            </a:r>
          </a:p>
        </p:txBody>
      </p:sp>
      <p:sp>
        <p:nvSpPr>
          <p:cNvPr id="19" name="Text Placeholder 14">
            <a:extLst>
              <a:ext uri="{FF2B5EF4-FFF2-40B4-BE49-F238E27FC236}">
                <a16:creationId xmlns:a16="http://schemas.microsoft.com/office/drawing/2014/main" id="{5717E8AA-E5DC-43D1-BED9-1A8F554EB61F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8197008" y="3262556"/>
            <a:ext cx="1706965" cy="1048575"/>
          </a:xfrm>
          <a:prstGeom prst="rect">
            <a:avLst/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600" cap="all" spc="200" baseline="0">
                <a:solidFill>
                  <a:schemeClr val="accent6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Click to add name</a:t>
            </a:r>
          </a:p>
        </p:txBody>
      </p:sp>
      <p:sp>
        <p:nvSpPr>
          <p:cNvPr id="20" name="Text Placeholder 14">
            <a:extLst>
              <a:ext uri="{FF2B5EF4-FFF2-40B4-BE49-F238E27FC236}">
                <a16:creationId xmlns:a16="http://schemas.microsoft.com/office/drawing/2014/main" id="{83A9D178-AD0E-4E87-97B3-88B79A533B1B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462028" y="4704557"/>
            <a:ext cx="2431015" cy="1148945"/>
          </a:xfrm>
          <a:prstGeom prst="rect">
            <a:avLst/>
          </a:prstGeom>
        </p:spPr>
        <p:txBody>
          <a:bodyPr/>
          <a:lstStyle>
            <a:lvl1pPr marL="0" indent="0" algn="ctr">
              <a:lnSpc>
                <a:spcPct val="125000"/>
              </a:lnSpc>
              <a:spcBef>
                <a:spcPts val="0"/>
              </a:spcBef>
              <a:buNone/>
              <a:defRPr sz="1400" cap="none" spc="0" baseline="0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Click to add text</a:t>
            </a:r>
          </a:p>
        </p:txBody>
      </p:sp>
      <p:sp>
        <p:nvSpPr>
          <p:cNvPr id="21" name="Text Placeholder 14">
            <a:extLst>
              <a:ext uri="{FF2B5EF4-FFF2-40B4-BE49-F238E27FC236}">
                <a16:creationId xmlns:a16="http://schemas.microsoft.com/office/drawing/2014/main" id="{BF8B39EE-8EB7-4880-A9FE-9F98D23984F3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4691306" y="4704558"/>
            <a:ext cx="2431015" cy="1148945"/>
          </a:xfrm>
          <a:prstGeom prst="rect">
            <a:avLst/>
          </a:prstGeom>
        </p:spPr>
        <p:txBody>
          <a:bodyPr/>
          <a:lstStyle>
            <a:lvl1pPr marL="0" indent="0" algn="ctr">
              <a:lnSpc>
                <a:spcPct val="125000"/>
              </a:lnSpc>
              <a:spcBef>
                <a:spcPts val="0"/>
              </a:spcBef>
              <a:buNone/>
              <a:defRPr sz="1400" cap="none" spc="0" baseline="0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Click to add text</a:t>
            </a:r>
          </a:p>
        </p:txBody>
      </p:sp>
      <p:sp>
        <p:nvSpPr>
          <p:cNvPr id="22" name="Text Placeholder 14">
            <a:extLst>
              <a:ext uri="{FF2B5EF4-FFF2-40B4-BE49-F238E27FC236}">
                <a16:creationId xmlns:a16="http://schemas.microsoft.com/office/drawing/2014/main" id="{C74686F1-FD3B-4529-9DBC-C6E34312C5CF}"/>
              </a:ext>
            </a:extLst>
          </p:cNvPr>
          <p:cNvSpPr>
            <a:spLocks noGrp="1"/>
          </p:cNvSpPr>
          <p:nvPr>
            <p:ph type="body" sz="quarter" idx="30" hasCustomPrompt="1"/>
          </p:nvPr>
        </p:nvSpPr>
        <p:spPr>
          <a:xfrm>
            <a:off x="7834982" y="4704557"/>
            <a:ext cx="2431015" cy="1148945"/>
          </a:xfrm>
          <a:prstGeom prst="rect">
            <a:avLst/>
          </a:prstGeom>
        </p:spPr>
        <p:txBody>
          <a:bodyPr/>
          <a:lstStyle>
            <a:lvl1pPr marL="0" indent="0" algn="ctr">
              <a:lnSpc>
                <a:spcPct val="125000"/>
              </a:lnSpc>
              <a:spcBef>
                <a:spcPts val="0"/>
              </a:spcBef>
              <a:buNone/>
              <a:defRPr sz="1400" cap="none" spc="0" baseline="0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Click to add text</a:t>
            </a:r>
          </a:p>
        </p:txBody>
      </p:sp>
      <p:sp>
        <p:nvSpPr>
          <p:cNvPr id="12" name="Footer Placeholder 15">
            <a:extLst>
              <a:ext uri="{FF2B5EF4-FFF2-40B4-BE49-F238E27FC236}">
                <a16:creationId xmlns:a16="http://schemas.microsoft.com/office/drawing/2014/main" id="{0A8B5FF2-6B96-4FE7-A6ED-0C89D74FAD0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 rot="5400000">
            <a:off x="10541127" y="1408176"/>
            <a:ext cx="2770499" cy="365125"/>
          </a:xfrm>
          <a:prstGeom prst="rect">
            <a:avLst/>
          </a:prstGeom>
        </p:spPr>
        <p:txBody>
          <a:bodyPr anchor="ctr"/>
          <a:lstStyle>
            <a:lvl1pPr algn="r">
              <a:defRPr sz="900" cap="all" spc="400" baseline="0">
                <a:solidFill>
                  <a:schemeClr val="bg1"/>
                </a:solidFill>
                <a:latin typeface="+mj-lt"/>
              </a:defRPr>
            </a:lvl1pPr>
          </a:lstStyle>
          <a:p>
            <a:r>
              <a:rPr lang="en-US" dirty="0"/>
              <a:t>PRESENTATION TITLE</a:t>
            </a:r>
          </a:p>
        </p:txBody>
      </p:sp>
      <p:sp>
        <p:nvSpPr>
          <p:cNvPr id="13" name="Slide Number Placeholder 16">
            <a:extLst>
              <a:ext uri="{FF2B5EF4-FFF2-40B4-BE49-F238E27FC236}">
                <a16:creationId xmlns:a16="http://schemas.microsoft.com/office/drawing/2014/main" id="{B8BB57A8-7823-42A3-BA84-96690BFFDC3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519019" y="3164804"/>
            <a:ext cx="545911" cy="580029"/>
          </a:xfrm>
          <a:prstGeom prst="rect">
            <a:avLst/>
          </a:prstGeom>
        </p:spPr>
        <p:txBody>
          <a:bodyPr anchor="ctr"/>
          <a:lstStyle>
            <a:lvl1pPr algn="r">
              <a:defRPr sz="1600">
                <a:solidFill>
                  <a:schemeClr val="accent6"/>
                </a:solidFill>
                <a:latin typeface="+mn-lt"/>
              </a:defRPr>
            </a:lvl1pPr>
          </a:lstStyle>
          <a:p>
            <a:pPr>
              <a:defRPr/>
            </a:pPr>
            <a:fld id="{8D1FC6F8-0BCD-47E9-9C64-690771D9C143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sp>
        <p:nvSpPr>
          <p:cNvPr id="14" name="Date Placeholder 14">
            <a:extLst>
              <a:ext uri="{FF2B5EF4-FFF2-40B4-BE49-F238E27FC236}">
                <a16:creationId xmlns:a16="http://schemas.microsoft.com/office/drawing/2014/main" id="{902A41BF-FE61-48B9-A0B1-94AAB15381B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 rot="5400000">
            <a:off x="10595991" y="5074920"/>
            <a:ext cx="2647667" cy="365125"/>
          </a:xfrm>
          <a:prstGeom prst="rect">
            <a:avLst/>
          </a:prstGeom>
        </p:spPr>
        <p:txBody>
          <a:bodyPr anchor="ctr"/>
          <a:lstStyle>
            <a:lvl1pPr>
              <a:defRPr sz="900" spc="400" baseline="0">
                <a:solidFill>
                  <a:schemeClr val="bg1"/>
                </a:solidFill>
                <a:latin typeface="+mj-lt"/>
              </a:defRPr>
            </a:lvl1pPr>
          </a:lstStyle>
          <a:p>
            <a:pPr>
              <a:defRPr/>
            </a:pPr>
            <a:r>
              <a:rPr lang="en-US" cap="all" dirty="0"/>
              <a:t>May 21, 20XX</a:t>
            </a:r>
          </a:p>
        </p:txBody>
      </p:sp>
    </p:spTree>
    <p:extLst>
      <p:ext uri="{BB962C8B-B14F-4D97-AF65-F5344CB8AC3E}">
        <p14:creationId xmlns:p14="http://schemas.microsoft.com/office/powerpoint/2010/main" val="85870678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ra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" name="Graphic 35">
            <a:extLst>
              <a:ext uri="{FF2B5EF4-FFF2-40B4-BE49-F238E27FC236}">
                <a16:creationId xmlns:a16="http://schemas.microsoft.com/office/drawing/2014/main" id="{41C2529C-151F-488B-A358-D60A3D5521D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0" y="3371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53E2EB21-CF4E-4578-820A-EACF488B171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356975" y="1144939"/>
            <a:ext cx="5473874" cy="687833"/>
          </a:xfrm>
          <a:prstGeom prst="rect">
            <a:avLst/>
          </a:prstGeom>
        </p:spPr>
        <p:txBody>
          <a:bodyPr anchor="b"/>
          <a:lstStyle>
            <a:lvl1pPr algn="ctr">
              <a:defRPr sz="2800" cap="all" spc="400" baseline="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10" name="Text Placeholder 14">
            <a:extLst>
              <a:ext uri="{FF2B5EF4-FFF2-40B4-BE49-F238E27FC236}">
                <a16:creationId xmlns:a16="http://schemas.microsoft.com/office/drawing/2014/main" id="{7F450FCB-3FE4-489F-A4BA-4BF492C226C5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3519730" y="1836492"/>
            <a:ext cx="5152539" cy="718457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800" cap="none" spc="200" baseline="0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Add subtitle</a:t>
            </a:r>
          </a:p>
        </p:txBody>
      </p:sp>
      <p:sp>
        <p:nvSpPr>
          <p:cNvPr id="39" name="Text Placeholder 10">
            <a:extLst>
              <a:ext uri="{FF2B5EF4-FFF2-40B4-BE49-F238E27FC236}">
                <a16:creationId xmlns:a16="http://schemas.microsoft.com/office/drawing/2014/main" id="{EB6054A1-FB6D-4599-BAA9-5A51A0FA8C5C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963991" y="2822318"/>
            <a:ext cx="3574251" cy="448769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1600" cap="none" spc="200" baseline="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Click to add title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5054896-ABA6-49DF-9D5D-B2E6224DD442}"/>
              </a:ext>
            </a:extLst>
          </p:cNvPr>
          <p:cNvSpPr>
            <a:spLocks noGrp="1"/>
          </p:cNvSpPr>
          <p:nvPr>
            <p:ph sz="quarter" idx="32"/>
          </p:nvPr>
        </p:nvSpPr>
        <p:spPr>
          <a:xfrm>
            <a:off x="866775" y="3333750"/>
            <a:ext cx="4352925" cy="2636837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0" name="Text Placeholder 10">
            <a:extLst>
              <a:ext uri="{FF2B5EF4-FFF2-40B4-BE49-F238E27FC236}">
                <a16:creationId xmlns:a16="http://schemas.microsoft.com/office/drawing/2014/main" id="{5E9FFDEA-766B-48BC-B5E5-F06563BF4DE9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6479875" y="2829932"/>
            <a:ext cx="3574251" cy="448769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1600" cap="none" spc="200" baseline="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Click to add title</a:t>
            </a:r>
          </a:p>
        </p:txBody>
      </p:sp>
      <p:sp>
        <p:nvSpPr>
          <p:cNvPr id="12" name="Footer Placeholder 15">
            <a:extLst>
              <a:ext uri="{FF2B5EF4-FFF2-40B4-BE49-F238E27FC236}">
                <a16:creationId xmlns:a16="http://schemas.microsoft.com/office/drawing/2014/main" id="{067B5EA1-9C03-415F-A792-0E81289DB3B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 rot="5400000">
            <a:off x="10541127" y="1408176"/>
            <a:ext cx="2770499" cy="365125"/>
          </a:xfrm>
          <a:prstGeom prst="rect">
            <a:avLst/>
          </a:prstGeom>
        </p:spPr>
        <p:txBody>
          <a:bodyPr anchor="ctr"/>
          <a:lstStyle>
            <a:lvl1pPr algn="r">
              <a:defRPr sz="900" cap="all" spc="400" baseline="0">
                <a:solidFill>
                  <a:schemeClr val="bg1"/>
                </a:solidFill>
                <a:latin typeface="+mj-lt"/>
              </a:defRPr>
            </a:lvl1pPr>
          </a:lstStyle>
          <a:p>
            <a:r>
              <a:rPr lang="en-US" dirty="0"/>
              <a:t>PRESENTATION TITLE</a:t>
            </a:r>
          </a:p>
        </p:txBody>
      </p:sp>
      <p:sp>
        <p:nvSpPr>
          <p:cNvPr id="13" name="Slide Number Placeholder 16">
            <a:extLst>
              <a:ext uri="{FF2B5EF4-FFF2-40B4-BE49-F238E27FC236}">
                <a16:creationId xmlns:a16="http://schemas.microsoft.com/office/drawing/2014/main" id="{258AB827-653F-449B-8FE9-EC1E4F1C15B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519019" y="3164804"/>
            <a:ext cx="545911" cy="580029"/>
          </a:xfrm>
          <a:prstGeom prst="rect">
            <a:avLst/>
          </a:prstGeom>
        </p:spPr>
        <p:txBody>
          <a:bodyPr anchor="ctr"/>
          <a:lstStyle>
            <a:lvl1pPr algn="r">
              <a:defRPr sz="1600">
                <a:solidFill>
                  <a:schemeClr val="accent6"/>
                </a:solidFill>
                <a:latin typeface="+mn-lt"/>
              </a:defRPr>
            </a:lvl1pPr>
          </a:lstStyle>
          <a:p>
            <a:pPr>
              <a:defRPr/>
            </a:pPr>
            <a:fld id="{8D1FC6F8-0BCD-47E9-9C64-690771D9C143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sp>
        <p:nvSpPr>
          <p:cNvPr id="14" name="Date Placeholder 14">
            <a:extLst>
              <a:ext uri="{FF2B5EF4-FFF2-40B4-BE49-F238E27FC236}">
                <a16:creationId xmlns:a16="http://schemas.microsoft.com/office/drawing/2014/main" id="{045230A5-30E4-4168-93C9-124C889B63F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 rot="5400000">
            <a:off x="10595991" y="5074920"/>
            <a:ext cx="2647667" cy="365125"/>
          </a:xfrm>
          <a:prstGeom prst="rect">
            <a:avLst/>
          </a:prstGeom>
        </p:spPr>
        <p:txBody>
          <a:bodyPr anchor="ctr"/>
          <a:lstStyle>
            <a:lvl1pPr>
              <a:defRPr sz="900" spc="400" baseline="0">
                <a:solidFill>
                  <a:schemeClr val="bg1"/>
                </a:solidFill>
                <a:latin typeface="+mj-lt"/>
              </a:defRPr>
            </a:lvl1pPr>
          </a:lstStyle>
          <a:p>
            <a:pPr>
              <a:defRPr/>
            </a:pPr>
            <a:r>
              <a:rPr lang="en-US" cap="all" dirty="0"/>
              <a:t>May 21, 20XX</a:t>
            </a:r>
          </a:p>
        </p:txBody>
      </p:sp>
      <p:sp>
        <p:nvSpPr>
          <p:cNvPr id="34" name="Content Placeholder 3">
            <a:extLst>
              <a:ext uri="{FF2B5EF4-FFF2-40B4-BE49-F238E27FC236}">
                <a16:creationId xmlns:a16="http://schemas.microsoft.com/office/drawing/2014/main" id="{C1979EE6-6944-48F0-87CE-65E90A3ACC71}"/>
              </a:ext>
            </a:extLst>
          </p:cNvPr>
          <p:cNvSpPr>
            <a:spLocks noGrp="1"/>
          </p:cNvSpPr>
          <p:nvPr>
            <p:ph sz="quarter" idx="33"/>
          </p:nvPr>
        </p:nvSpPr>
        <p:spPr>
          <a:xfrm>
            <a:off x="6433647" y="3333750"/>
            <a:ext cx="4352925" cy="2636837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42251422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-Year Action Pla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0" name="Graphic 119">
            <a:extLst>
              <a:ext uri="{FF2B5EF4-FFF2-40B4-BE49-F238E27FC236}">
                <a16:creationId xmlns:a16="http://schemas.microsoft.com/office/drawing/2014/main" id="{0D59F18F-5BD3-4E80-A69E-6D92DA9BB54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100" name="Group 99">
            <a:extLst>
              <a:ext uri="{FF2B5EF4-FFF2-40B4-BE49-F238E27FC236}">
                <a16:creationId xmlns:a16="http://schemas.microsoft.com/office/drawing/2014/main" id="{79CFC79B-A403-4086-AB1A-E4F1F5AC31F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2010137" y="2689356"/>
            <a:ext cx="8510121" cy="0"/>
            <a:chOff x="1504814" y="2488864"/>
            <a:chExt cx="8510121" cy="0"/>
          </a:xfrm>
        </p:grpSpPr>
        <p:cxnSp>
          <p:nvCxnSpPr>
            <p:cNvPr id="79" name="Straight Connector 78">
              <a:extLst>
                <a:ext uri="{FF2B5EF4-FFF2-40B4-BE49-F238E27FC236}">
                  <a16:creationId xmlns:a16="http://schemas.microsoft.com/office/drawing/2014/main" id="{3993C126-30E8-42C9-97ED-B7968CE61D87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1504814" y="2488864"/>
              <a:ext cx="615310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Straight Connector 80">
              <a:extLst>
                <a:ext uri="{FF2B5EF4-FFF2-40B4-BE49-F238E27FC236}">
                  <a16:creationId xmlns:a16="http://schemas.microsoft.com/office/drawing/2014/main" id="{710C08B4-5A67-4383-9733-CF6DCA952D8F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2301137" y="2488864"/>
              <a:ext cx="615310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" name="Straight Connector 82">
              <a:extLst>
                <a:ext uri="{FF2B5EF4-FFF2-40B4-BE49-F238E27FC236}">
                  <a16:creationId xmlns:a16="http://schemas.microsoft.com/office/drawing/2014/main" id="{9736A6D3-72B8-4ADD-83D7-F905F1EB82FE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3083776" y="2488864"/>
              <a:ext cx="615310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" name="Straight Connector 84">
              <a:extLst>
                <a:ext uri="{FF2B5EF4-FFF2-40B4-BE49-F238E27FC236}">
                  <a16:creationId xmlns:a16="http://schemas.microsoft.com/office/drawing/2014/main" id="{7C048AE4-D798-4F1B-874C-F9044ECC8603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3880099" y="2488864"/>
              <a:ext cx="615310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Straight Connector 86">
              <a:extLst>
                <a:ext uri="{FF2B5EF4-FFF2-40B4-BE49-F238E27FC236}">
                  <a16:creationId xmlns:a16="http://schemas.microsoft.com/office/drawing/2014/main" id="{224A7533-05E8-464C-81E3-83136E632AF6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4655896" y="2488864"/>
              <a:ext cx="615310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" name="Straight Connector 88">
              <a:extLst>
                <a:ext uri="{FF2B5EF4-FFF2-40B4-BE49-F238E27FC236}">
                  <a16:creationId xmlns:a16="http://schemas.microsoft.com/office/drawing/2014/main" id="{714E820A-336F-43A8-AB0D-875A28FB90F6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5452219" y="2488864"/>
              <a:ext cx="615310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1" name="Straight Connector 90">
              <a:extLst>
                <a:ext uri="{FF2B5EF4-FFF2-40B4-BE49-F238E27FC236}">
                  <a16:creationId xmlns:a16="http://schemas.microsoft.com/office/drawing/2014/main" id="{6D557188-FB50-4CF1-85AD-28747D97DC45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6234858" y="2488864"/>
              <a:ext cx="615310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" name="Straight Connector 92">
              <a:extLst>
                <a:ext uri="{FF2B5EF4-FFF2-40B4-BE49-F238E27FC236}">
                  <a16:creationId xmlns:a16="http://schemas.microsoft.com/office/drawing/2014/main" id="{1AF23435-A9FF-4958-AAD2-BC57F32090C1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7031181" y="2488864"/>
              <a:ext cx="615310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5" name="Straight Connector 94">
              <a:extLst>
                <a:ext uri="{FF2B5EF4-FFF2-40B4-BE49-F238E27FC236}">
                  <a16:creationId xmlns:a16="http://schemas.microsoft.com/office/drawing/2014/main" id="{3B538E04-AA2E-459F-8D6B-7272BF9117A5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7813820" y="2488864"/>
              <a:ext cx="615310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7" name="Straight Connector 96">
              <a:extLst>
                <a:ext uri="{FF2B5EF4-FFF2-40B4-BE49-F238E27FC236}">
                  <a16:creationId xmlns:a16="http://schemas.microsoft.com/office/drawing/2014/main" id="{379A5921-876C-47AA-BF02-FADD423D79B7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8610143" y="2488864"/>
              <a:ext cx="615310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9" name="Straight Connector 98">
              <a:extLst>
                <a:ext uri="{FF2B5EF4-FFF2-40B4-BE49-F238E27FC236}">
                  <a16:creationId xmlns:a16="http://schemas.microsoft.com/office/drawing/2014/main" id="{9B30A0A8-B885-4ACC-A172-7A4408F0C0BC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9399625" y="2488864"/>
              <a:ext cx="615310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F3B7C7B2-16AE-4434-A8AD-0977BCB9459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81698" y="512299"/>
            <a:ext cx="10515600" cy="727388"/>
          </a:xfrm>
          <a:prstGeom prst="rect">
            <a:avLst/>
          </a:prstGeom>
        </p:spPr>
        <p:txBody>
          <a:bodyPr/>
          <a:lstStyle>
            <a:lvl1pPr>
              <a:defRPr sz="2800" cap="all" spc="400" baseline="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121" name="Text Placeholder 14">
            <a:extLst>
              <a:ext uri="{FF2B5EF4-FFF2-40B4-BE49-F238E27FC236}">
                <a16:creationId xmlns:a16="http://schemas.microsoft.com/office/drawing/2014/main" id="{53B0593C-E961-4FCF-8FFD-E10C0FD17BBF}"/>
              </a:ext>
            </a:extLst>
          </p:cNvPr>
          <p:cNvSpPr>
            <a:spLocks noGrp="1"/>
          </p:cNvSpPr>
          <p:nvPr>
            <p:ph type="body" sz="quarter" idx="43" hasCustomPrompt="1"/>
          </p:nvPr>
        </p:nvSpPr>
        <p:spPr>
          <a:xfrm>
            <a:off x="1992423" y="1780403"/>
            <a:ext cx="1440088" cy="586248"/>
          </a:xfrm>
          <a:prstGeom prst="rect">
            <a:avLst/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400" cap="none" spc="0" baseline="0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Click to add text</a:t>
            </a:r>
          </a:p>
        </p:txBody>
      </p:sp>
      <p:sp>
        <p:nvSpPr>
          <p:cNvPr id="122" name="Text Placeholder 14">
            <a:extLst>
              <a:ext uri="{FF2B5EF4-FFF2-40B4-BE49-F238E27FC236}">
                <a16:creationId xmlns:a16="http://schemas.microsoft.com/office/drawing/2014/main" id="{82A98F85-0B8A-4F76-813C-C9E7A0AD8804}"/>
              </a:ext>
            </a:extLst>
          </p:cNvPr>
          <p:cNvSpPr>
            <a:spLocks noGrp="1"/>
          </p:cNvSpPr>
          <p:nvPr>
            <p:ph type="body" sz="quarter" idx="44" hasCustomPrompt="1"/>
          </p:nvPr>
        </p:nvSpPr>
        <p:spPr>
          <a:xfrm>
            <a:off x="4360668" y="1780403"/>
            <a:ext cx="1440088" cy="586248"/>
          </a:xfrm>
          <a:prstGeom prst="rect">
            <a:avLst/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400" cap="none" spc="0" baseline="0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Click to add text</a:t>
            </a:r>
          </a:p>
        </p:txBody>
      </p:sp>
      <p:sp>
        <p:nvSpPr>
          <p:cNvPr id="123" name="Text Placeholder 14">
            <a:extLst>
              <a:ext uri="{FF2B5EF4-FFF2-40B4-BE49-F238E27FC236}">
                <a16:creationId xmlns:a16="http://schemas.microsoft.com/office/drawing/2014/main" id="{0E645547-1191-4919-804B-D1DC905F3680}"/>
              </a:ext>
            </a:extLst>
          </p:cNvPr>
          <p:cNvSpPr>
            <a:spLocks noGrp="1"/>
          </p:cNvSpPr>
          <p:nvPr>
            <p:ph type="body" sz="quarter" idx="45" hasCustomPrompt="1"/>
          </p:nvPr>
        </p:nvSpPr>
        <p:spPr>
          <a:xfrm>
            <a:off x="8307743" y="1780403"/>
            <a:ext cx="1440088" cy="586248"/>
          </a:xfrm>
          <a:prstGeom prst="rect">
            <a:avLst/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400" cap="none" spc="0" baseline="0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Click to add text</a:t>
            </a:r>
          </a:p>
        </p:txBody>
      </p:sp>
      <p:sp>
        <p:nvSpPr>
          <p:cNvPr id="113" name="Text Placeholder 14">
            <a:extLst>
              <a:ext uri="{FF2B5EF4-FFF2-40B4-BE49-F238E27FC236}">
                <a16:creationId xmlns:a16="http://schemas.microsoft.com/office/drawing/2014/main" id="{70437561-3145-4AA5-B5BF-FC2748828C08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>
          <a:xfrm>
            <a:off x="505322" y="2436036"/>
            <a:ext cx="1194201" cy="501726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1800" cap="none" spc="200" baseline="0">
                <a:solidFill>
                  <a:schemeClr val="accent6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Add year</a:t>
            </a:r>
          </a:p>
        </p:txBody>
      </p:sp>
      <p:sp>
        <p:nvSpPr>
          <p:cNvPr id="42" name="Text Placeholder 14">
            <a:extLst>
              <a:ext uri="{FF2B5EF4-FFF2-40B4-BE49-F238E27FC236}">
                <a16:creationId xmlns:a16="http://schemas.microsoft.com/office/drawing/2014/main" id="{25924F20-2A98-40F8-8A1C-BF4BCDC2E915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675402" y="2774313"/>
            <a:ext cx="495300" cy="904490"/>
          </a:xfrm>
          <a:prstGeom prst="rect">
            <a:avLst/>
          </a:prstGeom>
        </p:spPr>
        <p:txBody>
          <a:bodyPr/>
          <a:lstStyle>
            <a:lvl1pPr marL="0" indent="0" algn="ctr">
              <a:lnSpc>
                <a:spcPct val="125000"/>
              </a:lnSpc>
              <a:spcBef>
                <a:spcPts val="0"/>
              </a:spcBef>
              <a:buNone/>
              <a:defRPr sz="1200" cap="none" spc="0" baseline="0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Click to add text</a:t>
            </a:r>
          </a:p>
        </p:txBody>
      </p:sp>
      <p:sp>
        <p:nvSpPr>
          <p:cNvPr id="43" name="Text Placeholder 14">
            <a:extLst>
              <a:ext uri="{FF2B5EF4-FFF2-40B4-BE49-F238E27FC236}">
                <a16:creationId xmlns:a16="http://schemas.microsoft.com/office/drawing/2014/main" id="{DFA884F6-1E9E-4CB8-B4C3-3699E85DC2F4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2464817" y="2774313"/>
            <a:ext cx="495300" cy="904490"/>
          </a:xfrm>
          <a:prstGeom prst="rect">
            <a:avLst/>
          </a:prstGeom>
        </p:spPr>
        <p:txBody>
          <a:bodyPr/>
          <a:lstStyle>
            <a:lvl1pPr marL="0" indent="0" algn="ctr">
              <a:lnSpc>
                <a:spcPct val="125000"/>
              </a:lnSpc>
              <a:spcBef>
                <a:spcPts val="0"/>
              </a:spcBef>
              <a:buNone/>
              <a:defRPr sz="1200" cap="none" spc="0" baseline="0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Click to add text</a:t>
            </a:r>
          </a:p>
        </p:txBody>
      </p:sp>
      <p:sp>
        <p:nvSpPr>
          <p:cNvPr id="44" name="Text Placeholder 14">
            <a:extLst>
              <a:ext uri="{FF2B5EF4-FFF2-40B4-BE49-F238E27FC236}">
                <a16:creationId xmlns:a16="http://schemas.microsoft.com/office/drawing/2014/main" id="{7C52539B-C569-4941-87E7-C3EFCFA1B401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3254232" y="2774313"/>
            <a:ext cx="495300" cy="904490"/>
          </a:xfrm>
          <a:prstGeom prst="rect">
            <a:avLst/>
          </a:prstGeom>
        </p:spPr>
        <p:txBody>
          <a:bodyPr/>
          <a:lstStyle>
            <a:lvl1pPr marL="0" indent="0" algn="ctr">
              <a:lnSpc>
                <a:spcPct val="125000"/>
              </a:lnSpc>
              <a:spcBef>
                <a:spcPts val="0"/>
              </a:spcBef>
              <a:buNone/>
              <a:defRPr sz="1200" cap="none" spc="0" baseline="0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Click to add text</a:t>
            </a:r>
          </a:p>
        </p:txBody>
      </p:sp>
      <p:sp>
        <p:nvSpPr>
          <p:cNvPr id="45" name="Text Placeholder 14">
            <a:extLst>
              <a:ext uri="{FF2B5EF4-FFF2-40B4-BE49-F238E27FC236}">
                <a16:creationId xmlns:a16="http://schemas.microsoft.com/office/drawing/2014/main" id="{9B18D372-BEFC-4475-B0A5-A798E6CFD62B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4043647" y="2774313"/>
            <a:ext cx="495300" cy="904490"/>
          </a:xfrm>
          <a:prstGeom prst="rect">
            <a:avLst/>
          </a:prstGeom>
        </p:spPr>
        <p:txBody>
          <a:bodyPr/>
          <a:lstStyle>
            <a:lvl1pPr marL="0" indent="0" algn="ctr">
              <a:lnSpc>
                <a:spcPct val="125000"/>
              </a:lnSpc>
              <a:spcBef>
                <a:spcPts val="0"/>
              </a:spcBef>
              <a:buNone/>
              <a:defRPr sz="1200" cap="none" spc="0" baseline="0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Click to add text</a:t>
            </a:r>
          </a:p>
        </p:txBody>
      </p:sp>
      <p:sp>
        <p:nvSpPr>
          <p:cNvPr id="46" name="Text Placeholder 14">
            <a:extLst>
              <a:ext uri="{FF2B5EF4-FFF2-40B4-BE49-F238E27FC236}">
                <a16:creationId xmlns:a16="http://schemas.microsoft.com/office/drawing/2014/main" id="{19FE16DC-63F2-4A3D-A743-C8480AE391F6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4833062" y="2774313"/>
            <a:ext cx="495300" cy="904490"/>
          </a:xfrm>
          <a:prstGeom prst="rect">
            <a:avLst/>
          </a:prstGeom>
        </p:spPr>
        <p:txBody>
          <a:bodyPr/>
          <a:lstStyle>
            <a:lvl1pPr marL="0" indent="0" algn="ctr">
              <a:lnSpc>
                <a:spcPct val="125000"/>
              </a:lnSpc>
              <a:spcBef>
                <a:spcPts val="0"/>
              </a:spcBef>
              <a:buNone/>
              <a:defRPr sz="1200" cap="none" spc="0" baseline="0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Click to add text</a:t>
            </a:r>
          </a:p>
        </p:txBody>
      </p:sp>
      <p:sp>
        <p:nvSpPr>
          <p:cNvPr id="47" name="Text Placeholder 14">
            <a:extLst>
              <a:ext uri="{FF2B5EF4-FFF2-40B4-BE49-F238E27FC236}">
                <a16:creationId xmlns:a16="http://schemas.microsoft.com/office/drawing/2014/main" id="{23422F26-58EB-43A7-A33C-2ADBC2320CFB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5622477" y="2774313"/>
            <a:ext cx="495300" cy="904490"/>
          </a:xfrm>
          <a:prstGeom prst="rect">
            <a:avLst/>
          </a:prstGeom>
        </p:spPr>
        <p:txBody>
          <a:bodyPr/>
          <a:lstStyle>
            <a:lvl1pPr marL="0" indent="0" algn="ctr">
              <a:lnSpc>
                <a:spcPct val="125000"/>
              </a:lnSpc>
              <a:spcBef>
                <a:spcPts val="0"/>
              </a:spcBef>
              <a:buNone/>
              <a:defRPr sz="1200" cap="none" spc="0" baseline="0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Click to add text</a:t>
            </a:r>
          </a:p>
        </p:txBody>
      </p:sp>
      <p:sp>
        <p:nvSpPr>
          <p:cNvPr id="48" name="Text Placeholder 14">
            <a:extLst>
              <a:ext uri="{FF2B5EF4-FFF2-40B4-BE49-F238E27FC236}">
                <a16:creationId xmlns:a16="http://schemas.microsoft.com/office/drawing/2014/main" id="{D9B50A50-093B-4DCA-929F-AF8AB169A473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6411892" y="2774313"/>
            <a:ext cx="495300" cy="904490"/>
          </a:xfrm>
          <a:prstGeom prst="rect">
            <a:avLst/>
          </a:prstGeom>
        </p:spPr>
        <p:txBody>
          <a:bodyPr/>
          <a:lstStyle>
            <a:lvl1pPr marL="0" indent="0" algn="ctr">
              <a:lnSpc>
                <a:spcPct val="125000"/>
              </a:lnSpc>
              <a:spcBef>
                <a:spcPts val="0"/>
              </a:spcBef>
              <a:buNone/>
              <a:defRPr sz="1200" cap="none" spc="0" baseline="0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Click to add text</a:t>
            </a:r>
          </a:p>
        </p:txBody>
      </p:sp>
      <p:sp>
        <p:nvSpPr>
          <p:cNvPr id="49" name="Text Placeholder 14">
            <a:extLst>
              <a:ext uri="{FF2B5EF4-FFF2-40B4-BE49-F238E27FC236}">
                <a16:creationId xmlns:a16="http://schemas.microsoft.com/office/drawing/2014/main" id="{A60753DF-99A3-4BAF-AA47-4AD0BEAEAEDD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7201307" y="2774313"/>
            <a:ext cx="495300" cy="904490"/>
          </a:xfrm>
          <a:prstGeom prst="rect">
            <a:avLst/>
          </a:prstGeom>
        </p:spPr>
        <p:txBody>
          <a:bodyPr/>
          <a:lstStyle>
            <a:lvl1pPr marL="0" indent="0" algn="ctr">
              <a:lnSpc>
                <a:spcPct val="125000"/>
              </a:lnSpc>
              <a:spcBef>
                <a:spcPts val="0"/>
              </a:spcBef>
              <a:buNone/>
              <a:defRPr sz="1200" cap="none" spc="0" baseline="0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Click to add text</a:t>
            </a:r>
          </a:p>
        </p:txBody>
      </p:sp>
      <p:sp>
        <p:nvSpPr>
          <p:cNvPr id="50" name="Text Placeholder 14">
            <a:extLst>
              <a:ext uri="{FF2B5EF4-FFF2-40B4-BE49-F238E27FC236}">
                <a16:creationId xmlns:a16="http://schemas.microsoft.com/office/drawing/2014/main" id="{470DC77E-070B-46BC-B95C-A323D9EEC9D5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7990722" y="2774313"/>
            <a:ext cx="495300" cy="904490"/>
          </a:xfrm>
          <a:prstGeom prst="rect">
            <a:avLst/>
          </a:prstGeom>
        </p:spPr>
        <p:txBody>
          <a:bodyPr/>
          <a:lstStyle>
            <a:lvl1pPr marL="0" indent="0" algn="ctr">
              <a:lnSpc>
                <a:spcPct val="125000"/>
              </a:lnSpc>
              <a:spcBef>
                <a:spcPts val="0"/>
              </a:spcBef>
              <a:buNone/>
              <a:defRPr sz="1200" cap="none" spc="0" baseline="0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Click to add text</a:t>
            </a:r>
          </a:p>
        </p:txBody>
      </p:sp>
      <p:sp>
        <p:nvSpPr>
          <p:cNvPr id="51" name="Text Placeholder 14">
            <a:extLst>
              <a:ext uri="{FF2B5EF4-FFF2-40B4-BE49-F238E27FC236}">
                <a16:creationId xmlns:a16="http://schemas.microsoft.com/office/drawing/2014/main" id="{E7D1C36D-258C-4B31-95BB-6C0127AEEACB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8780137" y="2774313"/>
            <a:ext cx="495300" cy="904490"/>
          </a:xfrm>
          <a:prstGeom prst="rect">
            <a:avLst/>
          </a:prstGeom>
        </p:spPr>
        <p:txBody>
          <a:bodyPr/>
          <a:lstStyle>
            <a:lvl1pPr marL="0" indent="0" algn="ctr">
              <a:lnSpc>
                <a:spcPct val="125000"/>
              </a:lnSpc>
              <a:spcBef>
                <a:spcPts val="0"/>
              </a:spcBef>
              <a:buNone/>
              <a:defRPr sz="1200" cap="none" spc="0" baseline="0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Click to add text</a:t>
            </a:r>
          </a:p>
        </p:txBody>
      </p:sp>
      <p:sp>
        <p:nvSpPr>
          <p:cNvPr id="52" name="Text Placeholder 14">
            <a:extLst>
              <a:ext uri="{FF2B5EF4-FFF2-40B4-BE49-F238E27FC236}">
                <a16:creationId xmlns:a16="http://schemas.microsoft.com/office/drawing/2014/main" id="{214A7064-793B-4F30-9A33-42069EF60489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9569552" y="2774313"/>
            <a:ext cx="495300" cy="904490"/>
          </a:xfrm>
          <a:prstGeom prst="rect">
            <a:avLst/>
          </a:prstGeom>
        </p:spPr>
        <p:txBody>
          <a:bodyPr/>
          <a:lstStyle>
            <a:lvl1pPr marL="0" indent="0" algn="ctr">
              <a:lnSpc>
                <a:spcPct val="125000"/>
              </a:lnSpc>
              <a:spcBef>
                <a:spcPts val="0"/>
              </a:spcBef>
              <a:buNone/>
              <a:defRPr sz="1200" cap="none" spc="0" baseline="0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Click to add text</a:t>
            </a:r>
          </a:p>
        </p:txBody>
      </p:sp>
      <p:sp>
        <p:nvSpPr>
          <p:cNvPr id="53" name="Text Placeholder 14">
            <a:extLst>
              <a:ext uri="{FF2B5EF4-FFF2-40B4-BE49-F238E27FC236}">
                <a16:creationId xmlns:a16="http://schemas.microsoft.com/office/drawing/2014/main" id="{5868F5A5-3ED0-4C78-A557-F4B94B123D9B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10358963" y="2774313"/>
            <a:ext cx="495300" cy="904490"/>
          </a:xfrm>
          <a:prstGeom prst="rect">
            <a:avLst/>
          </a:prstGeom>
        </p:spPr>
        <p:txBody>
          <a:bodyPr/>
          <a:lstStyle>
            <a:lvl1pPr marL="0" indent="0" algn="ctr">
              <a:lnSpc>
                <a:spcPct val="125000"/>
              </a:lnSpc>
              <a:spcBef>
                <a:spcPts val="0"/>
              </a:spcBef>
              <a:buNone/>
              <a:defRPr sz="1200" cap="none" spc="0" baseline="0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Click to add text</a:t>
            </a:r>
          </a:p>
        </p:txBody>
      </p:sp>
      <p:sp>
        <p:nvSpPr>
          <p:cNvPr id="124" name="Text Placeholder 14">
            <a:extLst>
              <a:ext uri="{FF2B5EF4-FFF2-40B4-BE49-F238E27FC236}">
                <a16:creationId xmlns:a16="http://schemas.microsoft.com/office/drawing/2014/main" id="{A727AB6E-B8DB-4DE5-BF92-3EDCA58B0CD4}"/>
              </a:ext>
            </a:extLst>
          </p:cNvPr>
          <p:cNvSpPr>
            <a:spLocks noGrp="1"/>
          </p:cNvSpPr>
          <p:nvPr>
            <p:ph type="body" sz="quarter" idx="46" hasCustomPrompt="1"/>
          </p:nvPr>
        </p:nvSpPr>
        <p:spPr>
          <a:xfrm>
            <a:off x="1992423" y="3563114"/>
            <a:ext cx="1440088" cy="586248"/>
          </a:xfrm>
          <a:prstGeom prst="rect">
            <a:avLst/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400" cap="none" spc="0" baseline="0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Click to add text</a:t>
            </a:r>
          </a:p>
        </p:txBody>
      </p:sp>
      <p:sp>
        <p:nvSpPr>
          <p:cNvPr id="125" name="Text Placeholder 14">
            <a:extLst>
              <a:ext uri="{FF2B5EF4-FFF2-40B4-BE49-F238E27FC236}">
                <a16:creationId xmlns:a16="http://schemas.microsoft.com/office/drawing/2014/main" id="{9E6A60C5-3054-4500-AE04-5766330FED67}"/>
              </a:ext>
            </a:extLst>
          </p:cNvPr>
          <p:cNvSpPr>
            <a:spLocks noGrp="1"/>
          </p:cNvSpPr>
          <p:nvPr>
            <p:ph type="body" sz="quarter" idx="47" hasCustomPrompt="1"/>
          </p:nvPr>
        </p:nvSpPr>
        <p:spPr>
          <a:xfrm>
            <a:off x="5939498" y="3563114"/>
            <a:ext cx="1440088" cy="586248"/>
          </a:xfrm>
          <a:prstGeom prst="rect">
            <a:avLst/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400" b="1" cap="none" spc="0" baseline="0">
                <a:solidFill>
                  <a:schemeClr val="accent6"/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Click to add text</a:t>
            </a:r>
          </a:p>
        </p:txBody>
      </p:sp>
      <p:sp>
        <p:nvSpPr>
          <p:cNvPr id="126" name="Text Placeholder 14">
            <a:extLst>
              <a:ext uri="{FF2B5EF4-FFF2-40B4-BE49-F238E27FC236}">
                <a16:creationId xmlns:a16="http://schemas.microsoft.com/office/drawing/2014/main" id="{3984C0A5-C9AE-4249-8578-A0909B41B459}"/>
              </a:ext>
            </a:extLst>
          </p:cNvPr>
          <p:cNvSpPr>
            <a:spLocks noGrp="1"/>
          </p:cNvSpPr>
          <p:nvPr>
            <p:ph type="body" sz="quarter" idx="48" hasCustomPrompt="1"/>
          </p:nvPr>
        </p:nvSpPr>
        <p:spPr>
          <a:xfrm>
            <a:off x="9886573" y="3563114"/>
            <a:ext cx="1440088" cy="586248"/>
          </a:xfrm>
          <a:prstGeom prst="rect">
            <a:avLst/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400" cap="none" spc="0" baseline="0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Click to add text</a:t>
            </a:r>
          </a:p>
        </p:txBody>
      </p:sp>
      <p:sp>
        <p:nvSpPr>
          <p:cNvPr id="114" name="Text Placeholder 14">
            <a:extLst>
              <a:ext uri="{FF2B5EF4-FFF2-40B4-BE49-F238E27FC236}">
                <a16:creationId xmlns:a16="http://schemas.microsoft.com/office/drawing/2014/main" id="{4C9A8467-48EB-4C64-8A54-0526649B91A3}"/>
              </a:ext>
            </a:extLst>
          </p:cNvPr>
          <p:cNvSpPr>
            <a:spLocks noGrp="1"/>
          </p:cNvSpPr>
          <p:nvPr>
            <p:ph type="body" sz="quarter" idx="42" hasCustomPrompt="1"/>
          </p:nvPr>
        </p:nvSpPr>
        <p:spPr>
          <a:xfrm>
            <a:off x="505322" y="4134112"/>
            <a:ext cx="1194201" cy="501726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1800" cap="none" spc="200" baseline="0">
                <a:solidFill>
                  <a:schemeClr val="accent6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Add year</a:t>
            </a:r>
          </a:p>
        </p:txBody>
      </p:sp>
      <p:sp>
        <p:nvSpPr>
          <p:cNvPr id="66" name="Text Placeholder 14">
            <a:extLst>
              <a:ext uri="{FF2B5EF4-FFF2-40B4-BE49-F238E27FC236}">
                <a16:creationId xmlns:a16="http://schemas.microsoft.com/office/drawing/2014/main" id="{11C267AB-B4C6-4059-B2A8-DCF715B29ECE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1675402" y="4476140"/>
            <a:ext cx="495300" cy="904490"/>
          </a:xfrm>
          <a:prstGeom prst="rect">
            <a:avLst/>
          </a:prstGeom>
        </p:spPr>
        <p:txBody>
          <a:bodyPr/>
          <a:lstStyle>
            <a:lvl1pPr marL="0" indent="0" algn="ctr">
              <a:lnSpc>
                <a:spcPct val="125000"/>
              </a:lnSpc>
              <a:spcBef>
                <a:spcPts val="0"/>
              </a:spcBef>
              <a:buNone/>
              <a:defRPr sz="1200" cap="none" spc="0" baseline="0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Click to add text</a:t>
            </a:r>
          </a:p>
        </p:txBody>
      </p:sp>
      <p:sp>
        <p:nvSpPr>
          <p:cNvPr id="67" name="Text Placeholder 14">
            <a:extLst>
              <a:ext uri="{FF2B5EF4-FFF2-40B4-BE49-F238E27FC236}">
                <a16:creationId xmlns:a16="http://schemas.microsoft.com/office/drawing/2014/main" id="{3BF85ABF-DD16-49D4-9DD2-C35A92EAFE3A}"/>
              </a:ext>
            </a:extLst>
          </p:cNvPr>
          <p:cNvSpPr>
            <a:spLocks noGrp="1"/>
          </p:cNvSpPr>
          <p:nvPr>
            <p:ph type="body" sz="quarter" idx="30" hasCustomPrompt="1"/>
          </p:nvPr>
        </p:nvSpPr>
        <p:spPr>
          <a:xfrm>
            <a:off x="2464817" y="4476140"/>
            <a:ext cx="495300" cy="904490"/>
          </a:xfrm>
          <a:prstGeom prst="rect">
            <a:avLst/>
          </a:prstGeom>
        </p:spPr>
        <p:txBody>
          <a:bodyPr/>
          <a:lstStyle>
            <a:lvl1pPr marL="0" indent="0" algn="ctr">
              <a:lnSpc>
                <a:spcPct val="125000"/>
              </a:lnSpc>
              <a:spcBef>
                <a:spcPts val="0"/>
              </a:spcBef>
              <a:buNone/>
              <a:defRPr sz="1200" cap="none" spc="0" baseline="0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Click to add text</a:t>
            </a:r>
          </a:p>
        </p:txBody>
      </p:sp>
      <p:sp>
        <p:nvSpPr>
          <p:cNvPr id="68" name="Text Placeholder 14">
            <a:extLst>
              <a:ext uri="{FF2B5EF4-FFF2-40B4-BE49-F238E27FC236}">
                <a16:creationId xmlns:a16="http://schemas.microsoft.com/office/drawing/2014/main" id="{997C6187-BB2F-413C-AC7B-BBAA249AFD0A}"/>
              </a:ext>
            </a:extLst>
          </p:cNvPr>
          <p:cNvSpPr>
            <a:spLocks noGrp="1"/>
          </p:cNvSpPr>
          <p:nvPr>
            <p:ph type="body" sz="quarter" idx="31" hasCustomPrompt="1"/>
          </p:nvPr>
        </p:nvSpPr>
        <p:spPr>
          <a:xfrm>
            <a:off x="3254232" y="4476140"/>
            <a:ext cx="495300" cy="904490"/>
          </a:xfrm>
          <a:prstGeom prst="rect">
            <a:avLst/>
          </a:prstGeom>
        </p:spPr>
        <p:txBody>
          <a:bodyPr/>
          <a:lstStyle>
            <a:lvl1pPr marL="0" indent="0" algn="ctr">
              <a:lnSpc>
                <a:spcPct val="125000"/>
              </a:lnSpc>
              <a:spcBef>
                <a:spcPts val="0"/>
              </a:spcBef>
              <a:buNone/>
              <a:defRPr sz="1200" cap="none" spc="0" baseline="0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Click to add text</a:t>
            </a:r>
          </a:p>
        </p:txBody>
      </p:sp>
      <p:sp>
        <p:nvSpPr>
          <p:cNvPr id="69" name="Text Placeholder 14">
            <a:extLst>
              <a:ext uri="{FF2B5EF4-FFF2-40B4-BE49-F238E27FC236}">
                <a16:creationId xmlns:a16="http://schemas.microsoft.com/office/drawing/2014/main" id="{96C1DC7A-93B1-4894-AD2D-AC636AC3DABF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4043647" y="4476140"/>
            <a:ext cx="495300" cy="904490"/>
          </a:xfrm>
          <a:prstGeom prst="rect">
            <a:avLst/>
          </a:prstGeom>
        </p:spPr>
        <p:txBody>
          <a:bodyPr/>
          <a:lstStyle>
            <a:lvl1pPr marL="0" indent="0" algn="ctr">
              <a:lnSpc>
                <a:spcPct val="125000"/>
              </a:lnSpc>
              <a:spcBef>
                <a:spcPts val="0"/>
              </a:spcBef>
              <a:buNone/>
              <a:defRPr sz="1200" cap="none" spc="0" baseline="0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Click to add text</a:t>
            </a:r>
          </a:p>
        </p:txBody>
      </p:sp>
      <p:sp>
        <p:nvSpPr>
          <p:cNvPr id="70" name="Text Placeholder 14">
            <a:extLst>
              <a:ext uri="{FF2B5EF4-FFF2-40B4-BE49-F238E27FC236}">
                <a16:creationId xmlns:a16="http://schemas.microsoft.com/office/drawing/2014/main" id="{872C35DC-A640-4C27-A87F-380E7440F3F2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4833062" y="4476140"/>
            <a:ext cx="495300" cy="904490"/>
          </a:xfrm>
          <a:prstGeom prst="rect">
            <a:avLst/>
          </a:prstGeom>
        </p:spPr>
        <p:txBody>
          <a:bodyPr/>
          <a:lstStyle>
            <a:lvl1pPr marL="0" indent="0" algn="ctr">
              <a:lnSpc>
                <a:spcPct val="125000"/>
              </a:lnSpc>
              <a:spcBef>
                <a:spcPts val="0"/>
              </a:spcBef>
              <a:buNone/>
              <a:defRPr sz="1200" cap="none" spc="0" baseline="0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Click to add text</a:t>
            </a:r>
          </a:p>
        </p:txBody>
      </p:sp>
      <p:sp>
        <p:nvSpPr>
          <p:cNvPr id="71" name="Text Placeholder 14">
            <a:extLst>
              <a:ext uri="{FF2B5EF4-FFF2-40B4-BE49-F238E27FC236}">
                <a16:creationId xmlns:a16="http://schemas.microsoft.com/office/drawing/2014/main" id="{02969206-EA35-4C29-B0EB-3FF5636A8AB9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5622477" y="4476140"/>
            <a:ext cx="495300" cy="904490"/>
          </a:xfrm>
          <a:prstGeom prst="rect">
            <a:avLst/>
          </a:prstGeom>
        </p:spPr>
        <p:txBody>
          <a:bodyPr/>
          <a:lstStyle>
            <a:lvl1pPr marL="0" indent="0" algn="ctr">
              <a:lnSpc>
                <a:spcPct val="125000"/>
              </a:lnSpc>
              <a:spcBef>
                <a:spcPts val="0"/>
              </a:spcBef>
              <a:buNone/>
              <a:defRPr sz="1200" cap="none" spc="0" baseline="0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Click to add text</a:t>
            </a:r>
          </a:p>
        </p:txBody>
      </p:sp>
      <p:sp>
        <p:nvSpPr>
          <p:cNvPr id="72" name="Text Placeholder 14">
            <a:extLst>
              <a:ext uri="{FF2B5EF4-FFF2-40B4-BE49-F238E27FC236}">
                <a16:creationId xmlns:a16="http://schemas.microsoft.com/office/drawing/2014/main" id="{79B642F3-327B-4AF1-85D8-5BE8BA286A17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6411892" y="4476140"/>
            <a:ext cx="495300" cy="904490"/>
          </a:xfrm>
          <a:prstGeom prst="rect">
            <a:avLst/>
          </a:prstGeom>
        </p:spPr>
        <p:txBody>
          <a:bodyPr/>
          <a:lstStyle>
            <a:lvl1pPr marL="0" indent="0" algn="ctr">
              <a:lnSpc>
                <a:spcPct val="125000"/>
              </a:lnSpc>
              <a:spcBef>
                <a:spcPts val="0"/>
              </a:spcBef>
              <a:buNone/>
              <a:defRPr sz="1200" cap="none" spc="0" baseline="0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Click to add text</a:t>
            </a:r>
          </a:p>
        </p:txBody>
      </p:sp>
      <p:sp>
        <p:nvSpPr>
          <p:cNvPr id="73" name="Text Placeholder 14">
            <a:extLst>
              <a:ext uri="{FF2B5EF4-FFF2-40B4-BE49-F238E27FC236}">
                <a16:creationId xmlns:a16="http://schemas.microsoft.com/office/drawing/2014/main" id="{0D45BD78-6B19-4D6A-A164-2017ABC78369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7201307" y="4476140"/>
            <a:ext cx="495300" cy="904490"/>
          </a:xfrm>
          <a:prstGeom prst="rect">
            <a:avLst/>
          </a:prstGeom>
        </p:spPr>
        <p:txBody>
          <a:bodyPr/>
          <a:lstStyle>
            <a:lvl1pPr marL="0" indent="0" algn="ctr">
              <a:lnSpc>
                <a:spcPct val="125000"/>
              </a:lnSpc>
              <a:spcBef>
                <a:spcPts val="0"/>
              </a:spcBef>
              <a:buNone/>
              <a:defRPr sz="1200" cap="none" spc="0" baseline="0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Click to add text</a:t>
            </a:r>
          </a:p>
        </p:txBody>
      </p:sp>
      <p:sp>
        <p:nvSpPr>
          <p:cNvPr id="74" name="Text Placeholder 14">
            <a:extLst>
              <a:ext uri="{FF2B5EF4-FFF2-40B4-BE49-F238E27FC236}">
                <a16:creationId xmlns:a16="http://schemas.microsoft.com/office/drawing/2014/main" id="{494676D6-C880-49A1-B83E-2D632934D666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7990722" y="4476140"/>
            <a:ext cx="495300" cy="904490"/>
          </a:xfrm>
          <a:prstGeom prst="rect">
            <a:avLst/>
          </a:prstGeom>
        </p:spPr>
        <p:txBody>
          <a:bodyPr/>
          <a:lstStyle>
            <a:lvl1pPr marL="0" indent="0" algn="ctr">
              <a:lnSpc>
                <a:spcPct val="125000"/>
              </a:lnSpc>
              <a:spcBef>
                <a:spcPts val="0"/>
              </a:spcBef>
              <a:buNone/>
              <a:defRPr sz="1200" cap="none" spc="0" baseline="0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Click to add text</a:t>
            </a:r>
          </a:p>
        </p:txBody>
      </p:sp>
      <p:sp>
        <p:nvSpPr>
          <p:cNvPr id="75" name="Text Placeholder 14">
            <a:extLst>
              <a:ext uri="{FF2B5EF4-FFF2-40B4-BE49-F238E27FC236}">
                <a16:creationId xmlns:a16="http://schemas.microsoft.com/office/drawing/2014/main" id="{0C07048D-5DEB-4348-8A16-DB77BE49097C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8780137" y="4476140"/>
            <a:ext cx="495300" cy="904490"/>
          </a:xfrm>
          <a:prstGeom prst="rect">
            <a:avLst/>
          </a:prstGeom>
        </p:spPr>
        <p:txBody>
          <a:bodyPr/>
          <a:lstStyle>
            <a:lvl1pPr marL="0" indent="0" algn="ctr">
              <a:lnSpc>
                <a:spcPct val="125000"/>
              </a:lnSpc>
              <a:spcBef>
                <a:spcPts val="0"/>
              </a:spcBef>
              <a:buNone/>
              <a:defRPr sz="1200" cap="none" spc="0" baseline="0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Click to add text</a:t>
            </a:r>
          </a:p>
        </p:txBody>
      </p:sp>
      <p:sp>
        <p:nvSpPr>
          <p:cNvPr id="76" name="Text Placeholder 14">
            <a:extLst>
              <a:ext uri="{FF2B5EF4-FFF2-40B4-BE49-F238E27FC236}">
                <a16:creationId xmlns:a16="http://schemas.microsoft.com/office/drawing/2014/main" id="{DCED3D6A-EF8C-4F42-B23B-30ED2C33EAB6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9569552" y="4476140"/>
            <a:ext cx="495300" cy="904490"/>
          </a:xfrm>
          <a:prstGeom prst="rect">
            <a:avLst/>
          </a:prstGeom>
        </p:spPr>
        <p:txBody>
          <a:bodyPr/>
          <a:lstStyle>
            <a:lvl1pPr marL="0" indent="0" algn="ctr">
              <a:lnSpc>
                <a:spcPct val="125000"/>
              </a:lnSpc>
              <a:spcBef>
                <a:spcPts val="0"/>
              </a:spcBef>
              <a:buNone/>
              <a:defRPr sz="1200" cap="none" spc="0" baseline="0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Click to add text</a:t>
            </a:r>
          </a:p>
        </p:txBody>
      </p:sp>
      <p:sp>
        <p:nvSpPr>
          <p:cNvPr id="77" name="Text Placeholder 14">
            <a:extLst>
              <a:ext uri="{FF2B5EF4-FFF2-40B4-BE49-F238E27FC236}">
                <a16:creationId xmlns:a16="http://schemas.microsoft.com/office/drawing/2014/main" id="{E966B469-8508-4732-8A0A-58429BD0E7BE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10358963" y="4476140"/>
            <a:ext cx="495300" cy="904490"/>
          </a:xfrm>
          <a:prstGeom prst="rect">
            <a:avLst/>
          </a:prstGeom>
        </p:spPr>
        <p:txBody>
          <a:bodyPr/>
          <a:lstStyle>
            <a:lvl1pPr marL="0" indent="0" algn="ctr">
              <a:lnSpc>
                <a:spcPct val="125000"/>
              </a:lnSpc>
              <a:spcBef>
                <a:spcPts val="0"/>
              </a:spcBef>
              <a:buNone/>
              <a:defRPr sz="1200" cap="none" spc="0" baseline="0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Click to add text</a:t>
            </a:r>
          </a:p>
        </p:txBody>
      </p:sp>
      <p:grpSp>
        <p:nvGrpSpPr>
          <p:cNvPr id="101" name="Group 100">
            <a:extLst>
              <a:ext uri="{FF2B5EF4-FFF2-40B4-BE49-F238E27FC236}">
                <a16:creationId xmlns:a16="http://schemas.microsoft.com/office/drawing/2014/main" id="{97A40874-7B89-4A5D-9562-21D6994C39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2010137" y="4391183"/>
            <a:ext cx="8510121" cy="0"/>
            <a:chOff x="1504814" y="2488864"/>
            <a:chExt cx="8510121" cy="0"/>
          </a:xfrm>
        </p:grpSpPr>
        <p:cxnSp>
          <p:nvCxnSpPr>
            <p:cNvPr id="102" name="Straight Connector 101">
              <a:extLst>
                <a:ext uri="{FF2B5EF4-FFF2-40B4-BE49-F238E27FC236}">
                  <a16:creationId xmlns:a16="http://schemas.microsoft.com/office/drawing/2014/main" id="{32860379-5BA3-4D4F-BAC0-C7783F7552D4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1504814" y="2488864"/>
              <a:ext cx="615310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" name="Straight Connector 102">
              <a:extLst>
                <a:ext uri="{FF2B5EF4-FFF2-40B4-BE49-F238E27FC236}">
                  <a16:creationId xmlns:a16="http://schemas.microsoft.com/office/drawing/2014/main" id="{DF221EBE-F43A-48CE-8E3D-D0777E2424C4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2301137" y="2488864"/>
              <a:ext cx="615310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4" name="Straight Connector 103">
              <a:extLst>
                <a:ext uri="{FF2B5EF4-FFF2-40B4-BE49-F238E27FC236}">
                  <a16:creationId xmlns:a16="http://schemas.microsoft.com/office/drawing/2014/main" id="{C70DFAA8-4E1B-45F7-B640-2C00AAC65BA3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3083776" y="2488864"/>
              <a:ext cx="615310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5" name="Straight Connector 104">
              <a:extLst>
                <a:ext uri="{FF2B5EF4-FFF2-40B4-BE49-F238E27FC236}">
                  <a16:creationId xmlns:a16="http://schemas.microsoft.com/office/drawing/2014/main" id="{067A42DA-2625-4CA8-AEC6-2FBCF01A9278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3880099" y="2488864"/>
              <a:ext cx="615310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6" name="Straight Connector 105">
              <a:extLst>
                <a:ext uri="{FF2B5EF4-FFF2-40B4-BE49-F238E27FC236}">
                  <a16:creationId xmlns:a16="http://schemas.microsoft.com/office/drawing/2014/main" id="{89B3F7FF-9011-4E3D-9DA2-C144F9B7A5EB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4655896" y="2488864"/>
              <a:ext cx="615310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7" name="Straight Connector 106">
              <a:extLst>
                <a:ext uri="{FF2B5EF4-FFF2-40B4-BE49-F238E27FC236}">
                  <a16:creationId xmlns:a16="http://schemas.microsoft.com/office/drawing/2014/main" id="{30EEA406-B4BE-4A22-9879-A86700556BEA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5452219" y="2488864"/>
              <a:ext cx="615310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8" name="Straight Connector 107">
              <a:extLst>
                <a:ext uri="{FF2B5EF4-FFF2-40B4-BE49-F238E27FC236}">
                  <a16:creationId xmlns:a16="http://schemas.microsoft.com/office/drawing/2014/main" id="{F5F5190B-A9FA-4925-81A3-8AF19F70933F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6234858" y="2488864"/>
              <a:ext cx="615310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9" name="Straight Connector 108">
              <a:extLst>
                <a:ext uri="{FF2B5EF4-FFF2-40B4-BE49-F238E27FC236}">
                  <a16:creationId xmlns:a16="http://schemas.microsoft.com/office/drawing/2014/main" id="{93F58E8B-B6D9-46C2-95B1-755AD7B02890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7031181" y="2488864"/>
              <a:ext cx="615310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0" name="Straight Connector 109">
              <a:extLst>
                <a:ext uri="{FF2B5EF4-FFF2-40B4-BE49-F238E27FC236}">
                  <a16:creationId xmlns:a16="http://schemas.microsoft.com/office/drawing/2014/main" id="{46BED819-4195-456A-8507-0CC09BDCFEDE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7813820" y="2488864"/>
              <a:ext cx="615310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1" name="Straight Connector 110">
              <a:extLst>
                <a:ext uri="{FF2B5EF4-FFF2-40B4-BE49-F238E27FC236}">
                  <a16:creationId xmlns:a16="http://schemas.microsoft.com/office/drawing/2014/main" id="{23541D3E-8275-4522-81E7-C83B829D83C1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8610143" y="2488864"/>
              <a:ext cx="615310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2" name="Straight Connector 111">
              <a:extLst>
                <a:ext uri="{FF2B5EF4-FFF2-40B4-BE49-F238E27FC236}">
                  <a16:creationId xmlns:a16="http://schemas.microsoft.com/office/drawing/2014/main" id="{6CD34DF1-D500-4560-A303-92050A81120A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9399625" y="2488864"/>
              <a:ext cx="615310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2" name="Footer Placeholder 15">
            <a:extLst>
              <a:ext uri="{FF2B5EF4-FFF2-40B4-BE49-F238E27FC236}">
                <a16:creationId xmlns:a16="http://schemas.microsoft.com/office/drawing/2014/main" id="{47D7FFC8-D319-4F8D-9F95-39BB21C0EEF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 rot="5400000">
            <a:off x="10541127" y="1408176"/>
            <a:ext cx="2770499" cy="365125"/>
          </a:xfrm>
          <a:prstGeom prst="rect">
            <a:avLst/>
          </a:prstGeom>
        </p:spPr>
        <p:txBody>
          <a:bodyPr anchor="ctr"/>
          <a:lstStyle>
            <a:lvl1pPr algn="r">
              <a:defRPr sz="900" cap="all" spc="400" baseline="0">
                <a:solidFill>
                  <a:schemeClr val="bg1"/>
                </a:solidFill>
                <a:latin typeface="+mj-lt"/>
              </a:defRPr>
            </a:lvl1pPr>
          </a:lstStyle>
          <a:p>
            <a:r>
              <a:rPr lang="en-US" dirty="0"/>
              <a:t>PRESENTATION TITLE</a:t>
            </a:r>
          </a:p>
        </p:txBody>
      </p:sp>
      <p:sp>
        <p:nvSpPr>
          <p:cNvPr id="13" name="Slide Number Placeholder 16">
            <a:extLst>
              <a:ext uri="{FF2B5EF4-FFF2-40B4-BE49-F238E27FC236}">
                <a16:creationId xmlns:a16="http://schemas.microsoft.com/office/drawing/2014/main" id="{8DDD48EC-9DE8-4C43-881A-2597A1DDE27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519019" y="3164804"/>
            <a:ext cx="545911" cy="580029"/>
          </a:xfrm>
          <a:prstGeom prst="rect">
            <a:avLst/>
          </a:prstGeom>
        </p:spPr>
        <p:txBody>
          <a:bodyPr anchor="ctr"/>
          <a:lstStyle>
            <a:lvl1pPr algn="r">
              <a:defRPr sz="1600">
                <a:solidFill>
                  <a:schemeClr val="accent6"/>
                </a:solidFill>
                <a:latin typeface="+mn-lt"/>
              </a:defRPr>
            </a:lvl1pPr>
          </a:lstStyle>
          <a:p>
            <a:pPr>
              <a:defRPr/>
            </a:pPr>
            <a:fld id="{8D1FC6F8-0BCD-47E9-9C64-690771D9C143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sp>
        <p:nvSpPr>
          <p:cNvPr id="14" name="Date Placeholder 14">
            <a:extLst>
              <a:ext uri="{FF2B5EF4-FFF2-40B4-BE49-F238E27FC236}">
                <a16:creationId xmlns:a16="http://schemas.microsoft.com/office/drawing/2014/main" id="{650B4D37-2FE8-4F27-8951-CF9D947DBAC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 rot="5400000">
            <a:off x="10595991" y="5074920"/>
            <a:ext cx="2647667" cy="365125"/>
          </a:xfrm>
          <a:prstGeom prst="rect">
            <a:avLst/>
          </a:prstGeom>
        </p:spPr>
        <p:txBody>
          <a:bodyPr anchor="ctr"/>
          <a:lstStyle>
            <a:lvl1pPr>
              <a:defRPr sz="900" spc="400" baseline="0">
                <a:solidFill>
                  <a:schemeClr val="bg1"/>
                </a:solidFill>
                <a:latin typeface="+mj-lt"/>
              </a:defRPr>
            </a:lvl1pPr>
          </a:lstStyle>
          <a:p>
            <a:pPr>
              <a:defRPr/>
            </a:pPr>
            <a:r>
              <a:rPr lang="en-US" cap="all" dirty="0"/>
              <a:t>May 21, 20XX</a:t>
            </a:r>
          </a:p>
        </p:txBody>
      </p:sp>
    </p:spTree>
    <p:extLst>
      <p:ext uri="{BB962C8B-B14F-4D97-AF65-F5344CB8AC3E}">
        <p14:creationId xmlns:p14="http://schemas.microsoft.com/office/powerpoint/2010/main" val="169154813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inancial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Graphic 17">
            <a:extLst>
              <a:ext uri="{FF2B5EF4-FFF2-40B4-BE49-F238E27FC236}">
                <a16:creationId xmlns:a16="http://schemas.microsoft.com/office/drawing/2014/main" id="{0ADA1982-C216-4747-ACCC-39BC3F50B1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FFCD2AA7-E8A5-43C8-A284-AB4951189DB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92949" y="527542"/>
            <a:ext cx="6922876" cy="687834"/>
          </a:xfrm>
          <a:prstGeom prst="rect">
            <a:avLst/>
          </a:prstGeom>
        </p:spPr>
        <p:txBody>
          <a:bodyPr/>
          <a:lstStyle>
            <a:lvl1pPr>
              <a:defRPr sz="2800" cap="all" spc="400" baseline="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1D681FF-F6BE-41D5-AE6C-B4110384B0F4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693738" y="1128713"/>
            <a:ext cx="7654925" cy="5068887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2" name="Footer Placeholder 15">
            <a:extLst>
              <a:ext uri="{FF2B5EF4-FFF2-40B4-BE49-F238E27FC236}">
                <a16:creationId xmlns:a16="http://schemas.microsoft.com/office/drawing/2014/main" id="{A60E8AF0-85D7-4035-8301-57B3B4977F9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 rot="5400000">
            <a:off x="10541127" y="1408176"/>
            <a:ext cx="2770499" cy="365125"/>
          </a:xfrm>
          <a:prstGeom prst="rect">
            <a:avLst/>
          </a:prstGeom>
        </p:spPr>
        <p:txBody>
          <a:bodyPr anchor="ctr"/>
          <a:lstStyle>
            <a:lvl1pPr algn="r">
              <a:defRPr sz="900" cap="all" spc="400" baseline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defRPr>
            </a:lvl1pPr>
          </a:lstStyle>
          <a:p>
            <a:r>
              <a:rPr lang="en-US" dirty="0"/>
              <a:t>PRESENTATION TITLE</a:t>
            </a:r>
          </a:p>
        </p:txBody>
      </p:sp>
      <p:sp>
        <p:nvSpPr>
          <p:cNvPr id="13" name="Slide Number Placeholder 16">
            <a:extLst>
              <a:ext uri="{FF2B5EF4-FFF2-40B4-BE49-F238E27FC236}">
                <a16:creationId xmlns:a16="http://schemas.microsoft.com/office/drawing/2014/main" id="{481785BD-DC42-4BBE-8C62-BCE6F0EA47B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519019" y="3164804"/>
            <a:ext cx="545911" cy="580029"/>
          </a:xfrm>
          <a:prstGeom prst="rect">
            <a:avLst/>
          </a:prstGeom>
        </p:spPr>
        <p:txBody>
          <a:bodyPr anchor="ctr"/>
          <a:lstStyle>
            <a:lvl1pPr algn="r">
              <a:defRPr sz="160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defRPr>
            </a:lvl1pPr>
          </a:lstStyle>
          <a:p>
            <a:pPr>
              <a:defRPr/>
            </a:pPr>
            <a:fld id="{8D1FC6F8-0BCD-47E9-9C64-690771D9C143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sp>
        <p:nvSpPr>
          <p:cNvPr id="14" name="Date Placeholder 14">
            <a:extLst>
              <a:ext uri="{FF2B5EF4-FFF2-40B4-BE49-F238E27FC236}">
                <a16:creationId xmlns:a16="http://schemas.microsoft.com/office/drawing/2014/main" id="{E7886D57-8CCD-43A4-AA49-E96D2EE3EB8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 rot="5400000">
            <a:off x="10595991" y="5074920"/>
            <a:ext cx="2647667" cy="365125"/>
          </a:xfrm>
          <a:prstGeom prst="rect">
            <a:avLst/>
          </a:prstGeom>
        </p:spPr>
        <p:txBody>
          <a:bodyPr anchor="ctr"/>
          <a:lstStyle>
            <a:lvl1pPr>
              <a:defRPr sz="900" spc="400" baseline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defRPr>
            </a:lvl1pPr>
          </a:lstStyle>
          <a:p>
            <a:pPr>
              <a:defRPr/>
            </a:pPr>
            <a:r>
              <a:rPr lang="en-US" cap="all" dirty="0"/>
              <a:t>May 21, 20XX</a:t>
            </a:r>
          </a:p>
        </p:txBody>
      </p:sp>
    </p:spTree>
    <p:extLst>
      <p:ext uri="{BB962C8B-B14F-4D97-AF65-F5344CB8AC3E}">
        <p14:creationId xmlns:p14="http://schemas.microsoft.com/office/powerpoint/2010/main" val="103679103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eet The Team 4-U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6F8B9974-85ED-46AA-8617-AC54C847B6B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1"/>
            <a:ext cx="12205220" cy="6858001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EB6F28C4-DD1C-4E63-87E8-D76D85414CE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55858" y="2433312"/>
            <a:ext cx="1939480" cy="2115505"/>
          </a:xfrm>
          <a:prstGeom prst="rect">
            <a:avLst/>
          </a:prstGeom>
        </p:spPr>
        <p:txBody>
          <a:bodyPr anchor="ctr"/>
          <a:lstStyle>
            <a:lvl1pPr algn="ctr">
              <a:defRPr sz="2800" cap="all" spc="400" baseline="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14" name="Picture Placeholder 9">
            <a:extLst>
              <a:ext uri="{FF2B5EF4-FFF2-40B4-BE49-F238E27FC236}">
                <a16:creationId xmlns:a16="http://schemas.microsoft.com/office/drawing/2014/main" id="{3987B23C-61B9-4A48-AD36-5E284812C449}"/>
              </a:ext>
            </a:extLst>
          </p:cNvPr>
          <p:cNvSpPr>
            <a:spLocks noGrp="1"/>
          </p:cNvSpPr>
          <p:nvPr>
            <p:ph type="pic" sz="quarter" idx="16" hasCustomPrompt="1"/>
          </p:nvPr>
        </p:nvSpPr>
        <p:spPr>
          <a:xfrm>
            <a:off x="3088220" y="2599422"/>
            <a:ext cx="1502806" cy="1502805"/>
          </a:xfrm>
          <a:prstGeom prst="ellipse">
            <a:avLst/>
          </a:prstGeom>
        </p:spPr>
        <p:txBody>
          <a:bodyPr/>
          <a:lstStyle>
            <a:lvl1pPr marL="0" indent="0" algn="ctr">
              <a:buNone/>
              <a:defRPr sz="24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add photo</a:t>
            </a:r>
          </a:p>
        </p:txBody>
      </p:sp>
      <p:sp>
        <p:nvSpPr>
          <p:cNvPr id="10" name="Picture Placeholder 9">
            <a:extLst>
              <a:ext uri="{FF2B5EF4-FFF2-40B4-BE49-F238E27FC236}">
                <a16:creationId xmlns:a16="http://schemas.microsoft.com/office/drawing/2014/main" id="{CCBD4661-3D71-432B-9308-D2D085BDDDC2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5190425" y="2599420"/>
            <a:ext cx="1502806" cy="1502805"/>
          </a:xfrm>
          <a:prstGeom prst="ellipse">
            <a:avLst/>
          </a:prstGeom>
        </p:spPr>
        <p:txBody>
          <a:bodyPr/>
          <a:lstStyle>
            <a:lvl1pPr marL="0" indent="0" algn="ctr">
              <a:buNone/>
              <a:defRPr sz="24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add photo</a:t>
            </a:r>
          </a:p>
        </p:txBody>
      </p:sp>
      <p:sp>
        <p:nvSpPr>
          <p:cNvPr id="17" name="Picture Placeholder 9">
            <a:extLst>
              <a:ext uri="{FF2B5EF4-FFF2-40B4-BE49-F238E27FC236}">
                <a16:creationId xmlns:a16="http://schemas.microsoft.com/office/drawing/2014/main" id="{F89712B5-4C74-4247-B444-43F116D582EB}"/>
              </a:ext>
            </a:extLst>
          </p:cNvPr>
          <p:cNvSpPr>
            <a:spLocks noGrp="1"/>
          </p:cNvSpPr>
          <p:nvPr>
            <p:ph type="pic" sz="quarter" idx="18" hasCustomPrompt="1"/>
          </p:nvPr>
        </p:nvSpPr>
        <p:spPr>
          <a:xfrm>
            <a:off x="7291629" y="2599420"/>
            <a:ext cx="1502806" cy="1502805"/>
          </a:xfrm>
          <a:prstGeom prst="ellipse">
            <a:avLst/>
          </a:prstGeom>
        </p:spPr>
        <p:txBody>
          <a:bodyPr/>
          <a:lstStyle>
            <a:lvl1pPr marL="0" indent="0" algn="ctr">
              <a:buNone/>
              <a:defRPr sz="24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add photo</a:t>
            </a:r>
          </a:p>
        </p:txBody>
      </p:sp>
      <p:sp>
        <p:nvSpPr>
          <p:cNvPr id="16" name="Picture Placeholder 9">
            <a:extLst>
              <a:ext uri="{FF2B5EF4-FFF2-40B4-BE49-F238E27FC236}">
                <a16:creationId xmlns:a16="http://schemas.microsoft.com/office/drawing/2014/main" id="{33EE5A9D-21AC-4735-98D7-42551FA2C58E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9387443" y="2599420"/>
            <a:ext cx="1502806" cy="1502805"/>
          </a:xfrm>
          <a:prstGeom prst="ellipse">
            <a:avLst/>
          </a:prstGeom>
        </p:spPr>
        <p:txBody>
          <a:bodyPr/>
          <a:lstStyle>
            <a:lvl1pPr marL="0" indent="0" algn="ctr">
              <a:buNone/>
              <a:defRPr sz="24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add photo</a:t>
            </a:r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5EDBA775-4308-4BDB-B966-8167F3D04FF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2975041" y="2486242"/>
            <a:ext cx="1729165" cy="1729165"/>
          </a:xfrm>
          <a:prstGeom prst="ellipse">
            <a:avLst/>
          </a:prstGeom>
          <a:noFill/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8BDDB0B0-BDCD-459F-AF20-19E1A72176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5077246" y="2486240"/>
            <a:ext cx="1729165" cy="1729165"/>
          </a:xfrm>
          <a:prstGeom prst="ellipse">
            <a:avLst/>
          </a:prstGeom>
          <a:noFill/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69A8E9D1-9673-42D1-A573-05CDC9EF884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7178450" y="2486240"/>
            <a:ext cx="1729165" cy="1729165"/>
          </a:xfrm>
          <a:prstGeom prst="ellipse">
            <a:avLst/>
          </a:prstGeom>
          <a:noFill/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52F851C1-89A7-44A6-8617-10C435FCD39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9274264" y="2486240"/>
            <a:ext cx="1729165" cy="1729165"/>
          </a:xfrm>
          <a:prstGeom prst="ellipse">
            <a:avLst/>
          </a:prstGeom>
          <a:noFill/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Text Placeholder 14">
            <a:extLst>
              <a:ext uri="{FF2B5EF4-FFF2-40B4-BE49-F238E27FC236}">
                <a16:creationId xmlns:a16="http://schemas.microsoft.com/office/drawing/2014/main" id="{11C9BE46-D000-4DE5-8AD9-6BFAD927A014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2796727" y="4435583"/>
            <a:ext cx="2085792" cy="2746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200" cap="all" spc="200" baseline="0">
                <a:solidFill>
                  <a:schemeClr val="accent6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Add Name</a:t>
            </a:r>
          </a:p>
        </p:txBody>
      </p:sp>
      <p:sp>
        <p:nvSpPr>
          <p:cNvPr id="26" name="Text Placeholder 14">
            <a:extLst>
              <a:ext uri="{FF2B5EF4-FFF2-40B4-BE49-F238E27FC236}">
                <a16:creationId xmlns:a16="http://schemas.microsoft.com/office/drawing/2014/main" id="{5773EC03-0830-4EAE-A7B0-38902833DC2F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2896865" y="4661551"/>
            <a:ext cx="1885516" cy="365125"/>
          </a:xfrm>
          <a:prstGeom prst="rect">
            <a:avLst/>
          </a:prstGeom>
        </p:spPr>
        <p:txBody>
          <a:bodyPr/>
          <a:lstStyle>
            <a:lvl1pPr marL="0" indent="0" algn="ctr">
              <a:lnSpc>
                <a:spcPct val="90000"/>
              </a:lnSpc>
              <a:spcBef>
                <a:spcPts val="0"/>
              </a:spcBef>
              <a:buNone/>
              <a:defRPr sz="1000" cap="none" spc="0" baseline="0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Add title</a:t>
            </a:r>
          </a:p>
        </p:txBody>
      </p:sp>
      <p:sp>
        <p:nvSpPr>
          <p:cNvPr id="27" name="Text Placeholder 14">
            <a:extLst>
              <a:ext uri="{FF2B5EF4-FFF2-40B4-BE49-F238E27FC236}">
                <a16:creationId xmlns:a16="http://schemas.microsoft.com/office/drawing/2014/main" id="{32E4889E-0745-4713-90D8-432A681AFCE4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4898932" y="4435583"/>
            <a:ext cx="2085792" cy="2746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200" cap="all" spc="200" baseline="0">
                <a:solidFill>
                  <a:schemeClr val="accent6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Add Name</a:t>
            </a:r>
          </a:p>
        </p:txBody>
      </p:sp>
      <p:sp>
        <p:nvSpPr>
          <p:cNvPr id="28" name="Text Placeholder 14">
            <a:extLst>
              <a:ext uri="{FF2B5EF4-FFF2-40B4-BE49-F238E27FC236}">
                <a16:creationId xmlns:a16="http://schemas.microsoft.com/office/drawing/2014/main" id="{BFD869E7-29DA-4FEB-AB84-1C1FC3ABAE30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4999070" y="4661551"/>
            <a:ext cx="1885516" cy="365125"/>
          </a:xfrm>
          <a:prstGeom prst="rect">
            <a:avLst/>
          </a:prstGeom>
        </p:spPr>
        <p:txBody>
          <a:bodyPr/>
          <a:lstStyle>
            <a:lvl1pPr marL="0" indent="0" algn="ctr">
              <a:lnSpc>
                <a:spcPct val="90000"/>
              </a:lnSpc>
              <a:spcBef>
                <a:spcPts val="0"/>
              </a:spcBef>
              <a:buNone/>
              <a:defRPr sz="1000" cap="none" spc="0" baseline="0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Add title</a:t>
            </a:r>
          </a:p>
        </p:txBody>
      </p:sp>
      <p:sp>
        <p:nvSpPr>
          <p:cNvPr id="30" name="Text Placeholder 14">
            <a:extLst>
              <a:ext uri="{FF2B5EF4-FFF2-40B4-BE49-F238E27FC236}">
                <a16:creationId xmlns:a16="http://schemas.microsoft.com/office/drawing/2014/main" id="{9E68119B-CDCA-4341-8772-2C5BF80B4E40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7000136" y="4435751"/>
            <a:ext cx="2085792" cy="2746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200" cap="all" spc="200" baseline="0">
                <a:solidFill>
                  <a:schemeClr val="accent6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Add Name</a:t>
            </a:r>
          </a:p>
        </p:txBody>
      </p:sp>
      <p:sp>
        <p:nvSpPr>
          <p:cNvPr id="31" name="Text Placeholder 14">
            <a:extLst>
              <a:ext uri="{FF2B5EF4-FFF2-40B4-BE49-F238E27FC236}">
                <a16:creationId xmlns:a16="http://schemas.microsoft.com/office/drawing/2014/main" id="{303A31BF-223A-44A5-84FD-7281FF2E4CD4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7100274" y="4661551"/>
            <a:ext cx="1885516" cy="365125"/>
          </a:xfrm>
          <a:prstGeom prst="rect">
            <a:avLst/>
          </a:prstGeom>
        </p:spPr>
        <p:txBody>
          <a:bodyPr/>
          <a:lstStyle>
            <a:lvl1pPr marL="0" indent="0" algn="ctr">
              <a:lnSpc>
                <a:spcPct val="90000"/>
              </a:lnSpc>
              <a:spcBef>
                <a:spcPts val="0"/>
              </a:spcBef>
              <a:buNone/>
              <a:defRPr sz="1000" cap="none" spc="0" baseline="0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Add title</a:t>
            </a:r>
          </a:p>
        </p:txBody>
      </p:sp>
      <p:sp>
        <p:nvSpPr>
          <p:cNvPr id="32" name="Text Placeholder 14">
            <a:extLst>
              <a:ext uri="{FF2B5EF4-FFF2-40B4-BE49-F238E27FC236}">
                <a16:creationId xmlns:a16="http://schemas.microsoft.com/office/drawing/2014/main" id="{666E1F4A-0D75-4B8E-A181-DBEB50FB1D60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9095950" y="4435583"/>
            <a:ext cx="2085792" cy="2746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200" cap="all" spc="200" baseline="0">
                <a:solidFill>
                  <a:schemeClr val="accent6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Add Name</a:t>
            </a:r>
          </a:p>
        </p:txBody>
      </p:sp>
      <p:sp>
        <p:nvSpPr>
          <p:cNvPr id="33" name="Text Placeholder 14">
            <a:extLst>
              <a:ext uri="{FF2B5EF4-FFF2-40B4-BE49-F238E27FC236}">
                <a16:creationId xmlns:a16="http://schemas.microsoft.com/office/drawing/2014/main" id="{5EAE80D5-B799-4807-8F81-22C4218233DF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9196088" y="4661551"/>
            <a:ext cx="1885516" cy="365125"/>
          </a:xfrm>
          <a:prstGeom prst="rect">
            <a:avLst/>
          </a:prstGeom>
        </p:spPr>
        <p:txBody>
          <a:bodyPr/>
          <a:lstStyle>
            <a:lvl1pPr marL="0" indent="0" algn="ctr">
              <a:lnSpc>
                <a:spcPct val="90000"/>
              </a:lnSpc>
              <a:spcBef>
                <a:spcPts val="0"/>
              </a:spcBef>
              <a:buNone/>
              <a:defRPr sz="1000" cap="none" spc="0" baseline="0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Add title</a:t>
            </a:r>
          </a:p>
        </p:txBody>
      </p:sp>
      <p:sp>
        <p:nvSpPr>
          <p:cNvPr id="39" name="Footer Placeholder 15">
            <a:extLst>
              <a:ext uri="{FF2B5EF4-FFF2-40B4-BE49-F238E27FC236}">
                <a16:creationId xmlns:a16="http://schemas.microsoft.com/office/drawing/2014/main" id="{6F4437FE-F08F-4311-B53A-88E2B729B74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 rot="5400000">
            <a:off x="10541127" y="1408176"/>
            <a:ext cx="2770499" cy="365125"/>
          </a:xfrm>
          <a:prstGeom prst="rect">
            <a:avLst/>
          </a:prstGeom>
        </p:spPr>
        <p:txBody>
          <a:bodyPr anchor="ctr"/>
          <a:lstStyle>
            <a:lvl1pPr algn="r">
              <a:defRPr sz="900" cap="all" spc="400" baseline="0">
                <a:solidFill>
                  <a:schemeClr val="bg1"/>
                </a:solidFill>
                <a:latin typeface="+mj-lt"/>
              </a:defRPr>
            </a:lvl1pPr>
          </a:lstStyle>
          <a:p>
            <a:r>
              <a:rPr lang="en-US" dirty="0"/>
              <a:t>PRESENTATION TITLE</a:t>
            </a:r>
          </a:p>
        </p:txBody>
      </p:sp>
      <p:sp>
        <p:nvSpPr>
          <p:cNvPr id="40" name="Slide Number Placeholder 16">
            <a:extLst>
              <a:ext uri="{FF2B5EF4-FFF2-40B4-BE49-F238E27FC236}">
                <a16:creationId xmlns:a16="http://schemas.microsoft.com/office/drawing/2014/main" id="{D0901035-50AC-4DE0-9A34-AAA61EC10E1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519019" y="3164804"/>
            <a:ext cx="545911" cy="580029"/>
          </a:xfrm>
          <a:prstGeom prst="rect">
            <a:avLst/>
          </a:prstGeom>
        </p:spPr>
        <p:txBody>
          <a:bodyPr anchor="ctr"/>
          <a:lstStyle>
            <a:lvl1pPr algn="r">
              <a:defRPr sz="1600">
                <a:solidFill>
                  <a:schemeClr val="accent6"/>
                </a:solidFill>
                <a:latin typeface="+mn-lt"/>
              </a:defRPr>
            </a:lvl1pPr>
          </a:lstStyle>
          <a:p>
            <a:pPr>
              <a:defRPr/>
            </a:pPr>
            <a:fld id="{8D1FC6F8-0BCD-47E9-9C64-690771D9C143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sp>
        <p:nvSpPr>
          <p:cNvPr id="41" name="Date Placeholder 14">
            <a:extLst>
              <a:ext uri="{FF2B5EF4-FFF2-40B4-BE49-F238E27FC236}">
                <a16:creationId xmlns:a16="http://schemas.microsoft.com/office/drawing/2014/main" id="{5FDD3145-ADE2-4744-AF2E-9C8074C8584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 rot="5400000">
            <a:off x="10595991" y="5074920"/>
            <a:ext cx="2647667" cy="365125"/>
          </a:xfrm>
          <a:prstGeom prst="rect">
            <a:avLst/>
          </a:prstGeom>
        </p:spPr>
        <p:txBody>
          <a:bodyPr anchor="ctr"/>
          <a:lstStyle>
            <a:lvl1pPr>
              <a:defRPr sz="900" spc="400" baseline="0">
                <a:solidFill>
                  <a:schemeClr val="bg1"/>
                </a:solidFill>
                <a:latin typeface="+mj-lt"/>
              </a:defRPr>
            </a:lvl1pPr>
          </a:lstStyle>
          <a:p>
            <a:pPr>
              <a:defRPr/>
            </a:pPr>
            <a:r>
              <a:rPr lang="en-US" cap="all" dirty="0"/>
              <a:t>May 21, 20XX</a:t>
            </a:r>
          </a:p>
        </p:txBody>
      </p:sp>
    </p:spTree>
    <p:extLst>
      <p:ext uri="{BB962C8B-B14F-4D97-AF65-F5344CB8AC3E}">
        <p14:creationId xmlns:p14="http://schemas.microsoft.com/office/powerpoint/2010/main" val="419144506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eet The Team 8-U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8A79A51B-CC7A-4B36-B457-AF323638813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1"/>
            <a:ext cx="12205220" cy="6858001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0E019BE9-6149-434A-B185-EE743411262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61216" y="2375820"/>
            <a:ext cx="1939480" cy="2218499"/>
          </a:xfrm>
          <a:prstGeom prst="rect">
            <a:avLst/>
          </a:prstGeom>
        </p:spPr>
        <p:txBody>
          <a:bodyPr anchor="ctr"/>
          <a:lstStyle>
            <a:lvl1pPr algn="ctr">
              <a:lnSpc>
                <a:spcPct val="90000"/>
              </a:lnSpc>
              <a:spcBef>
                <a:spcPts val="1000"/>
              </a:spcBef>
              <a:defRPr sz="2800" cap="all" spc="400" baseline="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34" name="Picture Placeholder 9">
            <a:extLst>
              <a:ext uri="{FF2B5EF4-FFF2-40B4-BE49-F238E27FC236}">
                <a16:creationId xmlns:a16="http://schemas.microsoft.com/office/drawing/2014/main" id="{18B0121B-CD0E-495B-9B36-4E88EA4A9786}"/>
              </a:ext>
              <a:ext uri="{C183D7F6-B498-43B3-948B-1728B52AA6E4}">
                <adec:decorative xmlns:adec="http://schemas.microsoft.com/office/drawing/2017/decorative" val="0"/>
              </a:ext>
            </a:extLst>
          </p:cNvPr>
          <p:cNvSpPr>
            <a:spLocks noGrp="1"/>
          </p:cNvSpPr>
          <p:nvPr>
            <p:ph type="pic" sz="quarter" idx="16" hasCustomPrompt="1"/>
          </p:nvPr>
        </p:nvSpPr>
        <p:spPr>
          <a:xfrm>
            <a:off x="3136339" y="1326925"/>
            <a:ext cx="1391577" cy="1391576"/>
          </a:xfrm>
          <a:prstGeom prst="ellipse">
            <a:avLst/>
          </a:prstGeom>
        </p:spPr>
        <p:txBody>
          <a:bodyPr/>
          <a:lstStyle>
            <a:lvl1pPr marL="0" indent="0" algn="ctr">
              <a:buNone/>
              <a:defRPr sz="20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add photo</a:t>
            </a:r>
          </a:p>
        </p:txBody>
      </p:sp>
      <p:sp>
        <p:nvSpPr>
          <p:cNvPr id="81" name="Picture Placeholder 9">
            <a:extLst>
              <a:ext uri="{FF2B5EF4-FFF2-40B4-BE49-F238E27FC236}">
                <a16:creationId xmlns:a16="http://schemas.microsoft.com/office/drawing/2014/main" id="{4508E76D-2071-4546-8DF2-405B38E2E271}"/>
              </a:ext>
            </a:extLst>
          </p:cNvPr>
          <p:cNvSpPr>
            <a:spLocks noGrp="1"/>
          </p:cNvSpPr>
          <p:nvPr>
            <p:ph type="pic" sz="quarter" idx="39" hasCustomPrompt="1"/>
          </p:nvPr>
        </p:nvSpPr>
        <p:spPr>
          <a:xfrm>
            <a:off x="5209991" y="1326192"/>
            <a:ext cx="1391577" cy="1391576"/>
          </a:xfrm>
          <a:prstGeom prst="ellipse">
            <a:avLst/>
          </a:prstGeom>
        </p:spPr>
        <p:txBody>
          <a:bodyPr/>
          <a:lstStyle>
            <a:lvl1pPr marL="0" indent="0" algn="ctr">
              <a:buNone/>
              <a:defRPr sz="20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add photo</a:t>
            </a:r>
          </a:p>
        </p:txBody>
      </p:sp>
      <p:sp>
        <p:nvSpPr>
          <p:cNvPr id="85" name="Picture Placeholder 9">
            <a:extLst>
              <a:ext uri="{FF2B5EF4-FFF2-40B4-BE49-F238E27FC236}">
                <a16:creationId xmlns:a16="http://schemas.microsoft.com/office/drawing/2014/main" id="{D319C8D5-E3A6-45C8-8A64-1C1B70C90DD1}"/>
              </a:ext>
              <a:ext uri="{C183D7F6-B498-43B3-948B-1728B52AA6E4}">
                <adec:decorative xmlns:adec="http://schemas.microsoft.com/office/drawing/2017/decorative" val="0"/>
              </a:ext>
            </a:extLst>
          </p:cNvPr>
          <p:cNvSpPr>
            <a:spLocks noGrp="1"/>
          </p:cNvSpPr>
          <p:nvPr>
            <p:ph type="pic" sz="quarter" idx="40" hasCustomPrompt="1"/>
          </p:nvPr>
        </p:nvSpPr>
        <p:spPr>
          <a:xfrm>
            <a:off x="7305041" y="1335752"/>
            <a:ext cx="1391577" cy="1391576"/>
          </a:xfrm>
          <a:prstGeom prst="ellipse">
            <a:avLst/>
          </a:prstGeom>
        </p:spPr>
        <p:txBody>
          <a:bodyPr/>
          <a:lstStyle>
            <a:lvl1pPr marL="0" indent="0" algn="ctr">
              <a:buNone/>
              <a:defRPr sz="20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add photo</a:t>
            </a:r>
          </a:p>
        </p:txBody>
      </p:sp>
      <p:sp>
        <p:nvSpPr>
          <p:cNvPr id="87" name="Picture Placeholder 9">
            <a:extLst>
              <a:ext uri="{FF2B5EF4-FFF2-40B4-BE49-F238E27FC236}">
                <a16:creationId xmlns:a16="http://schemas.microsoft.com/office/drawing/2014/main" id="{01486F31-E79E-4E60-8749-B8036B3F096A}"/>
              </a:ext>
              <a:ext uri="{C183D7F6-B498-43B3-948B-1728B52AA6E4}">
                <adec:decorative xmlns:adec="http://schemas.microsoft.com/office/drawing/2017/decorative" val="0"/>
              </a:ext>
            </a:extLst>
          </p:cNvPr>
          <p:cNvSpPr>
            <a:spLocks noGrp="1"/>
          </p:cNvSpPr>
          <p:nvPr>
            <p:ph type="pic" sz="quarter" idx="41" hasCustomPrompt="1"/>
          </p:nvPr>
        </p:nvSpPr>
        <p:spPr>
          <a:xfrm>
            <a:off x="9384248" y="1326192"/>
            <a:ext cx="1391577" cy="1391576"/>
          </a:xfrm>
          <a:prstGeom prst="ellipse">
            <a:avLst/>
          </a:prstGeom>
        </p:spPr>
        <p:txBody>
          <a:bodyPr/>
          <a:lstStyle>
            <a:lvl1pPr marL="0" indent="0" algn="ctr">
              <a:buNone/>
              <a:defRPr sz="20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add photo</a:t>
            </a:r>
          </a:p>
        </p:txBody>
      </p:sp>
      <p:sp>
        <p:nvSpPr>
          <p:cNvPr id="37" name="Oval 36">
            <a:extLst>
              <a:ext uri="{FF2B5EF4-FFF2-40B4-BE49-F238E27FC236}">
                <a16:creationId xmlns:a16="http://schemas.microsoft.com/office/drawing/2014/main" id="{8139AA92-1781-41FF-9168-9F70B1CD9FB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3031536" y="1222122"/>
            <a:ext cx="1601183" cy="1601183"/>
          </a:xfrm>
          <a:prstGeom prst="ellipse">
            <a:avLst/>
          </a:prstGeom>
          <a:noFill/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1" name="Text Placeholder 14">
            <a:extLst>
              <a:ext uri="{FF2B5EF4-FFF2-40B4-BE49-F238E27FC236}">
                <a16:creationId xmlns:a16="http://schemas.microsoft.com/office/drawing/2014/main" id="{5FE36F90-735E-43D7-854A-0347B805053D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2796727" y="2972370"/>
            <a:ext cx="2085792" cy="2746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200" b="0" cap="all" spc="200" baseline="0">
                <a:solidFill>
                  <a:schemeClr val="accent6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Add Name</a:t>
            </a:r>
          </a:p>
        </p:txBody>
      </p:sp>
      <p:sp>
        <p:nvSpPr>
          <p:cNvPr id="42" name="Text Placeholder 14">
            <a:extLst>
              <a:ext uri="{FF2B5EF4-FFF2-40B4-BE49-F238E27FC236}">
                <a16:creationId xmlns:a16="http://schemas.microsoft.com/office/drawing/2014/main" id="{2D0125FE-7543-4B0C-8C50-D4F2949EE8A0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2896865" y="3198338"/>
            <a:ext cx="1885516" cy="365125"/>
          </a:xfrm>
          <a:prstGeom prst="rect">
            <a:avLst/>
          </a:prstGeom>
        </p:spPr>
        <p:txBody>
          <a:bodyPr/>
          <a:lstStyle>
            <a:lvl1pPr marL="0" indent="0" algn="ctr">
              <a:lnSpc>
                <a:spcPct val="90000"/>
              </a:lnSpc>
              <a:spcBef>
                <a:spcPts val="0"/>
              </a:spcBef>
              <a:buNone/>
              <a:defRPr sz="1000" cap="none" spc="0" baseline="0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Add title</a:t>
            </a:r>
          </a:p>
        </p:txBody>
      </p:sp>
      <p:sp>
        <p:nvSpPr>
          <p:cNvPr id="43" name="Text Placeholder 14">
            <a:extLst>
              <a:ext uri="{FF2B5EF4-FFF2-40B4-BE49-F238E27FC236}">
                <a16:creationId xmlns:a16="http://schemas.microsoft.com/office/drawing/2014/main" id="{839FFFF4-4A0D-40BD-B34D-CD03D03FBEC4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4898932" y="2972370"/>
            <a:ext cx="2085792" cy="2746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200" cap="all" spc="200" baseline="0">
                <a:solidFill>
                  <a:schemeClr val="accent6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Add Name</a:t>
            </a:r>
          </a:p>
        </p:txBody>
      </p:sp>
      <p:sp>
        <p:nvSpPr>
          <p:cNvPr id="44" name="Text Placeholder 14">
            <a:extLst>
              <a:ext uri="{FF2B5EF4-FFF2-40B4-BE49-F238E27FC236}">
                <a16:creationId xmlns:a16="http://schemas.microsoft.com/office/drawing/2014/main" id="{2697A53A-8491-4753-901E-02236DC0D5C4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4999070" y="3198338"/>
            <a:ext cx="1885516" cy="365125"/>
          </a:xfrm>
          <a:prstGeom prst="rect">
            <a:avLst/>
          </a:prstGeom>
        </p:spPr>
        <p:txBody>
          <a:bodyPr/>
          <a:lstStyle>
            <a:lvl1pPr marL="0" indent="0" algn="ctr">
              <a:lnSpc>
                <a:spcPct val="90000"/>
              </a:lnSpc>
              <a:spcBef>
                <a:spcPts val="0"/>
              </a:spcBef>
              <a:buNone/>
              <a:defRPr sz="1000" cap="none" spc="0" baseline="0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Add title</a:t>
            </a:r>
          </a:p>
        </p:txBody>
      </p:sp>
      <p:sp>
        <p:nvSpPr>
          <p:cNvPr id="45" name="Text Placeholder 14">
            <a:extLst>
              <a:ext uri="{FF2B5EF4-FFF2-40B4-BE49-F238E27FC236}">
                <a16:creationId xmlns:a16="http://schemas.microsoft.com/office/drawing/2014/main" id="{A51D26D1-89AE-43E7-8F1B-E28B18019F84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7000136" y="2972538"/>
            <a:ext cx="2085792" cy="2746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200" cap="all" spc="200" baseline="0">
                <a:solidFill>
                  <a:schemeClr val="accent6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Add Name</a:t>
            </a:r>
          </a:p>
        </p:txBody>
      </p:sp>
      <p:sp>
        <p:nvSpPr>
          <p:cNvPr id="46" name="Text Placeholder 14">
            <a:extLst>
              <a:ext uri="{FF2B5EF4-FFF2-40B4-BE49-F238E27FC236}">
                <a16:creationId xmlns:a16="http://schemas.microsoft.com/office/drawing/2014/main" id="{0191059F-A4F0-4F1C-8237-308B7AD3F97D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7100274" y="3198338"/>
            <a:ext cx="1885516" cy="365125"/>
          </a:xfrm>
          <a:prstGeom prst="rect">
            <a:avLst/>
          </a:prstGeom>
        </p:spPr>
        <p:txBody>
          <a:bodyPr/>
          <a:lstStyle>
            <a:lvl1pPr marL="0" indent="0" algn="ctr">
              <a:lnSpc>
                <a:spcPct val="90000"/>
              </a:lnSpc>
              <a:spcBef>
                <a:spcPts val="0"/>
              </a:spcBef>
              <a:buNone/>
              <a:defRPr sz="1000" cap="none" spc="0" baseline="0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Add title</a:t>
            </a:r>
          </a:p>
        </p:txBody>
      </p:sp>
      <p:sp>
        <p:nvSpPr>
          <p:cNvPr id="47" name="Text Placeholder 14">
            <a:extLst>
              <a:ext uri="{FF2B5EF4-FFF2-40B4-BE49-F238E27FC236}">
                <a16:creationId xmlns:a16="http://schemas.microsoft.com/office/drawing/2014/main" id="{CFCD3D62-2515-40AC-A8A1-F7786244B36F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9095950" y="2972370"/>
            <a:ext cx="2085792" cy="2746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200" cap="all" spc="200" baseline="0">
                <a:solidFill>
                  <a:schemeClr val="accent6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Add Name</a:t>
            </a:r>
          </a:p>
        </p:txBody>
      </p:sp>
      <p:sp>
        <p:nvSpPr>
          <p:cNvPr id="48" name="Text Placeholder 14">
            <a:extLst>
              <a:ext uri="{FF2B5EF4-FFF2-40B4-BE49-F238E27FC236}">
                <a16:creationId xmlns:a16="http://schemas.microsoft.com/office/drawing/2014/main" id="{96332DF1-A140-4DDE-9D59-EEF6D503A8D7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9196088" y="3198338"/>
            <a:ext cx="1885516" cy="365125"/>
          </a:xfrm>
          <a:prstGeom prst="rect">
            <a:avLst/>
          </a:prstGeom>
        </p:spPr>
        <p:txBody>
          <a:bodyPr/>
          <a:lstStyle>
            <a:lvl1pPr marL="0" indent="0" algn="ctr">
              <a:lnSpc>
                <a:spcPct val="90000"/>
              </a:lnSpc>
              <a:spcBef>
                <a:spcPts val="0"/>
              </a:spcBef>
              <a:buNone/>
              <a:defRPr sz="1000" cap="none" spc="0" baseline="0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Add title</a:t>
            </a:r>
          </a:p>
        </p:txBody>
      </p:sp>
      <p:sp>
        <p:nvSpPr>
          <p:cNvPr id="97" name="Picture Placeholder 9">
            <a:extLst>
              <a:ext uri="{FF2B5EF4-FFF2-40B4-BE49-F238E27FC236}">
                <a16:creationId xmlns:a16="http://schemas.microsoft.com/office/drawing/2014/main" id="{74EEDA10-EB71-4CAE-80C3-9C8B46E6DF07}"/>
              </a:ext>
            </a:extLst>
          </p:cNvPr>
          <p:cNvSpPr>
            <a:spLocks noGrp="1"/>
          </p:cNvSpPr>
          <p:nvPr>
            <p:ph type="pic" sz="quarter" idx="42" hasCustomPrompt="1"/>
          </p:nvPr>
        </p:nvSpPr>
        <p:spPr>
          <a:xfrm>
            <a:off x="3136338" y="3967833"/>
            <a:ext cx="1391577" cy="1391576"/>
          </a:xfrm>
          <a:prstGeom prst="ellipse">
            <a:avLst/>
          </a:prstGeom>
        </p:spPr>
        <p:txBody>
          <a:bodyPr/>
          <a:lstStyle>
            <a:lvl1pPr marL="0" indent="0" algn="ctr">
              <a:buNone/>
              <a:defRPr sz="20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add photo</a:t>
            </a:r>
          </a:p>
        </p:txBody>
      </p:sp>
      <p:sp>
        <p:nvSpPr>
          <p:cNvPr id="99" name="Picture Placeholder 9">
            <a:extLst>
              <a:ext uri="{FF2B5EF4-FFF2-40B4-BE49-F238E27FC236}">
                <a16:creationId xmlns:a16="http://schemas.microsoft.com/office/drawing/2014/main" id="{B9B031BF-4314-4A3C-B53C-3958CC4E6228}"/>
              </a:ext>
            </a:extLst>
          </p:cNvPr>
          <p:cNvSpPr>
            <a:spLocks noGrp="1"/>
          </p:cNvSpPr>
          <p:nvPr>
            <p:ph type="pic" sz="quarter" idx="43" hasCustomPrompt="1"/>
          </p:nvPr>
        </p:nvSpPr>
        <p:spPr>
          <a:xfrm>
            <a:off x="5209990" y="3967100"/>
            <a:ext cx="1391577" cy="1391576"/>
          </a:xfrm>
          <a:prstGeom prst="ellipse">
            <a:avLst/>
          </a:prstGeom>
        </p:spPr>
        <p:txBody>
          <a:bodyPr/>
          <a:lstStyle>
            <a:lvl1pPr marL="0" indent="0" algn="ctr">
              <a:buNone/>
              <a:defRPr sz="20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add photo</a:t>
            </a:r>
          </a:p>
        </p:txBody>
      </p:sp>
      <p:sp>
        <p:nvSpPr>
          <p:cNvPr id="101" name="Picture Placeholder 9">
            <a:extLst>
              <a:ext uri="{FF2B5EF4-FFF2-40B4-BE49-F238E27FC236}">
                <a16:creationId xmlns:a16="http://schemas.microsoft.com/office/drawing/2014/main" id="{BC693B9A-3B30-4605-8EB8-2F155D0A4D7C}"/>
              </a:ext>
            </a:extLst>
          </p:cNvPr>
          <p:cNvSpPr>
            <a:spLocks noGrp="1"/>
          </p:cNvSpPr>
          <p:nvPr>
            <p:ph type="pic" sz="quarter" idx="44" hasCustomPrompt="1"/>
          </p:nvPr>
        </p:nvSpPr>
        <p:spPr>
          <a:xfrm>
            <a:off x="7305040" y="3976660"/>
            <a:ext cx="1391577" cy="1391576"/>
          </a:xfrm>
          <a:prstGeom prst="ellipse">
            <a:avLst/>
          </a:prstGeom>
        </p:spPr>
        <p:txBody>
          <a:bodyPr/>
          <a:lstStyle>
            <a:lvl1pPr marL="0" indent="0" algn="ctr">
              <a:buNone/>
              <a:defRPr sz="20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add photo</a:t>
            </a:r>
          </a:p>
        </p:txBody>
      </p:sp>
      <p:sp>
        <p:nvSpPr>
          <p:cNvPr id="103" name="Picture Placeholder 9">
            <a:extLst>
              <a:ext uri="{FF2B5EF4-FFF2-40B4-BE49-F238E27FC236}">
                <a16:creationId xmlns:a16="http://schemas.microsoft.com/office/drawing/2014/main" id="{B4CC215D-FD31-4423-900D-14FF4F457AFA}"/>
              </a:ext>
            </a:extLst>
          </p:cNvPr>
          <p:cNvSpPr>
            <a:spLocks noGrp="1"/>
          </p:cNvSpPr>
          <p:nvPr>
            <p:ph type="pic" sz="quarter" idx="45" hasCustomPrompt="1"/>
          </p:nvPr>
        </p:nvSpPr>
        <p:spPr>
          <a:xfrm>
            <a:off x="9384247" y="3967100"/>
            <a:ext cx="1391577" cy="1391576"/>
          </a:xfrm>
          <a:prstGeom prst="ellipse">
            <a:avLst/>
          </a:prstGeom>
        </p:spPr>
        <p:txBody>
          <a:bodyPr/>
          <a:lstStyle>
            <a:lvl1pPr marL="0" indent="0" algn="ctr">
              <a:buNone/>
              <a:defRPr sz="20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add photo</a:t>
            </a:r>
          </a:p>
        </p:txBody>
      </p:sp>
      <p:sp>
        <p:nvSpPr>
          <p:cNvPr id="73" name="Text Placeholder 14">
            <a:extLst>
              <a:ext uri="{FF2B5EF4-FFF2-40B4-BE49-F238E27FC236}">
                <a16:creationId xmlns:a16="http://schemas.microsoft.com/office/drawing/2014/main" id="{D4954E76-6CE5-4657-B73B-9875EBBEE003}"/>
              </a:ext>
            </a:extLst>
          </p:cNvPr>
          <p:cNvSpPr>
            <a:spLocks noGrp="1"/>
          </p:cNvSpPr>
          <p:nvPr>
            <p:ph type="body" sz="quarter" idx="31" hasCustomPrompt="1"/>
          </p:nvPr>
        </p:nvSpPr>
        <p:spPr>
          <a:xfrm>
            <a:off x="2796727" y="5587307"/>
            <a:ext cx="2085792" cy="2746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200" cap="all" spc="200" baseline="0">
                <a:solidFill>
                  <a:schemeClr val="accent6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Add Name</a:t>
            </a:r>
          </a:p>
        </p:txBody>
      </p:sp>
      <p:sp>
        <p:nvSpPr>
          <p:cNvPr id="74" name="Text Placeholder 14">
            <a:extLst>
              <a:ext uri="{FF2B5EF4-FFF2-40B4-BE49-F238E27FC236}">
                <a16:creationId xmlns:a16="http://schemas.microsoft.com/office/drawing/2014/main" id="{E361B92F-F111-450A-A880-C34503792307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2896865" y="5813275"/>
            <a:ext cx="1885516" cy="365125"/>
          </a:xfrm>
          <a:prstGeom prst="rect">
            <a:avLst/>
          </a:prstGeom>
        </p:spPr>
        <p:txBody>
          <a:bodyPr/>
          <a:lstStyle>
            <a:lvl1pPr marL="0" indent="0" algn="ctr">
              <a:lnSpc>
                <a:spcPct val="90000"/>
              </a:lnSpc>
              <a:spcBef>
                <a:spcPts val="0"/>
              </a:spcBef>
              <a:buNone/>
              <a:defRPr sz="1000" cap="none" spc="0" baseline="0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Add title</a:t>
            </a:r>
          </a:p>
        </p:txBody>
      </p:sp>
      <p:sp>
        <p:nvSpPr>
          <p:cNvPr id="75" name="Text Placeholder 14">
            <a:extLst>
              <a:ext uri="{FF2B5EF4-FFF2-40B4-BE49-F238E27FC236}">
                <a16:creationId xmlns:a16="http://schemas.microsoft.com/office/drawing/2014/main" id="{375C0FEC-10E7-43EA-953F-8CB9B43D05D4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4898932" y="5587307"/>
            <a:ext cx="2085792" cy="2746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200" cap="all" spc="200" baseline="0">
                <a:solidFill>
                  <a:schemeClr val="accent6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Add Name</a:t>
            </a:r>
          </a:p>
        </p:txBody>
      </p:sp>
      <p:sp>
        <p:nvSpPr>
          <p:cNvPr id="76" name="Text Placeholder 14">
            <a:extLst>
              <a:ext uri="{FF2B5EF4-FFF2-40B4-BE49-F238E27FC236}">
                <a16:creationId xmlns:a16="http://schemas.microsoft.com/office/drawing/2014/main" id="{84B1D0A0-DE01-44D1-9B3D-C05DBE9FF754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4999070" y="5813275"/>
            <a:ext cx="1885516" cy="365125"/>
          </a:xfrm>
          <a:prstGeom prst="rect">
            <a:avLst/>
          </a:prstGeom>
        </p:spPr>
        <p:txBody>
          <a:bodyPr/>
          <a:lstStyle>
            <a:lvl1pPr marL="0" indent="0" algn="ctr">
              <a:lnSpc>
                <a:spcPct val="90000"/>
              </a:lnSpc>
              <a:spcBef>
                <a:spcPts val="0"/>
              </a:spcBef>
              <a:buNone/>
              <a:defRPr sz="1000" cap="none" spc="0" baseline="0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Add title</a:t>
            </a:r>
          </a:p>
        </p:txBody>
      </p:sp>
      <p:sp>
        <p:nvSpPr>
          <p:cNvPr id="77" name="Text Placeholder 14">
            <a:extLst>
              <a:ext uri="{FF2B5EF4-FFF2-40B4-BE49-F238E27FC236}">
                <a16:creationId xmlns:a16="http://schemas.microsoft.com/office/drawing/2014/main" id="{DB6914BB-9516-4473-A02F-1A325FA7EF4F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7000136" y="5587475"/>
            <a:ext cx="2085792" cy="2746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200" cap="all" spc="200" baseline="0">
                <a:solidFill>
                  <a:schemeClr val="accent6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Add Name</a:t>
            </a:r>
          </a:p>
        </p:txBody>
      </p:sp>
      <p:sp>
        <p:nvSpPr>
          <p:cNvPr id="78" name="Text Placeholder 14">
            <a:extLst>
              <a:ext uri="{FF2B5EF4-FFF2-40B4-BE49-F238E27FC236}">
                <a16:creationId xmlns:a16="http://schemas.microsoft.com/office/drawing/2014/main" id="{FEE30418-F1D4-4D16-A984-FAA6CA0C74BF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7100274" y="5813275"/>
            <a:ext cx="1885516" cy="365125"/>
          </a:xfrm>
          <a:prstGeom prst="rect">
            <a:avLst/>
          </a:prstGeom>
        </p:spPr>
        <p:txBody>
          <a:bodyPr/>
          <a:lstStyle>
            <a:lvl1pPr marL="0" indent="0" algn="ctr">
              <a:lnSpc>
                <a:spcPct val="90000"/>
              </a:lnSpc>
              <a:spcBef>
                <a:spcPts val="0"/>
              </a:spcBef>
              <a:buNone/>
              <a:defRPr sz="1000" cap="none" spc="0" baseline="0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Add title</a:t>
            </a:r>
          </a:p>
        </p:txBody>
      </p:sp>
      <p:sp>
        <p:nvSpPr>
          <p:cNvPr id="79" name="Text Placeholder 14">
            <a:extLst>
              <a:ext uri="{FF2B5EF4-FFF2-40B4-BE49-F238E27FC236}">
                <a16:creationId xmlns:a16="http://schemas.microsoft.com/office/drawing/2014/main" id="{6D336D9D-1BA1-44AE-96D0-3ABDA2E02FB5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9095950" y="5587307"/>
            <a:ext cx="2085792" cy="2746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200" cap="all" spc="200" baseline="0">
                <a:solidFill>
                  <a:schemeClr val="accent6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Add Name</a:t>
            </a:r>
          </a:p>
        </p:txBody>
      </p:sp>
      <p:sp>
        <p:nvSpPr>
          <p:cNvPr id="80" name="Text Placeholder 14">
            <a:extLst>
              <a:ext uri="{FF2B5EF4-FFF2-40B4-BE49-F238E27FC236}">
                <a16:creationId xmlns:a16="http://schemas.microsoft.com/office/drawing/2014/main" id="{6CFC9B87-2AEB-414D-90C4-B7F8F4AA9080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9192018" y="5813275"/>
            <a:ext cx="1885515" cy="365125"/>
          </a:xfrm>
          <a:prstGeom prst="rect">
            <a:avLst/>
          </a:prstGeom>
        </p:spPr>
        <p:txBody>
          <a:bodyPr/>
          <a:lstStyle>
            <a:lvl1pPr marL="0" indent="0" algn="ctr">
              <a:lnSpc>
                <a:spcPct val="90000"/>
              </a:lnSpc>
              <a:spcBef>
                <a:spcPts val="0"/>
              </a:spcBef>
              <a:buNone/>
              <a:defRPr sz="1000" cap="none" spc="0" baseline="0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Add title</a:t>
            </a:r>
          </a:p>
        </p:txBody>
      </p:sp>
      <p:sp>
        <p:nvSpPr>
          <p:cNvPr id="82" name="Oval 81">
            <a:extLst>
              <a:ext uri="{FF2B5EF4-FFF2-40B4-BE49-F238E27FC236}">
                <a16:creationId xmlns:a16="http://schemas.microsoft.com/office/drawing/2014/main" id="{9DC42105-8FBF-4317-8822-399B1F791AB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5105188" y="1221389"/>
            <a:ext cx="1601183" cy="1601183"/>
          </a:xfrm>
          <a:prstGeom prst="ellipse">
            <a:avLst/>
          </a:prstGeom>
          <a:noFill/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6" name="Oval 85">
            <a:extLst>
              <a:ext uri="{FF2B5EF4-FFF2-40B4-BE49-F238E27FC236}">
                <a16:creationId xmlns:a16="http://schemas.microsoft.com/office/drawing/2014/main" id="{644C80F9-E615-4699-A719-131E6201176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7200238" y="1230949"/>
            <a:ext cx="1601183" cy="1601183"/>
          </a:xfrm>
          <a:prstGeom prst="ellipse">
            <a:avLst/>
          </a:prstGeom>
          <a:noFill/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8" name="Oval 87">
            <a:extLst>
              <a:ext uri="{FF2B5EF4-FFF2-40B4-BE49-F238E27FC236}">
                <a16:creationId xmlns:a16="http://schemas.microsoft.com/office/drawing/2014/main" id="{191882A0-07C5-40D6-9520-02882775B26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9279445" y="1221389"/>
            <a:ext cx="1601183" cy="1601183"/>
          </a:xfrm>
          <a:prstGeom prst="ellipse">
            <a:avLst/>
          </a:prstGeom>
          <a:noFill/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8" name="Oval 97">
            <a:extLst>
              <a:ext uri="{FF2B5EF4-FFF2-40B4-BE49-F238E27FC236}">
                <a16:creationId xmlns:a16="http://schemas.microsoft.com/office/drawing/2014/main" id="{242E90BB-F1EA-466F-939C-623189DF3AD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3031535" y="3863030"/>
            <a:ext cx="1601183" cy="1601183"/>
          </a:xfrm>
          <a:prstGeom prst="ellipse">
            <a:avLst/>
          </a:prstGeom>
          <a:noFill/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0" name="Oval 99">
            <a:extLst>
              <a:ext uri="{FF2B5EF4-FFF2-40B4-BE49-F238E27FC236}">
                <a16:creationId xmlns:a16="http://schemas.microsoft.com/office/drawing/2014/main" id="{CBBFD36F-B307-4513-ABAD-4A02FF73717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5105187" y="3862297"/>
            <a:ext cx="1601183" cy="1601183"/>
          </a:xfrm>
          <a:prstGeom prst="ellipse">
            <a:avLst/>
          </a:prstGeom>
          <a:noFill/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2" name="Oval 101">
            <a:extLst>
              <a:ext uri="{FF2B5EF4-FFF2-40B4-BE49-F238E27FC236}">
                <a16:creationId xmlns:a16="http://schemas.microsoft.com/office/drawing/2014/main" id="{2E69D0B1-6D57-4A70-9C3C-F3A072AAA3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7200237" y="3871857"/>
            <a:ext cx="1601183" cy="1601183"/>
          </a:xfrm>
          <a:prstGeom prst="ellipse">
            <a:avLst/>
          </a:prstGeom>
          <a:noFill/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4" name="Oval 103">
            <a:extLst>
              <a:ext uri="{FF2B5EF4-FFF2-40B4-BE49-F238E27FC236}">
                <a16:creationId xmlns:a16="http://schemas.microsoft.com/office/drawing/2014/main" id="{95C6593C-7D72-47FB-AACE-F8848EAFA3A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9279444" y="3862297"/>
            <a:ext cx="1601183" cy="1601183"/>
          </a:xfrm>
          <a:prstGeom prst="ellipse">
            <a:avLst/>
          </a:prstGeom>
          <a:noFill/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5" name="Footer Placeholder 15">
            <a:extLst>
              <a:ext uri="{FF2B5EF4-FFF2-40B4-BE49-F238E27FC236}">
                <a16:creationId xmlns:a16="http://schemas.microsoft.com/office/drawing/2014/main" id="{75E80FB1-82CC-4144-A899-130449B1AC1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 rot="5400000">
            <a:off x="10541127" y="1408176"/>
            <a:ext cx="2770499" cy="365125"/>
          </a:xfrm>
          <a:prstGeom prst="rect">
            <a:avLst/>
          </a:prstGeom>
        </p:spPr>
        <p:txBody>
          <a:bodyPr anchor="ctr"/>
          <a:lstStyle>
            <a:lvl1pPr algn="r">
              <a:defRPr sz="900" cap="all" spc="400" baseline="0">
                <a:solidFill>
                  <a:schemeClr val="bg1"/>
                </a:solidFill>
                <a:latin typeface="+mj-lt"/>
              </a:defRPr>
            </a:lvl1pPr>
          </a:lstStyle>
          <a:p>
            <a:r>
              <a:rPr lang="en-US" dirty="0"/>
              <a:t>PRESENTATION TITLE</a:t>
            </a:r>
          </a:p>
        </p:txBody>
      </p:sp>
      <p:sp>
        <p:nvSpPr>
          <p:cNvPr id="106" name="Slide Number Placeholder 16">
            <a:extLst>
              <a:ext uri="{FF2B5EF4-FFF2-40B4-BE49-F238E27FC236}">
                <a16:creationId xmlns:a16="http://schemas.microsoft.com/office/drawing/2014/main" id="{10233900-5A86-4114-B6F5-3A0EA053C02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519019" y="3164804"/>
            <a:ext cx="545911" cy="580029"/>
          </a:xfrm>
          <a:prstGeom prst="rect">
            <a:avLst/>
          </a:prstGeom>
        </p:spPr>
        <p:txBody>
          <a:bodyPr anchor="ctr"/>
          <a:lstStyle>
            <a:lvl1pPr algn="r">
              <a:defRPr sz="1600">
                <a:solidFill>
                  <a:schemeClr val="accent6"/>
                </a:solidFill>
                <a:latin typeface="+mn-lt"/>
              </a:defRPr>
            </a:lvl1pPr>
          </a:lstStyle>
          <a:p>
            <a:pPr>
              <a:defRPr/>
            </a:pPr>
            <a:fld id="{8D1FC6F8-0BCD-47E9-9C64-690771D9C143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sp>
        <p:nvSpPr>
          <p:cNvPr id="107" name="Date Placeholder 14">
            <a:extLst>
              <a:ext uri="{FF2B5EF4-FFF2-40B4-BE49-F238E27FC236}">
                <a16:creationId xmlns:a16="http://schemas.microsoft.com/office/drawing/2014/main" id="{FD1BC0B7-CAA7-4673-9A20-4EFEDC54FC4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 rot="5400000">
            <a:off x="10595991" y="5074920"/>
            <a:ext cx="2647667" cy="365125"/>
          </a:xfrm>
          <a:prstGeom prst="rect">
            <a:avLst/>
          </a:prstGeom>
        </p:spPr>
        <p:txBody>
          <a:bodyPr anchor="ctr"/>
          <a:lstStyle>
            <a:lvl1pPr>
              <a:defRPr sz="900" spc="400" baseline="0">
                <a:solidFill>
                  <a:schemeClr val="bg1"/>
                </a:solidFill>
                <a:latin typeface="+mj-lt"/>
              </a:defRPr>
            </a:lvl1pPr>
          </a:lstStyle>
          <a:p>
            <a:pPr>
              <a:defRPr/>
            </a:pPr>
            <a:r>
              <a:rPr lang="en-US" cap="all" dirty="0"/>
              <a:t>May 21, 20XX</a:t>
            </a:r>
          </a:p>
        </p:txBody>
      </p:sp>
    </p:spTree>
    <p:extLst>
      <p:ext uri="{BB962C8B-B14F-4D97-AF65-F5344CB8AC3E}">
        <p14:creationId xmlns:p14="http://schemas.microsoft.com/office/powerpoint/2010/main" val="180233339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und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" name="Graphic 49">
            <a:extLst>
              <a:ext uri="{FF2B5EF4-FFF2-40B4-BE49-F238E27FC236}">
                <a16:creationId xmlns:a16="http://schemas.microsoft.com/office/drawing/2014/main" id="{17DE9787-F8D7-4BBC-B3C0-144EEF47302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CB7F666A-7AF7-4FC6-99DD-E06ED83C2E8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131507" y="412356"/>
            <a:ext cx="5561556" cy="567670"/>
          </a:xfrm>
          <a:prstGeom prst="rect">
            <a:avLst/>
          </a:prstGeom>
        </p:spPr>
        <p:txBody>
          <a:bodyPr/>
          <a:lstStyle>
            <a:lvl1pPr algn="ctr">
              <a:defRPr sz="2800" cap="all" spc="400" baseline="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45" name="Text Placeholder 10">
            <a:extLst>
              <a:ext uri="{FF2B5EF4-FFF2-40B4-BE49-F238E27FC236}">
                <a16:creationId xmlns:a16="http://schemas.microsoft.com/office/drawing/2014/main" id="{F2A51B67-A536-47ED-9C35-D2A4CF043420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930273" y="2216292"/>
            <a:ext cx="1611892" cy="1151632"/>
          </a:xfrm>
          <a:prstGeom prst="rect">
            <a:avLst/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4000" cap="all" spc="400" baseline="0">
                <a:solidFill>
                  <a:schemeClr val="accent5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Add title</a:t>
            </a:r>
          </a:p>
        </p:txBody>
      </p:sp>
      <p:sp>
        <p:nvSpPr>
          <p:cNvPr id="49" name="Text Placeholder 10">
            <a:extLst>
              <a:ext uri="{FF2B5EF4-FFF2-40B4-BE49-F238E27FC236}">
                <a16:creationId xmlns:a16="http://schemas.microsoft.com/office/drawing/2014/main" id="{22B9C39F-D011-4AC3-A4D5-F61A1CB3650B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3613801" y="2216293"/>
            <a:ext cx="1611892" cy="1151632"/>
          </a:xfrm>
          <a:prstGeom prst="rect">
            <a:avLst/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4000" cap="all" spc="400" baseline="0">
                <a:solidFill>
                  <a:schemeClr val="accent6">
                    <a:lumMod val="75000"/>
                  </a:schemeClr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Add title</a:t>
            </a:r>
          </a:p>
        </p:txBody>
      </p:sp>
      <p:sp>
        <p:nvSpPr>
          <p:cNvPr id="47" name="Text Placeholder 10">
            <a:extLst>
              <a:ext uri="{FF2B5EF4-FFF2-40B4-BE49-F238E27FC236}">
                <a16:creationId xmlns:a16="http://schemas.microsoft.com/office/drawing/2014/main" id="{4ACDF114-02BD-4A37-9BE7-AA8094B7CD20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6297329" y="2216293"/>
            <a:ext cx="1611892" cy="1151632"/>
          </a:xfrm>
          <a:prstGeom prst="rect">
            <a:avLst/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4000" cap="all" spc="400" baseline="0">
                <a:solidFill>
                  <a:schemeClr val="accent1">
                    <a:lumMod val="50000"/>
                    <a:lumOff val="50000"/>
                  </a:schemeClr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Add title</a:t>
            </a:r>
          </a:p>
        </p:txBody>
      </p:sp>
      <p:sp>
        <p:nvSpPr>
          <p:cNvPr id="48" name="Text Placeholder 10">
            <a:extLst>
              <a:ext uri="{FF2B5EF4-FFF2-40B4-BE49-F238E27FC236}">
                <a16:creationId xmlns:a16="http://schemas.microsoft.com/office/drawing/2014/main" id="{E3852728-C736-414F-BEC0-31AB3A704D1D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8980856" y="2216293"/>
            <a:ext cx="1611892" cy="1151632"/>
          </a:xfrm>
          <a:prstGeom prst="rect">
            <a:avLst/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4000" cap="all" spc="400" baseline="0">
                <a:solidFill>
                  <a:schemeClr val="accent3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Add title</a:t>
            </a:r>
          </a:p>
        </p:txBody>
      </p:sp>
      <p:sp>
        <p:nvSpPr>
          <p:cNvPr id="37" name="Text Placeholder 14">
            <a:extLst>
              <a:ext uri="{FF2B5EF4-FFF2-40B4-BE49-F238E27FC236}">
                <a16:creationId xmlns:a16="http://schemas.microsoft.com/office/drawing/2014/main" id="{6B731840-A0DA-423D-9AD1-D542C17BA99A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545026" y="3927568"/>
            <a:ext cx="2382386" cy="613702"/>
          </a:xfrm>
          <a:prstGeom prst="rect">
            <a:avLst/>
          </a:prstGeom>
        </p:spPr>
        <p:txBody>
          <a:bodyPr anchor="b"/>
          <a:lstStyle>
            <a:lvl1pPr mar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 cap="none" spc="200" baseline="0">
                <a:solidFill>
                  <a:schemeClr val="accent5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Click to add title</a:t>
            </a:r>
          </a:p>
        </p:txBody>
      </p:sp>
      <p:sp>
        <p:nvSpPr>
          <p:cNvPr id="38" name="Text Placeholder 14">
            <a:extLst>
              <a:ext uri="{FF2B5EF4-FFF2-40B4-BE49-F238E27FC236}">
                <a16:creationId xmlns:a16="http://schemas.microsoft.com/office/drawing/2014/main" id="{1E47A2D3-1E75-488B-A7B8-CB951C8CFBF3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545026" y="4519311"/>
            <a:ext cx="2382386" cy="857935"/>
          </a:xfrm>
          <a:prstGeom prst="rect">
            <a:avLst/>
          </a:prstGeom>
        </p:spPr>
        <p:txBody>
          <a:bodyPr/>
          <a:lstStyle>
            <a:lvl1pPr marL="0" indent="0" algn="ctr">
              <a:lnSpc>
                <a:spcPct val="125000"/>
              </a:lnSpc>
              <a:spcBef>
                <a:spcPts val="0"/>
              </a:spcBef>
              <a:buNone/>
              <a:defRPr sz="1200" cap="none" spc="0" baseline="0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Click to add text</a:t>
            </a:r>
          </a:p>
        </p:txBody>
      </p:sp>
      <p:sp>
        <p:nvSpPr>
          <p:cNvPr id="39" name="Text Placeholder 14">
            <a:extLst>
              <a:ext uri="{FF2B5EF4-FFF2-40B4-BE49-F238E27FC236}">
                <a16:creationId xmlns:a16="http://schemas.microsoft.com/office/drawing/2014/main" id="{2D6ADA9B-155A-4D54-8FCB-993ADEDA7934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3228554" y="3927568"/>
            <a:ext cx="2382386" cy="613702"/>
          </a:xfrm>
          <a:prstGeom prst="rect">
            <a:avLst/>
          </a:prstGeom>
        </p:spPr>
        <p:txBody>
          <a:bodyPr anchor="b"/>
          <a:lstStyle>
            <a:lvl1pPr mar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 cap="none" spc="200" baseline="0">
                <a:solidFill>
                  <a:schemeClr val="accent6">
                    <a:lumMod val="75000"/>
                  </a:schemeClr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Click to add title</a:t>
            </a:r>
          </a:p>
        </p:txBody>
      </p:sp>
      <p:sp>
        <p:nvSpPr>
          <p:cNvPr id="40" name="Text Placeholder 14">
            <a:extLst>
              <a:ext uri="{FF2B5EF4-FFF2-40B4-BE49-F238E27FC236}">
                <a16:creationId xmlns:a16="http://schemas.microsoft.com/office/drawing/2014/main" id="{EF3CF6C8-7D4D-4E50-B616-0431BD4830E4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3228554" y="4519311"/>
            <a:ext cx="2382386" cy="857935"/>
          </a:xfrm>
          <a:prstGeom prst="rect">
            <a:avLst/>
          </a:prstGeom>
        </p:spPr>
        <p:txBody>
          <a:bodyPr/>
          <a:lstStyle>
            <a:lvl1pPr marL="0" indent="0" algn="ctr">
              <a:lnSpc>
                <a:spcPct val="125000"/>
              </a:lnSpc>
              <a:spcBef>
                <a:spcPts val="0"/>
              </a:spcBef>
              <a:buNone/>
              <a:defRPr sz="1200" cap="none" spc="0" baseline="0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Click to add text</a:t>
            </a:r>
          </a:p>
        </p:txBody>
      </p:sp>
      <p:sp>
        <p:nvSpPr>
          <p:cNvPr id="41" name="Text Placeholder 14">
            <a:extLst>
              <a:ext uri="{FF2B5EF4-FFF2-40B4-BE49-F238E27FC236}">
                <a16:creationId xmlns:a16="http://schemas.microsoft.com/office/drawing/2014/main" id="{1CDF49FC-54E3-44AE-A97C-193A25AD6CB3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5912082" y="3927568"/>
            <a:ext cx="2382386" cy="613702"/>
          </a:xfrm>
          <a:prstGeom prst="rect">
            <a:avLst/>
          </a:prstGeom>
        </p:spPr>
        <p:txBody>
          <a:bodyPr anchor="b"/>
          <a:lstStyle>
            <a:lvl1pPr mar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 cap="none" spc="200" baseline="0">
                <a:solidFill>
                  <a:schemeClr val="accent1">
                    <a:lumMod val="50000"/>
                    <a:lumOff val="50000"/>
                  </a:schemeClr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Click to add title</a:t>
            </a:r>
          </a:p>
        </p:txBody>
      </p:sp>
      <p:sp>
        <p:nvSpPr>
          <p:cNvPr id="42" name="Text Placeholder 14">
            <a:extLst>
              <a:ext uri="{FF2B5EF4-FFF2-40B4-BE49-F238E27FC236}">
                <a16:creationId xmlns:a16="http://schemas.microsoft.com/office/drawing/2014/main" id="{742DE5D9-5D04-4F7F-9F34-704818185832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5912082" y="4519311"/>
            <a:ext cx="2382386" cy="857935"/>
          </a:xfrm>
          <a:prstGeom prst="rect">
            <a:avLst/>
          </a:prstGeom>
        </p:spPr>
        <p:txBody>
          <a:bodyPr/>
          <a:lstStyle>
            <a:lvl1pPr marL="0" indent="0" algn="ctr">
              <a:lnSpc>
                <a:spcPct val="125000"/>
              </a:lnSpc>
              <a:spcBef>
                <a:spcPts val="0"/>
              </a:spcBef>
              <a:buNone/>
              <a:defRPr sz="1200" cap="none" spc="0" baseline="0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Click to add text</a:t>
            </a:r>
          </a:p>
        </p:txBody>
      </p:sp>
      <p:sp>
        <p:nvSpPr>
          <p:cNvPr id="43" name="Text Placeholder 14">
            <a:extLst>
              <a:ext uri="{FF2B5EF4-FFF2-40B4-BE49-F238E27FC236}">
                <a16:creationId xmlns:a16="http://schemas.microsoft.com/office/drawing/2014/main" id="{5F0B8140-B940-4531-9562-8D79015D9413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8595609" y="3927568"/>
            <a:ext cx="2382386" cy="613702"/>
          </a:xfrm>
          <a:prstGeom prst="rect">
            <a:avLst/>
          </a:prstGeom>
        </p:spPr>
        <p:txBody>
          <a:bodyPr anchor="b"/>
          <a:lstStyle>
            <a:lvl1pPr mar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 cap="none" spc="200" baseline="0">
                <a:solidFill>
                  <a:schemeClr val="accent3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Click to add title</a:t>
            </a:r>
          </a:p>
        </p:txBody>
      </p:sp>
      <p:sp>
        <p:nvSpPr>
          <p:cNvPr id="44" name="Text Placeholder 14">
            <a:extLst>
              <a:ext uri="{FF2B5EF4-FFF2-40B4-BE49-F238E27FC236}">
                <a16:creationId xmlns:a16="http://schemas.microsoft.com/office/drawing/2014/main" id="{849CC034-065E-48F0-985D-B80C15200238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8595609" y="4519311"/>
            <a:ext cx="2382386" cy="857935"/>
          </a:xfrm>
          <a:prstGeom prst="rect">
            <a:avLst/>
          </a:prstGeom>
        </p:spPr>
        <p:txBody>
          <a:bodyPr/>
          <a:lstStyle>
            <a:lvl1pPr marL="0" indent="0" algn="ctr">
              <a:lnSpc>
                <a:spcPct val="125000"/>
              </a:lnSpc>
              <a:spcBef>
                <a:spcPts val="0"/>
              </a:spcBef>
              <a:buNone/>
              <a:defRPr sz="1200" cap="none" spc="0" baseline="0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Click to add text</a:t>
            </a:r>
          </a:p>
        </p:txBody>
      </p:sp>
      <p:sp>
        <p:nvSpPr>
          <p:cNvPr id="12" name="Footer Placeholder 15">
            <a:extLst>
              <a:ext uri="{FF2B5EF4-FFF2-40B4-BE49-F238E27FC236}">
                <a16:creationId xmlns:a16="http://schemas.microsoft.com/office/drawing/2014/main" id="{8035ED58-36EB-4147-BCAF-919ADD4DD58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 rot="5400000">
            <a:off x="10541127" y="1408176"/>
            <a:ext cx="2770499" cy="365125"/>
          </a:xfrm>
          <a:prstGeom prst="rect">
            <a:avLst/>
          </a:prstGeom>
        </p:spPr>
        <p:txBody>
          <a:bodyPr anchor="ctr"/>
          <a:lstStyle>
            <a:lvl1pPr algn="r">
              <a:defRPr sz="900" cap="all" spc="400" baseline="0">
                <a:solidFill>
                  <a:schemeClr val="bg1"/>
                </a:solidFill>
                <a:latin typeface="+mj-lt"/>
              </a:defRPr>
            </a:lvl1pPr>
          </a:lstStyle>
          <a:p>
            <a:r>
              <a:rPr lang="en-US" dirty="0"/>
              <a:t>PRESENTATION TITLE</a:t>
            </a:r>
          </a:p>
        </p:txBody>
      </p:sp>
      <p:sp>
        <p:nvSpPr>
          <p:cNvPr id="13" name="Slide Number Placeholder 16">
            <a:extLst>
              <a:ext uri="{FF2B5EF4-FFF2-40B4-BE49-F238E27FC236}">
                <a16:creationId xmlns:a16="http://schemas.microsoft.com/office/drawing/2014/main" id="{7D46932B-0FD6-4226-B251-4B815461214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519019" y="3164804"/>
            <a:ext cx="545911" cy="580029"/>
          </a:xfrm>
          <a:prstGeom prst="rect">
            <a:avLst/>
          </a:prstGeom>
        </p:spPr>
        <p:txBody>
          <a:bodyPr anchor="ctr"/>
          <a:lstStyle>
            <a:lvl1pPr algn="r">
              <a:defRPr sz="1600">
                <a:solidFill>
                  <a:schemeClr val="accent6"/>
                </a:solidFill>
                <a:latin typeface="+mn-lt"/>
              </a:defRPr>
            </a:lvl1pPr>
          </a:lstStyle>
          <a:p>
            <a:pPr>
              <a:defRPr/>
            </a:pPr>
            <a:fld id="{8D1FC6F8-0BCD-47E9-9C64-690771D9C143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sp>
        <p:nvSpPr>
          <p:cNvPr id="14" name="Date Placeholder 14">
            <a:extLst>
              <a:ext uri="{FF2B5EF4-FFF2-40B4-BE49-F238E27FC236}">
                <a16:creationId xmlns:a16="http://schemas.microsoft.com/office/drawing/2014/main" id="{56763F7F-D8C0-4AC6-96D0-C445984C5CB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 rot="5400000">
            <a:off x="10595991" y="5074920"/>
            <a:ext cx="2647667" cy="365125"/>
          </a:xfrm>
          <a:prstGeom prst="rect">
            <a:avLst/>
          </a:prstGeom>
        </p:spPr>
        <p:txBody>
          <a:bodyPr anchor="ctr"/>
          <a:lstStyle>
            <a:lvl1pPr>
              <a:defRPr sz="900" spc="400" baseline="0">
                <a:solidFill>
                  <a:schemeClr val="bg1"/>
                </a:solidFill>
                <a:latin typeface="+mj-lt"/>
              </a:defRPr>
            </a:lvl1pPr>
          </a:lstStyle>
          <a:p>
            <a:pPr>
              <a:defRPr/>
            </a:pPr>
            <a:r>
              <a:rPr lang="en-US" cap="all" dirty="0"/>
              <a:t>May 21, 20XX</a:t>
            </a:r>
          </a:p>
        </p:txBody>
      </p:sp>
    </p:spTree>
    <p:extLst>
      <p:ext uri="{BB962C8B-B14F-4D97-AF65-F5344CB8AC3E}">
        <p14:creationId xmlns:p14="http://schemas.microsoft.com/office/powerpoint/2010/main" val="73828153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ummar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Graphic 18">
            <a:extLst>
              <a:ext uri="{FF2B5EF4-FFF2-40B4-BE49-F238E27FC236}">
                <a16:creationId xmlns:a16="http://schemas.microsoft.com/office/drawing/2014/main" id="{03BA4599-9856-44E7-A2B6-2354614AF7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DA7B14DA-64F0-4FA7-9A51-F4DB18154D7E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679441" y="1259911"/>
            <a:ext cx="5124189" cy="492302"/>
          </a:xfrm>
          <a:prstGeom prst="rect">
            <a:avLst/>
          </a:prstGeom>
        </p:spPr>
        <p:txBody>
          <a:bodyPr/>
          <a:lstStyle>
            <a:lvl1pPr>
              <a:defRPr sz="2800" cap="all" spc="400" baseline="0">
                <a:solidFill>
                  <a:schemeClr val="accent6"/>
                </a:solidFill>
              </a:defRPr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17" name="Text Placeholder 14">
            <a:extLst>
              <a:ext uri="{FF2B5EF4-FFF2-40B4-BE49-F238E27FC236}">
                <a16:creationId xmlns:a16="http://schemas.microsoft.com/office/drawing/2014/main" id="{DC4C8188-3DF6-4730-A43A-B789F03449DA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679441" y="1752212"/>
            <a:ext cx="4856479" cy="2413388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150000"/>
              </a:lnSpc>
              <a:spcBef>
                <a:spcPts val="0"/>
              </a:spcBef>
              <a:buNone/>
              <a:defRPr sz="1400" cap="none" spc="0" baseline="0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Click to add text</a:t>
            </a:r>
          </a:p>
        </p:txBody>
      </p:sp>
      <p:sp>
        <p:nvSpPr>
          <p:cNvPr id="13" name="Footer Placeholder 15">
            <a:extLst>
              <a:ext uri="{FF2B5EF4-FFF2-40B4-BE49-F238E27FC236}">
                <a16:creationId xmlns:a16="http://schemas.microsoft.com/office/drawing/2014/main" id="{E06D1BDE-6908-49BA-9900-53DFFF4B1E1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 rot="5400000">
            <a:off x="10541127" y="1408176"/>
            <a:ext cx="2770499" cy="365125"/>
          </a:xfrm>
          <a:prstGeom prst="rect">
            <a:avLst/>
          </a:prstGeom>
        </p:spPr>
        <p:txBody>
          <a:bodyPr anchor="ctr"/>
          <a:lstStyle>
            <a:lvl1pPr algn="r">
              <a:defRPr sz="900" cap="all" spc="400" baseline="0">
                <a:solidFill>
                  <a:schemeClr val="bg1"/>
                </a:solidFill>
                <a:latin typeface="+mj-lt"/>
              </a:defRPr>
            </a:lvl1pPr>
          </a:lstStyle>
          <a:p>
            <a:r>
              <a:rPr lang="en-US" dirty="0"/>
              <a:t>PRESENTATION TITLE</a:t>
            </a:r>
          </a:p>
        </p:txBody>
      </p:sp>
      <p:sp>
        <p:nvSpPr>
          <p:cNvPr id="14" name="Slide Number Placeholder 16">
            <a:extLst>
              <a:ext uri="{FF2B5EF4-FFF2-40B4-BE49-F238E27FC236}">
                <a16:creationId xmlns:a16="http://schemas.microsoft.com/office/drawing/2014/main" id="{1C3470F5-DE33-49A4-AE82-D8EA10A4FC5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519019" y="3164804"/>
            <a:ext cx="545911" cy="580029"/>
          </a:xfrm>
          <a:prstGeom prst="rect">
            <a:avLst/>
          </a:prstGeom>
        </p:spPr>
        <p:txBody>
          <a:bodyPr anchor="ctr"/>
          <a:lstStyle>
            <a:lvl1pPr algn="r">
              <a:defRPr sz="1600">
                <a:solidFill>
                  <a:schemeClr val="accent6"/>
                </a:solidFill>
                <a:latin typeface="+mn-lt"/>
              </a:defRPr>
            </a:lvl1pPr>
          </a:lstStyle>
          <a:p>
            <a:pPr>
              <a:defRPr/>
            </a:pPr>
            <a:fld id="{8D1FC6F8-0BCD-47E9-9C64-690771D9C143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sp>
        <p:nvSpPr>
          <p:cNvPr id="15" name="Date Placeholder 14">
            <a:extLst>
              <a:ext uri="{FF2B5EF4-FFF2-40B4-BE49-F238E27FC236}">
                <a16:creationId xmlns:a16="http://schemas.microsoft.com/office/drawing/2014/main" id="{63DCFC99-67D1-468A-8498-B3C1C90B4CF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 rot="5400000">
            <a:off x="10595991" y="5074920"/>
            <a:ext cx="2647667" cy="365125"/>
          </a:xfrm>
          <a:prstGeom prst="rect">
            <a:avLst/>
          </a:prstGeom>
        </p:spPr>
        <p:txBody>
          <a:bodyPr anchor="ctr"/>
          <a:lstStyle>
            <a:lvl1pPr>
              <a:defRPr sz="900" spc="400" baseline="0">
                <a:solidFill>
                  <a:schemeClr val="bg1"/>
                </a:solidFill>
                <a:latin typeface="+mj-lt"/>
              </a:defRPr>
            </a:lvl1pPr>
          </a:lstStyle>
          <a:p>
            <a:pPr>
              <a:defRPr/>
            </a:pPr>
            <a:r>
              <a:rPr lang="en-US" cap="all" dirty="0"/>
              <a:t>May 21, 20XX</a:t>
            </a:r>
          </a:p>
        </p:txBody>
      </p:sp>
    </p:spTree>
    <p:extLst>
      <p:ext uri="{BB962C8B-B14F-4D97-AF65-F5344CB8AC3E}">
        <p14:creationId xmlns:p14="http://schemas.microsoft.com/office/powerpoint/2010/main" val="183440778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ank Yo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FE551AED-617A-4A51-AA8F-586F3703B7F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C60DB23A-E569-444D-8607-FD404EECF3B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26850" y="563671"/>
            <a:ext cx="4989629" cy="2387771"/>
          </a:xfrm>
          <a:prstGeom prst="rect">
            <a:avLst/>
          </a:prstGeom>
        </p:spPr>
        <p:txBody>
          <a:bodyPr anchor="b"/>
          <a:lstStyle>
            <a:lvl1pPr algn="ctr">
              <a:defRPr sz="4800" cap="all" spc="400" baseline="0">
                <a:solidFill>
                  <a:schemeClr val="accent6"/>
                </a:solidFill>
              </a:defRPr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10" name="Text Placeholder 13">
            <a:extLst>
              <a:ext uri="{FF2B5EF4-FFF2-40B4-BE49-F238E27FC236}">
                <a16:creationId xmlns:a16="http://schemas.microsoft.com/office/drawing/2014/main" id="{72B0D3D1-FC7B-43D5-B514-082D63A90ED1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1026852" y="3531676"/>
            <a:ext cx="4989628" cy="1756576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ctr">
              <a:lnSpc>
                <a:spcPct val="150000"/>
              </a:lnSpc>
              <a:spcBef>
                <a:spcPts val="0"/>
              </a:spcBef>
              <a:buNone/>
              <a:defRPr sz="1800" i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Click to add subtitle</a:t>
            </a:r>
          </a:p>
        </p:txBody>
      </p:sp>
      <p:sp>
        <p:nvSpPr>
          <p:cNvPr id="12" name="Footer Placeholder 15">
            <a:extLst>
              <a:ext uri="{FF2B5EF4-FFF2-40B4-BE49-F238E27FC236}">
                <a16:creationId xmlns:a16="http://schemas.microsoft.com/office/drawing/2014/main" id="{CC2E4653-FDDE-4AC5-A23D-4269479ADCA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 rot="5400000">
            <a:off x="10541127" y="1408176"/>
            <a:ext cx="2770499" cy="365125"/>
          </a:xfrm>
          <a:prstGeom prst="rect">
            <a:avLst/>
          </a:prstGeom>
        </p:spPr>
        <p:txBody>
          <a:bodyPr anchor="ctr"/>
          <a:lstStyle>
            <a:lvl1pPr algn="r">
              <a:defRPr sz="900" cap="all" spc="400" baseline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defRPr>
            </a:lvl1pPr>
          </a:lstStyle>
          <a:p>
            <a:r>
              <a:rPr lang="en-US" dirty="0"/>
              <a:t>PRESENTATION TITLE</a:t>
            </a:r>
          </a:p>
        </p:txBody>
      </p:sp>
      <p:sp>
        <p:nvSpPr>
          <p:cNvPr id="13" name="Slide Number Placeholder 16">
            <a:extLst>
              <a:ext uri="{FF2B5EF4-FFF2-40B4-BE49-F238E27FC236}">
                <a16:creationId xmlns:a16="http://schemas.microsoft.com/office/drawing/2014/main" id="{C3F5CE00-2FB1-4930-8D2C-DB4DFDB2FD4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519019" y="3164804"/>
            <a:ext cx="545911" cy="580029"/>
          </a:xfrm>
          <a:prstGeom prst="rect">
            <a:avLst/>
          </a:prstGeom>
        </p:spPr>
        <p:txBody>
          <a:bodyPr anchor="ctr"/>
          <a:lstStyle>
            <a:lvl1pPr algn="r">
              <a:defRPr sz="1600">
                <a:solidFill>
                  <a:schemeClr val="accent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defRPr>
            </a:lvl1pPr>
          </a:lstStyle>
          <a:p>
            <a:pPr>
              <a:defRPr/>
            </a:pPr>
            <a:fld id="{8D1FC6F8-0BCD-47E9-9C64-690771D9C143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sp>
        <p:nvSpPr>
          <p:cNvPr id="14" name="Date Placeholder 14">
            <a:extLst>
              <a:ext uri="{FF2B5EF4-FFF2-40B4-BE49-F238E27FC236}">
                <a16:creationId xmlns:a16="http://schemas.microsoft.com/office/drawing/2014/main" id="{2CEBC169-C2E2-4153-8A08-6B982C0D542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 rot="5400000">
            <a:off x="10595991" y="5074920"/>
            <a:ext cx="2647667" cy="365125"/>
          </a:xfrm>
          <a:prstGeom prst="rect">
            <a:avLst/>
          </a:prstGeom>
        </p:spPr>
        <p:txBody>
          <a:bodyPr anchor="ctr"/>
          <a:lstStyle>
            <a:lvl1pPr>
              <a:defRPr sz="900" spc="400" baseline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defRPr>
            </a:lvl1pPr>
          </a:lstStyle>
          <a:p>
            <a:pPr>
              <a:defRPr/>
            </a:pPr>
            <a:r>
              <a:rPr lang="en-US" cap="all" dirty="0"/>
              <a:t>May 21, 20XX</a:t>
            </a:r>
          </a:p>
        </p:txBody>
      </p:sp>
    </p:spTree>
    <p:extLst>
      <p:ext uri="{BB962C8B-B14F-4D97-AF65-F5344CB8AC3E}">
        <p14:creationId xmlns:p14="http://schemas.microsoft.com/office/powerpoint/2010/main" val="7988802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ooter Placeholder 15">
            <a:extLst>
              <a:ext uri="{FF2B5EF4-FFF2-40B4-BE49-F238E27FC236}">
                <a16:creationId xmlns:a16="http://schemas.microsoft.com/office/drawing/2014/main" id="{710F293A-37AC-4A72-A56D-2A65F8EA2CE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 rot="5400000">
            <a:off x="10541127" y="1408176"/>
            <a:ext cx="2770499" cy="365125"/>
          </a:xfrm>
          <a:prstGeom prst="rect">
            <a:avLst/>
          </a:prstGeom>
        </p:spPr>
        <p:txBody>
          <a:bodyPr anchor="ctr"/>
          <a:lstStyle>
            <a:lvl1pPr algn="r">
              <a:defRPr sz="900" cap="all" spc="400" baseline="0">
                <a:solidFill>
                  <a:schemeClr val="bg1"/>
                </a:solidFill>
                <a:latin typeface="+mj-lt"/>
              </a:defRPr>
            </a:lvl1pPr>
          </a:lstStyle>
          <a:p>
            <a:r>
              <a:rPr lang="en-US" dirty="0"/>
              <a:t>PRESENTATION TITLE</a:t>
            </a:r>
          </a:p>
        </p:txBody>
      </p:sp>
      <p:sp>
        <p:nvSpPr>
          <p:cNvPr id="14" name="Slide Number Placeholder 16">
            <a:extLst>
              <a:ext uri="{FF2B5EF4-FFF2-40B4-BE49-F238E27FC236}">
                <a16:creationId xmlns:a16="http://schemas.microsoft.com/office/drawing/2014/main" id="{EE0BB053-ED5B-47E1-ABB2-815094654C1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519019" y="3164804"/>
            <a:ext cx="545911" cy="580029"/>
          </a:xfrm>
          <a:prstGeom prst="rect">
            <a:avLst/>
          </a:prstGeom>
        </p:spPr>
        <p:txBody>
          <a:bodyPr anchor="ctr"/>
          <a:lstStyle>
            <a:lvl1pPr algn="r">
              <a:defRPr sz="1600">
                <a:solidFill>
                  <a:schemeClr val="accent6"/>
                </a:solidFill>
                <a:latin typeface="+mn-lt"/>
              </a:defRPr>
            </a:lvl1pPr>
          </a:lstStyle>
          <a:p>
            <a:pPr>
              <a:defRPr/>
            </a:pPr>
            <a:fld id="{8D1FC6F8-0BCD-47E9-9C64-690771D9C143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sp>
        <p:nvSpPr>
          <p:cNvPr id="15" name="Date Placeholder 14">
            <a:extLst>
              <a:ext uri="{FF2B5EF4-FFF2-40B4-BE49-F238E27FC236}">
                <a16:creationId xmlns:a16="http://schemas.microsoft.com/office/drawing/2014/main" id="{790B7F12-A295-4495-AE4A-7640863C882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 rot="5400000">
            <a:off x="10595991" y="5074920"/>
            <a:ext cx="2647667" cy="365125"/>
          </a:xfrm>
          <a:prstGeom prst="rect">
            <a:avLst/>
          </a:prstGeom>
        </p:spPr>
        <p:txBody>
          <a:bodyPr anchor="ctr"/>
          <a:lstStyle>
            <a:lvl1pPr>
              <a:defRPr sz="900" spc="400" baseline="0">
                <a:solidFill>
                  <a:schemeClr val="bg1"/>
                </a:solidFill>
                <a:latin typeface="+mj-lt"/>
              </a:defRPr>
            </a:lvl1pPr>
          </a:lstStyle>
          <a:p>
            <a:pPr>
              <a:defRPr/>
            </a:pPr>
            <a:r>
              <a:rPr lang="en-US" cap="all" dirty="0"/>
              <a:t>May 21, 20XX</a:t>
            </a:r>
          </a:p>
        </p:txBody>
      </p:sp>
    </p:spTree>
    <p:extLst>
      <p:ext uri="{BB962C8B-B14F-4D97-AF65-F5344CB8AC3E}">
        <p14:creationId xmlns:p14="http://schemas.microsoft.com/office/powerpoint/2010/main" val="13223571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9" r:id="rId12"/>
    <p:sldLayoutId id="2147483660" r:id="rId13"/>
    <p:sldLayoutId id="2147483661" r:id="rId14"/>
    <p:sldLayoutId id="2147483662" r:id="rId15"/>
    <p:sldLayoutId id="2147483663" r:id="rId16"/>
    <p:sldLayoutId id="2147483664" r:id="rId17"/>
    <p:sldLayoutId id="2147483665" r:id="rId18"/>
    <p:sldLayoutId id="2147483666" r:id="rId19"/>
    <p:sldLayoutId id="2147483667" r:id="rId20"/>
    <p:sldLayoutId id="2147483668" r:id="rId2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pxhere.com/en/photo/1071437" TargetMode="External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sv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4.xml"/><Relationship Id="rId4" Type="http://schemas.openxmlformats.org/officeDocument/2006/relationships/hyperlink" Target="https://svgsilh.com/image/2007348.html" TargetMode="Externa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Relationship Id="rId4" Type="http://schemas.openxmlformats.org/officeDocument/2006/relationships/hyperlink" Target="https://risk-engineering.org/risk-treatment-decisions/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transgriot.blogspot.com/2018/09/us-border-patrol-agent-serial-killer.html" TargetMode="External"/><Relationship Id="rId2" Type="http://schemas.openxmlformats.org/officeDocument/2006/relationships/image" Target="../media/image31.gi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8.xml"/><Relationship Id="rId4" Type="http://schemas.openxmlformats.org/officeDocument/2006/relationships/hyperlink" Target="https://www.ohioemployerlawblog.com/2024/02/ivf-discrimination-sex-discrimniation.html" TargetMode="Externa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hyperlink" Target="https://journalistsresource.org/health/research-shows-spike-in-youth-suicide-attempts-depression-after-the-covid-19-pandemic-began/" TargetMode="External"/><Relationship Id="rId3" Type="http://schemas.openxmlformats.org/officeDocument/2006/relationships/image" Target="../media/image33.jpg"/><Relationship Id="rId7" Type="http://schemas.openxmlformats.org/officeDocument/2006/relationships/image" Target="../media/image3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0.xml"/><Relationship Id="rId6" Type="http://schemas.openxmlformats.org/officeDocument/2006/relationships/hyperlink" Target="https://employeebenefits.co.uk/mental-health-resilience/59-of-employers-are-concerned-about-their-employees-mental-health/281889.article" TargetMode="External"/><Relationship Id="rId5" Type="http://schemas.openxmlformats.org/officeDocument/2006/relationships/image" Target="../media/image34.jpg"/><Relationship Id="rId4" Type="http://schemas.openxmlformats.org/officeDocument/2006/relationships/hyperlink" Target="https://alert.psychnews.org/children-presenting-with-self-harm-may-be-at-higher-risk-for-later-sexual-abuse" TargetMode="External"/><Relationship Id="rId9" Type="http://schemas.openxmlformats.org/officeDocument/2006/relationships/hyperlink" Target="https://creativecommons.org/licenses/by-nd/3.0/" TargetMode="Externa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opensource.com/health/11/4/can-collaboration-heal-rising-medical-costs" TargetMode="External"/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groundup.org.za/article/court-to-hear-arguments-on-prisoners-computer-rights/" TargetMode="External"/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12.xml"/><Relationship Id="rId5" Type="http://schemas.openxmlformats.org/officeDocument/2006/relationships/hyperlink" Target="https://tr.wikipedia.org/wiki/Transgender_bayraklar%C4%B1" TargetMode="External"/><Relationship Id="rId4" Type="http://schemas.openxmlformats.org/officeDocument/2006/relationships/image" Target="../media/image38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en.wikipedia.org/wiki/Template:RuA/testcases" TargetMode="External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13.xml"/><Relationship Id="rId5" Type="http://schemas.openxmlformats.org/officeDocument/2006/relationships/hyperlink" Target="https://es.wikipedia.org/wiki/Cymru_Premier_2025-26" TargetMode="External"/><Relationship Id="rId4" Type="http://schemas.openxmlformats.org/officeDocument/2006/relationships/image" Target="../media/image40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s://cihrs.org/gender-equality-still-a-long-way-down-the-line/?lang=en" TargetMode="External"/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6.xml"/><Relationship Id="rId4" Type="http://schemas.openxmlformats.org/officeDocument/2006/relationships/hyperlink" Target="https://creativecommons.org/licenses/by-nc/3.0/" TargetMode="Externa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0.xml"/><Relationship Id="rId5" Type="http://schemas.openxmlformats.org/officeDocument/2006/relationships/hyperlink" Target="https://creativecommons.org/licenses/by-nc/3.0/" TargetMode="External"/><Relationship Id="rId4" Type="http://schemas.openxmlformats.org/officeDocument/2006/relationships/hyperlink" Target="https://freepngimg.com/png/27328-finish-line-image" TargetMode="Externa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echr.coe.int/documents/convention_eng.pdf" TargetMode="External"/><Relationship Id="rId3" Type="http://schemas.openxmlformats.org/officeDocument/2006/relationships/hyperlink" Target="https://bjs.ojp.gov/content/pub/pdf/svpjri1112.pdf" TargetMode="External"/><Relationship Id="rId7" Type="http://schemas.openxmlformats.org/officeDocument/2006/relationships/hyperlink" Target="https://www.legislation.gov.uk/ukpga/2010/15/contents" TargetMode="Externa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doi.org/10.7759/cureus.42420" TargetMode="External"/><Relationship Id="rId5" Type="http://schemas.openxmlformats.org/officeDocument/2006/relationships/hyperlink" Target="https://doi.org/10.3390/ijerph18179335" TargetMode="External"/><Relationship Id="rId4" Type="http://schemas.openxmlformats.org/officeDocument/2006/relationships/hyperlink" Target="https://doi.org/10.1080/15532739.2018.1538838" TargetMode="Externa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justiceinspectorates.gov.uk/hmiprisons/" TargetMode="External"/><Relationship Id="rId2" Type="http://schemas.openxmlformats.org/officeDocument/2006/relationships/hyperlink" Target="https://pmc.ncbi.nlm.nih.gov/articles/PMC12857669/" TargetMode="External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www.gov.uk/government/statistics/hmpps-offender-equalities-annual-report-2024-to-2025" TargetMode="External"/><Relationship Id="rId5" Type="http://schemas.openxmlformats.org/officeDocument/2006/relationships/hyperlink" Target="https://www.gov.uk/government/publications/the-care-and-management-of-individuals-who-are-transgender" TargetMode="External"/><Relationship Id="rId4" Type="http://schemas.openxmlformats.org/officeDocument/2006/relationships/hyperlink" Target="https://www.justiceinspectorates.gov.uk/hmiprisons/annual-reports/" TargetMode="Externa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england.nhs.uk/long-read/children-and-young-peoples-gender-services-implementing-the-cass-review-recommendations/?utm_source=chatgpt.com" TargetMode="External"/><Relationship Id="rId3" Type="http://schemas.openxmlformats.org/officeDocument/2006/relationships/hyperlink" Target="https://pmc.ncbi.nlm.nih.gov/articles/PMC10281010/" TargetMode="External"/><Relationship Id="rId7" Type="http://schemas.openxmlformats.org/officeDocument/2006/relationships/hyperlink" Target="https://pmc.ncbi.nlm.nih.gov/articles/PMC10081719/" TargetMode="Externa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doi.org/10.1089/trgh.2017.0046" TargetMode="External"/><Relationship Id="rId5" Type="http://schemas.openxmlformats.org/officeDocument/2006/relationships/hyperlink" Target="https://doi.org/10.1146/annurev.soc.27.1.363" TargetMode="External"/><Relationship Id="rId4" Type="http://schemas.openxmlformats.org/officeDocument/2006/relationships/hyperlink" Target="https://www.legislation.gov.uk/ukpga/1998/42/contents" TargetMode="Externa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s://ppo.gov.uk/" TargetMode="External"/><Relationship Id="rId7" Type="http://schemas.openxmlformats.org/officeDocument/2006/relationships/hyperlink" Target="https://www.unodc.org/" TargetMode="Externa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researchbriefings.files.parliament.uk/documents/CBP-7420/CBP-7420.pdf?utm_source=chatgpt.com" TargetMode="External"/><Relationship Id="rId5" Type="http://schemas.openxmlformats.org/officeDocument/2006/relationships/hyperlink" Target="https://www.gov.uk/government/publications/transgender-equality" TargetMode="External"/><Relationship Id="rId4" Type="http://schemas.openxmlformats.org/officeDocument/2006/relationships/hyperlink" Target="https://doi.org/10.1108/IJPH-08-2016-0046" TargetMode="Externa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s://doi.org/10.1016/j.socscimed.2015.11.010" TargetMode="External"/><Relationship Id="rId2" Type="http://schemas.openxmlformats.org/officeDocument/2006/relationships/hyperlink" Target="https://doi.org/10.1080/26895269.2020.1772937" TargetMode="External"/><Relationship Id="rId1" Type="http://schemas.openxmlformats.org/officeDocument/2006/relationships/slideLayout" Target="../slideLayouts/slideLayout6.xml"/><Relationship Id="rId4" Type="http://schemas.openxmlformats.org/officeDocument/2006/relationships/hyperlink" Target="https://www.who.int/health-topics/gender" TargetMode="Externa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Title 26">
            <a:extLst>
              <a:ext uri="{FF2B5EF4-FFF2-40B4-BE49-F238E27FC236}">
                <a16:creationId xmlns:a16="http://schemas.microsoft.com/office/drawing/2014/main" id="{AC2324A2-9A57-4433-8C66-C17D1D2703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8114" y="928384"/>
            <a:ext cx="6623011" cy="2500616"/>
          </a:xfrm>
        </p:spPr>
        <p:txBody>
          <a:bodyPr/>
          <a:lstStyle/>
          <a:p>
            <a:r>
              <a:rPr lang="en-US" dirty="0"/>
              <a:t>Challenges for Transgender people in prison in England and Wales</a:t>
            </a:r>
          </a:p>
        </p:txBody>
      </p:sp>
      <p:sp>
        <p:nvSpPr>
          <p:cNvPr id="59" name="Text Placeholder 58">
            <a:extLst>
              <a:ext uri="{FF2B5EF4-FFF2-40B4-BE49-F238E27FC236}">
                <a16:creationId xmlns:a16="http://schemas.microsoft.com/office/drawing/2014/main" id="{FDAF9C5E-FFD5-49FC-9788-18CE8F0958C1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1034660" y="2747550"/>
            <a:ext cx="6842013" cy="2149023"/>
          </a:xfrm>
        </p:spPr>
        <p:txBody>
          <a:bodyPr/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b="1" dirty="0"/>
              <a:t>Why is this topic important?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b="1" dirty="0"/>
              <a:t>Challenges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b="1" dirty="0"/>
              <a:t>Evidence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b="1" dirty="0"/>
              <a:t>Policy response</a:t>
            </a:r>
          </a:p>
        </p:txBody>
      </p:sp>
      <p:sp>
        <p:nvSpPr>
          <p:cNvPr id="11" name="Slide Number Placeholder 10">
            <a:extLst>
              <a:ext uri="{FF2B5EF4-FFF2-40B4-BE49-F238E27FC236}">
                <a16:creationId xmlns:a16="http://schemas.microsoft.com/office/drawing/2014/main" id="{122A69A8-1CA3-486A-A675-DB22FF0D4A7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519019" y="3164804"/>
            <a:ext cx="545911" cy="580029"/>
          </a:xfrm>
        </p:spPr>
        <p:txBody>
          <a:bodyPr/>
          <a:lstStyle/>
          <a:p>
            <a:fld id="{8D1FC6F8-0BCD-47E9-9C64-690771D9C143}" type="slidenum">
              <a:rPr lang="en-US" smtClean="0"/>
              <a:pPr/>
              <a:t>1</a:t>
            </a:fld>
            <a:endParaRPr lang="en-US" dirty="0"/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0C20C946-A1A6-A02F-E787-6133B2F8E90B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l="16040" r="16040"/>
          <a:stretch>
            <a:fillRect/>
          </a:stretch>
        </p:blipFill>
        <p:spPr/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94781C8E-56AB-C74C-B6A4-4A4DA3974C37}"/>
              </a:ext>
            </a:extLst>
          </p:cNvPr>
          <p:cNvSpPr txBox="1"/>
          <p:nvPr/>
        </p:nvSpPr>
        <p:spPr>
          <a:xfrm>
            <a:off x="8784771" y="5268686"/>
            <a:ext cx="2514600" cy="9305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Daytona Pro Light"/>
                <a:ea typeface="+mn-ea"/>
                <a:cs typeface="+mn-cs"/>
              </a:rPr>
              <a:t>Tim Nicholas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Daytona Pro Light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Daytona Pro Light"/>
                <a:ea typeface="+mn-ea"/>
                <a:cs typeface="+mn-cs"/>
              </a:rPr>
              <a:t>2310510</a:t>
            </a: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Daytona Pro Ligh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8423586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Title 45">
            <a:extLst>
              <a:ext uri="{FF2B5EF4-FFF2-40B4-BE49-F238E27FC236}">
                <a16:creationId xmlns:a16="http://schemas.microsoft.com/office/drawing/2014/main" id="{3DE22AEE-5FE7-411E-BE12-05628BC028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41746" y="623906"/>
            <a:ext cx="7157285" cy="667498"/>
          </a:xfrm>
        </p:spPr>
        <p:txBody>
          <a:bodyPr/>
          <a:lstStyle/>
          <a:p>
            <a:r>
              <a:rPr lang="en-US" dirty="0"/>
              <a:t>Definitions, Prisons and conflict</a:t>
            </a:r>
          </a:p>
        </p:txBody>
      </p:sp>
      <p:sp>
        <p:nvSpPr>
          <p:cNvPr id="41" name="Text Placeholder 40">
            <a:extLst>
              <a:ext uri="{FF2B5EF4-FFF2-40B4-BE49-F238E27FC236}">
                <a16:creationId xmlns:a16="http://schemas.microsoft.com/office/drawing/2014/main" id="{13DF91CF-444A-4959-91C5-62172E643BD0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4039172" y="3246437"/>
            <a:ext cx="2556579" cy="365125"/>
          </a:xfrm>
        </p:spPr>
        <p:txBody>
          <a:bodyPr/>
          <a:lstStyle/>
          <a:p>
            <a:r>
              <a:rPr lang="en-US" sz="2000" dirty="0"/>
              <a:t>Sex segregation</a:t>
            </a:r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DE843243-D5AF-4FB8-A0B6-47BAF2CEE0EC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4039172" y="5473311"/>
            <a:ext cx="5168995" cy="1168121"/>
          </a:xfrm>
        </p:spPr>
        <p:txBody>
          <a:bodyPr/>
          <a:lstStyle/>
          <a:p>
            <a:r>
              <a:rPr lang="en-US" sz="2000" dirty="0"/>
              <a:t>Scarcity of Privacy</a:t>
            </a:r>
          </a:p>
          <a:p>
            <a:endParaRPr lang="en-US" sz="2000" dirty="0"/>
          </a:p>
          <a:p>
            <a:r>
              <a:rPr lang="en-US" sz="1200" dirty="0"/>
              <a:t>(HMPPS, 2024 &amp; Equality Act 2010 &amp;Human Rights Act 1998)</a:t>
            </a:r>
          </a:p>
        </p:txBody>
      </p:sp>
      <p:sp>
        <p:nvSpPr>
          <p:cNvPr id="45" name="Text Placeholder 44">
            <a:extLst>
              <a:ext uri="{FF2B5EF4-FFF2-40B4-BE49-F238E27FC236}">
                <a16:creationId xmlns:a16="http://schemas.microsoft.com/office/drawing/2014/main" id="{23B5DB8F-544D-4B8A-98F5-10157CB5781F}"/>
              </a:ext>
            </a:extLst>
          </p:cNvPr>
          <p:cNvSpPr>
            <a:spLocks noGrp="1"/>
          </p:cNvSpPr>
          <p:nvPr>
            <p:ph type="body" sz="quarter" idx="24"/>
          </p:nvPr>
        </p:nvSpPr>
        <p:spPr>
          <a:xfrm>
            <a:off x="4039172" y="4115539"/>
            <a:ext cx="2923100" cy="426897"/>
          </a:xfrm>
        </p:spPr>
        <p:txBody>
          <a:bodyPr/>
          <a:lstStyle/>
          <a:p>
            <a:r>
              <a:rPr lang="en-US" sz="2000" dirty="0"/>
              <a:t>Coercion and sexual  exploitation Risks </a:t>
            </a:r>
          </a:p>
        </p:txBody>
      </p:sp>
      <p:sp>
        <p:nvSpPr>
          <p:cNvPr id="43" name="Text Placeholder 42">
            <a:extLst>
              <a:ext uri="{FF2B5EF4-FFF2-40B4-BE49-F238E27FC236}">
                <a16:creationId xmlns:a16="http://schemas.microsoft.com/office/drawing/2014/main" id="{F1C997B7-3BCB-422D-B850-6AD06C8FB9D1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2723721" y="2016780"/>
            <a:ext cx="7157284" cy="1213177"/>
          </a:xfrm>
        </p:spPr>
        <p:txBody>
          <a:bodyPr/>
          <a:lstStyle/>
          <a:p>
            <a:r>
              <a:rPr lang="en-US" sz="2400" dirty="0"/>
              <a:t>What does transgender mean?</a:t>
            </a:r>
          </a:p>
          <a:p>
            <a:r>
              <a:rPr lang="en-US" sz="1200" dirty="0"/>
              <a:t>(Equality Act, 2010)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944EF00-08F5-4EC2-87BC-9CA90D8251D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519019" y="3164804"/>
            <a:ext cx="545911" cy="580029"/>
          </a:xfrm>
        </p:spPr>
        <p:txBody>
          <a:bodyPr/>
          <a:lstStyle/>
          <a:p>
            <a:fld id="{8D1FC6F8-0BCD-47E9-9C64-690771D9C143}" type="slidenum">
              <a:rPr lang="en-US" smtClean="0"/>
              <a:pPr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0950179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" name="Graphic 45">
            <a:extLst>
              <a:ext uri="{FF2B5EF4-FFF2-40B4-BE49-F238E27FC236}">
                <a16:creationId xmlns:a16="http://schemas.microsoft.com/office/drawing/2014/main" id="{1974F69C-63FB-7044-5888-D72140F3938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  <a:ext uri="{837473B0-CC2E-450A-ABE3-18F120FF3D39}">
                <a1611:picAttrSrcUrl xmlns:a1611="http://schemas.microsoft.com/office/drawing/2016/11/main" r:id="rId4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9" name="Title 48">
            <a:extLst>
              <a:ext uri="{FF2B5EF4-FFF2-40B4-BE49-F238E27FC236}">
                <a16:creationId xmlns:a16="http://schemas.microsoft.com/office/drawing/2014/main" id="{7FE51E02-50EB-4E26-B5E1-1B76B0D7B6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43442" y="1470699"/>
            <a:ext cx="4719884" cy="580030"/>
          </a:xfrm>
        </p:spPr>
        <p:txBody>
          <a:bodyPr/>
          <a:lstStyle/>
          <a:p>
            <a:r>
              <a:rPr lang="en-US" dirty="0">
                <a:highlight>
                  <a:srgbClr val="000000"/>
                </a:highlight>
              </a:rPr>
              <a:t>Data Limitation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DAFBEEF-2BDC-48F9-ACA2-5A9324E7BFE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519019" y="3164804"/>
            <a:ext cx="545911" cy="580029"/>
          </a:xfrm>
        </p:spPr>
        <p:txBody>
          <a:bodyPr/>
          <a:lstStyle/>
          <a:p>
            <a:fld id="{8D1FC6F8-0BCD-47E9-9C64-690771D9C143}" type="slidenum">
              <a:rPr lang="en-US" smtClean="0"/>
              <a:pPr/>
              <a:t>3</a:t>
            </a:fld>
            <a:endParaRPr lang="en-US" dirty="0"/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161B4CEC-ABF9-1E60-7DFD-A0E5D44C8E84}"/>
              </a:ext>
            </a:extLst>
          </p:cNvPr>
          <p:cNvSpPr txBox="1"/>
          <p:nvPr/>
        </p:nvSpPr>
        <p:spPr>
          <a:xfrm>
            <a:off x="994611" y="2759242"/>
            <a:ext cx="6368715" cy="36009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chemeClr val="accent6"/>
                </a:solidFill>
                <a:highlight>
                  <a:srgbClr val="000000"/>
                </a:highlight>
              </a:rPr>
              <a:t>True numbers?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400" dirty="0">
              <a:solidFill>
                <a:schemeClr val="accent6"/>
              </a:solidFill>
              <a:highlight>
                <a:srgbClr val="000000"/>
              </a:highlight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chemeClr val="accent6"/>
                </a:solidFill>
                <a:highlight>
                  <a:srgbClr val="000000"/>
                </a:highlight>
              </a:rPr>
              <a:t> Under-reporting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400" dirty="0">
              <a:solidFill>
                <a:schemeClr val="accent6"/>
              </a:solidFill>
              <a:highlight>
                <a:srgbClr val="000000"/>
              </a:highlight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chemeClr val="accent6"/>
                </a:solidFill>
                <a:highlight>
                  <a:srgbClr val="000000"/>
                </a:highlight>
              </a:rPr>
              <a:t>Reporting living/presenting differently from biological sex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400" dirty="0">
              <a:solidFill>
                <a:schemeClr val="accent6"/>
              </a:solidFill>
              <a:highlight>
                <a:srgbClr val="000000"/>
              </a:highlight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400" dirty="0">
              <a:solidFill>
                <a:schemeClr val="accent6"/>
              </a:solidFill>
              <a:highlight>
                <a:srgbClr val="000000"/>
              </a:highlight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400" dirty="0">
              <a:solidFill>
                <a:schemeClr val="accent6"/>
              </a:solidFill>
              <a:highlight>
                <a:srgbClr val="000000"/>
              </a:highlight>
            </a:endParaRPr>
          </a:p>
          <a:p>
            <a:r>
              <a:rPr lang="en-GB" sz="1200" dirty="0">
                <a:solidFill>
                  <a:schemeClr val="accent6"/>
                </a:solidFill>
                <a:highlight>
                  <a:srgbClr val="000000"/>
                </a:highlight>
              </a:rPr>
              <a:t>(HMPPS, 2025; HM Inspectorate of Prisons, 2017)</a:t>
            </a:r>
          </a:p>
        </p:txBody>
      </p:sp>
    </p:spTree>
    <p:extLst>
      <p:ext uri="{BB962C8B-B14F-4D97-AF65-F5344CB8AC3E}">
        <p14:creationId xmlns:p14="http://schemas.microsoft.com/office/powerpoint/2010/main" val="296110604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Title 39">
            <a:extLst>
              <a:ext uri="{FF2B5EF4-FFF2-40B4-BE49-F238E27FC236}">
                <a16:creationId xmlns:a16="http://schemas.microsoft.com/office/drawing/2014/main" id="{38FEDDED-CB8D-43EC-BAB6-6DB72148B5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96218" y="690802"/>
            <a:ext cx="4936277" cy="575890"/>
          </a:xfrm>
        </p:spPr>
        <p:txBody>
          <a:bodyPr/>
          <a:lstStyle/>
          <a:p>
            <a:r>
              <a:rPr lang="en-US" dirty="0"/>
              <a:t>Scale and trend</a:t>
            </a:r>
          </a:p>
        </p:txBody>
      </p:sp>
      <p:sp>
        <p:nvSpPr>
          <p:cNvPr id="76" name="Text Placeholder 75">
            <a:extLst>
              <a:ext uri="{FF2B5EF4-FFF2-40B4-BE49-F238E27FC236}">
                <a16:creationId xmlns:a16="http://schemas.microsoft.com/office/drawing/2014/main" id="{E239EA0A-BE2A-46D5-876A-5614B0A7CF0F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4190068" y="2091330"/>
            <a:ext cx="3008631" cy="575889"/>
          </a:xfrm>
        </p:spPr>
        <p:txBody>
          <a:bodyPr/>
          <a:lstStyle/>
          <a:p>
            <a:r>
              <a:rPr lang="en-US" dirty="0"/>
              <a:t>339 transgender prisoners (March 2025)</a:t>
            </a:r>
          </a:p>
        </p:txBody>
      </p:sp>
      <p:sp>
        <p:nvSpPr>
          <p:cNvPr id="97" name="Text Placeholder 96">
            <a:extLst>
              <a:ext uri="{FF2B5EF4-FFF2-40B4-BE49-F238E27FC236}">
                <a16:creationId xmlns:a16="http://schemas.microsoft.com/office/drawing/2014/main" id="{1C9BBBD5-3078-4A97-8E7D-F5F839845BD1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4240336" y="4190781"/>
            <a:ext cx="3957179" cy="830032"/>
          </a:xfrm>
        </p:spPr>
        <p:txBody>
          <a:bodyPr/>
          <a:lstStyle/>
          <a:p>
            <a:r>
              <a:rPr lang="en-US" dirty="0"/>
              <a:t>81% recorded biological sex male and 19% female</a:t>
            </a:r>
          </a:p>
        </p:txBody>
      </p:sp>
      <p:sp>
        <p:nvSpPr>
          <p:cNvPr id="99" name="Text Placeholder 98">
            <a:extLst>
              <a:ext uri="{FF2B5EF4-FFF2-40B4-BE49-F238E27FC236}">
                <a16:creationId xmlns:a16="http://schemas.microsoft.com/office/drawing/2014/main" id="{3A32E54C-621B-48BA-A803-164046E2AE65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4190068" y="3124470"/>
            <a:ext cx="3008631" cy="609060"/>
          </a:xfrm>
        </p:spPr>
        <p:txBody>
          <a:bodyPr/>
          <a:lstStyle/>
          <a:p>
            <a:r>
              <a:rPr lang="en-US" dirty="0"/>
              <a:t>Increase from 295 (March 2024)</a:t>
            </a:r>
          </a:p>
        </p:txBody>
      </p:sp>
      <p:sp>
        <p:nvSpPr>
          <p:cNvPr id="101" name="Text Placeholder 100">
            <a:extLst>
              <a:ext uri="{FF2B5EF4-FFF2-40B4-BE49-F238E27FC236}">
                <a16:creationId xmlns:a16="http://schemas.microsoft.com/office/drawing/2014/main" id="{9B8F2F1C-23A5-48F0-83ED-64D9A8A3E43E}"/>
              </a:ext>
            </a:extLst>
          </p:cNvPr>
          <p:cNvSpPr>
            <a:spLocks noGrp="1"/>
          </p:cNvSpPr>
          <p:nvPr>
            <p:ph type="body" sz="quarter" idx="25"/>
          </p:nvPr>
        </p:nvSpPr>
        <p:spPr>
          <a:xfrm>
            <a:off x="4240336" y="5166909"/>
            <a:ext cx="3796758" cy="1691091"/>
          </a:xfrm>
        </p:spPr>
        <p:txBody>
          <a:bodyPr/>
          <a:lstStyle/>
          <a:p>
            <a:r>
              <a:rPr lang="en-US" dirty="0"/>
              <a:t>Small number but high operational consequences</a:t>
            </a:r>
          </a:p>
          <a:p>
            <a:endParaRPr lang="en-US" dirty="0"/>
          </a:p>
          <a:p>
            <a:endParaRPr lang="en-US" dirty="0"/>
          </a:p>
          <a:p>
            <a:r>
              <a:rPr lang="en-US" sz="1200" dirty="0"/>
              <a:t>(HMPPS,2025)</a:t>
            </a:r>
          </a:p>
        </p:txBody>
      </p:sp>
      <p:sp>
        <p:nvSpPr>
          <p:cNvPr id="20" name="Slide Number Placeholder 19">
            <a:extLst>
              <a:ext uri="{FF2B5EF4-FFF2-40B4-BE49-F238E27FC236}">
                <a16:creationId xmlns:a16="http://schemas.microsoft.com/office/drawing/2014/main" id="{3DD70FC9-BBF2-4AF1-9A64-0FB9216835C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519019" y="3164804"/>
            <a:ext cx="545911" cy="580029"/>
          </a:xfrm>
        </p:spPr>
        <p:txBody>
          <a:bodyPr/>
          <a:lstStyle/>
          <a:p>
            <a:fld id="{8D1FC6F8-0BCD-47E9-9C64-690771D9C143}" type="slidenum">
              <a:rPr lang="en-US" smtClean="0"/>
              <a:pPr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6889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4EA7CB28-8CD4-8678-548E-1FEFF9C693A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837473B0-CC2E-450A-ABE3-18F120FF3D39}">
                <a1611:picAttrSrcUrl xmlns:a1611="http://schemas.microsoft.com/office/drawing/2016/11/main" r:id="rId4"/>
              </a:ext>
            </a:extLst>
          </a:blip>
          <a:stretch>
            <a:fillRect/>
          </a:stretch>
        </p:blipFill>
        <p:spPr>
          <a:xfrm>
            <a:off x="6895984" y="0"/>
            <a:ext cx="5287732" cy="6858000"/>
          </a:xfrm>
          <a:prstGeom prst="rect">
            <a:avLst/>
          </a:prstGeom>
        </p:spPr>
      </p:pic>
      <p:sp>
        <p:nvSpPr>
          <p:cNvPr id="24" name="Title 23">
            <a:extLst>
              <a:ext uri="{FF2B5EF4-FFF2-40B4-BE49-F238E27FC236}">
                <a16:creationId xmlns:a16="http://schemas.microsoft.com/office/drawing/2014/main" id="{F92EC24E-3E0A-471B-9A70-B29306D2DA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55882" y="1559430"/>
            <a:ext cx="5562850" cy="1605374"/>
          </a:xfrm>
        </p:spPr>
        <p:txBody>
          <a:bodyPr/>
          <a:lstStyle/>
          <a:p>
            <a:r>
              <a:rPr lang="en-US" dirty="0"/>
              <a:t>Risk governance and proportionality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F20B7A-39DA-4D7C-96BB-B2A9565A4D7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519019" y="3164804"/>
            <a:ext cx="545911" cy="580029"/>
          </a:xfrm>
        </p:spPr>
        <p:txBody>
          <a:bodyPr/>
          <a:lstStyle/>
          <a:p>
            <a:fld id="{8D1FC6F8-0BCD-47E9-9C64-690771D9C143}" type="slidenum">
              <a:rPr lang="en-US" smtClean="0"/>
              <a:pPr/>
              <a:t>5</a:t>
            </a:fld>
            <a:endParaRPr lang="en-US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0B0C2A8-044F-BEBC-8AC6-4D9CF0E26155}"/>
              </a:ext>
            </a:extLst>
          </p:cNvPr>
          <p:cNvSpPr txBox="1"/>
          <p:nvPr/>
        </p:nvSpPr>
        <p:spPr>
          <a:xfrm>
            <a:off x="689144" y="3164804"/>
            <a:ext cx="8518358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chemeClr val="accent6"/>
                </a:solidFill>
              </a:rPr>
              <a:t>Risk management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400" dirty="0">
              <a:solidFill>
                <a:schemeClr val="accent6"/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chemeClr val="accent6"/>
                </a:solidFill>
              </a:rPr>
              <a:t>Human Rights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400" dirty="0">
              <a:solidFill>
                <a:schemeClr val="accent6"/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chemeClr val="accent6"/>
                </a:solidFill>
              </a:rPr>
              <a:t>Equality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400" dirty="0">
              <a:solidFill>
                <a:schemeClr val="accent6"/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400" dirty="0">
              <a:solidFill>
                <a:schemeClr val="accent6"/>
              </a:solidFill>
              <a:latin typeface="Aptos" panose="020B000402020202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400" dirty="0">
              <a:solidFill>
                <a:schemeClr val="accent6"/>
              </a:solidFill>
              <a:latin typeface="Aptos" panose="020B0004020202020204" pitchFamily="34" charset="0"/>
            </a:endParaRPr>
          </a:p>
          <a:p>
            <a:r>
              <a:rPr lang="en-GB" sz="1200" dirty="0">
                <a:solidFill>
                  <a:schemeClr val="accent6"/>
                </a:solidFill>
                <a:latin typeface="Aptos" panose="020B0004020202020204" pitchFamily="34" charset="0"/>
              </a:rPr>
              <a:t>(Van Hout et al., 2020; White </a:t>
            </a:r>
            <a:r>
              <a:rPr lang="en-GB" sz="1200" dirty="0" err="1">
                <a:solidFill>
                  <a:schemeClr val="accent6"/>
                </a:solidFill>
                <a:latin typeface="Aptos" panose="020B0004020202020204" pitchFamily="34" charset="0"/>
              </a:rPr>
              <a:t>Hughto</a:t>
            </a:r>
            <a:r>
              <a:rPr lang="en-GB" sz="1200" dirty="0">
                <a:solidFill>
                  <a:schemeClr val="accent6"/>
                </a:solidFill>
                <a:latin typeface="Aptos" panose="020B0004020202020204" pitchFamily="34" charset="0"/>
              </a:rPr>
              <a:t> et al., 2016; European Court of Human Rights, 2021; </a:t>
            </a:r>
          </a:p>
          <a:p>
            <a:r>
              <a:rPr lang="en-GB" sz="1200" dirty="0">
                <a:solidFill>
                  <a:schemeClr val="accent6"/>
                </a:solidFill>
                <a:latin typeface="Aptos" panose="020B0004020202020204" pitchFamily="34" charset="0"/>
              </a:rPr>
              <a:t>R F D J  V Secretary of state, 2021</a:t>
            </a:r>
            <a:r>
              <a:rPr lang="en-GB" sz="1200" dirty="0"/>
              <a:t>)</a:t>
            </a:r>
            <a:endParaRPr lang="en-GB" sz="1200" dirty="0">
              <a:solidFill>
                <a:schemeClr val="accent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1191985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2EEEFBA2-D2C5-483D-A977-8998D1677B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0" y="735762"/>
            <a:ext cx="5611529" cy="5328153"/>
          </a:xfrm>
        </p:spPr>
        <p:txBody>
          <a:bodyPr/>
          <a:lstStyle/>
          <a:p>
            <a:r>
              <a:rPr lang="en-US" dirty="0" err="1"/>
              <a:t>Victimisation</a:t>
            </a:r>
            <a:r>
              <a:rPr lang="en-US" dirty="0"/>
              <a:t> and exploitation risk</a:t>
            </a:r>
            <a:br>
              <a:rPr lang="en-US" dirty="0"/>
            </a:br>
            <a:br>
              <a:rPr lang="en-US" dirty="0"/>
            </a:br>
            <a:br>
              <a:rPr lang="en-US" dirty="0"/>
            </a:br>
            <a:br>
              <a:rPr lang="en-US" dirty="0"/>
            </a:br>
            <a:r>
              <a:rPr lang="en-US" sz="1200" dirty="0">
                <a:latin typeface="Aptos" panose="020B0004020202020204" pitchFamily="34" charset="0"/>
              </a:rPr>
              <a:t>(Beck, 2014; </a:t>
            </a:r>
            <a:r>
              <a:rPr lang="en-US" sz="1200" dirty="0" err="1">
                <a:latin typeface="Aptos" panose="020B0004020202020204" pitchFamily="34" charset="0"/>
              </a:rPr>
              <a:t>Bromdal</a:t>
            </a:r>
            <a:r>
              <a:rPr lang="en-US" sz="1200" dirty="0">
                <a:latin typeface="Aptos" panose="020B0004020202020204" pitchFamily="34" charset="0"/>
              </a:rPr>
              <a:t> et al, 2018; </a:t>
            </a:r>
            <a:r>
              <a:rPr lang="en-US" sz="1200" dirty="0" err="1">
                <a:latin typeface="Aptos" panose="020B0004020202020204" pitchFamily="34" charset="0"/>
              </a:rPr>
              <a:t>Hughto</a:t>
            </a:r>
            <a:r>
              <a:rPr lang="en-US" sz="1200" dirty="0">
                <a:latin typeface="Aptos" panose="020B0004020202020204" pitchFamily="34" charset="0"/>
              </a:rPr>
              <a:t> et al, 2022)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D54196D-0E28-93BC-BEF1-C9270BABDB0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0" y="0"/>
            <a:ext cx="568918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649613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Picture 24">
            <a:extLst>
              <a:ext uri="{FF2B5EF4-FFF2-40B4-BE49-F238E27FC236}">
                <a16:creationId xmlns:a16="http://schemas.microsoft.com/office/drawing/2014/main" id="{3351BDF7-CDD4-7142-23D9-15AA23481BB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837473B0-CC2E-450A-ABE3-18F120FF3D39}">
                <a1611:picAttrSrcUrl xmlns:a1611="http://schemas.microsoft.com/office/drawing/2016/11/main" r:id="rId4"/>
              </a:ext>
            </a:extLst>
          </a:blip>
          <a:stretch>
            <a:fillRect/>
          </a:stretch>
        </p:blipFill>
        <p:spPr>
          <a:xfrm>
            <a:off x="5334000" y="-36146"/>
            <a:ext cx="6858000" cy="6894146"/>
          </a:xfrm>
          <a:prstGeom prst="rect">
            <a:avLst/>
          </a:prstGeom>
        </p:spPr>
      </p:pic>
      <p:sp>
        <p:nvSpPr>
          <p:cNvPr id="34" name="Title 33">
            <a:extLst>
              <a:ext uri="{FF2B5EF4-FFF2-40B4-BE49-F238E27FC236}">
                <a16:creationId xmlns:a16="http://schemas.microsoft.com/office/drawing/2014/main" id="{4BB0BCF4-9D20-4758-AE5E-FC431503F6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1817" y="407479"/>
            <a:ext cx="5114447" cy="2404398"/>
          </a:xfrm>
        </p:spPr>
        <p:txBody>
          <a:bodyPr/>
          <a:lstStyle/>
          <a:p>
            <a:r>
              <a:rPr lang="en-US" dirty="0"/>
              <a:t>Placement conflict</a:t>
            </a:r>
            <a:br>
              <a:rPr lang="en-US" dirty="0"/>
            </a:br>
            <a:r>
              <a:rPr lang="en-US" dirty="0"/>
              <a:t>women’s safety and privacy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A7569EA-9732-4A17-BF57-C64DBC5B9EE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519019" y="3164804"/>
            <a:ext cx="545911" cy="580029"/>
          </a:xfrm>
        </p:spPr>
        <p:txBody>
          <a:bodyPr/>
          <a:lstStyle/>
          <a:p>
            <a:fld id="{8D1FC6F8-0BCD-47E9-9C64-690771D9C143}" type="slidenum">
              <a:rPr lang="en-US" smtClean="0"/>
              <a:pPr/>
              <a:t>7</a:t>
            </a:fld>
            <a:endParaRPr lang="en-US" dirty="0"/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99DAAD30-F2A5-3A53-DEEC-B1FE0C53B284}"/>
              </a:ext>
            </a:extLst>
          </p:cNvPr>
          <p:cNvSpPr txBox="1"/>
          <p:nvPr/>
        </p:nvSpPr>
        <p:spPr>
          <a:xfrm>
            <a:off x="127070" y="1892345"/>
            <a:ext cx="5683942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chemeClr val="accent6"/>
                </a:solidFill>
              </a:rPr>
              <a:t>Sex segregation and safeguarding for women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400" dirty="0">
              <a:solidFill>
                <a:schemeClr val="accent6"/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chemeClr val="accent6"/>
                </a:solidFill>
              </a:rPr>
              <a:t>Specialist accommodation/avoid long term segregation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400" dirty="0">
              <a:solidFill>
                <a:schemeClr val="accent6"/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400" dirty="0">
              <a:solidFill>
                <a:schemeClr val="accent6"/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chemeClr val="accent6"/>
                </a:solidFill>
              </a:rPr>
              <a:t>Trans women’s experiences in male prisons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400" dirty="0">
              <a:solidFill>
                <a:schemeClr val="accent6"/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400" dirty="0">
              <a:solidFill>
                <a:schemeClr val="accent6"/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chemeClr val="accent6"/>
                </a:solidFill>
                <a:highlight>
                  <a:srgbClr val="000000"/>
                </a:highlight>
              </a:rPr>
              <a:t>Healthcare inconsistencies</a:t>
            </a:r>
          </a:p>
          <a:p>
            <a:r>
              <a:rPr lang="en-GB" sz="1200" dirty="0">
                <a:solidFill>
                  <a:schemeClr val="accent6"/>
                </a:solidFill>
                <a:latin typeface="Aptos" panose="020B0004020202020204" pitchFamily="34" charset="0"/>
              </a:rPr>
              <a:t>(Van Hout et al., 2020; Donohue et al., 2021; Engelberg et al., 2023; Haney, 2018; HMPPS, 2024)</a:t>
            </a:r>
          </a:p>
        </p:txBody>
      </p:sp>
    </p:spTree>
    <p:extLst>
      <p:ext uri="{BB962C8B-B14F-4D97-AF65-F5344CB8AC3E}">
        <p14:creationId xmlns:p14="http://schemas.microsoft.com/office/powerpoint/2010/main" val="259022673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5C879BE-0DA7-873D-5A05-1ECBC3AEFDA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837473B0-CC2E-450A-ABE3-18F120FF3D39}">
                <a1611:picAttrSrcUrl xmlns:a1611="http://schemas.microsoft.com/office/drawing/2016/11/main" r:id="rId4"/>
              </a:ext>
            </a:extLst>
          </a:blip>
          <a:stretch>
            <a:fillRect/>
          </a:stretch>
        </p:blipFill>
        <p:spPr>
          <a:xfrm>
            <a:off x="5047088" y="0"/>
            <a:ext cx="7144912" cy="6858000"/>
          </a:xfrm>
          <a:prstGeom prst="rect">
            <a:avLst/>
          </a:prstGeom>
        </p:spPr>
      </p:pic>
      <p:sp>
        <p:nvSpPr>
          <p:cNvPr id="59" name="Title 58">
            <a:extLst>
              <a:ext uri="{FF2B5EF4-FFF2-40B4-BE49-F238E27FC236}">
                <a16:creationId xmlns:a16="http://schemas.microsoft.com/office/drawing/2014/main" id="{8FA1AC37-B920-4C0A-855F-E5667B4227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06262" y="677643"/>
            <a:ext cx="5606118" cy="1538400"/>
          </a:xfrm>
        </p:spPr>
        <p:txBody>
          <a:bodyPr/>
          <a:lstStyle/>
          <a:p>
            <a:r>
              <a:rPr lang="en-US" dirty="0">
                <a:highlight>
                  <a:srgbClr val="000000"/>
                </a:highlight>
              </a:rPr>
              <a:t>Mental health, distress and self-harm</a:t>
            </a:r>
            <a:br>
              <a:rPr lang="en-US" dirty="0">
                <a:highlight>
                  <a:srgbClr val="000000"/>
                </a:highlight>
              </a:rPr>
            </a:br>
            <a:endParaRPr lang="en-US" dirty="0">
              <a:highlight>
                <a:srgbClr val="000000"/>
              </a:highlight>
            </a:endParaRPr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A73ED8FD-6B33-4E5E-8834-826A2D14847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519019" y="3164804"/>
            <a:ext cx="545911" cy="580029"/>
          </a:xfrm>
        </p:spPr>
        <p:txBody>
          <a:bodyPr/>
          <a:lstStyle/>
          <a:p>
            <a:fld id="{FEA145A6-660C-42A7-85AF-AF42E3C0A892}" type="slidenum">
              <a:rPr lang="en-US" smtClean="0"/>
              <a:pPr/>
              <a:t>8</a:t>
            </a:fld>
            <a:endParaRPr lang="en-US" dirty="0"/>
          </a:p>
        </p:txBody>
      </p:sp>
      <p:pic>
        <p:nvPicPr>
          <p:cNvPr id="27" name="Picture 26">
            <a:extLst>
              <a:ext uri="{FF2B5EF4-FFF2-40B4-BE49-F238E27FC236}">
                <a16:creationId xmlns:a16="http://schemas.microsoft.com/office/drawing/2014/main" id="{53EFAEF3-2CDF-684B-31AB-030829A6979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837473B0-CC2E-450A-ABE3-18F120FF3D39}">
                <a1611:picAttrSrcUrl xmlns:a1611="http://schemas.microsoft.com/office/drawing/2016/11/main" r:id="rId6"/>
              </a:ext>
            </a:extLst>
          </a:blip>
          <a:stretch>
            <a:fillRect/>
          </a:stretch>
        </p:blipFill>
        <p:spPr>
          <a:xfrm>
            <a:off x="1" y="0"/>
            <a:ext cx="5029798" cy="3644639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9401FD38-8AD3-4426-C912-4F55AD56041B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837473B0-CC2E-450A-ABE3-18F120FF3D39}">
                <a1611:picAttrSrcUrl xmlns:a1611="http://schemas.microsoft.com/office/drawing/2016/11/main" r:id="rId8"/>
              </a:ext>
            </a:extLst>
          </a:blip>
          <a:stretch>
            <a:fillRect/>
          </a:stretch>
        </p:blipFill>
        <p:spPr>
          <a:xfrm>
            <a:off x="1" y="3644639"/>
            <a:ext cx="5029797" cy="3213361"/>
          </a:xfrm>
          <a:prstGeom prst="rect">
            <a:avLst/>
          </a:prstGeom>
        </p:spPr>
      </p:pic>
      <p:sp>
        <p:nvSpPr>
          <p:cNvPr id="30" name="TextBox 29">
            <a:extLst>
              <a:ext uri="{FF2B5EF4-FFF2-40B4-BE49-F238E27FC236}">
                <a16:creationId xmlns:a16="http://schemas.microsoft.com/office/drawing/2014/main" id="{4BDF9983-2BA5-FA89-A092-1D0F4DC8FF47}"/>
              </a:ext>
            </a:extLst>
          </p:cNvPr>
          <p:cNvSpPr txBox="1"/>
          <p:nvPr/>
        </p:nvSpPr>
        <p:spPr>
          <a:xfrm>
            <a:off x="1" y="10502639"/>
            <a:ext cx="265910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>
                <a:hlinkClick r:id="rId8" tooltip="https://journalistsresource.org/health/research-shows-spike-in-youth-suicide-attempts-depression-after-the-covid-19-pandemic-began/"/>
              </a:rPr>
              <a:t>This Photo</a:t>
            </a:r>
            <a:r>
              <a:rPr lang="en-GB" sz="900"/>
              <a:t> by Unknown Author is licensed under </a:t>
            </a:r>
            <a:r>
              <a:rPr lang="en-GB" sz="900">
                <a:hlinkClick r:id="rId9" tooltip="https://creativecommons.org/licenses/by-nd/3.0/"/>
              </a:rPr>
              <a:t>CC BY-ND</a:t>
            </a:r>
            <a:endParaRPr lang="en-GB" sz="900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FDCF81CB-B0F2-DA96-6AFC-B4EA1899A2E4}"/>
              </a:ext>
            </a:extLst>
          </p:cNvPr>
          <p:cNvSpPr txBox="1"/>
          <p:nvPr/>
        </p:nvSpPr>
        <p:spPr>
          <a:xfrm>
            <a:off x="5916219" y="2675143"/>
            <a:ext cx="4427621" cy="36009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chemeClr val="accent6"/>
                </a:solidFill>
                <a:highlight>
                  <a:srgbClr val="000000"/>
                </a:highlight>
              </a:rPr>
              <a:t>Vulnerabilities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400" dirty="0">
              <a:solidFill>
                <a:schemeClr val="accent6"/>
              </a:solidFill>
              <a:highlight>
                <a:srgbClr val="000000"/>
              </a:highlight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chemeClr val="accent6"/>
                </a:solidFill>
                <a:highlight>
                  <a:srgbClr val="000000"/>
                </a:highlight>
              </a:rPr>
              <a:t>Anxiety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400" dirty="0">
              <a:solidFill>
                <a:schemeClr val="accent6"/>
              </a:solidFill>
              <a:highlight>
                <a:srgbClr val="000000"/>
              </a:highlight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chemeClr val="accent6"/>
                </a:solidFill>
                <a:highlight>
                  <a:srgbClr val="000000"/>
                </a:highlight>
              </a:rPr>
              <a:t>Structural stigma/ stress and health disparities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400" dirty="0">
              <a:solidFill>
                <a:schemeClr val="accent6"/>
              </a:solidFill>
              <a:highlight>
                <a:srgbClr val="000000"/>
              </a:highlight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400" dirty="0">
              <a:solidFill>
                <a:schemeClr val="accent6"/>
              </a:solidFill>
              <a:highlight>
                <a:srgbClr val="000000"/>
              </a:highlight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1200" dirty="0">
              <a:solidFill>
                <a:schemeClr val="accent6"/>
              </a:solidFill>
              <a:highlight>
                <a:srgbClr val="000000"/>
              </a:highlight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1200" dirty="0">
                <a:solidFill>
                  <a:schemeClr val="accent6"/>
                </a:solidFill>
                <a:highlight>
                  <a:srgbClr val="000000"/>
                </a:highlight>
              </a:rPr>
              <a:t>(Van Hout et al., 2020; Donohue et al., 2021; WHO, 2022 ; White and </a:t>
            </a:r>
            <a:r>
              <a:rPr lang="en-GB" sz="1200" dirty="0" err="1">
                <a:solidFill>
                  <a:schemeClr val="accent6"/>
                </a:solidFill>
                <a:highlight>
                  <a:srgbClr val="000000"/>
                </a:highlight>
              </a:rPr>
              <a:t>Hughto</a:t>
            </a:r>
            <a:r>
              <a:rPr lang="en-GB" sz="1200" dirty="0">
                <a:solidFill>
                  <a:schemeClr val="accent6"/>
                </a:solidFill>
                <a:highlight>
                  <a:srgbClr val="000000"/>
                </a:highlight>
              </a:rPr>
              <a:t> et al, 2016)</a:t>
            </a:r>
          </a:p>
        </p:txBody>
      </p:sp>
    </p:spTree>
    <p:extLst>
      <p:ext uri="{BB962C8B-B14F-4D97-AF65-F5344CB8AC3E}">
        <p14:creationId xmlns:p14="http://schemas.microsoft.com/office/powerpoint/2010/main" val="160288878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Title 34">
            <a:extLst>
              <a:ext uri="{FF2B5EF4-FFF2-40B4-BE49-F238E27FC236}">
                <a16:creationId xmlns:a16="http://schemas.microsoft.com/office/drawing/2014/main" id="{8ABCBBC9-D2F7-48B4-9184-C97F038376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9030" y="1331942"/>
            <a:ext cx="4876199" cy="743753"/>
          </a:xfrm>
        </p:spPr>
        <p:txBody>
          <a:bodyPr/>
          <a:lstStyle/>
          <a:p>
            <a:r>
              <a:rPr lang="en-US" dirty="0"/>
              <a:t>Healthcare continuity and access</a:t>
            </a:r>
          </a:p>
        </p:txBody>
      </p:sp>
      <p:sp>
        <p:nvSpPr>
          <p:cNvPr id="48" name="Text Placeholder 47">
            <a:extLst>
              <a:ext uri="{FF2B5EF4-FFF2-40B4-BE49-F238E27FC236}">
                <a16:creationId xmlns:a16="http://schemas.microsoft.com/office/drawing/2014/main" id="{341596F3-38C6-448D-A0C5-24A7126792CA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1077646" y="3036598"/>
            <a:ext cx="4172533" cy="2361123"/>
          </a:xfrm>
        </p:spPr>
        <p:txBody>
          <a:bodyPr/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Treatment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4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Counselling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4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Staff competence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400" dirty="0"/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400" dirty="0"/>
          </a:p>
          <a:p>
            <a:r>
              <a:rPr lang="da-DK" sz="1200" dirty="0"/>
              <a:t>(HMPPS, 2024; NHS England, 2024; Fuller et al., 2024; Murphy et al., 2023; McCauley et al, 2018)</a:t>
            </a:r>
            <a:endParaRPr lang="en-US" sz="1200" dirty="0"/>
          </a:p>
          <a:p>
            <a:endParaRPr lang="en-US" dirty="0"/>
          </a:p>
        </p:txBody>
      </p:sp>
      <p:sp>
        <p:nvSpPr>
          <p:cNvPr id="44" name="Slide Number Placeholder 43">
            <a:extLst>
              <a:ext uri="{FF2B5EF4-FFF2-40B4-BE49-F238E27FC236}">
                <a16:creationId xmlns:a16="http://schemas.microsoft.com/office/drawing/2014/main" id="{99A1ED1C-790E-44E3-B2F4-DE91FE03886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519019" y="3164804"/>
            <a:ext cx="545911" cy="580029"/>
          </a:xfrm>
        </p:spPr>
        <p:txBody>
          <a:bodyPr/>
          <a:lstStyle/>
          <a:p>
            <a:fld id="{8D1FC6F8-0BCD-47E9-9C64-690771D9C143}" type="slidenum">
              <a:rPr lang="en-US" smtClean="0"/>
              <a:pPr/>
              <a:t>9</a:t>
            </a:fld>
            <a:endParaRPr lang="en-US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C8DFBE13-904D-355A-FA60-02F42DE77D9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5842000" y="0"/>
            <a:ext cx="6350000" cy="68864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633425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Title 65">
            <a:extLst>
              <a:ext uri="{FF2B5EF4-FFF2-40B4-BE49-F238E27FC236}">
                <a16:creationId xmlns:a16="http://schemas.microsoft.com/office/drawing/2014/main" id="{2064AD79-FC3F-4ACB-9FCC-5DB4E1A365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4107" y="501519"/>
            <a:ext cx="10515600" cy="492025"/>
          </a:xfrm>
        </p:spPr>
        <p:txBody>
          <a:bodyPr/>
          <a:lstStyle/>
          <a:p>
            <a:r>
              <a:rPr lang="en-US" noProof="0" dirty="0"/>
              <a:t>Daily living friction</a:t>
            </a:r>
            <a:br>
              <a:rPr lang="en-US" noProof="0" dirty="0"/>
            </a:br>
            <a:br>
              <a:rPr lang="en-US" dirty="0"/>
            </a:b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76D13EE-70A1-4778-AF2D-A9A1C2D8273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519019" y="3164804"/>
            <a:ext cx="545911" cy="580029"/>
          </a:xfrm>
        </p:spPr>
        <p:txBody>
          <a:bodyPr/>
          <a:lstStyle/>
          <a:p>
            <a:fld id="{8D1FC6F8-0BCD-47E9-9C64-690771D9C143}" type="slidenum">
              <a:rPr lang="en-US" smtClean="0"/>
              <a:pPr/>
              <a:t>10</a:t>
            </a:fld>
            <a:endParaRPr lang="en-US" dirty="0"/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FDD24940-8FCF-B345-1514-A9CE0413DF78}"/>
              </a:ext>
            </a:extLst>
          </p:cNvPr>
          <p:cNvSpPr txBox="1"/>
          <p:nvPr/>
        </p:nvSpPr>
        <p:spPr>
          <a:xfrm>
            <a:off x="946483" y="3261057"/>
            <a:ext cx="227797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accent6"/>
                </a:solidFill>
              </a:rPr>
              <a:t>Dignity and security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ED51AD28-CBD6-1985-1178-4881A3B212D9}"/>
              </a:ext>
            </a:extLst>
          </p:cNvPr>
          <p:cNvSpPr txBox="1"/>
          <p:nvPr/>
        </p:nvSpPr>
        <p:spPr>
          <a:xfrm>
            <a:off x="3015915" y="1665635"/>
            <a:ext cx="42351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accent6"/>
                </a:solidFill>
              </a:rPr>
              <a:t>Non-discriminatory treatment</a:t>
            </a: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795D1914-A1CD-B6AC-6BB2-75E761BBDBCA}"/>
              </a:ext>
            </a:extLst>
          </p:cNvPr>
          <p:cNvSpPr txBox="1"/>
          <p:nvPr/>
        </p:nvSpPr>
        <p:spPr>
          <a:xfrm>
            <a:off x="3497179" y="5325979"/>
            <a:ext cx="362551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accent6"/>
                </a:solidFill>
              </a:rPr>
              <a:t>Consistency reduces incidents</a:t>
            </a:r>
          </a:p>
          <a:p>
            <a:endParaRPr lang="en-GB" sz="2400" dirty="0">
              <a:solidFill>
                <a:schemeClr val="accent6"/>
              </a:solidFill>
            </a:endParaRPr>
          </a:p>
          <a:p>
            <a:r>
              <a:rPr lang="en-GB" sz="1200" dirty="0">
                <a:solidFill>
                  <a:schemeClr val="accent6"/>
                </a:solidFill>
              </a:rPr>
              <a:t>(UNODC, 2015) (HM Inspectorate of Prisons, 2017)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6D59E825-0329-F253-64A6-77FB769C6F81}"/>
              </a:ext>
            </a:extLst>
          </p:cNvPr>
          <p:cNvSpPr txBox="1"/>
          <p:nvPr/>
        </p:nvSpPr>
        <p:spPr>
          <a:xfrm>
            <a:off x="6519683" y="3261057"/>
            <a:ext cx="26148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accent6"/>
                </a:solidFill>
              </a:rPr>
              <a:t>Showers/clothing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90768D2-A5C8-DC13-691E-2EE286D0F00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3432437" y="2785076"/>
            <a:ext cx="2879271" cy="1919514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6E5EBD45-9AF8-6818-FA9A-E5718698107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837473B0-CC2E-450A-ABE3-18F120FF3D39}">
                <a1611:picAttrSrcUrl xmlns:a1611="http://schemas.microsoft.com/office/drawing/2016/11/main" r:id="rId5"/>
              </a:ext>
            </a:extLst>
          </a:blip>
          <a:stretch>
            <a:fillRect/>
          </a:stretch>
        </p:blipFill>
        <p:spPr>
          <a:xfrm rot="5400000">
            <a:off x="7130142" y="1796145"/>
            <a:ext cx="6857999" cy="3265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061810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56C1E29F-F73F-53D8-B2AF-8AF6F8931B5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7630634" y="2069632"/>
            <a:ext cx="4561366" cy="4217424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3A944D67-318D-2E72-B981-D5DB18E19E1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837473B0-CC2E-450A-ABE3-18F120FF3D39}">
                <a1611:picAttrSrcUrl xmlns:a1611="http://schemas.microsoft.com/office/drawing/2016/11/main" r:id="rId5"/>
              </a:ext>
            </a:extLst>
          </a:blip>
          <a:stretch>
            <a:fillRect/>
          </a:stretch>
        </p:blipFill>
        <p:spPr>
          <a:xfrm>
            <a:off x="3623163" y="1761463"/>
            <a:ext cx="3880401" cy="4890922"/>
          </a:xfrm>
          <a:prstGeom prst="rect">
            <a:avLst/>
          </a:prstGeom>
        </p:spPr>
      </p:pic>
      <p:sp>
        <p:nvSpPr>
          <p:cNvPr id="53" name="Title 52">
            <a:extLst>
              <a:ext uri="{FF2B5EF4-FFF2-40B4-BE49-F238E27FC236}">
                <a16:creationId xmlns:a16="http://schemas.microsoft.com/office/drawing/2014/main" id="{24046B9E-C52D-4466-AE77-E724F5B083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02832" y="533390"/>
            <a:ext cx="5611660" cy="677782"/>
          </a:xfrm>
        </p:spPr>
        <p:txBody>
          <a:bodyPr/>
          <a:lstStyle/>
          <a:p>
            <a:r>
              <a:rPr lang="en-US" dirty="0"/>
              <a:t>England and Wales current framework</a:t>
            </a:r>
          </a:p>
        </p:txBody>
      </p:sp>
      <p:sp>
        <p:nvSpPr>
          <p:cNvPr id="25" name="Slide Number Placeholder 24">
            <a:extLst>
              <a:ext uri="{FF2B5EF4-FFF2-40B4-BE49-F238E27FC236}">
                <a16:creationId xmlns:a16="http://schemas.microsoft.com/office/drawing/2014/main" id="{97A7A317-65B9-416D-A896-F174F465EC6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519019" y="3164804"/>
            <a:ext cx="545911" cy="580029"/>
          </a:xfrm>
        </p:spPr>
        <p:txBody>
          <a:bodyPr/>
          <a:lstStyle/>
          <a:p>
            <a:fld id="{8D1FC6F8-0BCD-47E9-9C64-690771D9C143}" type="slidenum">
              <a:rPr lang="en-US" smtClean="0"/>
              <a:pPr/>
              <a:t>11</a:t>
            </a:fld>
            <a:endParaRPr lang="en-US" dirty="0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F318890C-158B-9F81-2DA8-95268266A65F}"/>
              </a:ext>
            </a:extLst>
          </p:cNvPr>
          <p:cNvSpPr txBox="1"/>
          <p:nvPr/>
        </p:nvSpPr>
        <p:spPr>
          <a:xfrm>
            <a:off x="403918" y="2193185"/>
            <a:ext cx="3497179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chemeClr val="accent6"/>
                </a:solidFill>
              </a:rPr>
              <a:t>Mandatory actions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400" dirty="0">
              <a:solidFill>
                <a:schemeClr val="accent6"/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chemeClr val="accent6"/>
                </a:solidFill>
              </a:rPr>
              <a:t>Case boards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400" dirty="0">
              <a:solidFill>
                <a:schemeClr val="accent6"/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chemeClr val="accent6"/>
                </a:solidFill>
              </a:rPr>
              <a:t>Equalities report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400" dirty="0">
              <a:solidFill>
                <a:schemeClr val="accent6"/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chemeClr val="accent6"/>
                </a:solidFill>
              </a:rPr>
              <a:t>External guidance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400" dirty="0">
              <a:solidFill>
                <a:schemeClr val="accent6"/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400" dirty="0">
              <a:solidFill>
                <a:schemeClr val="accent6"/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400" dirty="0">
              <a:solidFill>
                <a:schemeClr val="accent6"/>
              </a:solidFill>
            </a:endParaRPr>
          </a:p>
          <a:p>
            <a:r>
              <a:rPr lang="en-GB" sz="1200" dirty="0">
                <a:solidFill>
                  <a:schemeClr val="accent6"/>
                </a:solidFill>
              </a:rPr>
              <a:t>(HMPPS, 2025; UK Parliament, 2017; HM Inspectorate of Prisons, 2024)</a:t>
            </a:r>
          </a:p>
        </p:txBody>
      </p:sp>
    </p:spTree>
    <p:extLst>
      <p:ext uri="{BB962C8B-B14F-4D97-AF65-F5344CB8AC3E}">
        <p14:creationId xmlns:p14="http://schemas.microsoft.com/office/powerpoint/2010/main" val="99159462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711E957-1289-C68B-1DD4-E75F079CFEC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0" y="0"/>
            <a:ext cx="12191999" cy="2699657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8D9C63BC-8A17-D9FD-5A46-438AC49488CB}"/>
              </a:ext>
            </a:extLst>
          </p:cNvPr>
          <p:cNvSpPr txBox="1"/>
          <p:nvPr/>
        </p:nvSpPr>
        <p:spPr>
          <a:xfrm>
            <a:off x="0" y="6858000"/>
            <a:ext cx="12191999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>
                <a:hlinkClick r:id="rId3" tooltip="https://cihrs.org/gender-equality-still-a-long-way-down-the-line/?lang=en"/>
              </a:rPr>
              <a:t>This Photo</a:t>
            </a:r>
            <a:r>
              <a:rPr lang="en-GB" sz="900"/>
              <a:t> by Unknown Author is licensed under </a:t>
            </a:r>
            <a:r>
              <a:rPr lang="en-GB" sz="900">
                <a:hlinkClick r:id="rId4" tooltip="https://creativecommons.org/licenses/by-nc/3.0/"/>
              </a:rPr>
              <a:t>CC BY-NC</a:t>
            </a:r>
            <a:endParaRPr lang="en-GB" sz="900"/>
          </a:p>
        </p:txBody>
      </p:sp>
      <p:sp>
        <p:nvSpPr>
          <p:cNvPr id="521" name="Title 520">
            <a:extLst>
              <a:ext uri="{FF2B5EF4-FFF2-40B4-BE49-F238E27FC236}">
                <a16:creationId xmlns:a16="http://schemas.microsoft.com/office/drawing/2014/main" id="{75E89A79-8045-461F-B701-875D0FD4C8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76070" y="668594"/>
            <a:ext cx="4569572" cy="580029"/>
          </a:xfrm>
        </p:spPr>
        <p:txBody>
          <a:bodyPr/>
          <a:lstStyle/>
          <a:p>
            <a:r>
              <a:rPr lang="en-US" dirty="0">
                <a:highlight>
                  <a:srgbClr val="000000"/>
                </a:highlight>
              </a:rPr>
              <a:t>Birth sex default and Interventions</a:t>
            </a:r>
          </a:p>
        </p:txBody>
      </p:sp>
      <p:sp>
        <p:nvSpPr>
          <p:cNvPr id="802" name="Slide Number Placeholder 801">
            <a:extLst>
              <a:ext uri="{FF2B5EF4-FFF2-40B4-BE49-F238E27FC236}">
                <a16:creationId xmlns:a16="http://schemas.microsoft.com/office/drawing/2014/main" id="{A7FD67B3-0EAD-4823-9CB1-01BC55F39E8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8D1FC6F8-0BCD-47E9-9C64-690771D9C143}" type="slidenum">
              <a:rPr lang="en-US" smtClean="0"/>
              <a:pPr/>
              <a:t>12</a:t>
            </a:fld>
            <a:endParaRPr lang="en-US" dirty="0"/>
          </a:p>
        </p:txBody>
      </p:sp>
      <p:sp>
        <p:nvSpPr>
          <p:cNvPr id="541" name="TextBox 540">
            <a:extLst>
              <a:ext uri="{FF2B5EF4-FFF2-40B4-BE49-F238E27FC236}">
                <a16:creationId xmlns:a16="http://schemas.microsoft.com/office/drawing/2014/main" id="{C58516E3-BB99-E3C7-F4DA-B694334C028F}"/>
              </a:ext>
            </a:extLst>
          </p:cNvPr>
          <p:cNvSpPr txBox="1"/>
          <p:nvPr/>
        </p:nvSpPr>
        <p:spPr>
          <a:xfrm>
            <a:off x="457261" y="1741918"/>
            <a:ext cx="10131316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chemeClr val="accent6"/>
                </a:solidFill>
                <a:highlight>
                  <a:srgbClr val="000000"/>
                </a:highlight>
              </a:rPr>
              <a:t>Default: sex-based location for privacy/safeguarding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400" dirty="0">
              <a:solidFill>
                <a:schemeClr val="accent6"/>
              </a:solidFill>
              <a:highlight>
                <a:srgbClr val="000000"/>
              </a:highlight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chemeClr val="accent6"/>
                </a:solidFill>
                <a:highlight>
                  <a:srgbClr val="000000"/>
                </a:highlight>
              </a:rPr>
              <a:t>Specialist accommodation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400" dirty="0">
              <a:solidFill>
                <a:schemeClr val="accent6"/>
              </a:solidFill>
              <a:highlight>
                <a:srgbClr val="000000"/>
              </a:highlight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chemeClr val="accent6"/>
                </a:solidFill>
                <a:highlight>
                  <a:srgbClr val="000000"/>
                </a:highlight>
              </a:rPr>
              <a:t>Staff retraining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400" dirty="0">
              <a:solidFill>
                <a:schemeClr val="accent6"/>
              </a:solidFill>
              <a:highlight>
                <a:srgbClr val="000000"/>
              </a:highlight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chemeClr val="accent6"/>
                </a:solidFill>
                <a:highlight>
                  <a:srgbClr val="000000"/>
                </a:highlight>
              </a:rPr>
              <a:t>Structured risk assessment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400" dirty="0">
              <a:solidFill>
                <a:schemeClr val="accent6"/>
              </a:solidFill>
              <a:highlight>
                <a:srgbClr val="000000"/>
              </a:highlight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chemeClr val="accent6"/>
                </a:solidFill>
                <a:highlight>
                  <a:srgbClr val="000000"/>
                </a:highlight>
              </a:rPr>
              <a:t>Monitoring and audit processes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400" dirty="0">
              <a:solidFill>
                <a:schemeClr val="accent6"/>
              </a:solidFill>
              <a:highlight>
                <a:srgbClr val="000000"/>
              </a:highlight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chemeClr val="accent6"/>
                </a:solidFill>
                <a:highlight>
                  <a:srgbClr val="000000"/>
                </a:highlight>
              </a:rPr>
              <a:t>Exception pathway: high-threshold risk-based board decision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400" dirty="0">
              <a:solidFill>
                <a:schemeClr val="accent6"/>
              </a:solidFill>
              <a:highlight>
                <a:srgbClr val="000000"/>
              </a:highlight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chemeClr val="accent6"/>
                </a:solidFill>
                <a:highlight>
                  <a:srgbClr val="000000"/>
                </a:highlight>
              </a:rPr>
              <a:t>Alternative options: specialist units/regimes (avoid long-term segregation)</a:t>
            </a:r>
            <a:r>
              <a:rPr lang="en-GB" dirty="0"/>
              <a:t>)</a:t>
            </a:r>
          </a:p>
        </p:txBody>
      </p:sp>
      <p:sp>
        <p:nvSpPr>
          <p:cNvPr id="543" name="TextBox 542">
            <a:extLst>
              <a:ext uri="{FF2B5EF4-FFF2-40B4-BE49-F238E27FC236}">
                <a16:creationId xmlns:a16="http://schemas.microsoft.com/office/drawing/2014/main" id="{08720303-09A3-5770-A886-C6530B37BB1B}"/>
              </a:ext>
            </a:extLst>
          </p:cNvPr>
          <p:cNvSpPr txBox="1"/>
          <p:nvPr/>
        </p:nvSpPr>
        <p:spPr>
          <a:xfrm>
            <a:off x="7523747" y="2951747"/>
            <a:ext cx="39952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>
                <a:solidFill>
                  <a:schemeClr val="accent6"/>
                </a:solidFill>
              </a:rPr>
              <a:t>(HMPPS, 2024; HMPPS, 2025; NHS England, 2024; Prisons and Probation Ombudsman, 2017; </a:t>
            </a:r>
            <a:r>
              <a:rPr lang="en-GB" sz="1200" dirty="0" err="1">
                <a:solidFill>
                  <a:schemeClr val="accent6"/>
                </a:solidFill>
              </a:rPr>
              <a:t>Sevelius</a:t>
            </a:r>
            <a:r>
              <a:rPr lang="en-GB" sz="1200" dirty="0">
                <a:solidFill>
                  <a:schemeClr val="accent6"/>
                </a:solidFill>
              </a:rPr>
              <a:t> and Jenness, 2017)</a:t>
            </a:r>
          </a:p>
        </p:txBody>
      </p:sp>
    </p:spTree>
    <p:extLst>
      <p:ext uri="{BB962C8B-B14F-4D97-AF65-F5344CB8AC3E}">
        <p14:creationId xmlns:p14="http://schemas.microsoft.com/office/powerpoint/2010/main" val="131257345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21">
            <a:extLst>
              <a:ext uri="{FF2B5EF4-FFF2-40B4-BE49-F238E27FC236}">
                <a16:creationId xmlns:a16="http://schemas.microsoft.com/office/drawing/2014/main" id="{E8F5D34E-F679-45F4-BFC9-B9B401E5FD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2949" y="527542"/>
            <a:ext cx="6922876" cy="687834"/>
          </a:xfrm>
        </p:spPr>
        <p:txBody>
          <a:bodyPr/>
          <a:lstStyle/>
          <a:p>
            <a:r>
              <a:rPr lang="en-US" noProof="0" dirty="0"/>
              <a:t>Critical evaluation</a:t>
            </a:r>
            <a:endParaRPr lang="en-US" dirty="0"/>
          </a:p>
        </p:txBody>
      </p:sp>
      <p:sp>
        <p:nvSpPr>
          <p:cNvPr id="33" name="Slide Number Placeholder 32">
            <a:extLst>
              <a:ext uri="{FF2B5EF4-FFF2-40B4-BE49-F238E27FC236}">
                <a16:creationId xmlns:a16="http://schemas.microsoft.com/office/drawing/2014/main" id="{705E33BA-D532-4BFC-985F-6257C8C95DF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519019" y="3164804"/>
            <a:ext cx="545911" cy="580029"/>
          </a:xfrm>
        </p:spPr>
        <p:txBody>
          <a:bodyPr/>
          <a:lstStyle/>
          <a:p>
            <a:fld id="{8D1FC6F8-0BCD-47E9-9C64-690771D9C143}" type="slidenum">
              <a:rPr lang="en-US" smtClean="0"/>
              <a:pPr/>
              <a:t>13</a:t>
            </a:fld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5809D72-F569-2E87-CF37-9CA527E6266F}"/>
              </a:ext>
            </a:extLst>
          </p:cNvPr>
          <p:cNvSpPr txBox="1"/>
          <p:nvPr/>
        </p:nvSpPr>
        <p:spPr>
          <a:xfrm>
            <a:off x="882315" y="1621174"/>
            <a:ext cx="6733509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chemeClr val="accent6"/>
                </a:solidFill>
              </a:rPr>
              <a:t>Outcomes-based on evaluation/ balance stigma and safeguarding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400" dirty="0">
              <a:solidFill>
                <a:schemeClr val="accent6"/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chemeClr val="accent6"/>
                </a:solidFill>
              </a:rPr>
              <a:t>Reduce harm to trans prisoners and protect women’s safety/privacy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400" dirty="0">
              <a:solidFill>
                <a:schemeClr val="accent6"/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chemeClr val="accent6"/>
                </a:solidFill>
              </a:rPr>
              <a:t>Demonstrate proportionality and defensibility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400" dirty="0">
              <a:solidFill>
                <a:schemeClr val="accent6"/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chemeClr val="accent6"/>
                </a:solidFill>
              </a:rPr>
              <a:t>Evidence gaps need better UK evaluation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7759167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Title 106">
            <a:extLst>
              <a:ext uri="{FF2B5EF4-FFF2-40B4-BE49-F238E27FC236}">
                <a16:creationId xmlns:a16="http://schemas.microsoft.com/office/drawing/2014/main" id="{D1E3E659-4B39-4B3B-857D-E87DD151F7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22984" y="410992"/>
            <a:ext cx="5124189" cy="492302"/>
          </a:xfrm>
        </p:spPr>
        <p:txBody>
          <a:bodyPr/>
          <a:lstStyle/>
          <a:p>
            <a:r>
              <a:rPr lang="en-US" dirty="0"/>
              <a:t>conclusion</a:t>
            </a:r>
          </a:p>
        </p:txBody>
      </p:sp>
      <p:sp>
        <p:nvSpPr>
          <p:cNvPr id="31" name="Text Placeholder 30">
            <a:extLst>
              <a:ext uri="{FF2B5EF4-FFF2-40B4-BE49-F238E27FC236}">
                <a16:creationId xmlns:a16="http://schemas.microsoft.com/office/drawing/2014/main" id="{F9D4D218-B3D9-0394-0BA9-47A54D88992D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102204" y="903294"/>
            <a:ext cx="7532914" cy="2385250"/>
          </a:xfrm>
        </p:spPr>
        <p:txBody>
          <a:bodyPr/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chemeClr val="accent6"/>
                </a:solidFill>
                <a:highlight>
                  <a:srgbClr val="000000"/>
                </a:highlight>
              </a:rPr>
              <a:t>Core Challenges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400" dirty="0">
              <a:solidFill>
                <a:schemeClr val="accent6"/>
              </a:solidFill>
              <a:highlight>
                <a:srgbClr val="000000"/>
              </a:highlight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chemeClr val="accent6"/>
                </a:solidFill>
                <a:highlight>
                  <a:srgbClr val="000000"/>
                </a:highlight>
              </a:rPr>
              <a:t>Best approach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400" dirty="0">
              <a:solidFill>
                <a:schemeClr val="accent6"/>
              </a:solidFill>
              <a:highlight>
                <a:srgbClr val="000000"/>
              </a:highlight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chemeClr val="accent6"/>
                </a:solidFill>
                <a:highlight>
                  <a:srgbClr val="000000"/>
                </a:highlight>
              </a:rPr>
              <a:t>Focus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1D2BC79-E7F2-4BBF-A74F-3E0AF7A7A60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8D1FC6F8-0BCD-47E9-9C64-690771D9C143}" type="slidenum">
              <a:rPr lang="en-US" smtClean="0"/>
              <a:pPr/>
              <a:t>14</a:t>
            </a:fld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64C47F5-DB85-1A3B-916D-63C36305C70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837473B0-CC2E-450A-ABE3-18F120FF3D39}">
                <a1611:picAttrSrcUrl xmlns:a1611="http://schemas.microsoft.com/office/drawing/2016/11/main" r:id="rId4"/>
              </a:ext>
            </a:extLst>
          </a:blip>
          <a:stretch>
            <a:fillRect/>
          </a:stretch>
        </p:blipFill>
        <p:spPr>
          <a:xfrm>
            <a:off x="-1" y="657143"/>
            <a:ext cx="12192000" cy="640081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6034C024-48D9-F9B7-4CF1-DAE416FC37BF}"/>
              </a:ext>
            </a:extLst>
          </p:cNvPr>
          <p:cNvSpPr txBox="1"/>
          <p:nvPr/>
        </p:nvSpPr>
        <p:spPr>
          <a:xfrm>
            <a:off x="1" y="6945239"/>
            <a:ext cx="1219200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>
                <a:hlinkClick r:id="rId4" tooltip="https://freepngimg.com/png/27328-finish-line-image"/>
              </a:rPr>
              <a:t>This Photo</a:t>
            </a:r>
            <a:r>
              <a:rPr lang="en-GB" sz="900"/>
              <a:t> by Unknown Author is licensed under </a:t>
            </a:r>
            <a:r>
              <a:rPr lang="en-GB" sz="900">
                <a:hlinkClick r:id="rId5" tooltip="https://creativecommons.org/licenses/by-nc/3.0/"/>
              </a:rPr>
              <a:t>CC BY-NC</a:t>
            </a:r>
            <a:endParaRPr lang="en-GB" sz="900"/>
          </a:p>
        </p:txBody>
      </p:sp>
    </p:spTree>
    <p:extLst>
      <p:ext uri="{BB962C8B-B14F-4D97-AF65-F5344CB8AC3E}">
        <p14:creationId xmlns:p14="http://schemas.microsoft.com/office/powerpoint/2010/main" val="206980300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178DF6-4CBB-AA22-1CE9-8BDD5ECAC1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9674" y="340895"/>
            <a:ext cx="4989628" cy="693546"/>
          </a:xfrm>
        </p:spPr>
        <p:txBody>
          <a:bodyPr/>
          <a:lstStyle/>
          <a:p>
            <a:r>
              <a:rPr lang="en-GB" dirty="0"/>
              <a:t>References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EAF2B39-28E7-E7B0-91F3-CBB02B293178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235677" y="1191127"/>
            <a:ext cx="11720645" cy="5097378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GB" sz="1600" dirty="0">
                <a:highlight>
                  <a:srgbClr val="000000"/>
                </a:highlight>
                <a:latin typeface="Aptos" panose="020B0004020202020204" pitchFamily="34" charset="0"/>
              </a:rPr>
              <a:t>Beck, A.J. (2014). </a:t>
            </a:r>
            <a:r>
              <a:rPr lang="en-GB" sz="1600" i="1" dirty="0">
                <a:highlight>
                  <a:srgbClr val="000000"/>
                </a:highlight>
                <a:latin typeface="Aptos" panose="020B0004020202020204" pitchFamily="34" charset="0"/>
              </a:rPr>
              <a:t>Sexual victimisation in prisons and jails reported by inmates, 2011–12</a:t>
            </a:r>
            <a:r>
              <a:rPr lang="en-GB" sz="1600" dirty="0">
                <a:highlight>
                  <a:srgbClr val="000000"/>
                </a:highlight>
                <a:latin typeface="Aptos" panose="020B0004020202020204" pitchFamily="34" charset="0"/>
              </a:rPr>
              <a:t>. Bureau of Justice Statistics. Available at: </a:t>
            </a:r>
            <a:r>
              <a:rPr lang="en-GB" sz="1600" dirty="0">
                <a:highlight>
                  <a:srgbClr val="000000"/>
                </a:highlight>
                <a:latin typeface="Aptos" panose="020B0004020202020204" pitchFamily="34" charset="0"/>
                <a:hlinkClick r:id="rId3"/>
              </a:rPr>
              <a:t>https://bjs.ojp.gov/content/pub/pdf/svpjri1112.pdf</a:t>
            </a:r>
            <a:r>
              <a:rPr lang="en-GB" sz="1600" dirty="0">
                <a:highlight>
                  <a:srgbClr val="000000"/>
                </a:highlight>
                <a:latin typeface="Aptos" panose="020B0004020202020204" pitchFamily="34" charset="0"/>
              </a:rPr>
              <a:t> (Accessed: 3 March 2026).</a:t>
            </a:r>
          </a:p>
          <a:p>
            <a:pPr>
              <a:buNone/>
            </a:pPr>
            <a:endParaRPr lang="en-GB" sz="1600" dirty="0">
              <a:highlight>
                <a:srgbClr val="000000"/>
              </a:highlight>
              <a:latin typeface="Aptos" panose="020B0004020202020204" pitchFamily="34" charset="0"/>
            </a:endParaRPr>
          </a:p>
          <a:p>
            <a:pPr>
              <a:buNone/>
            </a:pPr>
            <a:r>
              <a:rPr lang="en-GB" sz="1600" dirty="0" err="1">
                <a:highlight>
                  <a:srgbClr val="000000"/>
                </a:highlight>
                <a:latin typeface="Aptos" panose="020B0004020202020204" pitchFamily="34" charset="0"/>
              </a:rPr>
              <a:t>Bromdal</a:t>
            </a:r>
            <a:r>
              <a:rPr lang="en-GB" sz="1600" dirty="0">
                <a:highlight>
                  <a:srgbClr val="000000"/>
                </a:highlight>
                <a:latin typeface="Aptos" panose="020B0004020202020204" pitchFamily="34" charset="0"/>
              </a:rPr>
              <a:t>, A., Mullens, A.B., Phillips, T.M. and Gow, J. (2018) ‘Experiences of transgender prisoners and their knowledge, attitudes, and practices regarding sexual behaviours and HIV/STIs: A systematic review’, </a:t>
            </a:r>
            <a:r>
              <a:rPr lang="en-GB" sz="1600" i="1" dirty="0">
                <a:highlight>
                  <a:srgbClr val="000000"/>
                </a:highlight>
                <a:latin typeface="Aptos" panose="020B0004020202020204" pitchFamily="34" charset="0"/>
              </a:rPr>
              <a:t>International Journal of Transgenderism</a:t>
            </a:r>
            <a:r>
              <a:rPr lang="en-GB" sz="1600" dirty="0">
                <a:highlight>
                  <a:srgbClr val="000000"/>
                </a:highlight>
                <a:latin typeface="Aptos" panose="020B0004020202020204" pitchFamily="34" charset="0"/>
              </a:rPr>
              <a:t>, 19(1), pp. 4–20. </a:t>
            </a:r>
            <a:r>
              <a:rPr lang="en-GB" sz="1600" dirty="0">
                <a:highlight>
                  <a:srgbClr val="000000"/>
                </a:highlight>
                <a:latin typeface="Aptos" panose="020B0004020202020204" pitchFamily="34" charset="0"/>
                <a:hlinkClick r:id="rId4"/>
              </a:rPr>
              <a:t>https://doi.org/10.1080/15532739.2018.1538838</a:t>
            </a:r>
            <a:endParaRPr lang="en-GB" sz="1600" dirty="0">
              <a:highlight>
                <a:srgbClr val="000000"/>
              </a:highlight>
              <a:latin typeface="Aptos" panose="020B0004020202020204" pitchFamily="34" charset="0"/>
            </a:endParaRPr>
          </a:p>
          <a:p>
            <a:pPr>
              <a:buNone/>
            </a:pPr>
            <a:endParaRPr lang="en-GB" sz="1600" dirty="0">
              <a:highlight>
                <a:srgbClr val="000000"/>
              </a:highlight>
              <a:latin typeface="Aptos" panose="020B0004020202020204" pitchFamily="34" charset="0"/>
            </a:endParaRPr>
          </a:p>
          <a:p>
            <a:pPr>
              <a:buNone/>
            </a:pPr>
            <a:r>
              <a:rPr lang="en-GB" sz="1600" dirty="0">
                <a:highlight>
                  <a:srgbClr val="000000"/>
                </a:highlight>
                <a:latin typeface="Aptos" panose="020B0004020202020204" pitchFamily="34" charset="0"/>
              </a:rPr>
              <a:t>Donohue, G., McCann, E. and Brown, M. (2021) ‘Views and experiences of LGBTQ+ people in prison: A systematic review’, </a:t>
            </a:r>
            <a:r>
              <a:rPr lang="en-GB" sz="1600" i="1" dirty="0">
                <a:highlight>
                  <a:srgbClr val="000000"/>
                </a:highlight>
                <a:latin typeface="Aptos" panose="020B0004020202020204" pitchFamily="34" charset="0"/>
              </a:rPr>
              <a:t>International Journal of Environmental Research and Public Health</a:t>
            </a:r>
            <a:r>
              <a:rPr lang="en-GB" sz="1600" dirty="0">
                <a:highlight>
                  <a:srgbClr val="000000"/>
                </a:highlight>
                <a:latin typeface="Aptos" panose="020B0004020202020204" pitchFamily="34" charset="0"/>
              </a:rPr>
              <a:t>, 18(17), 9335. </a:t>
            </a:r>
            <a:r>
              <a:rPr lang="en-GB" sz="1600" dirty="0">
                <a:highlight>
                  <a:srgbClr val="000000"/>
                </a:highlight>
                <a:latin typeface="Aptos" panose="020B0004020202020204" pitchFamily="34" charset="0"/>
                <a:hlinkClick r:id="rId5"/>
              </a:rPr>
              <a:t>https://doi.org/10.3390/ijerph18179335</a:t>
            </a:r>
            <a:endParaRPr lang="en-GB" sz="1600" dirty="0">
              <a:highlight>
                <a:srgbClr val="000000"/>
              </a:highlight>
              <a:latin typeface="Aptos" panose="020B0004020202020204" pitchFamily="34" charset="0"/>
            </a:endParaRPr>
          </a:p>
          <a:p>
            <a:pPr>
              <a:buNone/>
            </a:pPr>
            <a:endParaRPr lang="en-GB" sz="1600" dirty="0">
              <a:highlight>
                <a:srgbClr val="000000"/>
              </a:highlight>
              <a:latin typeface="Aptos" panose="020B0004020202020204" pitchFamily="34" charset="0"/>
            </a:endParaRPr>
          </a:p>
          <a:p>
            <a:pPr>
              <a:buNone/>
            </a:pPr>
            <a:r>
              <a:rPr lang="en-GB" sz="1600" dirty="0">
                <a:highlight>
                  <a:srgbClr val="000000"/>
                </a:highlight>
                <a:latin typeface="Aptos" panose="020B0004020202020204" pitchFamily="34" charset="0"/>
              </a:rPr>
              <a:t>Engelberg, R., Beauchamp, G.A., Miller, A. and Saldana, C. (2023) ‘Challenges unique to transgender persons in correctional settings’, </a:t>
            </a:r>
            <a:r>
              <a:rPr lang="en-GB" sz="1600" i="1" dirty="0" err="1">
                <a:highlight>
                  <a:srgbClr val="000000"/>
                </a:highlight>
                <a:latin typeface="Aptos" panose="020B0004020202020204" pitchFamily="34" charset="0"/>
              </a:rPr>
              <a:t>Cureus</a:t>
            </a:r>
            <a:r>
              <a:rPr lang="en-GB" sz="1600" dirty="0">
                <a:highlight>
                  <a:srgbClr val="000000"/>
                </a:highlight>
                <a:latin typeface="Aptos" panose="020B0004020202020204" pitchFamily="34" charset="0"/>
              </a:rPr>
              <a:t>, 15(6), e42420. </a:t>
            </a:r>
            <a:r>
              <a:rPr lang="en-GB" sz="1600" dirty="0">
                <a:highlight>
                  <a:srgbClr val="000000"/>
                </a:highlight>
                <a:latin typeface="Aptos" panose="020B0004020202020204" pitchFamily="34" charset="0"/>
                <a:hlinkClick r:id="rId6"/>
              </a:rPr>
              <a:t>https://doi.org/10.7759/cureus.42420</a:t>
            </a:r>
            <a:endParaRPr lang="en-GB" sz="1600" dirty="0">
              <a:highlight>
                <a:srgbClr val="000000"/>
              </a:highlight>
              <a:latin typeface="Aptos" panose="020B0004020202020204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highlight>
                <a:srgbClr val="000000"/>
              </a:highlight>
              <a:uLnTx/>
              <a:uFillTx/>
              <a:latin typeface="Aptos" panose="020B0004020202020204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highlight>
                  <a:srgbClr val="000000"/>
                </a:highlight>
                <a:uLnTx/>
                <a:uFillTx/>
                <a:latin typeface="Aptos" panose="020B0004020202020204" pitchFamily="34" charset="0"/>
              </a:rPr>
              <a:t>Equality Act 2010. Available at: </a:t>
            </a: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srgbClr val="0565FA"/>
                </a:solidFill>
                <a:effectLst/>
                <a:highlight>
                  <a:srgbClr val="000000"/>
                </a:highlight>
                <a:uLnTx/>
                <a:uFillTx/>
                <a:latin typeface="Aptos" panose="020B0004020202020204" pitchFamily="34" charset="0"/>
                <a:hlinkClick r:id="rId7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https://www.legislation.gov.uk/ukpga/2010/15/contents</a:t>
            </a: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highlight>
                  <a:srgbClr val="000000"/>
                </a:highlight>
                <a:uLnTx/>
                <a:uFillTx/>
                <a:latin typeface="Aptos" panose="020B0004020202020204" pitchFamily="34" charset="0"/>
              </a:rPr>
              <a:t> (Accessed: February 2026).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highlight>
                <a:srgbClr val="000000"/>
              </a:highlight>
              <a:uLnTx/>
              <a:uFillTx/>
              <a:latin typeface="Aptos" panose="020B0004020202020204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highlight>
                  <a:srgbClr val="000000"/>
                </a:highlight>
                <a:uLnTx/>
                <a:uFillTx/>
                <a:latin typeface="Aptos" panose="020B0004020202020204" pitchFamily="34" charset="0"/>
              </a:rPr>
              <a:t>European Court of Human Rights (2021) </a:t>
            </a:r>
            <a:r>
              <a:rPr kumimoji="0" lang="en-GB" sz="1600" b="0" i="1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highlight>
                  <a:srgbClr val="000000"/>
                </a:highlight>
                <a:uLnTx/>
                <a:uFillTx/>
                <a:latin typeface="Aptos" panose="020B0004020202020204" pitchFamily="34" charset="0"/>
              </a:rPr>
              <a:t>European Convention on Human Rights</a:t>
            </a: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highlight>
                  <a:srgbClr val="000000"/>
                </a:highlight>
                <a:uLnTx/>
                <a:uFillTx/>
                <a:latin typeface="Aptos" panose="020B0004020202020204" pitchFamily="34" charset="0"/>
              </a:rPr>
              <a:t>. Available at: </a:t>
            </a: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srgbClr val="0565FA"/>
                </a:solidFill>
                <a:effectLst/>
                <a:highlight>
                  <a:srgbClr val="000000"/>
                </a:highlight>
                <a:uLnTx/>
                <a:uFillTx/>
                <a:latin typeface="Aptos" panose="020B0004020202020204" pitchFamily="34" charset="0"/>
                <a:hlinkClick r:id="rId8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https://www.echr.coe.int/documents/convention_eng.pdf</a:t>
            </a: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highlight>
                  <a:srgbClr val="000000"/>
                </a:highlight>
                <a:uLnTx/>
                <a:uFillTx/>
                <a:latin typeface="Aptos" panose="020B0004020202020204" pitchFamily="34" charset="0"/>
              </a:rPr>
              <a:t>  (Accessed: February 2026).</a:t>
            </a:r>
          </a:p>
          <a:p>
            <a:endParaRPr lang="en-GB" sz="1600" dirty="0">
              <a:latin typeface="Aptos" panose="020B00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6552375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A2850130-AF76-D602-2D85-70C5EC3F5B03}"/>
              </a:ext>
            </a:extLst>
          </p:cNvPr>
          <p:cNvSpPr txBox="1"/>
          <p:nvPr/>
        </p:nvSpPr>
        <p:spPr>
          <a:xfrm>
            <a:off x="530533" y="797510"/>
            <a:ext cx="10795193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None/>
            </a:pPr>
            <a:endParaRPr lang="en-GB" sz="1600" dirty="0">
              <a:solidFill>
                <a:schemeClr val="bg1"/>
              </a:solidFill>
              <a:highlight>
                <a:srgbClr val="000000"/>
              </a:highlight>
            </a:endParaRPr>
          </a:p>
          <a:p>
            <a:pPr>
              <a:buNone/>
            </a:pPr>
            <a:r>
              <a:rPr lang="en-GB" sz="1600" dirty="0">
                <a:solidFill>
                  <a:schemeClr val="bg1"/>
                </a:solidFill>
                <a:highlight>
                  <a:srgbClr val="000000"/>
                </a:highlight>
                <a:latin typeface="Aptos" panose="020B0004020202020204" pitchFamily="34" charset="0"/>
              </a:rPr>
              <a:t>Fuller, C., Tong, L. and Paynter, M. (2024) ‘Gender-affirming healthcare for incarcerated transgender and gender diverse people: A systematic review’, </a:t>
            </a:r>
            <a:r>
              <a:rPr lang="en-GB" sz="1600" i="1" dirty="0">
                <a:solidFill>
                  <a:schemeClr val="bg1"/>
                </a:solidFill>
                <a:highlight>
                  <a:srgbClr val="000000"/>
                </a:highlight>
                <a:latin typeface="Aptos" panose="020B0004020202020204" pitchFamily="34" charset="0"/>
              </a:rPr>
              <a:t>International Journal of Transgender Health</a:t>
            </a:r>
            <a:r>
              <a:rPr lang="en-GB" sz="1600" dirty="0">
                <a:solidFill>
                  <a:schemeClr val="bg1"/>
                </a:solidFill>
                <a:highlight>
                  <a:srgbClr val="000000"/>
                </a:highlight>
                <a:latin typeface="Aptos" panose="020B0004020202020204" pitchFamily="34" charset="0"/>
              </a:rPr>
              <a:t>, 25(1). Available at: </a:t>
            </a:r>
            <a:r>
              <a:rPr lang="en-GB" sz="1600" dirty="0">
                <a:solidFill>
                  <a:schemeClr val="accent5"/>
                </a:solidFill>
                <a:highlight>
                  <a:srgbClr val="000000"/>
                </a:highlight>
                <a:latin typeface="Aptos" panose="020B0004020202020204" pitchFamily="34" charset="0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https://pmc.ncbi.nlm.nih.gov/articles/PMC12857669/</a:t>
            </a:r>
            <a:r>
              <a:rPr lang="en-GB" sz="1600" dirty="0">
                <a:solidFill>
                  <a:schemeClr val="accent5"/>
                </a:solidFill>
                <a:highlight>
                  <a:srgbClr val="000000"/>
                </a:highlight>
                <a:latin typeface="Aptos" panose="020B0004020202020204" pitchFamily="34" charset="0"/>
              </a:rPr>
              <a:t> </a:t>
            </a:r>
            <a:r>
              <a:rPr lang="en-GB" sz="1600" dirty="0">
                <a:solidFill>
                  <a:schemeClr val="bg1"/>
                </a:solidFill>
                <a:highlight>
                  <a:srgbClr val="000000"/>
                </a:highlight>
                <a:latin typeface="Aptos" panose="020B0004020202020204" pitchFamily="34" charset="0"/>
              </a:rPr>
              <a:t>(Accessed: February 2026).</a:t>
            </a:r>
          </a:p>
          <a:p>
            <a:pPr>
              <a:buNone/>
            </a:pPr>
            <a:endParaRPr lang="en-GB" sz="1600" dirty="0">
              <a:solidFill>
                <a:schemeClr val="bg1"/>
              </a:solidFill>
              <a:highlight>
                <a:srgbClr val="000000"/>
              </a:highlight>
              <a:latin typeface="Aptos" panose="020B0004020202020204" pitchFamily="34" charset="0"/>
            </a:endParaRPr>
          </a:p>
          <a:p>
            <a:pPr>
              <a:buNone/>
            </a:pPr>
            <a:r>
              <a:rPr lang="en-GB" sz="1600" dirty="0">
                <a:solidFill>
                  <a:schemeClr val="bg1"/>
                </a:solidFill>
                <a:highlight>
                  <a:srgbClr val="000000"/>
                </a:highlight>
                <a:latin typeface="Aptos" panose="020B0004020202020204" pitchFamily="34" charset="0"/>
              </a:rPr>
              <a:t>Haney, C. (2018) ‘The psychological effects of solitary confinement: A systematic critique’, </a:t>
            </a:r>
            <a:r>
              <a:rPr lang="en-GB" sz="1600" i="1" dirty="0">
                <a:solidFill>
                  <a:schemeClr val="bg1"/>
                </a:solidFill>
                <a:highlight>
                  <a:srgbClr val="000000"/>
                </a:highlight>
                <a:latin typeface="Aptos" panose="020B0004020202020204" pitchFamily="34" charset="0"/>
              </a:rPr>
              <a:t>Crime and Justice</a:t>
            </a:r>
            <a:r>
              <a:rPr lang="en-GB" sz="1600" dirty="0">
                <a:solidFill>
                  <a:schemeClr val="bg1"/>
                </a:solidFill>
                <a:highlight>
                  <a:srgbClr val="000000"/>
                </a:highlight>
                <a:latin typeface="Aptos" panose="020B0004020202020204" pitchFamily="34" charset="0"/>
              </a:rPr>
              <a:t>, 47(1), pp. 365–416. </a:t>
            </a:r>
            <a:r>
              <a:rPr lang="en-GB" sz="1600" dirty="0">
                <a:solidFill>
                  <a:schemeClr val="accent5"/>
                </a:solidFill>
                <a:highlight>
                  <a:srgbClr val="000000"/>
                </a:highlight>
                <a:latin typeface="Aptos" panose="020B0004020202020204" pitchFamily="34" charset="0"/>
              </a:rPr>
              <a:t>https://doi.org/10.1086/696041</a:t>
            </a:r>
          </a:p>
          <a:p>
            <a:pPr>
              <a:buNone/>
            </a:pPr>
            <a:endParaRPr lang="en-GB" sz="1600" dirty="0">
              <a:solidFill>
                <a:schemeClr val="bg1"/>
              </a:solidFill>
              <a:highlight>
                <a:srgbClr val="000000"/>
              </a:highlight>
              <a:latin typeface="Aptos" panose="020B0004020202020204" pitchFamily="34" charset="0"/>
            </a:endParaRPr>
          </a:p>
          <a:p>
            <a:pPr>
              <a:buNone/>
            </a:pPr>
            <a:r>
              <a:rPr lang="en-GB" sz="1600" dirty="0">
                <a:solidFill>
                  <a:schemeClr val="bg1"/>
                </a:solidFill>
                <a:highlight>
                  <a:srgbClr val="000000"/>
                </a:highlight>
                <a:latin typeface="Aptos" panose="020B0004020202020204" pitchFamily="34" charset="0"/>
              </a:rPr>
              <a:t>HM Inspectorate of Prisons (2017) </a:t>
            </a:r>
            <a:r>
              <a:rPr lang="en-GB" sz="1600" i="1" dirty="0">
                <a:solidFill>
                  <a:schemeClr val="bg1"/>
                </a:solidFill>
                <a:highlight>
                  <a:srgbClr val="000000"/>
                </a:highlight>
                <a:latin typeface="Aptos" panose="020B0004020202020204" pitchFamily="34" charset="0"/>
              </a:rPr>
              <a:t>The treatment and conditions of transgender prisoners</a:t>
            </a:r>
            <a:r>
              <a:rPr lang="en-GB" sz="1600" dirty="0">
                <a:solidFill>
                  <a:schemeClr val="bg1"/>
                </a:solidFill>
                <a:highlight>
                  <a:srgbClr val="000000"/>
                </a:highlight>
                <a:latin typeface="Aptos" panose="020B0004020202020204" pitchFamily="34" charset="0"/>
              </a:rPr>
              <a:t>. Available at: </a:t>
            </a:r>
            <a:r>
              <a:rPr lang="en-GB" sz="1600" dirty="0">
                <a:solidFill>
                  <a:schemeClr val="accent5"/>
                </a:solidFill>
                <a:highlight>
                  <a:srgbClr val="000000"/>
                </a:highlight>
                <a:latin typeface="Aptos" panose="020B0004020202020204" pitchFamily="34" charset="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https://www.justiceinspectorates.gov.uk/hmiprisons/</a:t>
            </a:r>
            <a:r>
              <a:rPr lang="en-GB" sz="1600" dirty="0">
                <a:solidFill>
                  <a:schemeClr val="accent5"/>
                </a:solidFill>
                <a:highlight>
                  <a:srgbClr val="000000"/>
                </a:highlight>
                <a:latin typeface="Aptos" panose="020B0004020202020204" pitchFamily="34" charset="0"/>
              </a:rPr>
              <a:t> </a:t>
            </a:r>
            <a:r>
              <a:rPr lang="en-GB" sz="1600" dirty="0">
                <a:solidFill>
                  <a:schemeClr val="bg1"/>
                </a:solidFill>
                <a:highlight>
                  <a:srgbClr val="000000"/>
                </a:highlight>
                <a:latin typeface="Aptos" panose="020B0004020202020204" pitchFamily="34" charset="0"/>
              </a:rPr>
              <a:t>(Accessed: February 2026).</a:t>
            </a:r>
          </a:p>
          <a:p>
            <a:pPr>
              <a:buNone/>
            </a:pPr>
            <a:endParaRPr lang="en-GB" sz="1600" dirty="0">
              <a:solidFill>
                <a:schemeClr val="bg1"/>
              </a:solidFill>
              <a:highlight>
                <a:srgbClr val="000000"/>
              </a:highlight>
              <a:latin typeface="Aptos" panose="020B0004020202020204" pitchFamily="34" charset="0"/>
            </a:endParaRPr>
          </a:p>
          <a:p>
            <a:pPr>
              <a:buNone/>
            </a:pPr>
            <a:r>
              <a:rPr lang="en-GB" sz="1600" dirty="0">
                <a:solidFill>
                  <a:schemeClr val="bg1"/>
                </a:solidFill>
                <a:highlight>
                  <a:srgbClr val="000000"/>
                </a:highlight>
                <a:latin typeface="Aptos" panose="020B0004020202020204" pitchFamily="34" charset="0"/>
              </a:rPr>
              <a:t>HM Inspectorate of Prisons (2024) </a:t>
            </a:r>
            <a:r>
              <a:rPr lang="en-GB" sz="1600" i="1" dirty="0">
                <a:solidFill>
                  <a:schemeClr val="bg1"/>
                </a:solidFill>
                <a:highlight>
                  <a:srgbClr val="000000"/>
                </a:highlight>
                <a:latin typeface="Aptos" panose="020B0004020202020204" pitchFamily="34" charset="0"/>
              </a:rPr>
              <a:t>Annual Report 2023–24</a:t>
            </a:r>
            <a:r>
              <a:rPr lang="en-GB" sz="1600" dirty="0">
                <a:solidFill>
                  <a:schemeClr val="bg1"/>
                </a:solidFill>
                <a:highlight>
                  <a:srgbClr val="000000"/>
                </a:highlight>
                <a:latin typeface="Aptos" panose="020B0004020202020204" pitchFamily="34" charset="0"/>
              </a:rPr>
              <a:t>. Available at: </a:t>
            </a:r>
            <a:r>
              <a:rPr lang="en-GB" sz="1600" dirty="0">
                <a:solidFill>
                  <a:schemeClr val="accent5"/>
                </a:solidFill>
                <a:highlight>
                  <a:srgbClr val="000000"/>
                </a:highlight>
                <a:latin typeface="Aptos" panose="020B0004020202020204" pitchFamily="34" charset="0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https://www.justiceinspectorates.gov.uk/hmiprisons/annual-reports/</a:t>
            </a:r>
            <a:r>
              <a:rPr lang="en-GB" sz="1600" dirty="0">
                <a:solidFill>
                  <a:schemeClr val="accent5"/>
                </a:solidFill>
                <a:highlight>
                  <a:srgbClr val="000000"/>
                </a:highlight>
                <a:latin typeface="Aptos" panose="020B0004020202020204" pitchFamily="34" charset="0"/>
              </a:rPr>
              <a:t> </a:t>
            </a:r>
            <a:r>
              <a:rPr lang="en-GB" sz="1600" dirty="0">
                <a:solidFill>
                  <a:schemeClr val="bg1"/>
                </a:solidFill>
                <a:highlight>
                  <a:srgbClr val="000000"/>
                </a:highlight>
                <a:latin typeface="Aptos" panose="020B0004020202020204" pitchFamily="34" charset="0"/>
              </a:rPr>
              <a:t>(Accessed: February 2026).</a:t>
            </a:r>
          </a:p>
          <a:p>
            <a:pPr>
              <a:buNone/>
            </a:pPr>
            <a:endParaRPr lang="en-GB" sz="1600" dirty="0">
              <a:solidFill>
                <a:schemeClr val="bg1"/>
              </a:solidFill>
              <a:highlight>
                <a:srgbClr val="000000"/>
              </a:highlight>
              <a:latin typeface="Aptos" panose="020B0004020202020204" pitchFamily="34" charset="0"/>
            </a:endParaRPr>
          </a:p>
          <a:p>
            <a:pPr>
              <a:buNone/>
            </a:pPr>
            <a:r>
              <a:rPr lang="en-GB" sz="1600" dirty="0">
                <a:solidFill>
                  <a:schemeClr val="bg1"/>
                </a:solidFill>
                <a:highlight>
                  <a:srgbClr val="000000"/>
                </a:highlight>
                <a:latin typeface="Aptos" panose="020B0004020202020204" pitchFamily="34" charset="0"/>
              </a:rPr>
              <a:t>HM Prison and Probation Service (2024) </a:t>
            </a:r>
            <a:r>
              <a:rPr lang="en-GB" sz="1600" i="1" dirty="0">
                <a:solidFill>
                  <a:schemeClr val="bg1"/>
                </a:solidFill>
                <a:highlight>
                  <a:srgbClr val="000000"/>
                </a:highlight>
                <a:latin typeface="Aptos" panose="020B0004020202020204" pitchFamily="34" charset="0"/>
              </a:rPr>
              <a:t>The care and management of individuals who are transgender</a:t>
            </a:r>
            <a:r>
              <a:rPr lang="en-GB" sz="1600" dirty="0">
                <a:solidFill>
                  <a:schemeClr val="bg1"/>
                </a:solidFill>
                <a:highlight>
                  <a:srgbClr val="000000"/>
                </a:highlight>
                <a:latin typeface="Aptos" panose="020B0004020202020204" pitchFamily="34" charset="0"/>
              </a:rPr>
              <a:t>. Available at: </a:t>
            </a:r>
            <a:r>
              <a:rPr lang="en-GB" sz="1600" dirty="0">
                <a:solidFill>
                  <a:schemeClr val="accent5"/>
                </a:solidFill>
                <a:highlight>
                  <a:srgbClr val="000000"/>
                </a:highlight>
                <a:latin typeface="Aptos" panose="020B0004020202020204" pitchFamily="34" charset="0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https://www.gov.uk/government/publications/the-care-and-management-of-individuals-who-are-transgender</a:t>
            </a:r>
            <a:r>
              <a:rPr lang="en-GB" sz="1600" dirty="0">
                <a:solidFill>
                  <a:schemeClr val="accent5"/>
                </a:solidFill>
                <a:highlight>
                  <a:srgbClr val="000000"/>
                </a:highlight>
                <a:latin typeface="Aptos" panose="020B0004020202020204" pitchFamily="34" charset="0"/>
              </a:rPr>
              <a:t> </a:t>
            </a:r>
            <a:r>
              <a:rPr lang="en-GB" sz="1600" dirty="0">
                <a:solidFill>
                  <a:schemeClr val="bg1"/>
                </a:solidFill>
                <a:highlight>
                  <a:srgbClr val="000000"/>
                </a:highlight>
                <a:latin typeface="Aptos" panose="020B0004020202020204" pitchFamily="34" charset="0"/>
              </a:rPr>
              <a:t>(Accessed: February 2026).</a:t>
            </a:r>
          </a:p>
          <a:p>
            <a:pPr>
              <a:buNone/>
            </a:pPr>
            <a:endParaRPr lang="en-GB" sz="1600" dirty="0">
              <a:solidFill>
                <a:schemeClr val="bg1"/>
              </a:solidFill>
              <a:highlight>
                <a:srgbClr val="000000"/>
              </a:highlight>
              <a:latin typeface="Aptos" panose="020B0004020202020204" pitchFamily="34" charset="0"/>
            </a:endParaRPr>
          </a:p>
          <a:p>
            <a:pPr>
              <a:buNone/>
            </a:pPr>
            <a:r>
              <a:rPr lang="en-GB" sz="1600" dirty="0">
                <a:solidFill>
                  <a:schemeClr val="bg1"/>
                </a:solidFill>
                <a:highlight>
                  <a:srgbClr val="000000"/>
                </a:highlight>
                <a:latin typeface="Aptos" panose="020B0004020202020204" pitchFamily="34" charset="0"/>
              </a:rPr>
              <a:t>HM Prison and Probation Service (2025) </a:t>
            </a:r>
            <a:r>
              <a:rPr lang="en-GB" sz="1600" i="1" dirty="0">
                <a:solidFill>
                  <a:schemeClr val="bg1"/>
                </a:solidFill>
                <a:highlight>
                  <a:srgbClr val="000000"/>
                </a:highlight>
                <a:latin typeface="Aptos" panose="020B0004020202020204" pitchFamily="34" charset="0"/>
              </a:rPr>
              <a:t>Offender equalities annual report 2024–2025</a:t>
            </a:r>
            <a:r>
              <a:rPr lang="en-GB" sz="1600" dirty="0">
                <a:solidFill>
                  <a:schemeClr val="bg1"/>
                </a:solidFill>
                <a:highlight>
                  <a:srgbClr val="000000"/>
                </a:highlight>
                <a:latin typeface="Aptos" panose="020B0004020202020204" pitchFamily="34" charset="0"/>
              </a:rPr>
              <a:t>. Available at: </a:t>
            </a:r>
            <a:r>
              <a:rPr lang="en-GB" sz="1600" dirty="0">
                <a:solidFill>
                  <a:schemeClr val="accent5"/>
                </a:solidFill>
                <a:highlight>
                  <a:srgbClr val="000000"/>
                </a:highlight>
                <a:latin typeface="Aptos" panose="020B0004020202020204" pitchFamily="34" charset="0"/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https://www.gov.uk/government/statistics/hmpps-offender-equalities-annual-report-2024-to-2025</a:t>
            </a:r>
            <a:r>
              <a:rPr lang="en-GB" sz="1600" dirty="0">
                <a:solidFill>
                  <a:schemeClr val="accent5"/>
                </a:solidFill>
                <a:highlight>
                  <a:srgbClr val="000000"/>
                </a:highlight>
                <a:latin typeface="Aptos" panose="020B0004020202020204" pitchFamily="34" charset="0"/>
              </a:rPr>
              <a:t> </a:t>
            </a:r>
            <a:r>
              <a:rPr lang="en-GB" sz="1600" dirty="0">
                <a:solidFill>
                  <a:schemeClr val="bg1"/>
                </a:solidFill>
                <a:highlight>
                  <a:srgbClr val="000000"/>
                </a:highlight>
                <a:latin typeface="Aptos" panose="020B0004020202020204" pitchFamily="34" charset="0"/>
              </a:rPr>
              <a:t>(Accessed: February 2026).</a:t>
            </a:r>
          </a:p>
        </p:txBody>
      </p:sp>
    </p:spTree>
    <p:extLst>
      <p:ext uri="{BB962C8B-B14F-4D97-AF65-F5344CB8AC3E}">
        <p14:creationId xmlns:p14="http://schemas.microsoft.com/office/powerpoint/2010/main" val="241926133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975EBD2-AC9D-C2B6-DE4B-827D0E78F7DF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393763" y="402102"/>
            <a:ext cx="11671167" cy="6053796"/>
          </a:xfrm>
        </p:spPr>
        <p:txBody>
          <a:bodyPr/>
          <a:lstStyle/>
          <a:p>
            <a:pPr>
              <a:buNone/>
            </a:pP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ptos" panose="020B00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r>
              <a:rPr lang="en-GB" dirty="0" err="1">
                <a:highlight>
                  <a:srgbClr val="000000"/>
                </a:highlight>
              </a:rPr>
              <a:t>Hughto</a:t>
            </a:r>
            <a:r>
              <a:rPr lang="en-GB" dirty="0">
                <a:highlight>
                  <a:srgbClr val="000000"/>
                </a:highlight>
              </a:rPr>
              <a:t>, J.M.W. et al. (2022) ‘Victimization within and beyond the prison walls’, </a:t>
            </a:r>
            <a:r>
              <a:rPr lang="en-GB" i="1" dirty="0">
                <a:highlight>
                  <a:srgbClr val="000000"/>
                </a:highlight>
              </a:rPr>
              <a:t>American Journal of Public Health</a:t>
            </a:r>
            <a:r>
              <a:rPr lang="en-GB" dirty="0">
                <a:highlight>
                  <a:srgbClr val="000000"/>
                </a:highlight>
              </a:rPr>
              <a:t>, 112(S1). Available at: </a:t>
            </a:r>
            <a:r>
              <a:rPr lang="en-GB" dirty="0">
                <a:highlight>
                  <a:srgbClr val="000000"/>
                </a:highlight>
                <a:hlinkClick r:id="rId3"/>
              </a:rPr>
              <a:t>https://pmc.ncbi.nlm.nih.gov/articles/PMC10281010/</a:t>
            </a:r>
            <a:r>
              <a:rPr lang="en-GB" dirty="0">
                <a:highlight>
                  <a:srgbClr val="000000"/>
                </a:highlight>
              </a:rPr>
              <a:t> (Accessed: February 2026).</a:t>
            </a:r>
          </a:p>
          <a:p>
            <a:pPr>
              <a:buNone/>
            </a:pPr>
            <a:endParaRPr lang="en-GB" dirty="0">
              <a:highlight>
                <a:srgbClr val="000000"/>
              </a:highlight>
            </a:endParaRPr>
          </a:p>
          <a:p>
            <a:pPr>
              <a:buNone/>
            </a:pPr>
            <a:r>
              <a:rPr lang="en-GB" dirty="0">
                <a:highlight>
                  <a:srgbClr val="000000"/>
                </a:highlight>
              </a:rPr>
              <a:t>Human Rights Act 1998. Available at: </a:t>
            </a:r>
            <a:r>
              <a:rPr lang="en-GB" dirty="0">
                <a:highlight>
                  <a:srgbClr val="000000"/>
                </a:highlight>
                <a:hlinkClick r:id="rId4"/>
              </a:rPr>
              <a:t>https://www.legislation.gov.uk/ukpga/1998/42/contents</a:t>
            </a:r>
            <a:r>
              <a:rPr lang="en-GB" dirty="0">
                <a:highlight>
                  <a:srgbClr val="000000"/>
                </a:highlight>
              </a:rPr>
              <a:t> (Accessed: February 2026).</a:t>
            </a:r>
          </a:p>
          <a:p>
            <a:pPr>
              <a:buNone/>
            </a:pPr>
            <a:endParaRPr lang="en-GB" dirty="0">
              <a:highlight>
                <a:srgbClr val="000000"/>
              </a:highlight>
            </a:endParaRPr>
          </a:p>
          <a:p>
            <a:pPr>
              <a:buNone/>
            </a:pPr>
            <a:r>
              <a:rPr lang="en-GB" dirty="0">
                <a:highlight>
                  <a:srgbClr val="000000"/>
                </a:highlight>
              </a:rPr>
              <a:t>Link, B.G. and Phelan, J.C. (2001) ‘Conceptualizing stigma’, </a:t>
            </a:r>
            <a:r>
              <a:rPr lang="en-GB" i="1" dirty="0">
                <a:highlight>
                  <a:srgbClr val="000000"/>
                </a:highlight>
              </a:rPr>
              <a:t>Annual Review of Sociology</a:t>
            </a:r>
            <a:r>
              <a:rPr lang="en-GB" dirty="0">
                <a:highlight>
                  <a:srgbClr val="000000"/>
                </a:highlight>
              </a:rPr>
              <a:t>, 27, pp. 363–385. </a:t>
            </a:r>
            <a:r>
              <a:rPr lang="en-GB" dirty="0">
                <a:highlight>
                  <a:srgbClr val="000000"/>
                </a:highlight>
                <a:hlinkClick r:id="rId5"/>
              </a:rPr>
              <a:t>https://doi.org/10.1146/annurev.soc.27.1.363</a:t>
            </a:r>
            <a:endParaRPr lang="en-GB" dirty="0">
              <a:highlight>
                <a:srgbClr val="000000"/>
              </a:highlight>
            </a:endParaRPr>
          </a:p>
          <a:p>
            <a:pPr>
              <a:buNone/>
            </a:pPr>
            <a:endParaRPr lang="en-GB" dirty="0">
              <a:highlight>
                <a:srgbClr val="000000"/>
              </a:highlight>
            </a:endParaRPr>
          </a:p>
          <a:p>
            <a:pPr>
              <a:buNone/>
            </a:pPr>
            <a:r>
              <a:rPr lang="en-GB" dirty="0">
                <a:highlight>
                  <a:srgbClr val="000000"/>
                </a:highlight>
              </a:rPr>
              <a:t>McCauley, E.J., </a:t>
            </a:r>
            <a:r>
              <a:rPr lang="en-GB" dirty="0" err="1">
                <a:highlight>
                  <a:srgbClr val="000000"/>
                </a:highlight>
              </a:rPr>
              <a:t>Eckstrand</a:t>
            </a:r>
            <a:r>
              <a:rPr lang="en-GB" dirty="0">
                <a:highlight>
                  <a:srgbClr val="000000"/>
                </a:highlight>
              </a:rPr>
              <a:t>, K.L. and Desta, B. (2018) ‘Exploring healthcare experiences for incarcerated transgender individuals’, </a:t>
            </a:r>
            <a:r>
              <a:rPr lang="en-GB" i="1" dirty="0">
                <a:highlight>
                  <a:srgbClr val="000000"/>
                </a:highlight>
              </a:rPr>
              <a:t>Transgender Health</a:t>
            </a:r>
            <a:r>
              <a:rPr lang="en-GB" dirty="0">
                <a:highlight>
                  <a:srgbClr val="000000"/>
                </a:highlight>
              </a:rPr>
              <a:t>, 3(1), pp. 123–131. </a:t>
            </a:r>
            <a:r>
              <a:rPr lang="en-GB" dirty="0">
                <a:highlight>
                  <a:srgbClr val="000000"/>
                </a:highlight>
                <a:hlinkClick r:id="rId6"/>
              </a:rPr>
              <a:t>https://doi.org/10.1089/trgh.2017.0046</a:t>
            </a:r>
            <a:endParaRPr lang="en-GB" dirty="0">
              <a:highlight>
                <a:srgbClr val="000000"/>
              </a:highlight>
            </a:endParaRPr>
          </a:p>
          <a:p>
            <a:pPr>
              <a:buNone/>
            </a:pPr>
            <a:endParaRPr lang="en-GB" dirty="0">
              <a:highlight>
                <a:srgbClr val="000000"/>
              </a:highlight>
            </a:endParaRPr>
          </a:p>
          <a:p>
            <a:pPr>
              <a:buNone/>
            </a:pPr>
            <a:r>
              <a:rPr lang="en-GB" dirty="0">
                <a:highlight>
                  <a:srgbClr val="000000"/>
                </a:highlight>
              </a:rPr>
              <a:t>Murphy, M. et al. (2023) ‘Implementing gender-affirming care in correctional settings’, </a:t>
            </a:r>
            <a:r>
              <a:rPr lang="en-GB" i="1" dirty="0">
                <a:highlight>
                  <a:srgbClr val="000000"/>
                </a:highlight>
              </a:rPr>
              <a:t>Journal of Correctional Health Care</a:t>
            </a:r>
            <a:r>
              <a:rPr lang="en-GB" dirty="0">
                <a:highlight>
                  <a:srgbClr val="000000"/>
                </a:highlight>
              </a:rPr>
              <a:t>, 29(2). Available at: </a:t>
            </a:r>
            <a:r>
              <a:rPr lang="en-GB" dirty="0">
                <a:highlight>
                  <a:srgbClr val="000000"/>
                </a:highlight>
                <a:hlinkClick r:id="rId7"/>
              </a:rPr>
              <a:t>https://pmc.ncbi.nlm.nih.gov/articles/PMC10081719/</a:t>
            </a:r>
            <a:r>
              <a:rPr lang="en-GB" dirty="0">
                <a:highlight>
                  <a:srgbClr val="000000"/>
                </a:highlight>
              </a:rPr>
              <a:t> (Accessed: February 2026).</a:t>
            </a:r>
          </a:p>
          <a:p>
            <a:pPr>
              <a:buNone/>
            </a:pPr>
            <a:endParaRPr lang="en-GB" dirty="0"/>
          </a:p>
          <a:p>
            <a:pPr>
              <a:buNone/>
            </a:pPr>
            <a:r>
              <a:rPr lang="en-GB" dirty="0">
                <a:highlight>
                  <a:srgbClr val="000000"/>
                </a:highlight>
              </a:rPr>
              <a:t>NHS England (2024) </a:t>
            </a:r>
            <a:r>
              <a:rPr lang="en-GB" i="1" dirty="0">
                <a:highlight>
                  <a:srgbClr val="000000"/>
                </a:highlight>
              </a:rPr>
              <a:t>Children and young people’s gender services: implementing the </a:t>
            </a:r>
            <a:r>
              <a:rPr lang="en-GB" i="1" dirty="0" err="1">
                <a:highlight>
                  <a:srgbClr val="000000"/>
                </a:highlight>
              </a:rPr>
              <a:t>cass</a:t>
            </a:r>
            <a:r>
              <a:rPr lang="en-GB" i="1" dirty="0">
                <a:highlight>
                  <a:srgbClr val="000000"/>
                </a:highlight>
              </a:rPr>
              <a:t> review recommendations</a:t>
            </a:r>
            <a:r>
              <a:rPr lang="en-GB" dirty="0">
                <a:highlight>
                  <a:srgbClr val="000000"/>
                </a:highlight>
              </a:rPr>
              <a:t>. Available at: </a:t>
            </a:r>
            <a:r>
              <a:rPr lang="en-GB" dirty="0">
                <a:highlight>
                  <a:srgbClr val="000000"/>
                </a:highlight>
                <a:hlinkClick r:id="rId8"/>
              </a:rPr>
              <a:t>https://www.england.nhs.uk/long-read/children-and-young-peoples-gender-services-implementing-the-cass-review-recommendations/</a:t>
            </a:r>
            <a:r>
              <a:rPr lang="en-GB" dirty="0">
                <a:highlight>
                  <a:srgbClr val="000000"/>
                </a:highlight>
              </a:rPr>
              <a:t> (Accessed: February 2026)</a:t>
            </a:r>
          </a:p>
          <a:p>
            <a:pPr>
              <a:buNone/>
            </a:pPr>
            <a:endParaRPr lang="en-GB" dirty="0"/>
          </a:p>
          <a:p>
            <a:pPr marL="0" marR="0" lvl="0" indent="0" algn="l" defTabSz="914400" rtl="0" eaLnBrk="1" fontAlgn="auto" latinLnBrk="0" hangingPunct="1">
              <a:lnSpc>
                <a:spcPct val="107000"/>
              </a:lnSpc>
              <a:spcBef>
                <a:spcPts val="1000"/>
              </a:spcBef>
              <a:spcAft>
                <a:spcPts val="80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501D3DD-40B2-A850-8B6F-FACBB8D7108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>
              <a:defRPr/>
            </a:pPr>
            <a:fld id="{8D1FC6F8-0BCD-47E9-9C64-690771D9C143}" type="slidenum">
              <a:rPr lang="en-US" smtClean="0"/>
              <a:pPr>
                <a:defRPr/>
              </a:pPr>
              <a:t>17</a:t>
            </a:fld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FC9778E-1D73-DD5A-C476-ED9285D676C7}"/>
              </a:ext>
            </a:extLst>
          </p:cNvPr>
          <p:cNvSpPr txBox="1"/>
          <p:nvPr/>
        </p:nvSpPr>
        <p:spPr>
          <a:xfrm>
            <a:off x="3048000" y="2988561"/>
            <a:ext cx="6096000" cy="3755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7000"/>
              </a:lnSpc>
              <a:spcBef>
                <a:spcPts val="1000"/>
              </a:spcBef>
              <a:spcAft>
                <a:spcPts val="80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9230742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16CDF83-F98C-F76A-FBF5-83F4F3414334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127070" y="348231"/>
            <a:ext cx="11512439" cy="4929805"/>
          </a:xfr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highlight>
                  <a:srgbClr val="000000"/>
                </a:highlight>
                <a:uLnTx/>
                <a:uFillTx/>
                <a:latin typeface="Daytona Pro Light"/>
                <a:ea typeface="+mn-ea"/>
                <a:cs typeface="+mn-cs"/>
              </a:rPr>
              <a:t>Prisons and Probation Ombudsman (2017) </a:t>
            </a:r>
            <a:r>
              <a:rPr kumimoji="0" lang="en-GB" sz="1600" b="0" i="1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highlight>
                  <a:srgbClr val="000000"/>
                </a:highlight>
                <a:uLnTx/>
                <a:uFillTx/>
                <a:latin typeface="Daytona Pro Light"/>
                <a:ea typeface="+mn-ea"/>
                <a:cs typeface="+mn-cs"/>
              </a:rPr>
              <a:t>Learning lessons bulletin: Transgender prisoners</a:t>
            </a: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highlight>
                  <a:srgbClr val="000000"/>
                </a:highlight>
                <a:uLnTx/>
                <a:uFillTx/>
                <a:latin typeface="Daytona Pro Light"/>
                <a:ea typeface="+mn-ea"/>
                <a:cs typeface="+mn-cs"/>
              </a:rPr>
              <a:t>. Available at: </a:t>
            </a: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highlight>
                  <a:srgbClr val="000000"/>
                </a:highlight>
                <a:uLnTx/>
                <a:uFillTx/>
                <a:latin typeface="Daytona Pro Light"/>
                <a:ea typeface="+mn-ea"/>
                <a:cs typeface="+mn-cs"/>
                <a:hlinkClick r:id="rId3"/>
              </a:rPr>
              <a:t>https://ppo.gov.uk/</a:t>
            </a: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highlight>
                  <a:srgbClr val="000000"/>
                </a:highlight>
                <a:uLnTx/>
                <a:uFillTx/>
                <a:latin typeface="Daytona Pro Light"/>
                <a:ea typeface="+mn-ea"/>
                <a:cs typeface="+mn-cs"/>
              </a:rPr>
              <a:t> (Accessed: February 2026).</a:t>
            </a: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lang="en-GB" dirty="0">
              <a:solidFill>
                <a:prstClr val="white"/>
              </a:solidFill>
              <a:highlight>
                <a:srgbClr val="000000"/>
              </a:highlight>
              <a:latin typeface="Daytona Pro Light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highlight>
                  <a:srgbClr val="000000"/>
                </a:highlight>
                <a:uLnTx/>
                <a:uFillTx/>
                <a:latin typeface="Daytona Pro Light"/>
                <a:ea typeface="+mn-ea"/>
                <a:cs typeface="+mn-cs"/>
              </a:rPr>
              <a:t>R (FDJ) v Secretary of State for Justice [2021] EWHC 1746 (Admin). Available at: </a:t>
            </a: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schemeClr val="accent5"/>
                </a:solidFill>
                <a:effectLst/>
                <a:highlight>
                  <a:srgbClr val="000000"/>
                </a:highlight>
                <a:uLnTx/>
                <a:uFillTx/>
                <a:latin typeface="Daytona Pro Light"/>
                <a:ea typeface="+mn-ea"/>
                <a:cs typeface="+mn-cs"/>
              </a:rPr>
              <a:t>https://www.bailii.org/ew/cases/EWHC/Admin/2021/1746.html </a:t>
            </a: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highlight>
                  <a:srgbClr val="000000"/>
                </a:highlight>
                <a:uLnTx/>
                <a:uFillTx/>
                <a:latin typeface="Daytona Pro Light"/>
                <a:ea typeface="+mn-ea"/>
                <a:cs typeface="+mn-cs"/>
              </a:rPr>
              <a:t>(Accessed: February 2026).</a:t>
            </a:r>
          </a:p>
          <a:p>
            <a:pPr>
              <a:buNone/>
            </a:pPr>
            <a:endParaRPr lang="en-GB" dirty="0">
              <a:highlight>
                <a:srgbClr val="000000"/>
              </a:highlight>
            </a:endParaRPr>
          </a:p>
          <a:p>
            <a:pPr>
              <a:buNone/>
            </a:pPr>
            <a:r>
              <a:rPr lang="en-GB" dirty="0" err="1">
                <a:highlight>
                  <a:srgbClr val="000000"/>
                </a:highlight>
              </a:rPr>
              <a:t>Sevelius</a:t>
            </a:r>
            <a:r>
              <a:rPr lang="en-GB" dirty="0">
                <a:highlight>
                  <a:srgbClr val="000000"/>
                </a:highlight>
              </a:rPr>
              <a:t>, J. and Jenness, V. (2017) ‘Challenges and opportunities for gender-affirming healthcare for transgender women in prison’, </a:t>
            </a:r>
            <a:r>
              <a:rPr lang="en-GB" i="1" dirty="0">
                <a:highlight>
                  <a:srgbClr val="000000"/>
                </a:highlight>
              </a:rPr>
              <a:t>International Journal of Prisoner Health</a:t>
            </a:r>
            <a:r>
              <a:rPr lang="en-GB" dirty="0">
                <a:highlight>
                  <a:srgbClr val="000000"/>
                </a:highlight>
              </a:rPr>
              <a:t>, 13(1), pp. 32–40. </a:t>
            </a:r>
            <a:r>
              <a:rPr lang="en-GB" dirty="0">
                <a:highlight>
                  <a:srgbClr val="000000"/>
                </a:highlight>
                <a:hlinkClick r:id="rId4"/>
              </a:rPr>
              <a:t>https://doi.org/10.1108/IJPH-08-2016-0046</a:t>
            </a:r>
            <a:endParaRPr lang="en-GB" dirty="0">
              <a:highlight>
                <a:srgbClr val="000000"/>
              </a:highlight>
            </a:endParaRPr>
          </a:p>
          <a:p>
            <a:pPr>
              <a:buNone/>
            </a:pPr>
            <a:endParaRPr lang="en-GB" dirty="0">
              <a:highlight>
                <a:srgbClr val="000000"/>
              </a:highlight>
            </a:endParaRPr>
          </a:p>
          <a:p>
            <a:pPr>
              <a:buNone/>
            </a:pPr>
            <a:r>
              <a:rPr lang="en-GB" dirty="0">
                <a:highlight>
                  <a:srgbClr val="000000"/>
                </a:highlight>
              </a:rPr>
              <a:t>UK Government Equalities Office (2018) </a:t>
            </a:r>
            <a:r>
              <a:rPr lang="en-GB" i="1" dirty="0">
                <a:highlight>
                  <a:srgbClr val="000000"/>
                </a:highlight>
              </a:rPr>
              <a:t>Transgender equality</a:t>
            </a:r>
            <a:r>
              <a:rPr lang="en-GB" dirty="0">
                <a:highlight>
                  <a:srgbClr val="000000"/>
                </a:highlight>
              </a:rPr>
              <a:t>. Available at: </a:t>
            </a:r>
            <a:r>
              <a:rPr lang="en-GB" dirty="0">
                <a:highlight>
                  <a:srgbClr val="000000"/>
                </a:highlight>
                <a:hlinkClick r:id="rId5"/>
              </a:rPr>
              <a:t>https://www.gov.uk/government/publications/transgender-equality</a:t>
            </a:r>
            <a:r>
              <a:rPr lang="en-GB" dirty="0">
                <a:highlight>
                  <a:srgbClr val="000000"/>
                </a:highlight>
              </a:rPr>
              <a:t> (Accessed:  March 2026).</a:t>
            </a:r>
          </a:p>
          <a:p>
            <a:pPr>
              <a:buNone/>
            </a:pPr>
            <a:endParaRPr lang="en-GB" dirty="0">
              <a:highlight>
                <a:srgbClr val="000000"/>
              </a:highlight>
            </a:endParaRPr>
          </a:p>
          <a:p>
            <a:pPr>
              <a:buNone/>
            </a:pPr>
            <a:r>
              <a:rPr lang="en-GB" dirty="0">
                <a:highlight>
                  <a:srgbClr val="000000"/>
                </a:highlight>
              </a:rPr>
              <a:t>UK Parliament (2017) </a:t>
            </a:r>
            <a:r>
              <a:rPr lang="en-GB" i="1" dirty="0">
                <a:highlight>
                  <a:srgbClr val="000000"/>
                </a:highlight>
              </a:rPr>
              <a:t>Transgender prisoners (CBP-7420)</a:t>
            </a:r>
            <a:r>
              <a:rPr lang="en-GB" dirty="0">
                <a:highlight>
                  <a:srgbClr val="000000"/>
                </a:highlight>
              </a:rPr>
              <a:t>. Available at: </a:t>
            </a:r>
            <a:r>
              <a:rPr lang="en-GB" dirty="0">
                <a:highlight>
                  <a:srgbClr val="000000"/>
                </a:highlight>
                <a:hlinkClick r:id="rId6"/>
              </a:rPr>
              <a:t>https://researchbriefings.files.parliament.uk/documents/CBP-7420/CBP-7420.pdf</a:t>
            </a:r>
            <a:r>
              <a:rPr lang="en-GB" dirty="0">
                <a:highlight>
                  <a:srgbClr val="000000"/>
                </a:highlight>
              </a:rPr>
              <a:t> (Accessed: February 2026).</a:t>
            </a:r>
          </a:p>
          <a:p>
            <a:pPr>
              <a:buNone/>
            </a:pPr>
            <a:endParaRPr lang="en-GB" dirty="0">
              <a:highlight>
                <a:srgbClr val="000000"/>
              </a:highlight>
            </a:endParaRPr>
          </a:p>
          <a:p>
            <a:pPr>
              <a:buNone/>
            </a:pPr>
            <a:r>
              <a:rPr lang="en-GB" dirty="0">
                <a:highlight>
                  <a:srgbClr val="000000"/>
                </a:highlight>
              </a:rPr>
              <a:t>United Nations Office on Drugs and Crime (2015) </a:t>
            </a:r>
            <a:r>
              <a:rPr lang="en-GB" i="1" dirty="0">
                <a:highlight>
                  <a:srgbClr val="000000"/>
                </a:highlight>
              </a:rPr>
              <a:t>United Nations Standard Minimum Rules for the Treatment of Prisoners (the Nelson Mandela Rules)</a:t>
            </a:r>
            <a:r>
              <a:rPr lang="en-GB" dirty="0">
                <a:highlight>
                  <a:srgbClr val="000000"/>
                </a:highlight>
              </a:rPr>
              <a:t>. Available at: </a:t>
            </a:r>
            <a:r>
              <a:rPr lang="en-GB" dirty="0">
                <a:highlight>
                  <a:srgbClr val="000000"/>
                </a:highlight>
                <a:hlinkClick r:id="rId7"/>
              </a:rPr>
              <a:t>https://www.unodc.org/</a:t>
            </a:r>
            <a:r>
              <a:rPr lang="en-GB" dirty="0">
                <a:highlight>
                  <a:srgbClr val="000000"/>
                </a:highlight>
              </a:rPr>
              <a:t> (Accessed: February 2026).</a:t>
            </a:r>
          </a:p>
          <a:p>
            <a:pPr>
              <a:buNone/>
            </a:pPr>
            <a:endParaRPr lang="en-GB" dirty="0">
              <a:highlight>
                <a:srgbClr val="000000"/>
              </a:highlight>
            </a:endParaRPr>
          </a:p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9457E0D-46F3-9A7C-50AD-8420C4935B5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>
              <a:defRPr/>
            </a:pPr>
            <a:fld id="{8D1FC6F8-0BCD-47E9-9C64-690771D9C143}" type="slidenum">
              <a:rPr lang="en-US" smtClean="0"/>
              <a:pPr>
                <a:defRPr/>
              </a:pPr>
              <a:t>18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7587192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FDEDC5D-E7EB-B8E3-461A-77D1F0AD65DF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866274" y="1042737"/>
            <a:ext cx="9865893" cy="4957009"/>
          </a:xfr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highlight>
                  <a:srgbClr val="000000"/>
                </a:highlight>
                <a:uLnTx/>
                <a:uFillTx/>
                <a:latin typeface="Daytona Pro Light"/>
                <a:ea typeface="+mn-ea"/>
                <a:cs typeface="+mn-cs"/>
              </a:rPr>
              <a:t>Van Hout, M.C., Crowley, D. and O’Dwyer, M. (2020) ‘Contemporary transgender health experience and health situation in prisons: A scoping review’, </a:t>
            </a:r>
            <a:r>
              <a:rPr kumimoji="0" lang="en-GB" sz="1600" b="0" i="1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highlight>
                  <a:srgbClr val="000000"/>
                </a:highlight>
                <a:uLnTx/>
                <a:uFillTx/>
                <a:latin typeface="Daytona Pro Light"/>
                <a:ea typeface="+mn-ea"/>
                <a:cs typeface="+mn-cs"/>
              </a:rPr>
              <a:t>International Journal of Transgender Health</a:t>
            </a: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highlight>
                  <a:srgbClr val="000000"/>
                </a:highlight>
                <a:uLnTx/>
                <a:uFillTx/>
                <a:latin typeface="Daytona Pro Light"/>
                <a:ea typeface="+mn-ea"/>
                <a:cs typeface="+mn-cs"/>
              </a:rPr>
              <a:t>, 21(3), pp. 258–306. </a:t>
            </a: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highlight>
                  <a:srgbClr val="000000"/>
                </a:highlight>
                <a:uLnTx/>
                <a:uFillTx/>
                <a:latin typeface="Daytona Pro Light"/>
                <a:ea typeface="+mn-ea"/>
                <a:cs typeface="+mn-cs"/>
                <a:hlinkClick r:id="rId2"/>
              </a:rPr>
              <a:t>https://doi.org/10.1080/26895269.2020.1772937</a:t>
            </a:r>
            <a:endParaRPr kumimoji="0" lang="en-GB" sz="1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highlight>
                <a:srgbClr val="000000"/>
              </a:highlight>
              <a:uLnTx/>
              <a:uFillTx/>
              <a:latin typeface="Daytona Pro Light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GB" sz="1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highlight>
                <a:srgbClr val="000000"/>
              </a:highlight>
              <a:uLnTx/>
              <a:uFillTx/>
              <a:latin typeface="Daytona Pro Light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highlight>
                  <a:srgbClr val="000000"/>
                </a:highlight>
                <a:uLnTx/>
                <a:uFillTx/>
                <a:latin typeface="Daytona Pro Light"/>
                <a:ea typeface="+mn-ea"/>
                <a:cs typeface="+mn-cs"/>
              </a:rPr>
              <a:t>White </a:t>
            </a:r>
            <a:r>
              <a:rPr kumimoji="0" lang="en-GB" sz="1600" b="0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highlight>
                  <a:srgbClr val="000000"/>
                </a:highlight>
                <a:uLnTx/>
                <a:uFillTx/>
                <a:latin typeface="Daytona Pro Light"/>
                <a:ea typeface="+mn-ea"/>
                <a:cs typeface="+mn-cs"/>
              </a:rPr>
              <a:t>Hughto</a:t>
            </a: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highlight>
                  <a:srgbClr val="000000"/>
                </a:highlight>
                <a:uLnTx/>
                <a:uFillTx/>
                <a:latin typeface="Daytona Pro Light"/>
                <a:ea typeface="+mn-ea"/>
                <a:cs typeface="+mn-cs"/>
              </a:rPr>
              <a:t>, J.M., Reisner, S.L. and </a:t>
            </a:r>
            <a:r>
              <a:rPr kumimoji="0" lang="en-GB" sz="1600" b="0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highlight>
                  <a:srgbClr val="000000"/>
                </a:highlight>
                <a:uLnTx/>
                <a:uFillTx/>
                <a:latin typeface="Daytona Pro Light"/>
                <a:ea typeface="+mn-ea"/>
                <a:cs typeface="+mn-cs"/>
              </a:rPr>
              <a:t>Pachankis</a:t>
            </a: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highlight>
                  <a:srgbClr val="000000"/>
                </a:highlight>
                <a:uLnTx/>
                <a:uFillTx/>
                <a:latin typeface="Daytona Pro Light"/>
                <a:ea typeface="+mn-ea"/>
                <a:cs typeface="+mn-cs"/>
              </a:rPr>
              <a:t>, J.E. (2016) ‘Transgender stigma and health: A critical review of stigma determinants, mechanisms, and interventions’, </a:t>
            </a:r>
            <a:r>
              <a:rPr kumimoji="0" lang="en-GB" sz="1600" b="0" i="1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highlight>
                  <a:srgbClr val="000000"/>
                </a:highlight>
                <a:uLnTx/>
                <a:uFillTx/>
                <a:latin typeface="Daytona Pro Light"/>
                <a:ea typeface="+mn-ea"/>
                <a:cs typeface="+mn-cs"/>
              </a:rPr>
              <a:t>Social Science &amp; Medicine</a:t>
            </a: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highlight>
                  <a:srgbClr val="000000"/>
                </a:highlight>
                <a:uLnTx/>
                <a:uFillTx/>
                <a:latin typeface="Daytona Pro Light"/>
                <a:ea typeface="+mn-ea"/>
                <a:cs typeface="+mn-cs"/>
              </a:rPr>
              <a:t>, 147, pp. 222–231. </a:t>
            </a: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highlight>
                  <a:srgbClr val="000000"/>
                </a:highlight>
                <a:uLnTx/>
                <a:uFillTx/>
                <a:latin typeface="Daytona Pro Light"/>
                <a:ea typeface="+mn-ea"/>
                <a:cs typeface="+mn-cs"/>
                <a:hlinkClick r:id="rId3"/>
              </a:rPr>
              <a:t>https://doi.org/10.1016/j.socscimed.2015.11.010</a:t>
            </a:r>
            <a:endParaRPr kumimoji="0" lang="en-GB" sz="1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highlight>
                <a:srgbClr val="000000"/>
              </a:highlight>
              <a:uLnTx/>
              <a:uFillTx/>
              <a:latin typeface="Daytona Pro Light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GB" sz="1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highlight>
                <a:srgbClr val="000000"/>
              </a:highlight>
              <a:uLnTx/>
              <a:uFillTx/>
              <a:latin typeface="Daytona Pro Light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highlight>
                  <a:srgbClr val="000000"/>
                </a:highlight>
                <a:uLnTx/>
                <a:uFillTx/>
                <a:latin typeface="Daytona Pro Light"/>
                <a:ea typeface="+mn-ea"/>
                <a:cs typeface="+mn-cs"/>
              </a:rPr>
              <a:t>World Health Organisation (2022) </a:t>
            </a:r>
            <a:r>
              <a:rPr kumimoji="0" lang="en-GB" sz="1600" b="0" i="1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highlight>
                  <a:srgbClr val="000000"/>
                </a:highlight>
                <a:uLnTx/>
                <a:uFillTx/>
                <a:latin typeface="Daytona Pro Light"/>
                <a:ea typeface="+mn-ea"/>
                <a:cs typeface="+mn-cs"/>
              </a:rPr>
              <a:t>Gender and health</a:t>
            </a: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highlight>
                  <a:srgbClr val="000000"/>
                </a:highlight>
                <a:uLnTx/>
                <a:uFillTx/>
                <a:latin typeface="Daytona Pro Light"/>
                <a:ea typeface="+mn-ea"/>
                <a:cs typeface="+mn-cs"/>
              </a:rPr>
              <a:t>. Available at: </a:t>
            </a: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highlight>
                  <a:srgbClr val="000000"/>
                </a:highlight>
                <a:uLnTx/>
                <a:uFillTx/>
                <a:latin typeface="Daytona Pro Light"/>
                <a:ea typeface="+mn-ea"/>
                <a:cs typeface="+mn-cs"/>
                <a:hlinkClick r:id="rId4"/>
              </a:rPr>
              <a:t>https://www.who.int/health-topics/gender</a:t>
            </a: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highlight>
                  <a:srgbClr val="000000"/>
                </a:highlight>
                <a:uLnTx/>
                <a:uFillTx/>
                <a:latin typeface="Daytona Pro Light"/>
                <a:ea typeface="+mn-ea"/>
                <a:cs typeface="+mn-cs"/>
              </a:rPr>
              <a:t> (Accessed: February 2026).</a:t>
            </a: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lang="en-GB" sz="1600" spc="0" dirty="0">
              <a:solidFill>
                <a:prstClr val="white"/>
              </a:solidFill>
              <a:highlight>
                <a:srgbClr val="000000"/>
              </a:highlight>
              <a:latin typeface="Daytona Pro Light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sz="1600" b="1" spc="0" dirty="0">
                <a:solidFill>
                  <a:prstClr val="white"/>
                </a:solidFill>
                <a:highlight>
                  <a:srgbClr val="000000"/>
                </a:highlight>
                <a:latin typeface="Daytona Pro Light"/>
              </a:rPr>
              <a:t> </a:t>
            </a:r>
            <a:r>
              <a:rPr lang="en-GB" sz="1600" b="1" dirty="0">
                <a:highlight>
                  <a:srgbClr val="000000"/>
                </a:highlight>
              </a:rPr>
              <a:t>I confirm that I have not used any AI tools in the research and creation of this assignment. I confirm that I have not presented any AI-generated materials as my own work. I confirm I have copies of my drafts, notes, and other resources I used, which I may be asked to provide in evidence</a:t>
            </a:r>
            <a:r>
              <a:rPr lang="en-GB" sz="1600" b="1" dirty="0"/>
              <a:t>.</a:t>
            </a:r>
            <a:endParaRPr kumimoji="0" lang="en-GB" sz="1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highlight>
                <a:srgbClr val="000000"/>
              </a:highlight>
              <a:uLnTx/>
              <a:uFillTx/>
              <a:latin typeface="Daytona Pro Light"/>
              <a:ea typeface="+mn-ea"/>
              <a:cs typeface="+mn-cs"/>
            </a:endParaRPr>
          </a:p>
          <a:p>
            <a:endParaRPr lang="en-GB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EEF0AF4-CF56-8217-BD8A-C69E4A39FB0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>
              <a:defRPr/>
            </a:pPr>
            <a:fld id="{8D1FC6F8-0BCD-47E9-9C64-690771D9C143}" type="slidenum">
              <a:rPr lang="en-US" smtClean="0"/>
              <a:pPr>
                <a:defRPr/>
              </a:pPr>
              <a:t>19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6351238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D2E1CD25-12EF-A60C-3900-45228767E69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28845" y="0"/>
            <a:ext cx="737476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497213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Custom 18">
      <a:dk1>
        <a:sysClr val="windowText" lastClr="000000"/>
      </a:dk1>
      <a:lt1>
        <a:sysClr val="window" lastClr="FFFFFF"/>
      </a:lt1>
      <a:dk2>
        <a:srgbClr val="140A59"/>
      </a:dk2>
      <a:lt2>
        <a:srgbClr val="E7E6E6"/>
      </a:lt2>
      <a:accent1>
        <a:srgbClr val="2B0348"/>
      </a:accent1>
      <a:accent2>
        <a:srgbClr val="763788"/>
      </a:accent2>
      <a:accent3>
        <a:srgbClr val="EF050C"/>
      </a:accent3>
      <a:accent4>
        <a:srgbClr val="B01E4C"/>
      </a:accent4>
      <a:accent5>
        <a:srgbClr val="0565FA"/>
      </a:accent5>
      <a:accent6>
        <a:srgbClr val="0BE1FF"/>
      </a:accent6>
      <a:hlink>
        <a:srgbClr val="0563C1"/>
      </a:hlink>
      <a:folHlink>
        <a:srgbClr val="954F72"/>
      </a:folHlink>
    </a:clrScheme>
    <a:fontScheme name="Custom 15">
      <a:majorFont>
        <a:latin typeface="Century Gothic Bold"/>
        <a:ea typeface=""/>
        <a:cs typeface=""/>
      </a:majorFont>
      <a:minorFont>
        <a:latin typeface="Daytona Pro Ligh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uturistic Pitch Deck_TM56488565_Win32_JC_SL_v4" id="{6C16C3F5-3ABD-4B2B-B436-2E1E9CE9969F}" vid="{647D9492-9D63-44AA-8DEA-C98668FC471F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ip_UnifiedCompliancePolicyUIAction xmlns="http://schemas.microsoft.com/sharepoint/v3" xsi:nil="true"/>
    <Image xmlns="71af3243-3dd4-4a8d-8c0d-dd76da1f02a5">
      <Url xsi:nil="true"/>
      <Description xsi:nil="true"/>
    </Image>
    <Status xmlns="71af3243-3dd4-4a8d-8c0d-dd76da1f02a5">Not started</Status>
    <_ip_UnifiedCompliancePolicyProperties xmlns="http://schemas.microsoft.com/sharepoint/v3" xsi:nil="true"/>
    <ImageTagsTaxHTField xmlns="71af3243-3dd4-4a8d-8c0d-dd76da1f02a5">
      <Terms xmlns="http://schemas.microsoft.com/office/infopath/2007/PartnerControls"/>
    </ImageTagsTaxHTField>
    <TaxCatchAll xmlns="230e9df3-be65-4c73-a93b-d1236ebd677e"/>
    <MediaServiceKeyPoints xmlns="71af3243-3dd4-4a8d-8c0d-dd76da1f02a5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21" ma:contentTypeDescription="Create a new document." ma:contentTypeScope="" ma:versionID="64dfb1555687e0874b4304b796b5b0c7">
  <xsd:schema xmlns:xsd="http://www.w3.org/2001/XMLSchema" xmlns:xs="http://www.w3.org/2001/XMLSchema" xmlns:p="http://schemas.microsoft.com/office/2006/metadata/properties" xmlns:ns1="http://schemas.microsoft.com/sharepoint/v3" xmlns:ns2="71af3243-3dd4-4a8d-8c0d-dd76da1f02a5" xmlns:ns3="16c05727-aa75-4e4a-9b5f-8a80a1165891" xmlns:ns4="230e9df3-be65-4c73-a93b-d1236ebd677e" targetNamespace="http://schemas.microsoft.com/office/2006/metadata/properties" ma:root="true" ma:fieldsID="e6e4c555b5e194d05b7203de9c4567b3" ns1:_="" ns2:_="" ns3:_="" ns4:_="">
    <xsd:import namespace="http://schemas.microsoft.com/sharepoint/v3"/>
    <xsd:import namespace="71af3243-3dd4-4a8d-8c0d-dd76da1f02a5"/>
    <xsd:import namespace="16c05727-aa75-4e4a-9b5f-8a80a1165891"/>
    <xsd:import namespace="230e9df3-be65-4c73-a93b-d1236ebd677e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Status" minOccurs="0"/>
                <xsd:element ref="ns1:_ip_UnifiedCompliancePolicyProperties" minOccurs="0"/>
                <xsd:element ref="ns1:_ip_UnifiedCompliancePolicyUIAction" minOccurs="0"/>
                <xsd:element ref="ns2:Image" minOccurs="0"/>
                <xsd:element ref="ns4:TaxCatchAll" minOccurs="0"/>
                <xsd:element ref="ns2:ImageTagsTaxHTField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20" nillable="true" ma:displayName="Unified Compliance Policy Properties" ma:hidden="true" ma:internalName="_ip_UnifiedCompliancePolicyProperties">
      <xsd:simpleType>
        <xsd:restriction base="dms:Note"/>
      </xsd:simpleType>
    </xsd:element>
    <xsd:element name="_ip_UnifiedCompliancePolicyUIAction" ma:index="21" nillable="true" ma:displayName="Unified Compliance Policy UI Action" ma:hidden="true" ma:internalName="_ip_UnifiedCompliancePolicyUIAction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fals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Status" ma:index="19" nillable="true" ma:displayName="Status" ma:default="Not started" ma:format="Dropdown" ma:internalName="Status">
      <xsd:simpleType>
        <xsd:restriction base="dms:Choice">
          <xsd:enumeration value="Not started"/>
          <xsd:enumeration value="In Progress"/>
          <xsd:enumeration value="Completed"/>
        </xsd:restriction>
      </xsd:simpleType>
    </xsd:element>
    <xsd:element name="Image" ma:index="22" nillable="true" ma:displayName="Image" ma:format="Image" ma:internalName="Imag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ImageTagsTaxHTField" ma:index="25" nillable="true" ma:taxonomy="true" ma:internalName="ImageTagsTaxHTField" ma:taxonomyFieldName="MediaServiceImageTags" ma:displayName="Image Tags" ma:readOnly="false" ma:fieldId="{5cf76f15-5ced-4ddc-b409-7134ff3c332f}" ma:taxonomyMulti="true" ma:sspId="e385fb40-52d4-4fae-9c5b-3e8ff8a5878e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Location" ma:index="26" nillable="true" ma:displayName="Location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30e9df3-be65-4c73-a93b-d1236ebd677e" elementFormDefault="qualified">
    <xsd:import namespace="http://schemas.microsoft.com/office/2006/documentManagement/types"/>
    <xsd:import namespace="http://schemas.microsoft.com/office/infopath/2007/PartnerControls"/>
    <xsd:element name="TaxCatchAll" ma:index="23" nillable="true" ma:displayName="Taxonomy Catch All Column" ma:hidden="true" ma:list="{3f6bfcbc-3db3-4ae6-bd76-326f0798ad28}" ma:internalName="TaxCatchAll" ma:showField="CatchAllData" ma:web="16c05727-aa75-4e4a-9b5f-8a80a116589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E71989D7-CF02-4DC5-9433-98B600ACA0D7}">
  <ds:schemaRefs>
    <ds:schemaRef ds:uri="http://schemas.microsoft.com/office/2006/metadata/properties"/>
    <ds:schemaRef ds:uri="http://schemas.microsoft.com/office/infopath/2007/PartnerControls"/>
    <ds:schemaRef ds:uri="http://schemas.microsoft.com/sharepoint/v3"/>
    <ds:schemaRef ds:uri="71af3243-3dd4-4a8d-8c0d-dd76da1f02a5"/>
    <ds:schemaRef ds:uri="230e9df3-be65-4c73-a93b-d1236ebd677e"/>
  </ds:schemaRefs>
</ds:datastoreItem>
</file>

<file path=customXml/itemProps2.xml><?xml version="1.0" encoding="utf-8"?>
<ds:datastoreItem xmlns:ds="http://schemas.openxmlformats.org/officeDocument/2006/customXml" ds:itemID="{6B8A4BC3-D1CE-4BB2-9C42-D67FD92CAF7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71af3243-3dd4-4a8d-8c0d-dd76da1f02a5"/>
    <ds:schemaRef ds:uri="16c05727-aa75-4e4a-9b5f-8a80a1165891"/>
    <ds:schemaRef ds:uri="230e9df3-be65-4c73-a93b-d1236ebd677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6C2B339A-BBCD-4BF4-A3FE-AE1F9B12F717}">
  <ds:schemaRefs>
    <ds:schemaRef ds:uri="http://schemas.microsoft.com/sharepoint/v3/contenttype/forms"/>
  </ds:schemaRefs>
</ds:datastoreItem>
</file>

<file path=docMetadata/LabelInfo.xml><?xml version="1.0" encoding="utf-8"?>
<clbl:labelList xmlns:clbl="http://schemas.microsoft.com/office/2020/mipLabelMetadata">
  <clbl:label id="{f42aa342-8706-4288-bd11-ebb85995028c}" enabled="1" method="Standard" siteId="{72f988bf-86f1-41af-91ab-2d7cd011db47}" removed="0"/>
</clbl:labelList>
</file>

<file path=docProps/app.xml><?xml version="1.0" encoding="utf-8"?>
<Properties xmlns="http://schemas.openxmlformats.org/officeDocument/2006/extended-properties" xmlns:vt="http://schemas.openxmlformats.org/officeDocument/2006/docPropsVTypes">
  <Template>Futuristic pitch deck</Template>
  <TotalTime>893</TotalTime>
  <Words>1805</Words>
  <Application>Microsoft Office PowerPoint</Application>
  <PresentationFormat>Widescreen</PresentationFormat>
  <Paragraphs>206</Paragraphs>
  <Slides>20</Slides>
  <Notes>9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7" baseType="lpstr">
      <vt:lpstr>Aptos</vt:lpstr>
      <vt:lpstr>Arial</vt:lpstr>
      <vt:lpstr>Calibri</vt:lpstr>
      <vt:lpstr>Century Gothic Bold</vt:lpstr>
      <vt:lpstr>Courier New</vt:lpstr>
      <vt:lpstr>Daytona Pro Light</vt:lpstr>
      <vt:lpstr>Office Theme</vt:lpstr>
      <vt:lpstr>Challenges for Transgender people in prison in England and Wales</vt:lpstr>
      <vt:lpstr>Definitions, Prisons and conflict</vt:lpstr>
      <vt:lpstr>Data Limitation</vt:lpstr>
      <vt:lpstr>Scale and trend</vt:lpstr>
      <vt:lpstr>Risk governance and proportionality</vt:lpstr>
      <vt:lpstr>Victimisation and exploitation risk    (Beck, 2014; Bromdal et al, 2018; Hughto et al, 2022)</vt:lpstr>
      <vt:lpstr>Placement conflict women’s safety and privacy</vt:lpstr>
      <vt:lpstr>Mental health, distress and self-harm </vt:lpstr>
      <vt:lpstr>Healthcare continuity and access</vt:lpstr>
      <vt:lpstr>Daily living friction  </vt:lpstr>
      <vt:lpstr>England and Wales current framework</vt:lpstr>
      <vt:lpstr>Birth sex default and Interventions</vt:lpstr>
      <vt:lpstr>Critical evaluation</vt:lpstr>
      <vt:lpstr>conclusion</vt:lpstr>
      <vt:lpstr>References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Tim Nicholas</dc:creator>
  <cp:lastModifiedBy>Tim Nicholas</cp:lastModifiedBy>
  <cp:revision>5</cp:revision>
  <dcterms:created xsi:type="dcterms:W3CDTF">2026-02-04T17:05:21Z</dcterms:created>
  <dcterms:modified xsi:type="dcterms:W3CDTF">2026-03-03T17:31:32Z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