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FF99FF"/>
    <a:srgbClr val="CCFF99"/>
    <a:srgbClr val="FFFF99"/>
    <a:srgbClr val="FFFFCC"/>
    <a:srgbClr val="33CC33"/>
    <a:srgbClr val="FFFF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751" autoAdjust="0"/>
    <p:restoredTop sz="94660"/>
  </p:normalViewPr>
  <p:slideViewPr>
    <p:cSldViewPr snapToGrid="0">
      <p:cViewPr>
        <p:scale>
          <a:sx n="80" d="100"/>
          <a:sy n="80" d="100"/>
        </p:scale>
        <p:origin x="-1770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E7C5DA-8715-44BF-9FE3-52CBC534978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AD2BF7-1995-4146-9B7E-3D98C47B87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903671-32B9-4D7A-8622-58819C53F07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B1246E-7477-474D-8ED1-95F13CEE08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315151-72A4-4AC0-9D4F-63432AFFF67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E5E22A-4E03-460D-B82D-4205A481D81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72EC83-BE8E-4EF4-9F28-1F2DB8FF25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BFF7BF-B622-425A-9E5A-ED00A3CCC5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31361B-FF03-44C7-814B-D65E3A3B6FB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C830BA-EAAC-43DF-B334-D3C3358F13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29FC95-3D06-41C3-AF64-FBD92A278CC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500E15A-836B-400C-9047-E735E291015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69B593D-7515-4B58-A444-8FB78AD1F6C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Smallest Values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Say which value is the smallest.</a:t>
            </a: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8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5" name="Oval 11"/>
          <p:cNvSpPr>
            <a:spLocks noChangeArrowheads="1"/>
          </p:cNvSpPr>
          <p:nvPr/>
        </p:nvSpPr>
        <p:spPr bwMode="auto">
          <a:xfrm>
            <a:off x="6365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6" name="AutoShape 12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7" name="Text Box 13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9" name="AutoShape 15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0" name="Text Box 16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82" name="AutoShape 18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3" name="Text Box 19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7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00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02" name="Oval 14"/>
          <p:cNvSpPr>
            <a:spLocks noChangeArrowheads="1"/>
          </p:cNvSpPr>
          <p:nvPr/>
        </p:nvSpPr>
        <p:spPr bwMode="auto">
          <a:xfrm>
            <a:off x="5246688" y="3233738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4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6" name="Oval 14"/>
          <p:cNvSpPr>
            <a:spLocks noChangeArrowheads="1"/>
          </p:cNvSpPr>
          <p:nvPr/>
        </p:nvSpPr>
        <p:spPr bwMode="auto">
          <a:xfrm>
            <a:off x="5246688" y="3233738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5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7" name="Oval 11"/>
          <p:cNvSpPr>
            <a:spLocks noChangeArrowheads="1"/>
          </p:cNvSpPr>
          <p:nvPr/>
        </p:nvSpPr>
        <p:spPr bwMode="auto">
          <a:xfrm>
            <a:off x="636588" y="3233738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5" name="Oval 5"/>
          <p:cNvSpPr>
            <a:spLocks noChangeArrowheads="1"/>
          </p:cNvSpPr>
          <p:nvPr/>
        </p:nvSpPr>
        <p:spPr bwMode="auto">
          <a:xfrm>
            <a:off x="6365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72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3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2" name="Oval 8"/>
          <p:cNvSpPr>
            <a:spLocks noChangeArrowheads="1"/>
          </p:cNvSpPr>
          <p:nvPr/>
        </p:nvSpPr>
        <p:spPr bwMode="auto">
          <a:xfrm>
            <a:off x="52466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6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7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3" name="Oval 5"/>
          <p:cNvSpPr>
            <a:spLocks noChangeArrowheads="1"/>
          </p:cNvSpPr>
          <p:nvPr/>
        </p:nvSpPr>
        <p:spPr bwMode="auto">
          <a:xfrm>
            <a:off x="6365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7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20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1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0" name="Oval 8"/>
          <p:cNvSpPr>
            <a:spLocks noChangeArrowheads="1"/>
          </p:cNvSpPr>
          <p:nvPr/>
        </p:nvSpPr>
        <p:spPr bwMode="auto">
          <a:xfrm>
            <a:off x="52466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4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5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8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70" name="Oval 14"/>
          <p:cNvSpPr>
            <a:spLocks noChangeArrowheads="1"/>
          </p:cNvSpPr>
          <p:nvPr/>
        </p:nvSpPr>
        <p:spPr bwMode="auto">
          <a:xfrm>
            <a:off x="5246688" y="3233738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7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8" name="Oval 8"/>
          <p:cNvSpPr>
            <a:spLocks noChangeArrowheads="1"/>
          </p:cNvSpPr>
          <p:nvPr/>
        </p:nvSpPr>
        <p:spPr bwMode="auto">
          <a:xfrm>
            <a:off x="52466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92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3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5" name="Oval 11"/>
          <p:cNvSpPr>
            <a:spLocks noChangeArrowheads="1"/>
          </p:cNvSpPr>
          <p:nvPr/>
        </p:nvSpPr>
        <p:spPr bwMode="auto">
          <a:xfrm>
            <a:off x="636588" y="3233738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7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6" name="Oval 8"/>
          <p:cNvSpPr>
            <a:spLocks noChangeArrowheads="1"/>
          </p:cNvSpPr>
          <p:nvPr/>
        </p:nvSpPr>
        <p:spPr bwMode="auto">
          <a:xfrm>
            <a:off x="52466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40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1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0" name="Oval 8"/>
          <p:cNvSpPr>
            <a:spLocks noChangeArrowheads="1"/>
          </p:cNvSpPr>
          <p:nvPr/>
        </p:nvSpPr>
        <p:spPr bwMode="auto">
          <a:xfrm>
            <a:off x="52466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4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5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4" name="Oval 8"/>
          <p:cNvSpPr>
            <a:spLocks noChangeArrowheads="1"/>
          </p:cNvSpPr>
          <p:nvPr/>
        </p:nvSpPr>
        <p:spPr bwMode="auto">
          <a:xfrm>
            <a:off x="52466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8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5" name="Oval 5"/>
          <p:cNvSpPr>
            <a:spLocks noChangeArrowheads="1"/>
          </p:cNvSpPr>
          <p:nvPr/>
        </p:nvSpPr>
        <p:spPr bwMode="auto">
          <a:xfrm>
            <a:off x="6365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12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3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3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5" name="Oval 11"/>
          <p:cNvSpPr>
            <a:spLocks noChangeArrowheads="1"/>
          </p:cNvSpPr>
          <p:nvPr/>
        </p:nvSpPr>
        <p:spPr bwMode="auto">
          <a:xfrm>
            <a:off x="636588" y="3233738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6" name="Oval 8"/>
          <p:cNvSpPr>
            <a:spLocks noChangeArrowheads="1"/>
          </p:cNvSpPr>
          <p:nvPr/>
        </p:nvSpPr>
        <p:spPr bwMode="auto">
          <a:xfrm>
            <a:off x="52466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60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3" name="Oval 11"/>
          <p:cNvSpPr>
            <a:spLocks noChangeArrowheads="1"/>
          </p:cNvSpPr>
          <p:nvPr/>
        </p:nvSpPr>
        <p:spPr bwMode="auto">
          <a:xfrm>
            <a:off x="636588" y="3233738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1" name="Oval 5"/>
          <p:cNvSpPr>
            <a:spLocks noChangeArrowheads="1"/>
          </p:cNvSpPr>
          <p:nvPr/>
        </p:nvSpPr>
        <p:spPr bwMode="auto">
          <a:xfrm>
            <a:off x="6365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5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8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29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31" name="Oval 11"/>
          <p:cNvSpPr>
            <a:spLocks noChangeArrowheads="1"/>
          </p:cNvSpPr>
          <p:nvPr/>
        </p:nvSpPr>
        <p:spPr bwMode="auto">
          <a:xfrm>
            <a:off x="636588" y="3233738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3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148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45</cp:revision>
  <dcterms:created xsi:type="dcterms:W3CDTF">2006-03-03T16:34:11Z</dcterms:created>
  <dcterms:modified xsi:type="dcterms:W3CDTF">2011-11-25T20:19:21Z</dcterms:modified>
</cp:coreProperties>
</file>