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CED216-CF17-38DA-6882-B28CB7551205}" v="661" dt="2026-06-15T00:23:56.210"/>
    <p1510:client id="{E2F58FC9-07EB-4D1F-A4FF-9B4765C95024}" v="316" dt="2026-06-13T22:37:13.0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rdith Barkar (2506015)" userId="S::2506015@student.uwtsd.ac.uk::7df10320-bf73-4547-8275-2c4a29ba1c42" providerId="AD" clId="Web-{01CED216-CF17-38DA-6882-B28CB7551205}"/>
    <pc:docChg chg="addSld modSld">
      <pc:chgData name="Gurdith Barkar (2506015)" userId="S::2506015@student.uwtsd.ac.uk::7df10320-bf73-4547-8275-2c4a29ba1c42" providerId="AD" clId="Web-{01CED216-CF17-38DA-6882-B28CB7551205}" dt="2026-06-15T00:23:50.740" v="727" actId="20577"/>
      <pc:docMkLst>
        <pc:docMk/>
      </pc:docMkLst>
      <pc:sldChg chg="addSp delSp modSp mod setBg setClrOvrMap">
        <pc:chgData name="Gurdith Barkar (2506015)" userId="S::2506015@student.uwtsd.ac.uk::7df10320-bf73-4547-8275-2c4a29ba1c42" providerId="AD" clId="Web-{01CED216-CF17-38DA-6882-B28CB7551205}" dt="2026-06-14T23:40:20.279" v="574"/>
        <pc:sldMkLst>
          <pc:docMk/>
          <pc:sldMk cId="109857222" sldId="256"/>
        </pc:sldMkLst>
        <pc:spChg chg="mod">
          <ac:chgData name="Gurdith Barkar (2506015)" userId="S::2506015@student.uwtsd.ac.uk::7df10320-bf73-4547-8275-2c4a29ba1c42" providerId="AD" clId="Web-{01CED216-CF17-38DA-6882-B28CB7551205}" dt="2026-06-14T23:40:20.279" v="574"/>
          <ac:spMkLst>
            <pc:docMk/>
            <pc:sldMk cId="109857222" sldId="256"/>
            <ac:spMk id="2" creationId="{00000000-0000-0000-0000-000000000000}"/>
          </ac:spMkLst>
        </pc:spChg>
        <pc:spChg chg="del">
          <ac:chgData name="Gurdith Barkar (2506015)" userId="S::2506015@student.uwtsd.ac.uk::7df10320-bf73-4547-8275-2c4a29ba1c42" providerId="AD" clId="Web-{01CED216-CF17-38DA-6882-B28CB7551205}" dt="2026-06-14T23:39:14.945" v="567"/>
          <ac:spMkLst>
            <pc:docMk/>
            <pc:sldMk cId="109857222" sldId="256"/>
            <ac:spMk id="3" creationId="{00000000-0000-0000-0000-000000000000}"/>
          </ac:spMkLst>
        </pc:spChg>
        <pc:spChg chg="add">
          <ac:chgData name="Gurdith Barkar (2506015)" userId="S::2506015@student.uwtsd.ac.uk::7df10320-bf73-4547-8275-2c4a29ba1c42" providerId="AD" clId="Web-{01CED216-CF17-38DA-6882-B28CB7551205}" dt="2026-06-14T23:40:20.279" v="574"/>
          <ac:spMkLst>
            <pc:docMk/>
            <pc:sldMk cId="109857222" sldId="256"/>
            <ac:spMk id="7" creationId="{66B332A4-D438-4773-A77F-5ED49A448D9D}"/>
          </ac:spMkLst>
        </pc:spChg>
        <pc:spChg chg="add">
          <ac:chgData name="Gurdith Barkar (2506015)" userId="S::2506015@student.uwtsd.ac.uk::7df10320-bf73-4547-8275-2c4a29ba1c42" providerId="AD" clId="Web-{01CED216-CF17-38DA-6882-B28CB7551205}" dt="2026-06-14T23:40:20.279" v="574"/>
          <ac:spMkLst>
            <pc:docMk/>
            <pc:sldMk cId="109857222" sldId="256"/>
            <ac:spMk id="9" creationId="{DF9AD32D-FF05-44F4-BD4D-9CEE89B71EB9}"/>
          </ac:spMkLst>
        </pc:spChg>
      </pc:sldChg>
      <pc:sldChg chg="addSp delSp modSp mod setBg">
        <pc:chgData name="Gurdith Barkar (2506015)" userId="S::2506015@student.uwtsd.ac.uk::7df10320-bf73-4547-8275-2c4a29ba1c42" providerId="AD" clId="Web-{01CED216-CF17-38DA-6882-B28CB7551205}" dt="2026-06-15T00:21:41.010" v="691" actId="20577"/>
        <pc:sldMkLst>
          <pc:docMk/>
          <pc:sldMk cId="2496082826" sldId="257"/>
        </pc:sldMkLst>
        <pc:spChg chg="mod">
          <ac:chgData name="Gurdith Barkar (2506015)" userId="S::2506015@student.uwtsd.ac.uk::7df10320-bf73-4547-8275-2c4a29ba1c42" providerId="AD" clId="Web-{01CED216-CF17-38DA-6882-B28CB7551205}" dt="2026-06-14T23:41:06.830" v="578"/>
          <ac:spMkLst>
            <pc:docMk/>
            <pc:sldMk cId="2496082826" sldId="257"/>
            <ac:spMk id="2" creationId="{9A83BA85-A56F-E15C-3B43-CD2B49647324}"/>
          </ac:spMkLst>
        </pc:spChg>
        <pc:spChg chg="mod">
          <ac:chgData name="Gurdith Barkar (2506015)" userId="S::2506015@student.uwtsd.ac.uk::7df10320-bf73-4547-8275-2c4a29ba1c42" providerId="AD" clId="Web-{01CED216-CF17-38DA-6882-B28CB7551205}" dt="2026-06-15T00:21:41.010" v="691" actId="20577"/>
          <ac:spMkLst>
            <pc:docMk/>
            <pc:sldMk cId="2496082826" sldId="257"/>
            <ac:spMk id="3" creationId="{3D788F33-5B10-7361-ED57-3A4B3C42B55A}"/>
          </ac:spMkLst>
        </pc:spChg>
        <pc:spChg chg="add del">
          <ac:chgData name="Gurdith Barkar (2506015)" userId="S::2506015@student.uwtsd.ac.uk::7df10320-bf73-4547-8275-2c4a29ba1c42" providerId="AD" clId="Web-{01CED216-CF17-38DA-6882-B28CB7551205}" dt="2026-06-14T23:41:06.830" v="577"/>
          <ac:spMkLst>
            <pc:docMk/>
            <pc:sldMk cId="2496082826" sldId="257"/>
            <ac:spMk id="8" creationId="{5C8908E2-EE49-44D2-9428-A28D2312A8D5}"/>
          </ac:spMkLst>
        </pc:spChg>
        <pc:spChg chg="add">
          <ac:chgData name="Gurdith Barkar (2506015)" userId="S::2506015@student.uwtsd.ac.uk::7df10320-bf73-4547-8275-2c4a29ba1c42" providerId="AD" clId="Web-{01CED216-CF17-38DA-6882-B28CB7551205}" dt="2026-06-14T23:41:06.830" v="578"/>
          <ac:spMkLst>
            <pc:docMk/>
            <pc:sldMk cId="2496082826" sldId="257"/>
            <ac:spMk id="12" creationId="{5B7778FC-632E-4DCA-A7CB-0D7731CCF970}"/>
          </ac:spMkLst>
        </pc:spChg>
        <pc:spChg chg="add del">
          <ac:chgData name="Gurdith Barkar (2506015)" userId="S::2506015@student.uwtsd.ac.uk::7df10320-bf73-4547-8275-2c4a29ba1c42" providerId="AD" clId="Web-{01CED216-CF17-38DA-6882-B28CB7551205}" dt="2026-06-14T23:41:06.830" v="577"/>
          <ac:spMkLst>
            <pc:docMk/>
            <pc:sldMk cId="2496082826" sldId="257"/>
            <ac:spMk id="14" creationId="{BD92035A-AA2F-4CD8-A556-1CE8BDEC75BD}"/>
          </ac:spMkLst>
        </pc:spChg>
        <pc:spChg chg="add del">
          <ac:chgData name="Gurdith Barkar (2506015)" userId="S::2506015@student.uwtsd.ac.uk::7df10320-bf73-4547-8275-2c4a29ba1c42" providerId="AD" clId="Web-{01CED216-CF17-38DA-6882-B28CB7551205}" dt="2026-06-14T23:41:06.830" v="577"/>
          <ac:spMkLst>
            <pc:docMk/>
            <pc:sldMk cId="2496082826" sldId="257"/>
            <ac:spMk id="16" creationId="{ED888B23-07FA-482A-96DF-47E31AF1A603}"/>
          </ac:spMkLst>
        </pc:spChg>
        <pc:spChg chg="add">
          <ac:chgData name="Gurdith Barkar (2506015)" userId="S::2506015@student.uwtsd.ac.uk::7df10320-bf73-4547-8275-2c4a29ba1c42" providerId="AD" clId="Web-{01CED216-CF17-38DA-6882-B28CB7551205}" dt="2026-06-14T23:41:06.830" v="578"/>
          <ac:spMkLst>
            <pc:docMk/>
            <pc:sldMk cId="2496082826" sldId="257"/>
            <ac:spMk id="18" creationId="{C2554CA6-288E-4202-BC52-2E5A8F0C0AED}"/>
          </ac:spMkLst>
        </pc:spChg>
        <pc:spChg chg="add">
          <ac:chgData name="Gurdith Barkar (2506015)" userId="S::2506015@student.uwtsd.ac.uk::7df10320-bf73-4547-8275-2c4a29ba1c42" providerId="AD" clId="Web-{01CED216-CF17-38DA-6882-B28CB7551205}" dt="2026-06-14T23:41:06.830" v="578"/>
          <ac:spMkLst>
            <pc:docMk/>
            <pc:sldMk cId="2496082826" sldId="257"/>
            <ac:spMk id="19" creationId="{B10BB131-AC8E-4A8E-A5D1-36260F720C3B}"/>
          </ac:spMkLst>
        </pc:spChg>
        <pc:spChg chg="add">
          <ac:chgData name="Gurdith Barkar (2506015)" userId="S::2506015@student.uwtsd.ac.uk::7df10320-bf73-4547-8275-2c4a29ba1c42" providerId="AD" clId="Web-{01CED216-CF17-38DA-6882-B28CB7551205}" dt="2026-06-14T23:41:06.830" v="578"/>
          <ac:spMkLst>
            <pc:docMk/>
            <pc:sldMk cId="2496082826" sldId="257"/>
            <ac:spMk id="20" creationId="{FA23A907-97FB-4A8F-880A-DD77401C4296}"/>
          </ac:spMkLst>
        </pc:spChg>
        <pc:grpChg chg="add del">
          <ac:chgData name="Gurdith Barkar (2506015)" userId="S::2506015@student.uwtsd.ac.uk::7df10320-bf73-4547-8275-2c4a29ba1c42" providerId="AD" clId="Web-{01CED216-CF17-38DA-6882-B28CB7551205}" dt="2026-06-14T23:41:06.830" v="577"/>
          <ac:grpSpMkLst>
            <pc:docMk/>
            <pc:sldMk cId="2496082826" sldId="257"/>
            <ac:grpSpMk id="10" creationId="{5D1A9D8B-3117-4D9D-BDA4-DD81895098B0}"/>
          </ac:grpSpMkLst>
        </pc:grpChg>
      </pc:sldChg>
      <pc:sldChg chg="addSp modSp mod setBg">
        <pc:chgData name="Gurdith Barkar (2506015)" userId="S::2506015@student.uwtsd.ac.uk::7df10320-bf73-4547-8275-2c4a29ba1c42" providerId="AD" clId="Web-{01CED216-CF17-38DA-6882-B28CB7551205}" dt="2026-06-14T23:48:15.508" v="611" actId="20577"/>
        <pc:sldMkLst>
          <pc:docMk/>
          <pc:sldMk cId="937458842" sldId="258"/>
        </pc:sldMkLst>
        <pc:spChg chg="mod">
          <ac:chgData name="Gurdith Barkar (2506015)" userId="S::2506015@student.uwtsd.ac.uk::7df10320-bf73-4547-8275-2c4a29ba1c42" providerId="AD" clId="Web-{01CED216-CF17-38DA-6882-B28CB7551205}" dt="2026-06-14T23:48:01.881" v="610" actId="20577"/>
          <ac:spMkLst>
            <pc:docMk/>
            <pc:sldMk cId="937458842" sldId="258"/>
            <ac:spMk id="2" creationId="{88C20438-160B-BB00-64A6-0BB2D32485E5}"/>
          </ac:spMkLst>
        </pc:spChg>
        <pc:spChg chg="mod">
          <ac:chgData name="Gurdith Barkar (2506015)" userId="S::2506015@student.uwtsd.ac.uk::7df10320-bf73-4547-8275-2c4a29ba1c42" providerId="AD" clId="Web-{01CED216-CF17-38DA-6882-B28CB7551205}" dt="2026-06-14T23:48:15.508" v="611" actId="20577"/>
          <ac:spMkLst>
            <pc:docMk/>
            <pc:sldMk cId="937458842" sldId="258"/>
            <ac:spMk id="3" creationId="{54F241EB-96F6-8986-4280-432C58F8A6BA}"/>
          </ac:spMkLst>
        </pc:spChg>
        <pc:spChg chg="add">
          <ac:chgData name="Gurdith Barkar (2506015)" userId="S::2506015@student.uwtsd.ac.uk::7df10320-bf73-4547-8275-2c4a29ba1c42" providerId="AD" clId="Web-{01CED216-CF17-38DA-6882-B28CB7551205}" dt="2026-06-14T23:40:42.734" v="575"/>
          <ac:spMkLst>
            <pc:docMk/>
            <pc:sldMk cId="937458842" sldId="258"/>
            <ac:spMk id="8" creationId="{081EA652-8C6A-4E69-BEB9-170809474553}"/>
          </ac:spMkLst>
        </pc:spChg>
        <pc:spChg chg="add">
          <ac:chgData name="Gurdith Barkar (2506015)" userId="S::2506015@student.uwtsd.ac.uk::7df10320-bf73-4547-8275-2c4a29ba1c42" providerId="AD" clId="Web-{01CED216-CF17-38DA-6882-B28CB7551205}" dt="2026-06-14T23:40:42.734" v="575"/>
          <ac:spMkLst>
            <pc:docMk/>
            <pc:sldMk cId="937458842" sldId="258"/>
            <ac:spMk id="10" creationId="{5298780A-33B9-4EA2-8F67-DE68AD62841B}"/>
          </ac:spMkLst>
        </pc:spChg>
        <pc:spChg chg="add">
          <ac:chgData name="Gurdith Barkar (2506015)" userId="S::2506015@student.uwtsd.ac.uk::7df10320-bf73-4547-8275-2c4a29ba1c42" providerId="AD" clId="Web-{01CED216-CF17-38DA-6882-B28CB7551205}" dt="2026-06-14T23:40:42.734" v="575"/>
          <ac:spMkLst>
            <pc:docMk/>
            <pc:sldMk cId="937458842" sldId="258"/>
            <ac:spMk id="12" creationId="{7F488E8B-4E1E-4402-8935-D4E6C02615C7}"/>
          </ac:spMkLst>
        </pc:spChg>
      </pc:sldChg>
      <pc:sldChg chg="addSp delSp modSp new mod setBg">
        <pc:chgData name="Gurdith Barkar (2506015)" userId="S::2506015@student.uwtsd.ac.uk::7df10320-bf73-4547-8275-2c4a29ba1c42" providerId="AD" clId="Web-{01CED216-CF17-38DA-6882-B28CB7551205}" dt="2026-06-14T23:38:37.598" v="566"/>
        <pc:sldMkLst>
          <pc:docMk/>
          <pc:sldMk cId="3719827418" sldId="259"/>
        </pc:sldMkLst>
        <pc:spChg chg="mod">
          <ac:chgData name="Gurdith Barkar (2506015)" userId="S::2506015@student.uwtsd.ac.uk::7df10320-bf73-4547-8275-2c4a29ba1c42" providerId="AD" clId="Web-{01CED216-CF17-38DA-6882-B28CB7551205}" dt="2026-06-14T23:38:37.598" v="566"/>
          <ac:spMkLst>
            <pc:docMk/>
            <pc:sldMk cId="3719827418" sldId="259"/>
            <ac:spMk id="2" creationId="{25E13F3C-6BB4-D680-516F-9132A9A8CD46}"/>
          </ac:spMkLst>
        </pc:spChg>
        <pc:spChg chg="mod">
          <ac:chgData name="Gurdith Barkar (2506015)" userId="S::2506015@student.uwtsd.ac.uk::7df10320-bf73-4547-8275-2c4a29ba1c42" providerId="AD" clId="Web-{01CED216-CF17-38DA-6882-B28CB7551205}" dt="2026-06-14T23:38:37.598" v="566"/>
          <ac:spMkLst>
            <pc:docMk/>
            <pc:sldMk cId="3719827418" sldId="259"/>
            <ac:spMk id="3" creationId="{D3BFFC7E-B5AB-2403-629B-46D901699BCE}"/>
          </ac:spMkLst>
        </pc:spChg>
        <pc:spChg chg="add del">
          <ac:chgData name="Gurdith Barkar (2506015)" userId="S::2506015@student.uwtsd.ac.uk::7df10320-bf73-4547-8275-2c4a29ba1c42" providerId="AD" clId="Web-{01CED216-CF17-38DA-6882-B28CB7551205}" dt="2026-06-14T23:38:37.598" v="566"/>
          <ac:spMkLst>
            <pc:docMk/>
            <pc:sldMk cId="3719827418" sldId="259"/>
            <ac:spMk id="9" creationId="{9F7D5CDA-D291-4307-BF55-1381FED29634}"/>
          </ac:spMkLst>
        </pc:spChg>
        <pc:spChg chg="add del">
          <ac:chgData name="Gurdith Barkar (2506015)" userId="S::2506015@student.uwtsd.ac.uk::7df10320-bf73-4547-8275-2c4a29ba1c42" providerId="AD" clId="Web-{01CED216-CF17-38DA-6882-B28CB7551205}" dt="2026-06-14T23:38:37.598" v="566"/>
          <ac:spMkLst>
            <pc:docMk/>
            <pc:sldMk cId="3719827418" sldId="259"/>
            <ac:spMk id="11" creationId="{59B296B9-C5A5-4E4F-9B60-C907B5F1466C}"/>
          </ac:spMkLst>
        </pc:spChg>
        <pc:spChg chg="add del">
          <ac:chgData name="Gurdith Barkar (2506015)" userId="S::2506015@student.uwtsd.ac.uk::7df10320-bf73-4547-8275-2c4a29ba1c42" providerId="AD" clId="Web-{01CED216-CF17-38DA-6882-B28CB7551205}" dt="2026-06-14T23:38:37.598" v="566"/>
          <ac:spMkLst>
            <pc:docMk/>
            <pc:sldMk cId="3719827418" sldId="259"/>
            <ac:spMk id="13" creationId="{D0300FD3-5AF1-6305-15FA-9078072672E2}"/>
          </ac:spMkLst>
        </pc:spChg>
        <pc:spChg chg="add">
          <ac:chgData name="Gurdith Barkar (2506015)" userId="S::2506015@student.uwtsd.ac.uk::7df10320-bf73-4547-8275-2c4a29ba1c42" providerId="AD" clId="Web-{01CED216-CF17-38DA-6882-B28CB7551205}" dt="2026-06-14T23:38:37.598" v="566"/>
          <ac:spMkLst>
            <pc:docMk/>
            <pc:sldMk cId="3719827418" sldId="259"/>
            <ac:spMk id="18" creationId="{45D37F4E-DDB4-456B-97E0-9937730A039F}"/>
          </ac:spMkLst>
        </pc:spChg>
        <pc:spChg chg="add">
          <ac:chgData name="Gurdith Barkar (2506015)" userId="S::2506015@student.uwtsd.ac.uk::7df10320-bf73-4547-8275-2c4a29ba1c42" providerId="AD" clId="Web-{01CED216-CF17-38DA-6882-B28CB7551205}" dt="2026-06-14T23:38:37.598" v="566"/>
          <ac:spMkLst>
            <pc:docMk/>
            <pc:sldMk cId="3719827418" sldId="259"/>
            <ac:spMk id="20" creationId="{B2DD41CD-8F47-4F56-AD12-4E2FF7696987}"/>
          </ac:spMkLst>
        </pc:spChg>
        <pc:picChg chg="add mod ord">
          <ac:chgData name="Gurdith Barkar (2506015)" userId="S::2506015@student.uwtsd.ac.uk::7df10320-bf73-4547-8275-2c4a29ba1c42" providerId="AD" clId="Web-{01CED216-CF17-38DA-6882-B28CB7551205}" dt="2026-06-14T23:38:37.598" v="566"/>
          <ac:picMkLst>
            <pc:docMk/>
            <pc:sldMk cId="3719827418" sldId="259"/>
            <ac:picMk id="5" creationId="{CD93E173-0D1D-A413-2334-761EDCFD4499}"/>
          </ac:picMkLst>
        </pc:picChg>
      </pc:sldChg>
      <pc:sldChg chg="addSp modSp new mod setBg">
        <pc:chgData name="Gurdith Barkar (2506015)" userId="S::2506015@student.uwtsd.ac.uk::7df10320-bf73-4547-8275-2c4a29ba1c42" providerId="AD" clId="Web-{01CED216-CF17-38DA-6882-B28CB7551205}" dt="2026-06-14T23:37:05.387" v="538"/>
        <pc:sldMkLst>
          <pc:docMk/>
          <pc:sldMk cId="785450965" sldId="260"/>
        </pc:sldMkLst>
        <pc:spChg chg="mod">
          <ac:chgData name="Gurdith Barkar (2506015)" userId="S::2506015@student.uwtsd.ac.uk::7df10320-bf73-4547-8275-2c4a29ba1c42" providerId="AD" clId="Web-{01CED216-CF17-38DA-6882-B28CB7551205}" dt="2026-06-14T23:37:05.387" v="538"/>
          <ac:spMkLst>
            <pc:docMk/>
            <pc:sldMk cId="785450965" sldId="260"/>
            <ac:spMk id="2" creationId="{C3E9509F-F254-F07A-F2B5-30E3A204CC95}"/>
          </ac:spMkLst>
        </pc:spChg>
        <pc:spChg chg="mod">
          <ac:chgData name="Gurdith Barkar (2506015)" userId="S::2506015@student.uwtsd.ac.uk::7df10320-bf73-4547-8275-2c4a29ba1c42" providerId="AD" clId="Web-{01CED216-CF17-38DA-6882-B28CB7551205}" dt="2026-06-14T23:37:05.387" v="538"/>
          <ac:spMkLst>
            <pc:docMk/>
            <pc:sldMk cId="785450965" sldId="260"/>
            <ac:spMk id="3" creationId="{8F814503-149C-A7A5-3BDD-1C1AFF5D1704}"/>
          </ac:spMkLst>
        </pc:spChg>
        <pc:spChg chg="add">
          <ac:chgData name="Gurdith Barkar (2506015)" userId="S::2506015@student.uwtsd.ac.uk::7df10320-bf73-4547-8275-2c4a29ba1c42" providerId="AD" clId="Web-{01CED216-CF17-38DA-6882-B28CB7551205}" dt="2026-06-14T23:37:05.387" v="538"/>
          <ac:spMkLst>
            <pc:docMk/>
            <pc:sldMk cId="785450965" sldId="260"/>
            <ac:spMk id="8" creationId="{907EF6B7-1338-4443-8C46-6A318D952DFD}"/>
          </ac:spMkLst>
        </pc:spChg>
        <pc:spChg chg="add">
          <ac:chgData name="Gurdith Barkar (2506015)" userId="S::2506015@student.uwtsd.ac.uk::7df10320-bf73-4547-8275-2c4a29ba1c42" providerId="AD" clId="Web-{01CED216-CF17-38DA-6882-B28CB7551205}" dt="2026-06-14T23:37:05.387" v="538"/>
          <ac:spMkLst>
            <pc:docMk/>
            <pc:sldMk cId="785450965" sldId="260"/>
            <ac:spMk id="10" creationId="{DAAE4CDD-124C-4DCF-9584-B6033B545DD5}"/>
          </ac:spMkLst>
        </pc:spChg>
        <pc:spChg chg="add">
          <ac:chgData name="Gurdith Barkar (2506015)" userId="S::2506015@student.uwtsd.ac.uk::7df10320-bf73-4547-8275-2c4a29ba1c42" providerId="AD" clId="Web-{01CED216-CF17-38DA-6882-B28CB7551205}" dt="2026-06-14T23:37:05.387" v="538"/>
          <ac:spMkLst>
            <pc:docMk/>
            <pc:sldMk cId="785450965" sldId="260"/>
            <ac:spMk id="12" creationId="{081E4A58-353D-44AE-B2FC-2A74E2E400F7}"/>
          </ac:spMkLst>
        </pc:spChg>
      </pc:sldChg>
      <pc:sldChg chg="addSp modSp new mod setBg">
        <pc:chgData name="Gurdith Barkar (2506015)" userId="S::2506015@student.uwtsd.ac.uk::7df10320-bf73-4547-8275-2c4a29ba1c42" providerId="AD" clId="Web-{01CED216-CF17-38DA-6882-B28CB7551205}" dt="2026-06-14T23:36:36.697" v="537"/>
        <pc:sldMkLst>
          <pc:docMk/>
          <pc:sldMk cId="876148155" sldId="261"/>
        </pc:sldMkLst>
        <pc:spChg chg="mod">
          <ac:chgData name="Gurdith Barkar (2506015)" userId="S::2506015@student.uwtsd.ac.uk::7df10320-bf73-4547-8275-2c4a29ba1c42" providerId="AD" clId="Web-{01CED216-CF17-38DA-6882-B28CB7551205}" dt="2026-06-14T23:36:36.697" v="537"/>
          <ac:spMkLst>
            <pc:docMk/>
            <pc:sldMk cId="876148155" sldId="261"/>
            <ac:spMk id="2" creationId="{2DC4801D-037F-CE94-F574-76C0917DF5B5}"/>
          </ac:spMkLst>
        </pc:spChg>
        <pc:spChg chg="mod">
          <ac:chgData name="Gurdith Barkar (2506015)" userId="S::2506015@student.uwtsd.ac.uk::7df10320-bf73-4547-8275-2c4a29ba1c42" providerId="AD" clId="Web-{01CED216-CF17-38DA-6882-B28CB7551205}" dt="2026-06-14T23:36:36.697" v="537"/>
          <ac:spMkLst>
            <pc:docMk/>
            <pc:sldMk cId="876148155" sldId="261"/>
            <ac:spMk id="3" creationId="{4386E8D3-2F9C-0843-8947-006DF73E6C16}"/>
          </ac:spMkLst>
        </pc:spChg>
        <pc:spChg chg="add">
          <ac:chgData name="Gurdith Barkar (2506015)" userId="S::2506015@student.uwtsd.ac.uk::7df10320-bf73-4547-8275-2c4a29ba1c42" providerId="AD" clId="Web-{01CED216-CF17-38DA-6882-B28CB7551205}" dt="2026-06-14T23:36:36.697" v="537"/>
          <ac:spMkLst>
            <pc:docMk/>
            <pc:sldMk cId="876148155" sldId="261"/>
            <ac:spMk id="8" creationId="{DEE2AD96-B495-4E06-9291-B71706F728CB}"/>
          </ac:spMkLst>
        </pc:spChg>
        <pc:spChg chg="add">
          <ac:chgData name="Gurdith Barkar (2506015)" userId="S::2506015@student.uwtsd.ac.uk::7df10320-bf73-4547-8275-2c4a29ba1c42" providerId="AD" clId="Web-{01CED216-CF17-38DA-6882-B28CB7551205}" dt="2026-06-14T23:36:36.697" v="537"/>
          <ac:spMkLst>
            <pc:docMk/>
            <pc:sldMk cId="876148155" sldId="261"/>
            <ac:spMk id="10" creationId="{53CF6D67-C5A8-4ADD-9E8E-1E38CA1D3166}"/>
          </ac:spMkLst>
        </pc:spChg>
        <pc:spChg chg="add">
          <ac:chgData name="Gurdith Barkar (2506015)" userId="S::2506015@student.uwtsd.ac.uk::7df10320-bf73-4547-8275-2c4a29ba1c42" providerId="AD" clId="Web-{01CED216-CF17-38DA-6882-B28CB7551205}" dt="2026-06-14T23:36:36.697" v="537"/>
          <ac:spMkLst>
            <pc:docMk/>
            <pc:sldMk cId="876148155" sldId="261"/>
            <ac:spMk id="12" creationId="{86909FA0-B515-4681-B7A8-FA281D133B94}"/>
          </ac:spMkLst>
        </pc:spChg>
        <pc:spChg chg="add">
          <ac:chgData name="Gurdith Barkar (2506015)" userId="S::2506015@student.uwtsd.ac.uk::7df10320-bf73-4547-8275-2c4a29ba1c42" providerId="AD" clId="Web-{01CED216-CF17-38DA-6882-B28CB7551205}" dt="2026-06-14T23:36:36.697" v="537"/>
          <ac:spMkLst>
            <pc:docMk/>
            <pc:sldMk cId="876148155" sldId="261"/>
            <ac:spMk id="14" creationId="{21C9FE86-FCC3-4A31-AA1C-C882262B7FE7}"/>
          </ac:spMkLst>
        </pc:spChg>
        <pc:spChg chg="add">
          <ac:chgData name="Gurdith Barkar (2506015)" userId="S::2506015@student.uwtsd.ac.uk::7df10320-bf73-4547-8275-2c4a29ba1c42" providerId="AD" clId="Web-{01CED216-CF17-38DA-6882-B28CB7551205}" dt="2026-06-14T23:36:36.697" v="537"/>
          <ac:spMkLst>
            <pc:docMk/>
            <pc:sldMk cId="876148155" sldId="261"/>
            <ac:spMk id="16" creationId="{7D96243B-ECED-4B71-8E06-AE9A285EAD20}"/>
          </ac:spMkLst>
        </pc:spChg>
        <pc:spChg chg="add">
          <ac:chgData name="Gurdith Barkar (2506015)" userId="S::2506015@student.uwtsd.ac.uk::7df10320-bf73-4547-8275-2c4a29ba1c42" providerId="AD" clId="Web-{01CED216-CF17-38DA-6882-B28CB7551205}" dt="2026-06-14T23:36:36.697" v="537"/>
          <ac:spMkLst>
            <pc:docMk/>
            <pc:sldMk cId="876148155" sldId="261"/>
            <ac:spMk id="18" creationId="{A09989E4-EFDC-4A90-A633-E0525FB4139E}"/>
          </ac:spMkLst>
        </pc:spChg>
      </pc:sldChg>
      <pc:sldChg chg="addSp modSp new mod setBg">
        <pc:chgData name="Gurdith Barkar (2506015)" userId="S::2506015@student.uwtsd.ac.uk::7df10320-bf73-4547-8275-2c4a29ba1c42" providerId="AD" clId="Web-{01CED216-CF17-38DA-6882-B28CB7551205}" dt="2026-06-14T23:42:57.464" v="590"/>
        <pc:sldMkLst>
          <pc:docMk/>
          <pc:sldMk cId="2172057112" sldId="262"/>
        </pc:sldMkLst>
        <pc:spChg chg="mod">
          <ac:chgData name="Gurdith Barkar (2506015)" userId="S::2506015@student.uwtsd.ac.uk::7df10320-bf73-4547-8275-2c4a29ba1c42" providerId="AD" clId="Web-{01CED216-CF17-38DA-6882-B28CB7551205}" dt="2026-06-14T23:42:57.464" v="590"/>
          <ac:spMkLst>
            <pc:docMk/>
            <pc:sldMk cId="2172057112" sldId="262"/>
            <ac:spMk id="2" creationId="{541335E2-5FED-969C-6ABA-B79778EB49AE}"/>
          </ac:spMkLst>
        </pc:spChg>
        <pc:spChg chg="mod">
          <ac:chgData name="Gurdith Barkar (2506015)" userId="S::2506015@student.uwtsd.ac.uk::7df10320-bf73-4547-8275-2c4a29ba1c42" providerId="AD" clId="Web-{01CED216-CF17-38DA-6882-B28CB7551205}" dt="2026-06-14T23:42:57.464" v="590"/>
          <ac:spMkLst>
            <pc:docMk/>
            <pc:sldMk cId="2172057112" sldId="262"/>
            <ac:spMk id="3" creationId="{9C5B0A3F-44D3-A2BE-04BB-78FB89E73CFC}"/>
          </ac:spMkLst>
        </pc:spChg>
        <pc:spChg chg="add">
          <ac:chgData name="Gurdith Barkar (2506015)" userId="S::2506015@student.uwtsd.ac.uk::7df10320-bf73-4547-8275-2c4a29ba1c42" providerId="AD" clId="Web-{01CED216-CF17-38DA-6882-B28CB7551205}" dt="2026-06-14T23:42:57.464" v="590"/>
          <ac:spMkLst>
            <pc:docMk/>
            <pc:sldMk cId="2172057112" sldId="262"/>
            <ac:spMk id="8" creationId="{F837543A-6020-4505-A233-C9DB4BF74011}"/>
          </ac:spMkLst>
        </pc:spChg>
        <pc:spChg chg="add">
          <ac:chgData name="Gurdith Barkar (2506015)" userId="S::2506015@student.uwtsd.ac.uk::7df10320-bf73-4547-8275-2c4a29ba1c42" providerId="AD" clId="Web-{01CED216-CF17-38DA-6882-B28CB7551205}" dt="2026-06-14T23:42:57.464" v="590"/>
          <ac:spMkLst>
            <pc:docMk/>
            <pc:sldMk cId="2172057112" sldId="262"/>
            <ac:spMk id="10" creationId="{35B16301-FB18-48BA-A6DD-C37CAF6F9A18}"/>
          </ac:spMkLst>
        </pc:spChg>
        <pc:spChg chg="add">
          <ac:chgData name="Gurdith Barkar (2506015)" userId="S::2506015@student.uwtsd.ac.uk::7df10320-bf73-4547-8275-2c4a29ba1c42" providerId="AD" clId="Web-{01CED216-CF17-38DA-6882-B28CB7551205}" dt="2026-06-14T23:42:57.464" v="590"/>
          <ac:spMkLst>
            <pc:docMk/>
            <pc:sldMk cId="2172057112" sldId="262"/>
            <ac:spMk id="12" creationId="{C3C0D90E-074A-4F52-9B11-B52BEF4BCBE5}"/>
          </ac:spMkLst>
        </pc:spChg>
        <pc:spChg chg="add">
          <ac:chgData name="Gurdith Barkar (2506015)" userId="S::2506015@student.uwtsd.ac.uk::7df10320-bf73-4547-8275-2c4a29ba1c42" providerId="AD" clId="Web-{01CED216-CF17-38DA-6882-B28CB7551205}" dt="2026-06-14T23:42:57.464" v="590"/>
          <ac:spMkLst>
            <pc:docMk/>
            <pc:sldMk cId="2172057112" sldId="262"/>
            <ac:spMk id="14" creationId="{CABBD4C1-E6F8-46F6-8152-A8A97490BF4D}"/>
          </ac:spMkLst>
        </pc:spChg>
        <pc:spChg chg="add">
          <ac:chgData name="Gurdith Barkar (2506015)" userId="S::2506015@student.uwtsd.ac.uk::7df10320-bf73-4547-8275-2c4a29ba1c42" providerId="AD" clId="Web-{01CED216-CF17-38DA-6882-B28CB7551205}" dt="2026-06-14T23:42:57.464" v="590"/>
          <ac:spMkLst>
            <pc:docMk/>
            <pc:sldMk cId="2172057112" sldId="262"/>
            <ac:spMk id="16" creationId="{83BA5EF5-1FE9-4BF9-83BB-269BCDDF6156}"/>
          </ac:spMkLst>
        </pc:spChg>
        <pc:spChg chg="add">
          <ac:chgData name="Gurdith Barkar (2506015)" userId="S::2506015@student.uwtsd.ac.uk::7df10320-bf73-4547-8275-2c4a29ba1c42" providerId="AD" clId="Web-{01CED216-CF17-38DA-6882-B28CB7551205}" dt="2026-06-14T23:42:57.464" v="590"/>
          <ac:spMkLst>
            <pc:docMk/>
            <pc:sldMk cId="2172057112" sldId="262"/>
            <ac:spMk id="20" creationId="{88853921-7BC9-4BDE-ACAB-133C683C82D6}"/>
          </ac:spMkLst>
        </pc:spChg>
        <pc:spChg chg="add">
          <ac:chgData name="Gurdith Barkar (2506015)" userId="S::2506015@student.uwtsd.ac.uk::7df10320-bf73-4547-8275-2c4a29ba1c42" providerId="AD" clId="Web-{01CED216-CF17-38DA-6882-B28CB7551205}" dt="2026-06-14T23:42:57.464" v="590"/>
          <ac:spMkLst>
            <pc:docMk/>
            <pc:sldMk cId="2172057112" sldId="262"/>
            <ac:spMk id="22" creationId="{09192968-3AE7-4470-A61C-97294BB92731}"/>
          </ac:spMkLst>
        </pc:spChg>
        <pc:spChg chg="add">
          <ac:chgData name="Gurdith Barkar (2506015)" userId="S::2506015@student.uwtsd.ac.uk::7df10320-bf73-4547-8275-2c4a29ba1c42" providerId="AD" clId="Web-{01CED216-CF17-38DA-6882-B28CB7551205}" dt="2026-06-14T23:42:57.464" v="590"/>
          <ac:spMkLst>
            <pc:docMk/>
            <pc:sldMk cId="2172057112" sldId="262"/>
            <ac:spMk id="24" creationId="{3AB72E55-43E4-4356-BFE8-E2102CB0B505}"/>
          </ac:spMkLst>
        </pc:spChg>
      </pc:sldChg>
      <pc:sldChg chg="addSp modSp new mod setBg">
        <pc:chgData name="Gurdith Barkar (2506015)" userId="S::2506015@student.uwtsd.ac.uk::7df10320-bf73-4547-8275-2c4a29ba1c42" providerId="AD" clId="Web-{01CED216-CF17-38DA-6882-B28CB7551205}" dt="2026-06-15T00:16:16.872" v="668" actId="20577"/>
        <pc:sldMkLst>
          <pc:docMk/>
          <pc:sldMk cId="2224773342" sldId="263"/>
        </pc:sldMkLst>
        <pc:spChg chg="mod">
          <ac:chgData name="Gurdith Barkar (2506015)" userId="S::2506015@student.uwtsd.ac.uk::7df10320-bf73-4547-8275-2c4a29ba1c42" providerId="AD" clId="Web-{01CED216-CF17-38DA-6882-B28CB7551205}" dt="2026-06-14T23:43:17.966" v="591"/>
          <ac:spMkLst>
            <pc:docMk/>
            <pc:sldMk cId="2224773342" sldId="263"/>
            <ac:spMk id="2" creationId="{B2C15C18-091E-E6B8-1E56-77201775EBC2}"/>
          </ac:spMkLst>
        </pc:spChg>
        <pc:spChg chg="mod">
          <ac:chgData name="Gurdith Barkar (2506015)" userId="S::2506015@student.uwtsd.ac.uk::7df10320-bf73-4547-8275-2c4a29ba1c42" providerId="AD" clId="Web-{01CED216-CF17-38DA-6882-B28CB7551205}" dt="2026-06-15T00:16:16.872" v="668" actId="20577"/>
          <ac:spMkLst>
            <pc:docMk/>
            <pc:sldMk cId="2224773342" sldId="263"/>
            <ac:spMk id="3" creationId="{5B596838-E6AD-2609-8735-282626DAA5B8}"/>
          </ac:spMkLst>
        </pc:spChg>
        <pc:spChg chg="add">
          <ac:chgData name="Gurdith Barkar (2506015)" userId="S::2506015@student.uwtsd.ac.uk::7df10320-bf73-4547-8275-2c4a29ba1c42" providerId="AD" clId="Web-{01CED216-CF17-38DA-6882-B28CB7551205}" dt="2026-06-14T23:43:17.966" v="591"/>
          <ac:spMkLst>
            <pc:docMk/>
            <pc:sldMk cId="2224773342" sldId="263"/>
            <ac:spMk id="8" creationId="{3AD318CC-E2A8-4E27-9548-A047A78999B1}"/>
          </ac:spMkLst>
        </pc:spChg>
        <pc:spChg chg="add">
          <ac:chgData name="Gurdith Barkar (2506015)" userId="S::2506015@student.uwtsd.ac.uk::7df10320-bf73-4547-8275-2c4a29ba1c42" providerId="AD" clId="Web-{01CED216-CF17-38DA-6882-B28CB7551205}" dt="2026-06-14T23:43:17.966" v="591"/>
          <ac:spMkLst>
            <pc:docMk/>
            <pc:sldMk cId="2224773342" sldId="263"/>
            <ac:spMk id="14" creationId="{2C1BBA94-3F40-40AA-8BB9-E69E25E537C1}"/>
          </ac:spMkLst>
        </pc:spChg>
        <pc:grpChg chg="add">
          <ac:chgData name="Gurdith Barkar (2506015)" userId="S::2506015@student.uwtsd.ac.uk::7df10320-bf73-4547-8275-2c4a29ba1c42" providerId="AD" clId="Web-{01CED216-CF17-38DA-6882-B28CB7551205}" dt="2026-06-14T23:43:17.966" v="591"/>
          <ac:grpSpMkLst>
            <pc:docMk/>
            <pc:sldMk cId="2224773342" sldId="263"/>
            <ac:grpSpMk id="10" creationId="{B14B560F-9DD7-4302-A60B-EBD3EF59B073}"/>
          </ac:grpSpMkLst>
        </pc:grpChg>
      </pc:sldChg>
      <pc:sldChg chg="addSp delSp modSp new mod setBg">
        <pc:chgData name="Gurdith Barkar (2506015)" userId="S::2506015@student.uwtsd.ac.uk::7df10320-bf73-4547-8275-2c4a29ba1c42" providerId="AD" clId="Web-{01CED216-CF17-38DA-6882-B28CB7551205}" dt="2026-06-14T23:43:28.326" v="592"/>
        <pc:sldMkLst>
          <pc:docMk/>
          <pc:sldMk cId="853665529" sldId="264"/>
        </pc:sldMkLst>
        <pc:spChg chg="mod">
          <ac:chgData name="Gurdith Barkar (2506015)" userId="S::2506015@student.uwtsd.ac.uk::7df10320-bf73-4547-8275-2c4a29ba1c42" providerId="AD" clId="Web-{01CED216-CF17-38DA-6882-B28CB7551205}" dt="2026-06-14T23:43:28.326" v="592"/>
          <ac:spMkLst>
            <pc:docMk/>
            <pc:sldMk cId="853665529" sldId="264"/>
            <ac:spMk id="2" creationId="{EA58F7CB-83EB-9C5C-F254-32E6756058C3}"/>
          </ac:spMkLst>
        </pc:spChg>
        <pc:spChg chg="del mod">
          <ac:chgData name="Gurdith Barkar (2506015)" userId="S::2506015@student.uwtsd.ac.uk::7df10320-bf73-4547-8275-2c4a29ba1c42" providerId="AD" clId="Web-{01CED216-CF17-38DA-6882-B28CB7551205}" dt="2026-06-14T23:43:28.326" v="592"/>
          <ac:spMkLst>
            <pc:docMk/>
            <pc:sldMk cId="853665529" sldId="264"/>
            <ac:spMk id="3" creationId="{67EAAED1-9E31-EABD-21CE-A2F7F28A117C}"/>
          </ac:spMkLst>
        </pc:spChg>
        <pc:spChg chg="add">
          <ac:chgData name="Gurdith Barkar (2506015)" userId="S::2506015@student.uwtsd.ac.uk::7df10320-bf73-4547-8275-2c4a29ba1c42" providerId="AD" clId="Web-{01CED216-CF17-38DA-6882-B28CB7551205}" dt="2026-06-14T23:43:28.326" v="592"/>
          <ac:spMkLst>
            <pc:docMk/>
            <pc:sldMk cId="853665529" sldId="264"/>
            <ac:spMk id="9" creationId="{BACC6370-2D7E-4714-9D71-7542949D7D5D}"/>
          </ac:spMkLst>
        </pc:spChg>
        <pc:spChg chg="add">
          <ac:chgData name="Gurdith Barkar (2506015)" userId="S::2506015@student.uwtsd.ac.uk::7df10320-bf73-4547-8275-2c4a29ba1c42" providerId="AD" clId="Web-{01CED216-CF17-38DA-6882-B28CB7551205}" dt="2026-06-14T23:43:28.326" v="592"/>
          <ac:spMkLst>
            <pc:docMk/>
            <pc:sldMk cId="853665529" sldId="264"/>
            <ac:spMk id="11" creationId="{256B2C21-A230-48C0-8DF1-C46611373C44}"/>
          </ac:spMkLst>
        </pc:spChg>
        <pc:spChg chg="add">
          <ac:chgData name="Gurdith Barkar (2506015)" userId="S::2506015@student.uwtsd.ac.uk::7df10320-bf73-4547-8275-2c4a29ba1c42" providerId="AD" clId="Web-{01CED216-CF17-38DA-6882-B28CB7551205}" dt="2026-06-14T23:43:28.326" v="592"/>
          <ac:spMkLst>
            <pc:docMk/>
            <pc:sldMk cId="853665529" sldId="264"/>
            <ac:spMk id="13" creationId="{3847E18C-932D-4C95-AABA-FEC7C9499AD7}"/>
          </ac:spMkLst>
        </pc:spChg>
        <pc:spChg chg="add">
          <ac:chgData name="Gurdith Barkar (2506015)" userId="S::2506015@student.uwtsd.ac.uk::7df10320-bf73-4547-8275-2c4a29ba1c42" providerId="AD" clId="Web-{01CED216-CF17-38DA-6882-B28CB7551205}" dt="2026-06-14T23:43:28.326" v="592"/>
          <ac:spMkLst>
            <pc:docMk/>
            <pc:sldMk cId="853665529" sldId="264"/>
            <ac:spMk id="15" creationId="{3150CB11-0C61-439E-910F-5787759E72A0}"/>
          </ac:spMkLst>
        </pc:spChg>
        <pc:spChg chg="add">
          <ac:chgData name="Gurdith Barkar (2506015)" userId="S::2506015@student.uwtsd.ac.uk::7df10320-bf73-4547-8275-2c4a29ba1c42" providerId="AD" clId="Web-{01CED216-CF17-38DA-6882-B28CB7551205}" dt="2026-06-14T23:43:28.326" v="592"/>
          <ac:spMkLst>
            <pc:docMk/>
            <pc:sldMk cId="853665529" sldId="264"/>
            <ac:spMk id="17" creationId="{43F8A58B-5155-44CE-A5FF-7647B47D0A7A}"/>
          </ac:spMkLst>
        </pc:spChg>
        <pc:spChg chg="add">
          <ac:chgData name="Gurdith Barkar (2506015)" userId="S::2506015@student.uwtsd.ac.uk::7df10320-bf73-4547-8275-2c4a29ba1c42" providerId="AD" clId="Web-{01CED216-CF17-38DA-6882-B28CB7551205}" dt="2026-06-14T23:43:28.326" v="592"/>
          <ac:spMkLst>
            <pc:docMk/>
            <pc:sldMk cId="853665529" sldId="264"/>
            <ac:spMk id="19" creationId="{443F2ACA-E6D6-4028-82DD-F03C262D5DE6}"/>
          </ac:spMkLst>
        </pc:spChg>
        <pc:graphicFrameChg chg="add">
          <ac:chgData name="Gurdith Barkar (2506015)" userId="S::2506015@student.uwtsd.ac.uk::7df10320-bf73-4547-8275-2c4a29ba1c42" providerId="AD" clId="Web-{01CED216-CF17-38DA-6882-B28CB7551205}" dt="2026-06-14T23:43:28.326" v="592"/>
          <ac:graphicFrameMkLst>
            <pc:docMk/>
            <pc:sldMk cId="853665529" sldId="264"/>
            <ac:graphicFrameMk id="5" creationId="{ABD5203E-9AF5-FC02-D27B-4FF2F5894D42}"/>
          </ac:graphicFrameMkLst>
        </pc:graphicFrameChg>
      </pc:sldChg>
      <pc:sldChg chg="addSp modSp new mod setBg">
        <pc:chgData name="Gurdith Barkar (2506015)" userId="S::2506015@student.uwtsd.ac.uk::7df10320-bf73-4547-8275-2c4a29ba1c42" providerId="AD" clId="Web-{01CED216-CF17-38DA-6882-B28CB7551205}" dt="2026-06-14T23:44:33.129" v="593"/>
        <pc:sldMkLst>
          <pc:docMk/>
          <pc:sldMk cId="2164319596" sldId="265"/>
        </pc:sldMkLst>
        <pc:spChg chg="mod">
          <ac:chgData name="Gurdith Barkar (2506015)" userId="S::2506015@student.uwtsd.ac.uk::7df10320-bf73-4547-8275-2c4a29ba1c42" providerId="AD" clId="Web-{01CED216-CF17-38DA-6882-B28CB7551205}" dt="2026-06-14T23:44:33.129" v="593"/>
          <ac:spMkLst>
            <pc:docMk/>
            <pc:sldMk cId="2164319596" sldId="265"/>
            <ac:spMk id="2" creationId="{7DBC0C3D-6285-6F21-56AB-7873676804E3}"/>
          </ac:spMkLst>
        </pc:spChg>
        <pc:spChg chg="mod">
          <ac:chgData name="Gurdith Barkar (2506015)" userId="S::2506015@student.uwtsd.ac.uk::7df10320-bf73-4547-8275-2c4a29ba1c42" providerId="AD" clId="Web-{01CED216-CF17-38DA-6882-B28CB7551205}" dt="2026-06-14T23:44:33.129" v="593"/>
          <ac:spMkLst>
            <pc:docMk/>
            <pc:sldMk cId="2164319596" sldId="265"/>
            <ac:spMk id="3" creationId="{4FEAE340-D12A-7E18-F0BB-4EAA85936D72}"/>
          </ac:spMkLst>
        </pc:spChg>
        <pc:spChg chg="add">
          <ac:chgData name="Gurdith Barkar (2506015)" userId="S::2506015@student.uwtsd.ac.uk::7df10320-bf73-4547-8275-2c4a29ba1c42" providerId="AD" clId="Web-{01CED216-CF17-38DA-6882-B28CB7551205}" dt="2026-06-14T23:44:33.129" v="593"/>
          <ac:spMkLst>
            <pc:docMk/>
            <pc:sldMk cId="2164319596" sldId="265"/>
            <ac:spMk id="8" creationId="{327D73B4-9F5C-4A64-A179-51B9500CB8B5}"/>
          </ac:spMkLst>
        </pc:spChg>
        <pc:spChg chg="add">
          <ac:chgData name="Gurdith Barkar (2506015)" userId="S::2506015@student.uwtsd.ac.uk::7df10320-bf73-4547-8275-2c4a29ba1c42" providerId="AD" clId="Web-{01CED216-CF17-38DA-6882-B28CB7551205}" dt="2026-06-14T23:44:33.129" v="593"/>
          <ac:spMkLst>
            <pc:docMk/>
            <pc:sldMk cId="2164319596" sldId="265"/>
            <ac:spMk id="10" creationId="{C1F06963-6374-4B48-844F-071A9BAAAE02}"/>
          </ac:spMkLst>
        </pc:spChg>
        <pc:spChg chg="add">
          <ac:chgData name="Gurdith Barkar (2506015)" userId="S::2506015@student.uwtsd.ac.uk::7df10320-bf73-4547-8275-2c4a29ba1c42" providerId="AD" clId="Web-{01CED216-CF17-38DA-6882-B28CB7551205}" dt="2026-06-14T23:44:33.129" v="593"/>
          <ac:spMkLst>
            <pc:docMk/>
            <pc:sldMk cId="2164319596" sldId="265"/>
            <ac:spMk id="12" creationId="{6CB927A4-E432-4310-9CD5-E89FF5063179}"/>
          </ac:spMkLst>
        </pc:spChg>
        <pc:spChg chg="add">
          <ac:chgData name="Gurdith Barkar (2506015)" userId="S::2506015@student.uwtsd.ac.uk::7df10320-bf73-4547-8275-2c4a29ba1c42" providerId="AD" clId="Web-{01CED216-CF17-38DA-6882-B28CB7551205}" dt="2026-06-14T23:44:33.129" v="593"/>
          <ac:spMkLst>
            <pc:docMk/>
            <pc:sldMk cId="2164319596" sldId="265"/>
            <ac:spMk id="14" creationId="{1453BF6C-B012-48B7-B4E8-6D7AC7C27D02}"/>
          </ac:spMkLst>
        </pc:spChg>
        <pc:spChg chg="add">
          <ac:chgData name="Gurdith Barkar (2506015)" userId="S::2506015@student.uwtsd.ac.uk::7df10320-bf73-4547-8275-2c4a29ba1c42" providerId="AD" clId="Web-{01CED216-CF17-38DA-6882-B28CB7551205}" dt="2026-06-14T23:44:33.129" v="593"/>
          <ac:spMkLst>
            <pc:docMk/>
            <pc:sldMk cId="2164319596" sldId="265"/>
            <ac:spMk id="16" creationId="{E3020543-B24B-4EC4-8FFC-8DD88EEA91A8}"/>
          </ac:spMkLst>
        </pc:spChg>
        <pc:cxnChg chg="add">
          <ac:chgData name="Gurdith Barkar (2506015)" userId="S::2506015@student.uwtsd.ac.uk::7df10320-bf73-4547-8275-2c4a29ba1c42" providerId="AD" clId="Web-{01CED216-CF17-38DA-6882-B28CB7551205}" dt="2026-06-14T23:44:33.129" v="593"/>
          <ac:cxnSpMkLst>
            <pc:docMk/>
            <pc:sldMk cId="2164319596" sldId="265"/>
            <ac:cxnSpMk id="18" creationId="{C49DA8F6-BCC1-4447-B54C-57856834B94B}"/>
          </ac:cxnSpMkLst>
        </pc:cxnChg>
      </pc:sldChg>
      <pc:sldChg chg="addSp modSp new mod setBg">
        <pc:chgData name="Gurdith Barkar (2506015)" userId="S::2506015@student.uwtsd.ac.uk::7df10320-bf73-4547-8275-2c4a29ba1c42" providerId="AD" clId="Web-{01CED216-CF17-38DA-6882-B28CB7551205}" dt="2026-06-15T00:23:50.740" v="727" actId="20577"/>
        <pc:sldMkLst>
          <pc:docMk/>
          <pc:sldMk cId="3383076714" sldId="266"/>
        </pc:sldMkLst>
        <pc:spChg chg="mod">
          <ac:chgData name="Gurdith Barkar (2506015)" userId="S::2506015@student.uwtsd.ac.uk::7df10320-bf73-4547-8275-2c4a29ba1c42" providerId="AD" clId="Web-{01CED216-CF17-38DA-6882-B28CB7551205}" dt="2026-06-15T00:00:12.492" v="641" actId="14100"/>
          <ac:spMkLst>
            <pc:docMk/>
            <pc:sldMk cId="3383076714" sldId="266"/>
            <ac:spMk id="2" creationId="{84969A40-9BB4-5A30-D3F9-EA9D6EBE4B75}"/>
          </ac:spMkLst>
        </pc:spChg>
        <pc:spChg chg="mod">
          <ac:chgData name="Gurdith Barkar (2506015)" userId="S::2506015@student.uwtsd.ac.uk::7df10320-bf73-4547-8275-2c4a29ba1c42" providerId="AD" clId="Web-{01CED216-CF17-38DA-6882-B28CB7551205}" dt="2026-06-15T00:23:50.740" v="727" actId="20577"/>
          <ac:spMkLst>
            <pc:docMk/>
            <pc:sldMk cId="3383076714" sldId="266"/>
            <ac:spMk id="3" creationId="{BDB7CAB9-72C3-5FB0-EC14-BA304EB1453C}"/>
          </ac:spMkLst>
        </pc:spChg>
        <pc:spChg chg="add">
          <ac:chgData name="Gurdith Barkar (2506015)" userId="S::2506015@student.uwtsd.ac.uk::7df10320-bf73-4547-8275-2c4a29ba1c42" providerId="AD" clId="Web-{01CED216-CF17-38DA-6882-B28CB7551205}" dt="2026-06-14T23:44:46.943" v="594"/>
          <ac:spMkLst>
            <pc:docMk/>
            <pc:sldMk cId="3383076714" sldId="266"/>
            <ac:spMk id="8" creationId="{081EA652-8C6A-4E69-BEB9-170809474553}"/>
          </ac:spMkLst>
        </pc:spChg>
        <pc:spChg chg="add">
          <ac:chgData name="Gurdith Barkar (2506015)" userId="S::2506015@student.uwtsd.ac.uk::7df10320-bf73-4547-8275-2c4a29ba1c42" providerId="AD" clId="Web-{01CED216-CF17-38DA-6882-B28CB7551205}" dt="2026-06-14T23:44:46.943" v="594"/>
          <ac:spMkLst>
            <pc:docMk/>
            <pc:sldMk cId="3383076714" sldId="266"/>
            <ac:spMk id="10" creationId="{5298780A-33B9-4EA2-8F67-DE68AD62841B}"/>
          </ac:spMkLst>
        </pc:spChg>
        <pc:spChg chg="add">
          <ac:chgData name="Gurdith Barkar (2506015)" userId="S::2506015@student.uwtsd.ac.uk::7df10320-bf73-4547-8275-2c4a29ba1c42" providerId="AD" clId="Web-{01CED216-CF17-38DA-6882-B28CB7551205}" dt="2026-06-14T23:44:46.943" v="594"/>
          <ac:spMkLst>
            <pc:docMk/>
            <pc:sldMk cId="3383076714" sldId="266"/>
            <ac:spMk id="12" creationId="{7F488E8B-4E1E-4402-8935-D4E6C02615C7}"/>
          </ac:spMkLst>
        </pc:spChg>
      </pc:sldChg>
    </pc:docChg>
  </pc:docChgLst>
  <pc:docChgLst>
    <pc:chgData name="Gurdith Barkar (2506015)" userId="S::2506015@student.uwtsd.ac.uk::7df10320-bf73-4547-8275-2c4a29ba1c42" providerId="AD" clId="Web-{E2F58FC9-07EB-4D1F-A4FF-9B4765C95024}"/>
    <pc:docChg chg="addSld modSld sldOrd">
      <pc:chgData name="Gurdith Barkar (2506015)" userId="S::2506015@student.uwtsd.ac.uk::7df10320-bf73-4547-8275-2c4a29ba1c42" providerId="AD" clId="Web-{E2F58FC9-07EB-4D1F-A4FF-9B4765C95024}" dt="2026-06-13T22:37:13.021" v="328" actId="20577"/>
      <pc:docMkLst>
        <pc:docMk/>
      </pc:docMkLst>
      <pc:sldChg chg="modSp">
        <pc:chgData name="Gurdith Barkar (2506015)" userId="S::2506015@student.uwtsd.ac.uk::7df10320-bf73-4547-8275-2c4a29ba1c42" providerId="AD" clId="Web-{E2F58FC9-07EB-4D1F-A4FF-9B4765C95024}" dt="2026-06-13T21:32:24.466" v="127" actId="20577"/>
        <pc:sldMkLst>
          <pc:docMk/>
          <pc:sldMk cId="109857222" sldId="256"/>
        </pc:sldMkLst>
        <pc:spChg chg="mod">
          <ac:chgData name="Gurdith Barkar (2506015)" userId="S::2506015@student.uwtsd.ac.uk::7df10320-bf73-4547-8275-2c4a29ba1c42" providerId="AD" clId="Web-{E2F58FC9-07EB-4D1F-A4FF-9B4765C95024}" dt="2026-06-13T21:32:24.466" v="127" actId="20577"/>
          <ac:spMkLst>
            <pc:docMk/>
            <pc:sldMk cId="109857222" sldId="256"/>
            <ac:spMk id="2" creationId="{00000000-0000-0000-0000-000000000000}"/>
          </ac:spMkLst>
        </pc:spChg>
      </pc:sldChg>
      <pc:sldChg chg="modSp new ord">
        <pc:chgData name="Gurdith Barkar (2506015)" userId="S::2506015@student.uwtsd.ac.uk::7df10320-bf73-4547-8275-2c4a29ba1c42" providerId="AD" clId="Web-{E2F58FC9-07EB-4D1F-A4FF-9B4765C95024}" dt="2026-06-13T22:37:13.021" v="328" actId="20577"/>
        <pc:sldMkLst>
          <pc:docMk/>
          <pc:sldMk cId="2496082826" sldId="257"/>
        </pc:sldMkLst>
        <pc:spChg chg="mod">
          <ac:chgData name="Gurdith Barkar (2506015)" userId="S::2506015@student.uwtsd.ac.uk::7df10320-bf73-4547-8275-2c4a29ba1c42" providerId="AD" clId="Web-{E2F58FC9-07EB-4D1F-A4FF-9B4765C95024}" dt="2026-06-13T22:04:03.328" v="253" actId="20577"/>
          <ac:spMkLst>
            <pc:docMk/>
            <pc:sldMk cId="2496082826" sldId="257"/>
            <ac:spMk id="2" creationId="{9A83BA85-A56F-E15C-3B43-CD2B49647324}"/>
          </ac:spMkLst>
        </pc:spChg>
        <pc:spChg chg="mod">
          <ac:chgData name="Gurdith Barkar (2506015)" userId="S::2506015@student.uwtsd.ac.uk::7df10320-bf73-4547-8275-2c4a29ba1c42" providerId="AD" clId="Web-{E2F58FC9-07EB-4D1F-A4FF-9B4765C95024}" dt="2026-06-13T22:37:13.021" v="328" actId="20577"/>
          <ac:spMkLst>
            <pc:docMk/>
            <pc:sldMk cId="2496082826" sldId="257"/>
            <ac:spMk id="3" creationId="{3D788F33-5B10-7361-ED57-3A4B3C42B55A}"/>
          </ac:spMkLst>
        </pc:spChg>
      </pc:sldChg>
      <pc:sldChg chg="addSp delSp modSp new">
        <pc:chgData name="Gurdith Barkar (2506015)" userId="S::2506015@student.uwtsd.ac.uk::7df10320-bf73-4547-8275-2c4a29ba1c42" providerId="AD" clId="Web-{E2F58FC9-07EB-4D1F-A4FF-9B4765C95024}" dt="2026-06-13T22:03:29.546" v="249" actId="20577"/>
        <pc:sldMkLst>
          <pc:docMk/>
          <pc:sldMk cId="937458842" sldId="258"/>
        </pc:sldMkLst>
        <pc:spChg chg="mod">
          <ac:chgData name="Gurdith Barkar (2506015)" userId="S::2506015@student.uwtsd.ac.uk::7df10320-bf73-4547-8275-2c4a29ba1c42" providerId="AD" clId="Web-{E2F58FC9-07EB-4D1F-A4FF-9B4765C95024}" dt="2026-06-13T22:03:29.546" v="249" actId="20577"/>
          <ac:spMkLst>
            <pc:docMk/>
            <pc:sldMk cId="937458842" sldId="258"/>
            <ac:spMk id="2" creationId="{88C20438-160B-BB00-64A6-0BB2D32485E5}"/>
          </ac:spMkLst>
        </pc:spChg>
        <pc:spChg chg="add del mod">
          <ac:chgData name="Gurdith Barkar (2506015)" userId="S::2506015@student.uwtsd.ac.uk::7df10320-bf73-4547-8275-2c4a29ba1c42" providerId="AD" clId="Web-{E2F58FC9-07EB-4D1F-A4FF-9B4765C95024}" dt="2026-06-13T22:02:26.950" v="242" actId="14100"/>
          <ac:spMkLst>
            <pc:docMk/>
            <pc:sldMk cId="937458842" sldId="258"/>
            <ac:spMk id="3" creationId="{54F241EB-96F6-8986-4280-432C58F8A6BA}"/>
          </ac:spMkLst>
        </pc:spChg>
        <pc:spChg chg="add del mod">
          <ac:chgData name="Gurdith Barkar (2506015)" userId="S::2506015@student.uwtsd.ac.uk::7df10320-bf73-4547-8275-2c4a29ba1c42" providerId="AD" clId="Web-{E2F58FC9-07EB-4D1F-A4FF-9B4765C95024}" dt="2026-06-13T22:00:04.101" v="216"/>
          <ac:spMkLst>
            <pc:docMk/>
            <pc:sldMk cId="937458842" sldId="258"/>
            <ac:spMk id="5" creationId="{B604F555-9334-9A53-3448-3E359D67571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8CC6FD-83D5-440D-9539-53551BB1A32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8CC10B9A-EBAC-4D16-9F58-B011386D45DE}">
      <dgm:prSet/>
      <dgm:spPr/>
      <dgm:t>
        <a:bodyPr/>
        <a:lstStyle/>
        <a:p>
          <a:r>
            <a:rPr lang="en-GB"/>
            <a:t>Relevance to London’s diverse communities — Practitioners must recognise that family structures, parenting styles and cultural expectations vary widely across London.</a:t>
          </a:r>
          <a:endParaRPr lang="en-US"/>
        </a:p>
      </dgm:t>
    </dgm:pt>
    <dgm:pt modelId="{E751DD55-2D92-48F0-BDAF-1C2FA06E60B5}" type="parTrans" cxnId="{8FF0D5FB-1397-442A-AC89-8492C5C0B61E}">
      <dgm:prSet/>
      <dgm:spPr/>
      <dgm:t>
        <a:bodyPr/>
        <a:lstStyle/>
        <a:p>
          <a:endParaRPr lang="en-US"/>
        </a:p>
      </dgm:t>
    </dgm:pt>
    <dgm:pt modelId="{87F8F63C-9C1C-4223-8177-97CCF072AA3A}" type="sibTrans" cxnId="{8FF0D5FB-1397-442A-AC89-8492C5C0B61E}">
      <dgm:prSet/>
      <dgm:spPr/>
      <dgm:t>
        <a:bodyPr/>
        <a:lstStyle/>
        <a:p>
          <a:endParaRPr lang="en-US"/>
        </a:p>
      </dgm:t>
    </dgm:pt>
    <dgm:pt modelId="{73637C20-1A83-4B3A-9304-686E749C2447}">
      <dgm:prSet/>
      <dgm:spPr/>
      <dgm:t>
        <a:bodyPr/>
        <a:lstStyle/>
        <a:p>
          <a:r>
            <a:rPr lang="en-GB"/>
            <a:t>Multiple developmental influences — Schaffer (2006) argues that children’s development is shaped by a range of relationships, including siblings, peers, extended family and educational settings.</a:t>
          </a:r>
          <a:endParaRPr lang="en-US"/>
        </a:p>
      </dgm:t>
    </dgm:pt>
    <dgm:pt modelId="{A45A9DAD-49B6-4725-AC92-2F9D9821B74B}" type="parTrans" cxnId="{013DEFE2-5CF2-4B10-976D-A31773DF8985}">
      <dgm:prSet/>
      <dgm:spPr/>
      <dgm:t>
        <a:bodyPr/>
        <a:lstStyle/>
        <a:p>
          <a:endParaRPr lang="en-US"/>
        </a:p>
      </dgm:t>
    </dgm:pt>
    <dgm:pt modelId="{ECE52C1E-096C-4CEE-9F6E-6136CED3C08A}" type="sibTrans" cxnId="{013DEFE2-5CF2-4B10-976D-A31773DF8985}">
      <dgm:prSet/>
      <dgm:spPr/>
      <dgm:t>
        <a:bodyPr/>
        <a:lstStyle/>
        <a:p>
          <a:endParaRPr lang="en-US"/>
        </a:p>
      </dgm:t>
    </dgm:pt>
    <dgm:pt modelId="{F7E48318-1FF2-4F20-928F-DBE7439206F1}">
      <dgm:prSet/>
      <dgm:spPr/>
      <dgm:t>
        <a:bodyPr/>
        <a:lstStyle/>
        <a:p>
          <a:r>
            <a:rPr lang="en-GB"/>
            <a:t>This suggests that Bowlby’s attachment theory alone cannot fully account for all aspects of Isaac’s development</a:t>
          </a:r>
          <a:endParaRPr lang="en-US"/>
        </a:p>
      </dgm:t>
    </dgm:pt>
    <dgm:pt modelId="{4492F3E7-70F6-419E-990B-27D1FA125FF2}" type="parTrans" cxnId="{98728419-7596-4FD8-9018-0B67C4F5B829}">
      <dgm:prSet/>
      <dgm:spPr/>
      <dgm:t>
        <a:bodyPr/>
        <a:lstStyle/>
        <a:p>
          <a:endParaRPr lang="en-US"/>
        </a:p>
      </dgm:t>
    </dgm:pt>
    <dgm:pt modelId="{B79F1023-03E4-4C5C-9C84-46B199463142}" type="sibTrans" cxnId="{98728419-7596-4FD8-9018-0B67C4F5B829}">
      <dgm:prSet/>
      <dgm:spPr/>
      <dgm:t>
        <a:bodyPr/>
        <a:lstStyle/>
        <a:p>
          <a:endParaRPr lang="en-US"/>
        </a:p>
      </dgm:t>
    </dgm:pt>
    <dgm:pt modelId="{1CBC7FC5-81B9-4C4E-859F-9ED9A6BEF3FB}" type="pres">
      <dgm:prSet presAssocID="{1F8CC6FD-83D5-440D-9539-53551BB1A329}" presName="linear" presStyleCnt="0">
        <dgm:presLayoutVars>
          <dgm:animLvl val="lvl"/>
          <dgm:resizeHandles val="exact"/>
        </dgm:presLayoutVars>
      </dgm:prSet>
      <dgm:spPr/>
    </dgm:pt>
    <dgm:pt modelId="{3E5530B7-FAB7-4AE1-9E58-817B6F6F1784}" type="pres">
      <dgm:prSet presAssocID="{8CC10B9A-EBAC-4D16-9F58-B011386D45DE}" presName="parentText" presStyleLbl="node1" presStyleIdx="0" presStyleCnt="3">
        <dgm:presLayoutVars>
          <dgm:chMax val="0"/>
          <dgm:bulletEnabled val="1"/>
        </dgm:presLayoutVars>
      </dgm:prSet>
      <dgm:spPr/>
    </dgm:pt>
    <dgm:pt modelId="{32C26362-BB4F-4C44-BC27-2A7B78EAD306}" type="pres">
      <dgm:prSet presAssocID="{87F8F63C-9C1C-4223-8177-97CCF072AA3A}" presName="spacer" presStyleCnt="0"/>
      <dgm:spPr/>
    </dgm:pt>
    <dgm:pt modelId="{80B692FF-5672-4FE5-B142-103B12A156E7}" type="pres">
      <dgm:prSet presAssocID="{73637C20-1A83-4B3A-9304-686E749C2447}" presName="parentText" presStyleLbl="node1" presStyleIdx="1" presStyleCnt="3">
        <dgm:presLayoutVars>
          <dgm:chMax val="0"/>
          <dgm:bulletEnabled val="1"/>
        </dgm:presLayoutVars>
      </dgm:prSet>
      <dgm:spPr/>
    </dgm:pt>
    <dgm:pt modelId="{9A3C4EF9-A66C-4A82-97F8-228FA1573623}" type="pres">
      <dgm:prSet presAssocID="{ECE52C1E-096C-4CEE-9F6E-6136CED3C08A}" presName="spacer" presStyleCnt="0"/>
      <dgm:spPr/>
    </dgm:pt>
    <dgm:pt modelId="{A32C4604-1EDF-4B2C-92E8-7CC947FA2C43}" type="pres">
      <dgm:prSet presAssocID="{F7E48318-1FF2-4F20-928F-DBE7439206F1}" presName="parentText" presStyleLbl="node1" presStyleIdx="2" presStyleCnt="3">
        <dgm:presLayoutVars>
          <dgm:chMax val="0"/>
          <dgm:bulletEnabled val="1"/>
        </dgm:presLayoutVars>
      </dgm:prSet>
      <dgm:spPr/>
    </dgm:pt>
  </dgm:ptLst>
  <dgm:cxnLst>
    <dgm:cxn modelId="{EFECD30C-121E-4837-AC08-B7E0F52C664B}" type="presOf" srcId="{73637C20-1A83-4B3A-9304-686E749C2447}" destId="{80B692FF-5672-4FE5-B142-103B12A156E7}" srcOrd="0" destOrd="0" presId="urn:microsoft.com/office/officeart/2005/8/layout/vList2"/>
    <dgm:cxn modelId="{98728419-7596-4FD8-9018-0B67C4F5B829}" srcId="{1F8CC6FD-83D5-440D-9539-53551BB1A329}" destId="{F7E48318-1FF2-4F20-928F-DBE7439206F1}" srcOrd="2" destOrd="0" parTransId="{4492F3E7-70F6-419E-990B-27D1FA125FF2}" sibTransId="{B79F1023-03E4-4C5C-9C84-46B199463142}"/>
    <dgm:cxn modelId="{8C3E4F49-8F08-4D6C-A7F2-0C38A031F8A3}" type="presOf" srcId="{1F8CC6FD-83D5-440D-9539-53551BB1A329}" destId="{1CBC7FC5-81B9-4C4E-859F-9ED9A6BEF3FB}" srcOrd="0" destOrd="0" presId="urn:microsoft.com/office/officeart/2005/8/layout/vList2"/>
    <dgm:cxn modelId="{90B6E9A0-128C-46B1-96A7-68BEC4E264F5}" type="presOf" srcId="{F7E48318-1FF2-4F20-928F-DBE7439206F1}" destId="{A32C4604-1EDF-4B2C-92E8-7CC947FA2C43}" srcOrd="0" destOrd="0" presId="urn:microsoft.com/office/officeart/2005/8/layout/vList2"/>
    <dgm:cxn modelId="{69194AB3-F088-43A2-9F6A-43AC9EBBFDAC}" type="presOf" srcId="{8CC10B9A-EBAC-4D16-9F58-B011386D45DE}" destId="{3E5530B7-FAB7-4AE1-9E58-817B6F6F1784}" srcOrd="0" destOrd="0" presId="urn:microsoft.com/office/officeart/2005/8/layout/vList2"/>
    <dgm:cxn modelId="{013DEFE2-5CF2-4B10-976D-A31773DF8985}" srcId="{1F8CC6FD-83D5-440D-9539-53551BB1A329}" destId="{73637C20-1A83-4B3A-9304-686E749C2447}" srcOrd="1" destOrd="0" parTransId="{A45A9DAD-49B6-4725-AC92-2F9D9821B74B}" sibTransId="{ECE52C1E-096C-4CEE-9F6E-6136CED3C08A}"/>
    <dgm:cxn modelId="{8FF0D5FB-1397-442A-AC89-8492C5C0B61E}" srcId="{1F8CC6FD-83D5-440D-9539-53551BB1A329}" destId="{8CC10B9A-EBAC-4D16-9F58-B011386D45DE}" srcOrd="0" destOrd="0" parTransId="{E751DD55-2D92-48F0-BDAF-1C2FA06E60B5}" sibTransId="{87F8F63C-9C1C-4223-8177-97CCF072AA3A}"/>
    <dgm:cxn modelId="{7A24AFF6-E483-4E3C-83AA-62BDAC3A3F88}" type="presParOf" srcId="{1CBC7FC5-81B9-4C4E-859F-9ED9A6BEF3FB}" destId="{3E5530B7-FAB7-4AE1-9E58-817B6F6F1784}" srcOrd="0" destOrd="0" presId="urn:microsoft.com/office/officeart/2005/8/layout/vList2"/>
    <dgm:cxn modelId="{8091152D-3EC0-4838-BD5B-C79CD12EBCBC}" type="presParOf" srcId="{1CBC7FC5-81B9-4C4E-859F-9ED9A6BEF3FB}" destId="{32C26362-BB4F-4C44-BC27-2A7B78EAD306}" srcOrd="1" destOrd="0" presId="urn:microsoft.com/office/officeart/2005/8/layout/vList2"/>
    <dgm:cxn modelId="{B66E9F89-8BA0-4B91-99F8-3A5FAEF43FAF}" type="presParOf" srcId="{1CBC7FC5-81B9-4C4E-859F-9ED9A6BEF3FB}" destId="{80B692FF-5672-4FE5-B142-103B12A156E7}" srcOrd="2" destOrd="0" presId="urn:microsoft.com/office/officeart/2005/8/layout/vList2"/>
    <dgm:cxn modelId="{018C3F77-186B-400C-A16A-EC675ADD91BC}" type="presParOf" srcId="{1CBC7FC5-81B9-4C4E-859F-9ED9A6BEF3FB}" destId="{9A3C4EF9-A66C-4A82-97F8-228FA1573623}" srcOrd="3" destOrd="0" presId="urn:microsoft.com/office/officeart/2005/8/layout/vList2"/>
    <dgm:cxn modelId="{3CCE3D06-5EDA-431A-9353-4AF57A24B4AC}" type="presParOf" srcId="{1CBC7FC5-81B9-4C4E-859F-9ED9A6BEF3FB}" destId="{A32C4604-1EDF-4B2C-92E8-7CC947FA2C4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5530B7-FAB7-4AE1-9E58-817B6F6F1784}">
      <dsp:nvSpPr>
        <dsp:cNvPr id="0" name=""/>
        <dsp:cNvSpPr/>
      </dsp:nvSpPr>
      <dsp:spPr>
        <a:xfrm>
          <a:off x="0" y="308389"/>
          <a:ext cx="6666833" cy="15701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Relevance to London’s diverse communities — Practitioners must recognise that family structures, parenting styles and cultural expectations vary widely across London.</a:t>
          </a:r>
          <a:endParaRPr lang="en-US" sz="2200" kern="1200"/>
        </a:p>
      </dsp:txBody>
      <dsp:txXfrm>
        <a:off x="76648" y="385037"/>
        <a:ext cx="6513537" cy="1416844"/>
      </dsp:txXfrm>
    </dsp:sp>
    <dsp:sp modelId="{80B692FF-5672-4FE5-B142-103B12A156E7}">
      <dsp:nvSpPr>
        <dsp:cNvPr id="0" name=""/>
        <dsp:cNvSpPr/>
      </dsp:nvSpPr>
      <dsp:spPr>
        <a:xfrm>
          <a:off x="0" y="1941889"/>
          <a:ext cx="6666833" cy="157014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Multiple developmental influences — Schaffer (2006) argues that children’s development is shaped by a range of relationships, including siblings, peers, extended family and educational settings.</a:t>
          </a:r>
          <a:endParaRPr lang="en-US" sz="2200" kern="1200"/>
        </a:p>
      </dsp:txBody>
      <dsp:txXfrm>
        <a:off x="76648" y="2018537"/>
        <a:ext cx="6513537" cy="1416844"/>
      </dsp:txXfrm>
    </dsp:sp>
    <dsp:sp modelId="{A32C4604-1EDF-4B2C-92E8-7CC947FA2C43}">
      <dsp:nvSpPr>
        <dsp:cNvPr id="0" name=""/>
        <dsp:cNvSpPr/>
      </dsp:nvSpPr>
      <dsp:spPr>
        <a:xfrm>
          <a:off x="0" y="3575390"/>
          <a:ext cx="6666833" cy="157014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This suggests that Bowlby’s attachment theory alone cannot fully account for all aspects of Isaac’s development</a:t>
          </a:r>
          <a:endParaRPr lang="en-US" sz="2200" kern="1200"/>
        </a:p>
      </dsp:txBody>
      <dsp:txXfrm>
        <a:off x="76648" y="3652038"/>
        <a:ext cx="6513537" cy="14168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300/J007v20n03_01" TargetMode="External"/><Relationship Id="rId7" Type="http://schemas.openxmlformats.org/officeDocument/2006/relationships/hyperlink" Target="https://doi.org/10.1186/s12960-017-0231-2" TargetMode="External"/><Relationship Id="rId2" Type="http://schemas.openxmlformats.org/officeDocument/2006/relationships/hyperlink" Target="https://doi.org/10.1177/0263276415605577" TargetMode="External"/><Relationship Id="rId1" Type="http://schemas.openxmlformats.org/officeDocument/2006/relationships/slideLayout" Target="../slideLayouts/slideLayout2.xml"/><Relationship Id="rId6" Type="http://schemas.openxmlformats.org/officeDocument/2006/relationships/hyperlink" Target="https://doi.org/10.1300/J010v44n04_05" TargetMode="External"/><Relationship Id="rId5" Type="http://schemas.openxmlformats.org/officeDocument/2006/relationships/hyperlink" Target="https://doi.org/10.1007/s10995-018-2684-x" TargetMode="External"/><Relationship Id="rId4" Type="http://schemas.openxmlformats.org/officeDocument/2006/relationships/hyperlink" Target="https://doi.org/10.1186/s12889-024-20826-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555631" y="1441938"/>
            <a:ext cx="7080738" cy="3974124"/>
          </a:xfrm>
        </p:spPr>
        <p:txBody>
          <a:bodyPr vert="horz" lIns="91440" tIns="45720" rIns="91440" bIns="45720" rtlCol="0" anchor="ctr">
            <a:normAutofit/>
          </a:bodyPr>
          <a:lstStyle/>
          <a:p>
            <a:r>
              <a:rPr lang="en-US" sz="3400">
                <a:solidFill>
                  <a:schemeClr val="bg1">
                    <a:lumMod val="95000"/>
                    <a:lumOff val="5000"/>
                  </a:schemeClr>
                </a:solidFill>
              </a:rPr>
              <a:t>Student name: Gurdith barkar</a:t>
            </a:r>
            <a:br>
              <a:rPr lang="en-US" sz="3400">
                <a:solidFill>
                  <a:schemeClr val="bg1">
                    <a:lumMod val="95000"/>
                    <a:lumOff val="5000"/>
                  </a:schemeClr>
                </a:solidFill>
              </a:rPr>
            </a:br>
            <a:r>
              <a:rPr lang="en-US" sz="3400">
                <a:solidFill>
                  <a:schemeClr val="bg1">
                    <a:lumMod val="95000"/>
                    <a:lumOff val="5000"/>
                  </a:schemeClr>
                </a:solidFill>
              </a:rPr>
              <a:t>student number: 2506015</a:t>
            </a:r>
            <a:br>
              <a:rPr lang="en-US" sz="3400">
                <a:solidFill>
                  <a:schemeClr val="bg1">
                    <a:lumMod val="95000"/>
                    <a:lumOff val="5000"/>
                  </a:schemeClr>
                </a:solidFill>
              </a:rPr>
            </a:br>
            <a:r>
              <a:rPr lang="en-US" sz="3400">
                <a:solidFill>
                  <a:schemeClr val="bg1">
                    <a:lumMod val="95000"/>
                    <a:lumOff val="5000"/>
                  </a:schemeClr>
                </a:solidFill>
              </a:rPr>
              <a:t>module title: Health and Social Care</a:t>
            </a:r>
            <a:br>
              <a:rPr lang="en-US" sz="3400">
                <a:solidFill>
                  <a:schemeClr val="bg1">
                    <a:lumMod val="95000"/>
                    <a:lumOff val="5000"/>
                  </a:schemeClr>
                </a:solidFill>
              </a:rPr>
            </a:br>
            <a:r>
              <a:rPr lang="en-US" sz="3400">
                <a:solidFill>
                  <a:schemeClr val="bg1">
                    <a:lumMod val="95000"/>
                    <a:lumOff val="5000"/>
                  </a:schemeClr>
                </a:solidFill>
              </a:rPr>
              <a:t>module assignment: individual presentation using theory</a:t>
            </a:r>
            <a:br>
              <a:rPr lang="en-US" sz="3400">
                <a:solidFill>
                  <a:schemeClr val="bg1">
                    <a:lumMod val="95000"/>
                    <a:lumOff val="5000"/>
                  </a:schemeClr>
                </a:solidFill>
              </a:rPr>
            </a:br>
            <a:r>
              <a:rPr lang="en-US" sz="3400">
                <a:solidFill>
                  <a:schemeClr val="bg1">
                    <a:lumMod val="95000"/>
                    <a:lumOff val="5000"/>
                  </a:schemeClr>
                </a:solidFill>
              </a:rPr>
              <a:t>module code: 4010</a:t>
            </a:r>
            <a:br>
              <a:rPr lang="en-US" sz="3400">
                <a:solidFill>
                  <a:schemeClr val="bg1">
                    <a:lumMod val="95000"/>
                    <a:lumOff val="5000"/>
                  </a:schemeClr>
                </a:solidFill>
              </a:rPr>
            </a:br>
            <a:r>
              <a:rPr lang="en-US" sz="3400">
                <a:solidFill>
                  <a:schemeClr val="bg1">
                    <a:lumMod val="95000"/>
                    <a:lumOff val="5000"/>
                  </a:schemeClr>
                </a:solidFill>
                <a:highlight>
                  <a:srgbClr val="FFFFFF"/>
                </a:highlight>
              </a:rPr>
              <a:t>lecturer: Rizwan Nadim</a:t>
            </a:r>
            <a:br>
              <a:rPr lang="en-US" sz="3400">
                <a:solidFill>
                  <a:schemeClr val="bg1">
                    <a:lumMod val="95000"/>
                    <a:lumOff val="5000"/>
                  </a:schemeClr>
                </a:solidFill>
              </a:rPr>
            </a:br>
            <a:endParaRPr lang="en-US" sz="3400">
              <a:solidFill>
                <a:schemeClr val="bg1">
                  <a:lumMod val="95000"/>
                  <a:lumOff val="5000"/>
                </a:schemeClr>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20438-160B-BB00-64A6-0BB2D32485E5}"/>
              </a:ext>
            </a:extLst>
          </p:cNvPr>
          <p:cNvSpPr>
            <a:spLocks noGrp="1"/>
          </p:cNvSpPr>
          <p:nvPr>
            <p:ph type="title"/>
          </p:nvPr>
        </p:nvSpPr>
        <p:spPr>
          <a:xfrm>
            <a:off x="1285240" y="1050595"/>
            <a:ext cx="8074815" cy="1618489"/>
          </a:xfrm>
        </p:spPr>
        <p:txBody>
          <a:bodyPr anchor="ctr">
            <a:normAutofit/>
          </a:bodyPr>
          <a:lstStyle/>
          <a:p>
            <a:pPr algn="ctr"/>
            <a:r>
              <a:rPr lang="en-GB" sz="7200" b="1"/>
              <a:t>Introduction</a:t>
            </a:r>
            <a:r>
              <a:rPr lang="en-GB" sz="7200"/>
              <a:t> </a:t>
            </a:r>
            <a:endParaRPr lang="en-US"/>
          </a:p>
        </p:txBody>
      </p:sp>
      <p:sp>
        <p:nvSpPr>
          <p:cNvPr id="3" name="Content Placeholder 2">
            <a:extLst>
              <a:ext uri="{FF2B5EF4-FFF2-40B4-BE49-F238E27FC236}">
                <a16:creationId xmlns:a16="http://schemas.microsoft.com/office/drawing/2014/main" id="{54F241EB-96F6-8986-4280-432C58F8A6BA}"/>
              </a:ext>
            </a:extLst>
          </p:cNvPr>
          <p:cNvSpPr>
            <a:spLocks noGrp="1"/>
          </p:cNvSpPr>
          <p:nvPr>
            <p:ph idx="1"/>
          </p:nvPr>
        </p:nvSpPr>
        <p:spPr>
          <a:xfrm>
            <a:off x="1285240" y="2872524"/>
            <a:ext cx="8701777" cy="2945404"/>
          </a:xfrm>
        </p:spPr>
        <p:txBody>
          <a:bodyPr vert="horz" lIns="91440" tIns="45720" rIns="91440" bIns="45720" rtlCol="0" anchor="t">
            <a:normAutofit fontScale="47500" lnSpcReduction="20000"/>
          </a:bodyPr>
          <a:lstStyle/>
          <a:p>
            <a:pPr marL="0" indent="0">
              <a:buNone/>
            </a:pPr>
            <a:r>
              <a:rPr lang="en-GB" sz="1100">
                <a:latin typeface="Arial"/>
                <a:cs typeface="Arial"/>
              </a:rPr>
              <a:t> </a:t>
            </a:r>
            <a:r>
              <a:rPr lang="en-GB" sz="3600">
                <a:latin typeface="Arial"/>
                <a:cs typeface="Arial"/>
              </a:rPr>
              <a:t>This presentation explores the developmental experiences of Isaac, a four-year-old attending a Children’s Centre in London. Isaac is currently showing a range of social, emotional and developmental challenges, including delayed language skills, separation anxiety, limited engagement during play and difficulties forming  relationships with peers.</a:t>
            </a:r>
            <a:endParaRPr lang="en-US" sz="3600">
              <a:latin typeface="Arial"/>
              <a:cs typeface="Arial"/>
            </a:endParaRPr>
          </a:p>
          <a:p>
            <a:pPr marL="0" indent="0">
              <a:buNone/>
            </a:pPr>
            <a:r>
              <a:rPr lang="en-GB" sz="3600">
                <a:highlight>
                  <a:srgbClr val="FFFFFF"/>
                </a:highlight>
                <a:latin typeface="Arial"/>
                <a:cs typeface="Arial"/>
              </a:rPr>
              <a:t>These concerns will be analysed through the lens of developmental psychology, which explores how biological, cognitive, social and emotional processes shape development across the lifespan (Berk, 2022). Bowlby’s Attachment Theory will be applied to consider the potential influence of Isaac’s early relational experiences on his current behaviour and wellbeing. The presentation will also address the interaction between nature and nurture, outline evidence‑informed strategies to support Isaac’s development and provide a critical evaluation of the theoretical framework.</a:t>
            </a:r>
            <a:endParaRPr lang="en-GB" sz="3600">
              <a:latin typeface="Arial"/>
              <a:cs typeface="Arial"/>
            </a:endParaRPr>
          </a:p>
          <a:p>
            <a:endParaRPr lang="en-GB" sz="1100">
              <a:latin typeface="Arial"/>
              <a:cs typeface="Arial"/>
            </a:endParaRPr>
          </a:p>
          <a:p>
            <a:pPr>
              <a:buNone/>
            </a:pPr>
            <a:r>
              <a:rPr lang="en-GB" sz="1100">
                <a:highlight>
                  <a:srgbClr val="FFFFFF"/>
                </a:highlight>
                <a:latin typeface="Arial"/>
                <a:cs typeface="Arial"/>
              </a:rPr>
              <a:t>  </a:t>
            </a:r>
            <a:br>
              <a:rPr lang="en-US" sz="1100"/>
            </a:br>
            <a:endParaRPr lang="en-US" sz="1100"/>
          </a:p>
          <a:p>
            <a:pPr>
              <a:buNone/>
            </a:pPr>
            <a:br>
              <a:rPr lang="en-US" sz="1100"/>
            </a:br>
            <a:endParaRPr lang="en-US" sz="1100"/>
          </a:p>
          <a:p>
            <a:pPr marL="0" indent="0">
              <a:buNone/>
            </a:pPr>
            <a:endParaRPr lang="en-GB" sz="1100">
              <a:latin typeface="Arial"/>
              <a:cs typeface="Arial"/>
            </a:endParaRPr>
          </a:p>
          <a:p>
            <a:endParaRPr lang="en-GB" sz="1100">
              <a:latin typeface="Arial"/>
              <a:cs typeface="Arial"/>
            </a:endParaRPr>
          </a:p>
        </p:txBody>
      </p:sp>
    </p:spTree>
    <p:extLst>
      <p:ext uri="{BB962C8B-B14F-4D97-AF65-F5344CB8AC3E}">
        <p14:creationId xmlns:p14="http://schemas.microsoft.com/office/powerpoint/2010/main" val="937458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83BA85-A56F-E15C-3B43-CD2B49647324}"/>
              </a:ext>
            </a:extLst>
          </p:cNvPr>
          <p:cNvSpPr>
            <a:spLocks noGrp="1"/>
          </p:cNvSpPr>
          <p:nvPr>
            <p:ph type="title"/>
          </p:nvPr>
        </p:nvSpPr>
        <p:spPr>
          <a:xfrm>
            <a:off x="1171074" y="1396686"/>
            <a:ext cx="3240506" cy="4064628"/>
          </a:xfrm>
        </p:spPr>
        <p:txBody>
          <a:bodyPr>
            <a:normAutofit/>
          </a:bodyPr>
          <a:lstStyle/>
          <a:p>
            <a:r>
              <a:rPr lang="en-GB" sz="4100" b="1">
                <a:solidFill>
                  <a:srgbClr val="FFFFFF"/>
                </a:solidFill>
                <a:latin typeface="Arial"/>
                <a:cs typeface="Arial"/>
              </a:rPr>
              <a:t>Overview of </a:t>
            </a:r>
            <a:r>
              <a:rPr lang="en-US" sz="4100" b="1">
                <a:solidFill>
                  <a:srgbClr val="FFFFFF"/>
                </a:solidFill>
                <a:latin typeface="Arial"/>
                <a:cs typeface="Arial"/>
              </a:rPr>
              <a:t>Bowlby’s Attachment theory</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0" name="Oval 19">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D788F33-5B10-7361-ED57-3A4B3C42B55A}"/>
              </a:ext>
            </a:extLst>
          </p:cNvPr>
          <p:cNvSpPr>
            <a:spLocks noGrp="1"/>
          </p:cNvSpPr>
          <p:nvPr>
            <p:ph idx="1"/>
          </p:nvPr>
        </p:nvSpPr>
        <p:spPr>
          <a:xfrm>
            <a:off x="5215824" y="783324"/>
            <a:ext cx="6163358" cy="3173281"/>
          </a:xfrm>
        </p:spPr>
        <p:txBody>
          <a:bodyPr vert="horz" lIns="91440" tIns="45720" rIns="91440" bIns="45720" rtlCol="0" anchor="t">
            <a:normAutofit fontScale="25000" lnSpcReduction="20000"/>
          </a:bodyPr>
          <a:lstStyle/>
          <a:p>
            <a:pPr>
              <a:lnSpc>
                <a:spcPct val="170000"/>
              </a:lnSpc>
              <a:buNone/>
            </a:pPr>
            <a:r>
              <a:rPr lang="en-GB" sz="700">
                <a:highlight>
                  <a:srgbClr val="FFFFFF"/>
                </a:highlight>
                <a:latin typeface="Arial"/>
                <a:ea typeface="Calibri"/>
                <a:cs typeface="Arial"/>
              </a:rPr>
              <a:t>   </a:t>
            </a:r>
            <a:endParaRPr lang="en-US" sz="2000">
              <a:latin typeface="Arial"/>
              <a:ea typeface="Calibri"/>
              <a:cs typeface="Arial"/>
            </a:endParaRPr>
          </a:p>
          <a:p>
            <a:pPr>
              <a:lnSpc>
                <a:spcPct val="170000"/>
              </a:lnSpc>
              <a:buNone/>
            </a:pPr>
            <a:r>
              <a:rPr lang="en-GB" sz="6000">
                <a:highlight>
                  <a:srgbClr val="FFFFFF"/>
                </a:highlight>
                <a:latin typeface="Arial"/>
                <a:ea typeface="Calibri"/>
                <a:cs typeface="Arial"/>
              </a:rPr>
              <a:t>Bowlby’s Attachment Theory proposes that infants are biologically driven to form strong emotional bonds with a primary caregiver because these bonds support survival, emotional security and healthy </a:t>
            </a:r>
            <a:r>
              <a:rPr lang="en-GB" sz="6000" err="1">
                <a:highlight>
                  <a:srgbClr val="FFFFFF"/>
                </a:highlight>
                <a:latin typeface="Arial"/>
                <a:ea typeface="Calibri"/>
                <a:cs typeface="Arial"/>
              </a:rPr>
              <a:t>development.</a:t>
            </a:r>
            <a:r>
              <a:rPr lang="en-GB" sz="6000" err="1">
                <a:highlight>
                  <a:srgbClr val="F5F5F5"/>
                </a:highlight>
                <a:latin typeface="Arial"/>
                <a:ea typeface="Calibri"/>
                <a:cs typeface="Arial"/>
              </a:rPr>
              <a:t>A</a:t>
            </a:r>
            <a:r>
              <a:rPr lang="en-GB" sz="6000">
                <a:highlight>
                  <a:srgbClr val="F5F5F5"/>
                </a:highlight>
                <a:latin typeface="Arial"/>
                <a:ea typeface="Calibri"/>
                <a:cs typeface="Arial"/>
              </a:rPr>
              <a:t> responsive caregiver helps a child feel safe and valued. This supports healthy emotional development and positive relationships as the child grows. D</a:t>
            </a:r>
            <a:r>
              <a:rPr lang="en-GB" sz="6000">
                <a:highlight>
                  <a:srgbClr val="FFFFFF"/>
                </a:highlight>
                <a:latin typeface="Arial"/>
                <a:ea typeface="Source Sans Pro"/>
                <a:cs typeface="Arial"/>
              </a:rPr>
              <a:t>uschinsky, R., Greco, M. and Solomon, J. (2015)</a:t>
            </a:r>
            <a:endParaRPr lang="en-US" sz="6000">
              <a:latin typeface="Arial"/>
              <a:ea typeface="Calibri"/>
              <a:cs typeface="Arial"/>
            </a:endParaRPr>
          </a:p>
          <a:p>
            <a:pPr>
              <a:lnSpc>
                <a:spcPct val="170000"/>
              </a:lnSpc>
              <a:buNone/>
            </a:pPr>
            <a:r>
              <a:rPr lang="en-US" sz="6000">
                <a:highlight>
                  <a:srgbClr val="FFFFFF"/>
                </a:highlight>
                <a:latin typeface="Arial"/>
                <a:cs typeface="Arial"/>
              </a:rPr>
              <a:t>   According to Bowlby, attachment serves two main functions, Protection from danger which means staying close to a caregiver increases survival and Emotional regulation, caregivers help children manage fear, stress and uncertainty.</a:t>
            </a:r>
            <a:r>
              <a:rPr lang="en-US" sz="6000">
                <a:highlight>
                  <a:srgbClr val="FFFFFF"/>
                </a:highlight>
                <a:latin typeface="Arial"/>
                <a:ea typeface="Source Sans Pro"/>
                <a:cs typeface="Arial"/>
              </a:rPr>
              <a:t> </a:t>
            </a:r>
            <a:r>
              <a:rPr lang="en-US" sz="6000" err="1">
                <a:highlight>
                  <a:srgbClr val="FFFFFF"/>
                </a:highlight>
                <a:latin typeface="Arial"/>
                <a:ea typeface="Source Sans Pro"/>
                <a:cs typeface="Arial"/>
              </a:rPr>
              <a:t>Tolmacz</a:t>
            </a:r>
            <a:r>
              <a:rPr lang="en-US" sz="6000">
                <a:highlight>
                  <a:srgbClr val="FFFFFF"/>
                </a:highlight>
                <a:latin typeface="Arial"/>
                <a:ea typeface="Source Sans Pro"/>
                <a:cs typeface="Arial"/>
              </a:rPr>
              <a:t>, R. (2003)</a:t>
            </a:r>
            <a:endParaRPr lang="en-US" sz="6000">
              <a:latin typeface="Arial"/>
              <a:cs typeface="Arial"/>
            </a:endParaRPr>
          </a:p>
          <a:p>
            <a:pPr>
              <a:lnSpc>
                <a:spcPct val="170000"/>
              </a:lnSpc>
              <a:buNone/>
            </a:pPr>
            <a:r>
              <a:rPr lang="en-US" sz="6000">
                <a:highlight>
                  <a:srgbClr val="FFFFFF"/>
                </a:highlight>
                <a:latin typeface="Arial"/>
                <a:cs typeface="Arial"/>
              </a:rPr>
              <a:t>Bowlby’s Attachment Theory is directly relevant to your role as a Trainee Early Years Support Worker, because the theory explains why Isaac behaves as he does and how your everyday interactions can strengthen his sense of safety, confidence and emotional wellbeing.</a:t>
            </a:r>
            <a:endParaRPr lang="en-US" sz="6000">
              <a:latin typeface="Arial"/>
              <a:cs typeface="Arial"/>
            </a:endParaRPr>
          </a:p>
          <a:p>
            <a:pPr>
              <a:buNone/>
            </a:pPr>
            <a:br>
              <a:rPr lang="en-US" sz="700"/>
            </a:br>
            <a:endParaRPr lang="en-US" sz="2000">
              <a:latin typeface="Arial"/>
              <a:cs typeface="Arial"/>
            </a:endParaRPr>
          </a:p>
          <a:p>
            <a:pPr>
              <a:buNone/>
            </a:pPr>
            <a:br>
              <a:rPr lang="en-US" sz="700"/>
            </a:br>
            <a:endParaRPr lang="en-US" sz="700"/>
          </a:p>
          <a:p>
            <a:pPr>
              <a:buNone/>
            </a:pPr>
            <a:endParaRPr lang="en-US" sz="700">
              <a:highlight>
                <a:srgbClr val="FFFFFF"/>
              </a:highlight>
              <a:latin typeface="Arial"/>
              <a:cs typeface="Arial"/>
            </a:endParaRPr>
          </a:p>
          <a:p>
            <a:pPr>
              <a:buNone/>
            </a:pPr>
            <a:r>
              <a:rPr lang="en-US" sz="700">
                <a:highlight>
                  <a:srgbClr val="FFFFFF"/>
                </a:highlight>
                <a:latin typeface="Arial"/>
                <a:cs typeface="Arial"/>
              </a:rPr>
              <a:t>   </a:t>
            </a:r>
          </a:p>
          <a:p>
            <a:pPr>
              <a:buNone/>
            </a:pPr>
            <a:r>
              <a:rPr lang="en-US" sz="700"/>
              <a:t>   </a:t>
            </a:r>
            <a:br>
              <a:rPr lang="en-US" sz="700"/>
            </a:br>
            <a:endParaRPr lang="en-US" sz="700"/>
          </a:p>
          <a:p>
            <a:pPr>
              <a:buNone/>
            </a:pPr>
            <a:br>
              <a:rPr lang="en-US" sz="700"/>
            </a:br>
            <a:endParaRPr lang="en-US" sz="700"/>
          </a:p>
          <a:p>
            <a:pPr marL="0" indent="0">
              <a:buNone/>
            </a:pPr>
            <a:endParaRPr lang="en-GB" sz="700">
              <a:latin typeface="Arial"/>
              <a:ea typeface="Calibri"/>
              <a:cs typeface="Arial"/>
            </a:endParaRPr>
          </a:p>
        </p:txBody>
      </p:sp>
    </p:spTree>
    <p:extLst>
      <p:ext uri="{BB962C8B-B14F-4D97-AF65-F5344CB8AC3E}">
        <p14:creationId xmlns:p14="http://schemas.microsoft.com/office/powerpoint/2010/main" val="2496082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13F3C-6BB4-D680-516F-9132A9A8CD46}"/>
              </a:ext>
            </a:extLst>
          </p:cNvPr>
          <p:cNvSpPr>
            <a:spLocks noGrp="1"/>
          </p:cNvSpPr>
          <p:nvPr>
            <p:ph type="title"/>
          </p:nvPr>
        </p:nvSpPr>
        <p:spPr>
          <a:xfrm>
            <a:off x="572493" y="238539"/>
            <a:ext cx="11018520" cy="1434415"/>
          </a:xfrm>
        </p:spPr>
        <p:txBody>
          <a:bodyPr anchor="b">
            <a:normAutofit/>
          </a:bodyPr>
          <a:lstStyle/>
          <a:p>
            <a:r>
              <a:rPr lang="en-GB" sz="5400"/>
              <a:t>Applying the Theory of attachment</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BFFC7E-B5AB-2403-629B-46D901699BCE}"/>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GB" sz="1500">
                <a:latin typeface="Arial"/>
                <a:cs typeface="Arial"/>
              </a:rPr>
              <a:t>Research by Ainsworth et al. (1978) shows that secure attachment develops when caregivers respond consistently, sensitively and predictably to a child’s emotional and physical needs. For Isaac, several early life experiences may have disrupted the development of this secure base. </a:t>
            </a:r>
            <a:r>
              <a:rPr lang="en-GB" sz="1500">
                <a:highlight>
                  <a:srgbClr val="FFFFFF"/>
                </a:highlight>
                <a:latin typeface="Arial"/>
                <a:ea typeface="Source Sans Pro"/>
                <a:cs typeface="Arial"/>
              </a:rPr>
              <a:t>Thompson, A.L. </a:t>
            </a:r>
            <a:r>
              <a:rPr lang="en-GB" sz="1500" i="1">
                <a:highlight>
                  <a:srgbClr val="FFFFFF"/>
                </a:highlight>
                <a:latin typeface="Arial"/>
                <a:ea typeface="Source Sans Pro"/>
                <a:cs typeface="Arial"/>
              </a:rPr>
              <a:t>et al.</a:t>
            </a:r>
            <a:r>
              <a:rPr lang="en-GB" sz="1500">
                <a:highlight>
                  <a:srgbClr val="FFFFFF"/>
                </a:highlight>
                <a:latin typeface="Arial"/>
                <a:ea typeface="Source Sans Pro"/>
                <a:cs typeface="Arial"/>
              </a:rPr>
              <a:t> (2024)</a:t>
            </a:r>
            <a:endParaRPr lang="en-GB" sz="1500">
              <a:latin typeface="Arial"/>
              <a:cs typeface="Arial"/>
            </a:endParaRPr>
          </a:p>
          <a:p>
            <a:pPr marL="0" indent="0">
              <a:buNone/>
            </a:pPr>
            <a:endParaRPr lang="en-GB" sz="1500">
              <a:latin typeface="Arial"/>
              <a:cs typeface="Arial"/>
            </a:endParaRPr>
          </a:p>
          <a:p>
            <a:pPr marL="0" indent="0">
              <a:buNone/>
            </a:pPr>
            <a:r>
              <a:rPr lang="en-GB" sz="1500">
                <a:latin typeface="Arial"/>
                <a:cs typeface="Arial"/>
              </a:rPr>
              <a:t>Here are some factors influencing isaacs attachment:</a:t>
            </a:r>
          </a:p>
          <a:p>
            <a:pPr marL="0" indent="0">
              <a:buNone/>
            </a:pPr>
            <a:endParaRPr lang="en-GB" sz="1500">
              <a:latin typeface="Arial"/>
              <a:cs typeface="Arial"/>
            </a:endParaRPr>
          </a:p>
          <a:p>
            <a:r>
              <a:rPr lang="en-GB" sz="1500">
                <a:latin typeface="Arial"/>
                <a:cs typeface="Arial"/>
              </a:rPr>
              <a:t>﻿﻿Frequent transitions and changes in routine</a:t>
            </a:r>
          </a:p>
          <a:p>
            <a:r>
              <a:rPr lang="en-GB" sz="1500">
                <a:latin typeface="Arial"/>
                <a:cs typeface="Arial"/>
              </a:rPr>
              <a:t>Disrupted childcare arrangements leading to inconsistent caregiving</a:t>
            </a:r>
          </a:p>
          <a:p>
            <a:r>
              <a:rPr lang="en-GB" sz="1500">
                <a:latin typeface="Arial"/>
                <a:cs typeface="Arial"/>
              </a:rPr>
              <a:t>Maternal post-natal depression, affecting emotional availability</a:t>
            </a:r>
          </a:p>
          <a:p>
            <a:r>
              <a:rPr lang="en-GB" sz="1500">
                <a:latin typeface="Arial"/>
                <a:cs typeface="Arial"/>
              </a:rPr>
              <a:t>Limited social support, increasing stress within the home environment</a:t>
            </a:r>
          </a:p>
          <a:p>
            <a:pPr marL="0" indent="0">
              <a:buNone/>
            </a:pPr>
            <a:br>
              <a:rPr lang="en-US" sz="1500"/>
            </a:br>
            <a:endParaRPr lang="en-US" sz="1500"/>
          </a:p>
          <a:p>
            <a:endParaRPr lang="en-GB" sz="1500">
              <a:latin typeface="Arial"/>
              <a:cs typeface="Arial"/>
            </a:endParaRPr>
          </a:p>
          <a:p>
            <a:endParaRPr lang="en-GB" sz="1500">
              <a:latin typeface="Arial"/>
              <a:cs typeface="Arial"/>
            </a:endParaRPr>
          </a:p>
        </p:txBody>
      </p:sp>
      <p:pic>
        <p:nvPicPr>
          <p:cNvPr id="5" name="Picture 4" descr="A hand of two adults and a kid on top of each other">
            <a:extLst>
              <a:ext uri="{FF2B5EF4-FFF2-40B4-BE49-F238E27FC236}">
                <a16:creationId xmlns:a16="http://schemas.microsoft.com/office/drawing/2014/main" id="{CD93E173-0D1D-A413-2334-761EDCFD4499}"/>
              </a:ext>
            </a:extLst>
          </p:cNvPr>
          <p:cNvPicPr>
            <a:picLocks noChangeAspect="1"/>
          </p:cNvPicPr>
          <p:nvPr/>
        </p:nvPicPr>
        <p:blipFill>
          <a:blip r:embed="rId2"/>
          <a:srcRect l="21315" r="14469"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719827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E9509F-F254-F07A-F2B5-30E3A204CC95}"/>
              </a:ext>
            </a:extLst>
          </p:cNvPr>
          <p:cNvSpPr>
            <a:spLocks noGrp="1"/>
          </p:cNvSpPr>
          <p:nvPr>
            <p:ph type="title"/>
          </p:nvPr>
        </p:nvSpPr>
        <p:spPr>
          <a:xfrm>
            <a:off x="686834" y="1153572"/>
            <a:ext cx="3200400" cy="4461163"/>
          </a:xfrm>
        </p:spPr>
        <p:txBody>
          <a:bodyPr>
            <a:normAutofit/>
          </a:bodyPr>
          <a:lstStyle/>
          <a:p>
            <a:r>
              <a:rPr lang="en-GB">
                <a:solidFill>
                  <a:srgbClr val="FFFFFF"/>
                </a:solidFill>
              </a:rPr>
              <a:t>Impact on social and emotional development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814503-149C-A7A5-3BDD-1C1AFF5D170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1800">
                <a:highlight>
                  <a:srgbClr val="FFFFFF"/>
                </a:highlight>
                <a:latin typeface="Arial"/>
                <a:cs typeface="Arial"/>
              </a:rPr>
              <a:t>Attachment relationships support emotional regulation and social competence</a:t>
            </a:r>
            <a:br>
              <a:rPr lang="en-GB" sz="1800">
                <a:highlight>
                  <a:srgbClr val="FFFFFF"/>
                </a:highlight>
                <a:latin typeface="Arial"/>
                <a:cs typeface="Arial"/>
              </a:rPr>
            </a:br>
            <a:r>
              <a:rPr lang="en-GB" sz="1800">
                <a:highlight>
                  <a:srgbClr val="FFFFFF"/>
                </a:highlight>
                <a:latin typeface="Arial"/>
                <a:cs typeface="Arial"/>
              </a:rPr>
              <a:t>Research by Sroufe (2005) shows that secure attachment helps children manage emotions, build resilience and engage positively with others.</a:t>
            </a:r>
            <a:r>
              <a:rPr lang="en-GB" sz="1800">
                <a:highlight>
                  <a:srgbClr val="FFFFFF"/>
                </a:highlight>
                <a:latin typeface="Arial"/>
                <a:ea typeface="Source Sans Pro"/>
                <a:cs typeface="Arial"/>
              </a:rPr>
              <a:t> Polte, C. </a:t>
            </a:r>
            <a:r>
              <a:rPr lang="en-GB" sz="1800" i="1">
                <a:highlight>
                  <a:srgbClr val="FFFFFF"/>
                </a:highlight>
                <a:latin typeface="Arial"/>
                <a:ea typeface="Source Sans Pro"/>
                <a:cs typeface="Arial"/>
              </a:rPr>
              <a:t>et al.</a:t>
            </a:r>
            <a:r>
              <a:rPr lang="en-GB" sz="1800">
                <a:highlight>
                  <a:srgbClr val="FFFFFF"/>
                </a:highlight>
                <a:latin typeface="Arial"/>
                <a:ea typeface="Source Sans Pro"/>
                <a:cs typeface="Arial"/>
              </a:rPr>
              <a:t> (2019)</a:t>
            </a:r>
            <a:endParaRPr lang="en-US" sz="1800">
              <a:latin typeface="Arial"/>
              <a:cs typeface="Arial"/>
            </a:endParaRPr>
          </a:p>
          <a:p>
            <a:r>
              <a:rPr lang="en-GB" sz="1800">
                <a:highlight>
                  <a:srgbClr val="FFFFFF"/>
                </a:highlight>
                <a:latin typeface="Arial"/>
                <a:cs typeface="Arial"/>
              </a:rPr>
              <a:t>Isaac’s withdrawn behaviour may reflect low confidence in unfamiliar situations</a:t>
            </a:r>
          </a:p>
          <a:p>
            <a:r>
              <a:rPr lang="en-US" sz="1800">
                <a:highlight>
                  <a:srgbClr val="FFFFFF"/>
                </a:highlight>
                <a:latin typeface="Arial"/>
                <a:cs typeface="Arial"/>
              </a:rPr>
              <a:t>His reluctance to join free play or group activities suggests he may not yet feel safe enough to explore or interact independently.</a:t>
            </a:r>
            <a:endParaRPr lang="en-US" sz="1800">
              <a:latin typeface="Arial"/>
              <a:cs typeface="Arial"/>
            </a:endParaRPr>
          </a:p>
          <a:p>
            <a:pPr marL="0" indent="0">
              <a:buNone/>
            </a:pPr>
            <a:r>
              <a:rPr lang="en-US" sz="1800">
                <a:highlight>
                  <a:srgbClr val="FFFFFF"/>
                </a:highlight>
                <a:latin typeface="Arial"/>
                <a:cs typeface="Arial"/>
              </a:rPr>
              <a:t>   Insecure attachment can lead to anxiety and social withdrawal</a:t>
            </a:r>
            <a:br>
              <a:rPr lang="en-US" sz="1800">
                <a:highlight>
                  <a:srgbClr val="FFFFFF"/>
                </a:highlight>
                <a:latin typeface="Arial"/>
                <a:cs typeface="Arial"/>
              </a:rPr>
            </a:br>
            <a:r>
              <a:rPr lang="en-US" sz="1800">
                <a:highlight>
                  <a:srgbClr val="FFFFFF"/>
                </a:highlight>
                <a:latin typeface="Arial"/>
                <a:cs typeface="Arial"/>
              </a:rPr>
              <a:t>   Cassidy (2016) notes that children with insecure attachment may show:</a:t>
            </a:r>
            <a:endParaRPr lang="en-US" sz="1800">
              <a:latin typeface="Arial"/>
              <a:cs typeface="Arial"/>
            </a:endParaRPr>
          </a:p>
          <a:p>
            <a:r>
              <a:rPr lang="en-US" sz="1800">
                <a:latin typeface="Arial"/>
                <a:cs typeface="Arial"/>
              </a:rPr>
              <a:t>anxiety in new or social situations</a:t>
            </a:r>
          </a:p>
          <a:p>
            <a:r>
              <a:rPr lang="en-US" sz="1800">
                <a:latin typeface="Arial"/>
                <a:cs typeface="Arial"/>
              </a:rPr>
              <a:t>withdrawal from peers</a:t>
            </a:r>
          </a:p>
          <a:p>
            <a:r>
              <a:rPr lang="en-US" sz="1800">
                <a:latin typeface="Arial"/>
                <a:cs typeface="Arial"/>
              </a:rPr>
              <a:t>difficulty forming relationships</a:t>
            </a:r>
            <a:br>
              <a:rPr lang="en-US" sz="1800">
                <a:latin typeface="Arial"/>
                <a:cs typeface="Arial"/>
              </a:rPr>
            </a:br>
            <a:endParaRPr lang="en-US" sz="1800">
              <a:latin typeface="Arial"/>
              <a:cs typeface="Arial"/>
            </a:endParaRPr>
          </a:p>
          <a:p>
            <a:endParaRPr lang="en-GB" sz="1800">
              <a:highlight>
                <a:srgbClr val="FFFFFF"/>
              </a:highlight>
              <a:latin typeface="Arial"/>
              <a:cs typeface="Arial"/>
            </a:endParaRPr>
          </a:p>
          <a:p>
            <a:pPr marL="0" indent="0">
              <a:buNone/>
            </a:pPr>
            <a:endParaRPr lang="en-GB" sz="1800">
              <a:highlight>
                <a:srgbClr val="FFFFFF"/>
              </a:highlight>
              <a:latin typeface="Arial"/>
              <a:cs typeface="Arial"/>
            </a:endParaRPr>
          </a:p>
        </p:txBody>
      </p:sp>
    </p:spTree>
    <p:extLst>
      <p:ext uri="{BB962C8B-B14F-4D97-AF65-F5344CB8AC3E}">
        <p14:creationId xmlns:p14="http://schemas.microsoft.com/office/powerpoint/2010/main" val="785450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C4801D-037F-CE94-F574-76C0917DF5B5}"/>
              </a:ext>
            </a:extLst>
          </p:cNvPr>
          <p:cNvSpPr>
            <a:spLocks noGrp="1"/>
          </p:cNvSpPr>
          <p:nvPr>
            <p:ph type="title"/>
          </p:nvPr>
        </p:nvSpPr>
        <p:spPr>
          <a:xfrm>
            <a:off x="826396" y="586855"/>
            <a:ext cx="4230100" cy="3387497"/>
          </a:xfrm>
        </p:spPr>
        <p:txBody>
          <a:bodyPr anchor="b">
            <a:normAutofit/>
          </a:bodyPr>
          <a:lstStyle/>
          <a:p>
            <a:pPr algn="r"/>
            <a:r>
              <a:rPr lang="en-GB" sz="3400">
                <a:solidFill>
                  <a:srgbClr val="FFFFFF"/>
                </a:solidFill>
              </a:rPr>
              <a:t>Language</a:t>
            </a:r>
            <a:r>
              <a:rPr lang="en-GB" sz="3400">
                <a:solidFill>
                  <a:srgbClr val="FFFFFF"/>
                </a:solidFill>
                <a:latin typeface="Aptos Display"/>
              </a:rPr>
              <a:t> development and socal interaction</a:t>
            </a:r>
            <a:endParaRPr lang="en-GB" sz="3400">
              <a:solidFill>
                <a:srgbClr val="FFFFFF"/>
              </a:solidFill>
            </a:endParaRPr>
          </a:p>
        </p:txBody>
      </p:sp>
      <p:sp>
        <p:nvSpPr>
          <p:cNvPr id="3" name="Content Placeholder 2">
            <a:extLst>
              <a:ext uri="{FF2B5EF4-FFF2-40B4-BE49-F238E27FC236}">
                <a16:creationId xmlns:a16="http://schemas.microsoft.com/office/drawing/2014/main" id="{4386E8D3-2F9C-0843-8947-006DF73E6C16}"/>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1300">
                <a:highlight>
                  <a:srgbClr val="FFFFFF"/>
                </a:highlight>
                <a:latin typeface="Arial"/>
                <a:ea typeface="Calibri"/>
                <a:cs typeface="Arial"/>
              </a:rPr>
              <a:t>Language development is shaped by early caregiver interactions</a:t>
            </a:r>
            <a:br>
              <a:rPr lang="en-GB" sz="1300">
                <a:highlight>
                  <a:srgbClr val="FFFFFF"/>
                </a:highlight>
                <a:latin typeface="Arial"/>
                <a:ea typeface="Calibri"/>
                <a:cs typeface="Arial"/>
              </a:rPr>
            </a:br>
            <a:r>
              <a:rPr lang="en-GB" sz="1300">
                <a:highlight>
                  <a:srgbClr val="FFFFFF"/>
                </a:highlight>
                <a:latin typeface="Arial"/>
                <a:ea typeface="Calibri"/>
                <a:cs typeface="Arial"/>
              </a:rPr>
              <a:t>Research shows that children’s communication skills are strongly influenced by the quality of their early relationships and the responsiveness of adults around them.</a:t>
            </a:r>
            <a:endParaRPr lang="en-GB" sz="1300">
              <a:latin typeface="Arial"/>
              <a:ea typeface="Calibri"/>
              <a:cs typeface="Arial"/>
            </a:endParaRPr>
          </a:p>
          <a:p>
            <a:r>
              <a:rPr lang="en-US" sz="1300">
                <a:highlight>
                  <a:srgbClr val="FFFFFF"/>
                </a:highlight>
                <a:latin typeface="Arial"/>
                <a:cs typeface="Arial"/>
              </a:rPr>
              <a:t>Maternal depression can reduce responsive communication</a:t>
            </a:r>
            <a:br>
              <a:rPr lang="en-US" sz="1300">
                <a:highlight>
                  <a:srgbClr val="FFFFFF"/>
                </a:highlight>
                <a:latin typeface="Arial"/>
                <a:cs typeface="Arial"/>
              </a:rPr>
            </a:br>
            <a:r>
              <a:rPr lang="en-US" sz="1300">
                <a:highlight>
                  <a:srgbClr val="FFFFFF"/>
                </a:highlight>
                <a:latin typeface="Arial"/>
                <a:cs typeface="Arial"/>
              </a:rPr>
              <a:t>Murray et al. (1996) found that maternal depression may limit emotional engagement and reduce opportunities for rich, back‑and‑forth interaction.</a:t>
            </a:r>
            <a:endParaRPr lang="en-US" sz="1300">
              <a:latin typeface="Arial"/>
              <a:cs typeface="Arial"/>
            </a:endParaRPr>
          </a:p>
          <a:p>
            <a:pPr marL="0" indent="0">
              <a:buNone/>
            </a:pPr>
            <a:r>
              <a:rPr lang="en-US" sz="1300"/>
              <a:t> </a:t>
            </a:r>
            <a:r>
              <a:rPr lang="en-US" sz="1300">
                <a:latin typeface="Arial"/>
                <a:cs typeface="Arial"/>
              </a:rPr>
              <a:t>Factors that may contribute to isaacs language delay:</a:t>
            </a:r>
            <a:endParaRPr lang="en-US" sz="1300">
              <a:latin typeface="Aptos" panose="020B0004020202020204"/>
              <a:cs typeface="Arial"/>
            </a:endParaRPr>
          </a:p>
          <a:p>
            <a:r>
              <a:rPr lang="en-US" sz="1300">
                <a:highlight>
                  <a:srgbClr val="FFFFFF"/>
                </a:highlight>
                <a:latin typeface="Arial"/>
                <a:cs typeface="Arial"/>
              </a:rPr>
              <a:t>Reduced social interaction </a:t>
            </a:r>
            <a:endParaRPr lang="en-US" sz="1300">
              <a:latin typeface="Arial"/>
              <a:cs typeface="Arial"/>
            </a:endParaRPr>
          </a:p>
          <a:p>
            <a:r>
              <a:rPr lang="en-US" sz="1300">
                <a:highlight>
                  <a:srgbClr val="FFFFFF"/>
                </a:highlight>
                <a:latin typeface="Arial"/>
                <a:cs typeface="Arial"/>
              </a:rPr>
              <a:t>﻿﻿Emotional insecurity affecting confidence to communicate </a:t>
            </a:r>
            <a:endParaRPr lang="en-US" sz="1300">
              <a:latin typeface="Arial"/>
              <a:cs typeface="Arial"/>
            </a:endParaRPr>
          </a:p>
          <a:p>
            <a:r>
              <a:rPr lang="en-US" sz="1300">
                <a:highlight>
                  <a:srgbClr val="FFFFFF"/>
                </a:highlight>
                <a:latin typeface="Arial"/>
                <a:cs typeface="Arial"/>
              </a:rPr>
              <a:t>﻿﻿Disrupted childcare experiences limiting stable adult relationships</a:t>
            </a:r>
            <a:endParaRPr lang="en-US" sz="1300">
              <a:latin typeface="Arial"/>
              <a:cs typeface="Arial"/>
            </a:endParaRPr>
          </a:p>
          <a:p>
            <a:r>
              <a:rPr lang="en-US" sz="1300">
                <a:highlight>
                  <a:srgbClr val="FFFFFF"/>
                </a:highlight>
                <a:latin typeface="Arial"/>
                <a:cs typeface="Arial"/>
              </a:rPr>
              <a:t>Limited opportunities for sustained, meaningful communication with responsive adults </a:t>
            </a:r>
            <a:endParaRPr lang="en-US" sz="1300">
              <a:latin typeface="Arial"/>
              <a:cs typeface="Arial"/>
            </a:endParaRPr>
          </a:p>
          <a:p>
            <a:r>
              <a:rPr lang="en-US" sz="1300">
                <a:highlight>
                  <a:srgbClr val="FFFFFF"/>
                </a:highlight>
                <a:latin typeface="Arial"/>
                <a:cs typeface="Arial"/>
              </a:rPr>
              <a:t>﻿﻿Language develops best through regular, meaningful conversations Owens (2020) argues that children's communication skills grow most effectively when adults engage them in warm, responsive dialogue.</a:t>
            </a:r>
            <a:br>
              <a:rPr lang="en-US" sz="1300"/>
            </a:br>
            <a:endParaRPr lang="en-US" sz="1300"/>
          </a:p>
          <a:p>
            <a:endParaRPr lang="en-GB" sz="1300">
              <a:latin typeface="Arial"/>
              <a:ea typeface="Calibri"/>
              <a:cs typeface="Arial"/>
            </a:endParaRPr>
          </a:p>
        </p:txBody>
      </p:sp>
    </p:spTree>
    <p:extLst>
      <p:ext uri="{BB962C8B-B14F-4D97-AF65-F5344CB8AC3E}">
        <p14:creationId xmlns:p14="http://schemas.microsoft.com/office/powerpoint/2010/main" val="876148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1335E2-5FED-969C-6ABA-B79778EB49AE}"/>
              </a:ext>
            </a:extLst>
          </p:cNvPr>
          <p:cNvSpPr>
            <a:spLocks noGrp="1"/>
          </p:cNvSpPr>
          <p:nvPr>
            <p:ph type="title"/>
          </p:nvPr>
        </p:nvSpPr>
        <p:spPr>
          <a:xfrm>
            <a:off x="838200" y="365125"/>
            <a:ext cx="5558489" cy="1325563"/>
          </a:xfrm>
        </p:spPr>
        <p:txBody>
          <a:bodyPr>
            <a:normAutofit/>
          </a:bodyPr>
          <a:lstStyle/>
          <a:p>
            <a:r>
              <a:rPr lang="en-GB"/>
              <a:t>Nature and </a:t>
            </a:r>
            <a:r>
              <a:rPr lang="en-GB" err="1"/>
              <a:t>nuture</a:t>
            </a:r>
            <a:r>
              <a:rPr lang="en-GB"/>
              <a:t> influences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C5B0A3F-44D3-A2BE-04BB-78FB89E73CFC}"/>
              </a:ext>
            </a:extLst>
          </p:cNvPr>
          <p:cNvSpPr>
            <a:spLocks noGrp="1"/>
          </p:cNvSpPr>
          <p:nvPr>
            <p:ph idx="1"/>
          </p:nvPr>
        </p:nvSpPr>
        <p:spPr>
          <a:xfrm>
            <a:off x="838200" y="1825625"/>
            <a:ext cx="5558489" cy="4351338"/>
          </a:xfrm>
        </p:spPr>
        <p:txBody>
          <a:bodyPr vert="horz" lIns="91440" tIns="45720" rIns="91440" bIns="45720" rtlCol="0">
            <a:normAutofit/>
          </a:bodyPr>
          <a:lstStyle/>
          <a:p>
            <a:pPr marL="0" indent="0">
              <a:buNone/>
            </a:pPr>
            <a:r>
              <a:rPr lang="en-GB" sz="1500">
                <a:latin typeface="Arial"/>
                <a:cs typeface="Arial"/>
              </a:rPr>
              <a:t>Nature</a:t>
            </a:r>
            <a:r>
              <a:rPr lang="en-GB" sz="1500"/>
              <a:t>-</a:t>
            </a:r>
            <a:r>
              <a:rPr lang="en-GB" sz="1500">
                <a:latin typeface="Arial"/>
                <a:cs typeface="Arial"/>
              </a:rPr>
              <a:t> Isaac may have a naturally more cautious or sensitive temperament, increasing his vulnerability to anxiety during transitions or unfamiliar environments.</a:t>
            </a:r>
          </a:p>
          <a:p>
            <a:pPr marL="0" indent="0">
              <a:buNone/>
            </a:pPr>
            <a:r>
              <a:rPr lang="en-GB" sz="1500">
                <a:latin typeface="Arial"/>
                <a:cs typeface="Arial"/>
              </a:rPr>
              <a:t>Temperament theory (Thomas &amp; Chess, 1977) - Children differ in how they respond to stress, novelty and social situations.</a:t>
            </a:r>
          </a:p>
          <a:p>
            <a:pPr marL="0" indent="0">
              <a:buNone/>
            </a:pPr>
            <a:endParaRPr lang="en-GB" sz="1500">
              <a:latin typeface="Arial"/>
              <a:cs typeface="Arial"/>
            </a:endParaRPr>
          </a:p>
          <a:p>
            <a:pPr marL="0" indent="0">
              <a:buNone/>
            </a:pPr>
            <a:r>
              <a:rPr lang="en-GB" sz="1500" err="1">
                <a:latin typeface="Arial"/>
                <a:cs typeface="Arial"/>
              </a:rPr>
              <a:t>Nuture</a:t>
            </a:r>
            <a:r>
              <a:rPr lang="en-GB" sz="1500">
                <a:latin typeface="Arial"/>
                <a:cs typeface="Arial"/>
              </a:rPr>
              <a:t>- Bronfenbrenner’s ecological model (1979) — Development is influenced by multiple interacting systems (family, childcare, community)</a:t>
            </a:r>
          </a:p>
          <a:p>
            <a:pPr>
              <a:buNone/>
            </a:pPr>
            <a:r>
              <a:rPr lang="en-GB" sz="1500">
                <a:highlight>
                  <a:srgbClr val="FFFFFF"/>
                </a:highlight>
                <a:latin typeface="Arial"/>
                <a:cs typeface="Arial"/>
              </a:rPr>
              <a:t>Environmental influences affecting Isaac include:</a:t>
            </a:r>
            <a:endParaRPr lang="en-US" sz="1500">
              <a:latin typeface="Arial"/>
              <a:cs typeface="Arial"/>
            </a:endParaRPr>
          </a:p>
          <a:p>
            <a:pPr>
              <a:buNone/>
            </a:pPr>
            <a:r>
              <a:rPr lang="en-GB" sz="1500">
                <a:highlight>
                  <a:srgbClr val="FFFFFF"/>
                </a:highlight>
                <a:latin typeface="Arial"/>
                <a:cs typeface="Arial"/>
              </a:rPr>
              <a:t>Maternal mental health difficulties (e.g. post‑natal depression), disrupted childcare arrangements and inconsistent routines, limited social support for the family.</a:t>
            </a:r>
            <a:br>
              <a:rPr lang="en-US" sz="1500">
                <a:latin typeface="Arial"/>
                <a:cs typeface="Arial"/>
              </a:rPr>
            </a:br>
            <a:endParaRPr lang="en-US" sz="1500">
              <a:latin typeface="Arial"/>
              <a:cs typeface="Arial"/>
            </a:endParaRP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72057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C15C18-091E-E6B8-1E56-77201775EBC2}"/>
              </a:ext>
            </a:extLst>
          </p:cNvPr>
          <p:cNvSpPr>
            <a:spLocks noGrp="1"/>
          </p:cNvSpPr>
          <p:nvPr>
            <p:ph type="title"/>
          </p:nvPr>
        </p:nvSpPr>
        <p:spPr>
          <a:xfrm>
            <a:off x="645065" y="1463040"/>
            <a:ext cx="3796306" cy="2690949"/>
          </a:xfrm>
        </p:spPr>
        <p:txBody>
          <a:bodyPr anchor="t">
            <a:normAutofit/>
          </a:bodyPr>
          <a:lstStyle/>
          <a:p>
            <a:r>
              <a:rPr lang="en-GB" sz="4800"/>
              <a:t>Theory informed support plan</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596838-E6AD-2609-8735-282626DAA5B8}"/>
              </a:ext>
            </a:extLst>
          </p:cNvPr>
          <p:cNvSpPr>
            <a:spLocks noGrp="1"/>
          </p:cNvSpPr>
          <p:nvPr>
            <p:ph idx="1"/>
          </p:nvPr>
        </p:nvSpPr>
        <p:spPr>
          <a:xfrm>
            <a:off x="5704445" y="334509"/>
            <a:ext cx="5667780" cy="5824445"/>
          </a:xfrm>
        </p:spPr>
        <p:txBody>
          <a:bodyPr vert="horz" lIns="91440" tIns="45720" rIns="91440" bIns="45720" rtlCol="0" anchor="t">
            <a:noAutofit/>
          </a:bodyPr>
          <a:lstStyle/>
          <a:p>
            <a:r>
              <a:rPr lang="en-GB" sz="1800">
                <a:latin typeface="Arial"/>
                <a:cs typeface="Arial"/>
              </a:rPr>
              <a:t>Prior and Glaser (2006) highlight the value of responsive, predictable caregiving for children with attachment difficulties.</a:t>
            </a:r>
          </a:p>
          <a:p>
            <a:r>
              <a:rPr lang="en-GB" sz="1800">
                <a:latin typeface="Arial"/>
                <a:cs typeface="Arial"/>
              </a:rPr>
              <a:t>A consistent key worker could help Isaac build trust, emotional safety and a secure base within the setting. </a:t>
            </a:r>
            <a:r>
              <a:rPr lang="en-GB" sz="1800">
                <a:solidFill>
                  <a:srgbClr val="3A3A3A"/>
                </a:solidFill>
                <a:highlight>
                  <a:srgbClr val="FFFFFF"/>
                </a:highlight>
                <a:latin typeface="Arial"/>
                <a:ea typeface="Source Sans Pro"/>
                <a:cs typeface="Arial"/>
              </a:rPr>
              <a:t>Altobelli, L.C. (2017)</a:t>
            </a:r>
            <a:endParaRPr lang="en-US" sz="1800">
              <a:latin typeface="Arial"/>
              <a:cs typeface="Arial"/>
            </a:endParaRPr>
          </a:p>
          <a:p>
            <a:r>
              <a:rPr lang="en-GB" sz="1800">
                <a:latin typeface="Arial"/>
                <a:cs typeface="Arial"/>
              </a:rPr>
              <a:t>Language‑rich environment — Increasing opportunities for communication and interaction</a:t>
            </a:r>
          </a:p>
          <a:p>
            <a:r>
              <a:rPr lang="en-GB" sz="1800">
                <a:latin typeface="Arial"/>
                <a:cs typeface="Arial"/>
              </a:rPr>
              <a:t>Shared reading, storytelling and small‑group discussions can support Isaac’s language development and social confidence.</a:t>
            </a:r>
          </a:p>
          <a:p>
            <a:r>
              <a:rPr lang="en-GB" sz="1800">
                <a:latin typeface="Arial"/>
                <a:cs typeface="Arial"/>
              </a:rPr>
              <a:t>Play‑based learning — Using play as a tool for emotional and social growth.</a:t>
            </a:r>
          </a:p>
          <a:p>
            <a:r>
              <a:rPr lang="en-GB" sz="1800">
                <a:latin typeface="Arial"/>
                <a:cs typeface="Arial"/>
              </a:rPr>
              <a:t>Wood and Attfield (2005) argue that play enables communication, emotional expression and social learning. </a:t>
            </a:r>
            <a:r>
              <a:rPr lang="en-GB" sz="1800">
                <a:solidFill>
                  <a:srgbClr val="3A3A3A"/>
                </a:solidFill>
                <a:highlight>
                  <a:srgbClr val="FFFFFF"/>
                </a:highlight>
                <a:latin typeface="Arial"/>
                <a:ea typeface="Source Sans Pro"/>
                <a:cs typeface="Arial"/>
              </a:rPr>
              <a:t>Dukes, D., Samson, A.C. and Walle, E. (eds.) (2022)</a:t>
            </a:r>
          </a:p>
          <a:p>
            <a:r>
              <a:rPr lang="en-GB" sz="1800">
                <a:latin typeface="Arial"/>
                <a:cs typeface="Arial"/>
              </a:rPr>
              <a:t>Structured play activities may help Isaac feel more confident when interacting with peers. </a:t>
            </a:r>
            <a:r>
              <a:rPr lang="en-GB" sz="1700" err="1">
                <a:solidFill>
                  <a:srgbClr val="3A3A3A"/>
                </a:solidFill>
                <a:highlight>
                  <a:srgbClr val="FFFFFF"/>
                </a:highlight>
                <a:latin typeface="Arial"/>
                <a:cs typeface="Arial"/>
              </a:rPr>
              <a:t>Preyde</a:t>
            </a:r>
            <a:r>
              <a:rPr lang="en-GB" sz="1700">
                <a:solidFill>
                  <a:srgbClr val="3A3A3A"/>
                </a:solidFill>
                <a:highlight>
                  <a:srgbClr val="FFFFFF"/>
                </a:highlight>
                <a:latin typeface="Arial"/>
                <a:cs typeface="Arial"/>
              </a:rPr>
              <a:t>, M. (2007) </a:t>
            </a:r>
            <a:endParaRPr lang="en-GB" sz="1800">
              <a:latin typeface="Arial"/>
              <a:cs typeface="Arial"/>
            </a:endParaRPr>
          </a:p>
        </p:txBody>
      </p:sp>
    </p:spTree>
    <p:extLst>
      <p:ext uri="{BB962C8B-B14F-4D97-AF65-F5344CB8AC3E}">
        <p14:creationId xmlns:p14="http://schemas.microsoft.com/office/powerpoint/2010/main" val="2224773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58F7CB-83EB-9C5C-F254-32E6756058C3}"/>
              </a:ext>
            </a:extLst>
          </p:cNvPr>
          <p:cNvSpPr>
            <a:spLocks noGrp="1"/>
          </p:cNvSpPr>
          <p:nvPr>
            <p:ph type="title"/>
          </p:nvPr>
        </p:nvSpPr>
        <p:spPr>
          <a:xfrm>
            <a:off x="586478" y="1683756"/>
            <a:ext cx="3115265" cy="2396359"/>
          </a:xfrm>
        </p:spPr>
        <p:txBody>
          <a:bodyPr anchor="b">
            <a:normAutofit/>
          </a:bodyPr>
          <a:lstStyle/>
          <a:p>
            <a:pPr algn="r"/>
            <a:r>
              <a:rPr lang="en-GB" sz="2200">
                <a:solidFill>
                  <a:srgbClr val="FFFFFF"/>
                </a:solidFill>
              </a:rPr>
              <a:t>Critical evalution of the bowlbys thoery continued</a:t>
            </a:r>
          </a:p>
        </p:txBody>
      </p:sp>
      <p:graphicFrame>
        <p:nvGraphicFramePr>
          <p:cNvPr id="5" name="Content Placeholder 2">
            <a:extLst>
              <a:ext uri="{FF2B5EF4-FFF2-40B4-BE49-F238E27FC236}">
                <a16:creationId xmlns:a16="http://schemas.microsoft.com/office/drawing/2014/main" id="{ABD5203E-9AF5-FC02-D27B-4FF2F5894D42}"/>
              </a:ext>
            </a:extLst>
          </p:cNvPr>
          <p:cNvGraphicFramePr>
            <a:graphicFrameLocks noGrp="1"/>
          </p:cNvGraphicFramePr>
          <p:nvPr>
            <p:ph idx="1"/>
            <p:extLst>
              <p:ext uri="{D42A27DB-BD31-4B8C-83A1-F6EECF244321}">
                <p14:modId xmlns:p14="http://schemas.microsoft.com/office/powerpoint/2010/main" val="315059059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3665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BC0C3D-6285-6F21-56AB-7873676804E3}"/>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conclusion</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FEAE340-D12A-7E18-F0BB-4EAA85936D72}"/>
              </a:ext>
            </a:extLst>
          </p:cNvPr>
          <p:cNvSpPr>
            <a:spLocks noGrp="1"/>
          </p:cNvSpPr>
          <p:nvPr>
            <p:ph idx="1"/>
          </p:nvPr>
        </p:nvSpPr>
        <p:spPr>
          <a:xfrm>
            <a:off x="6297233" y="518400"/>
            <a:ext cx="4771607" cy="5837949"/>
          </a:xfrm>
        </p:spPr>
        <p:txBody>
          <a:bodyPr vert="horz" lIns="91440" tIns="45720" rIns="91440" bIns="45720" rtlCol="0" anchor="ctr">
            <a:normAutofit/>
          </a:bodyPr>
          <a:lstStyle/>
          <a:p>
            <a:pPr marL="0" indent="0">
              <a:buNone/>
            </a:pPr>
            <a:r>
              <a:rPr lang="en-GB" sz="2000">
                <a:solidFill>
                  <a:schemeClr val="tx1">
                    <a:alpha val="80000"/>
                  </a:schemeClr>
                </a:solidFill>
                <a:latin typeface="Arial"/>
                <a:cs typeface="Arial"/>
              </a:rPr>
              <a:t>Bowlby’s Attachment Theory offers a valuable framework for interpreting the developmental difficulties Isaac is currently experiencing. Factors such as disrupted childcare arrangements, maternal post‑natal depression and limited social support are likely to have contributed to feelings of insecurity, with implications for his emotional wellbeing, social engagement and emerging language skills. However, Isaac’s development cannot be understood solely through an attachment lens. Developmental outcomes arise from the interaction of biological predispositions and environmental influences, and Bronfenbrenner’s ecological systems theory (1979) highlights the significance of wider contextual systems in shaping children’s experiences.</a:t>
            </a:r>
            <a:endParaRPr lang="en-US" sz="2000">
              <a:solidFill>
                <a:schemeClr val="tx1">
                  <a:alpha val="80000"/>
                </a:schemeClr>
              </a:solidFill>
              <a:latin typeface="Arial"/>
              <a:cs typeface="Aria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4319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969A40-9BB4-5A30-D3F9-EA9D6EBE4B75}"/>
              </a:ext>
            </a:extLst>
          </p:cNvPr>
          <p:cNvSpPr>
            <a:spLocks noGrp="1"/>
          </p:cNvSpPr>
          <p:nvPr>
            <p:ph type="title"/>
          </p:nvPr>
        </p:nvSpPr>
        <p:spPr>
          <a:xfrm>
            <a:off x="1285240" y="1050595"/>
            <a:ext cx="7283879" cy="952945"/>
          </a:xfrm>
        </p:spPr>
        <p:txBody>
          <a:bodyPr anchor="ctr">
            <a:normAutofit fontScale="90000"/>
          </a:bodyPr>
          <a:lstStyle/>
          <a:p>
            <a:r>
              <a:rPr lang="en-GB" sz="7200"/>
              <a:t>Reference list</a:t>
            </a:r>
          </a:p>
        </p:txBody>
      </p:sp>
      <p:sp>
        <p:nvSpPr>
          <p:cNvPr id="3" name="Content Placeholder 2">
            <a:extLst>
              <a:ext uri="{FF2B5EF4-FFF2-40B4-BE49-F238E27FC236}">
                <a16:creationId xmlns:a16="http://schemas.microsoft.com/office/drawing/2014/main" id="{BDB7CAB9-72C3-5FB0-EC14-BA304EB1453C}"/>
              </a:ext>
            </a:extLst>
          </p:cNvPr>
          <p:cNvSpPr>
            <a:spLocks noGrp="1"/>
          </p:cNvSpPr>
          <p:nvPr>
            <p:ph idx="1"/>
          </p:nvPr>
        </p:nvSpPr>
        <p:spPr>
          <a:xfrm>
            <a:off x="1285240" y="1898811"/>
            <a:ext cx="8933269" cy="4334040"/>
          </a:xfrm>
        </p:spPr>
        <p:txBody>
          <a:bodyPr vert="horz" lIns="91440" tIns="45720" rIns="91440" bIns="45720" rtlCol="0" anchor="t">
            <a:normAutofit fontScale="85000" lnSpcReduction="10000"/>
          </a:bodyPr>
          <a:lstStyle/>
          <a:p>
            <a:pPr marL="0" indent="0">
              <a:buNone/>
            </a:pPr>
            <a:r>
              <a:rPr lang="en-GB" sz="1800">
                <a:highlight>
                  <a:srgbClr val="FFFFFF"/>
                </a:highlight>
                <a:latin typeface="Arial"/>
                <a:ea typeface="Source Sans Pro"/>
                <a:cs typeface="Arial"/>
              </a:rPr>
              <a:t>Duschinsky, R., Greco, M. and Solomon, J. (2015) “The Politics of Attachment: Lines of Flight with Bowlby, Deleuze and </a:t>
            </a:r>
            <a:r>
              <a:rPr lang="en-GB" sz="1800" err="1">
                <a:highlight>
                  <a:srgbClr val="FFFFFF"/>
                </a:highlight>
                <a:latin typeface="Arial"/>
                <a:ea typeface="Source Sans Pro"/>
                <a:cs typeface="Arial"/>
              </a:rPr>
              <a:t>Guattari</a:t>
            </a:r>
            <a:r>
              <a:rPr lang="en-GB" sz="1800">
                <a:highlight>
                  <a:srgbClr val="FFFFFF"/>
                </a:highlight>
                <a:latin typeface="Arial"/>
                <a:ea typeface="Source Sans Pro"/>
                <a:cs typeface="Arial"/>
              </a:rPr>
              <a:t>,” </a:t>
            </a:r>
            <a:r>
              <a:rPr lang="en-GB" sz="1800" i="1">
                <a:highlight>
                  <a:srgbClr val="FFFFFF"/>
                </a:highlight>
                <a:latin typeface="Arial"/>
                <a:ea typeface="Source Sans Pro"/>
                <a:cs typeface="Arial"/>
              </a:rPr>
              <a:t>Theory, culture &amp; society</a:t>
            </a:r>
            <a:r>
              <a:rPr lang="en-GB" sz="1800">
                <a:highlight>
                  <a:srgbClr val="FFFFFF"/>
                </a:highlight>
                <a:latin typeface="Arial"/>
                <a:ea typeface="Source Sans Pro"/>
                <a:cs typeface="Arial"/>
              </a:rPr>
              <a:t>, 32(7–8), pp. 173–195. Available at: </a:t>
            </a:r>
            <a:r>
              <a:rPr lang="en-GB" sz="1800">
                <a:highlight>
                  <a:srgbClr val="FFFFFF"/>
                </a:highlight>
                <a:latin typeface="Arial"/>
                <a:ea typeface="Source Sans Pro"/>
                <a:cs typeface="Arial"/>
                <a:hlinkClick r:id="rId2"/>
              </a:rPr>
              <a:t>https://doi.org/10.1177/0263276415605577</a:t>
            </a:r>
            <a:r>
              <a:rPr lang="en-GB" sz="1800">
                <a:highlight>
                  <a:srgbClr val="FFFFFF"/>
                </a:highlight>
                <a:latin typeface="Arial"/>
                <a:ea typeface="Source Sans Pro"/>
                <a:cs typeface="Arial"/>
              </a:rPr>
              <a:t>.  (assessed on 12/06/26)</a:t>
            </a:r>
            <a:endParaRPr lang="en-US" sz="1800">
              <a:latin typeface="Arial"/>
              <a:ea typeface="Source Sans Pro"/>
              <a:cs typeface="Arial"/>
            </a:endParaRPr>
          </a:p>
          <a:p>
            <a:pPr marL="0" indent="0">
              <a:buNone/>
            </a:pPr>
            <a:r>
              <a:rPr lang="en-GB" sz="1800">
                <a:highlight>
                  <a:srgbClr val="FFFFFF"/>
                </a:highlight>
                <a:latin typeface="Arial"/>
                <a:ea typeface="Source Sans Pro"/>
                <a:cs typeface="Arial"/>
              </a:rPr>
              <a:t>olmacz, R. (2003) “The Secure-Base Function in a Therapeutic Community for Adolescents,” </a:t>
            </a:r>
            <a:r>
              <a:rPr lang="en-GB" sz="1800" i="1">
                <a:highlight>
                  <a:srgbClr val="FFFFFF"/>
                </a:highlight>
                <a:latin typeface="Arial"/>
                <a:ea typeface="Source Sans Pro"/>
                <a:cs typeface="Arial"/>
              </a:rPr>
              <a:t>Residential treatment for children &amp; youth</a:t>
            </a:r>
            <a:r>
              <a:rPr lang="en-GB" sz="1800">
                <a:highlight>
                  <a:srgbClr val="FFFFFF"/>
                </a:highlight>
                <a:latin typeface="Arial"/>
                <a:ea typeface="Source Sans Pro"/>
                <a:cs typeface="Arial"/>
              </a:rPr>
              <a:t>, 20(3), pp. 1–18. Available at: </a:t>
            </a:r>
            <a:r>
              <a:rPr lang="en-GB" sz="1800">
                <a:highlight>
                  <a:srgbClr val="FFFFFF"/>
                </a:highlight>
                <a:latin typeface="Arial"/>
                <a:ea typeface="Source Sans Pro"/>
                <a:cs typeface="Arial"/>
                <a:hlinkClick r:id="rId3"/>
              </a:rPr>
              <a:t>https://doi.org/10.1300/J007v20n03_01</a:t>
            </a:r>
            <a:r>
              <a:rPr lang="en-GB" sz="1800">
                <a:highlight>
                  <a:srgbClr val="FFFFFF"/>
                </a:highlight>
                <a:latin typeface="Arial"/>
                <a:ea typeface="Source Sans Pro"/>
                <a:cs typeface="Arial"/>
              </a:rPr>
              <a:t>. </a:t>
            </a:r>
            <a:r>
              <a:rPr lang="en-GB" sz="1800">
                <a:highlight>
                  <a:srgbClr val="F5F5F5"/>
                </a:highlight>
                <a:latin typeface="Arial"/>
                <a:ea typeface="Source Sans Pro"/>
                <a:cs typeface="Arial"/>
              </a:rPr>
              <a:t>(assessed on 12/06/26)</a:t>
            </a:r>
            <a:endParaRPr lang="en-GB" sz="1800">
              <a:latin typeface="Arial"/>
              <a:ea typeface="Source Sans Pro"/>
              <a:cs typeface="Arial"/>
            </a:endParaRPr>
          </a:p>
          <a:p>
            <a:pPr marL="0" indent="0">
              <a:buNone/>
            </a:pPr>
            <a:r>
              <a:rPr lang="en-GB" sz="1800">
                <a:highlight>
                  <a:srgbClr val="FFFFFF"/>
                </a:highlight>
                <a:latin typeface="Arial"/>
                <a:ea typeface="Source Sans Pro"/>
                <a:cs typeface="Arial"/>
              </a:rPr>
              <a:t>Thompson, A.L. </a:t>
            </a:r>
            <a:r>
              <a:rPr lang="en-GB" sz="1800" i="1">
                <a:highlight>
                  <a:srgbClr val="FFFFFF"/>
                </a:highlight>
                <a:latin typeface="Arial"/>
                <a:ea typeface="Source Sans Pro"/>
                <a:cs typeface="Arial"/>
              </a:rPr>
              <a:t>et al.</a:t>
            </a:r>
            <a:r>
              <a:rPr lang="en-GB" sz="1800">
                <a:highlight>
                  <a:srgbClr val="FFFFFF"/>
                </a:highlight>
                <a:latin typeface="Arial"/>
                <a:ea typeface="Source Sans Pro"/>
                <a:cs typeface="Arial"/>
              </a:rPr>
              <a:t> (2024) “Are boys more vulnerable to stunting? Examining risk factors, differential sensitivity, and measurement issues in Zambian infants and young children,” </a:t>
            </a:r>
            <a:r>
              <a:rPr lang="en-GB" sz="1800" i="1">
                <a:highlight>
                  <a:srgbClr val="FFFFFF"/>
                </a:highlight>
                <a:latin typeface="Arial"/>
                <a:ea typeface="Source Sans Pro"/>
                <a:cs typeface="Arial"/>
              </a:rPr>
              <a:t>BMC public health</a:t>
            </a:r>
            <a:r>
              <a:rPr lang="en-GB" sz="1800">
                <a:highlight>
                  <a:srgbClr val="FFFFFF"/>
                </a:highlight>
                <a:latin typeface="Arial"/>
                <a:ea typeface="Source Sans Pro"/>
                <a:cs typeface="Arial"/>
              </a:rPr>
              <a:t>, 24(1). Available at: </a:t>
            </a:r>
            <a:r>
              <a:rPr lang="en-GB" sz="1800">
                <a:highlight>
                  <a:srgbClr val="FFFFFF"/>
                </a:highlight>
                <a:latin typeface="Arial"/>
                <a:ea typeface="Source Sans Pro"/>
                <a:cs typeface="Arial"/>
                <a:hlinkClick r:id="rId4"/>
              </a:rPr>
              <a:t>https://doi.org/10.1186/s12889-024-20826-w</a:t>
            </a:r>
            <a:r>
              <a:rPr lang="en-GB" sz="1800">
                <a:highlight>
                  <a:srgbClr val="FFFFFF"/>
                </a:highlight>
                <a:latin typeface="Arial"/>
                <a:ea typeface="Source Sans Pro"/>
                <a:cs typeface="Arial"/>
              </a:rPr>
              <a:t>. </a:t>
            </a:r>
            <a:r>
              <a:rPr lang="en-GB" sz="1800">
                <a:highlight>
                  <a:srgbClr val="F5F5F5"/>
                </a:highlight>
                <a:latin typeface="Arial"/>
                <a:ea typeface="Source Sans Pro"/>
                <a:cs typeface="Arial"/>
              </a:rPr>
              <a:t>(assessed on 12/06/26)</a:t>
            </a:r>
            <a:endParaRPr lang="en-GB" sz="1800">
              <a:latin typeface="Arial"/>
              <a:cs typeface="Arial"/>
            </a:endParaRPr>
          </a:p>
          <a:p>
            <a:pPr marL="0" indent="0">
              <a:buNone/>
            </a:pPr>
            <a:r>
              <a:rPr lang="en-GB" sz="1800">
                <a:highlight>
                  <a:srgbClr val="FFFFFF"/>
                </a:highlight>
                <a:latin typeface="Arial"/>
                <a:ea typeface="Source Sans Pro"/>
                <a:cs typeface="Arial"/>
              </a:rPr>
              <a:t>Polte, C. </a:t>
            </a:r>
            <a:r>
              <a:rPr lang="en-GB" sz="1800" i="1">
                <a:highlight>
                  <a:srgbClr val="FFFFFF"/>
                </a:highlight>
                <a:latin typeface="Arial"/>
                <a:ea typeface="Source Sans Pro"/>
                <a:cs typeface="Arial"/>
              </a:rPr>
              <a:t>et al.</a:t>
            </a:r>
            <a:r>
              <a:rPr lang="en-GB" sz="1800">
                <a:highlight>
                  <a:srgbClr val="FFFFFF"/>
                </a:highlight>
                <a:latin typeface="Arial"/>
                <a:ea typeface="Source Sans Pro"/>
                <a:cs typeface="Arial"/>
              </a:rPr>
              <a:t> (2019) “Impact of Maternal Perinatal Anxiety on Social-Emotional Development of 2-Year-Olds, A Prospective Study of Norwegian Mothers and Their Offspring: The Impact of Perinatal Anxiety on Child Development,” </a:t>
            </a:r>
            <a:r>
              <a:rPr lang="en-GB" sz="1800" i="1">
                <a:highlight>
                  <a:srgbClr val="FFFFFF"/>
                </a:highlight>
                <a:latin typeface="Arial"/>
                <a:ea typeface="Source Sans Pro"/>
                <a:cs typeface="Arial"/>
              </a:rPr>
              <a:t>Maternal and child health journal</a:t>
            </a:r>
            <a:r>
              <a:rPr lang="en-GB" sz="1800">
                <a:highlight>
                  <a:srgbClr val="FFFFFF"/>
                </a:highlight>
                <a:latin typeface="Arial"/>
                <a:ea typeface="Source Sans Pro"/>
                <a:cs typeface="Arial"/>
              </a:rPr>
              <a:t>, 23(3), pp. 386–396. Available at:</a:t>
            </a:r>
            <a:r>
              <a:rPr lang="en-GB" sz="1300">
                <a:highlight>
                  <a:srgbClr val="FFFFFF"/>
                </a:highlight>
                <a:latin typeface="Arial"/>
                <a:ea typeface="Source Sans Pro"/>
                <a:cs typeface="Arial"/>
              </a:rPr>
              <a:t> </a:t>
            </a:r>
            <a:r>
              <a:rPr lang="en-GB" sz="1800">
                <a:highlight>
                  <a:srgbClr val="FFFFFF"/>
                </a:highlight>
                <a:latin typeface="Arial"/>
                <a:ea typeface="Source Sans Pro"/>
                <a:cs typeface="Arial"/>
                <a:hlinkClick r:id="rId5"/>
              </a:rPr>
              <a:t>https://doi.org/10.1007/s10995-018-2684-x</a:t>
            </a:r>
            <a:r>
              <a:rPr lang="en-GB" sz="1800">
                <a:highlight>
                  <a:srgbClr val="FFFFFF"/>
                </a:highlight>
                <a:latin typeface="Arial"/>
                <a:ea typeface="Source Sans Pro"/>
                <a:cs typeface="Arial"/>
              </a:rPr>
              <a:t>. </a:t>
            </a:r>
            <a:r>
              <a:rPr lang="en-GB" sz="1800">
                <a:highlight>
                  <a:srgbClr val="F5F5F5"/>
                </a:highlight>
                <a:latin typeface="Arial"/>
                <a:ea typeface="Source Sans Pro"/>
                <a:cs typeface="Arial"/>
              </a:rPr>
              <a:t>(assessed on 12/06/26)</a:t>
            </a:r>
            <a:endParaRPr lang="en-GB" sz="1800">
              <a:latin typeface="Arial"/>
              <a:cs typeface="Arial"/>
            </a:endParaRPr>
          </a:p>
          <a:p>
            <a:pPr marL="0" indent="0">
              <a:buNone/>
            </a:pPr>
            <a:r>
              <a:rPr lang="en-GB" sz="1800">
                <a:solidFill>
                  <a:srgbClr val="3A3A3A"/>
                </a:solidFill>
                <a:highlight>
                  <a:srgbClr val="FFFFFF"/>
                </a:highlight>
                <a:latin typeface="Arial"/>
                <a:ea typeface="Source Sans Pro"/>
                <a:cs typeface="Arial"/>
              </a:rPr>
              <a:t>Preyde, M. (2007) “Mothers of Very Preterm Infants: Perspectives on Their Situation and a Culturally Sensitive Intervention,” </a:t>
            </a:r>
            <a:r>
              <a:rPr lang="en-GB" sz="1800" i="1">
                <a:solidFill>
                  <a:srgbClr val="3A3A3A"/>
                </a:solidFill>
                <a:highlight>
                  <a:srgbClr val="FFFFFF"/>
                </a:highlight>
                <a:latin typeface="Arial"/>
                <a:ea typeface="Source Sans Pro"/>
                <a:cs typeface="Arial"/>
              </a:rPr>
              <a:t>Social work in health care</a:t>
            </a:r>
            <a:r>
              <a:rPr lang="en-GB" sz="1800">
                <a:solidFill>
                  <a:srgbClr val="3A3A3A"/>
                </a:solidFill>
                <a:highlight>
                  <a:srgbClr val="FFFFFF"/>
                </a:highlight>
                <a:latin typeface="Arial"/>
                <a:ea typeface="Source Sans Pro"/>
                <a:cs typeface="Arial"/>
              </a:rPr>
              <a:t>, 44(4), pp. 65–83. Available at: </a:t>
            </a:r>
            <a:r>
              <a:rPr lang="en-GB" sz="1800">
                <a:solidFill>
                  <a:srgbClr val="3A3A3A"/>
                </a:solidFill>
                <a:highlight>
                  <a:srgbClr val="FFFFFF"/>
                </a:highlight>
                <a:latin typeface="Arial"/>
                <a:ea typeface="Source Sans Pro"/>
                <a:cs typeface="Arial"/>
                <a:hlinkClick r:id="rId6"/>
              </a:rPr>
              <a:t>https://doi.org/10.1300/J010v44n04_05</a:t>
            </a:r>
            <a:r>
              <a:rPr lang="en-GB" sz="1800">
                <a:solidFill>
                  <a:srgbClr val="3A3A3A"/>
                </a:solidFill>
                <a:highlight>
                  <a:srgbClr val="FFFFFF"/>
                </a:highlight>
                <a:latin typeface="Arial"/>
                <a:ea typeface="Source Sans Pro"/>
                <a:cs typeface="Arial"/>
              </a:rPr>
              <a:t>. </a:t>
            </a:r>
            <a:r>
              <a:rPr lang="en-GB" sz="1800">
                <a:solidFill>
                  <a:srgbClr val="000000"/>
                </a:solidFill>
                <a:highlight>
                  <a:srgbClr val="F5F5F5"/>
                </a:highlight>
                <a:latin typeface="Arial"/>
                <a:ea typeface="Source Sans Pro"/>
                <a:cs typeface="Arial"/>
              </a:rPr>
              <a:t>(assessed on 12/06/26)</a:t>
            </a:r>
            <a:endParaRPr lang="en-GB" sz="1800">
              <a:latin typeface="Arial"/>
              <a:cs typeface="Arial"/>
            </a:endParaRPr>
          </a:p>
          <a:p>
            <a:pPr marL="0" indent="0">
              <a:buNone/>
            </a:pPr>
            <a:r>
              <a:rPr lang="en-GB" sz="1800">
                <a:solidFill>
                  <a:srgbClr val="3A3A3A"/>
                </a:solidFill>
                <a:highlight>
                  <a:srgbClr val="FFFFFF"/>
                </a:highlight>
                <a:latin typeface="Arial"/>
                <a:ea typeface="Source Sans Pro"/>
                <a:cs typeface="Arial"/>
              </a:rPr>
              <a:t>Altobelli, L.C. (2017) “Sharing Histories—a transformative learning/teaching method to empower community health workers to support health behavior change of mothers,” </a:t>
            </a:r>
            <a:r>
              <a:rPr lang="en-GB" sz="1800" i="1">
                <a:solidFill>
                  <a:srgbClr val="3A3A3A"/>
                </a:solidFill>
                <a:highlight>
                  <a:srgbClr val="FFFFFF"/>
                </a:highlight>
                <a:latin typeface="Arial"/>
                <a:ea typeface="Source Sans Pro"/>
                <a:cs typeface="Arial"/>
              </a:rPr>
              <a:t>Human resources for health</a:t>
            </a:r>
            <a:r>
              <a:rPr lang="en-GB" sz="1800">
                <a:solidFill>
                  <a:srgbClr val="3A3A3A"/>
                </a:solidFill>
                <a:highlight>
                  <a:srgbClr val="FFFFFF"/>
                </a:highlight>
                <a:latin typeface="Arial"/>
                <a:ea typeface="Source Sans Pro"/>
                <a:cs typeface="Arial"/>
              </a:rPr>
              <a:t>, 15(1). Available at: </a:t>
            </a:r>
            <a:r>
              <a:rPr lang="en-GB" sz="1800">
                <a:solidFill>
                  <a:srgbClr val="3A3A3A"/>
                </a:solidFill>
                <a:highlight>
                  <a:srgbClr val="FFFFFF"/>
                </a:highlight>
                <a:latin typeface="Arial"/>
                <a:ea typeface="Source Sans Pro"/>
                <a:cs typeface="Arial"/>
                <a:hlinkClick r:id="rId7"/>
              </a:rPr>
              <a:t>https://doi.org/10.1186/s12960-017-0231-2</a:t>
            </a:r>
            <a:r>
              <a:rPr lang="en-GB" sz="1800">
                <a:solidFill>
                  <a:srgbClr val="3A3A3A"/>
                </a:solidFill>
                <a:highlight>
                  <a:srgbClr val="FFFFFF"/>
                </a:highlight>
                <a:latin typeface="Arial"/>
                <a:ea typeface="Source Sans Pro"/>
                <a:cs typeface="Arial"/>
              </a:rPr>
              <a:t>. </a:t>
            </a:r>
            <a:r>
              <a:rPr lang="en-GB" sz="1800">
                <a:solidFill>
                  <a:srgbClr val="000000"/>
                </a:solidFill>
                <a:highlight>
                  <a:srgbClr val="F5F5F5"/>
                </a:highlight>
                <a:latin typeface="Arial"/>
                <a:ea typeface="Source Sans Pro"/>
                <a:cs typeface="Arial"/>
              </a:rPr>
              <a:t>(assessed on 12/06/26)</a:t>
            </a:r>
            <a:endParaRPr lang="en-GB" sz="1800">
              <a:latin typeface="Arial"/>
              <a:cs typeface="Arial"/>
            </a:endParaRPr>
          </a:p>
          <a:p>
            <a:pPr marL="0" indent="0">
              <a:buNone/>
            </a:pPr>
            <a:endParaRPr lang="en-GB" sz="1800">
              <a:solidFill>
                <a:srgbClr val="3A3A3A"/>
              </a:solidFill>
              <a:highlight>
                <a:srgbClr val="FFFFFF"/>
              </a:highlight>
              <a:latin typeface="Arial"/>
              <a:ea typeface="Source Sans Pro"/>
              <a:cs typeface="Arial"/>
            </a:endParaRPr>
          </a:p>
          <a:p>
            <a:pPr marL="0" indent="0">
              <a:buNone/>
            </a:pPr>
            <a:endParaRPr lang="en-GB" sz="1800">
              <a:highlight>
                <a:srgbClr val="FFFFFF"/>
              </a:highlight>
              <a:latin typeface="Arial"/>
              <a:ea typeface="Source Sans Pro"/>
              <a:cs typeface="Arial"/>
            </a:endParaRPr>
          </a:p>
          <a:p>
            <a:pPr marL="0" indent="0">
              <a:buNone/>
            </a:pPr>
            <a:endParaRPr lang="en-GB" sz="1800">
              <a:highlight>
                <a:srgbClr val="FFFFFF"/>
              </a:highlight>
              <a:latin typeface="Arial"/>
              <a:ea typeface="Source Sans Pro"/>
              <a:cs typeface="Arial"/>
            </a:endParaRPr>
          </a:p>
          <a:p>
            <a:pPr marL="0" indent="0">
              <a:buNone/>
            </a:pPr>
            <a:endParaRPr lang="en-GB" sz="1800">
              <a:highlight>
                <a:srgbClr val="FFFFFF"/>
              </a:highlight>
              <a:latin typeface="Arial"/>
              <a:ea typeface="Source Sans Pro"/>
              <a:cs typeface="Arial"/>
            </a:endParaRPr>
          </a:p>
          <a:p>
            <a:pPr marL="0" indent="0">
              <a:buNone/>
            </a:pPr>
            <a:endParaRPr lang="en-GB" sz="1300">
              <a:highlight>
                <a:srgbClr val="FFFFFF"/>
              </a:highlight>
              <a:latin typeface="Arial"/>
              <a:ea typeface="Source Sans Pro"/>
              <a:cs typeface="Arial"/>
            </a:endParaRPr>
          </a:p>
          <a:p>
            <a:pPr marL="0" indent="0">
              <a:buNone/>
            </a:pPr>
            <a:endParaRPr lang="en-GB" sz="1300">
              <a:highlight>
                <a:srgbClr val="FFFFFF"/>
              </a:highlight>
              <a:latin typeface="Arial"/>
              <a:ea typeface="Source Sans Pro"/>
              <a:cs typeface="Arial"/>
            </a:endParaRPr>
          </a:p>
          <a:p>
            <a:pPr marL="0" indent="0">
              <a:buNone/>
            </a:pPr>
            <a:endParaRPr lang="en-GB" sz="1300">
              <a:highlight>
                <a:srgbClr val="FFFFFF"/>
              </a:highlight>
              <a:latin typeface="Arial"/>
              <a:ea typeface="Source Sans Pro"/>
              <a:cs typeface="Arial"/>
            </a:endParaRPr>
          </a:p>
        </p:txBody>
      </p:sp>
    </p:spTree>
    <p:extLst>
      <p:ext uri="{BB962C8B-B14F-4D97-AF65-F5344CB8AC3E}">
        <p14:creationId xmlns:p14="http://schemas.microsoft.com/office/powerpoint/2010/main" val="3383076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Student name: Gurdith barkar student number: 2506015 module title: Health and Social Care module assignment: individual presentation using theory module code: 4010 lecturer: Rizwan Nadim </vt:lpstr>
      <vt:lpstr>Introduction </vt:lpstr>
      <vt:lpstr>Overview of Bowlby’s Attachment theory</vt:lpstr>
      <vt:lpstr>Applying the Theory of attachment</vt:lpstr>
      <vt:lpstr>Impact on social and emotional development</vt:lpstr>
      <vt:lpstr>Language development and socal interaction</vt:lpstr>
      <vt:lpstr>Nature and nuture influences</vt:lpstr>
      <vt:lpstr>Theory informed support plan</vt:lpstr>
      <vt:lpstr>Critical evalution of the bowlbys thoery continued</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2026-06-13T21:20:59Z</dcterms:created>
  <dcterms:modified xsi:type="dcterms:W3CDTF">2026-06-15T00:24:07Z</dcterms:modified>
</cp:coreProperties>
</file>