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theme/theme3.xml" ContentType="application/vnd.openxmlformats-officedocument.theme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  <p:sldMasterId id="2147483660" r:id="rId2"/>
    <p:sldMasterId id="2147483672" r:id="rId3"/>
    <p:sldMasterId id="2147483685" r:id="rId4"/>
  </p:sldMasterIdLst>
  <p:notesMasterIdLst>
    <p:notesMasterId r:id="rId18"/>
  </p:notesMasterIdLst>
  <p:sldIdLst>
    <p:sldId id="1099" r:id="rId5"/>
    <p:sldId id="1190" r:id="rId6"/>
    <p:sldId id="1199" r:id="rId7"/>
    <p:sldId id="1182" r:id="rId8"/>
    <p:sldId id="1196" r:id="rId9"/>
    <p:sldId id="1184" r:id="rId10"/>
    <p:sldId id="1193" r:id="rId11"/>
    <p:sldId id="1194" r:id="rId12"/>
    <p:sldId id="1198" r:id="rId13"/>
    <p:sldId id="1139" r:id="rId14"/>
    <p:sldId id="1195" r:id="rId15"/>
    <p:sldId id="1200" r:id="rId16"/>
    <p:sldId id="1192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5CB7E3"/>
    <a:srgbClr val="FF5F5E"/>
    <a:srgbClr val="83CDE2"/>
    <a:srgbClr val="F3E0FD"/>
    <a:srgbClr val="FFCAF7"/>
    <a:srgbClr val="EAE9EC"/>
    <a:srgbClr val="E4E4E4"/>
    <a:srgbClr val="F4F2F5"/>
    <a:srgbClr val="FCFBFE"/>
    <a:srgbClr val="BFF7C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89933D8-89FA-640A-7A57-9937B51BF9EF}" v="877" dt="2026-04-26T18:10:12.618"/>
    <p1510:client id="{8ECE8739-C0DB-460D-9320-E2B9A931CC5D}" v="932" dt="2026-04-26T18:43:20.070"/>
    <p1510:client id="{9B9D4605-03BF-E5FE-2230-2F354515BF4E}" v="467" dt="2026-04-26T18:20:54.276"/>
    <p1510:client id="{B28CEA78-5CDD-B17B-62F9-3E4AFE272130}" v="10" dt="2026-04-27T07:41:29.40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notesMaster" Target="notesMasters/notesMaster1.xml"/><Relationship Id="rId3" Type="http://schemas.openxmlformats.org/officeDocument/2006/relationships/slideMaster" Target="slideMasters/slideMaster3.xml"/><Relationship Id="rId21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2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microsoft.com/office/2015/10/relationships/revisionInfo" Target="revisionInfo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microsoft.com/office/2016/11/relationships/changesInfo" Target="changesInfos/changesInfo1.xml"/><Relationship Id="rId10" Type="http://schemas.openxmlformats.org/officeDocument/2006/relationships/slide" Target="slides/slide6.xml"/><Relationship Id="rId19" Type="http://schemas.openxmlformats.org/officeDocument/2006/relationships/presProps" Target="presProps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Heddwen Davies" userId="S::heddwen.davies@uwtsd.ac.uk::b3b4628a-d1d7-4a79-b47e-b6ca4059bab0" providerId="AD" clId="Web-{9B9D4605-03BF-E5FE-2230-2F354515BF4E}"/>
    <pc:docChg chg="addSld modSld">
      <pc:chgData name="Heddwen Davies" userId="S::heddwen.davies@uwtsd.ac.uk::b3b4628a-d1d7-4a79-b47e-b6ca4059bab0" providerId="AD" clId="Web-{9B9D4605-03BF-E5FE-2230-2F354515BF4E}" dt="2026-04-26T18:20:54.276" v="413" actId="1076"/>
      <pc:docMkLst>
        <pc:docMk/>
      </pc:docMkLst>
      <pc:sldChg chg="modSp">
        <pc:chgData name="Heddwen Davies" userId="S::heddwen.davies@uwtsd.ac.uk::b3b4628a-d1d7-4a79-b47e-b6ca4059bab0" providerId="AD" clId="Web-{9B9D4605-03BF-E5FE-2230-2F354515BF4E}" dt="2026-04-26T18:15:20.701" v="214" actId="1076"/>
        <pc:sldMkLst>
          <pc:docMk/>
          <pc:sldMk cId="1881443988" sldId="1196"/>
        </pc:sldMkLst>
        <pc:spChg chg="mod">
          <ac:chgData name="Heddwen Davies" userId="S::heddwen.davies@uwtsd.ac.uk::b3b4628a-d1d7-4a79-b47e-b6ca4059bab0" providerId="AD" clId="Web-{9B9D4605-03BF-E5FE-2230-2F354515BF4E}" dt="2026-04-26T18:15:13.451" v="213" actId="14100"/>
          <ac:spMkLst>
            <pc:docMk/>
            <pc:sldMk cId="1881443988" sldId="1196"/>
            <ac:spMk id="4" creationId="{D8836314-42D0-6C8E-2B01-E6DD2E0F44FA}"/>
          </ac:spMkLst>
        </pc:spChg>
        <pc:spChg chg="mod">
          <ac:chgData name="Heddwen Davies" userId="S::heddwen.davies@uwtsd.ac.uk::b3b4628a-d1d7-4a79-b47e-b6ca4059bab0" providerId="AD" clId="Web-{9B9D4605-03BF-E5FE-2230-2F354515BF4E}" dt="2026-04-26T18:15:20.701" v="214" actId="1076"/>
          <ac:spMkLst>
            <pc:docMk/>
            <pc:sldMk cId="1881443988" sldId="1196"/>
            <ac:spMk id="5" creationId="{C2D576D1-745A-22B8-4827-EA2DFDA0CE76}"/>
          </ac:spMkLst>
        </pc:spChg>
      </pc:sldChg>
      <pc:sldChg chg="modSp add replId">
        <pc:chgData name="Heddwen Davies" userId="S::heddwen.davies@uwtsd.ac.uk::b3b4628a-d1d7-4a79-b47e-b6ca4059bab0" providerId="AD" clId="Web-{9B9D4605-03BF-E5FE-2230-2F354515BF4E}" dt="2026-04-26T18:12:15.374" v="91" actId="20577"/>
        <pc:sldMkLst>
          <pc:docMk/>
          <pc:sldMk cId="994046924" sldId="1199"/>
        </pc:sldMkLst>
        <pc:graphicFrameChg chg="modGraphic">
          <ac:chgData name="Heddwen Davies" userId="S::heddwen.davies@uwtsd.ac.uk::b3b4628a-d1d7-4a79-b47e-b6ca4059bab0" providerId="AD" clId="Web-{9B9D4605-03BF-E5FE-2230-2F354515BF4E}" dt="2026-04-26T18:12:15.374" v="91" actId="20577"/>
          <ac:graphicFrameMkLst>
            <pc:docMk/>
            <pc:sldMk cId="994046924" sldId="1199"/>
            <ac:graphicFrameMk id="5" creationId="{F0AE6C04-E691-7C69-5A6B-59189E1AB498}"/>
          </ac:graphicFrameMkLst>
        </pc:graphicFrameChg>
      </pc:sldChg>
      <pc:sldChg chg="modSp add replId">
        <pc:chgData name="Heddwen Davies" userId="S::heddwen.davies@uwtsd.ac.uk::b3b4628a-d1d7-4a79-b47e-b6ca4059bab0" providerId="AD" clId="Web-{9B9D4605-03BF-E5FE-2230-2F354515BF4E}" dt="2026-04-26T18:20:54.276" v="413" actId="1076"/>
        <pc:sldMkLst>
          <pc:docMk/>
          <pc:sldMk cId="103003895" sldId="1200"/>
        </pc:sldMkLst>
        <pc:spChg chg="mod">
          <ac:chgData name="Heddwen Davies" userId="S::heddwen.davies@uwtsd.ac.uk::b3b4628a-d1d7-4a79-b47e-b6ca4059bab0" providerId="AD" clId="Web-{9B9D4605-03BF-E5FE-2230-2F354515BF4E}" dt="2026-04-26T18:17:44.485" v="294" actId="20577"/>
          <ac:spMkLst>
            <pc:docMk/>
            <pc:sldMk cId="103003895" sldId="1200"/>
            <ac:spMk id="6" creationId="{598CD0E1-23E6-DE0F-622D-E3254B6BE56D}"/>
          </ac:spMkLst>
        </pc:spChg>
        <pc:spChg chg="mod">
          <ac:chgData name="Heddwen Davies" userId="S::heddwen.davies@uwtsd.ac.uk::b3b4628a-d1d7-4a79-b47e-b6ca4059bab0" providerId="AD" clId="Web-{9B9D4605-03BF-E5FE-2230-2F354515BF4E}" dt="2026-04-26T18:20:54.276" v="413" actId="1076"/>
          <ac:spMkLst>
            <pc:docMk/>
            <pc:sldMk cId="103003895" sldId="1200"/>
            <ac:spMk id="16" creationId="{3A832B26-4829-CA5A-D4AB-BE2BCD1D0A08}"/>
          </ac:spMkLst>
        </pc:spChg>
      </pc:sldChg>
    </pc:docChg>
  </pc:docChgLst>
  <pc:docChgLst>
    <pc:chgData name="Heddwen Davies" userId="S::heddwen.davies@uwtsd.ac.uk::b3b4628a-d1d7-4a79-b47e-b6ca4059bab0" providerId="AD" clId="Web-{389933D8-89FA-640A-7A57-9937B51BF9EF}"/>
    <pc:docChg chg="addSld delSld modSld">
      <pc:chgData name="Heddwen Davies" userId="S::heddwen.davies@uwtsd.ac.uk::b3b4628a-d1d7-4a79-b47e-b6ca4059bab0" providerId="AD" clId="Web-{389933D8-89FA-640A-7A57-9937B51BF9EF}" dt="2026-04-26T18:10:12.618" v="516" actId="20577"/>
      <pc:docMkLst>
        <pc:docMk/>
      </pc:docMkLst>
      <pc:sldChg chg="modSp">
        <pc:chgData name="Heddwen Davies" userId="S::heddwen.davies@uwtsd.ac.uk::b3b4628a-d1d7-4a79-b47e-b6ca4059bab0" providerId="AD" clId="Web-{389933D8-89FA-640A-7A57-9937B51BF9EF}" dt="2026-04-26T18:10:12.618" v="516" actId="20577"/>
        <pc:sldMkLst>
          <pc:docMk/>
          <pc:sldMk cId="2435576136" sldId="1139"/>
        </pc:sldMkLst>
        <pc:spChg chg="mod">
          <ac:chgData name="Heddwen Davies" userId="S::heddwen.davies@uwtsd.ac.uk::b3b4628a-d1d7-4a79-b47e-b6ca4059bab0" providerId="AD" clId="Web-{389933D8-89FA-640A-7A57-9937B51BF9EF}" dt="2026-04-26T18:10:12.618" v="516" actId="20577"/>
          <ac:spMkLst>
            <pc:docMk/>
            <pc:sldMk cId="2435576136" sldId="1139"/>
            <ac:spMk id="2" creationId="{FCC571FF-A6F1-AED0-CE92-69DDAD0730E1}"/>
          </ac:spMkLst>
        </pc:spChg>
      </pc:sldChg>
      <pc:sldChg chg="modSp">
        <pc:chgData name="Heddwen Davies" userId="S::heddwen.davies@uwtsd.ac.uk::b3b4628a-d1d7-4a79-b47e-b6ca4059bab0" providerId="AD" clId="Web-{389933D8-89FA-640A-7A57-9937B51BF9EF}" dt="2026-04-26T18:02:38.898" v="11" actId="20577"/>
        <pc:sldMkLst>
          <pc:docMk/>
          <pc:sldMk cId="3200113053" sldId="1193"/>
        </pc:sldMkLst>
        <pc:spChg chg="mod">
          <ac:chgData name="Heddwen Davies" userId="S::heddwen.davies@uwtsd.ac.uk::b3b4628a-d1d7-4a79-b47e-b6ca4059bab0" providerId="AD" clId="Web-{389933D8-89FA-640A-7A57-9937B51BF9EF}" dt="2026-04-26T18:02:38.898" v="11" actId="20577"/>
          <ac:spMkLst>
            <pc:docMk/>
            <pc:sldMk cId="3200113053" sldId="1193"/>
            <ac:spMk id="2" creationId="{5AD65E4B-7BF3-4001-0B21-326384D54A38}"/>
          </ac:spMkLst>
        </pc:spChg>
      </pc:sldChg>
      <pc:sldChg chg="modSp">
        <pc:chgData name="Heddwen Davies" userId="S::heddwen.davies@uwtsd.ac.uk::b3b4628a-d1d7-4a79-b47e-b6ca4059bab0" providerId="AD" clId="Web-{389933D8-89FA-640A-7A57-9937B51BF9EF}" dt="2026-04-26T18:09:14.087" v="486" actId="20577"/>
        <pc:sldMkLst>
          <pc:docMk/>
          <pc:sldMk cId="3820078253" sldId="1194"/>
        </pc:sldMkLst>
        <pc:spChg chg="mod">
          <ac:chgData name="Heddwen Davies" userId="S::heddwen.davies@uwtsd.ac.uk::b3b4628a-d1d7-4a79-b47e-b6ca4059bab0" providerId="AD" clId="Web-{389933D8-89FA-640A-7A57-9937B51BF9EF}" dt="2026-04-26T18:09:14.087" v="486" actId="20577"/>
          <ac:spMkLst>
            <pc:docMk/>
            <pc:sldMk cId="3820078253" sldId="1194"/>
            <ac:spMk id="9" creationId="{BE709761-EE55-4B16-A44C-04C06B07BF50}"/>
          </ac:spMkLst>
        </pc:spChg>
      </pc:sldChg>
      <pc:sldChg chg="new del">
        <pc:chgData name="Heddwen Davies" userId="S::heddwen.davies@uwtsd.ac.uk::b3b4628a-d1d7-4a79-b47e-b6ca4059bab0" providerId="AD" clId="Web-{389933D8-89FA-640A-7A57-9937B51BF9EF}" dt="2026-04-26T18:02:59.699" v="14"/>
        <pc:sldMkLst>
          <pc:docMk/>
          <pc:sldMk cId="1051511186" sldId="1197"/>
        </pc:sldMkLst>
      </pc:sldChg>
      <pc:sldChg chg="modSp add replId">
        <pc:chgData name="Heddwen Davies" userId="S::heddwen.davies@uwtsd.ac.uk::b3b4628a-d1d7-4a79-b47e-b6ca4059bab0" providerId="AD" clId="Web-{389933D8-89FA-640A-7A57-9937B51BF9EF}" dt="2026-04-26T18:09:10.665" v="479" actId="20577"/>
        <pc:sldMkLst>
          <pc:docMk/>
          <pc:sldMk cId="2541035152" sldId="1198"/>
        </pc:sldMkLst>
        <pc:spChg chg="mod">
          <ac:chgData name="Heddwen Davies" userId="S::heddwen.davies@uwtsd.ac.uk::b3b4628a-d1d7-4a79-b47e-b6ca4059bab0" providerId="AD" clId="Web-{389933D8-89FA-640A-7A57-9937B51BF9EF}" dt="2026-04-26T18:08:44.321" v="437" actId="20577"/>
          <ac:spMkLst>
            <pc:docMk/>
            <pc:sldMk cId="2541035152" sldId="1198"/>
            <ac:spMk id="5" creationId="{8F3124D7-7FBF-AD7C-CE3A-67884B72A20E}"/>
          </ac:spMkLst>
        </pc:spChg>
        <pc:spChg chg="mod">
          <ac:chgData name="Heddwen Davies" userId="S::heddwen.davies@uwtsd.ac.uk::b3b4628a-d1d7-4a79-b47e-b6ca4059bab0" providerId="AD" clId="Web-{389933D8-89FA-640A-7A57-9937B51BF9EF}" dt="2026-04-26T18:06:53.867" v="289" actId="1076"/>
          <ac:spMkLst>
            <pc:docMk/>
            <pc:sldMk cId="2541035152" sldId="1198"/>
            <ac:spMk id="8" creationId="{0ABBF160-57FD-7C0C-0D77-4F44A87E8ECC}"/>
          </ac:spMkLst>
        </pc:spChg>
        <pc:spChg chg="mod">
          <ac:chgData name="Heddwen Davies" userId="S::heddwen.davies@uwtsd.ac.uk::b3b4628a-d1d7-4a79-b47e-b6ca4059bab0" providerId="AD" clId="Web-{389933D8-89FA-640A-7A57-9937B51BF9EF}" dt="2026-04-26T18:09:10.665" v="479" actId="20577"/>
          <ac:spMkLst>
            <pc:docMk/>
            <pc:sldMk cId="2541035152" sldId="1198"/>
            <ac:spMk id="9" creationId="{ECA909A3-95ED-F9B3-8A3D-73593E478B46}"/>
          </ac:spMkLst>
        </pc:spChg>
      </pc:sldChg>
    </pc:docChg>
  </pc:docChgLst>
  <pc:docChgLst>
    <pc:chgData name="Maria Trevino Gonzalez" userId="S::m.tgonzalez@uwtsd.ac.uk::aa36a5e4-cd30-4109-a581-5f2fc96aeea0" providerId="AD" clId="Web-{FA22238E-FA8A-CCE1-3DAD-D5353E3C18FB}"/>
    <pc:docChg chg="modSld">
      <pc:chgData name="Maria Trevino Gonzalez" userId="S::m.tgonzalez@uwtsd.ac.uk::aa36a5e4-cd30-4109-a581-5f2fc96aeea0" providerId="AD" clId="Web-{FA22238E-FA8A-CCE1-3DAD-D5353E3C18FB}" dt="2026-04-20T08:02:58.809" v="4" actId="1076"/>
      <pc:docMkLst>
        <pc:docMk/>
      </pc:docMkLst>
      <pc:sldChg chg="modSp">
        <pc:chgData name="Maria Trevino Gonzalez" userId="S::m.tgonzalez@uwtsd.ac.uk::aa36a5e4-cd30-4109-a581-5f2fc96aeea0" providerId="AD" clId="Web-{FA22238E-FA8A-CCE1-3DAD-D5353E3C18FB}" dt="2026-04-20T08:02:58.809" v="4" actId="1076"/>
        <pc:sldMkLst>
          <pc:docMk/>
          <pc:sldMk cId="2419026875" sldId="1099"/>
        </pc:sldMkLst>
        <pc:spChg chg="mod">
          <ac:chgData name="Maria Trevino Gonzalez" userId="S::m.tgonzalez@uwtsd.ac.uk::aa36a5e4-cd30-4109-a581-5f2fc96aeea0" providerId="AD" clId="Web-{FA22238E-FA8A-CCE1-3DAD-D5353E3C18FB}" dt="2026-04-20T08:02:58.809" v="4" actId="1076"/>
          <ac:spMkLst>
            <pc:docMk/>
            <pc:sldMk cId="2419026875" sldId="1099"/>
            <ac:spMk id="5" creationId="{E4B42C61-4AB7-584A-BDB4-F0866E6834AF}"/>
          </ac:spMkLst>
        </pc:spChg>
      </pc:sldChg>
    </pc:docChg>
  </pc:docChgLst>
  <pc:docChgLst>
    <pc:chgData name="Maria Trevino Gonzalez" userId="S::m.tgonzalez@uwtsd.ac.uk::aa36a5e4-cd30-4109-a581-5f2fc96aeea0" providerId="AD" clId="Web-{B28CEA78-5CDD-B17B-62F9-3E4AFE272130}"/>
    <pc:docChg chg="modSld modMainMaster">
      <pc:chgData name="Maria Trevino Gonzalez" userId="S::m.tgonzalez@uwtsd.ac.uk::aa36a5e4-cd30-4109-a581-5f2fc96aeea0" providerId="AD" clId="Web-{B28CEA78-5CDD-B17B-62F9-3E4AFE272130}" dt="2026-04-27T07:41:29.406" v="9"/>
      <pc:docMkLst>
        <pc:docMk/>
      </pc:docMkLst>
      <pc:sldChg chg="modTransition">
        <pc:chgData name="Maria Trevino Gonzalez" userId="S::m.tgonzalez@uwtsd.ac.uk::aa36a5e4-cd30-4109-a581-5f2fc96aeea0" providerId="AD" clId="Web-{B28CEA78-5CDD-B17B-62F9-3E4AFE272130}" dt="2026-04-27T07:39:13.901" v="1"/>
        <pc:sldMkLst>
          <pc:docMk/>
          <pc:sldMk cId="2419026875" sldId="1099"/>
        </pc:sldMkLst>
      </pc:sldChg>
      <pc:sldChg chg="modTransition">
        <pc:chgData name="Maria Trevino Gonzalez" userId="S::m.tgonzalez@uwtsd.ac.uk::aa36a5e4-cd30-4109-a581-5f2fc96aeea0" providerId="AD" clId="Web-{B28CEA78-5CDD-B17B-62F9-3E4AFE272130}" dt="2026-04-27T07:39:13.901" v="1"/>
        <pc:sldMkLst>
          <pc:docMk/>
          <pc:sldMk cId="2435576136" sldId="1139"/>
        </pc:sldMkLst>
      </pc:sldChg>
      <pc:sldChg chg="modTransition">
        <pc:chgData name="Maria Trevino Gonzalez" userId="S::m.tgonzalez@uwtsd.ac.uk::aa36a5e4-cd30-4109-a581-5f2fc96aeea0" providerId="AD" clId="Web-{B28CEA78-5CDD-B17B-62F9-3E4AFE272130}" dt="2026-04-27T07:39:13.901" v="1"/>
        <pc:sldMkLst>
          <pc:docMk/>
          <pc:sldMk cId="341947662" sldId="1182"/>
        </pc:sldMkLst>
      </pc:sldChg>
      <pc:sldChg chg="modTransition">
        <pc:chgData name="Maria Trevino Gonzalez" userId="S::m.tgonzalez@uwtsd.ac.uk::aa36a5e4-cd30-4109-a581-5f2fc96aeea0" providerId="AD" clId="Web-{B28CEA78-5CDD-B17B-62F9-3E4AFE272130}" dt="2026-04-27T07:39:13.901" v="1"/>
        <pc:sldMkLst>
          <pc:docMk/>
          <pc:sldMk cId="1679824779" sldId="1184"/>
        </pc:sldMkLst>
      </pc:sldChg>
      <pc:sldChg chg="modTransition">
        <pc:chgData name="Maria Trevino Gonzalez" userId="S::m.tgonzalez@uwtsd.ac.uk::aa36a5e4-cd30-4109-a581-5f2fc96aeea0" providerId="AD" clId="Web-{B28CEA78-5CDD-B17B-62F9-3E4AFE272130}" dt="2026-04-27T07:39:13.901" v="1"/>
        <pc:sldMkLst>
          <pc:docMk/>
          <pc:sldMk cId="1840208590" sldId="1190"/>
        </pc:sldMkLst>
      </pc:sldChg>
      <pc:sldChg chg="modTransition">
        <pc:chgData name="Maria Trevino Gonzalez" userId="S::m.tgonzalez@uwtsd.ac.uk::aa36a5e4-cd30-4109-a581-5f2fc96aeea0" providerId="AD" clId="Web-{B28CEA78-5CDD-B17B-62F9-3E4AFE272130}" dt="2026-04-27T07:39:13.901" v="1"/>
        <pc:sldMkLst>
          <pc:docMk/>
          <pc:sldMk cId="4240070728" sldId="1192"/>
        </pc:sldMkLst>
      </pc:sldChg>
      <pc:sldChg chg="addSp modTransition addAnim modAnim">
        <pc:chgData name="Maria Trevino Gonzalez" userId="S::m.tgonzalez@uwtsd.ac.uk::aa36a5e4-cd30-4109-a581-5f2fc96aeea0" providerId="AD" clId="Web-{B28CEA78-5CDD-B17B-62F9-3E4AFE272130}" dt="2026-04-27T07:41:29.406" v="9"/>
        <pc:sldMkLst>
          <pc:docMk/>
          <pc:sldMk cId="3200113053" sldId="1193"/>
        </pc:sldMkLst>
        <pc:grpChg chg="add">
          <ac:chgData name="Maria Trevino Gonzalez" userId="S::m.tgonzalez@uwtsd.ac.uk::aa36a5e4-cd30-4109-a581-5f2fc96aeea0" providerId="AD" clId="Web-{B28CEA78-5CDD-B17B-62F9-3E4AFE272130}" dt="2026-04-27T07:39:56.043" v="2"/>
          <ac:grpSpMkLst>
            <pc:docMk/>
            <pc:sldMk cId="3200113053" sldId="1193"/>
            <ac:grpSpMk id="8" creationId="{DEB5F8EC-B7A0-2AD6-755F-25154756A9FA}"/>
          </ac:grpSpMkLst>
        </pc:grpChg>
        <pc:grpChg chg="add">
          <ac:chgData name="Maria Trevino Gonzalez" userId="S::m.tgonzalez@uwtsd.ac.uk::aa36a5e4-cd30-4109-a581-5f2fc96aeea0" providerId="AD" clId="Web-{B28CEA78-5CDD-B17B-62F9-3E4AFE272130}" dt="2026-04-27T07:40:13.653" v="3"/>
          <ac:grpSpMkLst>
            <pc:docMk/>
            <pc:sldMk cId="3200113053" sldId="1193"/>
            <ac:grpSpMk id="30" creationId="{F990094D-40C6-3786-BEA3-557A157DC0BD}"/>
          </ac:grpSpMkLst>
        </pc:grpChg>
        <pc:grpChg chg="add">
          <ac:chgData name="Maria Trevino Gonzalez" userId="S::m.tgonzalez@uwtsd.ac.uk::aa36a5e4-cd30-4109-a581-5f2fc96aeea0" providerId="AD" clId="Web-{B28CEA78-5CDD-B17B-62F9-3E4AFE272130}" dt="2026-04-27T07:40:48.233" v="4"/>
          <ac:grpSpMkLst>
            <pc:docMk/>
            <pc:sldMk cId="3200113053" sldId="1193"/>
            <ac:grpSpMk id="32" creationId="{996EA533-D61D-89A6-72EF-1767D5D4439B}"/>
          </ac:grpSpMkLst>
        </pc:grpChg>
        <pc:grpChg chg="add">
          <ac:chgData name="Maria Trevino Gonzalez" userId="S::m.tgonzalez@uwtsd.ac.uk::aa36a5e4-cd30-4109-a581-5f2fc96aeea0" providerId="AD" clId="Web-{B28CEA78-5CDD-B17B-62F9-3E4AFE272130}" dt="2026-04-27T07:40:58.858" v="5"/>
          <ac:grpSpMkLst>
            <pc:docMk/>
            <pc:sldMk cId="3200113053" sldId="1193"/>
            <ac:grpSpMk id="33" creationId="{3203D389-E181-5D67-C261-9ECED21C99CA}"/>
          </ac:grpSpMkLst>
        </pc:grpChg>
      </pc:sldChg>
      <pc:sldChg chg="modTransition">
        <pc:chgData name="Maria Trevino Gonzalez" userId="S::m.tgonzalez@uwtsd.ac.uk::aa36a5e4-cd30-4109-a581-5f2fc96aeea0" providerId="AD" clId="Web-{B28CEA78-5CDD-B17B-62F9-3E4AFE272130}" dt="2026-04-27T07:39:13.901" v="1"/>
        <pc:sldMkLst>
          <pc:docMk/>
          <pc:sldMk cId="3820078253" sldId="1194"/>
        </pc:sldMkLst>
      </pc:sldChg>
      <pc:sldChg chg="modTransition">
        <pc:chgData name="Maria Trevino Gonzalez" userId="S::m.tgonzalez@uwtsd.ac.uk::aa36a5e4-cd30-4109-a581-5f2fc96aeea0" providerId="AD" clId="Web-{B28CEA78-5CDD-B17B-62F9-3E4AFE272130}" dt="2026-04-27T07:39:13.901" v="1"/>
        <pc:sldMkLst>
          <pc:docMk/>
          <pc:sldMk cId="1906295896" sldId="1195"/>
        </pc:sldMkLst>
      </pc:sldChg>
      <pc:sldChg chg="modTransition">
        <pc:chgData name="Maria Trevino Gonzalez" userId="S::m.tgonzalez@uwtsd.ac.uk::aa36a5e4-cd30-4109-a581-5f2fc96aeea0" providerId="AD" clId="Web-{B28CEA78-5CDD-B17B-62F9-3E4AFE272130}" dt="2026-04-27T07:39:13.901" v="1"/>
        <pc:sldMkLst>
          <pc:docMk/>
          <pc:sldMk cId="1881443988" sldId="1196"/>
        </pc:sldMkLst>
      </pc:sldChg>
      <pc:sldChg chg="modTransition">
        <pc:chgData name="Maria Trevino Gonzalez" userId="S::m.tgonzalez@uwtsd.ac.uk::aa36a5e4-cd30-4109-a581-5f2fc96aeea0" providerId="AD" clId="Web-{B28CEA78-5CDD-B17B-62F9-3E4AFE272130}" dt="2026-04-27T07:39:13.901" v="1"/>
        <pc:sldMkLst>
          <pc:docMk/>
          <pc:sldMk cId="2541035152" sldId="1198"/>
        </pc:sldMkLst>
      </pc:sldChg>
      <pc:sldChg chg="modTransition">
        <pc:chgData name="Maria Trevino Gonzalez" userId="S::m.tgonzalez@uwtsd.ac.uk::aa36a5e4-cd30-4109-a581-5f2fc96aeea0" providerId="AD" clId="Web-{B28CEA78-5CDD-B17B-62F9-3E4AFE272130}" dt="2026-04-27T07:39:13.901" v="1"/>
        <pc:sldMkLst>
          <pc:docMk/>
          <pc:sldMk cId="994046924" sldId="1199"/>
        </pc:sldMkLst>
      </pc:sldChg>
      <pc:sldChg chg="modTransition">
        <pc:chgData name="Maria Trevino Gonzalez" userId="S::m.tgonzalez@uwtsd.ac.uk::aa36a5e4-cd30-4109-a581-5f2fc96aeea0" providerId="AD" clId="Web-{B28CEA78-5CDD-B17B-62F9-3E4AFE272130}" dt="2026-04-27T07:39:13.901" v="1"/>
        <pc:sldMkLst>
          <pc:docMk/>
          <pc:sldMk cId="103003895" sldId="1200"/>
        </pc:sldMkLst>
      </pc:sldChg>
      <pc:sldMasterChg chg="modTransition modSldLayout">
        <pc:chgData name="Maria Trevino Gonzalez" userId="S::m.tgonzalez@uwtsd.ac.uk::aa36a5e4-cd30-4109-a581-5f2fc96aeea0" providerId="AD" clId="Web-{B28CEA78-5CDD-B17B-62F9-3E4AFE272130}" dt="2026-04-27T07:39:13.901" v="1"/>
        <pc:sldMasterMkLst>
          <pc:docMk/>
          <pc:sldMasterMk cId="1531245445" sldId="2147483648"/>
        </pc:sldMasterMkLst>
        <pc:sldLayoutChg chg="modTransition">
          <pc:chgData name="Maria Trevino Gonzalez" userId="S::m.tgonzalez@uwtsd.ac.uk::aa36a5e4-cd30-4109-a581-5f2fc96aeea0" providerId="AD" clId="Web-{B28CEA78-5CDD-B17B-62F9-3E4AFE272130}" dt="2026-04-27T07:39:13.901" v="1"/>
          <pc:sldLayoutMkLst>
            <pc:docMk/>
            <pc:sldMasterMk cId="1531245445" sldId="2147483648"/>
            <pc:sldLayoutMk cId="478632071" sldId="2147483649"/>
          </pc:sldLayoutMkLst>
        </pc:sldLayoutChg>
        <pc:sldLayoutChg chg="modTransition">
          <pc:chgData name="Maria Trevino Gonzalez" userId="S::m.tgonzalez@uwtsd.ac.uk::aa36a5e4-cd30-4109-a581-5f2fc96aeea0" providerId="AD" clId="Web-{B28CEA78-5CDD-B17B-62F9-3E4AFE272130}" dt="2026-04-27T07:39:13.901" v="1"/>
          <pc:sldLayoutMkLst>
            <pc:docMk/>
            <pc:sldMasterMk cId="1531245445" sldId="2147483648"/>
            <pc:sldLayoutMk cId="2399250506" sldId="2147483650"/>
          </pc:sldLayoutMkLst>
        </pc:sldLayoutChg>
        <pc:sldLayoutChg chg="modTransition">
          <pc:chgData name="Maria Trevino Gonzalez" userId="S::m.tgonzalez@uwtsd.ac.uk::aa36a5e4-cd30-4109-a581-5f2fc96aeea0" providerId="AD" clId="Web-{B28CEA78-5CDD-B17B-62F9-3E4AFE272130}" dt="2026-04-27T07:39:13.901" v="1"/>
          <pc:sldLayoutMkLst>
            <pc:docMk/>
            <pc:sldMasterMk cId="1531245445" sldId="2147483648"/>
            <pc:sldLayoutMk cId="3257957734" sldId="2147483651"/>
          </pc:sldLayoutMkLst>
        </pc:sldLayoutChg>
        <pc:sldLayoutChg chg="modTransition">
          <pc:chgData name="Maria Trevino Gonzalez" userId="S::m.tgonzalez@uwtsd.ac.uk::aa36a5e4-cd30-4109-a581-5f2fc96aeea0" providerId="AD" clId="Web-{B28CEA78-5CDD-B17B-62F9-3E4AFE272130}" dt="2026-04-27T07:39:13.901" v="1"/>
          <pc:sldLayoutMkLst>
            <pc:docMk/>
            <pc:sldMasterMk cId="1531245445" sldId="2147483648"/>
            <pc:sldLayoutMk cId="2322380115" sldId="2147483652"/>
          </pc:sldLayoutMkLst>
        </pc:sldLayoutChg>
        <pc:sldLayoutChg chg="modTransition">
          <pc:chgData name="Maria Trevino Gonzalez" userId="S::m.tgonzalez@uwtsd.ac.uk::aa36a5e4-cd30-4109-a581-5f2fc96aeea0" providerId="AD" clId="Web-{B28CEA78-5CDD-B17B-62F9-3E4AFE272130}" dt="2026-04-27T07:39:13.901" v="1"/>
          <pc:sldLayoutMkLst>
            <pc:docMk/>
            <pc:sldMasterMk cId="1531245445" sldId="2147483648"/>
            <pc:sldLayoutMk cId="3235702550" sldId="2147483653"/>
          </pc:sldLayoutMkLst>
        </pc:sldLayoutChg>
        <pc:sldLayoutChg chg="modTransition">
          <pc:chgData name="Maria Trevino Gonzalez" userId="S::m.tgonzalez@uwtsd.ac.uk::aa36a5e4-cd30-4109-a581-5f2fc96aeea0" providerId="AD" clId="Web-{B28CEA78-5CDD-B17B-62F9-3E4AFE272130}" dt="2026-04-27T07:39:13.901" v="1"/>
          <pc:sldLayoutMkLst>
            <pc:docMk/>
            <pc:sldMasterMk cId="1531245445" sldId="2147483648"/>
            <pc:sldLayoutMk cId="4245542140" sldId="2147483654"/>
          </pc:sldLayoutMkLst>
        </pc:sldLayoutChg>
        <pc:sldLayoutChg chg="modTransition">
          <pc:chgData name="Maria Trevino Gonzalez" userId="S::m.tgonzalez@uwtsd.ac.uk::aa36a5e4-cd30-4109-a581-5f2fc96aeea0" providerId="AD" clId="Web-{B28CEA78-5CDD-B17B-62F9-3E4AFE272130}" dt="2026-04-27T07:39:13.901" v="1"/>
          <pc:sldLayoutMkLst>
            <pc:docMk/>
            <pc:sldMasterMk cId="1531245445" sldId="2147483648"/>
            <pc:sldLayoutMk cId="3711361875" sldId="2147483655"/>
          </pc:sldLayoutMkLst>
        </pc:sldLayoutChg>
        <pc:sldLayoutChg chg="modTransition">
          <pc:chgData name="Maria Trevino Gonzalez" userId="S::m.tgonzalez@uwtsd.ac.uk::aa36a5e4-cd30-4109-a581-5f2fc96aeea0" providerId="AD" clId="Web-{B28CEA78-5CDD-B17B-62F9-3E4AFE272130}" dt="2026-04-27T07:39:13.901" v="1"/>
          <pc:sldLayoutMkLst>
            <pc:docMk/>
            <pc:sldMasterMk cId="1531245445" sldId="2147483648"/>
            <pc:sldLayoutMk cId="2935418413" sldId="2147483656"/>
          </pc:sldLayoutMkLst>
        </pc:sldLayoutChg>
        <pc:sldLayoutChg chg="modTransition">
          <pc:chgData name="Maria Trevino Gonzalez" userId="S::m.tgonzalez@uwtsd.ac.uk::aa36a5e4-cd30-4109-a581-5f2fc96aeea0" providerId="AD" clId="Web-{B28CEA78-5CDD-B17B-62F9-3E4AFE272130}" dt="2026-04-27T07:39:13.901" v="1"/>
          <pc:sldLayoutMkLst>
            <pc:docMk/>
            <pc:sldMasterMk cId="1531245445" sldId="2147483648"/>
            <pc:sldLayoutMk cId="2142883648" sldId="2147483657"/>
          </pc:sldLayoutMkLst>
        </pc:sldLayoutChg>
        <pc:sldLayoutChg chg="modTransition">
          <pc:chgData name="Maria Trevino Gonzalez" userId="S::m.tgonzalez@uwtsd.ac.uk::aa36a5e4-cd30-4109-a581-5f2fc96aeea0" providerId="AD" clId="Web-{B28CEA78-5CDD-B17B-62F9-3E4AFE272130}" dt="2026-04-27T07:39:13.901" v="1"/>
          <pc:sldLayoutMkLst>
            <pc:docMk/>
            <pc:sldMasterMk cId="1531245445" sldId="2147483648"/>
            <pc:sldLayoutMk cId="2087271446" sldId="2147483658"/>
          </pc:sldLayoutMkLst>
        </pc:sldLayoutChg>
        <pc:sldLayoutChg chg="modTransition">
          <pc:chgData name="Maria Trevino Gonzalez" userId="S::m.tgonzalez@uwtsd.ac.uk::aa36a5e4-cd30-4109-a581-5f2fc96aeea0" providerId="AD" clId="Web-{B28CEA78-5CDD-B17B-62F9-3E4AFE272130}" dt="2026-04-27T07:39:13.901" v="1"/>
          <pc:sldLayoutMkLst>
            <pc:docMk/>
            <pc:sldMasterMk cId="1531245445" sldId="2147483648"/>
            <pc:sldLayoutMk cId="2504336284" sldId="2147483659"/>
          </pc:sldLayoutMkLst>
        </pc:sldLayoutChg>
      </pc:sldMasterChg>
      <pc:sldMasterChg chg="modTransition modSldLayout">
        <pc:chgData name="Maria Trevino Gonzalez" userId="S::m.tgonzalez@uwtsd.ac.uk::aa36a5e4-cd30-4109-a581-5f2fc96aeea0" providerId="AD" clId="Web-{B28CEA78-5CDD-B17B-62F9-3E4AFE272130}" dt="2026-04-27T07:39:13.901" v="1"/>
        <pc:sldMasterMkLst>
          <pc:docMk/>
          <pc:sldMasterMk cId="509104092" sldId="2147483660"/>
        </pc:sldMasterMkLst>
        <pc:sldLayoutChg chg="modTransition">
          <pc:chgData name="Maria Trevino Gonzalez" userId="S::m.tgonzalez@uwtsd.ac.uk::aa36a5e4-cd30-4109-a581-5f2fc96aeea0" providerId="AD" clId="Web-{B28CEA78-5CDD-B17B-62F9-3E4AFE272130}" dt="2026-04-27T07:39:13.901" v="1"/>
          <pc:sldLayoutMkLst>
            <pc:docMk/>
            <pc:sldMasterMk cId="509104092" sldId="2147483660"/>
            <pc:sldLayoutMk cId="3226961651" sldId="2147483661"/>
          </pc:sldLayoutMkLst>
        </pc:sldLayoutChg>
        <pc:sldLayoutChg chg="modTransition">
          <pc:chgData name="Maria Trevino Gonzalez" userId="S::m.tgonzalez@uwtsd.ac.uk::aa36a5e4-cd30-4109-a581-5f2fc96aeea0" providerId="AD" clId="Web-{B28CEA78-5CDD-B17B-62F9-3E4AFE272130}" dt="2026-04-27T07:39:13.901" v="1"/>
          <pc:sldLayoutMkLst>
            <pc:docMk/>
            <pc:sldMasterMk cId="509104092" sldId="2147483660"/>
            <pc:sldLayoutMk cId="2559846961" sldId="2147483662"/>
          </pc:sldLayoutMkLst>
        </pc:sldLayoutChg>
        <pc:sldLayoutChg chg="modTransition">
          <pc:chgData name="Maria Trevino Gonzalez" userId="S::m.tgonzalez@uwtsd.ac.uk::aa36a5e4-cd30-4109-a581-5f2fc96aeea0" providerId="AD" clId="Web-{B28CEA78-5CDD-B17B-62F9-3E4AFE272130}" dt="2026-04-27T07:39:13.901" v="1"/>
          <pc:sldLayoutMkLst>
            <pc:docMk/>
            <pc:sldMasterMk cId="509104092" sldId="2147483660"/>
            <pc:sldLayoutMk cId="1397922843" sldId="2147483663"/>
          </pc:sldLayoutMkLst>
        </pc:sldLayoutChg>
        <pc:sldLayoutChg chg="modTransition">
          <pc:chgData name="Maria Trevino Gonzalez" userId="S::m.tgonzalez@uwtsd.ac.uk::aa36a5e4-cd30-4109-a581-5f2fc96aeea0" providerId="AD" clId="Web-{B28CEA78-5CDD-B17B-62F9-3E4AFE272130}" dt="2026-04-27T07:39:13.901" v="1"/>
          <pc:sldLayoutMkLst>
            <pc:docMk/>
            <pc:sldMasterMk cId="509104092" sldId="2147483660"/>
            <pc:sldLayoutMk cId="1015047696" sldId="2147483664"/>
          </pc:sldLayoutMkLst>
        </pc:sldLayoutChg>
        <pc:sldLayoutChg chg="modTransition">
          <pc:chgData name="Maria Trevino Gonzalez" userId="S::m.tgonzalez@uwtsd.ac.uk::aa36a5e4-cd30-4109-a581-5f2fc96aeea0" providerId="AD" clId="Web-{B28CEA78-5CDD-B17B-62F9-3E4AFE272130}" dt="2026-04-27T07:39:13.901" v="1"/>
          <pc:sldLayoutMkLst>
            <pc:docMk/>
            <pc:sldMasterMk cId="509104092" sldId="2147483660"/>
            <pc:sldLayoutMk cId="3254424546" sldId="2147483665"/>
          </pc:sldLayoutMkLst>
        </pc:sldLayoutChg>
        <pc:sldLayoutChg chg="modTransition">
          <pc:chgData name="Maria Trevino Gonzalez" userId="S::m.tgonzalez@uwtsd.ac.uk::aa36a5e4-cd30-4109-a581-5f2fc96aeea0" providerId="AD" clId="Web-{B28CEA78-5CDD-B17B-62F9-3E4AFE272130}" dt="2026-04-27T07:39:13.901" v="1"/>
          <pc:sldLayoutMkLst>
            <pc:docMk/>
            <pc:sldMasterMk cId="509104092" sldId="2147483660"/>
            <pc:sldLayoutMk cId="909243197" sldId="2147483666"/>
          </pc:sldLayoutMkLst>
        </pc:sldLayoutChg>
        <pc:sldLayoutChg chg="modTransition">
          <pc:chgData name="Maria Trevino Gonzalez" userId="S::m.tgonzalez@uwtsd.ac.uk::aa36a5e4-cd30-4109-a581-5f2fc96aeea0" providerId="AD" clId="Web-{B28CEA78-5CDD-B17B-62F9-3E4AFE272130}" dt="2026-04-27T07:39:13.901" v="1"/>
          <pc:sldLayoutMkLst>
            <pc:docMk/>
            <pc:sldMasterMk cId="509104092" sldId="2147483660"/>
            <pc:sldLayoutMk cId="3858342677" sldId="2147483667"/>
          </pc:sldLayoutMkLst>
        </pc:sldLayoutChg>
        <pc:sldLayoutChg chg="modTransition">
          <pc:chgData name="Maria Trevino Gonzalez" userId="S::m.tgonzalez@uwtsd.ac.uk::aa36a5e4-cd30-4109-a581-5f2fc96aeea0" providerId="AD" clId="Web-{B28CEA78-5CDD-B17B-62F9-3E4AFE272130}" dt="2026-04-27T07:39:13.901" v="1"/>
          <pc:sldLayoutMkLst>
            <pc:docMk/>
            <pc:sldMasterMk cId="509104092" sldId="2147483660"/>
            <pc:sldLayoutMk cId="4149895886" sldId="2147483668"/>
          </pc:sldLayoutMkLst>
        </pc:sldLayoutChg>
        <pc:sldLayoutChg chg="modTransition">
          <pc:chgData name="Maria Trevino Gonzalez" userId="S::m.tgonzalez@uwtsd.ac.uk::aa36a5e4-cd30-4109-a581-5f2fc96aeea0" providerId="AD" clId="Web-{B28CEA78-5CDD-B17B-62F9-3E4AFE272130}" dt="2026-04-27T07:39:13.901" v="1"/>
          <pc:sldLayoutMkLst>
            <pc:docMk/>
            <pc:sldMasterMk cId="509104092" sldId="2147483660"/>
            <pc:sldLayoutMk cId="2767811847" sldId="2147483669"/>
          </pc:sldLayoutMkLst>
        </pc:sldLayoutChg>
        <pc:sldLayoutChg chg="modTransition">
          <pc:chgData name="Maria Trevino Gonzalez" userId="S::m.tgonzalez@uwtsd.ac.uk::aa36a5e4-cd30-4109-a581-5f2fc96aeea0" providerId="AD" clId="Web-{B28CEA78-5CDD-B17B-62F9-3E4AFE272130}" dt="2026-04-27T07:39:13.901" v="1"/>
          <pc:sldLayoutMkLst>
            <pc:docMk/>
            <pc:sldMasterMk cId="509104092" sldId="2147483660"/>
            <pc:sldLayoutMk cId="2449762007" sldId="2147483670"/>
          </pc:sldLayoutMkLst>
        </pc:sldLayoutChg>
        <pc:sldLayoutChg chg="modTransition">
          <pc:chgData name="Maria Trevino Gonzalez" userId="S::m.tgonzalez@uwtsd.ac.uk::aa36a5e4-cd30-4109-a581-5f2fc96aeea0" providerId="AD" clId="Web-{B28CEA78-5CDD-B17B-62F9-3E4AFE272130}" dt="2026-04-27T07:39:13.901" v="1"/>
          <pc:sldLayoutMkLst>
            <pc:docMk/>
            <pc:sldMasterMk cId="509104092" sldId="2147483660"/>
            <pc:sldLayoutMk cId="2218564827" sldId="2147483671"/>
          </pc:sldLayoutMkLst>
        </pc:sldLayoutChg>
        <pc:sldLayoutChg chg="modTransition">
          <pc:chgData name="Maria Trevino Gonzalez" userId="S::m.tgonzalez@uwtsd.ac.uk::aa36a5e4-cd30-4109-a581-5f2fc96aeea0" providerId="AD" clId="Web-{B28CEA78-5CDD-B17B-62F9-3E4AFE272130}" dt="2026-04-27T07:39:13.901" v="1"/>
          <pc:sldLayoutMkLst>
            <pc:docMk/>
            <pc:sldMasterMk cId="509104092" sldId="2147483660"/>
            <pc:sldLayoutMk cId="3568773314" sldId="2147483684"/>
          </pc:sldLayoutMkLst>
        </pc:sldLayoutChg>
      </pc:sldMasterChg>
      <pc:sldMasterChg chg="modTransition modSldLayout">
        <pc:chgData name="Maria Trevino Gonzalez" userId="S::m.tgonzalez@uwtsd.ac.uk::aa36a5e4-cd30-4109-a581-5f2fc96aeea0" providerId="AD" clId="Web-{B28CEA78-5CDD-B17B-62F9-3E4AFE272130}" dt="2026-04-27T07:39:13.901" v="1"/>
        <pc:sldMasterMkLst>
          <pc:docMk/>
          <pc:sldMasterMk cId="3803127932" sldId="2147483672"/>
        </pc:sldMasterMkLst>
        <pc:sldLayoutChg chg="modTransition">
          <pc:chgData name="Maria Trevino Gonzalez" userId="S::m.tgonzalez@uwtsd.ac.uk::aa36a5e4-cd30-4109-a581-5f2fc96aeea0" providerId="AD" clId="Web-{B28CEA78-5CDD-B17B-62F9-3E4AFE272130}" dt="2026-04-27T07:39:13.901" v="1"/>
          <pc:sldLayoutMkLst>
            <pc:docMk/>
            <pc:sldMasterMk cId="3803127932" sldId="2147483672"/>
            <pc:sldLayoutMk cId="2794411630" sldId="2147483673"/>
          </pc:sldLayoutMkLst>
        </pc:sldLayoutChg>
        <pc:sldLayoutChg chg="modTransition">
          <pc:chgData name="Maria Trevino Gonzalez" userId="S::m.tgonzalez@uwtsd.ac.uk::aa36a5e4-cd30-4109-a581-5f2fc96aeea0" providerId="AD" clId="Web-{B28CEA78-5CDD-B17B-62F9-3E4AFE272130}" dt="2026-04-27T07:39:13.901" v="1"/>
          <pc:sldLayoutMkLst>
            <pc:docMk/>
            <pc:sldMasterMk cId="3803127932" sldId="2147483672"/>
            <pc:sldLayoutMk cId="3958866114" sldId="2147483674"/>
          </pc:sldLayoutMkLst>
        </pc:sldLayoutChg>
        <pc:sldLayoutChg chg="modTransition">
          <pc:chgData name="Maria Trevino Gonzalez" userId="S::m.tgonzalez@uwtsd.ac.uk::aa36a5e4-cd30-4109-a581-5f2fc96aeea0" providerId="AD" clId="Web-{B28CEA78-5CDD-B17B-62F9-3E4AFE272130}" dt="2026-04-27T07:39:13.901" v="1"/>
          <pc:sldLayoutMkLst>
            <pc:docMk/>
            <pc:sldMasterMk cId="3803127932" sldId="2147483672"/>
            <pc:sldLayoutMk cId="1666408712" sldId="2147483675"/>
          </pc:sldLayoutMkLst>
        </pc:sldLayoutChg>
        <pc:sldLayoutChg chg="modTransition">
          <pc:chgData name="Maria Trevino Gonzalez" userId="S::m.tgonzalez@uwtsd.ac.uk::aa36a5e4-cd30-4109-a581-5f2fc96aeea0" providerId="AD" clId="Web-{B28CEA78-5CDD-B17B-62F9-3E4AFE272130}" dt="2026-04-27T07:39:13.901" v="1"/>
          <pc:sldLayoutMkLst>
            <pc:docMk/>
            <pc:sldMasterMk cId="3803127932" sldId="2147483672"/>
            <pc:sldLayoutMk cId="1884895379" sldId="2147483676"/>
          </pc:sldLayoutMkLst>
        </pc:sldLayoutChg>
        <pc:sldLayoutChg chg="modTransition">
          <pc:chgData name="Maria Trevino Gonzalez" userId="S::m.tgonzalez@uwtsd.ac.uk::aa36a5e4-cd30-4109-a581-5f2fc96aeea0" providerId="AD" clId="Web-{B28CEA78-5CDD-B17B-62F9-3E4AFE272130}" dt="2026-04-27T07:39:13.901" v="1"/>
          <pc:sldLayoutMkLst>
            <pc:docMk/>
            <pc:sldMasterMk cId="3803127932" sldId="2147483672"/>
            <pc:sldLayoutMk cId="377565565" sldId="2147483677"/>
          </pc:sldLayoutMkLst>
        </pc:sldLayoutChg>
        <pc:sldLayoutChg chg="modTransition">
          <pc:chgData name="Maria Trevino Gonzalez" userId="S::m.tgonzalez@uwtsd.ac.uk::aa36a5e4-cd30-4109-a581-5f2fc96aeea0" providerId="AD" clId="Web-{B28CEA78-5CDD-B17B-62F9-3E4AFE272130}" dt="2026-04-27T07:39:13.901" v="1"/>
          <pc:sldLayoutMkLst>
            <pc:docMk/>
            <pc:sldMasterMk cId="3803127932" sldId="2147483672"/>
            <pc:sldLayoutMk cId="3493861455" sldId="2147483678"/>
          </pc:sldLayoutMkLst>
        </pc:sldLayoutChg>
        <pc:sldLayoutChg chg="modTransition">
          <pc:chgData name="Maria Trevino Gonzalez" userId="S::m.tgonzalez@uwtsd.ac.uk::aa36a5e4-cd30-4109-a581-5f2fc96aeea0" providerId="AD" clId="Web-{B28CEA78-5CDD-B17B-62F9-3E4AFE272130}" dt="2026-04-27T07:39:13.901" v="1"/>
          <pc:sldLayoutMkLst>
            <pc:docMk/>
            <pc:sldMasterMk cId="3803127932" sldId="2147483672"/>
            <pc:sldLayoutMk cId="1473914984" sldId="2147483679"/>
          </pc:sldLayoutMkLst>
        </pc:sldLayoutChg>
        <pc:sldLayoutChg chg="modTransition">
          <pc:chgData name="Maria Trevino Gonzalez" userId="S::m.tgonzalez@uwtsd.ac.uk::aa36a5e4-cd30-4109-a581-5f2fc96aeea0" providerId="AD" clId="Web-{B28CEA78-5CDD-B17B-62F9-3E4AFE272130}" dt="2026-04-27T07:39:13.901" v="1"/>
          <pc:sldLayoutMkLst>
            <pc:docMk/>
            <pc:sldMasterMk cId="3803127932" sldId="2147483672"/>
            <pc:sldLayoutMk cId="718867752" sldId="2147483680"/>
          </pc:sldLayoutMkLst>
        </pc:sldLayoutChg>
        <pc:sldLayoutChg chg="modTransition">
          <pc:chgData name="Maria Trevino Gonzalez" userId="S::m.tgonzalez@uwtsd.ac.uk::aa36a5e4-cd30-4109-a581-5f2fc96aeea0" providerId="AD" clId="Web-{B28CEA78-5CDD-B17B-62F9-3E4AFE272130}" dt="2026-04-27T07:39:13.901" v="1"/>
          <pc:sldLayoutMkLst>
            <pc:docMk/>
            <pc:sldMasterMk cId="3803127932" sldId="2147483672"/>
            <pc:sldLayoutMk cId="3648392398" sldId="2147483681"/>
          </pc:sldLayoutMkLst>
        </pc:sldLayoutChg>
        <pc:sldLayoutChg chg="modTransition">
          <pc:chgData name="Maria Trevino Gonzalez" userId="S::m.tgonzalez@uwtsd.ac.uk::aa36a5e4-cd30-4109-a581-5f2fc96aeea0" providerId="AD" clId="Web-{B28CEA78-5CDD-B17B-62F9-3E4AFE272130}" dt="2026-04-27T07:39:13.901" v="1"/>
          <pc:sldLayoutMkLst>
            <pc:docMk/>
            <pc:sldMasterMk cId="3803127932" sldId="2147483672"/>
            <pc:sldLayoutMk cId="575653634" sldId="2147483682"/>
          </pc:sldLayoutMkLst>
        </pc:sldLayoutChg>
        <pc:sldLayoutChg chg="modTransition">
          <pc:chgData name="Maria Trevino Gonzalez" userId="S::m.tgonzalez@uwtsd.ac.uk::aa36a5e4-cd30-4109-a581-5f2fc96aeea0" providerId="AD" clId="Web-{B28CEA78-5CDD-B17B-62F9-3E4AFE272130}" dt="2026-04-27T07:39:13.901" v="1"/>
          <pc:sldLayoutMkLst>
            <pc:docMk/>
            <pc:sldMasterMk cId="3803127932" sldId="2147483672"/>
            <pc:sldLayoutMk cId="1980901876" sldId="2147483683"/>
          </pc:sldLayoutMkLst>
        </pc:sldLayoutChg>
      </pc:sldMasterChg>
      <pc:sldMasterChg chg="modTransition modSldLayout">
        <pc:chgData name="Maria Trevino Gonzalez" userId="S::m.tgonzalez@uwtsd.ac.uk::aa36a5e4-cd30-4109-a581-5f2fc96aeea0" providerId="AD" clId="Web-{B28CEA78-5CDD-B17B-62F9-3E4AFE272130}" dt="2026-04-27T07:39:13.901" v="1"/>
        <pc:sldMasterMkLst>
          <pc:docMk/>
          <pc:sldMasterMk cId="335883146" sldId="2147483685"/>
        </pc:sldMasterMkLst>
        <pc:sldLayoutChg chg="modTransition">
          <pc:chgData name="Maria Trevino Gonzalez" userId="S::m.tgonzalez@uwtsd.ac.uk::aa36a5e4-cd30-4109-a581-5f2fc96aeea0" providerId="AD" clId="Web-{B28CEA78-5CDD-B17B-62F9-3E4AFE272130}" dt="2026-04-27T07:39:13.901" v="1"/>
          <pc:sldLayoutMkLst>
            <pc:docMk/>
            <pc:sldMasterMk cId="335883146" sldId="2147483685"/>
            <pc:sldLayoutMk cId="3369488452" sldId="2147483686"/>
          </pc:sldLayoutMkLst>
        </pc:sldLayoutChg>
        <pc:sldLayoutChg chg="modTransition">
          <pc:chgData name="Maria Trevino Gonzalez" userId="S::m.tgonzalez@uwtsd.ac.uk::aa36a5e4-cd30-4109-a581-5f2fc96aeea0" providerId="AD" clId="Web-{B28CEA78-5CDD-B17B-62F9-3E4AFE272130}" dt="2026-04-27T07:39:13.901" v="1"/>
          <pc:sldLayoutMkLst>
            <pc:docMk/>
            <pc:sldMasterMk cId="335883146" sldId="2147483685"/>
            <pc:sldLayoutMk cId="851268798" sldId="2147483687"/>
          </pc:sldLayoutMkLst>
        </pc:sldLayoutChg>
        <pc:sldLayoutChg chg="modTransition">
          <pc:chgData name="Maria Trevino Gonzalez" userId="S::m.tgonzalez@uwtsd.ac.uk::aa36a5e4-cd30-4109-a581-5f2fc96aeea0" providerId="AD" clId="Web-{B28CEA78-5CDD-B17B-62F9-3E4AFE272130}" dt="2026-04-27T07:39:13.901" v="1"/>
          <pc:sldLayoutMkLst>
            <pc:docMk/>
            <pc:sldMasterMk cId="335883146" sldId="2147483685"/>
            <pc:sldLayoutMk cId="2239429872" sldId="2147483688"/>
          </pc:sldLayoutMkLst>
        </pc:sldLayoutChg>
        <pc:sldLayoutChg chg="modTransition">
          <pc:chgData name="Maria Trevino Gonzalez" userId="S::m.tgonzalez@uwtsd.ac.uk::aa36a5e4-cd30-4109-a581-5f2fc96aeea0" providerId="AD" clId="Web-{B28CEA78-5CDD-B17B-62F9-3E4AFE272130}" dt="2026-04-27T07:39:13.901" v="1"/>
          <pc:sldLayoutMkLst>
            <pc:docMk/>
            <pc:sldMasterMk cId="335883146" sldId="2147483685"/>
            <pc:sldLayoutMk cId="2222504461" sldId="2147483689"/>
          </pc:sldLayoutMkLst>
        </pc:sldLayoutChg>
        <pc:sldLayoutChg chg="modTransition">
          <pc:chgData name="Maria Trevino Gonzalez" userId="S::m.tgonzalez@uwtsd.ac.uk::aa36a5e4-cd30-4109-a581-5f2fc96aeea0" providerId="AD" clId="Web-{B28CEA78-5CDD-B17B-62F9-3E4AFE272130}" dt="2026-04-27T07:39:13.901" v="1"/>
          <pc:sldLayoutMkLst>
            <pc:docMk/>
            <pc:sldMasterMk cId="335883146" sldId="2147483685"/>
            <pc:sldLayoutMk cId="3094186468" sldId="2147483690"/>
          </pc:sldLayoutMkLst>
        </pc:sldLayoutChg>
        <pc:sldLayoutChg chg="modTransition">
          <pc:chgData name="Maria Trevino Gonzalez" userId="S::m.tgonzalez@uwtsd.ac.uk::aa36a5e4-cd30-4109-a581-5f2fc96aeea0" providerId="AD" clId="Web-{B28CEA78-5CDD-B17B-62F9-3E4AFE272130}" dt="2026-04-27T07:39:13.901" v="1"/>
          <pc:sldLayoutMkLst>
            <pc:docMk/>
            <pc:sldMasterMk cId="335883146" sldId="2147483685"/>
            <pc:sldLayoutMk cId="2824820149" sldId="2147483691"/>
          </pc:sldLayoutMkLst>
        </pc:sldLayoutChg>
        <pc:sldLayoutChg chg="modTransition">
          <pc:chgData name="Maria Trevino Gonzalez" userId="S::m.tgonzalez@uwtsd.ac.uk::aa36a5e4-cd30-4109-a581-5f2fc96aeea0" providerId="AD" clId="Web-{B28CEA78-5CDD-B17B-62F9-3E4AFE272130}" dt="2026-04-27T07:39:13.901" v="1"/>
          <pc:sldLayoutMkLst>
            <pc:docMk/>
            <pc:sldMasterMk cId="335883146" sldId="2147483685"/>
            <pc:sldLayoutMk cId="4276392901" sldId="2147483692"/>
          </pc:sldLayoutMkLst>
        </pc:sldLayoutChg>
        <pc:sldLayoutChg chg="modTransition">
          <pc:chgData name="Maria Trevino Gonzalez" userId="S::m.tgonzalez@uwtsd.ac.uk::aa36a5e4-cd30-4109-a581-5f2fc96aeea0" providerId="AD" clId="Web-{B28CEA78-5CDD-B17B-62F9-3E4AFE272130}" dt="2026-04-27T07:39:13.901" v="1"/>
          <pc:sldLayoutMkLst>
            <pc:docMk/>
            <pc:sldMasterMk cId="335883146" sldId="2147483685"/>
            <pc:sldLayoutMk cId="3635400553" sldId="2147483693"/>
          </pc:sldLayoutMkLst>
        </pc:sldLayoutChg>
        <pc:sldLayoutChg chg="modTransition">
          <pc:chgData name="Maria Trevino Gonzalez" userId="S::m.tgonzalez@uwtsd.ac.uk::aa36a5e4-cd30-4109-a581-5f2fc96aeea0" providerId="AD" clId="Web-{B28CEA78-5CDD-B17B-62F9-3E4AFE272130}" dt="2026-04-27T07:39:13.901" v="1"/>
          <pc:sldLayoutMkLst>
            <pc:docMk/>
            <pc:sldMasterMk cId="335883146" sldId="2147483685"/>
            <pc:sldLayoutMk cId="3887253189" sldId="2147483694"/>
          </pc:sldLayoutMkLst>
        </pc:sldLayoutChg>
        <pc:sldLayoutChg chg="modTransition">
          <pc:chgData name="Maria Trevino Gonzalez" userId="S::m.tgonzalez@uwtsd.ac.uk::aa36a5e4-cd30-4109-a581-5f2fc96aeea0" providerId="AD" clId="Web-{B28CEA78-5CDD-B17B-62F9-3E4AFE272130}" dt="2026-04-27T07:39:13.901" v="1"/>
          <pc:sldLayoutMkLst>
            <pc:docMk/>
            <pc:sldMasterMk cId="335883146" sldId="2147483685"/>
            <pc:sldLayoutMk cId="2643859374" sldId="2147483695"/>
          </pc:sldLayoutMkLst>
        </pc:sldLayoutChg>
        <pc:sldLayoutChg chg="modTransition">
          <pc:chgData name="Maria Trevino Gonzalez" userId="S::m.tgonzalez@uwtsd.ac.uk::aa36a5e4-cd30-4109-a581-5f2fc96aeea0" providerId="AD" clId="Web-{B28CEA78-5CDD-B17B-62F9-3E4AFE272130}" dt="2026-04-27T07:39:13.901" v="1"/>
          <pc:sldLayoutMkLst>
            <pc:docMk/>
            <pc:sldMasterMk cId="335883146" sldId="2147483685"/>
            <pc:sldLayoutMk cId="2499698908" sldId="2147483696"/>
          </pc:sldLayoutMkLst>
        </pc:sldLayoutChg>
        <pc:sldLayoutChg chg="modTransition">
          <pc:chgData name="Maria Trevino Gonzalez" userId="S::m.tgonzalez@uwtsd.ac.uk::aa36a5e4-cd30-4109-a581-5f2fc96aeea0" providerId="AD" clId="Web-{B28CEA78-5CDD-B17B-62F9-3E4AFE272130}" dt="2026-04-27T07:39:13.901" v="1"/>
          <pc:sldLayoutMkLst>
            <pc:docMk/>
            <pc:sldMasterMk cId="335883146" sldId="2147483685"/>
            <pc:sldLayoutMk cId="2122301134" sldId="2147483697"/>
          </pc:sldLayoutMkLst>
        </pc:sldLayoutChg>
        <pc:sldLayoutChg chg="modTransition">
          <pc:chgData name="Maria Trevino Gonzalez" userId="S::m.tgonzalez@uwtsd.ac.uk::aa36a5e4-cd30-4109-a581-5f2fc96aeea0" providerId="AD" clId="Web-{B28CEA78-5CDD-B17B-62F9-3E4AFE272130}" dt="2026-04-27T07:39:13.901" v="1"/>
          <pc:sldLayoutMkLst>
            <pc:docMk/>
            <pc:sldMasterMk cId="335883146" sldId="2147483685"/>
            <pc:sldLayoutMk cId="2221123935" sldId="2147483698"/>
          </pc:sldLayoutMkLst>
        </pc:sldLayoutChg>
      </pc:sldMasterChg>
    </pc:docChg>
  </pc:docChgLst>
  <pc:docChgLst>
    <pc:chgData name="Maria Trevino Gonzalez" userId="aa36a5e4-cd30-4109-a581-5f2fc96aeea0" providerId="ADAL" clId="{7C7B4D59-86A3-4B3D-94F3-979EB82E38A9}"/>
    <pc:docChg chg="undo redo custSel addSld delSld modSld sldOrd">
      <pc:chgData name="Maria Trevino Gonzalez" userId="aa36a5e4-cd30-4109-a581-5f2fc96aeea0" providerId="ADAL" clId="{7C7B4D59-86A3-4B3D-94F3-979EB82E38A9}" dt="2026-04-26T18:43:20.063" v="6509" actId="20577"/>
      <pc:docMkLst>
        <pc:docMk/>
      </pc:docMkLst>
      <pc:sldChg chg="modSp del mod">
        <pc:chgData name="Maria Trevino Gonzalez" userId="aa36a5e4-cd30-4109-a581-5f2fc96aeea0" providerId="ADAL" clId="{7C7B4D59-86A3-4B3D-94F3-979EB82E38A9}" dt="2026-04-26T17:06:05.269" v="5789" actId="47"/>
        <pc:sldMkLst>
          <pc:docMk/>
          <pc:sldMk cId="0" sldId="256"/>
        </pc:sldMkLst>
      </pc:sldChg>
      <pc:sldChg chg="modSp mod">
        <pc:chgData name="Maria Trevino Gonzalez" userId="aa36a5e4-cd30-4109-a581-5f2fc96aeea0" providerId="ADAL" clId="{7C7B4D59-86A3-4B3D-94F3-979EB82E38A9}" dt="2026-04-26T15:59:23.692" v="4958" actId="20577"/>
        <pc:sldMkLst>
          <pc:docMk/>
          <pc:sldMk cId="2419026875" sldId="1099"/>
        </pc:sldMkLst>
        <pc:spChg chg="mod">
          <ac:chgData name="Maria Trevino Gonzalez" userId="aa36a5e4-cd30-4109-a581-5f2fc96aeea0" providerId="ADAL" clId="{7C7B4D59-86A3-4B3D-94F3-979EB82E38A9}" dt="2026-04-26T15:59:23.692" v="4958" actId="20577"/>
          <ac:spMkLst>
            <pc:docMk/>
            <pc:sldMk cId="2419026875" sldId="1099"/>
            <ac:spMk id="5" creationId="{E4B42C61-4AB7-584A-BDB4-F0866E6834AF}"/>
          </ac:spMkLst>
        </pc:spChg>
      </pc:sldChg>
      <pc:sldChg chg="del">
        <pc:chgData name="Maria Trevino Gonzalez" userId="aa36a5e4-cd30-4109-a581-5f2fc96aeea0" providerId="ADAL" clId="{7C7B4D59-86A3-4B3D-94F3-979EB82E38A9}" dt="2026-04-26T17:06:05.269" v="5789" actId="47"/>
        <pc:sldMkLst>
          <pc:docMk/>
          <pc:sldMk cId="3465992051" sldId="1117"/>
        </pc:sldMkLst>
      </pc:sldChg>
      <pc:sldChg chg="delSp modSp del mod delAnim">
        <pc:chgData name="Maria Trevino Gonzalez" userId="aa36a5e4-cd30-4109-a581-5f2fc96aeea0" providerId="ADAL" clId="{7C7B4D59-86A3-4B3D-94F3-979EB82E38A9}" dt="2026-04-26T17:06:05.269" v="5789" actId="47"/>
        <pc:sldMkLst>
          <pc:docMk/>
          <pc:sldMk cId="4207542553" sldId="1120"/>
        </pc:sldMkLst>
      </pc:sldChg>
      <pc:sldChg chg="del mod modShow">
        <pc:chgData name="Maria Trevino Gonzalez" userId="aa36a5e4-cd30-4109-a581-5f2fc96aeea0" providerId="ADAL" clId="{7C7B4D59-86A3-4B3D-94F3-979EB82E38A9}" dt="2026-04-26T17:06:05.269" v="5789" actId="47"/>
        <pc:sldMkLst>
          <pc:docMk/>
          <pc:sldMk cId="1718754309" sldId="1123"/>
        </pc:sldMkLst>
      </pc:sldChg>
      <pc:sldChg chg="delSp modSp del mod">
        <pc:chgData name="Maria Trevino Gonzalez" userId="aa36a5e4-cd30-4109-a581-5f2fc96aeea0" providerId="ADAL" clId="{7C7B4D59-86A3-4B3D-94F3-979EB82E38A9}" dt="2026-04-26T15:06:16.961" v="3696" actId="47"/>
        <pc:sldMkLst>
          <pc:docMk/>
          <pc:sldMk cId="3888657079" sldId="1130"/>
        </pc:sldMkLst>
      </pc:sldChg>
      <pc:sldChg chg="del">
        <pc:chgData name="Maria Trevino Gonzalez" userId="aa36a5e4-cd30-4109-a581-5f2fc96aeea0" providerId="ADAL" clId="{7C7B4D59-86A3-4B3D-94F3-979EB82E38A9}" dt="2026-04-26T17:06:05.269" v="5789" actId="47"/>
        <pc:sldMkLst>
          <pc:docMk/>
          <pc:sldMk cId="3242775108" sldId="1131"/>
        </pc:sldMkLst>
      </pc:sldChg>
      <pc:sldChg chg="modSp del mod">
        <pc:chgData name="Maria Trevino Gonzalez" userId="aa36a5e4-cd30-4109-a581-5f2fc96aeea0" providerId="ADAL" clId="{7C7B4D59-86A3-4B3D-94F3-979EB82E38A9}" dt="2026-04-26T17:06:05.269" v="5789" actId="47"/>
        <pc:sldMkLst>
          <pc:docMk/>
          <pc:sldMk cId="443663702" sldId="1134"/>
        </pc:sldMkLst>
      </pc:sldChg>
      <pc:sldChg chg="del">
        <pc:chgData name="Maria Trevino Gonzalez" userId="aa36a5e4-cd30-4109-a581-5f2fc96aeea0" providerId="ADAL" clId="{7C7B4D59-86A3-4B3D-94F3-979EB82E38A9}" dt="2026-04-26T17:06:05.269" v="5789" actId="47"/>
        <pc:sldMkLst>
          <pc:docMk/>
          <pc:sldMk cId="1091082897" sldId="1135"/>
        </pc:sldMkLst>
      </pc:sldChg>
      <pc:sldChg chg="del mod modShow">
        <pc:chgData name="Maria Trevino Gonzalez" userId="aa36a5e4-cd30-4109-a581-5f2fc96aeea0" providerId="ADAL" clId="{7C7B4D59-86A3-4B3D-94F3-979EB82E38A9}" dt="2026-04-26T17:06:05.269" v="5789" actId="47"/>
        <pc:sldMkLst>
          <pc:docMk/>
          <pc:sldMk cId="2289087058" sldId="1138"/>
        </pc:sldMkLst>
      </pc:sldChg>
      <pc:sldChg chg="modSp add del mod">
        <pc:chgData name="Maria Trevino Gonzalez" userId="aa36a5e4-cd30-4109-a581-5f2fc96aeea0" providerId="ADAL" clId="{7C7B4D59-86A3-4B3D-94F3-979EB82E38A9}" dt="2026-04-26T17:29:31.847" v="6475" actId="20577"/>
        <pc:sldMkLst>
          <pc:docMk/>
          <pc:sldMk cId="2435576136" sldId="1139"/>
        </pc:sldMkLst>
        <pc:graphicFrameChg chg="modGraphic">
          <ac:chgData name="Maria Trevino Gonzalez" userId="aa36a5e4-cd30-4109-a581-5f2fc96aeea0" providerId="ADAL" clId="{7C7B4D59-86A3-4B3D-94F3-979EB82E38A9}" dt="2026-04-26T17:29:31.847" v="6475" actId="20577"/>
          <ac:graphicFrameMkLst>
            <pc:docMk/>
            <pc:sldMk cId="2435576136" sldId="1139"/>
            <ac:graphicFrameMk id="3" creationId="{6A8448AA-1BC3-3900-054F-2D2012F58012}"/>
          </ac:graphicFrameMkLst>
        </pc:graphicFrameChg>
      </pc:sldChg>
      <pc:sldChg chg="addSp modSp del mod modAnim">
        <pc:chgData name="Maria Trevino Gonzalez" userId="aa36a5e4-cd30-4109-a581-5f2fc96aeea0" providerId="ADAL" clId="{7C7B4D59-86A3-4B3D-94F3-979EB82E38A9}" dt="2026-04-26T17:06:05.269" v="5789" actId="47"/>
        <pc:sldMkLst>
          <pc:docMk/>
          <pc:sldMk cId="854311284" sldId="1140"/>
        </pc:sldMkLst>
      </pc:sldChg>
      <pc:sldChg chg="addSp modSp del mod modAnim">
        <pc:chgData name="Maria Trevino Gonzalez" userId="aa36a5e4-cd30-4109-a581-5f2fc96aeea0" providerId="ADAL" clId="{7C7B4D59-86A3-4B3D-94F3-979EB82E38A9}" dt="2026-04-26T17:06:05.269" v="5789" actId="47"/>
        <pc:sldMkLst>
          <pc:docMk/>
          <pc:sldMk cId="466450987" sldId="1141"/>
        </pc:sldMkLst>
      </pc:sldChg>
      <pc:sldChg chg="del mod modShow">
        <pc:chgData name="Maria Trevino Gonzalez" userId="aa36a5e4-cd30-4109-a581-5f2fc96aeea0" providerId="ADAL" clId="{7C7B4D59-86A3-4B3D-94F3-979EB82E38A9}" dt="2026-04-26T17:06:05.269" v="5789" actId="47"/>
        <pc:sldMkLst>
          <pc:docMk/>
          <pc:sldMk cId="2551885061" sldId="1142"/>
        </pc:sldMkLst>
      </pc:sldChg>
      <pc:sldChg chg="del mod modShow">
        <pc:chgData name="Maria Trevino Gonzalez" userId="aa36a5e4-cd30-4109-a581-5f2fc96aeea0" providerId="ADAL" clId="{7C7B4D59-86A3-4B3D-94F3-979EB82E38A9}" dt="2026-04-26T17:06:05.269" v="5789" actId="47"/>
        <pc:sldMkLst>
          <pc:docMk/>
          <pc:sldMk cId="152303840" sldId="1143"/>
        </pc:sldMkLst>
      </pc:sldChg>
      <pc:sldChg chg="del">
        <pc:chgData name="Maria Trevino Gonzalez" userId="aa36a5e4-cd30-4109-a581-5f2fc96aeea0" providerId="ADAL" clId="{7C7B4D59-86A3-4B3D-94F3-979EB82E38A9}" dt="2026-04-26T17:06:05.269" v="5789" actId="47"/>
        <pc:sldMkLst>
          <pc:docMk/>
          <pc:sldMk cId="303142835" sldId="1152"/>
        </pc:sldMkLst>
      </pc:sldChg>
      <pc:sldChg chg="addSp modSp mod ord">
        <pc:chgData name="Maria Trevino Gonzalez" userId="aa36a5e4-cd30-4109-a581-5f2fc96aeea0" providerId="ADAL" clId="{7C7B4D59-86A3-4B3D-94F3-979EB82E38A9}" dt="2026-04-26T15:58:52.196" v="4948" actId="114"/>
        <pc:sldMkLst>
          <pc:docMk/>
          <pc:sldMk cId="341947662" sldId="1182"/>
        </pc:sldMkLst>
        <pc:spChg chg="add mod">
          <ac:chgData name="Maria Trevino Gonzalez" userId="aa36a5e4-cd30-4109-a581-5f2fc96aeea0" providerId="ADAL" clId="{7C7B4D59-86A3-4B3D-94F3-979EB82E38A9}" dt="2026-04-26T15:58:52.196" v="4948" actId="114"/>
          <ac:spMkLst>
            <pc:docMk/>
            <pc:sldMk cId="341947662" sldId="1182"/>
            <ac:spMk id="3" creationId="{E1C27B05-2D4D-41F6-1F3C-1B4EE5388401}"/>
          </ac:spMkLst>
        </pc:spChg>
        <pc:graphicFrameChg chg="mod modGraphic">
          <ac:chgData name="Maria Trevino Gonzalez" userId="aa36a5e4-cd30-4109-a581-5f2fc96aeea0" providerId="ADAL" clId="{7C7B4D59-86A3-4B3D-94F3-979EB82E38A9}" dt="2026-04-26T15:20:03.450" v="4018" actId="20577"/>
          <ac:graphicFrameMkLst>
            <pc:docMk/>
            <pc:sldMk cId="341947662" sldId="1182"/>
            <ac:graphicFrameMk id="2" creationId="{5C897D9E-3DCE-91B5-A0B9-C33C0726F2D3}"/>
          </ac:graphicFrameMkLst>
        </pc:graphicFrameChg>
      </pc:sldChg>
      <pc:sldChg chg="addSp delSp modSp new mod modClrScheme chgLayout modNotesTx">
        <pc:chgData name="Maria Trevino Gonzalez" userId="aa36a5e4-cd30-4109-a581-5f2fc96aeea0" providerId="ADAL" clId="{7C7B4D59-86A3-4B3D-94F3-979EB82E38A9}" dt="2026-04-26T17:22:38.121" v="6031" actId="20577"/>
        <pc:sldMkLst>
          <pc:docMk/>
          <pc:sldMk cId="1679824779" sldId="1184"/>
        </pc:sldMkLst>
        <pc:spChg chg="add mod">
          <ac:chgData name="Maria Trevino Gonzalez" userId="aa36a5e4-cd30-4109-a581-5f2fc96aeea0" providerId="ADAL" clId="{7C7B4D59-86A3-4B3D-94F3-979EB82E38A9}" dt="2026-04-26T15:13:19.592" v="3887" actId="27636"/>
          <ac:spMkLst>
            <pc:docMk/>
            <pc:sldMk cId="1679824779" sldId="1184"/>
            <ac:spMk id="2" creationId="{D9B81C5E-15AC-D523-2DD7-9C3CF827E8F9}"/>
          </ac:spMkLst>
        </pc:spChg>
        <pc:spChg chg="add del mod">
          <ac:chgData name="Maria Trevino Gonzalez" userId="aa36a5e4-cd30-4109-a581-5f2fc96aeea0" providerId="ADAL" clId="{7C7B4D59-86A3-4B3D-94F3-979EB82E38A9}" dt="2026-04-26T15:04:57.560" v="3663" actId="478"/>
          <ac:spMkLst>
            <pc:docMk/>
            <pc:sldMk cId="1679824779" sldId="1184"/>
            <ac:spMk id="8" creationId="{596DFC6C-F3E5-02C4-AD51-AF0F6D398638}"/>
          </ac:spMkLst>
        </pc:spChg>
        <pc:picChg chg="add mod modCrop">
          <ac:chgData name="Maria Trevino Gonzalez" userId="aa36a5e4-cd30-4109-a581-5f2fc96aeea0" providerId="ADAL" clId="{7C7B4D59-86A3-4B3D-94F3-979EB82E38A9}" dt="2026-04-26T15:04:38.563" v="3662" actId="14826"/>
          <ac:picMkLst>
            <pc:docMk/>
            <pc:sldMk cId="1679824779" sldId="1184"/>
            <ac:picMk id="3" creationId="{0BECD5FB-AA57-09E4-ED28-44A0BAB87B96}"/>
          </ac:picMkLst>
        </pc:picChg>
      </pc:sldChg>
      <pc:sldChg chg="addSp modSp new del mod modAnim modNotesTx">
        <pc:chgData name="Maria Trevino Gonzalez" userId="aa36a5e4-cd30-4109-a581-5f2fc96aeea0" providerId="ADAL" clId="{7C7B4D59-86A3-4B3D-94F3-979EB82E38A9}" dt="2026-04-26T17:06:05.269" v="5789" actId="47"/>
        <pc:sldMkLst>
          <pc:docMk/>
          <pc:sldMk cId="445532078" sldId="1185"/>
        </pc:sldMkLst>
      </pc:sldChg>
      <pc:sldChg chg="addSp delSp modSp new del mod ord modNotesTx">
        <pc:chgData name="Maria Trevino Gonzalez" userId="aa36a5e4-cd30-4109-a581-5f2fc96aeea0" providerId="ADAL" clId="{7C7B4D59-86A3-4B3D-94F3-979EB82E38A9}" dt="2026-04-26T17:06:05.269" v="5789" actId="47"/>
        <pc:sldMkLst>
          <pc:docMk/>
          <pc:sldMk cId="3605729958" sldId="1186"/>
        </pc:sldMkLst>
      </pc:sldChg>
      <pc:sldChg chg="addSp modSp new del mod modAnim modNotesTx">
        <pc:chgData name="Maria Trevino Gonzalez" userId="aa36a5e4-cd30-4109-a581-5f2fc96aeea0" providerId="ADAL" clId="{7C7B4D59-86A3-4B3D-94F3-979EB82E38A9}" dt="2026-04-26T17:06:05.269" v="5789" actId="47"/>
        <pc:sldMkLst>
          <pc:docMk/>
          <pc:sldMk cId="23717431" sldId="1187"/>
        </pc:sldMkLst>
      </pc:sldChg>
      <pc:sldChg chg="addSp modSp new del mod modAnim">
        <pc:chgData name="Maria Trevino Gonzalez" userId="aa36a5e4-cd30-4109-a581-5f2fc96aeea0" providerId="ADAL" clId="{7C7B4D59-86A3-4B3D-94F3-979EB82E38A9}" dt="2026-04-26T17:06:05.269" v="5789" actId="47"/>
        <pc:sldMkLst>
          <pc:docMk/>
          <pc:sldMk cId="324885257" sldId="1188"/>
        </pc:sldMkLst>
      </pc:sldChg>
      <pc:sldChg chg="addSp delSp modSp add del mod ord delAnim">
        <pc:chgData name="Maria Trevino Gonzalez" userId="aa36a5e4-cd30-4109-a581-5f2fc96aeea0" providerId="ADAL" clId="{7C7B4D59-86A3-4B3D-94F3-979EB82E38A9}" dt="2026-04-26T17:06:05.269" v="5789" actId="47"/>
        <pc:sldMkLst>
          <pc:docMk/>
          <pc:sldMk cId="784351480" sldId="1189"/>
        </pc:sldMkLst>
      </pc:sldChg>
      <pc:sldChg chg="modSp add del mod setBg">
        <pc:chgData name="Maria Trevino Gonzalez" userId="aa36a5e4-cd30-4109-a581-5f2fc96aeea0" providerId="ADAL" clId="{7C7B4D59-86A3-4B3D-94F3-979EB82E38A9}" dt="2026-04-26T14:46:53.619" v="3661" actId="1076"/>
        <pc:sldMkLst>
          <pc:docMk/>
          <pc:sldMk cId="1840208590" sldId="1190"/>
        </pc:sldMkLst>
        <pc:spChg chg="mod">
          <ac:chgData name="Maria Trevino Gonzalez" userId="aa36a5e4-cd30-4109-a581-5f2fc96aeea0" providerId="ADAL" clId="{7C7B4D59-86A3-4B3D-94F3-979EB82E38A9}" dt="2026-04-26T14:46:53.619" v="3661" actId="1076"/>
          <ac:spMkLst>
            <pc:docMk/>
            <pc:sldMk cId="1840208590" sldId="1190"/>
            <ac:spMk id="2" creationId="{FC6E2095-8C33-8A1A-C553-629CD1559770}"/>
          </ac:spMkLst>
        </pc:spChg>
        <pc:graphicFrameChg chg="mod modGraphic">
          <ac:chgData name="Maria Trevino Gonzalez" userId="aa36a5e4-cd30-4109-a581-5f2fc96aeea0" providerId="ADAL" clId="{7C7B4D59-86A3-4B3D-94F3-979EB82E38A9}" dt="2026-04-26T14:46:32.191" v="3660" actId="207"/>
          <ac:graphicFrameMkLst>
            <pc:docMk/>
            <pc:sldMk cId="1840208590" sldId="1190"/>
            <ac:graphicFrameMk id="5" creationId="{763FD431-33F7-2AEE-A06B-7D3603D74A25}"/>
          </ac:graphicFrameMkLst>
        </pc:graphicFrameChg>
      </pc:sldChg>
      <pc:sldChg chg="add del">
        <pc:chgData name="Maria Trevino Gonzalez" userId="aa36a5e4-cd30-4109-a581-5f2fc96aeea0" providerId="ADAL" clId="{7C7B4D59-86A3-4B3D-94F3-979EB82E38A9}" dt="2026-04-26T15:07:02.998" v="3698" actId="47"/>
        <pc:sldMkLst>
          <pc:docMk/>
          <pc:sldMk cId="102467944" sldId="1191"/>
        </pc:sldMkLst>
      </pc:sldChg>
      <pc:sldChg chg="modSp add mod replId modNotesTx">
        <pc:chgData name="Maria Trevino Gonzalez" userId="aa36a5e4-cd30-4109-a581-5f2fc96aeea0" providerId="ADAL" clId="{7C7B4D59-86A3-4B3D-94F3-979EB82E38A9}" dt="2026-04-26T17:22:24.703" v="6029" actId="20577"/>
        <pc:sldMkLst>
          <pc:docMk/>
          <pc:sldMk cId="4240070728" sldId="1192"/>
        </pc:sldMkLst>
        <pc:spChg chg="mod">
          <ac:chgData name="Maria Trevino Gonzalez" userId="aa36a5e4-cd30-4109-a581-5f2fc96aeea0" providerId="ADAL" clId="{7C7B4D59-86A3-4B3D-94F3-979EB82E38A9}" dt="2026-04-26T15:08:53.916" v="3708" actId="20577"/>
          <ac:spMkLst>
            <pc:docMk/>
            <pc:sldMk cId="4240070728" sldId="1192"/>
            <ac:spMk id="2" creationId="{46B6A603-FED3-0EA4-0CE8-486B87766864}"/>
          </ac:spMkLst>
        </pc:spChg>
        <pc:picChg chg="mod">
          <ac:chgData name="Maria Trevino Gonzalez" userId="aa36a5e4-cd30-4109-a581-5f2fc96aeea0" providerId="ADAL" clId="{7C7B4D59-86A3-4B3D-94F3-979EB82E38A9}" dt="2026-04-26T15:08:44.785" v="3699" actId="14826"/>
          <ac:picMkLst>
            <pc:docMk/>
            <pc:sldMk cId="4240070728" sldId="1192"/>
            <ac:picMk id="3" creationId="{D85F17D5-29F5-7BD6-6AAE-456A1646E426}"/>
          </ac:picMkLst>
        </pc:picChg>
      </pc:sldChg>
      <pc:sldChg chg="addSp delSp modSp add mod">
        <pc:chgData name="Maria Trevino Gonzalez" userId="aa36a5e4-cd30-4109-a581-5f2fc96aeea0" providerId="ADAL" clId="{7C7B4D59-86A3-4B3D-94F3-979EB82E38A9}" dt="2026-04-26T17:25:01.461" v="6298" actId="1582"/>
        <pc:sldMkLst>
          <pc:docMk/>
          <pc:sldMk cId="3200113053" sldId="1193"/>
        </pc:sldMkLst>
        <pc:spChg chg="mod">
          <ac:chgData name="Maria Trevino Gonzalez" userId="aa36a5e4-cd30-4109-a581-5f2fc96aeea0" providerId="ADAL" clId="{7C7B4D59-86A3-4B3D-94F3-979EB82E38A9}" dt="2026-04-26T15:21:52.807" v="4047" actId="20577"/>
          <ac:spMkLst>
            <pc:docMk/>
            <pc:sldMk cId="3200113053" sldId="1193"/>
            <ac:spMk id="2" creationId="{5AD65E4B-7BF3-4001-0B21-326384D54A38}"/>
          </ac:spMkLst>
        </pc:spChg>
        <pc:spChg chg="del">
          <ac:chgData name="Maria Trevino Gonzalez" userId="aa36a5e4-cd30-4109-a581-5f2fc96aeea0" providerId="ADAL" clId="{7C7B4D59-86A3-4B3D-94F3-979EB82E38A9}" dt="2026-04-26T15:22:08.125" v="4048" actId="478"/>
          <ac:spMkLst>
            <pc:docMk/>
            <pc:sldMk cId="3200113053" sldId="1193"/>
            <ac:spMk id="8" creationId="{F5B9D81F-0F2B-11DA-1198-894D0022D268}"/>
          </ac:spMkLst>
        </pc:spChg>
        <pc:spChg chg="mod">
          <ac:chgData name="Maria Trevino Gonzalez" userId="aa36a5e4-cd30-4109-a581-5f2fc96aeea0" providerId="ADAL" clId="{7C7B4D59-86A3-4B3D-94F3-979EB82E38A9}" dt="2026-04-26T15:25:59.379" v="4312" actId="1035"/>
          <ac:spMkLst>
            <pc:docMk/>
            <pc:sldMk cId="3200113053" sldId="1193"/>
            <ac:spMk id="10" creationId="{F6FEA594-A9C7-7594-09EB-680FCE412949}"/>
          </ac:spMkLst>
        </pc:spChg>
        <pc:spChg chg="mod">
          <ac:chgData name="Maria Trevino Gonzalez" userId="aa36a5e4-cd30-4109-a581-5f2fc96aeea0" providerId="ADAL" clId="{7C7B4D59-86A3-4B3D-94F3-979EB82E38A9}" dt="2026-04-26T15:25:59.379" v="4312" actId="1035"/>
          <ac:spMkLst>
            <pc:docMk/>
            <pc:sldMk cId="3200113053" sldId="1193"/>
            <ac:spMk id="11" creationId="{1DF2E037-E33D-78B1-F16B-F97489AD7149}"/>
          </ac:spMkLst>
        </pc:spChg>
        <pc:spChg chg="mod">
          <ac:chgData name="Maria Trevino Gonzalez" userId="aa36a5e4-cd30-4109-a581-5f2fc96aeea0" providerId="ADAL" clId="{7C7B4D59-86A3-4B3D-94F3-979EB82E38A9}" dt="2026-04-26T17:19:14.523" v="5966" actId="20577"/>
          <ac:spMkLst>
            <pc:docMk/>
            <pc:sldMk cId="3200113053" sldId="1193"/>
            <ac:spMk id="20" creationId="{F5FF66F3-AC6D-CEE1-7FBF-650E29101BFE}"/>
          </ac:spMkLst>
        </pc:spChg>
        <pc:spChg chg="mod">
          <ac:chgData name="Maria Trevino Gonzalez" userId="aa36a5e4-cd30-4109-a581-5f2fc96aeea0" providerId="ADAL" clId="{7C7B4D59-86A3-4B3D-94F3-979EB82E38A9}" dt="2026-04-26T17:19:07.062" v="5964" actId="20577"/>
          <ac:spMkLst>
            <pc:docMk/>
            <pc:sldMk cId="3200113053" sldId="1193"/>
            <ac:spMk id="21" creationId="{F8FC3731-9E66-4630-4EA9-FD6592AAAAB0}"/>
          </ac:spMkLst>
        </pc:spChg>
        <pc:spChg chg="mod">
          <ac:chgData name="Maria Trevino Gonzalez" userId="aa36a5e4-cd30-4109-a581-5f2fc96aeea0" providerId="ADAL" clId="{7C7B4D59-86A3-4B3D-94F3-979EB82E38A9}" dt="2026-04-26T17:19:18.163" v="5968" actId="20577"/>
          <ac:spMkLst>
            <pc:docMk/>
            <pc:sldMk cId="3200113053" sldId="1193"/>
            <ac:spMk id="22" creationId="{4BA26BAE-38C2-CCDF-15BA-DAEF839A0A5D}"/>
          </ac:spMkLst>
        </pc:spChg>
        <pc:spChg chg="mod">
          <ac:chgData name="Maria Trevino Gonzalez" userId="aa36a5e4-cd30-4109-a581-5f2fc96aeea0" providerId="ADAL" clId="{7C7B4D59-86A3-4B3D-94F3-979EB82E38A9}" dt="2026-04-26T15:24:33.980" v="4130" actId="1076"/>
          <ac:spMkLst>
            <pc:docMk/>
            <pc:sldMk cId="3200113053" sldId="1193"/>
            <ac:spMk id="28" creationId="{39310C6C-07C3-CEFA-07F1-A24C8EC6AFB1}"/>
          </ac:spMkLst>
        </pc:spChg>
        <pc:spChg chg="del">
          <ac:chgData name="Maria Trevino Gonzalez" userId="aa36a5e4-cd30-4109-a581-5f2fc96aeea0" providerId="ADAL" clId="{7C7B4D59-86A3-4B3D-94F3-979EB82E38A9}" dt="2026-04-26T15:24:05.699" v="4123" actId="478"/>
          <ac:spMkLst>
            <pc:docMk/>
            <pc:sldMk cId="3200113053" sldId="1193"/>
            <ac:spMk id="32" creationId="{42D8C9A2-E3D1-265B-EF28-5077958DCB4C}"/>
          </ac:spMkLst>
        </pc:spChg>
        <pc:spChg chg="del">
          <ac:chgData name="Maria Trevino Gonzalez" userId="aa36a5e4-cd30-4109-a581-5f2fc96aeea0" providerId="ADAL" clId="{7C7B4D59-86A3-4B3D-94F3-979EB82E38A9}" dt="2026-04-26T15:24:14.718" v="4124" actId="478"/>
          <ac:spMkLst>
            <pc:docMk/>
            <pc:sldMk cId="3200113053" sldId="1193"/>
            <ac:spMk id="33" creationId="{E31062AA-E83B-FBFB-2EC0-4D4ED7335749}"/>
          </ac:spMkLst>
        </pc:spChg>
        <pc:spChg chg="del">
          <ac:chgData name="Maria Trevino Gonzalez" userId="aa36a5e4-cd30-4109-a581-5f2fc96aeea0" providerId="ADAL" clId="{7C7B4D59-86A3-4B3D-94F3-979EB82E38A9}" dt="2026-04-26T15:24:37.831" v="4132" actId="478"/>
          <ac:spMkLst>
            <pc:docMk/>
            <pc:sldMk cId="3200113053" sldId="1193"/>
            <ac:spMk id="34" creationId="{185A56E9-6875-C8E5-EAB1-3376DF4503CB}"/>
          </ac:spMkLst>
        </pc:spChg>
        <pc:spChg chg="del">
          <ac:chgData name="Maria Trevino Gonzalez" userId="aa36a5e4-cd30-4109-a581-5f2fc96aeea0" providerId="ADAL" clId="{7C7B4D59-86A3-4B3D-94F3-979EB82E38A9}" dt="2026-04-26T15:24:25.006" v="4127" actId="478"/>
          <ac:spMkLst>
            <pc:docMk/>
            <pc:sldMk cId="3200113053" sldId="1193"/>
            <ac:spMk id="35" creationId="{C826BAE2-6FB9-1F35-9786-D022DEA3F0B9}"/>
          </ac:spMkLst>
        </pc:spChg>
        <pc:spChg chg="del">
          <ac:chgData name="Maria Trevino Gonzalez" userId="aa36a5e4-cd30-4109-a581-5f2fc96aeea0" providerId="ADAL" clId="{7C7B4D59-86A3-4B3D-94F3-979EB82E38A9}" dt="2026-04-26T15:24:35.702" v="4131" actId="478"/>
          <ac:spMkLst>
            <pc:docMk/>
            <pc:sldMk cId="3200113053" sldId="1193"/>
            <ac:spMk id="36" creationId="{C7581778-A3B4-3F82-7F52-C7B8579D5CDE}"/>
          </ac:spMkLst>
        </pc:spChg>
        <pc:spChg chg="del">
          <ac:chgData name="Maria Trevino Gonzalez" userId="aa36a5e4-cd30-4109-a581-5f2fc96aeea0" providerId="ADAL" clId="{7C7B4D59-86A3-4B3D-94F3-979EB82E38A9}" dt="2026-04-26T15:24:18.828" v="4126" actId="478"/>
          <ac:spMkLst>
            <pc:docMk/>
            <pc:sldMk cId="3200113053" sldId="1193"/>
            <ac:spMk id="37" creationId="{1D2296C1-00E0-79FC-AC9E-8369A8CA3289}"/>
          </ac:spMkLst>
        </pc:spChg>
        <pc:spChg chg="del">
          <ac:chgData name="Maria Trevino Gonzalez" userId="aa36a5e4-cd30-4109-a581-5f2fc96aeea0" providerId="ADAL" clId="{7C7B4D59-86A3-4B3D-94F3-979EB82E38A9}" dt="2026-04-26T15:24:28.601" v="4128" actId="478"/>
          <ac:spMkLst>
            <pc:docMk/>
            <pc:sldMk cId="3200113053" sldId="1193"/>
            <ac:spMk id="38" creationId="{BC3EBA5D-60A7-AEE2-6F4A-9F97374CAE7D}"/>
          </ac:spMkLst>
        </pc:spChg>
        <pc:spChg chg="del">
          <ac:chgData name="Maria Trevino Gonzalez" userId="aa36a5e4-cd30-4109-a581-5f2fc96aeea0" providerId="ADAL" clId="{7C7B4D59-86A3-4B3D-94F3-979EB82E38A9}" dt="2026-04-26T15:24:40.793" v="4133" actId="478"/>
          <ac:spMkLst>
            <pc:docMk/>
            <pc:sldMk cId="3200113053" sldId="1193"/>
            <ac:spMk id="39" creationId="{7C40ABDF-D730-AB32-EC07-8192590483BE}"/>
          </ac:spMkLst>
        </pc:spChg>
        <pc:spChg chg="del">
          <ac:chgData name="Maria Trevino Gonzalez" userId="aa36a5e4-cd30-4109-a581-5f2fc96aeea0" providerId="ADAL" clId="{7C7B4D59-86A3-4B3D-94F3-979EB82E38A9}" dt="2026-04-26T15:24:17.030" v="4125" actId="478"/>
          <ac:spMkLst>
            <pc:docMk/>
            <pc:sldMk cId="3200113053" sldId="1193"/>
            <ac:spMk id="40" creationId="{DBB78E57-EE71-806B-442A-C39E18C87E37}"/>
          </ac:spMkLst>
        </pc:spChg>
        <pc:spChg chg="mod">
          <ac:chgData name="Maria Trevino Gonzalez" userId="aa36a5e4-cd30-4109-a581-5f2fc96aeea0" providerId="ADAL" clId="{7C7B4D59-86A3-4B3D-94F3-979EB82E38A9}" dt="2026-04-26T17:19:23.055" v="5970" actId="20577"/>
          <ac:spMkLst>
            <pc:docMk/>
            <pc:sldMk cId="3200113053" sldId="1193"/>
            <ac:spMk id="49" creationId="{A6CC6D69-BBD8-44CF-D6A8-D4723057FA9B}"/>
          </ac:spMkLst>
        </pc:spChg>
        <pc:spChg chg="mod">
          <ac:chgData name="Maria Trevino Gonzalez" userId="aa36a5e4-cd30-4109-a581-5f2fc96aeea0" providerId="ADAL" clId="{7C7B4D59-86A3-4B3D-94F3-979EB82E38A9}" dt="2026-04-26T15:25:18.670" v="4223" actId="20577"/>
          <ac:spMkLst>
            <pc:docMk/>
            <pc:sldMk cId="3200113053" sldId="1193"/>
            <ac:spMk id="50" creationId="{3EAAC0CE-5740-3884-3129-CB31CB333E33}"/>
          </ac:spMkLst>
        </pc:spChg>
        <pc:spChg chg="mod">
          <ac:chgData name="Maria Trevino Gonzalez" userId="aa36a5e4-cd30-4109-a581-5f2fc96aeea0" providerId="ADAL" clId="{7C7B4D59-86A3-4B3D-94F3-979EB82E38A9}" dt="2026-04-26T17:19:28.131" v="5974" actId="20577"/>
          <ac:spMkLst>
            <pc:docMk/>
            <pc:sldMk cId="3200113053" sldId="1193"/>
            <ac:spMk id="51" creationId="{5F100732-5AF5-F7EE-6D76-5608BB72C56A}"/>
          </ac:spMkLst>
        </pc:spChg>
        <pc:spChg chg="mod topLvl">
          <ac:chgData name="Maria Trevino Gonzalez" userId="aa36a5e4-cd30-4109-a581-5f2fc96aeea0" providerId="ADAL" clId="{7C7B4D59-86A3-4B3D-94F3-979EB82E38A9}" dt="2026-04-26T15:36:08.418" v="4872" actId="338"/>
          <ac:spMkLst>
            <pc:docMk/>
            <pc:sldMk cId="3200113053" sldId="1193"/>
            <ac:spMk id="55" creationId="{96FE56BE-2E16-601C-57DC-E0D9B08D6037}"/>
          </ac:spMkLst>
        </pc:spChg>
        <pc:spChg chg="mod topLvl">
          <ac:chgData name="Maria Trevino Gonzalez" userId="aa36a5e4-cd30-4109-a581-5f2fc96aeea0" providerId="ADAL" clId="{7C7B4D59-86A3-4B3D-94F3-979EB82E38A9}" dt="2026-04-26T15:36:08.418" v="4872" actId="338"/>
          <ac:spMkLst>
            <pc:docMk/>
            <pc:sldMk cId="3200113053" sldId="1193"/>
            <ac:spMk id="56" creationId="{58863A55-B5C5-2B64-BC36-94C594560767}"/>
          </ac:spMkLst>
        </pc:spChg>
        <pc:spChg chg="del">
          <ac:chgData name="Maria Trevino Gonzalez" userId="aa36a5e4-cd30-4109-a581-5f2fc96aeea0" providerId="ADAL" clId="{7C7B4D59-86A3-4B3D-94F3-979EB82E38A9}" dt="2026-04-26T15:27:33.841" v="4336" actId="478"/>
          <ac:spMkLst>
            <pc:docMk/>
            <pc:sldMk cId="3200113053" sldId="1193"/>
            <ac:spMk id="57" creationId="{24994385-35EA-871C-D70E-E6305B25112A}"/>
          </ac:spMkLst>
        </pc:spChg>
        <pc:spChg chg="del">
          <ac:chgData name="Maria Trevino Gonzalez" userId="aa36a5e4-cd30-4109-a581-5f2fc96aeea0" providerId="ADAL" clId="{7C7B4D59-86A3-4B3D-94F3-979EB82E38A9}" dt="2026-04-26T15:27:38.782" v="4337" actId="478"/>
          <ac:spMkLst>
            <pc:docMk/>
            <pc:sldMk cId="3200113053" sldId="1193"/>
            <ac:spMk id="58" creationId="{D5ACC352-B807-9758-ED98-63110725662F}"/>
          </ac:spMkLst>
        </pc:spChg>
        <pc:spChg chg="del">
          <ac:chgData name="Maria Trevino Gonzalez" userId="aa36a5e4-cd30-4109-a581-5f2fc96aeea0" providerId="ADAL" clId="{7C7B4D59-86A3-4B3D-94F3-979EB82E38A9}" dt="2026-04-26T15:27:28.281" v="4334" actId="478"/>
          <ac:spMkLst>
            <pc:docMk/>
            <pc:sldMk cId="3200113053" sldId="1193"/>
            <ac:spMk id="59" creationId="{4FF29CEF-A756-3785-A7DE-97E55DBEEE63}"/>
          </ac:spMkLst>
        </pc:spChg>
        <pc:spChg chg="del">
          <ac:chgData name="Maria Trevino Gonzalez" userId="aa36a5e4-cd30-4109-a581-5f2fc96aeea0" providerId="ADAL" clId="{7C7B4D59-86A3-4B3D-94F3-979EB82E38A9}" dt="2026-04-26T15:27:30.921" v="4335" actId="478"/>
          <ac:spMkLst>
            <pc:docMk/>
            <pc:sldMk cId="3200113053" sldId="1193"/>
            <ac:spMk id="60" creationId="{6F42749B-48A8-8221-BC09-1A8E32193911}"/>
          </ac:spMkLst>
        </pc:spChg>
        <pc:spChg chg="mod topLvl">
          <ac:chgData name="Maria Trevino Gonzalez" userId="aa36a5e4-cd30-4109-a581-5f2fc96aeea0" providerId="ADAL" clId="{7C7B4D59-86A3-4B3D-94F3-979EB82E38A9}" dt="2026-04-26T15:36:08.418" v="4872" actId="338"/>
          <ac:spMkLst>
            <pc:docMk/>
            <pc:sldMk cId="3200113053" sldId="1193"/>
            <ac:spMk id="61" creationId="{F0FEE3AE-0483-C215-23E1-322106D4C9BC}"/>
          </ac:spMkLst>
        </pc:spChg>
        <pc:spChg chg="mod topLvl">
          <ac:chgData name="Maria Trevino Gonzalez" userId="aa36a5e4-cd30-4109-a581-5f2fc96aeea0" providerId="ADAL" clId="{7C7B4D59-86A3-4B3D-94F3-979EB82E38A9}" dt="2026-04-26T15:36:08.418" v="4872" actId="338"/>
          <ac:spMkLst>
            <pc:docMk/>
            <pc:sldMk cId="3200113053" sldId="1193"/>
            <ac:spMk id="62" creationId="{2C43D734-5CD3-1625-5EF7-16987A8F04D4}"/>
          </ac:spMkLst>
        </pc:spChg>
        <pc:spChg chg="mod">
          <ac:chgData name="Maria Trevino Gonzalez" userId="aa36a5e4-cd30-4109-a581-5f2fc96aeea0" providerId="ADAL" clId="{7C7B4D59-86A3-4B3D-94F3-979EB82E38A9}" dt="2026-04-26T16:11:39.184" v="5494" actId="20577"/>
          <ac:spMkLst>
            <pc:docMk/>
            <pc:sldMk cId="3200113053" sldId="1193"/>
            <ac:spMk id="64" creationId="{F981DC06-964D-A438-72B7-D4FE55D46B63}"/>
          </ac:spMkLst>
        </pc:spChg>
        <pc:spChg chg="del">
          <ac:chgData name="Maria Trevino Gonzalez" userId="aa36a5e4-cd30-4109-a581-5f2fc96aeea0" providerId="ADAL" clId="{7C7B4D59-86A3-4B3D-94F3-979EB82E38A9}" dt="2026-04-26T15:27:23.127" v="4333" actId="478"/>
          <ac:spMkLst>
            <pc:docMk/>
            <pc:sldMk cId="3200113053" sldId="1193"/>
            <ac:spMk id="65" creationId="{DFC1DD94-2C05-5F98-6007-B857D9E691BF}"/>
          </ac:spMkLst>
        </pc:spChg>
        <pc:spChg chg="del">
          <ac:chgData name="Maria Trevino Gonzalez" userId="aa36a5e4-cd30-4109-a581-5f2fc96aeea0" providerId="ADAL" clId="{7C7B4D59-86A3-4B3D-94F3-979EB82E38A9}" dt="2026-04-26T15:27:23.127" v="4333" actId="478"/>
          <ac:spMkLst>
            <pc:docMk/>
            <pc:sldMk cId="3200113053" sldId="1193"/>
            <ac:spMk id="66" creationId="{FDE0A882-644B-77FC-8FAB-5722EAEBB575}"/>
          </ac:spMkLst>
        </pc:spChg>
        <pc:spChg chg="mod topLvl">
          <ac:chgData name="Maria Trevino Gonzalez" userId="aa36a5e4-cd30-4109-a581-5f2fc96aeea0" providerId="ADAL" clId="{7C7B4D59-86A3-4B3D-94F3-979EB82E38A9}" dt="2026-04-26T15:36:08.418" v="4872" actId="338"/>
          <ac:spMkLst>
            <pc:docMk/>
            <pc:sldMk cId="3200113053" sldId="1193"/>
            <ac:spMk id="68" creationId="{3530A5CD-D1ED-8D96-B4F6-CB9A4EFEC9F2}"/>
          </ac:spMkLst>
        </pc:spChg>
        <pc:spChg chg="mod">
          <ac:chgData name="Maria Trevino Gonzalez" userId="aa36a5e4-cd30-4109-a581-5f2fc96aeea0" providerId="ADAL" clId="{7C7B4D59-86A3-4B3D-94F3-979EB82E38A9}" dt="2026-04-26T15:36:32.541" v="4877" actId="14100"/>
          <ac:spMkLst>
            <pc:docMk/>
            <pc:sldMk cId="3200113053" sldId="1193"/>
            <ac:spMk id="69" creationId="{1C971B4C-FD9E-3CBE-DF33-0A68BAEE0F87}"/>
          </ac:spMkLst>
        </pc:spChg>
        <pc:spChg chg="mod">
          <ac:chgData name="Maria Trevino Gonzalez" userId="aa36a5e4-cd30-4109-a581-5f2fc96aeea0" providerId="ADAL" clId="{7C7B4D59-86A3-4B3D-94F3-979EB82E38A9}" dt="2026-04-26T15:36:46.081" v="4878" actId="1076"/>
          <ac:spMkLst>
            <pc:docMk/>
            <pc:sldMk cId="3200113053" sldId="1193"/>
            <ac:spMk id="70" creationId="{B431FE6D-28F8-7D3E-C0F3-4B5304364DEE}"/>
          </ac:spMkLst>
        </pc:spChg>
        <pc:spChg chg="mod">
          <ac:chgData name="Maria Trevino Gonzalez" userId="aa36a5e4-cd30-4109-a581-5f2fc96aeea0" providerId="ADAL" clId="{7C7B4D59-86A3-4B3D-94F3-979EB82E38A9}" dt="2026-04-26T15:37:01.550" v="4879" actId="1076"/>
          <ac:spMkLst>
            <pc:docMk/>
            <pc:sldMk cId="3200113053" sldId="1193"/>
            <ac:spMk id="71" creationId="{E8F730AA-8368-0B26-3A24-E5DE0354615A}"/>
          </ac:spMkLst>
        </pc:spChg>
        <pc:spChg chg="mod">
          <ac:chgData name="Maria Trevino Gonzalez" userId="aa36a5e4-cd30-4109-a581-5f2fc96aeea0" providerId="ADAL" clId="{7C7B4D59-86A3-4B3D-94F3-979EB82E38A9}" dt="2026-04-26T15:37:01.550" v="4879" actId="1076"/>
          <ac:spMkLst>
            <pc:docMk/>
            <pc:sldMk cId="3200113053" sldId="1193"/>
            <ac:spMk id="72" creationId="{C14AAA00-CF3B-4819-6CCC-D0AD566C465D}"/>
          </ac:spMkLst>
        </pc:spChg>
        <pc:spChg chg="mod">
          <ac:chgData name="Maria Trevino Gonzalez" userId="aa36a5e4-cd30-4109-a581-5f2fc96aeea0" providerId="ADAL" clId="{7C7B4D59-86A3-4B3D-94F3-979EB82E38A9}" dt="2026-04-26T15:37:01.550" v="4879" actId="1076"/>
          <ac:spMkLst>
            <pc:docMk/>
            <pc:sldMk cId="3200113053" sldId="1193"/>
            <ac:spMk id="73" creationId="{994D3E27-3966-5173-7D0B-1983786372B9}"/>
          </ac:spMkLst>
        </pc:spChg>
        <pc:spChg chg="mod">
          <ac:chgData name="Maria Trevino Gonzalez" userId="aa36a5e4-cd30-4109-a581-5f2fc96aeea0" providerId="ADAL" clId="{7C7B4D59-86A3-4B3D-94F3-979EB82E38A9}" dt="2026-04-26T15:35:52.647" v="4871" actId="165"/>
          <ac:spMkLst>
            <pc:docMk/>
            <pc:sldMk cId="3200113053" sldId="1193"/>
            <ac:spMk id="74" creationId="{48CD7DE3-8C4B-EBA7-01A8-852DD9141A47}"/>
          </ac:spMkLst>
        </pc:spChg>
        <pc:spChg chg="mod">
          <ac:chgData name="Maria Trevino Gonzalez" userId="aa36a5e4-cd30-4109-a581-5f2fc96aeea0" providerId="ADAL" clId="{7C7B4D59-86A3-4B3D-94F3-979EB82E38A9}" dt="2026-04-26T15:35:52.647" v="4871" actId="165"/>
          <ac:spMkLst>
            <pc:docMk/>
            <pc:sldMk cId="3200113053" sldId="1193"/>
            <ac:spMk id="75" creationId="{3A0D73D7-ED46-8071-5895-0221AC167E56}"/>
          </ac:spMkLst>
        </pc:spChg>
        <pc:spChg chg="mod">
          <ac:chgData name="Maria Trevino Gonzalez" userId="aa36a5e4-cd30-4109-a581-5f2fc96aeea0" providerId="ADAL" clId="{7C7B4D59-86A3-4B3D-94F3-979EB82E38A9}" dt="2026-04-26T17:18:53.928" v="5962" actId="1036"/>
          <ac:spMkLst>
            <pc:docMk/>
            <pc:sldMk cId="3200113053" sldId="1193"/>
            <ac:spMk id="79" creationId="{DFA2FA7A-98F4-DA55-4F08-F79C28CB80B8}"/>
          </ac:spMkLst>
        </pc:spChg>
        <pc:spChg chg="mod">
          <ac:chgData name="Maria Trevino Gonzalez" userId="aa36a5e4-cd30-4109-a581-5f2fc96aeea0" providerId="ADAL" clId="{7C7B4D59-86A3-4B3D-94F3-979EB82E38A9}" dt="2026-04-26T17:18:53.928" v="5962" actId="1036"/>
          <ac:spMkLst>
            <pc:docMk/>
            <pc:sldMk cId="3200113053" sldId="1193"/>
            <ac:spMk id="80" creationId="{63C48420-6906-6E89-5306-CB36A5E0524E}"/>
          </ac:spMkLst>
        </pc:spChg>
        <pc:spChg chg="del">
          <ac:chgData name="Maria Trevino Gonzalez" userId="aa36a5e4-cd30-4109-a581-5f2fc96aeea0" providerId="ADAL" clId="{7C7B4D59-86A3-4B3D-94F3-979EB82E38A9}" dt="2026-04-26T15:34:06.503" v="4797" actId="478"/>
          <ac:spMkLst>
            <pc:docMk/>
            <pc:sldMk cId="3200113053" sldId="1193"/>
            <ac:spMk id="81" creationId="{174CB496-E290-3638-A014-82012E213E5F}"/>
          </ac:spMkLst>
        </pc:spChg>
        <pc:spChg chg="del">
          <ac:chgData name="Maria Trevino Gonzalez" userId="aa36a5e4-cd30-4109-a581-5f2fc96aeea0" providerId="ADAL" clId="{7C7B4D59-86A3-4B3D-94F3-979EB82E38A9}" dt="2026-04-26T15:34:10.511" v="4798" actId="478"/>
          <ac:spMkLst>
            <pc:docMk/>
            <pc:sldMk cId="3200113053" sldId="1193"/>
            <ac:spMk id="82" creationId="{516D9B45-DB04-9A09-48DE-5F2D38B3CBE1}"/>
          </ac:spMkLst>
        </pc:spChg>
        <pc:spChg chg="mod">
          <ac:chgData name="Maria Trevino Gonzalez" userId="aa36a5e4-cd30-4109-a581-5f2fc96aeea0" providerId="ADAL" clId="{7C7B4D59-86A3-4B3D-94F3-979EB82E38A9}" dt="2026-04-26T17:18:43.155" v="5935" actId="14100"/>
          <ac:spMkLst>
            <pc:docMk/>
            <pc:sldMk cId="3200113053" sldId="1193"/>
            <ac:spMk id="86" creationId="{8040D55C-D932-B5B1-09AC-4B874EC6ADEE}"/>
          </ac:spMkLst>
        </pc:spChg>
        <pc:spChg chg="del">
          <ac:chgData name="Maria Trevino Gonzalez" userId="aa36a5e4-cd30-4109-a581-5f2fc96aeea0" providerId="ADAL" clId="{7C7B4D59-86A3-4B3D-94F3-979EB82E38A9}" dt="2026-04-26T15:34:01.241" v="4796" actId="478"/>
          <ac:spMkLst>
            <pc:docMk/>
            <pc:sldMk cId="3200113053" sldId="1193"/>
            <ac:spMk id="87" creationId="{CDBEB84C-2C73-1A8D-05AC-2E1C3808BE7A}"/>
          </ac:spMkLst>
        </pc:spChg>
        <pc:spChg chg="mod">
          <ac:chgData name="Maria Trevino Gonzalez" userId="aa36a5e4-cd30-4109-a581-5f2fc96aeea0" providerId="ADAL" clId="{7C7B4D59-86A3-4B3D-94F3-979EB82E38A9}" dt="2026-04-26T17:18:53.928" v="5962" actId="1036"/>
          <ac:spMkLst>
            <pc:docMk/>
            <pc:sldMk cId="3200113053" sldId="1193"/>
            <ac:spMk id="88" creationId="{F164550F-A9DE-DDA2-F470-1B004605731D}"/>
          </ac:spMkLst>
        </pc:spChg>
        <pc:spChg chg="del">
          <ac:chgData name="Maria Trevino Gonzalez" userId="aa36a5e4-cd30-4109-a581-5f2fc96aeea0" providerId="ADAL" clId="{7C7B4D59-86A3-4B3D-94F3-979EB82E38A9}" dt="2026-04-26T15:31:06.966" v="4597" actId="478"/>
          <ac:spMkLst>
            <pc:docMk/>
            <pc:sldMk cId="3200113053" sldId="1193"/>
            <ac:spMk id="91" creationId="{6C4593BC-687C-0217-77E4-14CA4322C677}"/>
          </ac:spMkLst>
        </pc:spChg>
        <pc:spChg chg="del">
          <ac:chgData name="Maria Trevino Gonzalez" userId="aa36a5e4-cd30-4109-a581-5f2fc96aeea0" providerId="ADAL" clId="{7C7B4D59-86A3-4B3D-94F3-979EB82E38A9}" dt="2026-04-26T15:31:10.081" v="4598" actId="478"/>
          <ac:spMkLst>
            <pc:docMk/>
            <pc:sldMk cId="3200113053" sldId="1193"/>
            <ac:spMk id="92" creationId="{3DC64958-286D-35E1-D4EF-268CB568C83A}"/>
          </ac:spMkLst>
        </pc:spChg>
        <pc:grpChg chg="add del mod">
          <ac:chgData name="Maria Trevino Gonzalez" userId="aa36a5e4-cd30-4109-a581-5f2fc96aeea0" providerId="ADAL" clId="{7C7B4D59-86A3-4B3D-94F3-979EB82E38A9}" dt="2026-04-26T15:26:57.975" v="4318" actId="1076"/>
          <ac:grpSpMkLst>
            <pc:docMk/>
            <pc:sldMk cId="3200113053" sldId="1193"/>
            <ac:grpSpMk id="26" creationId="{159CEE62-1D6E-3ED2-32E9-D60BC6529DC1}"/>
          </ac:grpSpMkLst>
        </pc:grpChg>
        <pc:grpChg chg="del">
          <ac:chgData name="Maria Trevino Gonzalez" userId="aa36a5e4-cd30-4109-a581-5f2fc96aeea0" providerId="ADAL" clId="{7C7B4D59-86A3-4B3D-94F3-979EB82E38A9}" dt="2026-04-26T15:24:37.831" v="4132" actId="478"/>
          <ac:grpSpMkLst>
            <pc:docMk/>
            <pc:sldMk cId="3200113053" sldId="1193"/>
            <ac:grpSpMk id="30" creationId="{E155A500-F803-62E5-EA51-D160F2B47616}"/>
          </ac:grpSpMkLst>
        </pc:grpChg>
        <pc:grpChg chg="mod">
          <ac:chgData name="Maria Trevino Gonzalez" userId="aa36a5e4-cd30-4109-a581-5f2fc96aeea0" providerId="ADAL" clId="{7C7B4D59-86A3-4B3D-94F3-979EB82E38A9}" dt="2026-04-26T15:36:08.418" v="4872" actId="338"/>
          <ac:grpSpMkLst>
            <pc:docMk/>
            <pc:sldMk cId="3200113053" sldId="1193"/>
            <ac:grpSpMk id="63" creationId="{649BD01D-BF86-BBD1-0890-35CE5EBD9522}"/>
          </ac:grpSpMkLst>
        </pc:grpChg>
        <pc:grpChg chg="mod">
          <ac:chgData name="Maria Trevino Gonzalez" userId="aa36a5e4-cd30-4109-a581-5f2fc96aeea0" providerId="ADAL" clId="{7C7B4D59-86A3-4B3D-94F3-979EB82E38A9}" dt="2026-04-26T15:36:08.418" v="4872" actId="338"/>
          <ac:grpSpMkLst>
            <pc:docMk/>
            <pc:sldMk cId="3200113053" sldId="1193"/>
            <ac:grpSpMk id="67" creationId="{BA371AAF-24DB-AA26-FD87-5B99EE1BAC16}"/>
          </ac:grpSpMkLst>
        </pc:grpChg>
        <pc:grpChg chg="del">
          <ac:chgData name="Maria Trevino Gonzalez" userId="aa36a5e4-cd30-4109-a581-5f2fc96aeea0" providerId="ADAL" clId="{7C7B4D59-86A3-4B3D-94F3-979EB82E38A9}" dt="2026-04-26T15:31:06.966" v="4597" actId="478"/>
          <ac:grpSpMkLst>
            <pc:docMk/>
            <pc:sldMk cId="3200113053" sldId="1193"/>
            <ac:grpSpMk id="89" creationId="{DDF2709A-F9A5-EBD0-0781-E699A0E4AEED}"/>
          </ac:grpSpMkLst>
        </pc:grpChg>
        <pc:grpChg chg="add mod">
          <ac:chgData name="Maria Trevino Gonzalez" userId="aa36a5e4-cd30-4109-a581-5f2fc96aeea0" providerId="ADAL" clId="{7C7B4D59-86A3-4B3D-94F3-979EB82E38A9}" dt="2026-04-26T15:36:08.418" v="4872" actId="338"/>
          <ac:grpSpMkLst>
            <pc:docMk/>
            <pc:sldMk cId="3200113053" sldId="1193"/>
            <ac:grpSpMk id="101" creationId="{A6353869-2CB8-74B9-E65C-F008D0B15289}"/>
          </ac:grpSpMkLst>
        </pc:grpChg>
        <pc:picChg chg="add mod">
          <ac:chgData name="Maria Trevino Gonzalez" userId="aa36a5e4-cd30-4109-a581-5f2fc96aeea0" providerId="ADAL" clId="{7C7B4D59-86A3-4B3D-94F3-979EB82E38A9}" dt="2026-04-26T15:23:55.690" v="4120" actId="1076"/>
          <ac:picMkLst>
            <pc:docMk/>
            <pc:sldMk cId="3200113053" sldId="1193"/>
            <ac:picMk id="96" creationId="{AB0150BF-85C6-0D70-7762-755317A257AF}"/>
          </ac:picMkLst>
        </pc:picChg>
        <pc:picChg chg="add mod">
          <ac:chgData name="Maria Trevino Gonzalez" userId="aa36a5e4-cd30-4109-a581-5f2fc96aeea0" providerId="ADAL" clId="{7C7B4D59-86A3-4B3D-94F3-979EB82E38A9}" dt="2026-04-26T15:27:10.942" v="4321" actId="1076"/>
          <ac:picMkLst>
            <pc:docMk/>
            <pc:sldMk cId="3200113053" sldId="1193"/>
            <ac:picMk id="98" creationId="{DC3A042F-C936-1646-0374-B3139EB204C9}"/>
          </ac:picMkLst>
        </pc:picChg>
        <pc:picChg chg="add mod">
          <ac:chgData name="Maria Trevino Gonzalez" userId="aa36a5e4-cd30-4109-a581-5f2fc96aeea0" providerId="ADAL" clId="{7C7B4D59-86A3-4B3D-94F3-979EB82E38A9}" dt="2026-04-26T15:32:53.282" v="4602" actId="14100"/>
          <ac:picMkLst>
            <pc:docMk/>
            <pc:sldMk cId="3200113053" sldId="1193"/>
            <ac:picMk id="100" creationId="{7C786129-FF00-D194-EE60-23375934EC22}"/>
          </ac:picMkLst>
        </pc:picChg>
        <pc:picChg chg="add mod">
          <ac:chgData name="Maria Trevino Gonzalez" userId="aa36a5e4-cd30-4109-a581-5f2fc96aeea0" providerId="ADAL" clId="{7C7B4D59-86A3-4B3D-94F3-979EB82E38A9}" dt="2026-04-26T17:25:01.461" v="6298" actId="1582"/>
          <ac:picMkLst>
            <pc:docMk/>
            <pc:sldMk cId="3200113053" sldId="1193"/>
            <ac:picMk id="1026" creationId="{4C389E61-49DA-BE7F-E218-76A1ABF30886}"/>
          </ac:picMkLst>
        </pc:picChg>
      </pc:sldChg>
      <pc:sldChg chg="addSp modSp new mod modNotesTx">
        <pc:chgData name="Maria Trevino Gonzalez" userId="aa36a5e4-cd30-4109-a581-5f2fc96aeea0" providerId="ADAL" clId="{7C7B4D59-86A3-4B3D-94F3-979EB82E38A9}" dt="2026-04-26T17:23:36.341" v="6292" actId="20577"/>
        <pc:sldMkLst>
          <pc:docMk/>
          <pc:sldMk cId="3820078253" sldId="1194"/>
        </pc:sldMkLst>
        <pc:spChg chg="add mod">
          <ac:chgData name="Maria Trevino Gonzalez" userId="aa36a5e4-cd30-4109-a581-5f2fc96aeea0" providerId="ADAL" clId="{7C7B4D59-86A3-4B3D-94F3-979EB82E38A9}" dt="2026-04-26T16:14:13.861" v="5544" actId="1035"/>
          <ac:spMkLst>
            <pc:docMk/>
            <pc:sldMk cId="3820078253" sldId="1194"/>
            <ac:spMk id="2" creationId="{8A210CCB-D347-BBB0-4500-400608B321F8}"/>
          </ac:spMkLst>
        </pc:spChg>
        <pc:spChg chg="add mod">
          <ac:chgData name="Maria Trevino Gonzalez" userId="aa36a5e4-cd30-4109-a581-5f2fc96aeea0" providerId="ADAL" clId="{7C7B4D59-86A3-4B3D-94F3-979EB82E38A9}" dt="2026-04-26T16:10:37.709" v="5398" actId="20577"/>
          <ac:spMkLst>
            <pc:docMk/>
            <pc:sldMk cId="3820078253" sldId="1194"/>
            <ac:spMk id="5" creationId="{DEA39D08-28B8-2854-8690-FA7BD8F3AF13}"/>
          </ac:spMkLst>
        </pc:spChg>
        <pc:spChg chg="add mod">
          <ac:chgData name="Maria Trevino Gonzalez" userId="aa36a5e4-cd30-4109-a581-5f2fc96aeea0" providerId="ADAL" clId="{7C7B4D59-86A3-4B3D-94F3-979EB82E38A9}" dt="2026-04-26T17:19:58.659" v="6028" actId="20577"/>
          <ac:spMkLst>
            <pc:docMk/>
            <pc:sldMk cId="3820078253" sldId="1194"/>
            <ac:spMk id="8" creationId="{7112D6B6-5CF1-20A2-68FA-4EFE4B27158D}"/>
          </ac:spMkLst>
        </pc:spChg>
        <pc:spChg chg="add mod">
          <ac:chgData name="Maria Trevino Gonzalez" userId="aa36a5e4-cd30-4109-a581-5f2fc96aeea0" providerId="ADAL" clId="{7C7B4D59-86A3-4B3D-94F3-979EB82E38A9}" dt="2026-04-26T16:14:48.312" v="5573" actId="20577"/>
          <ac:spMkLst>
            <pc:docMk/>
            <pc:sldMk cId="3820078253" sldId="1194"/>
            <ac:spMk id="9" creationId="{BE709761-EE55-4B16-A44C-04C06B07BF50}"/>
          </ac:spMkLst>
        </pc:spChg>
        <pc:picChg chg="add mod">
          <ac:chgData name="Maria Trevino Gonzalez" userId="aa36a5e4-cd30-4109-a581-5f2fc96aeea0" providerId="ADAL" clId="{7C7B4D59-86A3-4B3D-94F3-979EB82E38A9}" dt="2026-04-26T16:14:31.500" v="5549" actId="1076"/>
          <ac:picMkLst>
            <pc:docMk/>
            <pc:sldMk cId="3820078253" sldId="1194"/>
            <ac:picMk id="4" creationId="{2AF396D2-F0F2-2B5F-8D6B-5C49B4D55B1F}"/>
          </ac:picMkLst>
        </pc:picChg>
        <pc:picChg chg="add mod">
          <ac:chgData name="Maria Trevino Gonzalez" userId="aa36a5e4-cd30-4109-a581-5f2fc96aeea0" providerId="ADAL" clId="{7C7B4D59-86A3-4B3D-94F3-979EB82E38A9}" dt="2026-04-26T16:05:19.755" v="4975" actId="207"/>
          <ac:picMkLst>
            <pc:docMk/>
            <pc:sldMk cId="3820078253" sldId="1194"/>
            <ac:picMk id="7" creationId="{E71ACAEE-9589-2E00-C671-91452B05F87B}"/>
          </ac:picMkLst>
        </pc:picChg>
      </pc:sldChg>
      <pc:sldChg chg="addSp delSp modSp add mod modNotesTx">
        <pc:chgData name="Maria Trevino Gonzalez" userId="aa36a5e4-cd30-4109-a581-5f2fc96aeea0" providerId="ADAL" clId="{7C7B4D59-86A3-4B3D-94F3-979EB82E38A9}" dt="2026-04-26T17:22:27.760" v="6030" actId="20577"/>
        <pc:sldMkLst>
          <pc:docMk/>
          <pc:sldMk cId="1906295896" sldId="1195"/>
        </pc:sldMkLst>
        <pc:spChg chg="mod">
          <ac:chgData name="Maria Trevino Gonzalez" userId="aa36a5e4-cd30-4109-a581-5f2fc96aeea0" providerId="ADAL" clId="{7C7B4D59-86A3-4B3D-94F3-979EB82E38A9}" dt="2026-04-26T16:48:00.071" v="5622" actId="114"/>
          <ac:spMkLst>
            <pc:docMk/>
            <pc:sldMk cId="1906295896" sldId="1195"/>
            <ac:spMk id="2" creationId="{5712D608-3D11-F7FD-6444-1C09FD915535}"/>
          </ac:spMkLst>
        </pc:spChg>
        <pc:spChg chg="add del">
          <ac:chgData name="Maria Trevino Gonzalez" userId="aa36a5e4-cd30-4109-a581-5f2fc96aeea0" providerId="ADAL" clId="{7C7B4D59-86A3-4B3D-94F3-979EB82E38A9}" dt="2026-04-26T17:04:39.055" v="5731" actId="22"/>
          <ac:spMkLst>
            <pc:docMk/>
            <pc:sldMk cId="1906295896" sldId="1195"/>
            <ac:spMk id="5" creationId="{9C057723-CBDB-A50C-D324-CB293A9F2C62}"/>
          </ac:spMkLst>
        </pc:spChg>
        <pc:spChg chg="add mod">
          <ac:chgData name="Maria Trevino Gonzalez" userId="aa36a5e4-cd30-4109-a581-5f2fc96aeea0" providerId="ADAL" clId="{7C7B4D59-86A3-4B3D-94F3-979EB82E38A9}" dt="2026-04-26T17:14:18.535" v="5812" actId="1076"/>
          <ac:spMkLst>
            <pc:docMk/>
            <pc:sldMk cId="1906295896" sldId="1195"/>
            <ac:spMk id="6" creationId="{E81EA01C-490D-7E8E-52A9-D89B9882AC0A}"/>
          </ac:spMkLst>
        </pc:spChg>
        <pc:spChg chg="add mod">
          <ac:chgData name="Maria Trevino Gonzalez" userId="aa36a5e4-cd30-4109-a581-5f2fc96aeea0" providerId="ADAL" clId="{7C7B4D59-86A3-4B3D-94F3-979EB82E38A9}" dt="2026-04-26T17:14:29.069" v="5816" actId="1076"/>
          <ac:spMkLst>
            <pc:docMk/>
            <pc:sldMk cId="1906295896" sldId="1195"/>
            <ac:spMk id="9" creationId="{09D95686-7252-9C41-9097-5CAEB51680B8}"/>
          </ac:spMkLst>
        </pc:spChg>
        <pc:spChg chg="add mod">
          <ac:chgData name="Maria Trevino Gonzalez" userId="aa36a5e4-cd30-4109-a581-5f2fc96aeea0" providerId="ADAL" clId="{7C7B4D59-86A3-4B3D-94F3-979EB82E38A9}" dt="2026-04-26T17:14:42.054" v="5822" actId="20577"/>
          <ac:spMkLst>
            <pc:docMk/>
            <pc:sldMk cId="1906295896" sldId="1195"/>
            <ac:spMk id="12" creationId="{D058A025-C2F6-1A09-45B5-4C3154B948C2}"/>
          </ac:spMkLst>
        </pc:spChg>
        <pc:spChg chg="add mod">
          <ac:chgData name="Maria Trevino Gonzalez" userId="aa36a5e4-cd30-4109-a581-5f2fc96aeea0" providerId="ADAL" clId="{7C7B4D59-86A3-4B3D-94F3-979EB82E38A9}" dt="2026-04-26T17:16:18.833" v="5829" actId="1076"/>
          <ac:spMkLst>
            <pc:docMk/>
            <pc:sldMk cId="1906295896" sldId="1195"/>
            <ac:spMk id="15" creationId="{79C684B3-BE52-FC65-F182-632B306AE060}"/>
          </ac:spMkLst>
        </pc:spChg>
        <pc:spChg chg="add mod">
          <ac:chgData name="Maria Trevino Gonzalez" userId="aa36a5e4-cd30-4109-a581-5f2fc96aeea0" providerId="ADAL" clId="{7C7B4D59-86A3-4B3D-94F3-979EB82E38A9}" dt="2026-04-26T17:17:17.401" v="5930" actId="1076"/>
          <ac:spMkLst>
            <pc:docMk/>
            <pc:sldMk cId="1906295896" sldId="1195"/>
            <ac:spMk id="16" creationId="{B8A8D429-9179-BF0F-45B2-BA17EE439C52}"/>
          </ac:spMkLst>
        </pc:spChg>
        <pc:picChg chg="del mod modCrop">
          <ac:chgData name="Maria Trevino Gonzalez" userId="aa36a5e4-cd30-4109-a581-5f2fc96aeea0" providerId="ADAL" clId="{7C7B4D59-86A3-4B3D-94F3-979EB82E38A9}" dt="2026-04-26T17:08:58.186" v="5791" actId="478"/>
          <ac:picMkLst>
            <pc:docMk/>
            <pc:sldMk cId="1906295896" sldId="1195"/>
            <ac:picMk id="3" creationId="{1E7536E4-567E-1214-2AAB-EAB86A69A537}"/>
          </ac:picMkLst>
        </pc:picChg>
        <pc:picChg chg="add mod">
          <ac:chgData name="Maria Trevino Gonzalez" userId="aa36a5e4-cd30-4109-a581-5f2fc96aeea0" providerId="ADAL" clId="{7C7B4D59-86A3-4B3D-94F3-979EB82E38A9}" dt="2026-04-26T17:14:31.877" v="5817" actId="1076"/>
          <ac:picMkLst>
            <pc:docMk/>
            <pc:sldMk cId="1906295896" sldId="1195"/>
            <ac:picMk id="8" creationId="{9A118D28-5980-743B-0C14-4AED91018DAB}"/>
          </ac:picMkLst>
        </pc:picChg>
        <pc:picChg chg="add mod">
          <ac:chgData name="Maria Trevino Gonzalez" userId="aa36a5e4-cd30-4109-a581-5f2fc96aeea0" providerId="ADAL" clId="{7C7B4D59-86A3-4B3D-94F3-979EB82E38A9}" dt="2026-04-26T17:14:35.604" v="5818" actId="1076"/>
          <ac:picMkLst>
            <pc:docMk/>
            <pc:sldMk cId="1906295896" sldId="1195"/>
            <ac:picMk id="11" creationId="{1A85B6A3-67BA-EB25-2379-25AECE7D8AF9}"/>
          </ac:picMkLst>
        </pc:picChg>
        <pc:picChg chg="add mod">
          <ac:chgData name="Maria Trevino Gonzalez" userId="aa36a5e4-cd30-4109-a581-5f2fc96aeea0" providerId="ADAL" clId="{7C7B4D59-86A3-4B3D-94F3-979EB82E38A9}" dt="2026-04-26T17:16:08.979" v="5825" actId="1076"/>
          <ac:picMkLst>
            <pc:docMk/>
            <pc:sldMk cId="1906295896" sldId="1195"/>
            <ac:picMk id="14" creationId="{2F57292E-95FB-B6F4-0DDC-5B882DF3261E}"/>
          </ac:picMkLst>
        </pc:picChg>
      </pc:sldChg>
      <pc:sldChg chg="addSp modSp new mod modAnim">
        <pc:chgData name="Maria Trevino Gonzalez" userId="aa36a5e4-cd30-4109-a581-5f2fc96aeea0" providerId="ADAL" clId="{7C7B4D59-86A3-4B3D-94F3-979EB82E38A9}" dt="2026-04-26T18:43:20.063" v="6509" actId="20577"/>
        <pc:sldMkLst>
          <pc:docMk/>
          <pc:sldMk cId="1881443988" sldId="1196"/>
        </pc:sldMkLst>
        <pc:spChg chg="add mod">
          <ac:chgData name="Maria Trevino Gonzalez" userId="aa36a5e4-cd30-4109-a581-5f2fc96aeea0" providerId="ADAL" clId="{7C7B4D59-86A3-4B3D-94F3-979EB82E38A9}" dt="2026-04-26T18:42:57.815" v="6477" actId="27636"/>
          <ac:spMkLst>
            <pc:docMk/>
            <pc:sldMk cId="1881443988" sldId="1196"/>
            <ac:spMk id="4" creationId="{D8836314-42D0-6C8E-2B01-E6DD2E0F44FA}"/>
          </ac:spMkLst>
        </pc:spChg>
        <pc:spChg chg="add mod">
          <ac:chgData name="Maria Trevino Gonzalez" userId="aa36a5e4-cd30-4109-a581-5f2fc96aeea0" providerId="ADAL" clId="{7C7B4D59-86A3-4B3D-94F3-979EB82E38A9}" dt="2026-04-26T18:43:20.063" v="6509" actId="20577"/>
          <ac:spMkLst>
            <pc:docMk/>
            <pc:sldMk cId="1881443988" sldId="1196"/>
            <ac:spMk id="5" creationId="{C2D576D1-745A-22B8-4827-EA2DFDA0CE76}"/>
          </ac:spMkLst>
        </pc:spChg>
        <pc:picChg chg="add mod modCrop">
          <ac:chgData name="Maria Trevino Gonzalez" userId="aa36a5e4-cd30-4109-a581-5f2fc96aeea0" providerId="ADAL" clId="{7C7B4D59-86A3-4B3D-94F3-979EB82E38A9}" dt="2026-04-26T17:28:01.254" v="6447" actId="34135"/>
          <ac:picMkLst>
            <pc:docMk/>
            <pc:sldMk cId="1881443988" sldId="1196"/>
            <ac:picMk id="3" creationId="{F83136D7-3B94-9AB2-C55F-B78A6BA7A463}"/>
          </ac:picMkLst>
        </pc:pic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2093D47-981A-4173-A441-B25E73D268B6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colorful3" csCatId="colorful" phldr="1"/>
      <dgm:spPr/>
      <dgm:t>
        <a:bodyPr/>
        <a:lstStyle/>
        <a:p>
          <a:endParaRPr lang="en-US"/>
        </a:p>
      </dgm:t>
    </dgm:pt>
    <dgm:pt modelId="{CEE6BE7C-CDB9-4908-A27B-85CDD38E69F9}">
      <dgm:prSet/>
      <dgm:spPr/>
      <dgm:t>
        <a:bodyPr/>
        <a:lstStyle/>
        <a:p>
          <a:pPr rtl="0"/>
          <a:r>
            <a:rPr lang="en-US" b="1" u="none">
              <a:solidFill>
                <a:schemeClr val="tx2"/>
              </a:solidFill>
            </a:rPr>
            <a:t>Module </a:t>
          </a:r>
          <a:br>
            <a:rPr lang="en-US" b="1" u="none">
              <a:solidFill>
                <a:schemeClr val="tx2"/>
              </a:solidFill>
            </a:rPr>
          </a:br>
          <a:r>
            <a:rPr lang="en-US" b="1" u="none">
              <a:solidFill>
                <a:schemeClr val="tx2"/>
              </a:solidFill>
            </a:rPr>
            <a:t>Wrap-up</a:t>
          </a:r>
        </a:p>
      </dgm:t>
    </dgm:pt>
    <dgm:pt modelId="{54747563-FEC8-4E7F-A66C-7AA6A3ED4459}" type="parTrans" cxnId="{E487A27F-0AAC-4912-B14B-7ADFBE86530B}">
      <dgm:prSet/>
      <dgm:spPr/>
      <dgm:t>
        <a:bodyPr/>
        <a:lstStyle/>
        <a:p>
          <a:endParaRPr lang="en-US" b="1"/>
        </a:p>
      </dgm:t>
    </dgm:pt>
    <dgm:pt modelId="{FE9C58F4-1039-4547-A02E-C81276D8C77F}" type="sibTrans" cxnId="{E487A27F-0AAC-4912-B14B-7ADFBE86530B}">
      <dgm:prSet/>
      <dgm:spPr/>
      <dgm:t>
        <a:bodyPr/>
        <a:lstStyle/>
        <a:p>
          <a:endParaRPr lang="en-US" b="1"/>
        </a:p>
      </dgm:t>
    </dgm:pt>
    <dgm:pt modelId="{54A27276-5736-485C-99FC-7072E6D22F18}">
      <dgm:prSet/>
      <dgm:spPr/>
      <dgm:t>
        <a:bodyPr/>
        <a:lstStyle/>
        <a:p>
          <a:r>
            <a:rPr lang="en-US" b="1">
              <a:solidFill>
                <a:schemeClr val="tx2"/>
              </a:solidFill>
            </a:rPr>
            <a:t>Level 5 – What’s coming up?</a:t>
          </a:r>
        </a:p>
      </dgm:t>
    </dgm:pt>
    <dgm:pt modelId="{7AB67507-0FF6-4957-9217-D7DC0AF719C4}" type="parTrans" cxnId="{B210FA76-266B-4621-A21C-940019318270}">
      <dgm:prSet/>
      <dgm:spPr/>
      <dgm:t>
        <a:bodyPr/>
        <a:lstStyle/>
        <a:p>
          <a:endParaRPr lang="en-US" b="1"/>
        </a:p>
      </dgm:t>
    </dgm:pt>
    <dgm:pt modelId="{570B3A10-13B3-4223-8B72-26EC8A3B39DA}" type="sibTrans" cxnId="{B210FA76-266B-4621-A21C-940019318270}">
      <dgm:prSet/>
      <dgm:spPr/>
      <dgm:t>
        <a:bodyPr/>
        <a:lstStyle/>
        <a:p>
          <a:endParaRPr lang="en-US" b="1"/>
        </a:p>
      </dgm:t>
    </dgm:pt>
    <dgm:pt modelId="{9C66B6AA-1E9B-4296-89E2-B7BD43A86427}">
      <dgm:prSet/>
      <dgm:spPr>
        <a:solidFill>
          <a:schemeClr val="tx2"/>
        </a:solidFill>
      </dgm:spPr>
      <dgm:t>
        <a:bodyPr/>
        <a:lstStyle/>
        <a:p>
          <a:r>
            <a:rPr lang="en-GB" b="1"/>
            <a:t>Student Conference &amp; Portfolio Task</a:t>
          </a:r>
          <a:endParaRPr lang="en-US" b="1"/>
        </a:p>
      </dgm:t>
    </dgm:pt>
    <dgm:pt modelId="{CD4FC48A-E15B-483A-A4A3-584032D6C133}" type="parTrans" cxnId="{2A67EC7F-9A40-466A-8229-CD2FD10BD17A}">
      <dgm:prSet/>
      <dgm:spPr/>
      <dgm:t>
        <a:bodyPr/>
        <a:lstStyle/>
        <a:p>
          <a:endParaRPr lang="en-US" b="1"/>
        </a:p>
      </dgm:t>
    </dgm:pt>
    <dgm:pt modelId="{67DFCAA9-336B-4D21-B76C-77193EA3BDE4}" type="sibTrans" cxnId="{2A67EC7F-9A40-466A-8229-CD2FD10BD17A}">
      <dgm:prSet/>
      <dgm:spPr/>
      <dgm:t>
        <a:bodyPr/>
        <a:lstStyle/>
        <a:p>
          <a:endParaRPr lang="en-US" b="1"/>
        </a:p>
      </dgm:t>
    </dgm:pt>
    <dgm:pt modelId="{C6BB2504-7AFB-4114-ACB2-574A8CE0373C}">
      <dgm:prSet/>
      <dgm:spPr/>
      <dgm:t>
        <a:bodyPr/>
        <a:lstStyle/>
        <a:p>
          <a:r>
            <a:rPr lang="en-US" b="1"/>
            <a:t>Module </a:t>
          </a:r>
          <a:br>
            <a:rPr lang="en-US" b="1"/>
          </a:br>
          <a:r>
            <a:rPr lang="en-US" b="1"/>
            <a:t>Survey</a:t>
          </a:r>
        </a:p>
      </dgm:t>
    </dgm:pt>
    <dgm:pt modelId="{6041DB0B-1F05-45A7-BF52-67797594BD21}" type="parTrans" cxnId="{CDF0170A-A11E-4C83-ADA1-E8B3A01CF3B3}">
      <dgm:prSet/>
      <dgm:spPr/>
      <dgm:t>
        <a:bodyPr/>
        <a:lstStyle/>
        <a:p>
          <a:endParaRPr lang="en-US" b="1"/>
        </a:p>
      </dgm:t>
    </dgm:pt>
    <dgm:pt modelId="{FDFC4306-0DAB-4E10-BB58-430B4003E0CF}" type="sibTrans" cxnId="{CDF0170A-A11E-4C83-ADA1-E8B3A01CF3B3}">
      <dgm:prSet/>
      <dgm:spPr/>
      <dgm:t>
        <a:bodyPr/>
        <a:lstStyle/>
        <a:p>
          <a:endParaRPr lang="en-US" b="1"/>
        </a:p>
      </dgm:t>
    </dgm:pt>
    <dgm:pt modelId="{B7F5172F-0E84-43D9-8751-DF735FE2BFD9}" type="pres">
      <dgm:prSet presAssocID="{D2093D47-981A-4173-A441-B25E73D268B6}" presName="Name0" presStyleCnt="0">
        <dgm:presLayoutVars>
          <dgm:dir/>
          <dgm:resizeHandles val="exact"/>
        </dgm:presLayoutVars>
      </dgm:prSet>
      <dgm:spPr/>
    </dgm:pt>
    <dgm:pt modelId="{2DDD4DB5-BCFE-4F18-93A6-FC726617295C}" type="pres">
      <dgm:prSet presAssocID="{CEE6BE7C-CDB9-4908-A27B-85CDD38E69F9}" presName="node" presStyleLbl="node1" presStyleIdx="0" presStyleCnt="4">
        <dgm:presLayoutVars>
          <dgm:bulletEnabled val="1"/>
        </dgm:presLayoutVars>
      </dgm:prSet>
      <dgm:spPr/>
    </dgm:pt>
    <dgm:pt modelId="{C3F91DA1-F143-4AE8-8464-EE2A99C8201B}" type="pres">
      <dgm:prSet presAssocID="{FE9C58F4-1039-4547-A02E-C81276D8C77F}" presName="sibTrans" presStyleLbl="sibTrans1D1" presStyleIdx="0" presStyleCnt="3"/>
      <dgm:spPr/>
    </dgm:pt>
    <dgm:pt modelId="{B3BF8DCF-433D-4A9C-A092-B794D3B43725}" type="pres">
      <dgm:prSet presAssocID="{FE9C58F4-1039-4547-A02E-C81276D8C77F}" presName="connectorText" presStyleLbl="sibTrans1D1" presStyleIdx="0" presStyleCnt="3"/>
      <dgm:spPr/>
    </dgm:pt>
    <dgm:pt modelId="{78D46091-00F9-4D0C-9670-A714506DD2B6}" type="pres">
      <dgm:prSet presAssocID="{54A27276-5736-485C-99FC-7072E6D22F18}" presName="node" presStyleLbl="node1" presStyleIdx="1" presStyleCnt="4">
        <dgm:presLayoutVars>
          <dgm:bulletEnabled val="1"/>
        </dgm:presLayoutVars>
      </dgm:prSet>
      <dgm:spPr/>
    </dgm:pt>
    <dgm:pt modelId="{8BB2C0E3-1801-40D2-BCA6-28D01029D0A5}" type="pres">
      <dgm:prSet presAssocID="{570B3A10-13B3-4223-8B72-26EC8A3B39DA}" presName="sibTrans" presStyleLbl="sibTrans1D1" presStyleIdx="1" presStyleCnt="3"/>
      <dgm:spPr/>
    </dgm:pt>
    <dgm:pt modelId="{17182A03-0ED7-4928-BCE3-1DFC6FF7F926}" type="pres">
      <dgm:prSet presAssocID="{570B3A10-13B3-4223-8B72-26EC8A3B39DA}" presName="connectorText" presStyleLbl="sibTrans1D1" presStyleIdx="1" presStyleCnt="3"/>
      <dgm:spPr/>
    </dgm:pt>
    <dgm:pt modelId="{21996EBC-DD3E-4641-8787-E0CF31550B83}" type="pres">
      <dgm:prSet presAssocID="{9C66B6AA-1E9B-4296-89E2-B7BD43A86427}" presName="node" presStyleLbl="node1" presStyleIdx="2" presStyleCnt="4">
        <dgm:presLayoutVars>
          <dgm:bulletEnabled val="1"/>
        </dgm:presLayoutVars>
      </dgm:prSet>
      <dgm:spPr/>
    </dgm:pt>
    <dgm:pt modelId="{EEFEBC23-7341-4B9B-BFD6-595297C39F96}" type="pres">
      <dgm:prSet presAssocID="{67DFCAA9-336B-4D21-B76C-77193EA3BDE4}" presName="sibTrans" presStyleLbl="sibTrans1D1" presStyleIdx="2" presStyleCnt="3"/>
      <dgm:spPr/>
    </dgm:pt>
    <dgm:pt modelId="{17A7906D-6849-4FE2-9AE5-3602D7854D6E}" type="pres">
      <dgm:prSet presAssocID="{67DFCAA9-336B-4D21-B76C-77193EA3BDE4}" presName="connectorText" presStyleLbl="sibTrans1D1" presStyleIdx="2" presStyleCnt="3"/>
      <dgm:spPr/>
    </dgm:pt>
    <dgm:pt modelId="{66ECA70C-77FC-4301-A32E-2B82DAA8ABE1}" type="pres">
      <dgm:prSet presAssocID="{C6BB2504-7AFB-4114-ACB2-574A8CE0373C}" presName="node" presStyleLbl="node1" presStyleIdx="3" presStyleCnt="4">
        <dgm:presLayoutVars>
          <dgm:bulletEnabled val="1"/>
        </dgm:presLayoutVars>
      </dgm:prSet>
      <dgm:spPr/>
    </dgm:pt>
  </dgm:ptLst>
  <dgm:cxnLst>
    <dgm:cxn modelId="{CDF0170A-A11E-4C83-ADA1-E8B3A01CF3B3}" srcId="{D2093D47-981A-4173-A441-B25E73D268B6}" destId="{C6BB2504-7AFB-4114-ACB2-574A8CE0373C}" srcOrd="3" destOrd="0" parTransId="{6041DB0B-1F05-45A7-BF52-67797594BD21}" sibTransId="{FDFC4306-0DAB-4E10-BB58-430B4003E0CF}"/>
    <dgm:cxn modelId="{54E1112C-3C15-4A77-86F8-2C2073E71C46}" type="presOf" srcId="{570B3A10-13B3-4223-8B72-26EC8A3B39DA}" destId="{17182A03-0ED7-4928-BCE3-1DFC6FF7F926}" srcOrd="1" destOrd="0" presId="urn:microsoft.com/office/officeart/2016/7/layout/RepeatingBendingProcessNew"/>
    <dgm:cxn modelId="{670C7B2F-6F63-479C-8998-BF653E074560}" type="presOf" srcId="{67DFCAA9-336B-4D21-B76C-77193EA3BDE4}" destId="{EEFEBC23-7341-4B9B-BFD6-595297C39F96}" srcOrd="0" destOrd="0" presId="urn:microsoft.com/office/officeart/2016/7/layout/RepeatingBendingProcessNew"/>
    <dgm:cxn modelId="{3C987230-B072-4DF3-8BCC-E86E5ACDE4CE}" type="presOf" srcId="{9C66B6AA-1E9B-4296-89E2-B7BD43A86427}" destId="{21996EBC-DD3E-4641-8787-E0CF31550B83}" srcOrd="0" destOrd="0" presId="urn:microsoft.com/office/officeart/2016/7/layout/RepeatingBendingProcessNew"/>
    <dgm:cxn modelId="{ACC5FB37-62F2-41DB-B97E-2025102997AB}" type="presOf" srcId="{C6BB2504-7AFB-4114-ACB2-574A8CE0373C}" destId="{66ECA70C-77FC-4301-A32E-2B82DAA8ABE1}" srcOrd="0" destOrd="0" presId="urn:microsoft.com/office/officeart/2016/7/layout/RepeatingBendingProcessNew"/>
    <dgm:cxn modelId="{C14BC75F-1A9D-47A2-BD36-79D7EC6B72E5}" type="presOf" srcId="{67DFCAA9-336B-4D21-B76C-77193EA3BDE4}" destId="{17A7906D-6849-4FE2-9AE5-3602D7854D6E}" srcOrd="1" destOrd="0" presId="urn:microsoft.com/office/officeart/2016/7/layout/RepeatingBendingProcessNew"/>
    <dgm:cxn modelId="{A75AF468-9E45-462C-8D1A-F35ADDBA7552}" type="presOf" srcId="{FE9C58F4-1039-4547-A02E-C81276D8C77F}" destId="{C3F91DA1-F143-4AE8-8464-EE2A99C8201B}" srcOrd="0" destOrd="0" presId="urn:microsoft.com/office/officeart/2016/7/layout/RepeatingBendingProcessNew"/>
    <dgm:cxn modelId="{B210FA76-266B-4621-A21C-940019318270}" srcId="{D2093D47-981A-4173-A441-B25E73D268B6}" destId="{54A27276-5736-485C-99FC-7072E6D22F18}" srcOrd="1" destOrd="0" parTransId="{7AB67507-0FF6-4957-9217-D7DC0AF719C4}" sibTransId="{570B3A10-13B3-4223-8B72-26EC8A3B39DA}"/>
    <dgm:cxn modelId="{E487A27F-0AAC-4912-B14B-7ADFBE86530B}" srcId="{D2093D47-981A-4173-A441-B25E73D268B6}" destId="{CEE6BE7C-CDB9-4908-A27B-85CDD38E69F9}" srcOrd="0" destOrd="0" parTransId="{54747563-FEC8-4E7F-A66C-7AA6A3ED4459}" sibTransId="{FE9C58F4-1039-4547-A02E-C81276D8C77F}"/>
    <dgm:cxn modelId="{2A67EC7F-9A40-466A-8229-CD2FD10BD17A}" srcId="{D2093D47-981A-4173-A441-B25E73D268B6}" destId="{9C66B6AA-1E9B-4296-89E2-B7BD43A86427}" srcOrd="2" destOrd="0" parTransId="{CD4FC48A-E15B-483A-A4A3-584032D6C133}" sibTransId="{67DFCAA9-336B-4D21-B76C-77193EA3BDE4}"/>
    <dgm:cxn modelId="{64EE7ED7-E5D6-4973-BE04-486168E17EC9}" type="presOf" srcId="{D2093D47-981A-4173-A441-B25E73D268B6}" destId="{B7F5172F-0E84-43D9-8751-DF735FE2BFD9}" srcOrd="0" destOrd="0" presId="urn:microsoft.com/office/officeart/2016/7/layout/RepeatingBendingProcessNew"/>
    <dgm:cxn modelId="{43B34FE1-4615-44C9-8375-9D97D0CFD073}" type="presOf" srcId="{54A27276-5736-485C-99FC-7072E6D22F18}" destId="{78D46091-00F9-4D0C-9670-A714506DD2B6}" srcOrd="0" destOrd="0" presId="urn:microsoft.com/office/officeart/2016/7/layout/RepeatingBendingProcessNew"/>
    <dgm:cxn modelId="{502FC8E1-5BE1-4CE2-BFDC-2828A81206EF}" type="presOf" srcId="{FE9C58F4-1039-4547-A02E-C81276D8C77F}" destId="{B3BF8DCF-433D-4A9C-A092-B794D3B43725}" srcOrd="1" destOrd="0" presId="urn:microsoft.com/office/officeart/2016/7/layout/RepeatingBendingProcessNew"/>
    <dgm:cxn modelId="{74C283E4-5473-47FA-8C22-A2D9CD0EDF12}" type="presOf" srcId="{570B3A10-13B3-4223-8B72-26EC8A3B39DA}" destId="{8BB2C0E3-1801-40D2-BCA6-28D01029D0A5}" srcOrd="0" destOrd="0" presId="urn:microsoft.com/office/officeart/2016/7/layout/RepeatingBendingProcessNew"/>
    <dgm:cxn modelId="{0FF65AE9-21BB-442D-8CB8-5973193B3269}" type="presOf" srcId="{CEE6BE7C-CDB9-4908-A27B-85CDD38E69F9}" destId="{2DDD4DB5-BCFE-4F18-93A6-FC726617295C}" srcOrd="0" destOrd="0" presId="urn:microsoft.com/office/officeart/2016/7/layout/RepeatingBendingProcessNew"/>
    <dgm:cxn modelId="{E93BF757-CB81-4DC2-A158-C7E9BD0BA313}" type="presParOf" srcId="{B7F5172F-0E84-43D9-8751-DF735FE2BFD9}" destId="{2DDD4DB5-BCFE-4F18-93A6-FC726617295C}" srcOrd="0" destOrd="0" presId="urn:microsoft.com/office/officeart/2016/7/layout/RepeatingBendingProcessNew"/>
    <dgm:cxn modelId="{E66E95DE-62D2-477F-9D07-E4091A51088C}" type="presParOf" srcId="{B7F5172F-0E84-43D9-8751-DF735FE2BFD9}" destId="{C3F91DA1-F143-4AE8-8464-EE2A99C8201B}" srcOrd="1" destOrd="0" presId="urn:microsoft.com/office/officeart/2016/7/layout/RepeatingBendingProcessNew"/>
    <dgm:cxn modelId="{28A0778C-0D50-4B88-9478-64F9966305C9}" type="presParOf" srcId="{C3F91DA1-F143-4AE8-8464-EE2A99C8201B}" destId="{B3BF8DCF-433D-4A9C-A092-B794D3B43725}" srcOrd="0" destOrd="0" presId="urn:microsoft.com/office/officeart/2016/7/layout/RepeatingBendingProcessNew"/>
    <dgm:cxn modelId="{BFD0E68B-64AC-4B3F-BC9F-0E55250AEF76}" type="presParOf" srcId="{B7F5172F-0E84-43D9-8751-DF735FE2BFD9}" destId="{78D46091-00F9-4D0C-9670-A714506DD2B6}" srcOrd="2" destOrd="0" presId="urn:microsoft.com/office/officeart/2016/7/layout/RepeatingBendingProcessNew"/>
    <dgm:cxn modelId="{80E015BF-D981-4F69-AAF3-62FA73DC1C1D}" type="presParOf" srcId="{B7F5172F-0E84-43D9-8751-DF735FE2BFD9}" destId="{8BB2C0E3-1801-40D2-BCA6-28D01029D0A5}" srcOrd="3" destOrd="0" presId="urn:microsoft.com/office/officeart/2016/7/layout/RepeatingBendingProcessNew"/>
    <dgm:cxn modelId="{CDE26D74-153A-4E2C-822D-EE991093AC2D}" type="presParOf" srcId="{8BB2C0E3-1801-40D2-BCA6-28D01029D0A5}" destId="{17182A03-0ED7-4928-BCE3-1DFC6FF7F926}" srcOrd="0" destOrd="0" presId="urn:microsoft.com/office/officeart/2016/7/layout/RepeatingBendingProcessNew"/>
    <dgm:cxn modelId="{2C5694F3-EA7A-4DE5-B59D-2F82E0BAE934}" type="presParOf" srcId="{B7F5172F-0E84-43D9-8751-DF735FE2BFD9}" destId="{21996EBC-DD3E-4641-8787-E0CF31550B83}" srcOrd="4" destOrd="0" presId="urn:microsoft.com/office/officeart/2016/7/layout/RepeatingBendingProcessNew"/>
    <dgm:cxn modelId="{6B97F8E8-91ED-4494-8FAD-D039C59EBE3C}" type="presParOf" srcId="{B7F5172F-0E84-43D9-8751-DF735FE2BFD9}" destId="{EEFEBC23-7341-4B9B-BFD6-595297C39F96}" srcOrd="5" destOrd="0" presId="urn:microsoft.com/office/officeart/2016/7/layout/RepeatingBendingProcessNew"/>
    <dgm:cxn modelId="{D0C16543-8D0F-450A-BBFA-CFFB13F18F4F}" type="presParOf" srcId="{EEFEBC23-7341-4B9B-BFD6-595297C39F96}" destId="{17A7906D-6849-4FE2-9AE5-3602D7854D6E}" srcOrd="0" destOrd="0" presId="urn:microsoft.com/office/officeart/2016/7/layout/RepeatingBendingProcessNew"/>
    <dgm:cxn modelId="{2411D72F-71CA-4F82-8B27-299439D0DD63}" type="presParOf" srcId="{B7F5172F-0E84-43D9-8751-DF735FE2BFD9}" destId="{66ECA70C-77FC-4301-A32E-2B82DAA8ABE1}" srcOrd="6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2093D47-981A-4173-A441-B25E73D268B6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colorful3" csCatId="colorful" phldr="1"/>
      <dgm:spPr/>
      <dgm:t>
        <a:bodyPr/>
        <a:lstStyle/>
        <a:p>
          <a:endParaRPr lang="en-US"/>
        </a:p>
      </dgm:t>
    </dgm:pt>
    <dgm:pt modelId="{CEE6BE7C-CDB9-4908-A27B-85CDD38E69F9}">
      <dgm:prSet/>
      <dgm:spPr/>
      <dgm:t>
        <a:bodyPr/>
        <a:lstStyle/>
        <a:p>
          <a:pPr rtl="0"/>
          <a:r>
            <a:rPr lang="en-US" b="1" u="none">
              <a:solidFill>
                <a:schemeClr val="tx2"/>
              </a:solidFill>
              <a:latin typeface="Calibri Light" panose="020F0302020204030204"/>
            </a:rPr>
            <a:t>Cloi </a:t>
          </a:r>
          <a:r>
            <a:rPr lang="en-US" b="1" u="none" err="1">
              <a:solidFill>
                <a:schemeClr val="tx2"/>
              </a:solidFill>
              <a:latin typeface="Calibri Light" panose="020F0302020204030204"/>
            </a:rPr>
            <a:t>Modiwl</a:t>
          </a:r>
          <a:endParaRPr lang="en-US" b="1" u="none" err="1">
            <a:solidFill>
              <a:schemeClr val="tx2"/>
            </a:solidFill>
          </a:endParaRPr>
        </a:p>
      </dgm:t>
    </dgm:pt>
    <dgm:pt modelId="{54747563-FEC8-4E7F-A66C-7AA6A3ED4459}" type="parTrans" cxnId="{E487A27F-0AAC-4912-B14B-7ADFBE86530B}">
      <dgm:prSet/>
      <dgm:spPr/>
      <dgm:t>
        <a:bodyPr/>
        <a:lstStyle/>
        <a:p>
          <a:endParaRPr lang="en-US" b="1"/>
        </a:p>
      </dgm:t>
    </dgm:pt>
    <dgm:pt modelId="{FE9C58F4-1039-4547-A02E-C81276D8C77F}" type="sibTrans" cxnId="{E487A27F-0AAC-4912-B14B-7ADFBE86530B}">
      <dgm:prSet/>
      <dgm:spPr/>
      <dgm:t>
        <a:bodyPr/>
        <a:lstStyle/>
        <a:p>
          <a:endParaRPr lang="en-US" b="1"/>
        </a:p>
      </dgm:t>
    </dgm:pt>
    <dgm:pt modelId="{54A27276-5736-485C-99FC-7072E6D22F18}">
      <dgm:prSet/>
      <dgm:spPr/>
      <dgm:t>
        <a:bodyPr/>
        <a:lstStyle/>
        <a:p>
          <a:pPr rtl="0"/>
          <a:r>
            <a:rPr lang="en-US" b="1" err="1">
              <a:solidFill>
                <a:schemeClr val="tx2"/>
              </a:solidFill>
              <a:latin typeface="Calibri Light" panose="020F0302020204030204"/>
            </a:rPr>
            <a:t>Lefel</a:t>
          </a:r>
          <a:r>
            <a:rPr lang="en-US" b="1">
              <a:solidFill>
                <a:schemeClr val="tx2"/>
              </a:solidFill>
            </a:rPr>
            <a:t> 5 – </a:t>
          </a:r>
          <a:r>
            <a:rPr lang="en-US" b="1">
              <a:solidFill>
                <a:schemeClr val="tx2"/>
              </a:solidFill>
              <a:latin typeface="Calibri Light" panose="020F0302020204030204"/>
            </a:rPr>
            <a:t>            Beth </a:t>
          </a:r>
          <a:r>
            <a:rPr lang="en-US" b="1" err="1">
              <a:solidFill>
                <a:schemeClr val="tx2"/>
              </a:solidFill>
              <a:latin typeface="Calibri Light" panose="020F0302020204030204"/>
            </a:rPr>
            <a:t>nesaf</a:t>
          </a:r>
          <a:r>
            <a:rPr lang="en-US" b="1">
              <a:solidFill>
                <a:schemeClr val="tx2"/>
              </a:solidFill>
              <a:latin typeface="Calibri Light" panose="020F0302020204030204"/>
            </a:rPr>
            <a:t>? </a:t>
          </a:r>
          <a:endParaRPr lang="en-US" b="1">
            <a:solidFill>
              <a:schemeClr val="tx2"/>
            </a:solidFill>
          </a:endParaRPr>
        </a:p>
      </dgm:t>
    </dgm:pt>
    <dgm:pt modelId="{7AB67507-0FF6-4957-9217-D7DC0AF719C4}" type="parTrans" cxnId="{B210FA76-266B-4621-A21C-940019318270}">
      <dgm:prSet/>
      <dgm:spPr/>
      <dgm:t>
        <a:bodyPr/>
        <a:lstStyle/>
        <a:p>
          <a:endParaRPr lang="en-US" b="1"/>
        </a:p>
      </dgm:t>
    </dgm:pt>
    <dgm:pt modelId="{570B3A10-13B3-4223-8B72-26EC8A3B39DA}" type="sibTrans" cxnId="{B210FA76-266B-4621-A21C-940019318270}">
      <dgm:prSet/>
      <dgm:spPr/>
      <dgm:t>
        <a:bodyPr/>
        <a:lstStyle/>
        <a:p>
          <a:endParaRPr lang="en-US" b="1"/>
        </a:p>
      </dgm:t>
    </dgm:pt>
    <dgm:pt modelId="{9C66B6AA-1E9B-4296-89E2-B7BD43A86427}">
      <dgm:prSet/>
      <dgm:spPr>
        <a:solidFill>
          <a:schemeClr val="tx2"/>
        </a:solidFill>
      </dgm:spPr>
      <dgm:t>
        <a:bodyPr/>
        <a:lstStyle/>
        <a:p>
          <a:pPr rtl="0"/>
          <a:r>
            <a:rPr lang="en-GB" b="1" err="1">
              <a:latin typeface="Calibri Light" panose="020F0302020204030204"/>
            </a:rPr>
            <a:t>Cynhadledd</a:t>
          </a:r>
          <a:r>
            <a:rPr lang="en-GB" b="1">
              <a:latin typeface="Calibri Light" panose="020F0302020204030204"/>
            </a:rPr>
            <a:t> </a:t>
          </a:r>
          <a:r>
            <a:rPr lang="en-GB" b="1" err="1">
              <a:latin typeface="Calibri Light" panose="020F0302020204030204"/>
            </a:rPr>
            <a:t>Myfyrwyr</a:t>
          </a:r>
          <a:r>
            <a:rPr lang="en-GB" b="1">
              <a:latin typeface="Calibri Light" panose="020F0302020204030204"/>
            </a:rPr>
            <a:t> &amp; </a:t>
          </a:r>
          <a:r>
            <a:rPr lang="en-GB" b="1" err="1">
              <a:latin typeface="Calibri Light" panose="020F0302020204030204"/>
            </a:rPr>
            <a:t>Tasg</a:t>
          </a:r>
          <a:r>
            <a:rPr lang="en-GB" b="1">
              <a:latin typeface="Calibri Light" panose="020F0302020204030204"/>
            </a:rPr>
            <a:t> </a:t>
          </a:r>
          <a:r>
            <a:rPr lang="en-GB" b="1" err="1">
              <a:latin typeface="Calibri Light" panose="020F0302020204030204"/>
            </a:rPr>
            <a:t>ar</a:t>
          </a:r>
          <a:r>
            <a:rPr lang="en-GB" b="1">
              <a:latin typeface="Calibri Light" panose="020F0302020204030204"/>
            </a:rPr>
            <a:t> </a:t>
          </a:r>
          <a:r>
            <a:rPr lang="en-GB" b="1" err="1">
              <a:latin typeface="Calibri Light" panose="020F0302020204030204"/>
            </a:rPr>
            <a:t>gyfer</a:t>
          </a:r>
          <a:r>
            <a:rPr lang="en-GB" b="1">
              <a:latin typeface="Calibri Light" panose="020F0302020204030204"/>
            </a:rPr>
            <a:t> Portffolio </a:t>
          </a:r>
          <a:endParaRPr lang="en-US" b="1">
            <a:latin typeface="Calibri Light" panose="020F0302020204030204"/>
          </a:endParaRPr>
        </a:p>
      </dgm:t>
    </dgm:pt>
    <dgm:pt modelId="{CD4FC48A-E15B-483A-A4A3-584032D6C133}" type="parTrans" cxnId="{2A67EC7F-9A40-466A-8229-CD2FD10BD17A}">
      <dgm:prSet/>
      <dgm:spPr/>
      <dgm:t>
        <a:bodyPr/>
        <a:lstStyle/>
        <a:p>
          <a:endParaRPr lang="en-US" b="1"/>
        </a:p>
      </dgm:t>
    </dgm:pt>
    <dgm:pt modelId="{67DFCAA9-336B-4D21-B76C-77193EA3BDE4}" type="sibTrans" cxnId="{2A67EC7F-9A40-466A-8229-CD2FD10BD17A}">
      <dgm:prSet/>
      <dgm:spPr/>
      <dgm:t>
        <a:bodyPr/>
        <a:lstStyle/>
        <a:p>
          <a:endParaRPr lang="en-US" b="1"/>
        </a:p>
      </dgm:t>
    </dgm:pt>
    <dgm:pt modelId="{C6BB2504-7AFB-4114-ACB2-574A8CE0373C}">
      <dgm:prSet phldr="0"/>
      <dgm:spPr/>
      <dgm:t>
        <a:bodyPr/>
        <a:lstStyle/>
        <a:p>
          <a:pPr rtl="0"/>
          <a:r>
            <a:rPr lang="en-US" b="1" err="1">
              <a:latin typeface="Calibri Light" panose="020F0302020204030204"/>
            </a:rPr>
            <a:t>Holiadur</a:t>
          </a:r>
          <a:r>
            <a:rPr lang="en-US" b="1">
              <a:latin typeface="Calibri Light" panose="020F0302020204030204"/>
            </a:rPr>
            <a:t> </a:t>
          </a:r>
          <a:r>
            <a:rPr lang="en-US" b="1" err="1">
              <a:latin typeface="Calibri Light" panose="020F0302020204030204"/>
            </a:rPr>
            <a:t>Modiw</a:t>
          </a:r>
          <a:r>
            <a:rPr lang="en-US" b="1">
              <a:latin typeface="Calibri Light" panose="020F0302020204030204"/>
            </a:rPr>
            <a:t>l</a:t>
          </a:r>
          <a:endParaRPr lang="en-US" b="1"/>
        </a:p>
      </dgm:t>
    </dgm:pt>
    <dgm:pt modelId="{6041DB0B-1F05-45A7-BF52-67797594BD21}" type="parTrans" cxnId="{CDF0170A-A11E-4C83-ADA1-E8B3A01CF3B3}">
      <dgm:prSet/>
      <dgm:spPr/>
      <dgm:t>
        <a:bodyPr/>
        <a:lstStyle/>
        <a:p>
          <a:endParaRPr lang="en-US" b="1"/>
        </a:p>
      </dgm:t>
    </dgm:pt>
    <dgm:pt modelId="{FDFC4306-0DAB-4E10-BB58-430B4003E0CF}" type="sibTrans" cxnId="{CDF0170A-A11E-4C83-ADA1-E8B3A01CF3B3}">
      <dgm:prSet/>
      <dgm:spPr/>
      <dgm:t>
        <a:bodyPr/>
        <a:lstStyle/>
        <a:p>
          <a:endParaRPr lang="en-US" b="1"/>
        </a:p>
      </dgm:t>
    </dgm:pt>
    <dgm:pt modelId="{B7F5172F-0E84-43D9-8751-DF735FE2BFD9}" type="pres">
      <dgm:prSet presAssocID="{D2093D47-981A-4173-A441-B25E73D268B6}" presName="Name0" presStyleCnt="0">
        <dgm:presLayoutVars>
          <dgm:dir/>
          <dgm:resizeHandles val="exact"/>
        </dgm:presLayoutVars>
      </dgm:prSet>
      <dgm:spPr/>
    </dgm:pt>
    <dgm:pt modelId="{2DDD4DB5-BCFE-4F18-93A6-FC726617295C}" type="pres">
      <dgm:prSet presAssocID="{CEE6BE7C-CDB9-4908-A27B-85CDD38E69F9}" presName="node" presStyleLbl="node1" presStyleIdx="0" presStyleCnt="4">
        <dgm:presLayoutVars>
          <dgm:bulletEnabled val="1"/>
        </dgm:presLayoutVars>
      </dgm:prSet>
      <dgm:spPr/>
    </dgm:pt>
    <dgm:pt modelId="{C3F91DA1-F143-4AE8-8464-EE2A99C8201B}" type="pres">
      <dgm:prSet presAssocID="{FE9C58F4-1039-4547-A02E-C81276D8C77F}" presName="sibTrans" presStyleLbl="sibTrans1D1" presStyleIdx="0" presStyleCnt="3"/>
      <dgm:spPr/>
    </dgm:pt>
    <dgm:pt modelId="{B3BF8DCF-433D-4A9C-A092-B794D3B43725}" type="pres">
      <dgm:prSet presAssocID="{FE9C58F4-1039-4547-A02E-C81276D8C77F}" presName="connectorText" presStyleLbl="sibTrans1D1" presStyleIdx="0" presStyleCnt="3"/>
      <dgm:spPr/>
    </dgm:pt>
    <dgm:pt modelId="{78D46091-00F9-4D0C-9670-A714506DD2B6}" type="pres">
      <dgm:prSet presAssocID="{54A27276-5736-485C-99FC-7072E6D22F18}" presName="node" presStyleLbl="node1" presStyleIdx="1" presStyleCnt="4">
        <dgm:presLayoutVars>
          <dgm:bulletEnabled val="1"/>
        </dgm:presLayoutVars>
      </dgm:prSet>
      <dgm:spPr/>
    </dgm:pt>
    <dgm:pt modelId="{8BB2C0E3-1801-40D2-BCA6-28D01029D0A5}" type="pres">
      <dgm:prSet presAssocID="{570B3A10-13B3-4223-8B72-26EC8A3B39DA}" presName="sibTrans" presStyleLbl="sibTrans1D1" presStyleIdx="1" presStyleCnt="3"/>
      <dgm:spPr/>
    </dgm:pt>
    <dgm:pt modelId="{17182A03-0ED7-4928-BCE3-1DFC6FF7F926}" type="pres">
      <dgm:prSet presAssocID="{570B3A10-13B3-4223-8B72-26EC8A3B39DA}" presName="connectorText" presStyleLbl="sibTrans1D1" presStyleIdx="1" presStyleCnt="3"/>
      <dgm:spPr/>
    </dgm:pt>
    <dgm:pt modelId="{21996EBC-DD3E-4641-8787-E0CF31550B83}" type="pres">
      <dgm:prSet presAssocID="{9C66B6AA-1E9B-4296-89E2-B7BD43A86427}" presName="node" presStyleLbl="node1" presStyleIdx="2" presStyleCnt="4">
        <dgm:presLayoutVars>
          <dgm:bulletEnabled val="1"/>
        </dgm:presLayoutVars>
      </dgm:prSet>
      <dgm:spPr/>
    </dgm:pt>
    <dgm:pt modelId="{EEFEBC23-7341-4B9B-BFD6-595297C39F96}" type="pres">
      <dgm:prSet presAssocID="{67DFCAA9-336B-4D21-B76C-77193EA3BDE4}" presName="sibTrans" presStyleLbl="sibTrans1D1" presStyleIdx="2" presStyleCnt="3"/>
      <dgm:spPr/>
    </dgm:pt>
    <dgm:pt modelId="{17A7906D-6849-4FE2-9AE5-3602D7854D6E}" type="pres">
      <dgm:prSet presAssocID="{67DFCAA9-336B-4D21-B76C-77193EA3BDE4}" presName="connectorText" presStyleLbl="sibTrans1D1" presStyleIdx="2" presStyleCnt="3"/>
      <dgm:spPr/>
    </dgm:pt>
    <dgm:pt modelId="{66ECA70C-77FC-4301-A32E-2B82DAA8ABE1}" type="pres">
      <dgm:prSet presAssocID="{C6BB2504-7AFB-4114-ACB2-574A8CE0373C}" presName="node" presStyleLbl="node1" presStyleIdx="3" presStyleCnt="4">
        <dgm:presLayoutVars>
          <dgm:bulletEnabled val="1"/>
        </dgm:presLayoutVars>
      </dgm:prSet>
      <dgm:spPr/>
    </dgm:pt>
  </dgm:ptLst>
  <dgm:cxnLst>
    <dgm:cxn modelId="{23348702-B1F5-4858-8B7F-A34EDA1A53DB}" type="presOf" srcId="{570B3A10-13B3-4223-8B72-26EC8A3B39DA}" destId="{8BB2C0E3-1801-40D2-BCA6-28D01029D0A5}" srcOrd="0" destOrd="0" presId="urn:microsoft.com/office/officeart/2016/7/layout/RepeatingBendingProcessNew"/>
    <dgm:cxn modelId="{CDF0170A-A11E-4C83-ADA1-E8B3A01CF3B3}" srcId="{D2093D47-981A-4173-A441-B25E73D268B6}" destId="{C6BB2504-7AFB-4114-ACB2-574A8CE0373C}" srcOrd="3" destOrd="0" parTransId="{6041DB0B-1F05-45A7-BF52-67797594BD21}" sibTransId="{FDFC4306-0DAB-4E10-BB58-430B4003E0CF}"/>
    <dgm:cxn modelId="{21967124-7047-4A76-B732-96413D2917A0}" type="presOf" srcId="{67DFCAA9-336B-4D21-B76C-77193EA3BDE4}" destId="{17A7906D-6849-4FE2-9AE5-3602D7854D6E}" srcOrd="1" destOrd="0" presId="urn:microsoft.com/office/officeart/2016/7/layout/RepeatingBendingProcessNew"/>
    <dgm:cxn modelId="{633ACC3C-2F78-4682-8F7D-8C0958738942}" type="presOf" srcId="{C6BB2504-7AFB-4114-ACB2-574A8CE0373C}" destId="{66ECA70C-77FC-4301-A32E-2B82DAA8ABE1}" srcOrd="0" destOrd="0" presId="urn:microsoft.com/office/officeart/2016/7/layout/RepeatingBendingProcessNew"/>
    <dgm:cxn modelId="{82B1D96D-BDB0-45A6-BACA-8792EAD9F912}" type="presOf" srcId="{570B3A10-13B3-4223-8B72-26EC8A3B39DA}" destId="{17182A03-0ED7-4928-BCE3-1DFC6FF7F926}" srcOrd="1" destOrd="0" presId="urn:microsoft.com/office/officeart/2016/7/layout/RepeatingBendingProcessNew"/>
    <dgm:cxn modelId="{B210FA76-266B-4621-A21C-940019318270}" srcId="{D2093D47-981A-4173-A441-B25E73D268B6}" destId="{54A27276-5736-485C-99FC-7072E6D22F18}" srcOrd="1" destOrd="0" parTransId="{7AB67507-0FF6-4957-9217-D7DC0AF719C4}" sibTransId="{570B3A10-13B3-4223-8B72-26EC8A3B39DA}"/>
    <dgm:cxn modelId="{E487A27F-0AAC-4912-B14B-7ADFBE86530B}" srcId="{D2093D47-981A-4173-A441-B25E73D268B6}" destId="{CEE6BE7C-CDB9-4908-A27B-85CDD38E69F9}" srcOrd="0" destOrd="0" parTransId="{54747563-FEC8-4E7F-A66C-7AA6A3ED4459}" sibTransId="{FE9C58F4-1039-4547-A02E-C81276D8C77F}"/>
    <dgm:cxn modelId="{2A67EC7F-9A40-466A-8229-CD2FD10BD17A}" srcId="{D2093D47-981A-4173-A441-B25E73D268B6}" destId="{9C66B6AA-1E9B-4296-89E2-B7BD43A86427}" srcOrd="2" destOrd="0" parTransId="{CD4FC48A-E15B-483A-A4A3-584032D6C133}" sibTransId="{67DFCAA9-336B-4D21-B76C-77193EA3BDE4}"/>
    <dgm:cxn modelId="{42E3EF8F-9ADF-4AD8-9F39-A734A77A5202}" type="presOf" srcId="{67DFCAA9-336B-4D21-B76C-77193EA3BDE4}" destId="{EEFEBC23-7341-4B9B-BFD6-595297C39F96}" srcOrd="0" destOrd="0" presId="urn:microsoft.com/office/officeart/2016/7/layout/RepeatingBendingProcessNew"/>
    <dgm:cxn modelId="{F31C339A-BF27-4F9E-B84E-EF1254152FF8}" type="presOf" srcId="{9C66B6AA-1E9B-4296-89E2-B7BD43A86427}" destId="{21996EBC-DD3E-4641-8787-E0CF31550B83}" srcOrd="0" destOrd="0" presId="urn:microsoft.com/office/officeart/2016/7/layout/RepeatingBendingProcessNew"/>
    <dgm:cxn modelId="{CA3A27C7-D4DF-4615-A05B-A739CDDA41E8}" type="presOf" srcId="{CEE6BE7C-CDB9-4908-A27B-85CDD38E69F9}" destId="{2DDD4DB5-BCFE-4F18-93A6-FC726617295C}" srcOrd="0" destOrd="0" presId="urn:microsoft.com/office/officeart/2016/7/layout/RepeatingBendingProcessNew"/>
    <dgm:cxn modelId="{6805DEC7-9728-43CA-97B1-BDC78C1BAC12}" type="presOf" srcId="{FE9C58F4-1039-4547-A02E-C81276D8C77F}" destId="{B3BF8DCF-433D-4A9C-A092-B794D3B43725}" srcOrd="1" destOrd="0" presId="urn:microsoft.com/office/officeart/2016/7/layout/RepeatingBendingProcessNew"/>
    <dgm:cxn modelId="{64EE7ED7-E5D6-4973-BE04-486168E17EC9}" type="presOf" srcId="{D2093D47-981A-4173-A441-B25E73D268B6}" destId="{B7F5172F-0E84-43D9-8751-DF735FE2BFD9}" srcOrd="0" destOrd="0" presId="urn:microsoft.com/office/officeart/2016/7/layout/RepeatingBendingProcessNew"/>
    <dgm:cxn modelId="{B56440D9-03D5-404D-B29B-91DDADB3C96C}" type="presOf" srcId="{54A27276-5736-485C-99FC-7072E6D22F18}" destId="{78D46091-00F9-4D0C-9670-A714506DD2B6}" srcOrd="0" destOrd="0" presId="urn:microsoft.com/office/officeart/2016/7/layout/RepeatingBendingProcessNew"/>
    <dgm:cxn modelId="{3E34F8FD-2A7B-455A-B6BF-AF6AF233C119}" type="presOf" srcId="{FE9C58F4-1039-4547-A02E-C81276D8C77F}" destId="{C3F91DA1-F143-4AE8-8464-EE2A99C8201B}" srcOrd="0" destOrd="0" presId="urn:microsoft.com/office/officeart/2016/7/layout/RepeatingBendingProcessNew"/>
    <dgm:cxn modelId="{067BDA12-27A6-4FB7-A089-226DDCC9B4E2}" type="presParOf" srcId="{B7F5172F-0E84-43D9-8751-DF735FE2BFD9}" destId="{2DDD4DB5-BCFE-4F18-93A6-FC726617295C}" srcOrd="0" destOrd="0" presId="urn:microsoft.com/office/officeart/2016/7/layout/RepeatingBendingProcessNew"/>
    <dgm:cxn modelId="{D1BD041E-2CB3-4B26-9156-FB0539EBAF64}" type="presParOf" srcId="{B7F5172F-0E84-43D9-8751-DF735FE2BFD9}" destId="{C3F91DA1-F143-4AE8-8464-EE2A99C8201B}" srcOrd="1" destOrd="0" presId="urn:microsoft.com/office/officeart/2016/7/layout/RepeatingBendingProcessNew"/>
    <dgm:cxn modelId="{F020D322-966D-4DC7-B38C-0F295862C7A9}" type="presParOf" srcId="{C3F91DA1-F143-4AE8-8464-EE2A99C8201B}" destId="{B3BF8DCF-433D-4A9C-A092-B794D3B43725}" srcOrd="0" destOrd="0" presId="urn:microsoft.com/office/officeart/2016/7/layout/RepeatingBendingProcessNew"/>
    <dgm:cxn modelId="{FDDA3C57-E0CE-4794-84CF-01B0F6FCC544}" type="presParOf" srcId="{B7F5172F-0E84-43D9-8751-DF735FE2BFD9}" destId="{78D46091-00F9-4D0C-9670-A714506DD2B6}" srcOrd="2" destOrd="0" presId="urn:microsoft.com/office/officeart/2016/7/layout/RepeatingBendingProcessNew"/>
    <dgm:cxn modelId="{B7AEC373-8200-4CA5-B20E-347D4B2B77E9}" type="presParOf" srcId="{B7F5172F-0E84-43D9-8751-DF735FE2BFD9}" destId="{8BB2C0E3-1801-40D2-BCA6-28D01029D0A5}" srcOrd="3" destOrd="0" presId="urn:microsoft.com/office/officeart/2016/7/layout/RepeatingBendingProcessNew"/>
    <dgm:cxn modelId="{823AABB6-445D-4745-AAEA-62F9A5CBB0D8}" type="presParOf" srcId="{8BB2C0E3-1801-40D2-BCA6-28D01029D0A5}" destId="{17182A03-0ED7-4928-BCE3-1DFC6FF7F926}" srcOrd="0" destOrd="0" presId="urn:microsoft.com/office/officeart/2016/7/layout/RepeatingBendingProcessNew"/>
    <dgm:cxn modelId="{2EF24C3F-B2B0-4ED8-9650-28304E0590C0}" type="presParOf" srcId="{B7F5172F-0E84-43D9-8751-DF735FE2BFD9}" destId="{21996EBC-DD3E-4641-8787-E0CF31550B83}" srcOrd="4" destOrd="0" presId="urn:microsoft.com/office/officeart/2016/7/layout/RepeatingBendingProcessNew"/>
    <dgm:cxn modelId="{02C9B629-96EB-4FE0-8930-B3646852A402}" type="presParOf" srcId="{B7F5172F-0E84-43D9-8751-DF735FE2BFD9}" destId="{EEFEBC23-7341-4B9B-BFD6-595297C39F96}" srcOrd="5" destOrd="0" presId="urn:microsoft.com/office/officeart/2016/7/layout/RepeatingBendingProcessNew"/>
    <dgm:cxn modelId="{A2E88DF2-C931-4629-927E-8DA7DA02EFC8}" type="presParOf" srcId="{EEFEBC23-7341-4B9B-BFD6-595297C39F96}" destId="{17A7906D-6849-4FE2-9AE5-3602D7854D6E}" srcOrd="0" destOrd="0" presId="urn:microsoft.com/office/officeart/2016/7/layout/RepeatingBendingProcessNew"/>
    <dgm:cxn modelId="{CC1EF66D-0D20-4D49-9AFE-7FAC75B4AD73}" type="presParOf" srcId="{B7F5172F-0E84-43D9-8751-DF735FE2BFD9}" destId="{66ECA70C-77FC-4301-A32E-2B82DAA8ABE1}" srcOrd="6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3F91DA1-F143-4AE8-8464-EE2A99C8201B}">
      <dsp:nvSpPr>
        <dsp:cNvPr id="0" name=""/>
        <dsp:cNvSpPr/>
      </dsp:nvSpPr>
      <dsp:spPr>
        <a:xfrm>
          <a:off x="2852249" y="1527319"/>
          <a:ext cx="625524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25524" y="45720"/>
              </a:lnTo>
            </a:path>
          </a:pathLst>
        </a:custGeom>
        <a:noFill/>
        <a:ln w="63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b="1" kern="1200"/>
        </a:p>
      </dsp:txBody>
      <dsp:txXfrm>
        <a:off x="3148608" y="1569759"/>
        <a:ext cx="32806" cy="6561"/>
      </dsp:txXfrm>
    </dsp:sp>
    <dsp:sp modelId="{2DDD4DB5-BCFE-4F18-93A6-FC726617295C}">
      <dsp:nvSpPr>
        <dsp:cNvPr id="0" name=""/>
        <dsp:cNvSpPr/>
      </dsp:nvSpPr>
      <dsp:spPr>
        <a:xfrm>
          <a:off x="1336" y="717225"/>
          <a:ext cx="2852713" cy="1711628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85" tIns="146729" rIns="139785" bIns="146729" numCol="1" spcCol="1270" anchor="ctr" anchorCtr="0">
          <a:noAutofit/>
        </a:bodyPr>
        <a:lstStyle/>
        <a:p>
          <a:pPr marL="0" lvl="0" indent="0" algn="ctr" defTabSz="14668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b="1" u="none" kern="1200">
              <a:solidFill>
                <a:schemeClr val="tx2"/>
              </a:solidFill>
            </a:rPr>
            <a:t>Module </a:t>
          </a:r>
          <a:br>
            <a:rPr lang="en-US" sz="3300" b="1" u="none" kern="1200">
              <a:solidFill>
                <a:schemeClr val="tx2"/>
              </a:solidFill>
            </a:rPr>
          </a:br>
          <a:r>
            <a:rPr lang="en-US" sz="3300" b="1" u="none" kern="1200">
              <a:solidFill>
                <a:schemeClr val="tx2"/>
              </a:solidFill>
            </a:rPr>
            <a:t>Wrap-up</a:t>
          </a:r>
        </a:p>
      </dsp:txBody>
      <dsp:txXfrm>
        <a:off x="1336" y="717225"/>
        <a:ext cx="2852713" cy="1711628"/>
      </dsp:txXfrm>
    </dsp:sp>
    <dsp:sp modelId="{8BB2C0E3-1801-40D2-BCA6-28D01029D0A5}">
      <dsp:nvSpPr>
        <dsp:cNvPr id="0" name=""/>
        <dsp:cNvSpPr/>
      </dsp:nvSpPr>
      <dsp:spPr>
        <a:xfrm>
          <a:off x="1427693" y="2427053"/>
          <a:ext cx="3508837" cy="625524"/>
        </a:xfrm>
        <a:custGeom>
          <a:avLst/>
          <a:gdLst/>
          <a:ahLst/>
          <a:cxnLst/>
          <a:rect l="0" t="0" r="0" b="0"/>
          <a:pathLst>
            <a:path>
              <a:moveTo>
                <a:pt x="3508837" y="0"/>
              </a:moveTo>
              <a:lnTo>
                <a:pt x="3508837" y="329862"/>
              </a:lnTo>
              <a:lnTo>
                <a:pt x="0" y="329862"/>
              </a:lnTo>
              <a:lnTo>
                <a:pt x="0" y="625524"/>
              </a:lnTo>
            </a:path>
          </a:pathLst>
        </a:custGeom>
        <a:noFill/>
        <a:ln w="6350" cap="flat" cmpd="sng" algn="ctr">
          <a:solidFill>
            <a:schemeClr val="accent3">
              <a:hueOff val="7936741"/>
              <a:satOff val="5795"/>
              <a:lumOff val="-2843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b="1" kern="1200"/>
        </a:p>
      </dsp:txBody>
      <dsp:txXfrm>
        <a:off x="3092870" y="2736535"/>
        <a:ext cx="178482" cy="6561"/>
      </dsp:txXfrm>
    </dsp:sp>
    <dsp:sp modelId="{78D46091-00F9-4D0C-9670-A714506DD2B6}">
      <dsp:nvSpPr>
        <dsp:cNvPr id="0" name=""/>
        <dsp:cNvSpPr/>
      </dsp:nvSpPr>
      <dsp:spPr>
        <a:xfrm>
          <a:off x="3510174" y="717225"/>
          <a:ext cx="2852713" cy="1711628"/>
        </a:xfrm>
        <a:prstGeom prst="rect">
          <a:avLst/>
        </a:prstGeom>
        <a:solidFill>
          <a:schemeClr val="accent3">
            <a:hueOff val="5291161"/>
            <a:satOff val="3863"/>
            <a:lumOff val="-189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85" tIns="146729" rIns="139785" bIns="146729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b="1" kern="1200">
              <a:solidFill>
                <a:schemeClr val="tx2"/>
              </a:solidFill>
            </a:rPr>
            <a:t>Level 5 – What’s coming up?</a:t>
          </a:r>
        </a:p>
      </dsp:txBody>
      <dsp:txXfrm>
        <a:off x="3510174" y="717225"/>
        <a:ext cx="2852713" cy="1711628"/>
      </dsp:txXfrm>
    </dsp:sp>
    <dsp:sp modelId="{EEFEBC23-7341-4B9B-BFD6-595297C39F96}">
      <dsp:nvSpPr>
        <dsp:cNvPr id="0" name=""/>
        <dsp:cNvSpPr/>
      </dsp:nvSpPr>
      <dsp:spPr>
        <a:xfrm>
          <a:off x="2852249" y="3895072"/>
          <a:ext cx="625524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25524" y="45720"/>
              </a:lnTo>
            </a:path>
          </a:pathLst>
        </a:custGeom>
        <a:noFill/>
        <a:ln w="6350" cap="flat" cmpd="sng" algn="ctr">
          <a:solidFill>
            <a:schemeClr val="accent3">
              <a:hueOff val="15873483"/>
              <a:satOff val="11589"/>
              <a:lumOff val="-5686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b="1" kern="1200"/>
        </a:p>
      </dsp:txBody>
      <dsp:txXfrm>
        <a:off x="3148608" y="3937511"/>
        <a:ext cx="32806" cy="6561"/>
      </dsp:txXfrm>
    </dsp:sp>
    <dsp:sp modelId="{21996EBC-DD3E-4641-8787-E0CF31550B83}">
      <dsp:nvSpPr>
        <dsp:cNvPr id="0" name=""/>
        <dsp:cNvSpPr/>
      </dsp:nvSpPr>
      <dsp:spPr>
        <a:xfrm>
          <a:off x="1336" y="3084978"/>
          <a:ext cx="2852713" cy="1711628"/>
        </a:xfrm>
        <a:prstGeom prst="rect">
          <a:avLst/>
        </a:prstGeom>
        <a:solidFill>
          <a:schemeClr val="tx2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85" tIns="146729" rIns="139785" bIns="146729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b="1" kern="1200"/>
            <a:t>Student Conference &amp; Portfolio Task</a:t>
          </a:r>
          <a:endParaRPr lang="en-US" sz="3300" b="1" kern="1200"/>
        </a:p>
      </dsp:txBody>
      <dsp:txXfrm>
        <a:off x="1336" y="3084978"/>
        <a:ext cx="2852713" cy="1711628"/>
      </dsp:txXfrm>
    </dsp:sp>
    <dsp:sp modelId="{66ECA70C-77FC-4301-A32E-2B82DAA8ABE1}">
      <dsp:nvSpPr>
        <dsp:cNvPr id="0" name=""/>
        <dsp:cNvSpPr/>
      </dsp:nvSpPr>
      <dsp:spPr>
        <a:xfrm>
          <a:off x="3510174" y="3084978"/>
          <a:ext cx="2852713" cy="1711628"/>
        </a:xfrm>
        <a:prstGeom prst="rect">
          <a:avLst/>
        </a:prstGeom>
        <a:solidFill>
          <a:schemeClr val="accent3">
            <a:hueOff val="15873483"/>
            <a:satOff val="11589"/>
            <a:lumOff val="-568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85" tIns="146729" rIns="139785" bIns="146729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b="1" kern="1200"/>
            <a:t>Module </a:t>
          </a:r>
          <a:br>
            <a:rPr lang="en-US" sz="3300" b="1" kern="1200"/>
          </a:br>
          <a:r>
            <a:rPr lang="en-US" sz="3300" b="1" kern="1200"/>
            <a:t>Survey</a:t>
          </a:r>
        </a:p>
      </dsp:txBody>
      <dsp:txXfrm>
        <a:off x="3510174" y="3084978"/>
        <a:ext cx="2852713" cy="171162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3F91DA1-F143-4AE8-8464-EE2A99C8201B}">
      <dsp:nvSpPr>
        <dsp:cNvPr id="0" name=""/>
        <dsp:cNvSpPr/>
      </dsp:nvSpPr>
      <dsp:spPr>
        <a:xfrm>
          <a:off x="2852249" y="1527319"/>
          <a:ext cx="625524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25524" y="45720"/>
              </a:lnTo>
            </a:path>
          </a:pathLst>
        </a:custGeom>
        <a:noFill/>
        <a:ln w="63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b="1" kern="1200"/>
        </a:p>
      </dsp:txBody>
      <dsp:txXfrm>
        <a:off x="3148608" y="1569759"/>
        <a:ext cx="32806" cy="6561"/>
      </dsp:txXfrm>
    </dsp:sp>
    <dsp:sp modelId="{2DDD4DB5-BCFE-4F18-93A6-FC726617295C}">
      <dsp:nvSpPr>
        <dsp:cNvPr id="0" name=""/>
        <dsp:cNvSpPr/>
      </dsp:nvSpPr>
      <dsp:spPr>
        <a:xfrm>
          <a:off x="1336" y="717225"/>
          <a:ext cx="2852713" cy="1711628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85" tIns="146729" rIns="139785" bIns="146729" numCol="1" spcCol="1270" anchor="ctr" anchorCtr="0">
          <a:noAutofit/>
        </a:bodyPr>
        <a:lstStyle/>
        <a:p>
          <a:pPr marL="0" lvl="0" indent="0" algn="ctr" defTabSz="12890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b="1" u="none" kern="1200">
              <a:solidFill>
                <a:schemeClr val="tx2"/>
              </a:solidFill>
              <a:latin typeface="Calibri Light" panose="020F0302020204030204"/>
            </a:rPr>
            <a:t>Cloi </a:t>
          </a:r>
          <a:r>
            <a:rPr lang="en-US" sz="2900" b="1" u="none" kern="1200" err="1">
              <a:solidFill>
                <a:schemeClr val="tx2"/>
              </a:solidFill>
              <a:latin typeface="Calibri Light" panose="020F0302020204030204"/>
            </a:rPr>
            <a:t>Modiwl</a:t>
          </a:r>
          <a:endParaRPr lang="en-US" sz="2900" b="1" u="none" kern="1200" err="1">
            <a:solidFill>
              <a:schemeClr val="tx2"/>
            </a:solidFill>
          </a:endParaRPr>
        </a:p>
      </dsp:txBody>
      <dsp:txXfrm>
        <a:off x="1336" y="717225"/>
        <a:ext cx="2852713" cy="1711628"/>
      </dsp:txXfrm>
    </dsp:sp>
    <dsp:sp modelId="{8BB2C0E3-1801-40D2-BCA6-28D01029D0A5}">
      <dsp:nvSpPr>
        <dsp:cNvPr id="0" name=""/>
        <dsp:cNvSpPr/>
      </dsp:nvSpPr>
      <dsp:spPr>
        <a:xfrm>
          <a:off x="1427693" y="2427053"/>
          <a:ext cx="3508837" cy="625524"/>
        </a:xfrm>
        <a:custGeom>
          <a:avLst/>
          <a:gdLst/>
          <a:ahLst/>
          <a:cxnLst/>
          <a:rect l="0" t="0" r="0" b="0"/>
          <a:pathLst>
            <a:path>
              <a:moveTo>
                <a:pt x="3508837" y="0"/>
              </a:moveTo>
              <a:lnTo>
                <a:pt x="3508837" y="329862"/>
              </a:lnTo>
              <a:lnTo>
                <a:pt x="0" y="329862"/>
              </a:lnTo>
              <a:lnTo>
                <a:pt x="0" y="625524"/>
              </a:lnTo>
            </a:path>
          </a:pathLst>
        </a:custGeom>
        <a:noFill/>
        <a:ln w="6350" cap="flat" cmpd="sng" algn="ctr">
          <a:solidFill>
            <a:schemeClr val="accent3">
              <a:hueOff val="7936741"/>
              <a:satOff val="5795"/>
              <a:lumOff val="-2843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b="1" kern="1200"/>
        </a:p>
      </dsp:txBody>
      <dsp:txXfrm>
        <a:off x="3092870" y="2736535"/>
        <a:ext cx="178482" cy="6561"/>
      </dsp:txXfrm>
    </dsp:sp>
    <dsp:sp modelId="{78D46091-00F9-4D0C-9670-A714506DD2B6}">
      <dsp:nvSpPr>
        <dsp:cNvPr id="0" name=""/>
        <dsp:cNvSpPr/>
      </dsp:nvSpPr>
      <dsp:spPr>
        <a:xfrm>
          <a:off x="3510174" y="717225"/>
          <a:ext cx="2852713" cy="1711628"/>
        </a:xfrm>
        <a:prstGeom prst="rect">
          <a:avLst/>
        </a:prstGeom>
        <a:solidFill>
          <a:schemeClr val="accent3">
            <a:hueOff val="5291161"/>
            <a:satOff val="3863"/>
            <a:lumOff val="-189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85" tIns="146729" rIns="139785" bIns="146729" numCol="1" spcCol="1270" anchor="ctr" anchorCtr="0">
          <a:noAutofit/>
        </a:bodyPr>
        <a:lstStyle/>
        <a:p>
          <a:pPr marL="0" lvl="0" indent="0" algn="ctr" defTabSz="12890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b="1" kern="1200" err="1">
              <a:solidFill>
                <a:schemeClr val="tx2"/>
              </a:solidFill>
              <a:latin typeface="Calibri Light" panose="020F0302020204030204"/>
            </a:rPr>
            <a:t>Lefel</a:t>
          </a:r>
          <a:r>
            <a:rPr lang="en-US" sz="2900" b="1" kern="1200">
              <a:solidFill>
                <a:schemeClr val="tx2"/>
              </a:solidFill>
            </a:rPr>
            <a:t> 5 – </a:t>
          </a:r>
          <a:r>
            <a:rPr lang="en-US" sz="2900" b="1" kern="1200">
              <a:solidFill>
                <a:schemeClr val="tx2"/>
              </a:solidFill>
              <a:latin typeface="Calibri Light" panose="020F0302020204030204"/>
            </a:rPr>
            <a:t>            Beth </a:t>
          </a:r>
          <a:r>
            <a:rPr lang="en-US" sz="2900" b="1" kern="1200" err="1">
              <a:solidFill>
                <a:schemeClr val="tx2"/>
              </a:solidFill>
              <a:latin typeface="Calibri Light" panose="020F0302020204030204"/>
            </a:rPr>
            <a:t>nesaf</a:t>
          </a:r>
          <a:r>
            <a:rPr lang="en-US" sz="2900" b="1" kern="1200">
              <a:solidFill>
                <a:schemeClr val="tx2"/>
              </a:solidFill>
              <a:latin typeface="Calibri Light" panose="020F0302020204030204"/>
            </a:rPr>
            <a:t>? </a:t>
          </a:r>
          <a:endParaRPr lang="en-US" sz="2900" b="1" kern="1200">
            <a:solidFill>
              <a:schemeClr val="tx2"/>
            </a:solidFill>
          </a:endParaRPr>
        </a:p>
      </dsp:txBody>
      <dsp:txXfrm>
        <a:off x="3510174" y="717225"/>
        <a:ext cx="2852713" cy="1711628"/>
      </dsp:txXfrm>
    </dsp:sp>
    <dsp:sp modelId="{EEFEBC23-7341-4B9B-BFD6-595297C39F96}">
      <dsp:nvSpPr>
        <dsp:cNvPr id="0" name=""/>
        <dsp:cNvSpPr/>
      </dsp:nvSpPr>
      <dsp:spPr>
        <a:xfrm>
          <a:off x="2852249" y="3895072"/>
          <a:ext cx="625524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25524" y="45720"/>
              </a:lnTo>
            </a:path>
          </a:pathLst>
        </a:custGeom>
        <a:noFill/>
        <a:ln w="6350" cap="flat" cmpd="sng" algn="ctr">
          <a:solidFill>
            <a:schemeClr val="accent3">
              <a:hueOff val="15873483"/>
              <a:satOff val="11589"/>
              <a:lumOff val="-5686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b="1" kern="1200"/>
        </a:p>
      </dsp:txBody>
      <dsp:txXfrm>
        <a:off x="3148608" y="3937511"/>
        <a:ext cx="32806" cy="6561"/>
      </dsp:txXfrm>
    </dsp:sp>
    <dsp:sp modelId="{21996EBC-DD3E-4641-8787-E0CF31550B83}">
      <dsp:nvSpPr>
        <dsp:cNvPr id="0" name=""/>
        <dsp:cNvSpPr/>
      </dsp:nvSpPr>
      <dsp:spPr>
        <a:xfrm>
          <a:off x="1336" y="3084978"/>
          <a:ext cx="2852713" cy="1711628"/>
        </a:xfrm>
        <a:prstGeom prst="rect">
          <a:avLst/>
        </a:prstGeom>
        <a:solidFill>
          <a:schemeClr val="tx2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85" tIns="146729" rIns="139785" bIns="146729" numCol="1" spcCol="1270" anchor="ctr" anchorCtr="0">
          <a:noAutofit/>
        </a:bodyPr>
        <a:lstStyle/>
        <a:p>
          <a:pPr marL="0" lvl="0" indent="0" algn="ctr" defTabSz="12890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b="1" kern="1200" err="1">
              <a:latin typeface="Calibri Light" panose="020F0302020204030204"/>
            </a:rPr>
            <a:t>Cynhadledd</a:t>
          </a:r>
          <a:r>
            <a:rPr lang="en-GB" sz="2900" b="1" kern="1200">
              <a:latin typeface="Calibri Light" panose="020F0302020204030204"/>
            </a:rPr>
            <a:t> </a:t>
          </a:r>
          <a:r>
            <a:rPr lang="en-GB" sz="2900" b="1" kern="1200" err="1">
              <a:latin typeface="Calibri Light" panose="020F0302020204030204"/>
            </a:rPr>
            <a:t>Myfyrwyr</a:t>
          </a:r>
          <a:r>
            <a:rPr lang="en-GB" sz="2900" b="1" kern="1200">
              <a:latin typeface="Calibri Light" panose="020F0302020204030204"/>
            </a:rPr>
            <a:t> &amp; </a:t>
          </a:r>
          <a:r>
            <a:rPr lang="en-GB" sz="2900" b="1" kern="1200" err="1">
              <a:latin typeface="Calibri Light" panose="020F0302020204030204"/>
            </a:rPr>
            <a:t>Tasg</a:t>
          </a:r>
          <a:r>
            <a:rPr lang="en-GB" sz="2900" b="1" kern="1200">
              <a:latin typeface="Calibri Light" panose="020F0302020204030204"/>
            </a:rPr>
            <a:t> </a:t>
          </a:r>
          <a:r>
            <a:rPr lang="en-GB" sz="2900" b="1" kern="1200" err="1">
              <a:latin typeface="Calibri Light" panose="020F0302020204030204"/>
            </a:rPr>
            <a:t>ar</a:t>
          </a:r>
          <a:r>
            <a:rPr lang="en-GB" sz="2900" b="1" kern="1200">
              <a:latin typeface="Calibri Light" panose="020F0302020204030204"/>
            </a:rPr>
            <a:t> </a:t>
          </a:r>
          <a:r>
            <a:rPr lang="en-GB" sz="2900" b="1" kern="1200" err="1">
              <a:latin typeface="Calibri Light" panose="020F0302020204030204"/>
            </a:rPr>
            <a:t>gyfer</a:t>
          </a:r>
          <a:r>
            <a:rPr lang="en-GB" sz="2900" b="1" kern="1200">
              <a:latin typeface="Calibri Light" panose="020F0302020204030204"/>
            </a:rPr>
            <a:t> Portffolio </a:t>
          </a:r>
          <a:endParaRPr lang="en-US" sz="2900" b="1" kern="1200">
            <a:latin typeface="Calibri Light" panose="020F0302020204030204"/>
          </a:endParaRPr>
        </a:p>
      </dsp:txBody>
      <dsp:txXfrm>
        <a:off x="1336" y="3084978"/>
        <a:ext cx="2852713" cy="1711628"/>
      </dsp:txXfrm>
    </dsp:sp>
    <dsp:sp modelId="{66ECA70C-77FC-4301-A32E-2B82DAA8ABE1}">
      <dsp:nvSpPr>
        <dsp:cNvPr id="0" name=""/>
        <dsp:cNvSpPr/>
      </dsp:nvSpPr>
      <dsp:spPr>
        <a:xfrm>
          <a:off x="3510174" y="3084978"/>
          <a:ext cx="2852713" cy="1711628"/>
        </a:xfrm>
        <a:prstGeom prst="rect">
          <a:avLst/>
        </a:prstGeom>
        <a:solidFill>
          <a:schemeClr val="accent3">
            <a:hueOff val="15873483"/>
            <a:satOff val="11589"/>
            <a:lumOff val="-568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85" tIns="146729" rIns="139785" bIns="146729" numCol="1" spcCol="1270" anchor="ctr" anchorCtr="0">
          <a:noAutofit/>
        </a:bodyPr>
        <a:lstStyle/>
        <a:p>
          <a:pPr marL="0" lvl="0" indent="0" algn="ctr" defTabSz="12890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b="1" kern="1200" err="1">
              <a:latin typeface="Calibri Light" panose="020F0302020204030204"/>
            </a:rPr>
            <a:t>Holiadur</a:t>
          </a:r>
          <a:r>
            <a:rPr lang="en-US" sz="2900" b="1" kern="1200">
              <a:latin typeface="Calibri Light" panose="020F0302020204030204"/>
            </a:rPr>
            <a:t> </a:t>
          </a:r>
          <a:r>
            <a:rPr lang="en-US" sz="2900" b="1" kern="1200" err="1">
              <a:latin typeface="Calibri Light" panose="020F0302020204030204"/>
            </a:rPr>
            <a:t>Modiw</a:t>
          </a:r>
          <a:r>
            <a:rPr lang="en-US" sz="2900" b="1" kern="1200">
              <a:latin typeface="Calibri Light" panose="020F0302020204030204"/>
            </a:rPr>
            <a:t>l</a:t>
          </a:r>
          <a:endParaRPr lang="en-US" sz="2900" b="1" kern="1200"/>
        </a:p>
      </dsp:txBody>
      <dsp:txXfrm>
        <a:off x="3510174" y="3084978"/>
        <a:ext cx="2852713" cy="171162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3931EB0-E7B6-8140-BB6F-2EC770A7F0BF}" type="datetimeFigureOut">
              <a:rPr lang="en-US" smtClean="0"/>
              <a:t>4/27/2026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5EC0940-82A4-3A47-94FF-4665664F43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078605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5EC0940-82A4-3A47-94FF-4665664F4329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414412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5EC0940-82A4-3A47-94FF-4665664F4329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866501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This is a sample slide, remember to add it to your e-Portfolio. Match your slide style with the rest of your slides. Remember to add to your Reference List, the presentation or poster (use Cite Them Right to find out how!!)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5EC0940-82A4-3A47-94FF-4665664F4329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3151763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AE4A497-96FA-C389-A88B-672F92F7A21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114405F-309F-B043-3C49-64E73E6A281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9F4CB86-A679-1B20-5D26-EB8AC28F1F2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This is a sample slide, remember to add it to your e-Portfolio. Match your slide style with the rest of your slides. Remember to add to your Reference List, the presentation or poster (use Cite Them Right to find out how!!)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7139E9E-3C52-1278-B33F-8AB75D86250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5EC0940-82A4-3A47-94FF-4665664F4329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342074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1CD7C2E-8B6A-0CE1-CAB0-085355CEE08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0234071-075C-F0F7-41DA-821146227DD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EEE2414-E300-CF62-EF86-CDEFB97902F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DBFA0FC-3D04-5C04-6A27-DAC04A08147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5EC0940-82A4-3A47-94FF-4665664F4329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8495910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9860103-BEFE-43D4-9CF2-29B240E4CE1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760753A-8C9F-991E-5325-FCB5274F889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7F9F148-E0B7-0649-B87A-8219B33B056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B3A15C2-4131-916B-EC13-13CBED1CC01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5EC0940-82A4-3A47-94FF-4665664F4329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351959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C45F954-20F3-2B89-573E-B02936E39A1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00178D8-69E5-DFE4-8871-E6A7B160D60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CE7607C-DFC4-A67F-1B6E-4275E5A6575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CBDE4BF-D5C8-97E2-E778-055A9FB40CF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5EC0940-82A4-3A47-94FF-4665664F4329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427030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6CA991-4FB2-F84C-9546-375E9435A40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662694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19DA6CA-D4FA-BA44-A58B-88B090228C3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142369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47863207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E67750-B475-004D-9BEE-53F7B615AE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923761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DE33F7-5C20-6249-8358-8AC4B0B831A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A1A42AA-85A7-F549-ACE2-7FF4FCB58C3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70F3320-3347-314E-BC55-88A03D7CED6F}" type="datetimeFigureOut">
              <a:rPr lang="en-US" smtClean="0"/>
              <a:t>4/27/2026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263587C-988C-1741-B1AD-2260344FF3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6DE21C-3B8E-5F40-A53E-9F42721913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9F197FA-B56C-8345-9EF8-DBEE67EE97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925050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5AE433-868A-9B40-8540-5D1A563C70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8E630A8-95A9-184E-87CF-BCBF239A73C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C293386-3775-BB46-AF82-C34FB021019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70F3320-3347-314E-BC55-88A03D7CED6F}" type="datetimeFigureOut">
              <a:rPr lang="en-US" smtClean="0"/>
              <a:t>4/27/2026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0FF5CA-C335-3D4B-8F03-1CD481A582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A6BCDFF-05A2-934D-BEA2-AAFE46CB81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9F197FA-B56C-8345-9EF8-DBEE67EE97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79577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F14CCA-958F-144C-9EDD-BE41855E48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923761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EAB40F-54BD-A242-9BDD-14BE604F262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D29F4EB-3198-804A-8B18-D80338851D1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4B9CD05-9F85-5F4A-9272-880DE5C9C57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70F3320-3347-314E-BC55-88A03D7CED6F}" type="datetimeFigureOut">
              <a:rPr lang="en-US" smtClean="0"/>
              <a:t>4/27/2026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1BF5F0E-37F4-CE4C-BCA5-F5FA2BC71A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A44852C-11D2-9545-A28D-21DC2835B5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9F197FA-B56C-8345-9EF8-DBEE67EE97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23801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B8F641-C35D-A84E-AB4E-86B0499AAD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3ADEAA3-A5CE-E94A-911B-75F86F943AA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E195F6F-7B01-9041-B242-983D6535B7A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EC6547D-0AF5-F144-99C9-F391613C382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C618D06-44C8-D245-96F8-674E98E0A2B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585D28F-5470-4B45-9050-2FED03F49DC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70F3320-3347-314E-BC55-88A03D7CED6F}" type="datetimeFigureOut">
              <a:rPr lang="en-US" smtClean="0"/>
              <a:t>4/27/2026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E5B70C0-C3E6-1E4E-BEE1-C8C8410F05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85C1C21-E6FE-664A-9ACE-EFF6F0D1CE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9F197FA-B56C-8345-9EF8-DBEE67EE97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570255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2D64B1-84EB-6047-A2BE-E5BC5BBEEF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923761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5E309EF-E51D-F540-93D4-6600A73DE6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70F3320-3347-314E-BC55-88A03D7CED6F}" type="datetimeFigureOut">
              <a:rPr lang="en-US" smtClean="0"/>
              <a:t>4/27/2026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32FA78D-E555-614A-98D3-7FC8B98519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95562C4-7058-6247-8E7C-A3F4FCE6C6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9F197FA-B56C-8345-9EF8-DBEE67EE97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55421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560D5E5-3C79-D94B-AB17-5E7DC0ED563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70F3320-3347-314E-BC55-88A03D7CED6F}" type="datetimeFigureOut">
              <a:rPr lang="en-US" smtClean="0"/>
              <a:t>4/27/2026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51A59F6-B720-BC4F-81CA-FD5C2DFD9E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6DB336C-ECAA-6940-9957-27AD40DBCC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9F197FA-B56C-8345-9EF8-DBEE67EE97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1136187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FF3EFD-60D8-2148-8133-A8C16AAA8B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8DC8BE-79D9-BC47-B26C-EABEE74C93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2B3F410-86AC-6545-8210-1638BC23F4C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E788203-4374-0D41-9821-0B48A63EFD5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70F3320-3347-314E-BC55-88A03D7CED6F}" type="datetimeFigureOut">
              <a:rPr lang="en-US" smtClean="0"/>
              <a:t>4/27/2026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00BE619-47D1-724E-9D3F-5966C69816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45A3365-FAB5-2740-8154-E28942AE8C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9F197FA-B56C-8345-9EF8-DBEE67EE97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541841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09E9B9-6B77-5345-B0EF-3918852A92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275C492-F7F6-744D-8063-93EAABE003C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D34A439-BEAF-CD4C-87DF-72DC1AECADF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FD0B163-9E3E-D447-BE23-93AC00A4D50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70F3320-3347-314E-BC55-88A03D7CED6F}" type="datetimeFigureOut">
              <a:rPr lang="en-US" smtClean="0"/>
              <a:t>4/27/2026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64C965D-8269-824D-BDAA-61860C152E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C46C733-D023-F64D-AB84-AE4A5DB2F8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9F197FA-B56C-8345-9EF8-DBEE67EE97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288364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E4C1B1-AEA7-944F-88E0-58D25F45A3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923761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9E9BF74-347D-114B-943B-F934FAC161F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899CF3-B36B-3A41-A8CE-2D2BDACADAF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70F3320-3347-314E-BC55-88A03D7CED6F}" type="datetimeFigureOut">
              <a:rPr lang="en-US" smtClean="0"/>
              <a:t>4/27/2026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5228349-9DA2-3E4C-95D7-C3278CF353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81D5ED-65D9-0A42-9AA4-54F9134381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9F197FA-B56C-8345-9EF8-DBEE67EE97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8727144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CD59055-C8D1-0F4E-9647-E3864DEF35E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988BCB1-664D-0641-B8CB-184EBB9A2FE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EC41958-E946-1544-AA19-8120825B8BA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70F3320-3347-314E-BC55-88A03D7CED6F}" type="datetimeFigureOut">
              <a:rPr lang="en-US" smtClean="0"/>
              <a:t>4/27/2026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E82876A-64D4-FB45-96C8-382D8A5FA8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F150415-0CC0-B243-A002-EBB868A6C4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9F197FA-B56C-8345-9EF8-DBEE67EE97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43362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370634-EAB3-F14B-811C-0326FCB1D1D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9411A9A-E0B6-9E42-B50E-413BCC4C4CB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8AC884-4DB1-294A-94B0-DB3C951647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AEF9C-4E02-A346-B422-50263A4C2AAA}" type="datetimeFigureOut">
              <a:rPr lang="en-US" smtClean="0"/>
              <a:t>4/27/2026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B439269-9E56-D94E-8AB5-3BF24A7F6E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414FABC-1EB8-6641-BCEC-59125FB0E3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FD20F-B958-3C48-80F0-FAD91AC952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696165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C62463-32E7-9F4D-BB4E-0858F4322C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A9FD94-B582-1940-AD95-758C220E3A0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0BED26E-DC5C-2049-8F0B-509170BB21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AEF9C-4E02-A346-B422-50263A4C2AAA}" type="datetimeFigureOut">
              <a:rPr lang="en-US" smtClean="0"/>
              <a:t>4/27/2026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28A340C-2088-3E4A-81E5-A1B8F7CB0E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F463973-0B85-E940-9BD2-9ECBBE1267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FD20F-B958-3C48-80F0-FAD91AC952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984696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50AF91-663C-5A43-9A1B-CE6D583CF4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C5C8DED-5BBD-BE4B-BF0F-BD2A5445159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69B800B-BD32-B841-A7E4-B94F74E73D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AEF9C-4E02-A346-B422-50263A4C2AAA}" type="datetimeFigureOut">
              <a:rPr lang="en-US" smtClean="0"/>
              <a:t>4/27/2026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7758581-F86D-2A47-92C0-5C8ED25A88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BC96395-617D-2D4B-B4A9-0A28D55432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FD20F-B958-3C48-80F0-FAD91AC952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7922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525892-7097-5443-A389-2DD7F6A498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994896-C901-804C-8AFC-E8135B42C7E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BDCF24C-F53E-C84C-9FDB-6DF2709B9DF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02B53F9-3B43-214D-9F2D-99A04B547E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AEF9C-4E02-A346-B422-50263A4C2AAA}" type="datetimeFigureOut">
              <a:rPr lang="en-US" smtClean="0"/>
              <a:t>4/27/2026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194A176-4607-1240-8CD8-7239EAEE00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77DB4B1-C194-F64B-B45E-0436D072D1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FD20F-B958-3C48-80F0-FAD91AC952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504769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4E5E4D-732F-3F4E-A267-A23D853DB5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317F8C5-05FB-4A4C-993F-DB0C4BC0713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9583CAD-CA95-4942-B350-2BA284A9290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01F9FF1-F8B7-0245-B1A8-F3C0AA3695D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510F58C-1386-9246-947D-85FDBB6E85D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B1EDC79-443C-1843-9A41-F3EB7A9FA5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AEF9C-4E02-A346-B422-50263A4C2AAA}" type="datetimeFigureOut">
              <a:rPr lang="en-US" smtClean="0"/>
              <a:t>4/27/2026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5A03C39-D4BA-4143-AE7A-54A7818E1E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2ADEB7C-FD73-0443-951E-10141418A6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FD20F-B958-3C48-80F0-FAD91AC952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442454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3B933B-4EDC-4544-8030-0B337A2019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9A3D763-C1FF-6047-9701-E1CA9B79D1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AEF9C-4E02-A346-B422-50263A4C2AAA}" type="datetimeFigureOut">
              <a:rPr lang="en-US" smtClean="0"/>
              <a:t>4/27/2026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1675C4-F328-DF45-9FE2-1994925A60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6348862-EBB4-6F47-88CA-B2A0555732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FD20F-B958-3C48-80F0-FAD91AC952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924319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6985A43-1554-4140-8D8E-F297FFFF0C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AEF9C-4E02-A346-B422-50263A4C2AAA}" type="datetimeFigureOut">
              <a:rPr lang="en-US" smtClean="0"/>
              <a:t>4/27/2026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C6750F5-1A01-1C4B-B26B-B32CF653D0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550DF8B-640A-7143-86E1-963B0C903B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FD20F-B958-3C48-80F0-FAD91AC952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834267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EC3724-88A1-3348-BCA7-4779D66729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FBC60D-CB5F-2240-A538-63995D9A4D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66EBFCC-89A3-BC4E-8381-176DDBF3C5F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426C395-C503-3D4E-B041-9E7B3E3D53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AEF9C-4E02-A346-B422-50263A4C2AAA}" type="datetimeFigureOut">
              <a:rPr lang="en-US" smtClean="0"/>
              <a:t>4/27/2026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E16B009-3423-B54E-87FC-93E496E787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46B708E-17A4-4245-B24D-D53EF0D232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FD20F-B958-3C48-80F0-FAD91AC952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989588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299353-4102-A34D-A8D5-072775761E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F3F516B-9F20-1C4F-B616-EC30E1A833B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3650B85-405D-9344-BC9E-94EFB5194C4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356524F-4F09-044F-BB78-6FF7D73A83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AEF9C-4E02-A346-B422-50263A4C2AAA}" type="datetimeFigureOut">
              <a:rPr lang="en-US" smtClean="0"/>
              <a:t>4/27/2026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206E5D5-FA8F-3F4C-BBCF-30E9DC1D00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6649FDD-89BD-1E46-BCD0-83A5285837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FD20F-B958-3C48-80F0-FAD91AC952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78118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729D9C-0B80-C042-B8A7-3956E39A82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A0EC253-D5E4-9048-85CB-C2751786515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7E8905-A6B3-9843-BE23-DCF3AA6023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AEF9C-4E02-A346-B422-50263A4C2AAA}" type="datetimeFigureOut">
              <a:rPr lang="en-US" smtClean="0"/>
              <a:t>4/27/2026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8EA17B-F0A2-1B40-89EE-AF738A30A6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3A30ED3-A3D1-5B44-A7D8-CFF5F30D63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FD20F-B958-3C48-80F0-FAD91AC952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97620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8981CB5-2BCE-A146-BFFD-17FB2FBAA51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C7003A7-09DD-C04E-812C-F86A93D158E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C347812-AE94-E94C-97EF-B713303888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AEF9C-4E02-A346-B422-50263A4C2AAA}" type="datetimeFigureOut">
              <a:rPr lang="en-US" smtClean="0"/>
              <a:t>4/27/2026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CA19F82-4CE8-6141-9B2E-697DE37930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D912ECF-9431-E44B-B007-50EA3719AF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FD20F-B958-3C48-80F0-FAD91AC952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856482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877331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C8F886-C82A-5D44-9EDA-C9C596D5C1E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1876708-51F4-7B4C-9DB5-CEE9543FF55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1F1467-DA09-EA4F-9F5C-8F2E42F938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7F53B-E515-014E-8CDF-62C146E5A9AB}" type="datetimeFigureOut">
              <a:rPr lang="en-US" smtClean="0"/>
              <a:t>4/27/2026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361EAA-A1C4-7D4C-A566-5990A43642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90D047-97D0-BA45-8281-13D0DFD635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AF810-5C2E-D441-814A-792DE8292D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44116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A05C22-1057-2A48-AF07-BC0F7BBA78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0DF2BF-6EF8-1449-9C84-F63AE79BB65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FAE884-691A-994A-9A07-4F15F8D0C2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7F53B-E515-014E-8CDF-62C146E5A9AB}" type="datetimeFigureOut">
              <a:rPr lang="en-US" smtClean="0"/>
              <a:t>4/27/2026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7F2F748-ABD1-4948-B569-2215340200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6645FA3-3EC7-204C-9EEF-250C5DBFBC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AF810-5C2E-D441-814A-792DE8292D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886611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C5E1D0-70A5-D54D-A344-438CA7E23D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DE1E9A7-1850-F74B-97DA-D1A5319DB7C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996AD91-FA8E-6C46-A144-E875058D0A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7F53B-E515-014E-8CDF-62C146E5A9AB}" type="datetimeFigureOut">
              <a:rPr lang="en-US" smtClean="0"/>
              <a:t>4/27/2026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A4A4A4-92C0-4D42-8039-952EE32F21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DE457D6-7528-6747-ADBF-75CBD3F48A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AF810-5C2E-D441-814A-792DE8292D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640871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8BD002-63F7-1A4B-9EF2-657ED81110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BF825F-E60B-3F42-B950-C919B0F534F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12E82A6-CDDE-D741-B1CD-D33B0A71439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DFD825D-A46F-DD4F-AE82-D84B1EBBD1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7F53B-E515-014E-8CDF-62C146E5A9AB}" type="datetimeFigureOut">
              <a:rPr lang="en-US" smtClean="0"/>
              <a:t>4/27/2026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BF15142-E9CE-044C-8DAE-47CAFC10DA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9FA6385-C9CF-BC40-B53A-B4AEADC75B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AF810-5C2E-D441-814A-792DE8292D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489537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75C804-53A8-E548-A122-77BD69A895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52FF6D-E06A-A74D-89BE-D61E1F2C738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84BF823-44FF-A144-AE7F-D0540C926BD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FBA8B44-7BC4-6A49-8A24-6D271C9F7C3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9F949A3-D78F-654C-B7E2-DE0D095D035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2BC670B-9B7E-AA4C-B86E-556B7C2F67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7F53B-E515-014E-8CDF-62C146E5A9AB}" type="datetimeFigureOut">
              <a:rPr lang="en-US" smtClean="0"/>
              <a:t>4/27/2026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F2972CD-C70E-3D41-B423-C8796DC5D6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6603436-0583-8842-B4BD-12897906A5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AF810-5C2E-D441-814A-792DE8292D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56556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D0E1F0-935D-C247-B6E5-873C0FECE9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1A23469-62A1-A449-A8F0-F9F57B98FF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7F53B-E515-014E-8CDF-62C146E5A9AB}" type="datetimeFigureOut">
              <a:rPr lang="en-US" smtClean="0"/>
              <a:t>4/27/2026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F56AA38-7E26-A741-9750-BCA0F65170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4AA912D-9123-BB4F-BF13-27659CA874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AF810-5C2E-D441-814A-792DE8292D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9386145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D9BD2D2-F4F6-C74F-A8EA-468EE446D5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7F53B-E515-014E-8CDF-62C146E5A9AB}" type="datetimeFigureOut">
              <a:rPr lang="en-US" smtClean="0"/>
              <a:t>4/27/2026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2A8A39A-B586-2943-88D2-577F4A6BD5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8FEF8FD-9F29-1B47-81EC-7A1DA74A84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AF810-5C2E-D441-814A-792DE8292D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39149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576ED6-8D80-BE46-B6D6-3C46D0B4DA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9DB843-E7B2-E549-83B7-BE67740727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8A6D447-2C28-9C4E-AAB8-15AAD836ADD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67FC978-DEA3-9E48-9035-055F81E241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7F53B-E515-014E-8CDF-62C146E5A9AB}" type="datetimeFigureOut">
              <a:rPr lang="en-US" smtClean="0"/>
              <a:t>4/27/2026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FB3D067-CCF8-C14C-AA81-B775302F28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5827293-2691-9C46-B3DA-8C009D92F1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AF810-5C2E-D441-814A-792DE8292D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886775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1E6C21-0CA0-C84B-9A28-B68473B679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39D14A8-22DF-5841-9109-A1878B85C46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FC8E11E-B10C-3448-975A-127CCECD297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64495B8-9B64-014E-B746-7BB268F3B8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7F53B-E515-014E-8CDF-62C146E5A9AB}" type="datetimeFigureOut">
              <a:rPr lang="en-US" smtClean="0"/>
              <a:t>4/27/2026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4B2DFFA-3EE8-1C47-A2E5-52358F46B6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58B8AC5-01AC-864C-8886-E4DA16D9A8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AF810-5C2E-D441-814A-792DE8292D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839239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E9AC1A-946C-E04D-8429-2AB0CD5B33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44DB7E4-AF72-EF44-A714-7AF9884C692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E958CD-D4E7-C846-9DDE-E584BDDC09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7F53B-E515-014E-8CDF-62C146E5A9AB}" type="datetimeFigureOut">
              <a:rPr lang="en-US" smtClean="0"/>
              <a:t>4/27/2026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B401A2-DCD2-2F4C-8157-2B6457D3FB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0154432-C229-8049-84F9-E5C99CE98E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AF810-5C2E-D441-814A-792DE8292D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56536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81766F4-2D3B-344A-8C72-4C7EE70D1F2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6978854-240A-C049-8EB7-8F605274755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2C08A03-8B56-0342-B403-B30742E55D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7F53B-E515-014E-8CDF-62C146E5A9AB}" type="datetimeFigureOut">
              <a:rPr lang="en-US" smtClean="0"/>
              <a:t>4/27/2026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C7D143-ACC6-B44F-B47D-AFE81DFB5F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EE804AA-257A-DD41-8974-1CA1B6694C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AF810-5C2E-D441-814A-792DE8292D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09018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370634-EAB3-F14B-811C-0326FCB1D1D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9411A9A-E0B6-9E42-B50E-413BCC4C4CB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8AC884-4DB1-294A-94B0-DB3C951647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AEF9C-4E02-A346-B422-50263A4C2AAA}" type="datetimeFigureOut">
              <a:rPr lang="en-US" smtClean="0"/>
              <a:t>4/27/2026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B439269-9E56-D94E-8AB5-3BF24A7F6E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414FABC-1EB8-6641-BCEC-59125FB0E3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FD20F-B958-3C48-80F0-FAD91AC952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948845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C62463-32E7-9F4D-BB4E-0858F4322C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A9FD94-B582-1940-AD95-758C220E3A0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0BED26E-DC5C-2049-8F0B-509170BB21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AEF9C-4E02-A346-B422-50263A4C2AAA}" type="datetimeFigureOut">
              <a:rPr lang="en-US" smtClean="0"/>
              <a:t>4/27/2026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28A340C-2088-3E4A-81E5-A1B8F7CB0E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F463973-0B85-E940-9BD2-9ECBBE1267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FD20F-B958-3C48-80F0-FAD91AC952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126879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50AF91-663C-5A43-9A1B-CE6D583CF4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C5C8DED-5BBD-BE4B-BF0F-BD2A5445159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69B800B-BD32-B841-A7E4-B94F74E73D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AEF9C-4E02-A346-B422-50263A4C2AAA}" type="datetimeFigureOut">
              <a:rPr lang="en-US" smtClean="0"/>
              <a:t>4/27/2026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7758581-F86D-2A47-92C0-5C8ED25A88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BC96395-617D-2D4B-B4A9-0A28D55432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FD20F-B958-3C48-80F0-FAD91AC952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942987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525892-7097-5443-A389-2DD7F6A498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994896-C901-804C-8AFC-E8135B42C7E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BDCF24C-F53E-C84C-9FDB-6DF2709B9DF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02B53F9-3B43-214D-9F2D-99A04B547E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AEF9C-4E02-A346-B422-50263A4C2AAA}" type="datetimeFigureOut">
              <a:rPr lang="en-US" smtClean="0"/>
              <a:t>4/27/2026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194A176-4607-1240-8CD8-7239EAEE00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77DB4B1-C194-F64B-B45E-0436D072D1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FD20F-B958-3C48-80F0-FAD91AC952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250446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4E5E4D-732F-3F4E-A267-A23D853DB5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317F8C5-05FB-4A4C-993F-DB0C4BC0713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9583CAD-CA95-4942-B350-2BA284A9290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01F9FF1-F8B7-0245-B1A8-F3C0AA3695D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510F58C-1386-9246-947D-85FDBB6E85D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B1EDC79-443C-1843-9A41-F3EB7A9FA5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AEF9C-4E02-A346-B422-50263A4C2AAA}" type="datetimeFigureOut">
              <a:rPr lang="en-US" smtClean="0"/>
              <a:t>4/27/2026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5A03C39-D4BA-4143-AE7A-54A7818E1E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2ADEB7C-FD73-0443-951E-10141418A6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FD20F-B958-3C48-80F0-FAD91AC952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41864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3B933B-4EDC-4544-8030-0B337A2019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9A3D763-C1FF-6047-9701-E1CA9B79D1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AEF9C-4E02-A346-B422-50263A4C2AAA}" type="datetimeFigureOut">
              <a:rPr lang="en-US" smtClean="0"/>
              <a:t>4/27/2026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1675C4-F328-DF45-9FE2-1994925A60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6348862-EBB4-6F47-88CA-B2A0555732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FD20F-B958-3C48-80F0-FAD91AC952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482014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6985A43-1554-4140-8D8E-F297FFFF0C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AEF9C-4E02-A346-B422-50263A4C2AAA}" type="datetimeFigureOut">
              <a:rPr lang="en-US" smtClean="0"/>
              <a:t>4/27/2026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C6750F5-1A01-1C4B-B26B-B32CF653D0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550DF8B-640A-7143-86E1-963B0C903B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FD20F-B958-3C48-80F0-FAD91AC952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639290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EC3724-88A1-3348-BCA7-4779D66729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FBC60D-CB5F-2240-A538-63995D9A4D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66EBFCC-89A3-BC4E-8381-176DDBF3C5F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426C395-C503-3D4E-B041-9E7B3E3D53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AEF9C-4E02-A346-B422-50263A4C2AAA}" type="datetimeFigureOut">
              <a:rPr lang="en-US" smtClean="0"/>
              <a:t>4/27/2026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E16B009-3423-B54E-87FC-93E496E787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46B708E-17A4-4245-B24D-D53EF0D232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FD20F-B958-3C48-80F0-FAD91AC952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3540055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299353-4102-A34D-A8D5-072775761E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F3F516B-9F20-1C4F-B616-EC30E1A833B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3650B85-405D-9344-BC9E-94EFB5194C4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356524F-4F09-044F-BB78-6FF7D73A83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AEF9C-4E02-A346-B422-50263A4C2AAA}" type="datetimeFigureOut">
              <a:rPr lang="en-US" smtClean="0"/>
              <a:t>4/27/2026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206E5D5-FA8F-3F4C-BBCF-30E9DC1D00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6649FDD-89BD-1E46-BCD0-83A5285837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FD20F-B958-3C48-80F0-FAD91AC952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72531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729D9C-0B80-C042-B8A7-3956E39A82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A0EC253-D5E4-9048-85CB-C2751786515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7E8905-A6B3-9843-BE23-DCF3AA6023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AEF9C-4E02-A346-B422-50263A4C2AAA}" type="datetimeFigureOut">
              <a:rPr lang="en-US" smtClean="0"/>
              <a:t>4/27/2026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8EA17B-F0A2-1B40-89EE-AF738A30A6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3A30ED3-A3D1-5B44-A7D8-CFF5F30D63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FD20F-B958-3C48-80F0-FAD91AC952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4385937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8981CB5-2BCE-A146-BFFD-17FB2FBAA51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C7003A7-09DD-C04E-812C-F86A93D158E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C347812-AE94-E94C-97EF-B713303888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AEF9C-4E02-A346-B422-50263A4C2AAA}" type="datetimeFigureOut">
              <a:rPr lang="en-US" smtClean="0"/>
              <a:t>4/27/2026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CA19F82-4CE8-6141-9B2E-697DE37930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D912ECF-9431-E44B-B007-50EA3719AF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FD20F-B958-3C48-80F0-FAD91AC952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9969890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23011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112393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image" Target="../media/image2.jpeg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1.xml"/><Relationship Id="rId13" Type="http://schemas.openxmlformats.org/officeDocument/2006/relationships/image" Target="../media/image3.jpeg"/><Relationship Id="rId3" Type="http://schemas.openxmlformats.org/officeDocument/2006/relationships/slideLayout" Target="../slideLayouts/slideLayout26.xml"/><Relationship Id="rId7" Type="http://schemas.openxmlformats.org/officeDocument/2006/relationships/slideLayout" Target="../slideLayouts/slideLayout30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5.xml"/><Relationship Id="rId1" Type="http://schemas.openxmlformats.org/officeDocument/2006/relationships/slideLayout" Target="../slideLayouts/slideLayout24.xml"/><Relationship Id="rId6" Type="http://schemas.openxmlformats.org/officeDocument/2006/relationships/slideLayout" Target="../slideLayouts/slideLayout29.xml"/><Relationship Id="rId11" Type="http://schemas.openxmlformats.org/officeDocument/2006/relationships/slideLayout" Target="../slideLayouts/slideLayout34.xml"/><Relationship Id="rId5" Type="http://schemas.openxmlformats.org/officeDocument/2006/relationships/slideLayout" Target="../slideLayouts/slideLayout28.xml"/><Relationship Id="rId10" Type="http://schemas.openxmlformats.org/officeDocument/2006/relationships/slideLayout" Target="../slideLayouts/slideLayout33.xml"/><Relationship Id="rId4" Type="http://schemas.openxmlformats.org/officeDocument/2006/relationships/slideLayout" Target="../slideLayouts/slideLayout27.xml"/><Relationship Id="rId9" Type="http://schemas.openxmlformats.org/officeDocument/2006/relationships/slideLayout" Target="../slideLayouts/slideLayout32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2.xml"/><Relationship Id="rId13" Type="http://schemas.openxmlformats.org/officeDocument/2006/relationships/slideLayout" Target="../slideLayouts/slideLayout47.xml"/><Relationship Id="rId3" Type="http://schemas.openxmlformats.org/officeDocument/2006/relationships/slideLayout" Target="../slideLayouts/slideLayout37.xml"/><Relationship Id="rId7" Type="http://schemas.openxmlformats.org/officeDocument/2006/relationships/slideLayout" Target="../slideLayouts/slideLayout41.xml"/><Relationship Id="rId12" Type="http://schemas.openxmlformats.org/officeDocument/2006/relationships/slideLayout" Target="../slideLayouts/slideLayout46.xml"/><Relationship Id="rId2" Type="http://schemas.openxmlformats.org/officeDocument/2006/relationships/slideLayout" Target="../slideLayouts/slideLayout36.xml"/><Relationship Id="rId1" Type="http://schemas.openxmlformats.org/officeDocument/2006/relationships/slideLayout" Target="../slideLayouts/slideLayout35.xml"/><Relationship Id="rId6" Type="http://schemas.openxmlformats.org/officeDocument/2006/relationships/slideLayout" Target="../slideLayouts/slideLayout40.xml"/><Relationship Id="rId11" Type="http://schemas.openxmlformats.org/officeDocument/2006/relationships/slideLayout" Target="../slideLayouts/slideLayout45.xml"/><Relationship Id="rId5" Type="http://schemas.openxmlformats.org/officeDocument/2006/relationships/slideLayout" Target="../slideLayouts/slideLayout39.xml"/><Relationship Id="rId15" Type="http://schemas.openxmlformats.org/officeDocument/2006/relationships/image" Target="../media/image2.jpeg"/><Relationship Id="rId10" Type="http://schemas.openxmlformats.org/officeDocument/2006/relationships/slideLayout" Target="../slideLayouts/slideLayout44.xml"/><Relationship Id="rId4" Type="http://schemas.openxmlformats.org/officeDocument/2006/relationships/slideLayout" Target="../slideLayouts/slideLayout38.xml"/><Relationship Id="rId9" Type="http://schemas.openxmlformats.org/officeDocument/2006/relationships/slideLayout" Target="../slideLayouts/slideLayout43.xml"/><Relationship Id="rId14" Type="http://schemas.openxmlformats.org/officeDocument/2006/relationships/theme" Target="../theme/theme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8CCAB8F-AE29-ED42-AEE8-C2238588005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3719945"/>
            <a:ext cx="10515600" cy="245701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9" name="Title Placeholder 8">
            <a:extLst>
              <a:ext uri="{FF2B5EF4-FFF2-40B4-BE49-F238E27FC236}">
                <a16:creationId xmlns:a16="http://schemas.microsoft.com/office/drawing/2014/main" id="{87FDFF47-FCE0-3342-B7DA-F7EFFC719D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048452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499AC6EB-35F2-1540-9809-231E7BF318E1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12454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A9CF4B2-DEA3-BD46-AA8A-25E602C8AA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2688AFA-B8CA-AF45-8D09-707B358EE3B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23336C-E47A-1447-9412-60E6B0E1137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DCAEF9C-4E02-A346-B422-50263A4C2AAA}" type="datetimeFigureOut">
              <a:rPr lang="en-US" smtClean="0"/>
              <a:t>4/27/2026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62326A-8F7C-0340-AACC-1CF3DC7AD9E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88D956-6F24-E040-ACE8-60326A4C221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38FD20F-B958-3C48-80F0-FAD91AC952A1}" type="slidenum">
              <a:rPr lang="en-US" smtClean="0"/>
              <a:t>‹#›</a:t>
            </a:fld>
            <a:endParaRPr lang="en-US"/>
          </a:p>
        </p:txBody>
      </p:sp>
      <p:pic>
        <p:nvPicPr>
          <p:cNvPr id="7" name="Content Placeholder 5">
            <a:extLst>
              <a:ext uri="{FF2B5EF4-FFF2-40B4-BE49-F238E27FC236}">
                <a16:creationId xmlns:a16="http://schemas.microsoft.com/office/drawing/2014/main" id="{A8873AE9-2E25-8D47-99F4-5AE381967100}"/>
              </a:ext>
            </a:extLst>
          </p:cNvPr>
          <p:cNvPicPr>
            <a:picLocks noChangeAspect="1"/>
          </p:cNvPicPr>
          <p:nvPr userDrawn="1"/>
        </p:nvPicPr>
        <p:blipFill>
          <a:blip r:embed="rId14"/>
          <a:stretch>
            <a:fillRect/>
          </a:stretch>
        </p:blipFill>
        <p:spPr>
          <a:xfrm>
            <a:off x="0" y="1638"/>
            <a:ext cx="12189088" cy="6856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91040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84" r:id="rId12"/>
  </p:sldLayoutIdLst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5ED36AE-5BB7-824D-895A-3735885C8F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DAF9037-2BAD-D240-A8B7-043193B891D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F17D0A-A105-FD4E-A2A1-AB71AA33C38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B7F53B-E515-014E-8CDF-62C146E5A9AB}" type="datetimeFigureOut">
              <a:rPr lang="en-US" smtClean="0"/>
              <a:t>4/27/2026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69261A6-140E-B944-8BAE-34EBF47EC9D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F157F57-0E2B-F447-8A0E-303E1361ACF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B3AF810-5C2E-D441-814A-792DE8292DAE}" type="slidenum">
              <a:rPr lang="en-US" smtClean="0"/>
              <a:t>‹#›</a:t>
            </a:fld>
            <a:endParaRPr lang="en-US"/>
          </a:p>
        </p:txBody>
      </p:sp>
      <p:pic>
        <p:nvPicPr>
          <p:cNvPr id="7" name="Content Placeholder 5">
            <a:extLst>
              <a:ext uri="{FF2B5EF4-FFF2-40B4-BE49-F238E27FC236}">
                <a16:creationId xmlns:a16="http://schemas.microsoft.com/office/drawing/2014/main" id="{01423A83-CDC5-4947-9FCA-B859204F7D3B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2912" y="1638"/>
            <a:ext cx="12189088" cy="6856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31279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A9CF4B2-DEA3-BD46-AA8A-25E602C8AA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2688AFA-B8CA-AF45-8D09-707B358EE3B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23336C-E47A-1447-9412-60E6B0E1137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DCAEF9C-4E02-A346-B422-50263A4C2AAA}" type="datetimeFigureOut">
              <a:rPr lang="en-US" smtClean="0"/>
              <a:t>4/27/2026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62326A-8F7C-0340-AACC-1CF3DC7AD9E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88D956-6F24-E040-ACE8-60326A4C221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38FD20F-B958-3C48-80F0-FAD91AC952A1}" type="slidenum">
              <a:rPr lang="en-US" smtClean="0"/>
              <a:t>‹#›</a:t>
            </a:fld>
            <a:endParaRPr lang="en-US"/>
          </a:p>
        </p:txBody>
      </p:sp>
      <p:pic>
        <p:nvPicPr>
          <p:cNvPr id="7" name="Content Placeholder 5">
            <a:extLst>
              <a:ext uri="{FF2B5EF4-FFF2-40B4-BE49-F238E27FC236}">
                <a16:creationId xmlns:a16="http://schemas.microsoft.com/office/drawing/2014/main" id="{A8873AE9-2E25-8D47-99F4-5AE381967100}"/>
              </a:ext>
            </a:extLst>
          </p:cNvPr>
          <p:cNvPicPr>
            <a:picLocks noChangeAspect="1"/>
          </p:cNvPicPr>
          <p:nvPr userDrawn="1"/>
        </p:nvPicPr>
        <p:blipFill>
          <a:blip r:embed="rId15"/>
          <a:stretch>
            <a:fillRect/>
          </a:stretch>
        </p:blipFill>
        <p:spPr>
          <a:xfrm>
            <a:off x="0" y="1638"/>
            <a:ext cx="12189088" cy="6856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58831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  <p:sldLayoutId id="2147483687" r:id="rId2"/>
    <p:sldLayoutId id="2147483688" r:id="rId3"/>
    <p:sldLayoutId id="2147483689" r:id="rId4"/>
    <p:sldLayoutId id="2147483690" r:id="rId5"/>
    <p:sldLayoutId id="2147483691" r:id="rId6"/>
    <p:sldLayoutId id="2147483692" r:id="rId7"/>
    <p:sldLayoutId id="2147483693" r:id="rId8"/>
    <p:sldLayoutId id="2147483694" r:id="rId9"/>
    <p:sldLayoutId id="2147483695" r:id="rId10"/>
    <p:sldLayoutId id="2147483696" r:id="rId11"/>
    <p:sldLayoutId id="2147483697" r:id="rId12"/>
    <p:sldLayoutId id="2147483698" r:id="rId13"/>
  </p:sldLayoutIdLst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6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6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8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svg"/><Relationship Id="rId1" Type="http://schemas.openxmlformats.org/officeDocument/2006/relationships/slideLayout" Target="../slideLayouts/slideLayout17.xml"/><Relationship Id="rId5" Type="http://schemas.openxmlformats.org/officeDocument/2006/relationships/image" Target="../media/image10.jpeg"/><Relationship Id="rId4" Type="http://schemas.openxmlformats.org/officeDocument/2006/relationships/image" Target="../media/image9.sv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12.sv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12.sv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3.xml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3.xml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3.xml"/><Relationship Id="rId4" Type="http://schemas.openxmlformats.org/officeDocument/2006/relationships/hyperlink" Target="https://www.etsy.com/listing/1410129783/diolch-thank-you-in-welsh-say-thank-you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E4B42C61-4AB7-584A-BDB4-F0866E6834AF}"/>
              </a:ext>
            </a:extLst>
          </p:cNvPr>
          <p:cNvSpPr txBox="1"/>
          <p:nvPr/>
        </p:nvSpPr>
        <p:spPr>
          <a:xfrm>
            <a:off x="2952920" y="2131898"/>
            <a:ext cx="6521588" cy="3416320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algn="ctr"/>
            <a:r>
              <a:rPr lang="en-GB" sz="5400" b="1">
                <a:solidFill>
                  <a:schemeClr val="bg1"/>
                </a:solidFill>
              </a:rPr>
              <a:t>Level / </a:t>
            </a:r>
            <a:r>
              <a:rPr lang="en-GB" sz="5400" b="1" i="1" err="1">
                <a:solidFill>
                  <a:schemeClr val="bg1"/>
                </a:solidFill>
              </a:rPr>
              <a:t>Lefel</a:t>
            </a:r>
            <a:r>
              <a:rPr lang="en-GB" sz="5400" b="1" i="1">
                <a:solidFill>
                  <a:schemeClr val="bg1"/>
                </a:solidFill>
              </a:rPr>
              <a:t>  4</a:t>
            </a:r>
            <a:br>
              <a:rPr lang="en-GB" sz="5400" b="1"/>
            </a:br>
            <a:endParaRPr lang="en-GB" sz="5400" b="1"/>
          </a:p>
          <a:p>
            <a:pPr algn="ctr"/>
            <a:r>
              <a:rPr lang="en-GB" sz="5400" b="1" err="1">
                <a:solidFill>
                  <a:schemeClr val="bg1"/>
                </a:solidFill>
              </a:rPr>
              <a:t>Sgiliau</a:t>
            </a:r>
            <a:r>
              <a:rPr lang="en-GB" sz="5400" b="1">
                <a:solidFill>
                  <a:schemeClr val="bg1"/>
                </a:solidFill>
              </a:rPr>
              <a:t> </a:t>
            </a:r>
            <a:r>
              <a:rPr lang="en-GB" sz="5400" b="1" err="1">
                <a:solidFill>
                  <a:schemeClr val="bg1"/>
                </a:solidFill>
              </a:rPr>
              <a:t>Academaidd</a:t>
            </a:r>
            <a:r>
              <a:rPr lang="en-GB" sz="5400" b="1">
                <a:solidFill>
                  <a:schemeClr val="bg1"/>
                </a:solidFill>
              </a:rPr>
              <a:t> /</a:t>
            </a:r>
          </a:p>
          <a:p>
            <a:pPr algn="ctr"/>
            <a:r>
              <a:rPr lang="en-GB" sz="5400" b="1" i="1">
                <a:solidFill>
                  <a:schemeClr val="bg1"/>
                </a:solidFill>
              </a:rPr>
              <a:t>Academic Skills</a:t>
            </a:r>
            <a:r>
              <a:rPr lang="en-GB" sz="5400" b="1">
                <a:solidFill>
                  <a:schemeClr val="bg1"/>
                </a:solidFill>
              </a:rPr>
              <a:t> </a:t>
            </a:r>
            <a:endParaRPr lang="en-US" sz="5400" b="1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1902687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19" descr="People meeting in conference room">
            <a:extLst>
              <a:ext uri="{FF2B5EF4-FFF2-40B4-BE49-F238E27FC236}">
                <a16:creationId xmlns:a16="http://schemas.microsoft.com/office/drawing/2014/main" id="{0DBEAF93-47F9-4B06-14BC-6CA93758E47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8849" t="38484" r="9246" b="12221"/>
          <a:stretch/>
        </p:blipFill>
        <p:spPr>
          <a:xfrm>
            <a:off x="0" y="955535"/>
            <a:ext cx="12194385" cy="4959163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C6E2095-8C33-8A1A-C553-629CD15597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256" y="2612427"/>
            <a:ext cx="3868549" cy="229344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 b="1" kern="1200">
                <a:solidFill>
                  <a:schemeClr val="bg1"/>
                </a:solidFill>
                <a:highlight>
                  <a:srgbClr val="000080"/>
                </a:highlight>
                <a:latin typeface="AkzidenzGrotesk"/>
              </a:rPr>
              <a:t>Heddiw</a:t>
            </a:r>
            <a:br>
              <a:rPr lang="en-US" sz="4000" b="1" kern="1200">
                <a:solidFill>
                  <a:schemeClr val="bg1"/>
                </a:solidFill>
                <a:highlight>
                  <a:srgbClr val="000080"/>
                </a:highlight>
                <a:latin typeface="AkzidenzGrotesk"/>
              </a:rPr>
            </a:br>
            <a:br>
              <a:rPr lang="en-US" sz="4000" b="1" kern="1200">
                <a:solidFill>
                  <a:schemeClr val="bg1"/>
                </a:solidFill>
                <a:highlight>
                  <a:srgbClr val="000080"/>
                </a:highlight>
                <a:latin typeface="AkzidenzGrotesk"/>
              </a:rPr>
            </a:br>
            <a:r>
              <a:rPr lang="en-US" sz="4000" b="1">
                <a:solidFill>
                  <a:schemeClr val="bg1"/>
                </a:solidFill>
                <a:highlight>
                  <a:srgbClr val="000080"/>
                </a:highlight>
                <a:latin typeface="AkzidenzGrotesk"/>
              </a:rPr>
              <a:t>Today</a:t>
            </a:r>
            <a:endParaRPr lang="en-US" sz="4000" b="1" kern="1200">
              <a:solidFill>
                <a:schemeClr val="bg1"/>
              </a:solidFill>
              <a:highlight>
                <a:srgbClr val="000080"/>
              </a:highlight>
              <a:latin typeface="AkzidenzGrotesk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63FD431-33F7-2AEE-A06B-7D3603D74A2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84273127"/>
              </p:ext>
            </p:extLst>
          </p:nvPr>
        </p:nvGraphicFramePr>
        <p:xfrm>
          <a:off x="5303520" y="676656"/>
          <a:ext cx="6364224" cy="55138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84020859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2DDD4DB5-BCFE-4F18-93A6-FC726617295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5">
                                            <p:graphicEl>
                                              <a:dgm id="{2DDD4DB5-BCFE-4F18-93A6-FC726617295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C3F91DA1-F143-4AE8-8464-EE2A99C8201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">
                                            <p:graphicEl>
                                              <a:dgm id="{C3F91DA1-F143-4AE8-8464-EE2A99C8201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78D46091-00F9-4D0C-9670-A714506DD2B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">
                                            <p:graphicEl>
                                              <a:dgm id="{78D46091-00F9-4D0C-9670-A714506DD2B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8BB2C0E3-1801-40D2-BCA6-28D01029D0A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5">
                                            <p:graphicEl>
                                              <a:dgm id="{8BB2C0E3-1801-40D2-BCA6-28D01029D0A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21996EBC-DD3E-4641-8787-E0CF31550B8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>
                                            <p:graphicEl>
                                              <a:dgm id="{21996EBC-DD3E-4641-8787-E0CF31550B8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EEFEBC23-7341-4B9B-BFD6-595297C39F9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5">
                                            <p:graphicEl>
                                              <a:dgm id="{EEFEBC23-7341-4B9B-BFD6-595297C39F9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66ECA70C-77FC-4301-A32E-2B82DAA8ABE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5">
                                            <p:graphicEl>
                                              <a:dgm id="{66ECA70C-77FC-4301-A32E-2B82DAA8ABE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5" grpId="0">
        <p:bldSub>
          <a:bldDgm bld="one"/>
        </p:bldSub>
      </p:bldGraphic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570569D-05C5-7234-A3DD-1DC02B05CCC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19" descr="People meeting in conference room">
            <a:extLst>
              <a:ext uri="{FF2B5EF4-FFF2-40B4-BE49-F238E27FC236}">
                <a16:creationId xmlns:a16="http://schemas.microsoft.com/office/drawing/2014/main" id="{B9BAC42B-9F0C-2979-8BBC-2830AA9082A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8849" t="38484" r="9246" b="12221"/>
          <a:stretch/>
        </p:blipFill>
        <p:spPr>
          <a:xfrm>
            <a:off x="0" y="955535"/>
            <a:ext cx="12194385" cy="4959163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9440D36-CEC7-F4C8-0E30-14B5705635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256" y="2612427"/>
            <a:ext cx="3868549" cy="229344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 b="1" kern="1200">
                <a:solidFill>
                  <a:schemeClr val="bg1"/>
                </a:solidFill>
                <a:highlight>
                  <a:srgbClr val="000080"/>
                </a:highlight>
                <a:latin typeface="AkzidenzGrotesk"/>
              </a:rPr>
              <a:t>Heddiw</a:t>
            </a:r>
            <a:br>
              <a:rPr lang="en-US" sz="4000" b="1" kern="1200">
                <a:solidFill>
                  <a:schemeClr val="bg1"/>
                </a:solidFill>
                <a:highlight>
                  <a:srgbClr val="000080"/>
                </a:highlight>
                <a:latin typeface="AkzidenzGrotesk"/>
              </a:rPr>
            </a:br>
            <a:br>
              <a:rPr lang="en-US" sz="4000" b="1" kern="1200">
                <a:solidFill>
                  <a:schemeClr val="bg1"/>
                </a:solidFill>
                <a:highlight>
                  <a:srgbClr val="000080"/>
                </a:highlight>
                <a:latin typeface="AkzidenzGrotesk"/>
              </a:rPr>
            </a:br>
            <a:r>
              <a:rPr lang="en-US" sz="4000" b="1">
                <a:solidFill>
                  <a:schemeClr val="bg1"/>
                </a:solidFill>
                <a:highlight>
                  <a:srgbClr val="000080"/>
                </a:highlight>
                <a:latin typeface="AkzidenzGrotesk"/>
              </a:rPr>
              <a:t>Today</a:t>
            </a:r>
            <a:endParaRPr lang="en-US" sz="4000" b="1" kern="1200">
              <a:solidFill>
                <a:schemeClr val="bg1"/>
              </a:solidFill>
              <a:highlight>
                <a:srgbClr val="000080"/>
              </a:highlight>
              <a:latin typeface="AkzidenzGrotesk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0AE6C04-E691-7C69-5A6B-59189E1AB498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303520" y="676656"/>
          <a:ext cx="6364224" cy="55138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99404692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2DDD4DB5-BCFE-4F18-93A6-FC726617295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>
                                            <p:graphicEl>
                                              <a:dgm id="{2DDD4DB5-BCFE-4F18-93A6-FC726617295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C3F91DA1-F143-4AE8-8464-EE2A99C8201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>
                                            <p:graphicEl>
                                              <a:dgm id="{C3F91DA1-F143-4AE8-8464-EE2A99C8201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78D46091-00F9-4D0C-9670-A714506DD2B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5">
                                            <p:graphicEl>
                                              <a:dgm id="{78D46091-00F9-4D0C-9670-A714506DD2B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8BB2C0E3-1801-40D2-BCA6-28D01029D0A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5">
                                            <p:graphicEl>
                                              <a:dgm id="{8BB2C0E3-1801-40D2-BCA6-28D01029D0A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21996EBC-DD3E-4641-8787-E0CF31550B8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5">
                                            <p:graphicEl>
                                              <a:dgm id="{21996EBC-DD3E-4641-8787-E0CF31550B8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EEFEBC23-7341-4B9B-BFD6-595297C39F9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5">
                                            <p:graphicEl>
                                              <a:dgm id="{EEFEBC23-7341-4B9B-BFD6-595297C39F9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66ECA70C-77FC-4301-A32E-2B82DAA8ABE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5">
                                            <p:graphicEl>
                                              <a:dgm id="{66ECA70C-77FC-4301-A32E-2B82DAA8ABE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5" grpId="0">
        <p:bldSub>
          <a:bldDgm bld="one"/>
        </p:bldSub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5C897D9E-3DCE-91B5-A0B9-C33C0726F2D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15690495"/>
              </p:ext>
            </p:extLst>
          </p:nvPr>
        </p:nvGraphicFramePr>
        <p:xfrm>
          <a:off x="869087" y="1083825"/>
          <a:ext cx="11035586" cy="56692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55779">
                  <a:extLst>
                    <a:ext uri="{9D8B030D-6E8A-4147-A177-3AD203B41FA5}">
                      <a16:colId xmlns:a16="http://schemas.microsoft.com/office/drawing/2014/main" val="4068591987"/>
                    </a:ext>
                  </a:extLst>
                </a:gridCol>
                <a:gridCol w="8779807">
                  <a:extLst>
                    <a:ext uri="{9D8B030D-6E8A-4147-A177-3AD203B41FA5}">
                      <a16:colId xmlns:a16="http://schemas.microsoft.com/office/drawing/2014/main" val="4103684479"/>
                    </a:ext>
                  </a:extLst>
                </a:gridCol>
              </a:tblGrid>
              <a:tr h="595974"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en-GB" sz="2400" b="1" kern="120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Mai // May 4</a:t>
                      </a:r>
                    </a:p>
                  </a:txBody>
                  <a:tcPr anchor="ctr">
                    <a:lnL w="571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>
                          <a:solidFill>
                            <a:schemeClr val="tx2"/>
                          </a:solidFill>
                        </a:rPr>
                        <a:t>Dim </a:t>
                      </a:r>
                      <a:r>
                        <a:rPr lang="en-GB" sz="2400" err="1">
                          <a:solidFill>
                            <a:schemeClr val="tx2"/>
                          </a:solidFill>
                        </a:rPr>
                        <a:t>darlith</a:t>
                      </a:r>
                      <a:endParaRPr lang="en-GB" sz="2400">
                        <a:solidFill>
                          <a:schemeClr val="tx2"/>
                        </a:solidFill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2400" b="1" kern="1200">
                          <a:solidFill>
                            <a:schemeClr val="tx2"/>
                          </a:solidFill>
                          <a:latin typeface="+mn-lt"/>
                          <a:ea typeface="+mn-ea"/>
                          <a:cs typeface="+mn-cs"/>
                        </a:rPr>
                        <a:t>Gweithio ar gwblhau adrannau eich e-Bortffolio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2400">
                        <a:solidFill>
                          <a:schemeClr val="tx2"/>
                        </a:solidFill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i="1">
                          <a:solidFill>
                            <a:schemeClr val="tx2"/>
                          </a:solidFill>
                        </a:rPr>
                        <a:t>No lecture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i="1">
                          <a:solidFill>
                            <a:schemeClr val="tx2"/>
                          </a:solidFill>
                        </a:rPr>
                        <a:t>Work in finalising your e-Portfolio sections</a:t>
                      </a:r>
                    </a:p>
                  </a:txBody>
                  <a:tcPr anchor="ctr">
                    <a:lnL w="571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677262784"/>
                  </a:ext>
                </a:extLst>
              </a:tr>
              <a:tr h="1680918">
                <a:tc>
                  <a:txBody>
                    <a:bodyPr/>
                    <a:lstStyle/>
                    <a:p>
                      <a:r>
                        <a:rPr lang="en-GB" sz="2400"/>
                        <a:t>Mai // May 12</a:t>
                      </a:r>
                    </a:p>
                  </a:txBody>
                  <a:tcPr anchor="ctr">
                    <a:lnL w="571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b="1" err="1">
                          <a:solidFill>
                            <a:schemeClr val="tx2"/>
                          </a:solidFill>
                        </a:rPr>
                        <a:t>Cynhadledd</a:t>
                      </a:r>
                      <a:r>
                        <a:rPr lang="en-GB" sz="2400" b="1">
                          <a:solidFill>
                            <a:schemeClr val="tx2"/>
                          </a:solidFill>
                        </a:rPr>
                        <a:t> </a:t>
                      </a:r>
                      <a:r>
                        <a:rPr lang="en-GB" sz="2400" b="1" err="1">
                          <a:solidFill>
                            <a:schemeClr val="tx2"/>
                          </a:solidFill>
                        </a:rPr>
                        <a:t>Myfyrwyr</a:t>
                      </a:r>
                      <a:r>
                        <a:rPr lang="en-GB" sz="2400" b="1">
                          <a:solidFill>
                            <a:schemeClr val="tx2"/>
                          </a:solidFill>
                        </a:rPr>
                        <a:t> – </a:t>
                      </a:r>
                      <a:r>
                        <a:rPr lang="en-GB" sz="2400" b="1" err="1">
                          <a:solidFill>
                            <a:schemeClr val="tx2"/>
                          </a:solidFill>
                        </a:rPr>
                        <a:t>persenoldeb</a:t>
                      </a:r>
                      <a:r>
                        <a:rPr lang="en-GB" sz="2400" b="1">
                          <a:solidFill>
                            <a:schemeClr val="tx2"/>
                          </a:solidFill>
                        </a:rPr>
                        <a:t> </a:t>
                      </a:r>
                      <a:r>
                        <a:rPr lang="en-GB" sz="2400" b="1" err="1">
                          <a:solidFill>
                            <a:schemeClr val="tx2"/>
                          </a:solidFill>
                        </a:rPr>
                        <a:t>gorfodol</a:t>
                      </a:r>
                      <a:r>
                        <a:rPr lang="en-GB" sz="2400" b="1">
                          <a:solidFill>
                            <a:schemeClr val="tx2"/>
                          </a:solidFill>
                        </a:rPr>
                        <a:t> – </a:t>
                      </a:r>
                      <a:r>
                        <a:rPr lang="en-GB" sz="2400" b="1" err="1">
                          <a:solidFill>
                            <a:schemeClr val="tx2"/>
                          </a:solidFill>
                        </a:rPr>
                        <a:t>angen</a:t>
                      </a:r>
                      <a:r>
                        <a:rPr lang="en-GB" sz="2400" b="1">
                          <a:solidFill>
                            <a:schemeClr val="tx2"/>
                          </a:solidFill>
                        </a:rPr>
                        <a:t> </a:t>
                      </a:r>
                      <a:r>
                        <a:rPr lang="en-GB" sz="2400" b="1" err="1">
                          <a:solidFill>
                            <a:schemeClr val="tx2"/>
                          </a:solidFill>
                        </a:rPr>
                        <a:t>mynychu</a:t>
                      </a:r>
                      <a:r>
                        <a:rPr lang="en-GB" sz="2400" b="1">
                          <a:solidFill>
                            <a:schemeClr val="tx2"/>
                          </a:solidFill>
                        </a:rPr>
                        <a:t> er </a:t>
                      </a:r>
                      <a:r>
                        <a:rPr lang="en-GB" sz="2400" b="1" err="1">
                          <a:solidFill>
                            <a:schemeClr val="tx2"/>
                          </a:solidFill>
                        </a:rPr>
                        <a:t>mwyn</a:t>
                      </a:r>
                      <a:r>
                        <a:rPr lang="en-GB" sz="2400" b="1">
                          <a:solidFill>
                            <a:schemeClr val="tx2"/>
                          </a:solidFill>
                        </a:rPr>
                        <a:t> </a:t>
                      </a:r>
                      <a:r>
                        <a:rPr lang="en-GB" sz="2400" b="1" err="1">
                          <a:solidFill>
                            <a:schemeClr val="tx2"/>
                          </a:solidFill>
                        </a:rPr>
                        <a:t>myfyrio</a:t>
                      </a:r>
                      <a:r>
                        <a:rPr lang="en-GB" sz="2400" b="1">
                          <a:solidFill>
                            <a:schemeClr val="tx2"/>
                          </a:solidFill>
                        </a:rPr>
                        <a:t> </a:t>
                      </a:r>
                      <a:r>
                        <a:rPr lang="en-GB" sz="2400" b="1" err="1">
                          <a:solidFill>
                            <a:schemeClr val="tx2"/>
                          </a:solidFill>
                        </a:rPr>
                        <a:t>i’ch</a:t>
                      </a:r>
                      <a:r>
                        <a:rPr lang="en-GB" sz="2400" b="1">
                          <a:solidFill>
                            <a:schemeClr val="tx2"/>
                          </a:solidFill>
                        </a:rPr>
                        <a:t> </a:t>
                      </a:r>
                      <a:r>
                        <a:rPr lang="en-GB" sz="2400" b="1" err="1">
                          <a:solidFill>
                            <a:schemeClr val="tx2"/>
                          </a:solidFill>
                        </a:rPr>
                        <a:t>rhan</a:t>
                      </a:r>
                      <a:r>
                        <a:rPr lang="en-GB" sz="2400" b="1">
                          <a:solidFill>
                            <a:schemeClr val="tx2"/>
                          </a:solidFill>
                        </a:rPr>
                        <a:t> </a:t>
                      </a:r>
                      <a:r>
                        <a:rPr lang="en-GB" sz="2400" b="1" err="1">
                          <a:solidFill>
                            <a:schemeClr val="tx2"/>
                          </a:solidFill>
                        </a:rPr>
                        <a:t>olaf</a:t>
                      </a:r>
                      <a:r>
                        <a:rPr lang="en-GB" sz="2400" b="1">
                          <a:solidFill>
                            <a:schemeClr val="tx2"/>
                          </a:solidFill>
                        </a:rPr>
                        <a:t> </a:t>
                      </a:r>
                      <a:r>
                        <a:rPr lang="en-GB" sz="2400" b="1" err="1">
                          <a:solidFill>
                            <a:schemeClr val="tx2"/>
                          </a:solidFill>
                        </a:rPr>
                        <a:t>o’ch</a:t>
                      </a:r>
                      <a:r>
                        <a:rPr lang="en-GB" sz="2400" b="1">
                          <a:solidFill>
                            <a:schemeClr val="tx2"/>
                          </a:solidFill>
                        </a:rPr>
                        <a:t> </a:t>
                      </a:r>
                      <a:r>
                        <a:rPr lang="en-GB" sz="2400" b="1" err="1">
                          <a:solidFill>
                            <a:schemeClr val="tx2"/>
                          </a:solidFill>
                        </a:rPr>
                        <a:t>Portffoli</a:t>
                      </a:r>
                      <a:endParaRPr lang="en-GB" sz="2400" b="1">
                        <a:solidFill>
                          <a:schemeClr val="tx2"/>
                        </a:solidFill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2400" b="1">
                        <a:solidFill>
                          <a:schemeClr val="tx2"/>
                        </a:solidFill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b="1" i="1">
                          <a:solidFill>
                            <a:schemeClr val="tx2"/>
                          </a:solidFill>
                        </a:rPr>
                        <a:t>Student Conference – compulsory attendance expected, to add individual reflection to your Final Submission</a:t>
                      </a:r>
                    </a:p>
                  </a:txBody>
                  <a:tcPr anchor="ctr">
                    <a:lnL w="571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235214451"/>
                  </a:ext>
                </a:extLst>
              </a:tr>
              <a:tr h="489473">
                <a:tc>
                  <a:txBody>
                    <a:bodyPr/>
                    <a:lstStyle/>
                    <a:p>
                      <a:r>
                        <a:rPr lang="en-GB" sz="2400"/>
                        <a:t>Mai // May 15</a:t>
                      </a:r>
                    </a:p>
                  </a:txBody>
                  <a:tcPr anchor="ctr">
                    <a:lnL w="571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b="1" i="0" kern="1200" err="1">
                          <a:solidFill>
                            <a:schemeClr val="tx2"/>
                          </a:solidFill>
                          <a:latin typeface="+mn-lt"/>
                          <a:ea typeface="+mn-ea"/>
                          <a:cs typeface="+mn-cs"/>
                        </a:rPr>
                        <a:t>Cyflwynwch</a:t>
                      </a:r>
                      <a:r>
                        <a:rPr lang="en-GB" sz="2400" b="1" i="0" kern="1200">
                          <a:solidFill>
                            <a:schemeClr val="tx2"/>
                          </a:solidFill>
                          <a:latin typeface="+mn-lt"/>
                          <a:ea typeface="+mn-ea"/>
                          <a:cs typeface="+mn-cs"/>
                        </a:rPr>
                        <a:t> yr e-</a:t>
                      </a:r>
                      <a:r>
                        <a:rPr lang="en-GB" sz="2400" b="1" i="0" kern="1200" err="1">
                          <a:solidFill>
                            <a:schemeClr val="tx2"/>
                          </a:solidFill>
                          <a:latin typeface="+mn-lt"/>
                          <a:ea typeface="+mn-ea"/>
                          <a:cs typeface="+mn-cs"/>
                        </a:rPr>
                        <a:t>Bortffolio</a:t>
                      </a:r>
                      <a:r>
                        <a:rPr lang="en-GB" sz="2400" b="1" i="0" kern="1200">
                          <a:solidFill>
                            <a:schemeClr val="tx2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2400" b="1" i="0" kern="1200" err="1">
                          <a:solidFill>
                            <a:schemeClr val="tx2"/>
                          </a:solidFill>
                          <a:latin typeface="+mn-lt"/>
                          <a:ea typeface="+mn-ea"/>
                          <a:cs typeface="+mn-cs"/>
                        </a:rPr>
                        <a:t>Terfynol</a:t>
                      </a:r>
                      <a:r>
                        <a:rPr lang="en-GB" sz="2400" b="1" i="0" kern="1200">
                          <a:solidFill>
                            <a:schemeClr val="tx2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2400" b="1" i="0" kern="1200" err="1">
                          <a:solidFill>
                            <a:schemeClr val="tx2"/>
                          </a:solidFill>
                          <a:latin typeface="+mn-lt"/>
                          <a:ea typeface="+mn-ea"/>
                          <a:cs typeface="+mn-cs"/>
                        </a:rPr>
                        <a:t>cyn</a:t>
                      </a:r>
                      <a:r>
                        <a:rPr lang="en-GB" sz="2400" b="1" i="0" kern="1200">
                          <a:solidFill>
                            <a:schemeClr val="tx2"/>
                          </a:solidFill>
                          <a:latin typeface="+mn-lt"/>
                          <a:ea typeface="+mn-ea"/>
                          <a:cs typeface="+mn-cs"/>
                        </a:rPr>
                        <a:t> 3 </a:t>
                      </a:r>
                      <a:r>
                        <a:rPr lang="en-GB" sz="2400" b="1" i="0" kern="1200" err="1">
                          <a:solidFill>
                            <a:schemeClr val="tx2"/>
                          </a:solidFill>
                          <a:latin typeface="+mn-lt"/>
                          <a:ea typeface="+mn-ea"/>
                          <a:cs typeface="+mn-cs"/>
                        </a:rPr>
                        <a:t>yp</a:t>
                      </a:r>
                      <a:r>
                        <a:rPr lang="en-GB" sz="2400" b="1" i="0" kern="1200">
                          <a:solidFill>
                            <a:schemeClr val="tx2"/>
                          </a:solidFill>
                          <a:latin typeface="+mn-lt"/>
                          <a:ea typeface="+mn-ea"/>
                          <a:cs typeface="+mn-cs"/>
                        </a:rPr>
                        <a:t>.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2400" b="1" i="0">
                        <a:solidFill>
                          <a:schemeClr val="tx2"/>
                        </a:solidFill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b="1" i="0">
                          <a:solidFill>
                            <a:schemeClr val="tx2"/>
                          </a:solidFill>
                        </a:rPr>
                        <a:t>Submit Final e-Portfolio before 3pm.</a:t>
                      </a:r>
                    </a:p>
                  </a:txBody>
                  <a:tcPr anchor="ctr">
                    <a:lnL w="571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857824702"/>
                  </a:ext>
                </a:extLst>
              </a:tr>
              <a:tr h="375265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3600" b="1" kern="1200">
                          <a:solidFill>
                            <a:schemeClr val="accent6"/>
                          </a:solidFill>
                          <a:latin typeface="+mn-lt"/>
                          <a:ea typeface="+mn-ea"/>
                          <a:cs typeface="+mn-cs"/>
                        </a:rPr>
                        <a:t>Welwn ni chi flwyddyn nesaf! // </a:t>
                      </a:r>
                      <a:r>
                        <a:rPr lang="en-GB" sz="3600" b="1" i="1" kern="1200">
                          <a:solidFill>
                            <a:schemeClr val="accent6"/>
                          </a:solidFill>
                          <a:latin typeface="+mn-lt"/>
                          <a:ea typeface="+mn-ea"/>
                          <a:cs typeface="+mn-cs"/>
                        </a:rPr>
                        <a:t>See you next </a:t>
                      </a:r>
                      <a:r>
                        <a:rPr lang="en-GB" sz="3600" b="1" i="1">
                          <a:solidFill>
                            <a:schemeClr val="accent6"/>
                          </a:solidFill>
                        </a:rPr>
                        <a:t>year!</a:t>
                      </a:r>
                    </a:p>
                  </a:txBody>
                  <a:tcPr anchor="ctr">
                    <a:lnL w="571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2400" b="1" i="0">
                        <a:solidFill>
                          <a:schemeClr val="tx2"/>
                        </a:solidFill>
                      </a:endParaRPr>
                    </a:p>
                  </a:txBody>
                  <a:tcPr anchor="ctr">
                    <a:lnL w="571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546855309"/>
                  </a:ext>
                </a:extLst>
              </a:tr>
            </a:tbl>
          </a:graphicData>
        </a:graphic>
      </p:graphicFrame>
      <p:sp>
        <p:nvSpPr>
          <p:cNvPr id="3" name="Title 4">
            <a:extLst>
              <a:ext uri="{FF2B5EF4-FFF2-40B4-BE49-F238E27FC236}">
                <a16:creationId xmlns:a16="http://schemas.microsoft.com/office/drawing/2014/main" id="{E1C27B05-2D4D-41F6-1F3C-1B4EE5388401}"/>
              </a:ext>
            </a:extLst>
          </p:cNvPr>
          <p:cNvSpPr txBox="1">
            <a:spLocks/>
          </p:cNvSpPr>
          <p:nvPr/>
        </p:nvSpPr>
        <p:spPr>
          <a:xfrm>
            <a:off x="838200" y="104895"/>
            <a:ext cx="10515600" cy="759499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Wythnosau</a:t>
            </a:r>
            <a:r>
              <a:rPr lang="en-GB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nesa</a:t>
            </a:r>
            <a:r>
              <a:rPr lang="en-GB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! // </a:t>
            </a:r>
            <a:r>
              <a:rPr lang="en-GB" b="1" i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Next weeks!</a:t>
            </a:r>
          </a:p>
        </p:txBody>
      </p:sp>
    </p:spTree>
    <p:extLst>
      <p:ext uri="{BB962C8B-B14F-4D97-AF65-F5344CB8AC3E}">
        <p14:creationId xmlns:p14="http://schemas.microsoft.com/office/powerpoint/2010/main" val="34194766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People discussing">
            <a:extLst>
              <a:ext uri="{FF2B5EF4-FFF2-40B4-BE49-F238E27FC236}">
                <a16:creationId xmlns:a16="http://schemas.microsoft.com/office/drawing/2014/main" id="{F83136D7-3B94-9AB2-C55F-B78A6BA7A463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2"/>
          <a:srcRect t="8453"/>
          <a:stretch>
            <a:fillRect/>
          </a:stretch>
        </p:blipFill>
        <p:spPr>
          <a:xfrm>
            <a:off x="0" y="-1"/>
            <a:ext cx="12192000" cy="7440927"/>
          </a:xfrm>
          <a:prstGeom prst="rect">
            <a:avLst/>
          </a:prstGeom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D8836314-42D0-6C8E-2B01-E6DD2E0F44FA}"/>
              </a:ext>
            </a:extLst>
          </p:cNvPr>
          <p:cNvSpPr txBox="1">
            <a:spLocks/>
          </p:cNvSpPr>
          <p:nvPr/>
        </p:nvSpPr>
        <p:spPr>
          <a:xfrm>
            <a:off x="6793103" y="146984"/>
            <a:ext cx="5036671" cy="699597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/>
            <a:r>
              <a:rPr lang="en-US" sz="4000" b="1">
                <a:solidFill>
                  <a:schemeClr val="bg1"/>
                </a:solidFill>
                <a:highlight>
                  <a:srgbClr val="000080"/>
                </a:highlight>
                <a:latin typeface="AkzidenzGrotesk"/>
              </a:rPr>
              <a:t>Level 5 / </a:t>
            </a:r>
            <a:r>
              <a:rPr lang="en-US" sz="4000" b="1" err="1">
                <a:solidFill>
                  <a:schemeClr val="bg1"/>
                </a:solidFill>
                <a:highlight>
                  <a:srgbClr val="000080"/>
                </a:highlight>
                <a:latin typeface="AkzidenzGrotesk"/>
              </a:rPr>
              <a:t>Lefel</a:t>
            </a:r>
            <a:r>
              <a:rPr lang="en-US" sz="4000" b="1">
                <a:solidFill>
                  <a:schemeClr val="bg1"/>
                </a:solidFill>
                <a:highlight>
                  <a:srgbClr val="000080"/>
                </a:highlight>
                <a:latin typeface="AkzidenzGrotesk"/>
              </a:rPr>
              <a:t> 5</a:t>
            </a:r>
          </a:p>
          <a:p>
            <a:pPr algn="r"/>
            <a:r>
              <a:rPr lang="en-US" sz="4000" b="1">
                <a:solidFill>
                  <a:schemeClr val="bg1"/>
                </a:solidFill>
                <a:highlight>
                  <a:srgbClr val="000080"/>
                </a:highlight>
                <a:latin typeface="AkzidenzGrotesk"/>
              </a:rPr>
              <a:t>What’s coming up?</a:t>
            </a:r>
          </a:p>
          <a:p>
            <a:pPr algn="r"/>
            <a:r>
              <a:rPr lang="en-US" sz="4000" b="1">
                <a:solidFill>
                  <a:schemeClr val="bg1"/>
                </a:solidFill>
                <a:highlight>
                  <a:srgbClr val="000080"/>
                </a:highlight>
                <a:latin typeface="AkzidenzGrotesk"/>
              </a:rPr>
              <a:t>Beth </a:t>
            </a:r>
            <a:r>
              <a:rPr lang="en-US" sz="4000" b="1" err="1">
                <a:solidFill>
                  <a:schemeClr val="bg1"/>
                </a:solidFill>
                <a:highlight>
                  <a:srgbClr val="000080"/>
                </a:highlight>
                <a:latin typeface="AkzidenzGrotesk"/>
              </a:rPr>
              <a:t>nesaf</a:t>
            </a:r>
            <a:r>
              <a:rPr lang="en-US" sz="4000" b="1">
                <a:solidFill>
                  <a:schemeClr val="bg1"/>
                </a:solidFill>
                <a:highlight>
                  <a:srgbClr val="000080"/>
                </a:highlight>
                <a:latin typeface="AkzidenzGrotesk"/>
              </a:rPr>
              <a:t>? </a:t>
            </a:r>
          </a:p>
          <a:p>
            <a:pPr algn="r"/>
            <a:endParaRPr lang="en-US" sz="4000" b="1">
              <a:solidFill>
                <a:schemeClr val="bg1"/>
              </a:solidFill>
              <a:highlight>
                <a:srgbClr val="000080"/>
              </a:highlight>
              <a:latin typeface="AkzidenzGrotesk"/>
            </a:endParaRPr>
          </a:p>
          <a:p>
            <a:pPr algn="r"/>
            <a:endParaRPr lang="en-US" sz="4000" b="1">
              <a:solidFill>
                <a:schemeClr val="bg1"/>
              </a:solidFill>
              <a:highlight>
                <a:srgbClr val="000080"/>
              </a:highlight>
              <a:latin typeface="AkzidenzGrotesk"/>
            </a:endParaRPr>
          </a:p>
          <a:p>
            <a:pPr algn="r"/>
            <a:r>
              <a:rPr lang="en-US" sz="4000" b="1">
                <a:solidFill>
                  <a:schemeClr val="bg1"/>
                </a:solidFill>
                <a:highlight>
                  <a:srgbClr val="000080"/>
                </a:highlight>
                <a:latin typeface="AkzidenzGrotesk"/>
              </a:rPr>
              <a:t>Meet with your </a:t>
            </a:r>
            <a:r>
              <a:rPr lang="en-US" sz="4000" b="1" err="1">
                <a:solidFill>
                  <a:schemeClr val="bg1"/>
                </a:solidFill>
                <a:highlight>
                  <a:srgbClr val="000080"/>
                </a:highlight>
                <a:latin typeface="AkzidenzGrotesk"/>
              </a:rPr>
              <a:t>Programme</a:t>
            </a:r>
            <a:r>
              <a:rPr lang="en-US" sz="4000" b="1">
                <a:solidFill>
                  <a:schemeClr val="bg1"/>
                </a:solidFill>
                <a:highlight>
                  <a:srgbClr val="000080"/>
                </a:highlight>
                <a:latin typeface="AkzidenzGrotesk"/>
              </a:rPr>
              <a:t> Manager</a:t>
            </a:r>
          </a:p>
          <a:p>
            <a:pPr algn="r"/>
            <a:endParaRPr lang="en-US" sz="4000" b="1">
              <a:solidFill>
                <a:schemeClr val="bg1"/>
              </a:solidFill>
              <a:highlight>
                <a:srgbClr val="000080"/>
              </a:highlight>
              <a:latin typeface="AkzidenzGrotesk"/>
            </a:endParaRPr>
          </a:p>
          <a:p>
            <a:pPr algn="r"/>
            <a:r>
              <a:rPr lang="en-US" sz="4000" b="1" err="1">
                <a:solidFill>
                  <a:schemeClr val="bg1"/>
                </a:solidFill>
                <a:highlight>
                  <a:srgbClr val="000080"/>
                </a:highlight>
                <a:latin typeface="AkzidenzGrotesk"/>
              </a:rPr>
              <a:t>Cwrdd</a:t>
            </a:r>
            <a:r>
              <a:rPr lang="en-US" sz="4000" b="1">
                <a:solidFill>
                  <a:schemeClr val="bg1"/>
                </a:solidFill>
                <a:highlight>
                  <a:srgbClr val="000080"/>
                </a:highlight>
                <a:latin typeface="AkzidenzGrotesk"/>
              </a:rPr>
              <a:t> </a:t>
            </a:r>
            <a:r>
              <a:rPr lang="en-US" sz="4000" b="1" err="1">
                <a:solidFill>
                  <a:schemeClr val="bg1"/>
                </a:solidFill>
                <a:highlight>
                  <a:srgbClr val="000080"/>
                </a:highlight>
                <a:latin typeface="AkzidenzGrotesk"/>
              </a:rPr>
              <a:t>gyda'ch</a:t>
            </a:r>
            <a:r>
              <a:rPr lang="en-US" sz="4000" b="1">
                <a:solidFill>
                  <a:schemeClr val="bg1"/>
                </a:solidFill>
                <a:highlight>
                  <a:srgbClr val="000080"/>
                </a:highlight>
                <a:latin typeface="AkzidenzGrotesk"/>
              </a:rPr>
              <a:t> </a:t>
            </a:r>
            <a:r>
              <a:rPr lang="en-US" sz="4000" b="1" err="1">
                <a:solidFill>
                  <a:schemeClr val="bg1"/>
                </a:solidFill>
                <a:highlight>
                  <a:srgbClr val="000080"/>
                </a:highlight>
                <a:latin typeface="AkzidenzGrotesk"/>
              </a:rPr>
              <a:t>Arweinydd</a:t>
            </a:r>
            <a:r>
              <a:rPr lang="en-US" sz="4000" b="1">
                <a:solidFill>
                  <a:schemeClr val="bg1"/>
                </a:solidFill>
                <a:highlight>
                  <a:srgbClr val="000080"/>
                </a:highlight>
                <a:latin typeface="AkzidenzGrotesk"/>
              </a:rPr>
              <a:t> </a:t>
            </a:r>
            <a:r>
              <a:rPr lang="en-US" sz="4000" b="1" err="1">
                <a:solidFill>
                  <a:schemeClr val="bg1"/>
                </a:solidFill>
                <a:highlight>
                  <a:srgbClr val="000080"/>
                </a:highlight>
                <a:latin typeface="AkzidenzGrotesk"/>
              </a:rPr>
              <a:t>Rhaglen</a:t>
            </a:r>
            <a:endParaRPr lang="en-US" sz="4000" b="1">
              <a:solidFill>
                <a:schemeClr val="bg1"/>
              </a:solidFill>
              <a:highlight>
                <a:srgbClr val="000080"/>
              </a:highlight>
              <a:latin typeface="AkzidenzGrotesk"/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C2D576D1-745A-22B8-4827-EA2DFDA0CE76}"/>
              </a:ext>
            </a:extLst>
          </p:cNvPr>
          <p:cNvSpPr txBox="1">
            <a:spLocks/>
          </p:cNvSpPr>
          <p:nvPr/>
        </p:nvSpPr>
        <p:spPr>
          <a:xfrm>
            <a:off x="426494" y="5903692"/>
            <a:ext cx="6300873" cy="758303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2400" b="1">
                <a:solidFill>
                  <a:schemeClr val="bg1"/>
                </a:solidFill>
                <a:highlight>
                  <a:srgbClr val="FF00FF"/>
                </a:highlight>
                <a:latin typeface="AkzidenzGrotesk"/>
              </a:rPr>
              <a:t>Please return to this room when finished.</a:t>
            </a:r>
          </a:p>
          <a:p>
            <a:r>
              <a:rPr lang="en-US" sz="2400" b="1" err="1">
                <a:solidFill>
                  <a:schemeClr val="bg1"/>
                </a:solidFill>
                <a:highlight>
                  <a:srgbClr val="FF00FF"/>
                </a:highlight>
                <a:latin typeface="AkzidenzGrotesk"/>
              </a:rPr>
              <a:t>Dewch</a:t>
            </a:r>
            <a:r>
              <a:rPr lang="en-US" sz="2400" b="1">
                <a:solidFill>
                  <a:schemeClr val="bg1"/>
                </a:solidFill>
                <a:highlight>
                  <a:srgbClr val="FF00FF"/>
                </a:highlight>
                <a:latin typeface="AkzidenzGrotesk"/>
              </a:rPr>
              <a:t> </a:t>
            </a:r>
            <a:r>
              <a:rPr lang="en-US" sz="2400" b="1" err="1">
                <a:solidFill>
                  <a:schemeClr val="bg1"/>
                </a:solidFill>
                <a:highlight>
                  <a:srgbClr val="FF00FF"/>
                </a:highlight>
                <a:latin typeface="AkzidenzGrotesk"/>
              </a:rPr>
              <a:t>yn</a:t>
            </a:r>
            <a:r>
              <a:rPr lang="en-US" sz="2400" b="1">
                <a:solidFill>
                  <a:schemeClr val="bg1"/>
                </a:solidFill>
                <a:highlight>
                  <a:srgbClr val="FF00FF"/>
                </a:highlight>
                <a:latin typeface="AkzidenzGrotesk"/>
              </a:rPr>
              <a:t> </a:t>
            </a:r>
            <a:r>
              <a:rPr lang="en-US" sz="2400" b="1" err="1">
                <a:solidFill>
                  <a:schemeClr val="bg1"/>
                </a:solidFill>
                <a:highlight>
                  <a:srgbClr val="FF00FF"/>
                </a:highlight>
                <a:latin typeface="AkzidenzGrotesk"/>
              </a:rPr>
              <a:t>ôl</a:t>
            </a:r>
            <a:r>
              <a:rPr lang="en-US" sz="2400" b="1">
                <a:solidFill>
                  <a:schemeClr val="bg1"/>
                </a:solidFill>
                <a:highlight>
                  <a:srgbClr val="FF00FF"/>
                </a:highlight>
                <a:latin typeface="AkzidenzGrotesk"/>
              </a:rPr>
              <a:t> </a:t>
            </a:r>
            <a:r>
              <a:rPr lang="en-US" sz="2400" b="1" err="1">
                <a:solidFill>
                  <a:schemeClr val="bg1"/>
                </a:solidFill>
                <a:highlight>
                  <a:srgbClr val="FF00FF"/>
                </a:highlight>
                <a:latin typeface="AkzidenzGrotesk"/>
              </a:rPr>
              <a:t>i'r</a:t>
            </a:r>
            <a:r>
              <a:rPr lang="en-US" sz="2400" b="1">
                <a:solidFill>
                  <a:schemeClr val="bg1"/>
                </a:solidFill>
                <a:highlight>
                  <a:srgbClr val="FF00FF"/>
                </a:highlight>
                <a:latin typeface="AkzidenzGrotesk"/>
              </a:rPr>
              <a:t> </a:t>
            </a:r>
            <a:r>
              <a:rPr lang="en-US" sz="2400" b="1" err="1">
                <a:solidFill>
                  <a:schemeClr val="bg1"/>
                </a:solidFill>
                <a:highlight>
                  <a:srgbClr val="FF00FF"/>
                </a:highlight>
                <a:latin typeface="AkzidenzGrotesk"/>
              </a:rPr>
              <a:t>ystafell</a:t>
            </a:r>
            <a:r>
              <a:rPr lang="en-US" sz="2400" b="1">
                <a:solidFill>
                  <a:schemeClr val="bg1"/>
                </a:solidFill>
                <a:highlight>
                  <a:srgbClr val="FF00FF"/>
                </a:highlight>
                <a:latin typeface="AkzidenzGrotesk"/>
              </a:rPr>
              <a:t> </a:t>
            </a:r>
            <a:r>
              <a:rPr lang="en-US" sz="2400" b="1" err="1">
                <a:solidFill>
                  <a:schemeClr val="bg1"/>
                </a:solidFill>
                <a:highlight>
                  <a:srgbClr val="FF00FF"/>
                </a:highlight>
                <a:latin typeface="AkzidenzGrotesk"/>
              </a:rPr>
              <a:t>yma</a:t>
            </a:r>
            <a:r>
              <a:rPr lang="en-US" sz="2400" b="1">
                <a:solidFill>
                  <a:schemeClr val="bg1"/>
                </a:solidFill>
                <a:highlight>
                  <a:srgbClr val="FF00FF"/>
                </a:highlight>
                <a:latin typeface="AkzidenzGrotesk"/>
              </a:rPr>
              <a:t> </a:t>
            </a:r>
            <a:r>
              <a:rPr lang="en-US" sz="2400" b="1" err="1">
                <a:solidFill>
                  <a:schemeClr val="bg1"/>
                </a:solidFill>
                <a:highlight>
                  <a:srgbClr val="FF00FF"/>
                </a:highlight>
                <a:latin typeface="AkzidenzGrotesk"/>
              </a:rPr>
              <a:t>ar</a:t>
            </a:r>
            <a:r>
              <a:rPr lang="en-US" sz="2400" b="1">
                <a:solidFill>
                  <a:schemeClr val="bg1"/>
                </a:solidFill>
                <a:highlight>
                  <a:srgbClr val="FF00FF"/>
                </a:highlight>
                <a:latin typeface="AkzidenzGrotesk"/>
              </a:rPr>
              <a:t> </a:t>
            </a:r>
            <a:r>
              <a:rPr lang="en-US" sz="2400" b="1" err="1">
                <a:solidFill>
                  <a:schemeClr val="bg1"/>
                </a:solidFill>
                <a:highlight>
                  <a:srgbClr val="FF00FF"/>
                </a:highlight>
                <a:latin typeface="AkzidenzGrotesk"/>
              </a:rPr>
              <a:t>ôl</a:t>
            </a:r>
            <a:r>
              <a:rPr lang="en-US" sz="2400" b="1">
                <a:solidFill>
                  <a:schemeClr val="bg1"/>
                </a:solidFill>
                <a:highlight>
                  <a:srgbClr val="FF00FF"/>
                </a:highlight>
                <a:latin typeface="AkzidenzGrotesk"/>
              </a:rPr>
              <a:t> </a:t>
            </a:r>
            <a:r>
              <a:rPr lang="en-US" sz="2400" b="1" err="1">
                <a:solidFill>
                  <a:schemeClr val="bg1"/>
                </a:solidFill>
                <a:highlight>
                  <a:srgbClr val="FF00FF"/>
                </a:highlight>
                <a:latin typeface="AkzidenzGrotesk"/>
              </a:rPr>
              <a:t>i</a:t>
            </a:r>
            <a:r>
              <a:rPr lang="en-US" sz="2400" b="1">
                <a:solidFill>
                  <a:schemeClr val="bg1"/>
                </a:solidFill>
                <a:highlight>
                  <a:srgbClr val="FF00FF"/>
                </a:highlight>
                <a:latin typeface="AkzidenzGrotesk"/>
              </a:rPr>
              <a:t> chi </a:t>
            </a:r>
            <a:r>
              <a:rPr lang="en-US" sz="2400" b="1" err="1">
                <a:solidFill>
                  <a:schemeClr val="bg1"/>
                </a:solidFill>
                <a:highlight>
                  <a:srgbClr val="FF00FF"/>
                </a:highlight>
                <a:latin typeface="AkzidenzGrotesk"/>
              </a:rPr>
              <a:t>orffen</a:t>
            </a:r>
            <a:r>
              <a:rPr lang="en-US" sz="2400" b="1">
                <a:solidFill>
                  <a:schemeClr val="bg1"/>
                </a:solidFill>
                <a:highlight>
                  <a:srgbClr val="FF00FF"/>
                </a:highlight>
                <a:latin typeface="AkzidenzGrotesk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88144398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Row of seated people clapping hands at work event">
            <a:extLst>
              <a:ext uri="{FF2B5EF4-FFF2-40B4-BE49-F238E27FC236}">
                <a16:creationId xmlns:a16="http://schemas.microsoft.com/office/drawing/2014/main" id="{0BECD5FB-AA57-09E4-ED28-44A0BAB87B96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20023" b="20023"/>
          <a:stretch/>
        </p:blipFill>
        <p:spPr>
          <a:xfrm>
            <a:off x="-99888" y="952542"/>
            <a:ext cx="12391776" cy="4952916"/>
          </a:xfrm>
          <a:prstGeom prst="rect">
            <a:avLst/>
          </a:prstGeom>
          <a:noFill/>
        </p:spPr>
      </p:pic>
      <p:sp>
        <p:nvSpPr>
          <p:cNvPr id="2" name="Title 3">
            <a:extLst>
              <a:ext uri="{FF2B5EF4-FFF2-40B4-BE49-F238E27FC236}">
                <a16:creationId xmlns:a16="http://schemas.microsoft.com/office/drawing/2014/main" id="{D9B81C5E-15AC-D523-2DD7-9C3CF827E8F9}"/>
              </a:ext>
            </a:extLst>
          </p:cNvPr>
          <p:cNvSpPr txBox="1">
            <a:spLocks/>
          </p:cNvSpPr>
          <p:nvPr/>
        </p:nvSpPr>
        <p:spPr>
          <a:xfrm>
            <a:off x="198022" y="-122703"/>
            <a:ext cx="11939619" cy="120474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4000" b="1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Cynhadledd</a:t>
            </a:r>
            <a:r>
              <a:rPr lang="en-GB" sz="40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000" b="1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Myfyrwyr</a:t>
            </a:r>
            <a:r>
              <a:rPr lang="en-GB" sz="40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//  Student Conference</a:t>
            </a:r>
          </a:p>
        </p:txBody>
      </p:sp>
    </p:spTree>
    <p:extLst>
      <p:ext uri="{BB962C8B-B14F-4D97-AF65-F5344CB8AC3E}">
        <p14:creationId xmlns:p14="http://schemas.microsoft.com/office/powerpoint/2010/main" val="167982477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F9A447B-E87F-9308-5E1C-0D634B0892F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D65E4B-7BF3-4001-0B21-326384D54A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457260"/>
          </a:xfrm>
        </p:spPr>
        <p:txBody>
          <a:bodyPr>
            <a:normAutofit fontScale="90000"/>
          </a:bodyPr>
          <a:lstStyle/>
          <a:p>
            <a:r>
              <a:rPr lang="en-GB" b="1">
                <a:solidFill>
                  <a:schemeClr val="bg1"/>
                </a:solidFill>
                <a:latin typeface="Arial"/>
                <a:cs typeface="Arial"/>
              </a:rPr>
              <a:t>Tasg </a:t>
            </a:r>
            <a:r>
              <a:rPr lang="en-GB" b="1" err="1">
                <a:solidFill>
                  <a:schemeClr val="bg1"/>
                </a:solidFill>
                <a:latin typeface="Arial"/>
                <a:cs typeface="Arial"/>
              </a:rPr>
              <a:t>Cynhadledd</a:t>
            </a:r>
            <a:r>
              <a:rPr lang="en-GB" b="1">
                <a:solidFill>
                  <a:schemeClr val="bg1"/>
                </a:solidFill>
                <a:latin typeface="Arial"/>
                <a:cs typeface="Arial"/>
              </a:rPr>
              <a:t> </a:t>
            </a:r>
            <a:r>
              <a:rPr lang="en-GB" b="1">
                <a:solidFill>
                  <a:schemeClr val="bg1"/>
                </a:solidFill>
                <a:latin typeface="AkzidenzGrotesk"/>
                <a:cs typeface="Arial"/>
              </a:rPr>
              <a:t>// Conference Task</a:t>
            </a:r>
          </a:p>
        </p:txBody>
      </p:sp>
      <p:grpSp>
        <p:nvGrpSpPr>
          <p:cNvPr id="32" name="Group 31">
            <a:extLst>
              <a:ext uri="{FF2B5EF4-FFF2-40B4-BE49-F238E27FC236}">
                <a16:creationId xmlns:a16="http://schemas.microsoft.com/office/drawing/2014/main" id="{996EA533-D61D-89A6-72EF-1767D5D4439B}"/>
              </a:ext>
            </a:extLst>
          </p:cNvPr>
          <p:cNvGrpSpPr/>
          <p:nvPr/>
        </p:nvGrpSpPr>
        <p:grpSpPr>
          <a:xfrm>
            <a:off x="6428524" y="1244754"/>
            <a:ext cx="2637276" cy="4496612"/>
            <a:chOff x="6428524" y="1244754"/>
            <a:chExt cx="2637276" cy="4496612"/>
          </a:xfrm>
        </p:grpSpPr>
        <p:sp>
          <p:nvSpPr>
            <p:cNvPr id="3" name="Google Shape;1792;p34">
              <a:extLst>
                <a:ext uri="{FF2B5EF4-FFF2-40B4-BE49-F238E27FC236}">
                  <a16:creationId xmlns:a16="http://schemas.microsoft.com/office/drawing/2014/main" id="{140A4132-ABD1-BF7F-FDB6-73CD778CD835}"/>
                </a:ext>
              </a:extLst>
            </p:cNvPr>
            <p:cNvSpPr/>
            <p:nvPr/>
          </p:nvSpPr>
          <p:spPr>
            <a:xfrm>
              <a:off x="8498847" y="3621773"/>
              <a:ext cx="218092" cy="208373"/>
            </a:xfrm>
            <a:custGeom>
              <a:avLst/>
              <a:gdLst/>
              <a:ahLst/>
              <a:cxnLst/>
              <a:rect l="l" t="t" r="r" b="b"/>
              <a:pathLst>
                <a:path w="6467" h="6492" extrusionOk="0">
                  <a:moveTo>
                    <a:pt x="3233" y="0"/>
                  </a:moveTo>
                  <a:cubicBezTo>
                    <a:pt x="1454" y="0"/>
                    <a:pt x="0" y="1479"/>
                    <a:pt x="0" y="3234"/>
                  </a:cubicBezTo>
                  <a:cubicBezTo>
                    <a:pt x="0" y="5013"/>
                    <a:pt x="1454" y="6492"/>
                    <a:pt x="3233" y="6492"/>
                  </a:cubicBezTo>
                  <a:cubicBezTo>
                    <a:pt x="5013" y="6492"/>
                    <a:pt x="6466" y="5013"/>
                    <a:pt x="6466" y="3234"/>
                  </a:cubicBezTo>
                  <a:cubicBezTo>
                    <a:pt x="6466" y="1479"/>
                    <a:pt x="5013" y="0"/>
                    <a:pt x="3233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" name="Google Shape;1793;p34">
              <a:extLst>
                <a:ext uri="{FF2B5EF4-FFF2-40B4-BE49-F238E27FC236}">
                  <a16:creationId xmlns:a16="http://schemas.microsoft.com/office/drawing/2014/main" id="{774FE466-ACA2-8285-8AE4-2A69CA30A681}"/>
                </a:ext>
              </a:extLst>
            </p:cNvPr>
            <p:cNvSpPr/>
            <p:nvPr/>
          </p:nvSpPr>
          <p:spPr>
            <a:xfrm>
              <a:off x="8498847" y="2992699"/>
              <a:ext cx="218092" cy="207571"/>
            </a:xfrm>
            <a:custGeom>
              <a:avLst/>
              <a:gdLst/>
              <a:ahLst/>
              <a:cxnLst/>
              <a:rect l="l" t="t" r="r" b="b"/>
              <a:pathLst>
                <a:path w="6467" h="6467" extrusionOk="0">
                  <a:moveTo>
                    <a:pt x="3233" y="0"/>
                  </a:moveTo>
                  <a:cubicBezTo>
                    <a:pt x="1454" y="0"/>
                    <a:pt x="0" y="1454"/>
                    <a:pt x="0" y="3233"/>
                  </a:cubicBezTo>
                  <a:cubicBezTo>
                    <a:pt x="0" y="5013"/>
                    <a:pt x="1454" y="6467"/>
                    <a:pt x="3233" y="6467"/>
                  </a:cubicBezTo>
                  <a:cubicBezTo>
                    <a:pt x="5013" y="6467"/>
                    <a:pt x="6466" y="5013"/>
                    <a:pt x="6466" y="3233"/>
                  </a:cubicBezTo>
                  <a:cubicBezTo>
                    <a:pt x="6466" y="1454"/>
                    <a:pt x="5013" y="0"/>
                    <a:pt x="3233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" name="Google Shape;1794;p34">
              <a:extLst>
                <a:ext uri="{FF2B5EF4-FFF2-40B4-BE49-F238E27FC236}">
                  <a16:creationId xmlns:a16="http://schemas.microsoft.com/office/drawing/2014/main" id="{5365C853-67B3-5DC0-4975-B769D88555F4}"/>
                </a:ext>
              </a:extLst>
            </p:cNvPr>
            <p:cNvSpPr/>
            <p:nvPr/>
          </p:nvSpPr>
          <p:spPr>
            <a:xfrm>
              <a:off x="8498847" y="2366124"/>
              <a:ext cx="218092" cy="204361"/>
            </a:xfrm>
            <a:custGeom>
              <a:avLst/>
              <a:gdLst/>
              <a:ahLst/>
              <a:cxnLst/>
              <a:rect l="l" t="t" r="r" b="b"/>
              <a:pathLst>
                <a:path w="6467" h="6367" extrusionOk="0">
                  <a:moveTo>
                    <a:pt x="3233" y="1"/>
                  </a:moveTo>
                  <a:cubicBezTo>
                    <a:pt x="1454" y="1"/>
                    <a:pt x="0" y="1354"/>
                    <a:pt x="0" y="3133"/>
                  </a:cubicBezTo>
                  <a:cubicBezTo>
                    <a:pt x="0" y="4913"/>
                    <a:pt x="1454" y="6367"/>
                    <a:pt x="3233" y="6367"/>
                  </a:cubicBezTo>
                  <a:cubicBezTo>
                    <a:pt x="5013" y="6367"/>
                    <a:pt x="6466" y="4913"/>
                    <a:pt x="6466" y="3133"/>
                  </a:cubicBezTo>
                  <a:cubicBezTo>
                    <a:pt x="6466" y="1354"/>
                    <a:pt x="5013" y="1"/>
                    <a:pt x="3233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grpSp>
          <p:nvGrpSpPr>
            <p:cNvPr id="101" name="Group 100">
              <a:extLst>
                <a:ext uri="{FF2B5EF4-FFF2-40B4-BE49-F238E27FC236}">
                  <a16:creationId xmlns:a16="http://schemas.microsoft.com/office/drawing/2014/main" id="{A6353869-2CB8-74B9-E65C-F008D0B15289}"/>
                </a:ext>
              </a:extLst>
            </p:cNvPr>
            <p:cNvGrpSpPr/>
            <p:nvPr/>
          </p:nvGrpSpPr>
          <p:grpSpPr>
            <a:xfrm>
              <a:off x="6428524" y="1244754"/>
              <a:ext cx="2637276" cy="4496612"/>
              <a:chOff x="6428524" y="1244754"/>
              <a:chExt cx="2637276" cy="4496612"/>
            </a:xfrm>
          </p:grpSpPr>
          <p:sp>
            <p:nvSpPr>
              <p:cNvPr id="55" name="Google Shape;1844;p34">
                <a:extLst>
                  <a:ext uri="{FF2B5EF4-FFF2-40B4-BE49-F238E27FC236}">
                    <a16:creationId xmlns:a16="http://schemas.microsoft.com/office/drawing/2014/main" id="{96FE56BE-2E16-601C-57DC-E0D9B08D6037}"/>
                  </a:ext>
                </a:extLst>
              </p:cNvPr>
              <p:cNvSpPr/>
              <p:nvPr/>
            </p:nvSpPr>
            <p:spPr>
              <a:xfrm>
                <a:off x="6428524" y="1244754"/>
                <a:ext cx="2637276" cy="4339297"/>
              </a:xfrm>
              <a:custGeom>
                <a:avLst/>
                <a:gdLst/>
                <a:ahLst/>
                <a:cxnLst/>
                <a:rect l="l" t="t" r="r" b="b"/>
                <a:pathLst>
                  <a:path w="52432" h="131154" extrusionOk="0">
                    <a:moveTo>
                      <a:pt x="26015" y="0"/>
                    </a:moveTo>
                    <a:cubicBezTo>
                      <a:pt x="13910" y="0"/>
                      <a:pt x="4085" y="8246"/>
                      <a:pt x="4085" y="18472"/>
                    </a:cubicBezTo>
                    <a:lnTo>
                      <a:pt x="4085" y="121229"/>
                    </a:lnTo>
                    <a:cubicBezTo>
                      <a:pt x="4085" y="123109"/>
                      <a:pt x="2306" y="124688"/>
                      <a:pt x="0" y="124688"/>
                    </a:cubicBezTo>
                    <a:lnTo>
                      <a:pt x="0" y="131154"/>
                    </a:lnTo>
                    <a:lnTo>
                      <a:pt x="52431" y="131154"/>
                    </a:lnTo>
                    <a:lnTo>
                      <a:pt x="52431" y="124688"/>
                    </a:lnTo>
                    <a:lnTo>
                      <a:pt x="51905" y="124688"/>
                    </a:lnTo>
                    <a:cubicBezTo>
                      <a:pt x="49724" y="124688"/>
                      <a:pt x="47845" y="123234"/>
                      <a:pt x="47845" y="121229"/>
                    </a:cubicBezTo>
                    <a:lnTo>
                      <a:pt x="47845" y="18472"/>
                    </a:lnTo>
                    <a:cubicBezTo>
                      <a:pt x="47845" y="8246"/>
                      <a:pt x="38020" y="0"/>
                      <a:pt x="26015" y="0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6" name="Google Shape;1845;p34">
                <a:extLst>
                  <a:ext uri="{FF2B5EF4-FFF2-40B4-BE49-F238E27FC236}">
                    <a16:creationId xmlns:a16="http://schemas.microsoft.com/office/drawing/2014/main" id="{58863A55-B5C5-2B64-BC36-94C594560767}"/>
                  </a:ext>
                </a:extLst>
              </p:cNvPr>
              <p:cNvSpPr/>
              <p:nvPr/>
            </p:nvSpPr>
            <p:spPr>
              <a:xfrm>
                <a:off x="6706448" y="2785015"/>
                <a:ext cx="711682" cy="2725478"/>
              </a:xfrm>
              <a:custGeom>
                <a:avLst/>
                <a:gdLst/>
                <a:ahLst/>
                <a:cxnLst/>
                <a:rect l="l" t="t" r="r" b="b"/>
                <a:pathLst>
                  <a:path w="19098" h="84914" extrusionOk="0">
                    <a:moveTo>
                      <a:pt x="0" y="0"/>
                    </a:moveTo>
                    <a:lnTo>
                      <a:pt x="0" y="77795"/>
                    </a:lnTo>
                    <a:cubicBezTo>
                      <a:pt x="0" y="81780"/>
                      <a:pt x="3133" y="84913"/>
                      <a:pt x="7093" y="84913"/>
                    </a:cubicBezTo>
                    <a:lnTo>
                      <a:pt x="19098" y="84913"/>
                    </a:lnTo>
                    <a:lnTo>
                      <a:pt x="19098" y="84587"/>
                    </a:lnTo>
                    <a:lnTo>
                      <a:pt x="7093" y="84587"/>
                    </a:lnTo>
                    <a:cubicBezTo>
                      <a:pt x="5213" y="84587"/>
                      <a:pt x="3534" y="83861"/>
                      <a:pt x="2281" y="82607"/>
                    </a:cubicBezTo>
                    <a:cubicBezTo>
                      <a:pt x="1028" y="81354"/>
                      <a:pt x="301" y="79675"/>
                      <a:pt x="301" y="77795"/>
                    </a:cubicBezTo>
                    <a:lnTo>
                      <a:pt x="301" y="0"/>
                    </a:ln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1" name="Google Shape;1850;p34">
                <a:extLst>
                  <a:ext uri="{FF2B5EF4-FFF2-40B4-BE49-F238E27FC236}">
                    <a16:creationId xmlns:a16="http://schemas.microsoft.com/office/drawing/2014/main" id="{F0FEE3AE-0483-C215-23E1-322106D4C9BC}"/>
                  </a:ext>
                </a:extLst>
              </p:cNvPr>
              <p:cNvSpPr/>
              <p:nvPr/>
            </p:nvSpPr>
            <p:spPr>
              <a:xfrm>
                <a:off x="6600792" y="3664167"/>
                <a:ext cx="218092" cy="204361"/>
              </a:xfrm>
              <a:custGeom>
                <a:avLst/>
                <a:gdLst/>
                <a:ahLst/>
                <a:cxnLst/>
                <a:rect l="l" t="t" r="r" b="b"/>
                <a:pathLst>
                  <a:path w="6467" h="6367" extrusionOk="0">
                    <a:moveTo>
                      <a:pt x="3233" y="1"/>
                    </a:moveTo>
                    <a:cubicBezTo>
                      <a:pt x="1454" y="1"/>
                      <a:pt x="0" y="1354"/>
                      <a:pt x="0" y="3133"/>
                    </a:cubicBezTo>
                    <a:cubicBezTo>
                      <a:pt x="0" y="4913"/>
                      <a:pt x="1454" y="6367"/>
                      <a:pt x="3233" y="6367"/>
                    </a:cubicBezTo>
                    <a:cubicBezTo>
                      <a:pt x="5013" y="6367"/>
                      <a:pt x="6466" y="4913"/>
                      <a:pt x="6466" y="3133"/>
                    </a:cubicBezTo>
                    <a:cubicBezTo>
                      <a:pt x="6466" y="1354"/>
                      <a:pt x="5013" y="1"/>
                      <a:pt x="3233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2" name="Google Shape;1851;p34">
                <a:extLst>
                  <a:ext uri="{FF2B5EF4-FFF2-40B4-BE49-F238E27FC236}">
                    <a16:creationId xmlns:a16="http://schemas.microsoft.com/office/drawing/2014/main" id="{2C43D734-5CD3-1625-5EF7-16987A8F04D4}"/>
                  </a:ext>
                </a:extLst>
              </p:cNvPr>
              <p:cNvSpPr/>
              <p:nvPr/>
            </p:nvSpPr>
            <p:spPr>
              <a:xfrm>
                <a:off x="6579647" y="3644043"/>
                <a:ext cx="260347" cy="244611"/>
              </a:xfrm>
              <a:custGeom>
                <a:avLst/>
                <a:gdLst/>
                <a:ahLst/>
                <a:cxnLst/>
                <a:rect l="l" t="t" r="r" b="b"/>
                <a:pathLst>
                  <a:path w="7720" h="7621" extrusionOk="0">
                    <a:moveTo>
                      <a:pt x="3860" y="1254"/>
                    </a:moveTo>
                    <a:cubicBezTo>
                      <a:pt x="4587" y="1254"/>
                      <a:pt x="5214" y="1455"/>
                      <a:pt x="5740" y="1981"/>
                    </a:cubicBezTo>
                    <a:cubicBezTo>
                      <a:pt x="6166" y="2407"/>
                      <a:pt x="6467" y="3034"/>
                      <a:pt x="6467" y="3760"/>
                    </a:cubicBezTo>
                    <a:cubicBezTo>
                      <a:pt x="6467" y="4487"/>
                      <a:pt x="6166" y="5114"/>
                      <a:pt x="5740" y="5640"/>
                    </a:cubicBezTo>
                    <a:cubicBezTo>
                      <a:pt x="5214" y="6066"/>
                      <a:pt x="4587" y="6367"/>
                      <a:pt x="3860" y="6367"/>
                    </a:cubicBezTo>
                    <a:cubicBezTo>
                      <a:pt x="3134" y="6367"/>
                      <a:pt x="2507" y="6066"/>
                      <a:pt x="2081" y="5640"/>
                    </a:cubicBezTo>
                    <a:cubicBezTo>
                      <a:pt x="1555" y="5114"/>
                      <a:pt x="1254" y="4487"/>
                      <a:pt x="1254" y="3760"/>
                    </a:cubicBezTo>
                    <a:cubicBezTo>
                      <a:pt x="1254" y="3034"/>
                      <a:pt x="1555" y="2407"/>
                      <a:pt x="2081" y="1981"/>
                    </a:cubicBezTo>
                    <a:cubicBezTo>
                      <a:pt x="2507" y="1455"/>
                      <a:pt x="3134" y="1254"/>
                      <a:pt x="3860" y="1254"/>
                    </a:cubicBezTo>
                    <a:close/>
                    <a:moveTo>
                      <a:pt x="3860" y="1"/>
                    </a:moveTo>
                    <a:cubicBezTo>
                      <a:pt x="1780" y="1"/>
                      <a:pt x="1" y="1680"/>
                      <a:pt x="1" y="3760"/>
                    </a:cubicBezTo>
                    <a:cubicBezTo>
                      <a:pt x="1" y="5966"/>
                      <a:pt x="1780" y="7620"/>
                      <a:pt x="3860" y="7620"/>
                    </a:cubicBezTo>
                    <a:cubicBezTo>
                      <a:pt x="6041" y="7620"/>
                      <a:pt x="7720" y="5966"/>
                      <a:pt x="7720" y="3760"/>
                    </a:cubicBezTo>
                    <a:cubicBezTo>
                      <a:pt x="7720" y="1680"/>
                      <a:pt x="6041" y="1"/>
                      <a:pt x="3860" y="1"/>
                    </a:cubicBezTo>
                    <a:close/>
                  </a:path>
                </a:pathLst>
              </a:custGeom>
              <a:solidFill>
                <a:srgbClr val="451E7B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grpSp>
            <p:nvGrpSpPr>
              <p:cNvPr id="63" name="Google Shape;1852;p34">
                <a:extLst>
                  <a:ext uri="{FF2B5EF4-FFF2-40B4-BE49-F238E27FC236}">
                    <a16:creationId xmlns:a16="http://schemas.microsoft.com/office/drawing/2014/main" id="{649BD01D-BF86-BBD1-0890-35CE5EBD9522}"/>
                  </a:ext>
                </a:extLst>
              </p:cNvPr>
              <p:cNvGrpSpPr/>
              <p:nvPr/>
            </p:nvGrpSpPr>
            <p:grpSpPr>
              <a:xfrm>
                <a:off x="7382812" y="5051122"/>
                <a:ext cx="728602" cy="690244"/>
                <a:chOff x="2350750" y="4215250"/>
                <a:chExt cx="540125" cy="537625"/>
              </a:xfrm>
            </p:grpSpPr>
            <p:sp>
              <p:nvSpPr>
                <p:cNvPr id="74" name="Google Shape;1853;p34">
                  <a:extLst>
                    <a:ext uri="{FF2B5EF4-FFF2-40B4-BE49-F238E27FC236}">
                      <a16:creationId xmlns:a16="http://schemas.microsoft.com/office/drawing/2014/main" id="{48CD7DE3-8C4B-EBA7-01A8-852DD9141A47}"/>
                    </a:ext>
                  </a:extLst>
                </p:cNvPr>
                <p:cNvSpPr/>
                <p:nvPr/>
              </p:nvSpPr>
              <p:spPr>
                <a:xfrm>
                  <a:off x="2352375" y="4235925"/>
                  <a:ext cx="498775" cy="49627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9951" h="19851" extrusionOk="0">
                      <a:moveTo>
                        <a:pt x="10026" y="0"/>
                      </a:moveTo>
                      <a:cubicBezTo>
                        <a:pt x="4487" y="0"/>
                        <a:pt x="1" y="4487"/>
                        <a:pt x="1" y="9925"/>
                      </a:cubicBezTo>
                      <a:cubicBezTo>
                        <a:pt x="1" y="15464"/>
                        <a:pt x="4487" y="19850"/>
                        <a:pt x="10026" y="19850"/>
                      </a:cubicBezTo>
                      <a:cubicBezTo>
                        <a:pt x="15464" y="19850"/>
                        <a:pt x="19951" y="15464"/>
                        <a:pt x="19951" y="9925"/>
                      </a:cubicBezTo>
                      <a:cubicBezTo>
                        <a:pt x="19951" y="4487"/>
                        <a:pt x="15464" y="0"/>
                        <a:pt x="10026" y="0"/>
                      </a:cubicBezTo>
                      <a:close/>
                    </a:path>
                  </a:pathLst>
                </a:custGeom>
                <a:solidFill>
                  <a:schemeClr val="lt1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75" name="Google Shape;1854;p34">
                  <a:extLst>
                    <a:ext uri="{FF2B5EF4-FFF2-40B4-BE49-F238E27FC236}">
                      <a16:creationId xmlns:a16="http://schemas.microsoft.com/office/drawing/2014/main" id="{3A0D73D7-ED46-8071-5895-0221AC167E56}"/>
                    </a:ext>
                  </a:extLst>
                </p:cNvPr>
                <p:cNvSpPr/>
                <p:nvPr/>
              </p:nvSpPr>
              <p:spPr>
                <a:xfrm>
                  <a:off x="2350750" y="4215250"/>
                  <a:ext cx="540125" cy="5376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1605" h="21505" extrusionOk="0">
                      <a:moveTo>
                        <a:pt x="10853" y="1654"/>
                      </a:moveTo>
                      <a:cubicBezTo>
                        <a:pt x="13359" y="1654"/>
                        <a:pt x="15565" y="2707"/>
                        <a:pt x="17219" y="4286"/>
                      </a:cubicBezTo>
                      <a:cubicBezTo>
                        <a:pt x="18898" y="5940"/>
                        <a:pt x="19951" y="8246"/>
                        <a:pt x="19951" y="10752"/>
                      </a:cubicBezTo>
                      <a:cubicBezTo>
                        <a:pt x="19951" y="13259"/>
                        <a:pt x="18898" y="15564"/>
                        <a:pt x="17219" y="17218"/>
                      </a:cubicBezTo>
                      <a:cubicBezTo>
                        <a:pt x="15565" y="18898"/>
                        <a:pt x="13359" y="19825"/>
                        <a:pt x="10853" y="19825"/>
                      </a:cubicBezTo>
                      <a:cubicBezTo>
                        <a:pt x="8246" y="19825"/>
                        <a:pt x="6066" y="18898"/>
                        <a:pt x="4387" y="17218"/>
                      </a:cubicBezTo>
                      <a:cubicBezTo>
                        <a:pt x="2707" y="15564"/>
                        <a:pt x="1680" y="13259"/>
                        <a:pt x="1680" y="10752"/>
                      </a:cubicBezTo>
                      <a:cubicBezTo>
                        <a:pt x="1680" y="8246"/>
                        <a:pt x="2707" y="5940"/>
                        <a:pt x="4387" y="4286"/>
                      </a:cubicBezTo>
                      <a:cubicBezTo>
                        <a:pt x="6066" y="2707"/>
                        <a:pt x="8246" y="1654"/>
                        <a:pt x="10853" y="1654"/>
                      </a:cubicBezTo>
                      <a:close/>
                      <a:moveTo>
                        <a:pt x="10853" y="0"/>
                      </a:moveTo>
                      <a:cubicBezTo>
                        <a:pt x="4913" y="0"/>
                        <a:pt x="1" y="4787"/>
                        <a:pt x="1" y="10752"/>
                      </a:cubicBezTo>
                      <a:cubicBezTo>
                        <a:pt x="1" y="16692"/>
                        <a:pt x="4913" y="21504"/>
                        <a:pt x="10853" y="21504"/>
                      </a:cubicBezTo>
                      <a:cubicBezTo>
                        <a:pt x="16818" y="21504"/>
                        <a:pt x="21605" y="16692"/>
                        <a:pt x="21605" y="10752"/>
                      </a:cubicBezTo>
                      <a:cubicBezTo>
                        <a:pt x="21605" y="4787"/>
                        <a:pt x="16818" y="0"/>
                        <a:pt x="10853" y="0"/>
                      </a:cubicBezTo>
                      <a:close/>
                    </a:path>
                  </a:pathLst>
                </a:custGeom>
                <a:solidFill>
                  <a:schemeClr val="accent5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sp>
            <p:nvSpPr>
              <p:cNvPr id="64" name="Google Shape;1855;p34">
                <a:extLst>
                  <a:ext uri="{FF2B5EF4-FFF2-40B4-BE49-F238E27FC236}">
                    <a16:creationId xmlns:a16="http://schemas.microsoft.com/office/drawing/2014/main" id="{F981DC06-964D-A438-72B7-D4FE55D46B63}"/>
                  </a:ext>
                </a:extLst>
              </p:cNvPr>
              <p:cNvSpPr/>
              <p:nvPr/>
            </p:nvSpPr>
            <p:spPr>
              <a:xfrm>
                <a:off x="6901771" y="2599013"/>
                <a:ext cx="1845769" cy="2321338"/>
              </a:xfrm>
              <a:prstGeom prst="roundRect">
                <a:avLst/>
              </a:pr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en" sz="1200">
                    <a:solidFill>
                      <a:schemeClr val="dk1"/>
                    </a:solidFill>
                    <a:latin typeface="Fira Sans"/>
                    <a:ea typeface="Fira Sans"/>
                    <a:cs typeface="Fira Sans"/>
                    <a:sym typeface="Fira Sans"/>
                  </a:rPr>
                  <a:t>Take notes:</a:t>
                </a:r>
              </a:p>
              <a:p>
                <a:pPr marL="171450" lvl="0" indent="-171450" algn="l" rtl="0">
                  <a:spcBef>
                    <a:spcPts val="0"/>
                  </a:spcBef>
                  <a:spcAft>
                    <a:spcPts val="0"/>
                  </a:spcAft>
                  <a:buFontTx/>
                  <a:buChar char="-"/>
                </a:pPr>
                <a:r>
                  <a:rPr lang="en" sz="1200">
                    <a:solidFill>
                      <a:schemeClr val="dk1"/>
                    </a:solidFill>
                    <a:latin typeface="Fira Sans"/>
                    <a:ea typeface="Fira Sans"/>
                    <a:cs typeface="Fira Sans"/>
                    <a:sym typeface="Fira Sans"/>
                  </a:rPr>
                  <a:t>Title of the work(s)</a:t>
                </a:r>
              </a:p>
              <a:p>
                <a:pPr marL="171450" lvl="0" indent="-171450" algn="l" rtl="0">
                  <a:spcBef>
                    <a:spcPts val="0"/>
                  </a:spcBef>
                  <a:spcAft>
                    <a:spcPts val="0"/>
                  </a:spcAft>
                  <a:buFontTx/>
                  <a:buChar char="-"/>
                </a:pPr>
                <a:r>
                  <a:rPr lang="en" sz="1200">
                    <a:solidFill>
                      <a:schemeClr val="dk1"/>
                    </a:solidFill>
                    <a:latin typeface="Fira Sans"/>
                    <a:ea typeface="Fira Sans"/>
                    <a:cs typeface="Fira Sans"/>
                    <a:sym typeface="Fira Sans"/>
                  </a:rPr>
                  <a:t>Author (student name)</a:t>
                </a:r>
              </a:p>
              <a:p>
                <a:pPr marL="171450" lvl="0" indent="-171450" algn="l" rtl="0">
                  <a:spcBef>
                    <a:spcPts val="0"/>
                  </a:spcBef>
                  <a:spcAft>
                    <a:spcPts val="0"/>
                  </a:spcAft>
                  <a:buFontTx/>
                  <a:buChar char="-"/>
                </a:pPr>
                <a:r>
                  <a:rPr lang="en" sz="1200">
                    <a:solidFill>
                      <a:schemeClr val="dk1"/>
                    </a:solidFill>
                    <a:latin typeface="Fira Sans"/>
                    <a:ea typeface="Fira Sans"/>
                    <a:cs typeface="Fira Sans"/>
                    <a:sym typeface="Fira Sans"/>
                  </a:rPr>
                  <a:t>Complete the Reflection Notes from your Conference Handbook</a:t>
                </a:r>
              </a:p>
              <a:p>
                <a:pPr marL="171450" lvl="0" indent="-171450" algn="l" rtl="0">
                  <a:spcBef>
                    <a:spcPts val="0"/>
                  </a:spcBef>
                  <a:spcAft>
                    <a:spcPts val="0"/>
                  </a:spcAft>
                  <a:buFontTx/>
                  <a:buChar char="-"/>
                </a:pPr>
                <a:r>
                  <a:rPr lang="en" sz="1200">
                    <a:solidFill>
                      <a:schemeClr val="dk1"/>
                    </a:solidFill>
                    <a:latin typeface="Fira Sans"/>
                    <a:ea typeface="Fira Sans"/>
                    <a:cs typeface="Fira Sans"/>
                    <a:sym typeface="Fira Sans"/>
                  </a:rPr>
                  <a:t>Take photos (ask for permission)</a:t>
                </a:r>
              </a:p>
            </p:txBody>
          </p:sp>
          <p:grpSp>
            <p:nvGrpSpPr>
              <p:cNvPr id="67" name="Google Shape;1858;p34">
                <a:extLst>
                  <a:ext uri="{FF2B5EF4-FFF2-40B4-BE49-F238E27FC236}">
                    <a16:creationId xmlns:a16="http://schemas.microsoft.com/office/drawing/2014/main" id="{BA371AAF-24DB-AA26-FD87-5B99EE1BAC16}"/>
                  </a:ext>
                </a:extLst>
              </p:cNvPr>
              <p:cNvGrpSpPr/>
              <p:nvPr/>
            </p:nvGrpSpPr>
            <p:grpSpPr>
              <a:xfrm>
                <a:off x="7054369" y="1474919"/>
                <a:ext cx="1180677" cy="815380"/>
                <a:chOff x="4520843" y="1382469"/>
                <a:chExt cx="1091477" cy="791984"/>
              </a:xfrm>
            </p:grpSpPr>
            <p:sp>
              <p:nvSpPr>
                <p:cNvPr id="69" name="Google Shape;1859;p34">
                  <a:extLst>
                    <a:ext uri="{FF2B5EF4-FFF2-40B4-BE49-F238E27FC236}">
                      <a16:creationId xmlns:a16="http://schemas.microsoft.com/office/drawing/2014/main" id="{1C971B4C-FD9E-3CBE-DF33-0A68BAEE0F87}"/>
                    </a:ext>
                  </a:extLst>
                </p:cNvPr>
                <p:cNvSpPr/>
                <p:nvPr/>
              </p:nvSpPr>
              <p:spPr>
                <a:xfrm>
                  <a:off x="4520843" y="1382469"/>
                  <a:ext cx="1091477" cy="791984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6943" h="19550" extrusionOk="0">
                      <a:moveTo>
                        <a:pt x="7732" y="7381"/>
                      </a:moveTo>
                      <a:cubicBezTo>
                        <a:pt x="8672" y="7381"/>
                        <a:pt x="9612" y="7745"/>
                        <a:pt x="10351" y="8471"/>
                      </a:cubicBezTo>
                      <a:cubicBezTo>
                        <a:pt x="11704" y="9925"/>
                        <a:pt x="11704" y="12231"/>
                        <a:pt x="10351" y="13584"/>
                      </a:cubicBezTo>
                      <a:cubicBezTo>
                        <a:pt x="9612" y="14311"/>
                        <a:pt x="8672" y="14674"/>
                        <a:pt x="7732" y="14674"/>
                      </a:cubicBezTo>
                      <a:cubicBezTo>
                        <a:pt x="6792" y="14674"/>
                        <a:pt x="5852" y="14311"/>
                        <a:pt x="5113" y="13584"/>
                      </a:cubicBezTo>
                      <a:cubicBezTo>
                        <a:pt x="3760" y="12231"/>
                        <a:pt x="3760" y="9925"/>
                        <a:pt x="5113" y="8471"/>
                      </a:cubicBezTo>
                      <a:cubicBezTo>
                        <a:pt x="5852" y="7745"/>
                        <a:pt x="6792" y="7381"/>
                        <a:pt x="7732" y="7381"/>
                      </a:cubicBezTo>
                      <a:close/>
                      <a:moveTo>
                        <a:pt x="5339" y="1053"/>
                      </a:moveTo>
                      <a:lnTo>
                        <a:pt x="15138" y="2306"/>
                      </a:lnTo>
                      <a:lnTo>
                        <a:pt x="15138" y="18496"/>
                      </a:lnTo>
                      <a:lnTo>
                        <a:pt x="5339" y="17344"/>
                      </a:lnTo>
                      <a:lnTo>
                        <a:pt x="5339" y="15038"/>
                      </a:lnTo>
                      <a:cubicBezTo>
                        <a:pt x="6088" y="15468"/>
                        <a:pt x="6914" y="15677"/>
                        <a:pt x="7730" y="15677"/>
                      </a:cubicBezTo>
                      <a:cubicBezTo>
                        <a:pt x="9290" y="15677"/>
                        <a:pt x="10816" y="14915"/>
                        <a:pt x="11704" y="13484"/>
                      </a:cubicBezTo>
                      <a:cubicBezTo>
                        <a:pt x="13058" y="11278"/>
                        <a:pt x="12331" y="8371"/>
                        <a:pt x="10126" y="7118"/>
                      </a:cubicBezTo>
                      <a:cubicBezTo>
                        <a:pt x="9399" y="6642"/>
                        <a:pt x="8565" y="6404"/>
                        <a:pt x="7732" y="6404"/>
                      </a:cubicBezTo>
                      <a:cubicBezTo>
                        <a:pt x="6899" y="6404"/>
                        <a:pt x="6065" y="6642"/>
                        <a:pt x="5339" y="7118"/>
                      </a:cubicBezTo>
                      <a:lnTo>
                        <a:pt x="5339" y="1053"/>
                      </a:lnTo>
                      <a:close/>
                      <a:moveTo>
                        <a:pt x="26015" y="1053"/>
                      </a:moveTo>
                      <a:lnTo>
                        <a:pt x="26015" y="17344"/>
                      </a:lnTo>
                      <a:lnTo>
                        <a:pt x="16191" y="18496"/>
                      </a:lnTo>
                      <a:lnTo>
                        <a:pt x="16191" y="2306"/>
                      </a:lnTo>
                      <a:lnTo>
                        <a:pt x="26015" y="1053"/>
                      </a:lnTo>
                      <a:close/>
                      <a:moveTo>
                        <a:pt x="4912" y="0"/>
                      </a:moveTo>
                      <a:cubicBezTo>
                        <a:pt x="4612" y="0"/>
                        <a:pt x="4286" y="226"/>
                        <a:pt x="4286" y="426"/>
                      </a:cubicBezTo>
                      <a:lnTo>
                        <a:pt x="4286" y="526"/>
                      </a:lnTo>
                      <a:lnTo>
                        <a:pt x="4286" y="7945"/>
                      </a:lnTo>
                      <a:cubicBezTo>
                        <a:pt x="2732" y="9624"/>
                        <a:pt x="2732" y="12231"/>
                        <a:pt x="4186" y="14010"/>
                      </a:cubicBezTo>
                      <a:lnTo>
                        <a:pt x="326" y="17870"/>
                      </a:lnTo>
                      <a:cubicBezTo>
                        <a:pt x="100" y="17970"/>
                        <a:pt x="0" y="18296"/>
                        <a:pt x="226" y="18496"/>
                      </a:cubicBezTo>
                      <a:cubicBezTo>
                        <a:pt x="350" y="18620"/>
                        <a:pt x="512" y="18706"/>
                        <a:pt x="671" y="18706"/>
                      </a:cubicBezTo>
                      <a:cubicBezTo>
                        <a:pt x="769" y="18706"/>
                        <a:pt x="866" y="18673"/>
                        <a:pt x="953" y="18597"/>
                      </a:cubicBezTo>
                      <a:lnTo>
                        <a:pt x="1053" y="18496"/>
                      </a:lnTo>
                      <a:lnTo>
                        <a:pt x="4286" y="15263"/>
                      </a:lnTo>
                      <a:lnTo>
                        <a:pt x="4286" y="17770"/>
                      </a:lnTo>
                      <a:cubicBezTo>
                        <a:pt x="4286" y="17970"/>
                        <a:pt x="4486" y="18171"/>
                        <a:pt x="4712" y="18296"/>
                      </a:cubicBezTo>
                      <a:lnTo>
                        <a:pt x="15564" y="19549"/>
                      </a:lnTo>
                      <a:lnTo>
                        <a:pt x="15664" y="19549"/>
                      </a:lnTo>
                      <a:lnTo>
                        <a:pt x="26542" y="18296"/>
                      </a:lnTo>
                      <a:cubicBezTo>
                        <a:pt x="26842" y="18171"/>
                        <a:pt x="26943" y="17970"/>
                        <a:pt x="26943" y="17770"/>
                      </a:cubicBezTo>
                      <a:lnTo>
                        <a:pt x="26943" y="526"/>
                      </a:lnTo>
                      <a:cubicBezTo>
                        <a:pt x="26943" y="226"/>
                        <a:pt x="26742" y="0"/>
                        <a:pt x="26542" y="0"/>
                      </a:cubicBezTo>
                      <a:lnTo>
                        <a:pt x="26416" y="0"/>
                      </a:lnTo>
                      <a:lnTo>
                        <a:pt x="15664" y="1253"/>
                      </a:lnTo>
                      <a:lnTo>
                        <a:pt x="4912" y="0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70" name="Google Shape;1860;p34">
                  <a:extLst>
                    <a:ext uri="{FF2B5EF4-FFF2-40B4-BE49-F238E27FC236}">
                      <a16:creationId xmlns:a16="http://schemas.microsoft.com/office/drawing/2014/main" id="{B431FE6D-28F8-7D3E-C0F3-4B5304364DEE}"/>
                    </a:ext>
                  </a:extLst>
                </p:cNvPr>
                <p:cNvSpPr/>
                <p:nvPr/>
              </p:nvSpPr>
              <p:spPr>
                <a:xfrm>
                  <a:off x="4779347" y="1537154"/>
                  <a:ext cx="329998" cy="762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8146" h="1881" extrusionOk="0">
                      <a:moveTo>
                        <a:pt x="526" y="0"/>
                      </a:moveTo>
                      <a:cubicBezTo>
                        <a:pt x="301" y="0"/>
                        <a:pt x="0" y="201"/>
                        <a:pt x="0" y="426"/>
                      </a:cubicBezTo>
                      <a:cubicBezTo>
                        <a:pt x="0" y="727"/>
                        <a:pt x="201" y="1053"/>
                        <a:pt x="401" y="1053"/>
                      </a:cubicBezTo>
                      <a:lnTo>
                        <a:pt x="7519" y="1880"/>
                      </a:lnTo>
                      <a:lnTo>
                        <a:pt x="7619" y="1880"/>
                      </a:lnTo>
                      <a:cubicBezTo>
                        <a:pt x="7820" y="1880"/>
                        <a:pt x="8145" y="1680"/>
                        <a:pt x="8145" y="1454"/>
                      </a:cubicBezTo>
                      <a:cubicBezTo>
                        <a:pt x="8145" y="1153"/>
                        <a:pt x="7920" y="928"/>
                        <a:pt x="7619" y="827"/>
                      </a:cubicBezTo>
                      <a:lnTo>
                        <a:pt x="526" y="0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71" name="Google Shape;1861;p34">
                  <a:extLst>
                    <a:ext uri="{FF2B5EF4-FFF2-40B4-BE49-F238E27FC236}">
                      <a16:creationId xmlns:a16="http://schemas.microsoft.com/office/drawing/2014/main" id="{E8F730AA-8368-0B26-3A24-E5DE0354615A}"/>
                    </a:ext>
                  </a:extLst>
                </p:cNvPr>
                <p:cNvSpPr/>
                <p:nvPr/>
              </p:nvSpPr>
              <p:spPr>
                <a:xfrm>
                  <a:off x="5219744" y="1637874"/>
                  <a:ext cx="334089" cy="762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8247" h="1881" extrusionOk="0">
                      <a:moveTo>
                        <a:pt x="7620" y="0"/>
                      </a:moveTo>
                      <a:lnTo>
                        <a:pt x="527" y="827"/>
                      </a:lnTo>
                      <a:cubicBezTo>
                        <a:pt x="226" y="928"/>
                        <a:pt x="1" y="1153"/>
                        <a:pt x="101" y="1454"/>
                      </a:cubicBezTo>
                      <a:cubicBezTo>
                        <a:pt x="101" y="1680"/>
                        <a:pt x="326" y="1880"/>
                        <a:pt x="627" y="1880"/>
                      </a:cubicBezTo>
                      <a:lnTo>
                        <a:pt x="7745" y="1053"/>
                      </a:lnTo>
                      <a:cubicBezTo>
                        <a:pt x="8046" y="1053"/>
                        <a:pt x="8246" y="727"/>
                        <a:pt x="8146" y="426"/>
                      </a:cubicBezTo>
                      <a:cubicBezTo>
                        <a:pt x="8146" y="201"/>
                        <a:pt x="7945" y="0"/>
                        <a:pt x="7620" y="0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72" name="Google Shape;1862;p34">
                  <a:extLst>
                    <a:ext uri="{FF2B5EF4-FFF2-40B4-BE49-F238E27FC236}">
                      <a16:creationId xmlns:a16="http://schemas.microsoft.com/office/drawing/2014/main" id="{C14AAA00-CF3B-4819-6CCC-D0AD566C465D}"/>
                    </a:ext>
                  </a:extLst>
                </p:cNvPr>
                <p:cNvSpPr/>
                <p:nvPr/>
              </p:nvSpPr>
              <p:spPr>
                <a:xfrm>
                  <a:off x="5219741" y="1745033"/>
                  <a:ext cx="334089" cy="76159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8247" h="1880" extrusionOk="0">
                      <a:moveTo>
                        <a:pt x="7620" y="0"/>
                      </a:moveTo>
                      <a:lnTo>
                        <a:pt x="527" y="827"/>
                      </a:lnTo>
                      <a:cubicBezTo>
                        <a:pt x="226" y="827"/>
                        <a:pt x="1" y="1153"/>
                        <a:pt x="101" y="1354"/>
                      </a:cubicBezTo>
                      <a:cubicBezTo>
                        <a:pt x="101" y="1654"/>
                        <a:pt x="326" y="1880"/>
                        <a:pt x="627" y="1880"/>
                      </a:cubicBezTo>
                      <a:lnTo>
                        <a:pt x="7745" y="1028"/>
                      </a:lnTo>
                      <a:cubicBezTo>
                        <a:pt x="8046" y="927"/>
                        <a:pt x="8246" y="727"/>
                        <a:pt x="8146" y="401"/>
                      </a:cubicBezTo>
                      <a:cubicBezTo>
                        <a:pt x="8146" y="201"/>
                        <a:pt x="7945" y="0"/>
                        <a:pt x="7620" y="0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73" name="Google Shape;1863;p34">
                  <a:extLst>
                    <a:ext uri="{FF2B5EF4-FFF2-40B4-BE49-F238E27FC236}">
                      <a16:creationId xmlns:a16="http://schemas.microsoft.com/office/drawing/2014/main" id="{994D3E27-3966-5173-7D0B-1983786372B9}"/>
                    </a:ext>
                  </a:extLst>
                </p:cNvPr>
                <p:cNvSpPr/>
                <p:nvPr/>
              </p:nvSpPr>
              <p:spPr>
                <a:xfrm>
                  <a:off x="5219744" y="1852149"/>
                  <a:ext cx="334089" cy="762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8247" h="1881" extrusionOk="0">
                      <a:moveTo>
                        <a:pt x="7620" y="1"/>
                      </a:moveTo>
                      <a:lnTo>
                        <a:pt x="527" y="828"/>
                      </a:lnTo>
                      <a:cubicBezTo>
                        <a:pt x="226" y="828"/>
                        <a:pt x="1" y="1129"/>
                        <a:pt x="101" y="1354"/>
                      </a:cubicBezTo>
                      <a:cubicBezTo>
                        <a:pt x="101" y="1655"/>
                        <a:pt x="326" y="1881"/>
                        <a:pt x="627" y="1881"/>
                      </a:cubicBezTo>
                      <a:lnTo>
                        <a:pt x="7745" y="1028"/>
                      </a:lnTo>
                      <a:cubicBezTo>
                        <a:pt x="8046" y="928"/>
                        <a:pt x="8246" y="728"/>
                        <a:pt x="8146" y="402"/>
                      </a:cubicBezTo>
                      <a:cubicBezTo>
                        <a:pt x="8146" y="101"/>
                        <a:pt x="7945" y="1"/>
                        <a:pt x="7620" y="1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sp>
            <p:nvSpPr>
              <p:cNvPr id="68" name="Google Shape;1864;p34">
                <a:extLst>
                  <a:ext uri="{FF2B5EF4-FFF2-40B4-BE49-F238E27FC236}">
                    <a16:creationId xmlns:a16="http://schemas.microsoft.com/office/drawing/2014/main" id="{3530A5CD-D1ED-8D96-B4F6-CB9A4EFEC9F2}"/>
                  </a:ext>
                </a:extLst>
              </p:cNvPr>
              <p:cNvSpPr txBox="1"/>
              <p:nvPr/>
            </p:nvSpPr>
            <p:spPr>
              <a:xfrm>
                <a:off x="7399488" y="5144733"/>
                <a:ext cx="695249" cy="503023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en" sz="1700">
                    <a:latin typeface="Fira Sans Extra Condensed Medium"/>
                    <a:ea typeface="Fira Sans Extra Condensed Medium"/>
                    <a:cs typeface="Fira Sans Extra Condensed Medium"/>
                    <a:sym typeface="Fira Sans Extra Condensed Medium"/>
                  </a:rPr>
                  <a:t>03</a:t>
                </a:r>
                <a:endParaRPr sz="1700">
                  <a:latin typeface="Fira Sans Extra Condensed Medium"/>
                  <a:ea typeface="Fira Sans Extra Condensed Medium"/>
                  <a:cs typeface="Fira Sans Extra Condensed Medium"/>
                  <a:sym typeface="Fira Sans Extra Condensed Medium"/>
                </a:endParaRPr>
              </a:p>
            </p:txBody>
          </p:sp>
        </p:grpSp>
      </p:grpSp>
      <p:grpSp>
        <p:nvGrpSpPr>
          <p:cNvPr id="8" name="Group 7">
            <a:extLst>
              <a:ext uri="{FF2B5EF4-FFF2-40B4-BE49-F238E27FC236}">
                <a16:creationId xmlns:a16="http://schemas.microsoft.com/office/drawing/2014/main" id="{DEB5F8EC-B7A0-2AD6-755F-25154756A9FA}"/>
              </a:ext>
            </a:extLst>
          </p:cNvPr>
          <p:cNvGrpSpPr/>
          <p:nvPr/>
        </p:nvGrpSpPr>
        <p:grpSpPr>
          <a:xfrm>
            <a:off x="1251472" y="1233149"/>
            <a:ext cx="2534806" cy="4511512"/>
            <a:chOff x="1251472" y="1233149"/>
            <a:chExt cx="2534806" cy="4511512"/>
          </a:xfrm>
        </p:grpSpPr>
        <p:grpSp>
          <p:nvGrpSpPr>
            <p:cNvPr id="6" name="Google Shape;1795;p34">
              <a:extLst>
                <a:ext uri="{FF2B5EF4-FFF2-40B4-BE49-F238E27FC236}">
                  <a16:creationId xmlns:a16="http://schemas.microsoft.com/office/drawing/2014/main" id="{7A86B7AB-A09C-BEEE-3BF4-99CD6FA66E93}"/>
                </a:ext>
              </a:extLst>
            </p:cNvPr>
            <p:cNvGrpSpPr/>
            <p:nvPr/>
          </p:nvGrpSpPr>
          <p:grpSpPr>
            <a:xfrm>
              <a:off x="1251472" y="1233149"/>
              <a:ext cx="2534806" cy="4511512"/>
              <a:chOff x="751140" y="1238900"/>
              <a:chExt cx="1879095" cy="3513975"/>
            </a:xfrm>
          </p:grpSpPr>
          <p:sp>
            <p:nvSpPr>
              <p:cNvPr id="7" name="Google Shape;1796;p34">
                <a:extLst>
                  <a:ext uri="{FF2B5EF4-FFF2-40B4-BE49-F238E27FC236}">
                    <a16:creationId xmlns:a16="http://schemas.microsoft.com/office/drawing/2014/main" id="{45E3DB22-5136-3043-EA38-A0DC74165341}"/>
                  </a:ext>
                </a:extLst>
              </p:cNvPr>
              <p:cNvSpPr/>
              <p:nvPr/>
            </p:nvSpPr>
            <p:spPr>
              <a:xfrm>
                <a:off x="774315" y="1238900"/>
                <a:ext cx="1855920" cy="3390987"/>
              </a:xfrm>
              <a:custGeom>
                <a:avLst/>
                <a:gdLst/>
                <a:ahLst/>
                <a:cxnLst/>
                <a:rect l="l" t="t" r="r" b="b"/>
                <a:pathLst>
                  <a:path w="48347" h="131154" extrusionOk="0">
                    <a:moveTo>
                      <a:pt x="21931" y="0"/>
                    </a:moveTo>
                    <a:cubicBezTo>
                      <a:pt x="9826" y="0"/>
                      <a:pt x="1" y="8246"/>
                      <a:pt x="1" y="18472"/>
                    </a:cubicBezTo>
                    <a:lnTo>
                      <a:pt x="1" y="123635"/>
                    </a:lnTo>
                    <a:cubicBezTo>
                      <a:pt x="1" y="127821"/>
                      <a:pt x="3986" y="131154"/>
                      <a:pt x="8873" y="131154"/>
                    </a:cubicBezTo>
                    <a:lnTo>
                      <a:pt x="48347" y="131154"/>
                    </a:lnTo>
                    <a:lnTo>
                      <a:pt x="48347" y="124688"/>
                    </a:lnTo>
                    <a:cubicBezTo>
                      <a:pt x="46066" y="124688"/>
                      <a:pt x="44086" y="123234"/>
                      <a:pt x="43761" y="121354"/>
                    </a:cubicBezTo>
                    <a:lnTo>
                      <a:pt x="43761" y="18472"/>
                    </a:lnTo>
                    <a:cubicBezTo>
                      <a:pt x="43761" y="8246"/>
                      <a:pt x="33936" y="0"/>
                      <a:pt x="21931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solidFill>
                  <a:schemeClr val="tx2"/>
                </a:solidFill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" name="Google Shape;1798;p34">
                <a:extLst>
                  <a:ext uri="{FF2B5EF4-FFF2-40B4-BE49-F238E27FC236}">
                    <a16:creationId xmlns:a16="http://schemas.microsoft.com/office/drawing/2014/main" id="{748CE684-8A9D-6948-10E7-B418D5C57833}"/>
                  </a:ext>
                </a:extLst>
              </p:cNvPr>
              <p:cNvSpPr/>
              <p:nvPr/>
            </p:nvSpPr>
            <p:spPr>
              <a:xfrm>
                <a:off x="845140" y="2450200"/>
                <a:ext cx="527582" cy="2122850"/>
              </a:xfrm>
              <a:custGeom>
                <a:avLst/>
                <a:gdLst/>
                <a:ahLst/>
                <a:cxnLst/>
                <a:rect l="l" t="t" r="r" b="b"/>
                <a:pathLst>
                  <a:path w="19098" h="84914" extrusionOk="0">
                    <a:moveTo>
                      <a:pt x="0" y="0"/>
                    </a:moveTo>
                    <a:lnTo>
                      <a:pt x="0" y="77795"/>
                    </a:lnTo>
                    <a:cubicBezTo>
                      <a:pt x="0" y="81780"/>
                      <a:pt x="3133" y="84913"/>
                      <a:pt x="7093" y="84913"/>
                    </a:cubicBezTo>
                    <a:lnTo>
                      <a:pt x="19098" y="84913"/>
                    </a:lnTo>
                    <a:lnTo>
                      <a:pt x="19098" y="84587"/>
                    </a:lnTo>
                    <a:lnTo>
                      <a:pt x="7093" y="84587"/>
                    </a:lnTo>
                    <a:cubicBezTo>
                      <a:pt x="5213" y="84587"/>
                      <a:pt x="3534" y="83861"/>
                      <a:pt x="2281" y="82607"/>
                    </a:cubicBezTo>
                    <a:cubicBezTo>
                      <a:pt x="1028" y="81354"/>
                      <a:pt x="301" y="79675"/>
                      <a:pt x="301" y="77795"/>
                    </a:cubicBezTo>
                    <a:lnTo>
                      <a:pt x="301" y="0"/>
                    </a:lnTo>
                    <a:close/>
                  </a:path>
                </a:pathLst>
              </a:custGeom>
              <a:solidFill>
                <a:schemeClr val="lt1"/>
              </a:solidFill>
              <a:ln>
                <a:solidFill>
                  <a:schemeClr val="tx2"/>
                </a:solidFill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" name="Google Shape;1799;p34">
                <a:extLst>
                  <a:ext uri="{FF2B5EF4-FFF2-40B4-BE49-F238E27FC236}">
                    <a16:creationId xmlns:a16="http://schemas.microsoft.com/office/drawing/2014/main" id="{F6FEA594-A9C7-7594-09EB-680FCE412949}"/>
                  </a:ext>
                </a:extLst>
              </p:cNvPr>
              <p:cNvSpPr/>
              <p:nvPr/>
            </p:nvSpPr>
            <p:spPr>
              <a:xfrm>
                <a:off x="766815" y="3694625"/>
                <a:ext cx="161675" cy="162300"/>
              </a:xfrm>
              <a:custGeom>
                <a:avLst/>
                <a:gdLst/>
                <a:ahLst/>
                <a:cxnLst/>
                <a:rect l="l" t="t" r="r" b="b"/>
                <a:pathLst>
                  <a:path w="6467" h="6492" extrusionOk="0">
                    <a:moveTo>
                      <a:pt x="3233" y="0"/>
                    </a:moveTo>
                    <a:cubicBezTo>
                      <a:pt x="1454" y="0"/>
                      <a:pt x="0" y="1479"/>
                      <a:pt x="0" y="3234"/>
                    </a:cubicBezTo>
                    <a:cubicBezTo>
                      <a:pt x="0" y="5013"/>
                      <a:pt x="1454" y="6492"/>
                      <a:pt x="3233" y="6492"/>
                    </a:cubicBezTo>
                    <a:cubicBezTo>
                      <a:pt x="5013" y="6492"/>
                      <a:pt x="6466" y="5013"/>
                      <a:pt x="6466" y="3234"/>
                    </a:cubicBezTo>
                    <a:cubicBezTo>
                      <a:pt x="6466" y="1479"/>
                      <a:pt x="5013" y="0"/>
                      <a:pt x="3233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solidFill>
                  <a:schemeClr val="tx2"/>
                </a:solidFill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" name="Google Shape;1800;p34">
                <a:extLst>
                  <a:ext uri="{FF2B5EF4-FFF2-40B4-BE49-F238E27FC236}">
                    <a16:creationId xmlns:a16="http://schemas.microsoft.com/office/drawing/2014/main" id="{1DF2E037-E33D-78B1-F16B-F97489AD7149}"/>
                  </a:ext>
                </a:extLst>
              </p:cNvPr>
              <p:cNvSpPr/>
              <p:nvPr/>
            </p:nvSpPr>
            <p:spPr>
              <a:xfrm>
                <a:off x="751140" y="3678946"/>
                <a:ext cx="193000" cy="193650"/>
              </a:xfrm>
              <a:custGeom>
                <a:avLst/>
                <a:gdLst/>
                <a:ahLst/>
                <a:cxnLst/>
                <a:rect l="l" t="t" r="r" b="b"/>
                <a:pathLst>
                  <a:path w="7720" h="7746" extrusionOk="0">
                    <a:moveTo>
                      <a:pt x="3860" y="1254"/>
                    </a:moveTo>
                    <a:cubicBezTo>
                      <a:pt x="4587" y="1254"/>
                      <a:pt x="5214" y="1580"/>
                      <a:pt x="5740" y="1981"/>
                    </a:cubicBezTo>
                    <a:cubicBezTo>
                      <a:pt x="6166" y="2507"/>
                      <a:pt x="6467" y="3134"/>
                      <a:pt x="6467" y="3861"/>
                    </a:cubicBezTo>
                    <a:cubicBezTo>
                      <a:pt x="6467" y="4612"/>
                      <a:pt x="6166" y="5239"/>
                      <a:pt x="5740" y="5640"/>
                    </a:cubicBezTo>
                    <a:cubicBezTo>
                      <a:pt x="5214" y="6166"/>
                      <a:pt x="4587" y="6492"/>
                      <a:pt x="3860" y="6492"/>
                    </a:cubicBezTo>
                    <a:cubicBezTo>
                      <a:pt x="3134" y="6492"/>
                      <a:pt x="2507" y="6166"/>
                      <a:pt x="2081" y="5640"/>
                    </a:cubicBezTo>
                    <a:cubicBezTo>
                      <a:pt x="1555" y="5239"/>
                      <a:pt x="1254" y="4612"/>
                      <a:pt x="1254" y="3861"/>
                    </a:cubicBezTo>
                    <a:cubicBezTo>
                      <a:pt x="1254" y="3134"/>
                      <a:pt x="1555" y="2507"/>
                      <a:pt x="2081" y="1981"/>
                    </a:cubicBezTo>
                    <a:cubicBezTo>
                      <a:pt x="2507" y="1580"/>
                      <a:pt x="3134" y="1254"/>
                      <a:pt x="3860" y="1254"/>
                    </a:cubicBezTo>
                    <a:close/>
                    <a:moveTo>
                      <a:pt x="3860" y="1"/>
                    </a:moveTo>
                    <a:cubicBezTo>
                      <a:pt x="1780" y="1"/>
                      <a:pt x="1" y="1780"/>
                      <a:pt x="1" y="3861"/>
                    </a:cubicBezTo>
                    <a:cubicBezTo>
                      <a:pt x="1" y="5966"/>
                      <a:pt x="1780" y="7745"/>
                      <a:pt x="3860" y="7745"/>
                    </a:cubicBezTo>
                    <a:cubicBezTo>
                      <a:pt x="6041" y="7745"/>
                      <a:pt x="7720" y="5966"/>
                      <a:pt x="7720" y="3861"/>
                    </a:cubicBezTo>
                    <a:cubicBezTo>
                      <a:pt x="7720" y="1780"/>
                      <a:pt x="6041" y="1"/>
                      <a:pt x="3860" y="1"/>
                    </a:cubicBezTo>
                    <a:close/>
                  </a:path>
                </a:pathLst>
              </a:custGeom>
              <a:solidFill>
                <a:srgbClr val="B33F62"/>
              </a:solidFill>
              <a:ln>
                <a:solidFill>
                  <a:schemeClr val="tx2"/>
                </a:solidFill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" name="Google Shape;1801;p34">
                <a:extLst>
                  <a:ext uri="{FF2B5EF4-FFF2-40B4-BE49-F238E27FC236}">
                    <a16:creationId xmlns:a16="http://schemas.microsoft.com/office/drawing/2014/main" id="{8FCF2F94-6F83-84E2-7F09-EE36E6F82A52}"/>
                  </a:ext>
                </a:extLst>
              </p:cNvPr>
              <p:cNvSpPr/>
              <p:nvPr/>
            </p:nvSpPr>
            <p:spPr>
              <a:xfrm>
                <a:off x="766815" y="2998450"/>
                <a:ext cx="161675" cy="161675"/>
              </a:xfrm>
              <a:custGeom>
                <a:avLst/>
                <a:gdLst/>
                <a:ahLst/>
                <a:cxnLst/>
                <a:rect l="l" t="t" r="r" b="b"/>
                <a:pathLst>
                  <a:path w="6467" h="6467" extrusionOk="0">
                    <a:moveTo>
                      <a:pt x="3233" y="0"/>
                    </a:moveTo>
                    <a:cubicBezTo>
                      <a:pt x="1454" y="0"/>
                      <a:pt x="0" y="1454"/>
                      <a:pt x="0" y="3233"/>
                    </a:cubicBezTo>
                    <a:cubicBezTo>
                      <a:pt x="0" y="5013"/>
                      <a:pt x="1454" y="6467"/>
                      <a:pt x="3233" y="6467"/>
                    </a:cubicBezTo>
                    <a:cubicBezTo>
                      <a:pt x="5013" y="6467"/>
                      <a:pt x="6466" y="5013"/>
                      <a:pt x="6466" y="3233"/>
                    </a:cubicBezTo>
                    <a:cubicBezTo>
                      <a:pt x="6466" y="1454"/>
                      <a:pt x="5013" y="0"/>
                      <a:pt x="3233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solidFill>
                  <a:schemeClr val="tx2"/>
                </a:solidFill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" name="Google Shape;1802;p34">
                <a:extLst>
                  <a:ext uri="{FF2B5EF4-FFF2-40B4-BE49-F238E27FC236}">
                    <a16:creationId xmlns:a16="http://schemas.microsoft.com/office/drawing/2014/main" id="{FFE28756-651D-B1F5-3B9A-973DF749B878}"/>
                  </a:ext>
                </a:extLst>
              </p:cNvPr>
              <p:cNvSpPr/>
              <p:nvPr/>
            </p:nvSpPr>
            <p:spPr>
              <a:xfrm>
                <a:off x="751140" y="2982775"/>
                <a:ext cx="193000" cy="193025"/>
              </a:xfrm>
              <a:custGeom>
                <a:avLst/>
                <a:gdLst/>
                <a:ahLst/>
                <a:cxnLst/>
                <a:rect l="l" t="t" r="r" b="b"/>
                <a:pathLst>
                  <a:path w="7720" h="7721" extrusionOk="0">
                    <a:moveTo>
                      <a:pt x="3860" y="1254"/>
                    </a:moveTo>
                    <a:cubicBezTo>
                      <a:pt x="4587" y="1254"/>
                      <a:pt x="5214" y="1580"/>
                      <a:pt x="5740" y="2081"/>
                    </a:cubicBezTo>
                    <a:cubicBezTo>
                      <a:pt x="6166" y="2507"/>
                      <a:pt x="6467" y="3134"/>
                      <a:pt x="6467" y="3860"/>
                    </a:cubicBezTo>
                    <a:cubicBezTo>
                      <a:pt x="6467" y="4587"/>
                      <a:pt x="6166" y="5214"/>
                      <a:pt x="5740" y="5740"/>
                    </a:cubicBezTo>
                    <a:cubicBezTo>
                      <a:pt x="5214" y="6166"/>
                      <a:pt x="4587" y="6467"/>
                      <a:pt x="3860" y="6467"/>
                    </a:cubicBezTo>
                    <a:cubicBezTo>
                      <a:pt x="3134" y="6467"/>
                      <a:pt x="2507" y="6166"/>
                      <a:pt x="2081" y="5740"/>
                    </a:cubicBezTo>
                    <a:cubicBezTo>
                      <a:pt x="1555" y="5214"/>
                      <a:pt x="1254" y="4587"/>
                      <a:pt x="1254" y="3860"/>
                    </a:cubicBezTo>
                    <a:cubicBezTo>
                      <a:pt x="1254" y="3134"/>
                      <a:pt x="1555" y="2507"/>
                      <a:pt x="2081" y="2081"/>
                    </a:cubicBezTo>
                    <a:cubicBezTo>
                      <a:pt x="2507" y="1580"/>
                      <a:pt x="3134" y="1254"/>
                      <a:pt x="3860" y="1254"/>
                    </a:cubicBezTo>
                    <a:close/>
                    <a:moveTo>
                      <a:pt x="3860" y="1"/>
                    </a:moveTo>
                    <a:cubicBezTo>
                      <a:pt x="1780" y="1"/>
                      <a:pt x="1" y="1780"/>
                      <a:pt x="1" y="3860"/>
                    </a:cubicBezTo>
                    <a:cubicBezTo>
                      <a:pt x="1" y="5966"/>
                      <a:pt x="1780" y="7720"/>
                      <a:pt x="3860" y="7720"/>
                    </a:cubicBezTo>
                    <a:cubicBezTo>
                      <a:pt x="6041" y="7720"/>
                      <a:pt x="7720" y="5966"/>
                      <a:pt x="7720" y="3860"/>
                    </a:cubicBezTo>
                    <a:cubicBezTo>
                      <a:pt x="7720" y="1780"/>
                      <a:pt x="6041" y="1"/>
                      <a:pt x="3860" y="1"/>
                    </a:cubicBezTo>
                    <a:close/>
                  </a:path>
                </a:pathLst>
              </a:custGeom>
              <a:solidFill>
                <a:srgbClr val="B33F62"/>
              </a:solidFill>
              <a:ln>
                <a:solidFill>
                  <a:schemeClr val="tx2"/>
                </a:solidFill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4" name="Google Shape;1803;p34">
                <a:extLst>
                  <a:ext uri="{FF2B5EF4-FFF2-40B4-BE49-F238E27FC236}">
                    <a16:creationId xmlns:a16="http://schemas.microsoft.com/office/drawing/2014/main" id="{3C648C14-6687-D924-3BFB-BF6AFAFCE69F}"/>
                  </a:ext>
                </a:extLst>
              </p:cNvPr>
              <p:cNvSpPr/>
              <p:nvPr/>
            </p:nvSpPr>
            <p:spPr>
              <a:xfrm>
                <a:off x="766815" y="2371875"/>
                <a:ext cx="161675" cy="159175"/>
              </a:xfrm>
              <a:custGeom>
                <a:avLst/>
                <a:gdLst/>
                <a:ahLst/>
                <a:cxnLst/>
                <a:rect l="l" t="t" r="r" b="b"/>
                <a:pathLst>
                  <a:path w="6467" h="6367" extrusionOk="0">
                    <a:moveTo>
                      <a:pt x="3233" y="1"/>
                    </a:moveTo>
                    <a:cubicBezTo>
                      <a:pt x="1454" y="1"/>
                      <a:pt x="0" y="1354"/>
                      <a:pt x="0" y="3133"/>
                    </a:cubicBezTo>
                    <a:cubicBezTo>
                      <a:pt x="0" y="4913"/>
                      <a:pt x="1454" y="6367"/>
                      <a:pt x="3233" y="6367"/>
                    </a:cubicBezTo>
                    <a:cubicBezTo>
                      <a:pt x="5013" y="6367"/>
                      <a:pt x="6466" y="4913"/>
                      <a:pt x="6466" y="3133"/>
                    </a:cubicBezTo>
                    <a:cubicBezTo>
                      <a:pt x="6466" y="1354"/>
                      <a:pt x="5013" y="1"/>
                      <a:pt x="3233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solidFill>
                  <a:schemeClr val="tx2"/>
                </a:solidFill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5" name="Google Shape;1804;p34">
                <a:extLst>
                  <a:ext uri="{FF2B5EF4-FFF2-40B4-BE49-F238E27FC236}">
                    <a16:creationId xmlns:a16="http://schemas.microsoft.com/office/drawing/2014/main" id="{3D035815-695E-4174-0599-D72F09F95E2A}"/>
                  </a:ext>
                </a:extLst>
              </p:cNvPr>
              <p:cNvSpPr/>
              <p:nvPr/>
            </p:nvSpPr>
            <p:spPr>
              <a:xfrm>
                <a:off x="751140" y="2356200"/>
                <a:ext cx="193000" cy="190525"/>
              </a:xfrm>
              <a:custGeom>
                <a:avLst/>
                <a:gdLst/>
                <a:ahLst/>
                <a:cxnLst/>
                <a:rect l="l" t="t" r="r" b="b"/>
                <a:pathLst>
                  <a:path w="7720" h="7621" extrusionOk="0">
                    <a:moveTo>
                      <a:pt x="3860" y="1254"/>
                    </a:moveTo>
                    <a:cubicBezTo>
                      <a:pt x="4587" y="1254"/>
                      <a:pt x="5214" y="1455"/>
                      <a:pt x="5740" y="1981"/>
                    </a:cubicBezTo>
                    <a:cubicBezTo>
                      <a:pt x="6166" y="2407"/>
                      <a:pt x="6467" y="3034"/>
                      <a:pt x="6467" y="3760"/>
                    </a:cubicBezTo>
                    <a:cubicBezTo>
                      <a:pt x="6467" y="4487"/>
                      <a:pt x="6166" y="5114"/>
                      <a:pt x="5740" y="5640"/>
                    </a:cubicBezTo>
                    <a:cubicBezTo>
                      <a:pt x="5214" y="6066"/>
                      <a:pt x="4587" y="6367"/>
                      <a:pt x="3860" y="6367"/>
                    </a:cubicBezTo>
                    <a:cubicBezTo>
                      <a:pt x="3134" y="6367"/>
                      <a:pt x="2507" y="6066"/>
                      <a:pt x="2081" y="5640"/>
                    </a:cubicBezTo>
                    <a:cubicBezTo>
                      <a:pt x="1555" y="5114"/>
                      <a:pt x="1254" y="4487"/>
                      <a:pt x="1254" y="3760"/>
                    </a:cubicBezTo>
                    <a:cubicBezTo>
                      <a:pt x="1254" y="3034"/>
                      <a:pt x="1555" y="2407"/>
                      <a:pt x="2081" y="1981"/>
                    </a:cubicBezTo>
                    <a:cubicBezTo>
                      <a:pt x="2507" y="1455"/>
                      <a:pt x="3134" y="1254"/>
                      <a:pt x="3860" y="1254"/>
                    </a:cubicBezTo>
                    <a:close/>
                    <a:moveTo>
                      <a:pt x="3860" y="1"/>
                    </a:moveTo>
                    <a:cubicBezTo>
                      <a:pt x="1780" y="1"/>
                      <a:pt x="1" y="1680"/>
                      <a:pt x="1" y="3760"/>
                    </a:cubicBezTo>
                    <a:cubicBezTo>
                      <a:pt x="1" y="5966"/>
                      <a:pt x="1780" y="7620"/>
                      <a:pt x="3860" y="7620"/>
                    </a:cubicBezTo>
                    <a:cubicBezTo>
                      <a:pt x="6041" y="7620"/>
                      <a:pt x="7720" y="5966"/>
                      <a:pt x="7720" y="3760"/>
                    </a:cubicBezTo>
                    <a:cubicBezTo>
                      <a:pt x="7720" y="1680"/>
                      <a:pt x="6041" y="1"/>
                      <a:pt x="3860" y="1"/>
                    </a:cubicBezTo>
                    <a:close/>
                  </a:path>
                </a:pathLst>
              </a:custGeom>
              <a:solidFill>
                <a:srgbClr val="B33F62"/>
              </a:solidFill>
              <a:ln>
                <a:solidFill>
                  <a:schemeClr val="tx2"/>
                </a:solidFill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grpSp>
            <p:nvGrpSpPr>
              <p:cNvPr id="16" name="Google Shape;1805;p34">
                <a:extLst>
                  <a:ext uri="{FF2B5EF4-FFF2-40B4-BE49-F238E27FC236}">
                    <a16:creationId xmlns:a16="http://schemas.microsoft.com/office/drawing/2014/main" id="{DD5D589B-A62F-C5FF-C43A-52E74AAABCB6}"/>
                  </a:ext>
                </a:extLst>
              </p:cNvPr>
              <p:cNvGrpSpPr/>
              <p:nvPr/>
            </p:nvGrpSpPr>
            <p:grpSpPr>
              <a:xfrm>
                <a:off x="1356065" y="4215250"/>
                <a:ext cx="540125" cy="537625"/>
                <a:chOff x="2350750" y="4215250"/>
                <a:chExt cx="540125" cy="537625"/>
              </a:xfrm>
            </p:grpSpPr>
            <p:sp>
              <p:nvSpPr>
                <p:cNvPr id="24" name="Google Shape;1806;p34">
                  <a:extLst>
                    <a:ext uri="{FF2B5EF4-FFF2-40B4-BE49-F238E27FC236}">
                      <a16:creationId xmlns:a16="http://schemas.microsoft.com/office/drawing/2014/main" id="{845ED076-FA28-2602-C21D-9E2C32E8A830}"/>
                    </a:ext>
                  </a:extLst>
                </p:cNvPr>
                <p:cNvSpPr/>
                <p:nvPr/>
              </p:nvSpPr>
              <p:spPr>
                <a:xfrm>
                  <a:off x="2352375" y="4235925"/>
                  <a:ext cx="498775" cy="49627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9951" h="19851" extrusionOk="0">
                      <a:moveTo>
                        <a:pt x="10026" y="0"/>
                      </a:moveTo>
                      <a:cubicBezTo>
                        <a:pt x="4487" y="0"/>
                        <a:pt x="1" y="4487"/>
                        <a:pt x="1" y="9925"/>
                      </a:cubicBezTo>
                      <a:cubicBezTo>
                        <a:pt x="1" y="15464"/>
                        <a:pt x="4487" y="19850"/>
                        <a:pt x="10026" y="19850"/>
                      </a:cubicBezTo>
                      <a:cubicBezTo>
                        <a:pt x="15464" y="19850"/>
                        <a:pt x="19951" y="15464"/>
                        <a:pt x="19951" y="9925"/>
                      </a:cubicBezTo>
                      <a:cubicBezTo>
                        <a:pt x="19951" y="4487"/>
                        <a:pt x="15464" y="0"/>
                        <a:pt x="10026" y="0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>
                  <a:solidFill>
                    <a:schemeClr val="tx2"/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5" name="Google Shape;1807;p34">
                  <a:extLst>
                    <a:ext uri="{FF2B5EF4-FFF2-40B4-BE49-F238E27FC236}">
                      <a16:creationId xmlns:a16="http://schemas.microsoft.com/office/drawing/2014/main" id="{D7C94EDA-3C6E-C50C-2B32-367669A61BF6}"/>
                    </a:ext>
                  </a:extLst>
                </p:cNvPr>
                <p:cNvSpPr/>
                <p:nvPr/>
              </p:nvSpPr>
              <p:spPr>
                <a:xfrm>
                  <a:off x="2350750" y="4215250"/>
                  <a:ext cx="540125" cy="5376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1605" h="21505" extrusionOk="0">
                      <a:moveTo>
                        <a:pt x="10853" y="1654"/>
                      </a:moveTo>
                      <a:cubicBezTo>
                        <a:pt x="13359" y="1654"/>
                        <a:pt x="15565" y="2707"/>
                        <a:pt x="17219" y="4286"/>
                      </a:cubicBezTo>
                      <a:cubicBezTo>
                        <a:pt x="18898" y="5940"/>
                        <a:pt x="19951" y="8246"/>
                        <a:pt x="19951" y="10752"/>
                      </a:cubicBezTo>
                      <a:cubicBezTo>
                        <a:pt x="19951" y="13259"/>
                        <a:pt x="18898" y="15564"/>
                        <a:pt x="17219" y="17218"/>
                      </a:cubicBezTo>
                      <a:cubicBezTo>
                        <a:pt x="15565" y="18898"/>
                        <a:pt x="13359" y="19825"/>
                        <a:pt x="10853" y="19825"/>
                      </a:cubicBezTo>
                      <a:cubicBezTo>
                        <a:pt x="8246" y="19825"/>
                        <a:pt x="6066" y="18898"/>
                        <a:pt x="4387" y="17218"/>
                      </a:cubicBezTo>
                      <a:cubicBezTo>
                        <a:pt x="2707" y="15564"/>
                        <a:pt x="1680" y="13259"/>
                        <a:pt x="1680" y="10752"/>
                      </a:cubicBezTo>
                      <a:cubicBezTo>
                        <a:pt x="1680" y="8246"/>
                        <a:pt x="2707" y="5940"/>
                        <a:pt x="4387" y="4286"/>
                      </a:cubicBezTo>
                      <a:cubicBezTo>
                        <a:pt x="6066" y="2707"/>
                        <a:pt x="8246" y="1654"/>
                        <a:pt x="10853" y="1654"/>
                      </a:cubicBezTo>
                      <a:close/>
                      <a:moveTo>
                        <a:pt x="10853" y="0"/>
                      </a:moveTo>
                      <a:cubicBezTo>
                        <a:pt x="4913" y="0"/>
                        <a:pt x="1" y="4787"/>
                        <a:pt x="1" y="10752"/>
                      </a:cubicBezTo>
                      <a:cubicBezTo>
                        <a:pt x="1" y="16692"/>
                        <a:pt x="4913" y="21504"/>
                        <a:pt x="10853" y="21504"/>
                      </a:cubicBezTo>
                      <a:cubicBezTo>
                        <a:pt x="16818" y="21504"/>
                        <a:pt x="21605" y="16692"/>
                        <a:pt x="21605" y="10752"/>
                      </a:cubicBezTo>
                      <a:cubicBezTo>
                        <a:pt x="21605" y="4787"/>
                        <a:pt x="16818" y="0"/>
                        <a:pt x="10853" y="0"/>
                      </a:cubicBezTo>
                      <a:close/>
                    </a:path>
                  </a:pathLst>
                </a:custGeom>
                <a:solidFill>
                  <a:schemeClr val="accent4"/>
                </a:solidFill>
                <a:ln>
                  <a:solidFill>
                    <a:schemeClr val="tx2"/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sp>
            <p:nvSpPr>
              <p:cNvPr id="17" name="Google Shape;1808;p34">
                <a:extLst>
                  <a:ext uri="{FF2B5EF4-FFF2-40B4-BE49-F238E27FC236}">
                    <a16:creationId xmlns:a16="http://schemas.microsoft.com/office/drawing/2014/main" id="{F4AC02B3-D6C5-7FB0-4B91-456071C9FFF9}"/>
                  </a:ext>
                </a:extLst>
              </p:cNvPr>
              <p:cNvSpPr/>
              <p:nvPr/>
            </p:nvSpPr>
            <p:spPr>
              <a:xfrm>
                <a:off x="2064440" y="3627525"/>
                <a:ext cx="161675" cy="162300"/>
              </a:xfrm>
              <a:custGeom>
                <a:avLst/>
                <a:gdLst/>
                <a:ahLst/>
                <a:cxnLst/>
                <a:rect l="l" t="t" r="r" b="b"/>
                <a:pathLst>
                  <a:path w="6467" h="6492" extrusionOk="0">
                    <a:moveTo>
                      <a:pt x="3233" y="0"/>
                    </a:moveTo>
                    <a:cubicBezTo>
                      <a:pt x="1454" y="0"/>
                      <a:pt x="0" y="1479"/>
                      <a:pt x="0" y="3234"/>
                    </a:cubicBezTo>
                    <a:cubicBezTo>
                      <a:pt x="0" y="5013"/>
                      <a:pt x="1454" y="6492"/>
                      <a:pt x="3233" y="6492"/>
                    </a:cubicBezTo>
                    <a:cubicBezTo>
                      <a:pt x="5013" y="6492"/>
                      <a:pt x="6466" y="5013"/>
                      <a:pt x="6466" y="3234"/>
                    </a:cubicBezTo>
                    <a:cubicBezTo>
                      <a:pt x="6466" y="1479"/>
                      <a:pt x="5013" y="0"/>
                      <a:pt x="3233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solidFill>
                  <a:schemeClr val="tx2"/>
                </a:solidFill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8" name="Google Shape;1809;p34">
                <a:extLst>
                  <a:ext uri="{FF2B5EF4-FFF2-40B4-BE49-F238E27FC236}">
                    <a16:creationId xmlns:a16="http://schemas.microsoft.com/office/drawing/2014/main" id="{923D9FCA-6437-695A-3ED6-23BBF0F32FFB}"/>
                  </a:ext>
                </a:extLst>
              </p:cNvPr>
              <p:cNvSpPr/>
              <p:nvPr/>
            </p:nvSpPr>
            <p:spPr>
              <a:xfrm>
                <a:off x="2064440" y="2998450"/>
                <a:ext cx="161675" cy="161675"/>
              </a:xfrm>
              <a:custGeom>
                <a:avLst/>
                <a:gdLst/>
                <a:ahLst/>
                <a:cxnLst/>
                <a:rect l="l" t="t" r="r" b="b"/>
                <a:pathLst>
                  <a:path w="6467" h="6467" extrusionOk="0">
                    <a:moveTo>
                      <a:pt x="3233" y="0"/>
                    </a:moveTo>
                    <a:cubicBezTo>
                      <a:pt x="1454" y="0"/>
                      <a:pt x="0" y="1454"/>
                      <a:pt x="0" y="3233"/>
                    </a:cubicBezTo>
                    <a:cubicBezTo>
                      <a:pt x="0" y="5013"/>
                      <a:pt x="1454" y="6467"/>
                      <a:pt x="3233" y="6467"/>
                    </a:cubicBezTo>
                    <a:cubicBezTo>
                      <a:pt x="5013" y="6467"/>
                      <a:pt x="6466" y="5013"/>
                      <a:pt x="6466" y="3233"/>
                    </a:cubicBezTo>
                    <a:cubicBezTo>
                      <a:pt x="6466" y="1454"/>
                      <a:pt x="5013" y="0"/>
                      <a:pt x="3233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solidFill>
                  <a:schemeClr val="tx2"/>
                </a:solidFill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9" name="Google Shape;1810;p34">
                <a:extLst>
                  <a:ext uri="{FF2B5EF4-FFF2-40B4-BE49-F238E27FC236}">
                    <a16:creationId xmlns:a16="http://schemas.microsoft.com/office/drawing/2014/main" id="{273FC694-8AB0-7659-AAA1-FE3042350077}"/>
                  </a:ext>
                </a:extLst>
              </p:cNvPr>
              <p:cNvSpPr/>
              <p:nvPr/>
            </p:nvSpPr>
            <p:spPr>
              <a:xfrm>
                <a:off x="2064440" y="2371875"/>
                <a:ext cx="161675" cy="159175"/>
              </a:xfrm>
              <a:custGeom>
                <a:avLst/>
                <a:gdLst/>
                <a:ahLst/>
                <a:cxnLst/>
                <a:rect l="l" t="t" r="r" b="b"/>
                <a:pathLst>
                  <a:path w="6467" h="6367" extrusionOk="0">
                    <a:moveTo>
                      <a:pt x="3233" y="1"/>
                    </a:moveTo>
                    <a:cubicBezTo>
                      <a:pt x="1454" y="1"/>
                      <a:pt x="0" y="1354"/>
                      <a:pt x="0" y="3133"/>
                    </a:cubicBezTo>
                    <a:cubicBezTo>
                      <a:pt x="0" y="4913"/>
                      <a:pt x="1454" y="6367"/>
                      <a:pt x="3233" y="6367"/>
                    </a:cubicBezTo>
                    <a:cubicBezTo>
                      <a:pt x="5013" y="6367"/>
                      <a:pt x="6466" y="4913"/>
                      <a:pt x="6466" y="3133"/>
                    </a:cubicBezTo>
                    <a:cubicBezTo>
                      <a:pt x="6466" y="1354"/>
                      <a:pt x="5013" y="1"/>
                      <a:pt x="3233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solidFill>
                  <a:schemeClr val="tx2"/>
                </a:solidFill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0" name="Google Shape;1811;p34">
                <a:extLst>
                  <a:ext uri="{FF2B5EF4-FFF2-40B4-BE49-F238E27FC236}">
                    <a16:creationId xmlns:a16="http://schemas.microsoft.com/office/drawing/2014/main" id="{F5FF66F3-AC6D-CEE1-7FBF-650E29101BFE}"/>
                  </a:ext>
                </a:extLst>
              </p:cNvPr>
              <p:cNvSpPr/>
              <p:nvPr/>
            </p:nvSpPr>
            <p:spPr>
              <a:xfrm>
                <a:off x="989936" y="2305325"/>
                <a:ext cx="1368300" cy="289200"/>
              </a:xfrm>
              <a:prstGeom prst="roundRect">
                <a:avLst/>
              </a:prstGeom>
              <a:solidFill>
                <a:schemeClr val="lt1"/>
              </a:solidFill>
              <a:ln>
                <a:solidFill>
                  <a:schemeClr val="tx2"/>
                </a:solidFill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en" sz="1200">
                    <a:solidFill>
                      <a:schemeClr val="dk1"/>
                    </a:solidFill>
                    <a:latin typeface="Fira Sans"/>
                    <a:ea typeface="Fira Sans"/>
                    <a:cs typeface="Fira Sans"/>
                    <a:sym typeface="Fira Sans"/>
                  </a:rPr>
                  <a:t>-Arrive on time (9am)</a:t>
                </a:r>
              </a:p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en" sz="1200">
                    <a:solidFill>
                      <a:schemeClr val="dk1"/>
                    </a:solidFill>
                    <a:latin typeface="Fira Sans"/>
                    <a:ea typeface="Fira Sans"/>
                    <a:cs typeface="Fira Sans"/>
                    <a:sym typeface="Fira Sans"/>
                  </a:rPr>
                  <a:t>-Halliwell Centre</a:t>
                </a:r>
              </a:p>
            </p:txBody>
          </p:sp>
          <p:sp>
            <p:nvSpPr>
              <p:cNvPr id="21" name="Google Shape;1812;p34">
                <a:extLst>
                  <a:ext uri="{FF2B5EF4-FFF2-40B4-BE49-F238E27FC236}">
                    <a16:creationId xmlns:a16="http://schemas.microsoft.com/office/drawing/2014/main" id="{F8FC3731-9E66-4630-4EA9-FD6592AAAAB0}"/>
                  </a:ext>
                </a:extLst>
              </p:cNvPr>
              <p:cNvSpPr/>
              <p:nvPr/>
            </p:nvSpPr>
            <p:spPr>
              <a:xfrm>
                <a:off x="989936" y="2771072"/>
                <a:ext cx="1368300" cy="655619"/>
              </a:xfrm>
              <a:prstGeom prst="roundRect">
                <a:avLst/>
              </a:prstGeom>
              <a:solidFill>
                <a:schemeClr val="lt1"/>
              </a:solidFill>
              <a:ln>
                <a:solidFill>
                  <a:schemeClr val="tx2"/>
                </a:solidFill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en" sz="1200">
                    <a:solidFill>
                      <a:schemeClr val="dk1"/>
                    </a:solidFill>
                    <a:latin typeface="Fira Sans"/>
                    <a:ea typeface="Fira Sans"/>
                    <a:cs typeface="Fira Sans"/>
                    <a:sym typeface="Fira Sans"/>
                  </a:rPr>
                  <a:t>-Register</a:t>
                </a:r>
              </a:p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en" sz="1200">
                    <a:solidFill>
                      <a:schemeClr val="dk1"/>
                    </a:solidFill>
                    <a:latin typeface="Fira Sans"/>
                    <a:sym typeface="Fira Sans"/>
                  </a:rPr>
                  <a:t>-Receive your Conference Handbook</a:t>
                </a:r>
                <a:endParaRPr/>
              </a:p>
            </p:txBody>
          </p:sp>
          <p:sp>
            <p:nvSpPr>
              <p:cNvPr id="22" name="Google Shape;1813;p34">
                <a:extLst>
                  <a:ext uri="{FF2B5EF4-FFF2-40B4-BE49-F238E27FC236}">
                    <a16:creationId xmlns:a16="http://schemas.microsoft.com/office/drawing/2014/main" id="{4BA26BAE-38C2-CCDF-15BA-DAEF839A0A5D}"/>
                  </a:ext>
                </a:extLst>
              </p:cNvPr>
              <p:cNvSpPr/>
              <p:nvPr/>
            </p:nvSpPr>
            <p:spPr>
              <a:xfrm>
                <a:off x="989936" y="3529004"/>
                <a:ext cx="1368300" cy="549288"/>
              </a:xfrm>
              <a:prstGeom prst="roundRect">
                <a:avLst/>
              </a:prstGeom>
              <a:solidFill>
                <a:schemeClr val="lt1"/>
              </a:solidFill>
              <a:ln>
                <a:solidFill>
                  <a:schemeClr val="tx2"/>
                </a:solidFill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en" sz="1200">
                    <a:solidFill>
                      <a:schemeClr val="dk1"/>
                    </a:solidFill>
                    <a:latin typeface="Fira Sans"/>
                    <a:sym typeface="Fira Sans"/>
                  </a:rPr>
                  <a:t>-Attend Keynotes</a:t>
                </a:r>
              </a:p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en" sz="1200">
                    <a:solidFill>
                      <a:schemeClr val="dk1"/>
                    </a:solidFill>
                    <a:latin typeface="Fira Sans"/>
                    <a:sym typeface="Fira Sans"/>
                  </a:rPr>
                  <a:t>-Select your topics of interest</a:t>
                </a:r>
                <a:endParaRPr/>
              </a:p>
            </p:txBody>
          </p:sp>
          <p:sp>
            <p:nvSpPr>
              <p:cNvPr id="23" name="Google Shape;1814;p34">
                <a:extLst>
                  <a:ext uri="{FF2B5EF4-FFF2-40B4-BE49-F238E27FC236}">
                    <a16:creationId xmlns:a16="http://schemas.microsoft.com/office/drawing/2014/main" id="{211A155B-D192-8B8A-F6EE-A4EDE250753D}"/>
                  </a:ext>
                </a:extLst>
              </p:cNvPr>
              <p:cNvSpPr txBox="1"/>
              <p:nvPr/>
            </p:nvSpPr>
            <p:spPr>
              <a:xfrm>
                <a:off x="1368427" y="4288163"/>
                <a:ext cx="515400" cy="391800"/>
              </a:xfrm>
              <a:prstGeom prst="rect">
                <a:avLst/>
              </a:prstGeom>
              <a:noFill/>
              <a:ln>
                <a:solidFill>
                  <a:schemeClr val="tx2"/>
                </a:solidFill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en" sz="1700">
                    <a:latin typeface="Fira Sans Extra Condensed Medium"/>
                    <a:ea typeface="Fira Sans Extra Condensed Medium"/>
                    <a:cs typeface="Fira Sans Extra Condensed Medium"/>
                    <a:sym typeface="Fira Sans Extra Condensed Medium"/>
                  </a:rPr>
                  <a:t>01</a:t>
                </a:r>
                <a:endParaRPr sz="1700">
                  <a:latin typeface="Fira Sans Extra Condensed Medium"/>
                  <a:ea typeface="Fira Sans Extra Condensed Medium"/>
                  <a:cs typeface="Fira Sans Extra Condensed Medium"/>
                  <a:sym typeface="Fira Sans Extra Condensed Medium"/>
                </a:endParaRPr>
              </a:p>
            </p:txBody>
          </p:sp>
        </p:grpSp>
        <p:pic>
          <p:nvPicPr>
            <p:cNvPr id="96" name="Graphic 95" descr="Meeting with solid fill">
              <a:extLst>
                <a:ext uri="{FF2B5EF4-FFF2-40B4-BE49-F238E27FC236}">
                  <a16:creationId xmlns:a16="http://schemas.microsoft.com/office/drawing/2014/main" id="{AB0150BF-85C6-0D70-7762-755317A257AF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p:blipFill>
          <p:spPr>
            <a:xfrm>
              <a:off x="1807491" y="1297229"/>
              <a:ext cx="1211635" cy="1211635"/>
            </a:xfrm>
            <a:prstGeom prst="rect">
              <a:avLst/>
            </a:prstGeom>
          </p:spPr>
        </p:pic>
      </p:grpSp>
      <p:grpSp>
        <p:nvGrpSpPr>
          <p:cNvPr id="30" name="Group 29">
            <a:extLst>
              <a:ext uri="{FF2B5EF4-FFF2-40B4-BE49-F238E27FC236}">
                <a16:creationId xmlns:a16="http://schemas.microsoft.com/office/drawing/2014/main" id="{F990094D-40C6-3786-BEA3-557A157DC0BD}"/>
              </a:ext>
            </a:extLst>
          </p:cNvPr>
          <p:cNvGrpSpPr/>
          <p:nvPr/>
        </p:nvGrpSpPr>
        <p:grpSpPr>
          <a:xfrm>
            <a:off x="3791532" y="1244755"/>
            <a:ext cx="2637276" cy="4496613"/>
            <a:chOff x="3791532" y="1244755"/>
            <a:chExt cx="2637276" cy="4496613"/>
          </a:xfrm>
        </p:grpSpPr>
        <p:grpSp>
          <p:nvGrpSpPr>
            <p:cNvPr id="26" name="Google Shape;1815;p34">
              <a:extLst>
                <a:ext uri="{FF2B5EF4-FFF2-40B4-BE49-F238E27FC236}">
                  <a16:creationId xmlns:a16="http://schemas.microsoft.com/office/drawing/2014/main" id="{159CEE62-1D6E-3ED2-32E9-D60BC6529DC1}"/>
                </a:ext>
              </a:extLst>
            </p:cNvPr>
            <p:cNvGrpSpPr/>
            <p:nvPr/>
          </p:nvGrpSpPr>
          <p:grpSpPr>
            <a:xfrm>
              <a:off x="3791532" y="1244755"/>
              <a:ext cx="2637276" cy="4496613"/>
              <a:chOff x="2629835" y="1250505"/>
              <a:chExt cx="1955058" cy="3502370"/>
            </a:xfrm>
          </p:grpSpPr>
          <p:sp>
            <p:nvSpPr>
              <p:cNvPr id="27" name="Google Shape;1816;p34">
                <a:extLst>
                  <a:ext uri="{FF2B5EF4-FFF2-40B4-BE49-F238E27FC236}">
                    <a16:creationId xmlns:a16="http://schemas.microsoft.com/office/drawing/2014/main" id="{2B231E2A-FB44-5C29-D680-01971113312C}"/>
                  </a:ext>
                </a:extLst>
              </p:cNvPr>
              <p:cNvSpPr/>
              <p:nvPr/>
            </p:nvSpPr>
            <p:spPr>
              <a:xfrm>
                <a:off x="3186240" y="1501825"/>
                <a:ext cx="527600" cy="498500"/>
              </a:xfrm>
              <a:custGeom>
                <a:avLst/>
                <a:gdLst/>
                <a:ahLst/>
                <a:cxnLst/>
                <a:rect l="l" t="t" r="r" b="b"/>
                <a:pathLst>
                  <a:path w="21104" h="19940" extrusionOk="0">
                    <a:moveTo>
                      <a:pt x="18171" y="1378"/>
                    </a:moveTo>
                    <a:lnTo>
                      <a:pt x="18171" y="2632"/>
                    </a:lnTo>
                    <a:cubicBezTo>
                      <a:pt x="18171" y="2832"/>
                      <a:pt x="18397" y="3033"/>
                      <a:pt x="18597" y="3033"/>
                    </a:cubicBezTo>
                    <a:lnTo>
                      <a:pt x="19851" y="3033"/>
                    </a:lnTo>
                    <a:lnTo>
                      <a:pt x="17244" y="5539"/>
                    </a:lnTo>
                    <a:lnTo>
                      <a:pt x="15565" y="5539"/>
                    </a:lnTo>
                    <a:lnTo>
                      <a:pt x="15565" y="3885"/>
                    </a:lnTo>
                    <a:lnTo>
                      <a:pt x="18171" y="1378"/>
                    </a:lnTo>
                    <a:close/>
                    <a:moveTo>
                      <a:pt x="9926" y="10150"/>
                    </a:moveTo>
                    <a:cubicBezTo>
                      <a:pt x="10026" y="10150"/>
                      <a:pt x="10252" y="10150"/>
                      <a:pt x="10352" y="10251"/>
                    </a:cubicBezTo>
                    <a:lnTo>
                      <a:pt x="9625" y="10978"/>
                    </a:lnTo>
                    <a:cubicBezTo>
                      <a:pt x="9525" y="11178"/>
                      <a:pt x="9525" y="11404"/>
                      <a:pt x="9625" y="11504"/>
                    </a:cubicBezTo>
                    <a:cubicBezTo>
                      <a:pt x="9675" y="11604"/>
                      <a:pt x="9775" y="11654"/>
                      <a:pt x="9879" y="11654"/>
                    </a:cubicBezTo>
                    <a:cubicBezTo>
                      <a:pt x="9982" y="11654"/>
                      <a:pt x="10089" y="11604"/>
                      <a:pt x="10151" y="11504"/>
                    </a:cubicBezTo>
                    <a:lnTo>
                      <a:pt x="10978" y="10777"/>
                    </a:lnTo>
                    <a:cubicBezTo>
                      <a:pt x="10978" y="10978"/>
                      <a:pt x="11079" y="11078"/>
                      <a:pt x="11079" y="11278"/>
                    </a:cubicBezTo>
                    <a:cubicBezTo>
                      <a:pt x="11079" y="11905"/>
                      <a:pt x="10552" y="12431"/>
                      <a:pt x="9926" y="12431"/>
                    </a:cubicBezTo>
                    <a:cubicBezTo>
                      <a:pt x="9299" y="12431"/>
                      <a:pt x="8773" y="11905"/>
                      <a:pt x="8773" y="11278"/>
                    </a:cubicBezTo>
                    <a:cubicBezTo>
                      <a:pt x="8773" y="10652"/>
                      <a:pt x="9299" y="10150"/>
                      <a:pt x="9926" y="10150"/>
                    </a:cubicBezTo>
                    <a:close/>
                    <a:moveTo>
                      <a:pt x="9879" y="6830"/>
                    </a:moveTo>
                    <a:cubicBezTo>
                      <a:pt x="10897" y="6830"/>
                      <a:pt x="11918" y="7168"/>
                      <a:pt x="12758" y="7845"/>
                    </a:cubicBezTo>
                    <a:lnTo>
                      <a:pt x="10978" y="9624"/>
                    </a:lnTo>
                    <a:cubicBezTo>
                      <a:pt x="10636" y="9435"/>
                      <a:pt x="10270" y="9339"/>
                      <a:pt x="9914" y="9339"/>
                    </a:cubicBezTo>
                    <a:cubicBezTo>
                      <a:pt x="9279" y="9339"/>
                      <a:pt x="8673" y="9641"/>
                      <a:pt x="8272" y="10251"/>
                    </a:cubicBezTo>
                    <a:cubicBezTo>
                      <a:pt x="7745" y="11078"/>
                      <a:pt x="7946" y="12331"/>
                      <a:pt x="8773" y="12857"/>
                    </a:cubicBezTo>
                    <a:cubicBezTo>
                      <a:pt x="9115" y="13083"/>
                      <a:pt x="9484" y="13185"/>
                      <a:pt x="9844" y="13185"/>
                    </a:cubicBezTo>
                    <a:cubicBezTo>
                      <a:pt x="10486" y="13185"/>
                      <a:pt x="11103" y="12861"/>
                      <a:pt x="11505" y="12331"/>
                    </a:cubicBezTo>
                    <a:cubicBezTo>
                      <a:pt x="11906" y="11704"/>
                      <a:pt x="11906" y="10877"/>
                      <a:pt x="11505" y="10251"/>
                    </a:cubicBezTo>
                    <a:lnTo>
                      <a:pt x="13284" y="8371"/>
                    </a:lnTo>
                    <a:lnTo>
                      <a:pt x="13284" y="8371"/>
                    </a:lnTo>
                    <a:cubicBezTo>
                      <a:pt x="14938" y="10251"/>
                      <a:pt x="14638" y="13058"/>
                      <a:pt x="12758" y="14737"/>
                    </a:cubicBezTo>
                    <a:cubicBezTo>
                      <a:pt x="11917" y="15432"/>
                      <a:pt x="10886" y="15776"/>
                      <a:pt x="9865" y="15776"/>
                    </a:cubicBezTo>
                    <a:cubicBezTo>
                      <a:pt x="8601" y="15776"/>
                      <a:pt x="7351" y="15250"/>
                      <a:pt x="6492" y="14211"/>
                    </a:cubicBezTo>
                    <a:cubicBezTo>
                      <a:pt x="4813" y="12231"/>
                      <a:pt x="5139" y="9399"/>
                      <a:pt x="7018" y="7845"/>
                    </a:cubicBezTo>
                    <a:cubicBezTo>
                      <a:pt x="7846" y="7168"/>
                      <a:pt x="8861" y="6830"/>
                      <a:pt x="9879" y="6830"/>
                    </a:cubicBezTo>
                    <a:close/>
                    <a:moveTo>
                      <a:pt x="9825" y="3358"/>
                    </a:moveTo>
                    <a:cubicBezTo>
                      <a:pt x="11705" y="3358"/>
                      <a:pt x="13384" y="3985"/>
                      <a:pt x="14838" y="5138"/>
                    </a:cubicBezTo>
                    <a:lnTo>
                      <a:pt x="14838" y="5764"/>
                    </a:lnTo>
                    <a:lnTo>
                      <a:pt x="13284" y="7318"/>
                    </a:lnTo>
                    <a:cubicBezTo>
                      <a:pt x="12279" y="6462"/>
                      <a:pt x="11061" y="6037"/>
                      <a:pt x="9846" y="6037"/>
                    </a:cubicBezTo>
                    <a:cubicBezTo>
                      <a:pt x="8393" y="6037"/>
                      <a:pt x="6944" y="6644"/>
                      <a:pt x="5866" y="7845"/>
                    </a:cubicBezTo>
                    <a:cubicBezTo>
                      <a:pt x="3986" y="10025"/>
                      <a:pt x="4186" y="13283"/>
                      <a:pt x="6392" y="15263"/>
                    </a:cubicBezTo>
                    <a:cubicBezTo>
                      <a:pt x="7381" y="16116"/>
                      <a:pt x="8608" y="16536"/>
                      <a:pt x="9829" y="16536"/>
                    </a:cubicBezTo>
                    <a:cubicBezTo>
                      <a:pt x="11298" y="16536"/>
                      <a:pt x="12759" y="15928"/>
                      <a:pt x="13785" y="14737"/>
                    </a:cubicBezTo>
                    <a:cubicBezTo>
                      <a:pt x="15465" y="12757"/>
                      <a:pt x="15565" y="9825"/>
                      <a:pt x="13785" y="7845"/>
                    </a:cubicBezTo>
                    <a:lnTo>
                      <a:pt x="15364" y="6266"/>
                    </a:lnTo>
                    <a:lnTo>
                      <a:pt x="15991" y="6391"/>
                    </a:lnTo>
                    <a:cubicBezTo>
                      <a:pt x="17144" y="7744"/>
                      <a:pt x="17770" y="9524"/>
                      <a:pt x="17770" y="11278"/>
                    </a:cubicBezTo>
                    <a:cubicBezTo>
                      <a:pt x="17770" y="15664"/>
                      <a:pt x="14211" y="19223"/>
                      <a:pt x="9825" y="19223"/>
                    </a:cubicBezTo>
                    <a:cubicBezTo>
                      <a:pt x="5540" y="19223"/>
                      <a:pt x="2006" y="15664"/>
                      <a:pt x="2006" y="11278"/>
                    </a:cubicBezTo>
                    <a:cubicBezTo>
                      <a:pt x="2006" y="6892"/>
                      <a:pt x="5440" y="3358"/>
                      <a:pt x="9825" y="3358"/>
                    </a:cubicBezTo>
                    <a:close/>
                    <a:moveTo>
                      <a:pt x="18497" y="0"/>
                    </a:moveTo>
                    <a:cubicBezTo>
                      <a:pt x="18397" y="0"/>
                      <a:pt x="18297" y="125"/>
                      <a:pt x="18171" y="226"/>
                    </a:cubicBezTo>
                    <a:lnTo>
                      <a:pt x="14838" y="3459"/>
                    </a:lnTo>
                    <a:cubicBezTo>
                      <a:pt x="14838" y="3559"/>
                      <a:pt x="14738" y="3659"/>
                      <a:pt x="14738" y="3759"/>
                    </a:cubicBezTo>
                    <a:lnTo>
                      <a:pt x="14738" y="4185"/>
                    </a:lnTo>
                    <a:cubicBezTo>
                      <a:pt x="13255" y="3146"/>
                      <a:pt x="11540" y="2642"/>
                      <a:pt x="9836" y="2642"/>
                    </a:cubicBezTo>
                    <a:cubicBezTo>
                      <a:pt x="7103" y="2642"/>
                      <a:pt x="4400" y="3937"/>
                      <a:pt x="2733" y="6391"/>
                    </a:cubicBezTo>
                    <a:cubicBezTo>
                      <a:pt x="1" y="10351"/>
                      <a:pt x="1054" y="15664"/>
                      <a:pt x="4913" y="18396"/>
                    </a:cubicBezTo>
                    <a:cubicBezTo>
                      <a:pt x="6444" y="19436"/>
                      <a:pt x="8185" y="19939"/>
                      <a:pt x="9905" y="19939"/>
                    </a:cubicBezTo>
                    <a:cubicBezTo>
                      <a:pt x="12661" y="19939"/>
                      <a:pt x="15361" y="18645"/>
                      <a:pt x="17044" y="16191"/>
                    </a:cubicBezTo>
                    <a:cubicBezTo>
                      <a:pt x="19024" y="13283"/>
                      <a:pt x="19024" y="9298"/>
                      <a:pt x="17044" y="6391"/>
                    </a:cubicBezTo>
                    <a:lnTo>
                      <a:pt x="17344" y="6391"/>
                    </a:lnTo>
                    <a:cubicBezTo>
                      <a:pt x="17445" y="6391"/>
                      <a:pt x="17545" y="6266"/>
                      <a:pt x="17670" y="6266"/>
                    </a:cubicBezTo>
                    <a:lnTo>
                      <a:pt x="21003" y="2932"/>
                    </a:lnTo>
                    <a:cubicBezTo>
                      <a:pt x="21104" y="2832"/>
                      <a:pt x="21104" y="2506"/>
                      <a:pt x="21003" y="2406"/>
                    </a:cubicBezTo>
                    <a:cubicBezTo>
                      <a:pt x="20903" y="2306"/>
                      <a:pt x="20803" y="2306"/>
                      <a:pt x="20678" y="2306"/>
                    </a:cubicBezTo>
                    <a:lnTo>
                      <a:pt x="18923" y="2206"/>
                    </a:lnTo>
                    <a:lnTo>
                      <a:pt x="18798" y="426"/>
                    </a:lnTo>
                    <a:cubicBezTo>
                      <a:pt x="18798" y="226"/>
                      <a:pt x="18698" y="0"/>
                      <a:pt x="18497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" name="Google Shape;1817;p34">
                <a:extLst>
                  <a:ext uri="{FF2B5EF4-FFF2-40B4-BE49-F238E27FC236}">
                    <a16:creationId xmlns:a16="http://schemas.microsoft.com/office/drawing/2014/main" id="{39310C6C-07C3-CEFA-07F1-A24C8EC6AFB1}"/>
                  </a:ext>
                </a:extLst>
              </p:cNvPr>
              <p:cNvSpPr/>
              <p:nvPr/>
            </p:nvSpPr>
            <p:spPr>
              <a:xfrm>
                <a:off x="2629835" y="1250505"/>
                <a:ext cx="1955058" cy="3379839"/>
              </a:xfrm>
              <a:custGeom>
                <a:avLst/>
                <a:gdLst/>
                <a:ahLst/>
                <a:cxnLst/>
                <a:rect l="l" t="t" r="r" b="b"/>
                <a:pathLst>
                  <a:path w="52432" h="131154" extrusionOk="0">
                    <a:moveTo>
                      <a:pt x="26015" y="0"/>
                    </a:moveTo>
                    <a:cubicBezTo>
                      <a:pt x="13910" y="0"/>
                      <a:pt x="4085" y="8246"/>
                      <a:pt x="4085" y="18472"/>
                    </a:cubicBezTo>
                    <a:lnTo>
                      <a:pt x="4085" y="121229"/>
                    </a:lnTo>
                    <a:cubicBezTo>
                      <a:pt x="4085" y="123109"/>
                      <a:pt x="2306" y="124688"/>
                      <a:pt x="0" y="124688"/>
                    </a:cubicBezTo>
                    <a:lnTo>
                      <a:pt x="0" y="131154"/>
                    </a:lnTo>
                    <a:lnTo>
                      <a:pt x="52431" y="131154"/>
                    </a:lnTo>
                    <a:lnTo>
                      <a:pt x="52431" y="124688"/>
                    </a:lnTo>
                    <a:lnTo>
                      <a:pt x="51905" y="124688"/>
                    </a:lnTo>
                    <a:cubicBezTo>
                      <a:pt x="49724" y="124688"/>
                      <a:pt x="47845" y="123234"/>
                      <a:pt x="47845" y="121229"/>
                    </a:cubicBezTo>
                    <a:lnTo>
                      <a:pt x="47845" y="18472"/>
                    </a:lnTo>
                    <a:cubicBezTo>
                      <a:pt x="47845" y="8246"/>
                      <a:pt x="38020" y="0"/>
                      <a:pt x="26015" y="0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grpSp>
            <p:nvGrpSpPr>
              <p:cNvPr id="29" name="Google Shape;1818;p34">
                <a:extLst>
                  <a:ext uri="{FF2B5EF4-FFF2-40B4-BE49-F238E27FC236}">
                    <a16:creationId xmlns:a16="http://schemas.microsoft.com/office/drawing/2014/main" id="{0ACA6A5C-0750-25A9-3BDA-98F62FAFB422}"/>
                  </a:ext>
                </a:extLst>
              </p:cNvPr>
              <p:cNvGrpSpPr/>
              <p:nvPr/>
            </p:nvGrpSpPr>
            <p:grpSpPr>
              <a:xfrm>
                <a:off x="2732340" y="2305324"/>
                <a:ext cx="1607097" cy="2447551"/>
                <a:chOff x="2650700" y="2305324"/>
                <a:chExt cx="1607097" cy="2447551"/>
              </a:xfrm>
            </p:grpSpPr>
            <p:sp>
              <p:nvSpPr>
                <p:cNvPr id="41" name="Google Shape;1819;p34">
                  <a:extLst>
                    <a:ext uri="{FF2B5EF4-FFF2-40B4-BE49-F238E27FC236}">
                      <a16:creationId xmlns:a16="http://schemas.microsoft.com/office/drawing/2014/main" id="{2CD7D294-1F99-0869-0064-038E3F66C3A8}"/>
                    </a:ext>
                  </a:extLst>
                </p:cNvPr>
                <p:cNvSpPr/>
                <p:nvPr/>
              </p:nvSpPr>
              <p:spPr>
                <a:xfrm>
                  <a:off x="2744700" y="2450200"/>
                  <a:ext cx="527582" cy="21228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9098" h="84914" extrusionOk="0">
                      <a:moveTo>
                        <a:pt x="0" y="0"/>
                      </a:moveTo>
                      <a:lnTo>
                        <a:pt x="0" y="77795"/>
                      </a:lnTo>
                      <a:cubicBezTo>
                        <a:pt x="0" y="81780"/>
                        <a:pt x="3133" y="84913"/>
                        <a:pt x="7093" y="84913"/>
                      </a:cubicBezTo>
                      <a:lnTo>
                        <a:pt x="19098" y="84913"/>
                      </a:lnTo>
                      <a:lnTo>
                        <a:pt x="19098" y="84587"/>
                      </a:lnTo>
                      <a:lnTo>
                        <a:pt x="7093" y="84587"/>
                      </a:lnTo>
                      <a:cubicBezTo>
                        <a:pt x="5213" y="84587"/>
                        <a:pt x="3534" y="83861"/>
                        <a:pt x="2281" y="82607"/>
                      </a:cubicBezTo>
                      <a:cubicBezTo>
                        <a:pt x="1028" y="81354"/>
                        <a:pt x="301" y="79675"/>
                        <a:pt x="301" y="77795"/>
                      </a:cubicBezTo>
                      <a:lnTo>
                        <a:pt x="301" y="0"/>
                      </a:lnTo>
                      <a:close/>
                    </a:path>
                  </a:pathLst>
                </a:custGeom>
                <a:solidFill>
                  <a:schemeClr val="lt1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2" name="Google Shape;1820;p34">
                  <a:extLst>
                    <a:ext uri="{FF2B5EF4-FFF2-40B4-BE49-F238E27FC236}">
                      <a16:creationId xmlns:a16="http://schemas.microsoft.com/office/drawing/2014/main" id="{91E54C72-4FC6-A1CE-D565-60A2AFC74605}"/>
                    </a:ext>
                  </a:extLst>
                </p:cNvPr>
                <p:cNvSpPr/>
                <p:nvPr/>
              </p:nvSpPr>
              <p:spPr>
                <a:xfrm>
                  <a:off x="2666375" y="3627525"/>
                  <a:ext cx="161675" cy="1623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6467" h="6492" extrusionOk="0">
                      <a:moveTo>
                        <a:pt x="3233" y="0"/>
                      </a:moveTo>
                      <a:cubicBezTo>
                        <a:pt x="1454" y="0"/>
                        <a:pt x="0" y="1479"/>
                        <a:pt x="0" y="3234"/>
                      </a:cubicBezTo>
                      <a:cubicBezTo>
                        <a:pt x="0" y="5013"/>
                        <a:pt x="1454" y="6492"/>
                        <a:pt x="3233" y="6492"/>
                      </a:cubicBezTo>
                      <a:cubicBezTo>
                        <a:pt x="5013" y="6492"/>
                        <a:pt x="6466" y="5013"/>
                        <a:pt x="6466" y="3234"/>
                      </a:cubicBezTo>
                      <a:cubicBezTo>
                        <a:pt x="6466" y="1479"/>
                        <a:pt x="5013" y="0"/>
                        <a:pt x="3233" y="0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3" name="Google Shape;1821;p34">
                  <a:extLst>
                    <a:ext uri="{FF2B5EF4-FFF2-40B4-BE49-F238E27FC236}">
                      <a16:creationId xmlns:a16="http://schemas.microsoft.com/office/drawing/2014/main" id="{B3245A84-F622-2422-6CA2-7E04B5D63F29}"/>
                    </a:ext>
                  </a:extLst>
                </p:cNvPr>
                <p:cNvSpPr/>
                <p:nvPr/>
              </p:nvSpPr>
              <p:spPr>
                <a:xfrm>
                  <a:off x="2650700" y="3611850"/>
                  <a:ext cx="193000" cy="1936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7720" h="7746" extrusionOk="0">
                      <a:moveTo>
                        <a:pt x="3860" y="1254"/>
                      </a:moveTo>
                      <a:cubicBezTo>
                        <a:pt x="4587" y="1254"/>
                        <a:pt x="5214" y="1580"/>
                        <a:pt x="5740" y="1981"/>
                      </a:cubicBezTo>
                      <a:cubicBezTo>
                        <a:pt x="6166" y="2507"/>
                        <a:pt x="6467" y="3134"/>
                        <a:pt x="6467" y="3861"/>
                      </a:cubicBezTo>
                      <a:cubicBezTo>
                        <a:pt x="6467" y="4612"/>
                        <a:pt x="6166" y="5239"/>
                        <a:pt x="5740" y="5640"/>
                      </a:cubicBezTo>
                      <a:cubicBezTo>
                        <a:pt x="5214" y="6166"/>
                        <a:pt x="4587" y="6492"/>
                        <a:pt x="3860" y="6492"/>
                      </a:cubicBezTo>
                      <a:cubicBezTo>
                        <a:pt x="3134" y="6492"/>
                        <a:pt x="2507" y="6166"/>
                        <a:pt x="2081" y="5640"/>
                      </a:cubicBezTo>
                      <a:cubicBezTo>
                        <a:pt x="1555" y="5239"/>
                        <a:pt x="1254" y="4612"/>
                        <a:pt x="1254" y="3861"/>
                      </a:cubicBezTo>
                      <a:cubicBezTo>
                        <a:pt x="1254" y="3134"/>
                        <a:pt x="1555" y="2507"/>
                        <a:pt x="2081" y="1981"/>
                      </a:cubicBezTo>
                      <a:cubicBezTo>
                        <a:pt x="2507" y="1580"/>
                        <a:pt x="3134" y="1254"/>
                        <a:pt x="3860" y="1254"/>
                      </a:cubicBezTo>
                      <a:close/>
                      <a:moveTo>
                        <a:pt x="3860" y="1"/>
                      </a:moveTo>
                      <a:cubicBezTo>
                        <a:pt x="1780" y="1"/>
                        <a:pt x="1" y="1780"/>
                        <a:pt x="1" y="3861"/>
                      </a:cubicBezTo>
                      <a:cubicBezTo>
                        <a:pt x="1" y="5966"/>
                        <a:pt x="1780" y="7745"/>
                        <a:pt x="3860" y="7745"/>
                      </a:cubicBezTo>
                      <a:cubicBezTo>
                        <a:pt x="6041" y="7745"/>
                        <a:pt x="7720" y="5966"/>
                        <a:pt x="7720" y="3861"/>
                      </a:cubicBezTo>
                      <a:cubicBezTo>
                        <a:pt x="7720" y="1780"/>
                        <a:pt x="6041" y="1"/>
                        <a:pt x="3860" y="1"/>
                      </a:cubicBezTo>
                      <a:close/>
                    </a:path>
                  </a:pathLst>
                </a:custGeom>
                <a:solidFill>
                  <a:srgbClr val="7B1E7A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4" name="Google Shape;1822;p34">
                  <a:extLst>
                    <a:ext uri="{FF2B5EF4-FFF2-40B4-BE49-F238E27FC236}">
                      <a16:creationId xmlns:a16="http://schemas.microsoft.com/office/drawing/2014/main" id="{F633D5FE-8F9D-6DC5-8C2F-698B59F9C74D}"/>
                    </a:ext>
                  </a:extLst>
                </p:cNvPr>
                <p:cNvSpPr/>
                <p:nvPr/>
              </p:nvSpPr>
              <p:spPr>
                <a:xfrm>
                  <a:off x="2666375" y="2998450"/>
                  <a:ext cx="161675" cy="16167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6467" h="6467" extrusionOk="0">
                      <a:moveTo>
                        <a:pt x="3233" y="0"/>
                      </a:moveTo>
                      <a:cubicBezTo>
                        <a:pt x="1454" y="0"/>
                        <a:pt x="0" y="1454"/>
                        <a:pt x="0" y="3233"/>
                      </a:cubicBezTo>
                      <a:cubicBezTo>
                        <a:pt x="0" y="5013"/>
                        <a:pt x="1454" y="6467"/>
                        <a:pt x="3233" y="6467"/>
                      </a:cubicBezTo>
                      <a:cubicBezTo>
                        <a:pt x="5013" y="6467"/>
                        <a:pt x="6466" y="5013"/>
                        <a:pt x="6466" y="3233"/>
                      </a:cubicBezTo>
                      <a:cubicBezTo>
                        <a:pt x="6466" y="1454"/>
                        <a:pt x="5013" y="0"/>
                        <a:pt x="3233" y="0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5" name="Google Shape;1823;p34">
                  <a:extLst>
                    <a:ext uri="{FF2B5EF4-FFF2-40B4-BE49-F238E27FC236}">
                      <a16:creationId xmlns:a16="http://schemas.microsoft.com/office/drawing/2014/main" id="{17A019DE-E9BD-208F-882C-5851E7D764AB}"/>
                    </a:ext>
                  </a:extLst>
                </p:cNvPr>
                <p:cNvSpPr/>
                <p:nvPr/>
              </p:nvSpPr>
              <p:spPr>
                <a:xfrm>
                  <a:off x="2650700" y="2982775"/>
                  <a:ext cx="193000" cy="1930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7720" h="7721" extrusionOk="0">
                      <a:moveTo>
                        <a:pt x="3860" y="1254"/>
                      </a:moveTo>
                      <a:cubicBezTo>
                        <a:pt x="4587" y="1254"/>
                        <a:pt x="5214" y="1580"/>
                        <a:pt x="5740" y="2081"/>
                      </a:cubicBezTo>
                      <a:cubicBezTo>
                        <a:pt x="6166" y="2507"/>
                        <a:pt x="6467" y="3134"/>
                        <a:pt x="6467" y="3860"/>
                      </a:cubicBezTo>
                      <a:cubicBezTo>
                        <a:pt x="6467" y="4587"/>
                        <a:pt x="6166" y="5214"/>
                        <a:pt x="5740" y="5740"/>
                      </a:cubicBezTo>
                      <a:cubicBezTo>
                        <a:pt x="5214" y="6166"/>
                        <a:pt x="4587" y="6467"/>
                        <a:pt x="3860" y="6467"/>
                      </a:cubicBezTo>
                      <a:cubicBezTo>
                        <a:pt x="3134" y="6467"/>
                        <a:pt x="2507" y="6166"/>
                        <a:pt x="2081" y="5740"/>
                      </a:cubicBezTo>
                      <a:cubicBezTo>
                        <a:pt x="1555" y="5214"/>
                        <a:pt x="1254" y="4587"/>
                        <a:pt x="1254" y="3860"/>
                      </a:cubicBezTo>
                      <a:cubicBezTo>
                        <a:pt x="1254" y="3134"/>
                        <a:pt x="1555" y="2507"/>
                        <a:pt x="2081" y="2081"/>
                      </a:cubicBezTo>
                      <a:cubicBezTo>
                        <a:pt x="2507" y="1580"/>
                        <a:pt x="3134" y="1254"/>
                        <a:pt x="3860" y="1254"/>
                      </a:cubicBezTo>
                      <a:close/>
                      <a:moveTo>
                        <a:pt x="3860" y="1"/>
                      </a:moveTo>
                      <a:cubicBezTo>
                        <a:pt x="1780" y="1"/>
                        <a:pt x="1" y="1780"/>
                        <a:pt x="1" y="3860"/>
                      </a:cubicBezTo>
                      <a:cubicBezTo>
                        <a:pt x="1" y="5966"/>
                        <a:pt x="1780" y="7720"/>
                        <a:pt x="3860" y="7720"/>
                      </a:cubicBezTo>
                      <a:cubicBezTo>
                        <a:pt x="6041" y="7720"/>
                        <a:pt x="7720" y="5966"/>
                        <a:pt x="7720" y="3860"/>
                      </a:cubicBezTo>
                      <a:cubicBezTo>
                        <a:pt x="7720" y="1780"/>
                        <a:pt x="6041" y="1"/>
                        <a:pt x="3860" y="1"/>
                      </a:cubicBezTo>
                      <a:close/>
                    </a:path>
                  </a:pathLst>
                </a:custGeom>
                <a:solidFill>
                  <a:srgbClr val="7B1E7A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6" name="Google Shape;1824;p34">
                  <a:extLst>
                    <a:ext uri="{FF2B5EF4-FFF2-40B4-BE49-F238E27FC236}">
                      <a16:creationId xmlns:a16="http://schemas.microsoft.com/office/drawing/2014/main" id="{6D40B1D3-58FA-3994-4236-1C5A15C72F7F}"/>
                    </a:ext>
                  </a:extLst>
                </p:cNvPr>
                <p:cNvSpPr/>
                <p:nvPr/>
              </p:nvSpPr>
              <p:spPr>
                <a:xfrm>
                  <a:off x="2666375" y="2371875"/>
                  <a:ext cx="161675" cy="15917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6467" h="6367" extrusionOk="0">
                      <a:moveTo>
                        <a:pt x="3233" y="1"/>
                      </a:moveTo>
                      <a:cubicBezTo>
                        <a:pt x="1454" y="1"/>
                        <a:pt x="0" y="1354"/>
                        <a:pt x="0" y="3133"/>
                      </a:cubicBezTo>
                      <a:cubicBezTo>
                        <a:pt x="0" y="4913"/>
                        <a:pt x="1454" y="6367"/>
                        <a:pt x="3233" y="6367"/>
                      </a:cubicBezTo>
                      <a:cubicBezTo>
                        <a:pt x="5013" y="6367"/>
                        <a:pt x="6466" y="4913"/>
                        <a:pt x="6466" y="3133"/>
                      </a:cubicBezTo>
                      <a:cubicBezTo>
                        <a:pt x="6466" y="1354"/>
                        <a:pt x="5013" y="1"/>
                        <a:pt x="3233" y="1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7" name="Google Shape;1825;p34">
                  <a:extLst>
                    <a:ext uri="{FF2B5EF4-FFF2-40B4-BE49-F238E27FC236}">
                      <a16:creationId xmlns:a16="http://schemas.microsoft.com/office/drawing/2014/main" id="{ADB58BA0-40FE-CCA1-D665-B838A9104009}"/>
                    </a:ext>
                  </a:extLst>
                </p:cNvPr>
                <p:cNvSpPr/>
                <p:nvPr/>
              </p:nvSpPr>
              <p:spPr>
                <a:xfrm>
                  <a:off x="2650700" y="2356200"/>
                  <a:ext cx="193000" cy="1905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7720" h="7621" extrusionOk="0">
                      <a:moveTo>
                        <a:pt x="3860" y="1254"/>
                      </a:moveTo>
                      <a:cubicBezTo>
                        <a:pt x="4587" y="1254"/>
                        <a:pt x="5214" y="1455"/>
                        <a:pt x="5740" y="1981"/>
                      </a:cubicBezTo>
                      <a:cubicBezTo>
                        <a:pt x="6166" y="2407"/>
                        <a:pt x="6467" y="3034"/>
                        <a:pt x="6467" y="3760"/>
                      </a:cubicBezTo>
                      <a:cubicBezTo>
                        <a:pt x="6467" y="4487"/>
                        <a:pt x="6166" y="5114"/>
                        <a:pt x="5740" y="5640"/>
                      </a:cubicBezTo>
                      <a:cubicBezTo>
                        <a:pt x="5214" y="6066"/>
                        <a:pt x="4587" y="6367"/>
                        <a:pt x="3860" y="6367"/>
                      </a:cubicBezTo>
                      <a:cubicBezTo>
                        <a:pt x="3134" y="6367"/>
                        <a:pt x="2507" y="6066"/>
                        <a:pt x="2081" y="5640"/>
                      </a:cubicBezTo>
                      <a:cubicBezTo>
                        <a:pt x="1555" y="5114"/>
                        <a:pt x="1254" y="4487"/>
                        <a:pt x="1254" y="3760"/>
                      </a:cubicBezTo>
                      <a:cubicBezTo>
                        <a:pt x="1254" y="3034"/>
                        <a:pt x="1555" y="2407"/>
                        <a:pt x="2081" y="1981"/>
                      </a:cubicBezTo>
                      <a:cubicBezTo>
                        <a:pt x="2507" y="1455"/>
                        <a:pt x="3134" y="1254"/>
                        <a:pt x="3860" y="1254"/>
                      </a:cubicBezTo>
                      <a:close/>
                      <a:moveTo>
                        <a:pt x="3860" y="1"/>
                      </a:moveTo>
                      <a:cubicBezTo>
                        <a:pt x="1780" y="1"/>
                        <a:pt x="1" y="1680"/>
                        <a:pt x="1" y="3760"/>
                      </a:cubicBezTo>
                      <a:cubicBezTo>
                        <a:pt x="1" y="5966"/>
                        <a:pt x="1780" y="7620"/>
                        <a:pt x="3860" y="7620"/>
                      </a:cubicBezTo>
                      <a:cubicBezTo>
                        <a:pt x="6041" y="7620"/>
                        <a:pt x="7720" y="5966"/>
                        <a:pt x="7720" y="3760"/>
                      </a:cubicBezTo>
                      <a:cubicBezTo>
                        <a:pt x="7720" y="1680"/>
                        <a:pt x="6041" y="1"/>
                        <a:pt x="3860" y="1"/>
                      </a:cubicBezTo>
                      <a:close/>
                    </a:path>
                  </a:pathLst>
                </a:custGeom>
                <a:solidFill>
                  <a:srgbClr val="7B1E7A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grpSp>
              <p:nvGrpSpPr>
                <p:cNvPr id="48" name="Google Shape;1826;p34">
                  <a:extLst>
                    <a:ext uri="{FF2B5EF4-FFF2-40B4-BE49-F238E27FC236}">
                      <a16:creationId xmlns:a16="http://schemas.microsoft.com/office/drawing/2014/main" id="{91E22965-9E9A-058F-0F51-311D2171753D}"/>
                    </a:ext>
                  </a:extLst>
                </p:cNvPr>
                <p:cNvGrpSpPr/>
                <p:nvPr/>
              </p:nvGrpSpPr>
              <p:grpSpPr>
                <a:xfrm>
                  <a:off x="3246100" y="4215250"/>
                  <a:ext cx="540125" cy="537625"/>
                  <a:chOff x="2350750" y="4215250"/>
                  <a:chExt cx="540125" cy="537625"/>
                </a:xfrm>
              </p:grpSpPr>
              <p:sp>
                <p:nvSpPr>
                  <p:cNvPr id="52" name="Google Shape;1827;p34">
                    <a:extLst>
                      <a:ext uri="{FF2B5EF4-FFF2-40B4-BE49-F238E27FC236}">
                        <a16:creationId xmlns:a16="http://schemas.microsoft.com/office/drawing/2014/main" id="{B4B314B8-2542-D972-F5E7-6767074CBB58}"/>
                      </a:ext>
                    </a:extLst>
                  </p:cNvPr>
                  <p:cNvSpPr/>
                  <p:nvPr/>
                </p:nvSpPr>
                <p:spPr>
                  <a:xfrm>
                    <a:off x="2352375" y="4235925"/>
                    <a:ext cx="498775" cy="496275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19951" h="19851" extrusionOk="0">
                        <a:moveTo>
                          <a:pt x="10026" y="0"/>
                        </a:moveTo>
                        <a:cubicBezTo>
                          <a:pt x="4487" y="0"/>
                          <a:pt x="1" y="4487"/>
                          <a:pt x="1" y="9925"/>
                        </a:cubicBezTo>
                        <a:cubicBezTo>
                          <a:pt x="1" y="15464"/>
                          <a:pt x="4487" y="19850"/>
                          <a:pt x="10026" y="19850"/>
                        </a:cubicBezTo>
                        <a:cubicBezTo>
                          <a:pt x="15464" y="19850"/>
                          <a:pt x="19951" y="15464"/>
                          <a:pt x="19951" y="9925"/>
                        </a:cubicBezTo>
                        <a:cubicBezTo>
                          <a:pt x="19951" y="4487"/>
                          <a:pt x="15464" y="0"/>
                          <a:pt x="10026" y="0"/>
                        </a:cubicBezTo>
                        <a:close/>
                      </a:path>
                    </a:pathLst>
                  </a:custGeom>
                  <a:solidFill>
                    <a:srgbClr val="FFFFFF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53" name="Google Shape;1828;p34">
                    <a:extLst>
                      <a:ext uri="{FF2B5EF4-FFF2-40B4-BE49-F238E27FC236}">
                        <a16:creationId xmlns:a16="http://schemas.microsoft.com/office/drawing/2014/main" id="{C2DB653F-4951-B26D-D677-6D8E06D432B7}"/>
                      </a:ext>
                    </a:extLst>
                  </p:cNvPr>
                  <p:cNvSpPr/>
                  <p:nvPr/>
                </p:nvSpPr>
                <p:spPr>
                  <a:xfrm>
                    <a:off x="2350750" y="4215250"/>
                    <a:ext cx="540125" cy="537625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21605" h="21505" extrusionOk="0">
                        <a:moveTo>
                          <a:pt x="10853" y="1654"/>
                        </a:moveTo>
                        <a:cubicBezTo>
                          <a:pt x="13359" y="1654"/>
                          <a:pt x="15565" y="2707"/>
                          <a:pt x="17219" y="4286"/>
                        </a:cubicBezTo>
                        <a:cubicBezTo>
                          <a:pt x="18898" y="5940"/>
                          <a:pt x="19951" y="8246"/>
                          <a:pt x="19951" y="10752"/>
                        </a:cubicBezTo>
                        <a:cubicBezTo>
                          <a:pt x="19951" y="13259"/>
                          <a:pt x="18898" y="15564"/>
                          <a:pt x="17219" y="17218"/>
                        </a:cubicBezTo>
                        <a:cubicBezTo>
                          <a:pt x="15565" y="18898"/>
                          <a:pt x="13359" y="19825"/>
                          <a:pt x="10853" y="19825"/>
                        </a:cubicBezTo>
                        <a:cubicBezTo>
                          <a:pt x="8246" y="19825"/>
                          <a:pt x="6066" y="18898"/>
                          <a:pt x="4387" y="17218"/>
                        </a:cubicBezTo>
                        <a:cubicBezTo>
                          <a:pt x="2707" y="15564"/>
                          <a:pt x="1680" y="13259"/>
                          <a:pt x="1680" y="10752"/>
                        </a:cubicBezTo>
                        <a:cubicBezTo>
                          <a:pt x="1680" y="8246"/>
                          <a:pt x="2707" y="5940"/>
                          <a:pt x="4387" y="4286"/>
                        </a:cubicBezTo>
                        <a:cubicBezTo>
                          <a:pt x="6066" y="2707"/>
                          <a:pt x="8246" y="1654"/>
                          <a:pt x="10853" y="1654"/>
                        </a:cubicBezTo>
                        <a:close/>
                        <a:moveTo>
                          <a:pt x="10853" y="0"/>
                        </a:moveTo>
                        <a:cubicBezTo>
                          <a:pt x="4913" y="0"/>
                          <a:pt x="1" y="4787"/>
                          <a:pt x="1" y="10752"/>
                        </a:cubicBezTo>
                        <a:cubicBezTo>
                          <a:pt x="1" y="16692"/>
                          <a:pt x="4913" y="21504"/>
                          <a:pt x="10853" y="21504"/>
                        </a:cubicBezTo>
                        <a:cubicBezTo>
                          <a:pt x="16818" y="21504"/>
                          <a:pt x="21605" y="16692"/>
                          <a:pt x="21605" y="10752"/>
                        </a:cubicBezTo>
                        <a:cubicBezTo>
                          <a:pt x="21605" y="4787"/>
                          <a:pt x="16818" y="0"/>
                          <a:pt x="10853" y="0"/>
                        </a:cubicBezTo>
                        <a:close/>
                      </a:path>
                    </a:pathLst>
                  </a:custGeom>
                  <a:solidFill>
                    <a:schemeClr val="accent3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</p:grpSp>
            <p:sp>
              <p:nvSpPr>
                <p:cNvPr id="49" name="Google Shape;1829;p34">
                  <a:extLst>
                    <a:ext uri="{FF2B5EF4-FFF2-40B4-BE49-F238E27FC236}">
                      <a16:creationId xmlns:a16="http://schemas.microsoft.com/office/drawing/2014/main" id="{A6CC6D69-BBD8-44CF-D6A8-D4723057FA9B}"/>
                    </a:ext>
                  </a:extLst>
                </p:cNvPr>
                <p:cNvSpPr/>
                <p:nvPr/>
              </p:nvSpPr>
              <p:spPr>
                <a:xfrm>
                  <a:off x="2889497" y="2305324"/>
                  <a:ext cx="1368300" cy="527307"/>
                </a:xfrm>
                <a:prstGeom prst="roundRect">
                  <a:avLst/>
                </a:prstGeom>
                <a:solidFill>
                  <a:schemeClr val="lt1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rPr lang="en" sz="1200">
                      <a:solidFill>
                        <a:schemeClr val="dk1"/>
                      </a:solidFill>
                      <a:latin typeface="Fira Sans"/>
                      <a:ea typeface="Fira Sans"/>
                      <a:cs typeface="Fira Sans"/>
                      <a:sym typeface="Fira Sans"/>
                    </a:rPr>
                    <a:t>-Review 1 poster</a:t>
                  </a:r>
                </a:p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rPr lang="en" sz="1200">
                      <a:solidFill>
                        <a:schemeClr val="dk1"/>
                      </a:solidFill>
                      <a:latin typeface="Fira Sans"/>
                      <a:ea typeface="Fira Sans"/>
                      <a:cs typeface="Fira Sans"/>
                      <a:sym typeface="Fira Sans"/>
                    </a:rPr>
                    <a:t>-Ask questions to the author</a:t>
                  </a:r>
                  <a:endParaRPr sz="1200">
                    <a:solidFill>
                      <a:schemeClr val="dk1"/>
                    </a:solidFill>
                    <a:latin typeface="Fira Sans"/>
                    <a:ea typeface="Fira Sans"/>
                    <a:cs typeface="Fira Sans"/>
                    <a:sym typeface="Fira Sans"/>
                  </a:endParaRPr>
                </a:p>
              </p:txBody>
            </p:sp>
            <p:sp>
              <p:nvSpPr>
                <p:cNvPr id="50" name="Google Shape;1830;p34">
                  <a:extLst>
                    <a:ext uri="{FF2B5EF4-FFF2-40B4-BE49-F238E27FC236}">
                      <a16:creationId xmlns:a16="http://schemas.microsoft.com/office/drawing/2014/main" id="{3EAAC0CE-5740-3884-3129-CB31CB333E33}"/>
                    </a:ext>
                  </a:extLst>
                </p:cNvPr>
                <p:cNvSpPr/>
                <p:nvPr/>
              </p:nvSpPr>
              <p:spPr>
                <a:xfrm>
                  <a:off x="2889497" y="2934488"/>
                  <a:ext cx="1368300" cy="289200"/>
                </a:xfrm>
                <a:prstGeom prst="roundRect">
                  <a:avLst>
                    <a:gd name="adj" fmla="val 50000"/>
                  </a:avLst>
                </a:prstGeom>
                <a:solidFill>
                  <a:schemeClr val="lt1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rPr lang="en" sz="1200">
                      <a:solidFill>
                        <a:schemeClr val="dk1"/>
                      </a:solidFill>
                      <a:latin typeface="Fira Sans"/>
                      <a:ea typeface="Fira Sans"/>
                      <a:cs typeface="Fira Sans"/>
                      <a:sym typeface="Fira Sans"/>
                    </a:rPr>
                    <a:t>And/Or</a:t>
                  </a:r>
                  <a:endParaRPr sz="1200">
                    <a:solidFill>
                      <a:schemeClr val="dk1"/>
                    </a:solidFill>
                    <a:latin typeface="Fira Sans"/>
                    <a:ea typeface="Fira Sans"/>
                    <a:cs typeface="Fira Sans"/>
                    <a:sym typeface="Fira Sans"/>
                  </a:endParaRPr>
                </a:p>
              </p:txBody>
            </p:sp>
            <p:sp>
              <p:nvSpPr>
                <p:cNvPr id="51" name="Google Shape;1831;p34">
                  <a:extLst>
                    <a:ext uri="{FF2B5EF4-FFF2-40B4-BE49-F238E27FC236}">
                      <a16:creationId xmlns:a16="http://schemas.microsoft.com/office/drawing/2014/main" id="{5F100732-5AF5-F7EE-6D76-5608BB72C56A}"/>
                    </a:ext>
                  </a:extLst>
                </p:cNvPr>
                <p:cNvSpPr/>
                <p:nvPr/>
              </p:nvSpPr>
              <p:spPr>
                <a:xfrm>
                  <a:off x="2889497" y="3503920"/>
                  <a:ext cx="1368300" cy="529068"/>
                </a:xfrm>
                <a:prstGeom prst="roundRect">
                  <a:avLst/>
                </a:prstGeom>
                <a:solidFill>
                  <a:schemeClr val="lt1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rPr lang="en" sz="1200">
                      <a:solidFill>
                        <a:schemeClr val="dk1"/>
                      </a:solidFill>
                      <a:latin typeface="Fira Sans"/>
                      <a:ea typeface="Fira Sans"/>
                      <a:cs typeface="Fira Sans"/>
                      <a:sym typeface="Fira Sans"/>
                    </a:rPr>
                    <a:t>-Attend 1 presentation</a:t>
                  </a:r>
                </a:p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rPr lang="en" sz="1200">
                      <a:solidFill>
                        <a:schemeClr val="dk1"/>
                      </a:solidFill>
                      <a:latin typeface="Fira Sans"/>
                      <a:sym typeface="Fira Sans"/>
                    </a:rPr>
                    <a:t>-Ask questions to the presenter</a:t>
                  </a:r>
                  <a:endParaRPr/>
                </a:p>
              </p:txBody>
            </p:sp>
          </p:grpSp>
          <p:sp>
            <p:nvSpPr>
              <p:cNvPr id="31" name="Google Shape;1842;p34">
                <a:extLst>
                  <a:ext uri="{FF2B5EF4-FFF2-40B4-BE49-F238E27FC236}">
                    <a16:creationId xmlns:a16="http://schemas.microsoft.com/office/drawing/2014/main" id="{8E317151-212D-04A3-0ED3-CF0685FC828C}"/>
                  </a:ext>
                </a:extLst>
              </p:cNvPr>
              <p:cNvSpPr txBox="1"/>
              <p:nvPr/>
            </p:nvSpPr>
            <p:spPr>
              <a:xfrm>
                <a:off x="3340102" y="4288163"/>
                <a:ext cx="515400" cy="3918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en" sz="1700">
                    <a:latin typeface="Fira Sans Extra Condensed Medium"/>
                    <a:ea typeface="Fira Sans Extra Condensed Medium"/>
                    <a:cs typeface="Fira Sans Extra Condensed Medium"/>
                    <a:sym typeface="Fira Sans Extra Condensed Medium"/>
                  </a:rPr>
                  <a:t>02</a:t>
                </a:r>
                <a:endParaRPr sz="1700">
                  <a:latin typeface="Fira Sans Extra Condensed Medium"/>
                  <a:ea typeface="Fira Sans Extra Condensed Medium"/>
                  <a:cs typeface="Fira Sans Extra Condensed Medium"/>
                  <a:sym typeface="Fira Sans Extra Condensed Medium"/>
                </a:endParaRPr>
              </a:p>
            </p:txBody>
          </p:sp>
        </p:grpSp>
        <p:pic>
          <p:nvPicPr>
            <p:cNvPr id="98" name="Graphic 97" descr="Classroom with solid fill">
              <a:extLst>
                <a:ext uri="{FF2B5EF4-FFF2-40B4-BE49-F238E27FC236}">
                  <a16:creationId xmlns:a16="http://schemas.microsoft.com/office/drawing/2014/main" id="{DC3A042F-C936-1646-0374-B3139EB204C9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4580127" y="1327497"/>
              <a:ext cx="1033609" cy="1033609"/>
            </a:xfrm>
            <a:prstGeom prst="rect">
              <a:avLst/>
            </a:prstGeom>
          </p:spPr>
        </p:pic>
      </p:grpSp>
      <p:grpSp>
        <p:nvGrpSpPr>
          <p:cNvPr id="33" name="Group 32">
            <a:extLst>
              <a:ext uri="{FF2B5EF4-FFF2-40B4-BE49-F238E27FC236}">
                <a16:creationId xmlns:a16="http://schemas.microsoft.com/office/drawing/2014/main" id="{3203D389-E181-5D67-C261-9ECED21C99CA}"/>
              </a:ext>
            </a:extLst>
          </p:cNvPr>
          <p:cNvGrpSpPr/>
          <p:nvPr/>
        </p:nvGrpSpPr>
        <p:grpSpPr>
          <a:xfrm>
            <a:off x="9050116" y="1233149"/>
            <a:ext cx="2996016" cy="4511512"/>
            <a:chOff x="9050116" y="1233149"/>
            <a:chExt cx="2996016" cy="4511512"/>
          </a:xfrm>
        </p:grpSpPr>
        <p:grpSp>
          <p:nvGrpSpPr>
            <p:cNvPr id="76" name="Google Shape;1865;p34">
              <a:extLst>
                <a:ext uri="{FF2B5EF4-FFF2-40B4-BE49-F238E27FC236}">
                  <a16:creationId xmlns:a16="http://schemas.microsoft.com/office/drawing/2014/main" id="{BC56D21A-BDD5-360E-04CD-31876A8F26CC}"/>
                </a:ext>
              </a:extLst>
            </p:cNvPr>
            <p:cNvGrpSpPr/>
            <p:nvPr/>
          </p:nvGrpSpPr>
          <p:grpSpPr>
            <a:xfrm>
              <a:off x="9050116" y="1233149"/>
              <a:ext cx="2503544" cy="4511512"/>
              <a:chOff x="6536940" y="1238900"/>
              <a:chExt cx="1855920" cy="3513975"/>
            </a:xfrm>
          </p:grpSpPr>
          <p:sp>
            <p:nvSpPr>
              <p:cNvPr id="77" name="Google Shape;1866;p34">
                <a:extLst>
                  <a:ext uri="{FF2B5EF4-FFF2-40B4-BE49-F238E27FC236}">
                    <a16:creationId xmlns:a16="http://schemas.microsoft.com/office/drawing/2014/main" id="{B4008D4E-28B2-FAC3-044E-1FB12D9CA3E1}"/>
                  </a:ext>
                </a:extLst>
              </p:cNvPr>
              <p:cNvSpPr/>
              <p:nvPr/>
            </p:nvSpPr>
            <p:spPr>
              <a:xfrm flipH="1">
                <a:off x="6536940" y="1238900"/>
                <a:ext cx="1855920" cy="3390987"/>
              </a:xfrm>
              <a:custGeom>
                <a:avLst/>
                <a:gdLst/>
                <a:ahLst/>
                <a:cxnLst/>
                <a:rect l="l" t="t" r="r" b="b"/>
                <a:pathLst>
                  <a:path w="48347" h="131154" extrusionOk="0">
                    <a:moveTo>
                      <a:pt x="21931" y="0"/>
                    </a:moveTo>
                    <a:cubicBezTo>
                      <a:pt x="9826" y="0"/>
                      <a:pt x="1" y="8246"/>
                      <a:pt x="1" y="18472"/>
                    </a:cubicBezTo>
                    <a:lnTo>
                      <a:pt x="1" y="123635"/>
                    </a:lnTo>
                    <a:cubicBezTo>
                      <a:pt x="1" y="127821"/>
                      <a:pt x="3986" y="131154"/>
                      <a:pt x="8873" y="131154"/>
                    </a:cubicBezTo>
                    <a:lnTo>
                      <a:pt x="48347" y="131154"/>
                    </a:lnTo>
                    <a:lnTo>
                      <a:pt x="48347" y="124688"/>
                    </a:lnTo>
                    <a:cubicBezTo>
                      <a:pt x="46066" y="124688"/>
                      <a:pt x="44086" y="123234"/>
                      <a:pt x="43761" y="121354"/>
                    </a:cubicBezTo>
                    <a:lnTo>
                      <a:pt x="43761" y="18472"/>
                    </a:lnTo>
                    <a:cubicBezTo>
                      <a:pt x="43761" y="8246"/>
                      <a:pt x="33936" y="0"/>
                      <a:pt x="21931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8" name="Google Shape;1867;p34">
                <a:extLst>
                  <a:ext uri="{FF2B5EF4-FFF2-40B4-BE49-F238E27FC236}">
                    <a16:creationId xmlns:a16="http://schemas.microsoft.com/office/drawing/2014/main" id="{2A45FBD6-E17A-D9C2-D9CC-193861C85CD7}"/>
                  </a:ext>
                </a:extLst>
              </p:cNvPr>
              <p:cNvSpPr/>
              <p:nvPr/>
            </p:nvSpPr>
            <p:spPr>
              <a:xfrm>
                <a:off x="6779215" y="2450200"/>
                <a:ext cx="527582" cy="2122850"/>
              </a:xfrm>
              <a:custGeom>
                <a:avLst/>
                <a:gdLst/>
                <a:ahLst/>
                <a:cxnLst/>
                <a:rect l="l" t="t" r="r" b="b"/>
                <a:pathLst>
                  <a:path w="19098" h="84914" extrusionOk="0">
                    <a:moveTo>
                      <a:pt x="0" y="0"/>
                    </a:moveTo>
                    <a:lnTo>
                      <a:pt x="0" y="77795"/>
                    </a:lnTo>
                    <a:cubicBezTo>
                      <a:pt x="0" y="81780"/>
                      <a:pt x="3133" y="84913"/>
                      <a:pt x="7093" y="84913"/>
                    </a:cubicBezTo>
                    <a:lnTo>
                      <a:pt x="19098" y="84913"/>
                    </a:lnTo>
                    <a:lnTo>
                      <a:pt x="19098" y="84587"/>
                    </a:lnTo>
                    <a:lnTo>
                      <a:pt x="7093" y="84587"/>
                    </a:lnTo>
                    <a:cubicBezTo>
                      <a:pt x="5213" y="84587"/>
                      <a:pt x="3534" y="83861"/>
                      <a:pt x="2281" y="82607"/>
                    </a:cubicBezTo>
                    <a:cubicBezTo>
                      <a:pt x="1028" y="81354"/>
                      <a:pt x="301" y="79675"/>
                      <a:pt x="301" y="77795"/>
                    </a:cubicBezTo>
                    <a:lnTo>
                      <a:pt x="301" y="0"/>
                    </a:ln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9" name="Google Shape;1868;p34">
                <a:extLst>
                  <a:ext uri="{FF2B5EF4-FFF2-40B4-BE49-F238E27FC236}">
                    <a16:creationId xmlns:a16="http://schemas.microsoft.com/office/drawing/2014/main" id="{DFA2FA7A-98F4-DA55-4F08-F79C28CB80B8}"/>
                  </a:ext>
                </a:extLst>
              </p:cNvPr>
              <p:cNvSpPr/>
              <p:nvPr/>
            </p:nvSpPr>
            <p:spPr>
              <a:xfrm>
                <a:off x="6700890" y="3718168"/>
                <a:ext cx="161675" cy="162300"/>
              </a:xfrm>
              <a:custGeom>
                <a:avLst/>
                <a:gdLst/>
                <a:ahLst/>
                <a:cxnLst/>
                <a:rect l="l" t="t" r="r" b="b"/>
                <a:pathLst>
                  <a:path w="6467" h="6492" extrusionOk="0">
                    <a:moveTo>
                      <a:pt x="3233" y="0"/>
                    </a:moveTo>
                    <a:cubicBezTo>
                      <a:pt x="1454" y="0"/>
                      <a:pt x="0" y="1479"/>
                      <a:pt x="0" y="3234"/>
                    </a:cubicBezTo>
                    <a:cubicBezTo>
                      <a:pt x="0" y="5013"/>
                      <a:pt x="1454" y="6492"/>
                      <a:pt x="3233" y="6492"/>
                    </a:cubicBezTo>
                    <a:cubicBezTo>
                      <a:pt x="5013" y="6492"/>
                      <a:pt x="6466" y="5013"/>
                      <a:pt x="6466" y="3234"/>
                    </a:cubicBezTo>
                    <a:cubicBezTo>
                      <a:pt x="6466" y="1479"/>
                      <a:pt x="5013" y="0"/>
                      <a:pt x="3233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0" name="Google Shape;1869;p34">
                <a:extLst>
                  <a:ext uri="{FF2B5EF4-FFF2-40B4-BE49-F238E27FC236}">
                    <a16:creationId xmlns:a16="http://schemas.microsoft.com/office/drawing/2014/main" id="{63C48420-6906-6E89-5306-CB36A5E0524E}"/>
                  </a:ext>
                </a:extLst>
              </p:cNvPr>
              <p:cNvSpPr/>
              <p:nvPr/>
            </p:nvSpPr>
            <p:spPr>
              <a:xfrm>
                <a:off x="6685215" y="3702489"/>
                <a:ext cx="193000" cy="193650"/>
              </a:xfrm>
              <a:custGeom>
                <a:avLst/>
                <a:gdLst/>
                <a:ahLst/>
                <a:cxnLst/>
                <a:rect l="l" t="t" r="r" b="b"/>
                <a:pathLst>
                  <a:path w="7720" h="7746" extrusionOk="0">
                    <a:moveTo>
                      <a:pt x="3860" y="1254"/>
                    </a:moveTo>
                    <a:cubicBezTo>
                      <a:pt x="4587" y="1254"/>
                      <a:pt x="5214" y="1580"/>
                      <a:pt x="5740" y="1981"/>
                    </a:cubicBezTo>
                    <a:cubicBezTo>
                      <a:pt x="6166" y="2507"/>
                      <a:pt x="6467" y="3134"/>
                      <a:pt x="6467" y="3861"/>
                    </a:cubicBezTo>
                    <a:cubicBezTo>
                      <a:pt x="6467" y="4612"/>
                      <a:pt x="6166" y="5239"/>
                      <a:pt x="5740" y="5640"/>
                    </a:cubicBezTo>
                    <a:cubicBezTo>
                      <a:pt x="5214" y="6166"/>
                      <a:pt x="4587" y="6492"/>
                      <a:pt x="3860" y="6492"/>
                    </a:cubicBezTo>
                    <a:cubicBezTo>
                      <a:pt x="3134" y="6492"/>
                      <a:pt x="2507" y="6166"/>
                      <a:pt x="2081" y="5640"/>
                    </a:cubicBezTo>
                    <a:cubicBezTo>
                      <a:pt x="1555" y="5239"/>
                      <a:pt x="1254" y="4612"/>
                      <a:pt x="1254" y="3861"/>
                    </a:cubicBezTo>
                    <a:cubicBezTo>
                      <a:pt x="1254" y="3134"/>
                      <a:pt x="1555" y="2507"/>
                      <a:pt x="2081" y="1981"/>
                    </a:cubicBezTo>
                    <a:cubicBezTo>
                      <a:pt x="2507" y="1580"/>
                      <a:pt x="3134" y="1254"/>
                      <a:pt x="3860" y="1254"/>
                    </a:cubicBezTo>
                    <a:close/>
                    <a:moveTo>
                      <a:pt x="3860" y="1"/>
                    </a:moveTo>
                    <a:cubicBezTo>
                      <a:pt x="1780" y="1"/>
                      <a:pt x="1" y="1780"/>
                      <a:pt x="1" y="3861"/>
                    </a:cubicBezTo>
                    <a:cubicBezTo>
                      <a:pt x="1" y="5966"/>
                      <a:pt x="1780" y="7745"/>
                      <a:pt x="3860" y="7745"/>
                    </a:cubicBezTo>
                    <a:cubicBezTo>
                      <a:pt x="6041" y="7745"/>
                      <a:pt x="7720" y="5966"/>
                      <a:pt x="7720" y="3861"/>
                    </a:cubicBezTo>
                    <a:cubicBezTo>
                      <a:pt x="7720" y="1780"/>
                      <a:pt x="6041" y="1"/>
                      <a:pt x="3860" y="1"/>
                    </a:cubicBezTo>
                    <a:close/>
                  </a:path>
                </a:pathLst>
              </a:custGeom>
              <a:solidFill>
                <a:srgbClr val="4D83AB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3" name="Google Shape;1872;p34">
                <a:extLst>
                  <a:ext uri="{FF2B5EF4-FFF2-40B4-BE49-F238E27FC236}">
                    <a16:creationId xmlns:a16="http://schemas.microsoft.com/office/drawing/2014/main" id="{BCF7CC74-A20E-755D-D022-35136CD40D97}"/>
                  </a:ext>
                </a:extLst>
              </p:cNvPr>
              <p:cNvSpPr/>
              <p:nvPr/>
            </p:nvSpPr>
            <p:spPr>
              <a:xfrm>
                <a:off x="6700890" y="2371875"/>
                <a:ext cx="161675" cy="159175"/>
              </a:xfrm>
              <a:custGeom>
                <a:avLst/>
                <a:gdLst/>
                <a:ahLst/>
                <a:cxnLst/>
                <a:rect l="l" t="t" r="r" b="b"/>
                <a:pathLst>
                  <a:path w="6467" h="6367" extrusionOk="0">
                    <a:moveTo>
                      <a:pt x="3233" y="1"/>
                    </a:moveTo>
                    <a:cubicBezTo>
                      <a:pt x="1454" y="1"/>
                      <a:pt x="0" y="1354"/>
                      <a:pt x="0" y="3133"/>
                    </a:cubicBezTo>
                    <a:cubicBezTo>
                      <a:pt x="0" y="4913"/>
                      <a:pt x="1454" y="6367"/>
                      <a:pt x="3233" y="6367"/>
                    </a:cubicBezTo>
                    <a:cubicBezTo>
                      <a:pt x="5013" y="6367"/>
                      <a:pt x="6466" y="4913"/>
                      <a:pt x="6466" y="3133"/>
                    </a:cubicBezTo>
                    <a:cubicBezTo>
                      <a:pt x="6466" y="1354"/>
                      <a:pt x="5013" y="1"/>
                      <a:pt x="3233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4" name="Google Shape;1873;p34">
                <a:extLst>
                  <a:ext uri="{FF2B5EF4-FFF2-40B4-BE49-F238E27FC236}">
                    <a16:creationId xmlns:a16="http://schemas.microsoft.com/office/drawing/2014/main" id="{D9A89F07-3F7F-24ED-E6FB-61081B3C8D07}"/>
                  </a:ext>
                </a:extLst>
              </p:cNvPr>
              <p:cNvSpPr/>
              <p:nvPr/>
            </p:nvSpPr>
            <p:spPr>
              <a:xfrm>
                <a:off x="6685215" y="2356200"/>
                <a:ext cx="193000" cy="190525"/>
              </a:xfrm>
              <a:custGeom>
                <a:avLst/>
                <a:gdLst/>
                <a:ahLst/>
                <a:cxnLst/>
                <a:rect l="l" t="t" r="r" b="b"/>
                <a:pathLst>
                  <a:path w="7720" h="7621" extrusionOk="0">
                    <a:moveTo>
                      <a:pt x="3860" y="1254"/>
                    </a:moveTo>
                    <a:cubicBezTo>
                      <a:pt x="4587" y="1254"/>
                      <a:pt x="5214" y="1455"/>
                      <a:pt x="5740" y="1981"/>
                    </a:cubicBezTo>
                    <a:cubicBezTo>
                      <a:pt x="6166" y="2407"/>
                      <a:pt x="6467" y="3034"/>
                      <a:pt x="6467" y="3760"/>
                    </a:cubicBezTo>
                    <a:cubicBezTo>
                      <a:pt x="6467" y="4487"/>
                      <a:pt x="6166" y="5114"/>
                      <a:pt x="5740" y="5640"/>
                    </a:cubicBezTo>
                    <a:cubicBezTo>
                      <a:pt x="5214" y="6066"/>
                      <a:pt x="4587" y="6367"/>
                      <a:pt x="3860" y="6367"/>
                    </a:cubicBezTo>
                    <a:cubicBezTo>
                      <a:pt x="3134" y="6367"/>
                      <a:pt x="2507" y="6066"/>
                      <a:pt x="2081" y="5640"/>
                    </a:cubicBezTo>
                    <a:cubicBezTo>
                      <a:pt x="1555" y="5114"/>
                      <a:pt x="1254" y="4487"/>
                      <a:pt x="1254" y="3760"/>
                    </a:cubicBezTo>
                    <a:cubicBezTo>
                      <a:pt x="1254" y="3034"/>
                      <a:pt x="1555" y="2407"/>
                      <a:pt x="2081" y="1981"/>
                    </a:cubicBezTo>
                    <a:cubicBezTo>
                      <a:pt x="2507" y="1455"/>
                      <a:pt x="3134" y="1254"/>
                      <a:pt x="3860" y="1254"/>
                    </a:cubicBezTo>
                    <a:close/>
                    <a:moveTo>
                      <a:pt x="3860" y="1"/>
                    </a:moveTo>
                    <a:cubicBezTo>
                      <a:pt x="1780" y="1"/>
                      <a:pt x="1" y="1680"/>
                      <a:pt x="1" y="3760"/>
                    </a:cubicBezTo>
                    <a:cubicBezTo>
                      <a:pt x="1" y="5966"/>
                      <a:pt x="1780" y="7620"/>
                      <a:pt x="3860" y="7620"/>
                    </a:cubicBezTo>
                    <a:cubicBezTo>
                      <a:pt x="6041" y="7620"/>
                      <a:pt x="7720" y="5966"/>
                      <a:pt x="7720" y="3760"/>
                    </a:cubicBezTo>
                    <a:cubicBezTo>
                      <a:pt x="7720" y="1680"/>
                      <a:pt x="6041" y="1"/>
                      <a:pt x="3860" y="1"/>
                    </a:cubicBezTo>
                    <a:close/>
                  </a:path>
                </a:pathLst>
              </a:custGeom>
              <a:solidFill>
                <a:srgbClr val="4D83AB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grpSp>
            <p:nvGrpSpPr>
              <p:cNvPr id="85" name="Google Shape;1874;p34">
                <a:extLst>
                  <a:ext uri="{FF2B5EF4-FFF2-40B4-BE49-F238E27FC236}">
                    <a16:creationId xmlns:a16="http://schemas.microsoft.com/office/drawing/2014/main" id="{45F93744-F76F-9F7E-50F4-1D54CC89ED45}"/>
                  </a:ext>
                </a:extLst>
              </p:cNvPr>
              <p:cNvGrpSpPr/>
              <p:nvPr/>
            </p:nvGrpSpPr>
            <p:grpSpPr>
              <a:xfrm>
                <a:off x="7280615" y="4215250"/>
                <a:ext cx="540125" cy="537625"/>
                <a:chOff x="2350750" y="4215250"/>
                <a:chExt cx="540125" cy="537625"/>
              </a:xfrm>
            </p:grpSpPr>
            <p:sp>
              <p:nvSpPr>
                <p:cNvPr id="93" name="Google Shape;1875;p34">
                  <a:extLst>
                    <a:ext uri="{FF2B5EF4-FFF2-40B4-BE49-F238E27FC236}">
                      <a16:creationId xmlns:a16="http://schemas.microsoft.com/office/drawing/2014/main" id="{C67BBD9C-4E03-2E74-A899-BA475E014ACD}"/>
                    </a:ext>
                  </a:extLst>
                </p:cNvPr>
                <p:cNvSpPr/>
                <p:nvPr/>
              </p:nvSpPr>
              <p:spPr>
                <a:xfrm>
                  <a:off x="2352375" y="4235925"/>
                  <a:ext cx="498775" cy="49627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9951" h="19851" extrusionOk="0">
                      <a:moveTo>
                        <a:pt x="10026" y="0"/>
                      </a:moveTo>
                      <a:cubicBezTo>
                        <a:pt x="4487" y="0"/>
                        <a:pt x="1" y="4487"/>
                        <a:pt x="1" y="9925"/>
                      </a:cubicBezTo>
                      <a:cubicBezTo>
                        <a:pt x="1" y="15464"/>
                        <a:pt x="4487" y="19850"/>
                        <a:pt x="10026" y="19850"/>
                      </a:cubicBezTo>
                      <a:cubicBezTo>
                        <a:pt x="15464" y="19850"/>
                        <a:pt x="19951" y="15464"/>
                        <a:pt x="19951" y="9925"/>
                      </a:cubicBezTo>
                      <a:cubicBezTo>
                        <a:pt x="19951" y="4487"/>
                        <a:pt x="15464" y="0"/>
                        <a:pt x="10026" y="0"/>
                      </a:cubicBezTo>
                      <a:close/>
                    </a:path>
                  </a:pathLst>
                </a:custGeom>
                <a:solidFill>
                  <a:schemeClr val="lt1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94" name="Google Shape;1876;p34">
                  <a:extLst>
                    <a:ext uri="{FF2B5EF4-FFF2-40B4-BE49-F238E27FC236}">
                      <a16:creationId xmlns:a16="http://schemas.microsoft.com/office/drawing/2014/main" id="{4C4DFB80-B755-7CCA-F460-79CEC6A6717C}"/>
                    </a:ext>
                  </a:extLst>
                </p:cNvPr>
                <p:cNvSpPr/>
                <p:nvPr/>
              </p:nvSpPr>
              <p:spPr>
                <a:xfrm>
                  <a:off x="2350750" y="4215250"/>
                  <a:ext cx="540125" cy="5376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1605" h="21505" extrusionOk="0">
                      <a:moveTo>
                        <a:pt x="10853" y="1654"/>
                      </a:moveTo>
                      <a:cubicBezTo>
                        <a:pt x="13359" y="1654"/>
                        <a:pt x="15565" y="2707"/>
                        <a:pt x="17219" y="4286"/>
                      </a:cubicBezTo>
                      <a:cubicBezTo>
                        <a:pt x="18898" y="5940"/>
                        <a:pt x="19951" y="8246"/>
                        <a:pt x="19951" y="10752"/>
                      </a:cubicBezTo>
                      <a:cubicBezTo>
                        <a:pt x="19951" y="13259"/>
                        <a:pt x="18898" y="15564"/>
                        <a:pt x="17219" y="17218"/>
                      </a:cubicBezTo>
                      <a:cubicBezTo>
                        <a:pt x="15565" y="18898"/>
                        <a:pt x="13359" y="19825"/>
                        <a:pt x="10853" y="19825"/>
                      </a:cubicBezTo>
                      <a:cubicBezTo>
                        <a:pt x="8246" y="19825"/>
                        <a:pt x="6066" y="18898"/>
                        <a:pt x="4387" y="17218"/>
                      </a:cubicBezTo>
                      <a:cubicBezTo>
                        <a:pt x="2707" y="15564"/>
                        <a:pt x="1680" y="13259"/>
                        <a:pt x="1680" y="10752"/>
                      </a:cubicBezTo>
                      <a:cubicBezTo>
                        <a:pt x="1680" y="8246"/>
                        <a:pt x="2707" y="5940"/>
                        <a:pt x="4387" y="4286"/>
                      </a:cubicBezTo>
                      <a:cubicBezTo>
                        <a:pt x="6066" y="2707"/>
                        <a:pt x="8246" y="1654"/>
                        <a:pt x="10853" y="1654"/>
                      </a:cubicBezTo>
                      <a:close/>
                      <a:moveTo>
                        <a:pt x="10853" y="0"/>
                      </a:moveTo>
                      <a:cubicBezTo>
                        <a:pt x="4913" y="0"/>
                        <a:pt x="1" y="4787"/>
                        <a:pt x="1" y="10752"/>
                      </a:cubicBezTo>
                      <a:cubicBezTo>
                        <a:pt x="1" y="16692"/>
                        <a:pt x="4913" y="21504"/>
                        <a:pt x="10853" y="21504"/>
                      </a:cubicBezTo>
                      <a:cubicBezTo>
                        <a:pt x="16818" y="21504"/>
                        <a:pt x="21605" y="16692"/>
                        <a:pt x="21605" y="10752"/>
                      </a:cubicBezTo>
                      <a:cubicBezTo>
                        <a:pt x="21605" y="4787"/>
                        <a:pt x="16818" y="0"/>
                        <a:pt x="10853" y="0"/>
                      </a:cubicBezTo>
                      <a:close/>
                    </a:path>
                  </a:pathLst>
                </a:custGeom>
                <a:solidFill>
                  <a:schemeClr val="accent6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sp>
            <p:nvSpPr>
              <p:cNvPr id="86" name="Google Shape;1877;p34">
                <a:extLst>
                  <a:ext uri="{FF2B5EF4-FFF2-40B4-BE49-F238E27FC236}">
                    <a16:creationId xmlns:a16="http://schemas.microsoft.com/office/drawing/2014/main" id="{8040D55C-D932-B5B1-09AC-4B874EC6ADEE}"/>
                  </a:ext>
                </a:extLst>
              </p:cNvPr>
              <p:cNvSpPr/>
              <p:nvPr/>
            </p:nvSpPr>
            <p:spPr>
              <a:xfrm>
                <a:off x="6924011" y="2305325"/>
                <a:ext cx="1368300" cy="1121366"/>
              </a:xfrm>
              <a:prstGeom prst="roundRect">
                <a:avLst>
                  <a:gd name="adj" fmla="val 12042"/>
                </a:avLst>
              </a:pr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en" sz="1200">
                    <a:solidFill>
                      <a:schemeClr val="dk1"/>
                    </a:solidFill>
                    <a:latin typeface="Fira Sans"/>
                    <a:ea typeface="Fira Sans"/>
                    <a:cs typeface="Fira Sans"/>
                    <a:sym typeface="Fira Sans"/>
                  </a:rPr>
                  <a:t>- Add your reflection to the E-Portfolio (see next slide for an example)</a:t>
                </a:r>
              </a:p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en" sz="1200">
                    <a:solidFill>
                      <a:schemeClr val="dk1"/>
                    </a:solidFill>
                    <a:latin typeface="Fira Sans"/>
                    <a:ea typeface="Fira Sans"/>
                    <a:cs typeface="Fira Sans"/>
                    <a:sym typeface="Fira Sans"/>
                  </a:rPr>
                  <a:t>- Add element(s) to your Reference List</a:t>
                </a:r>
                <a:endParaRPr sz="1200">
                  <a:solidFill>
                    <a:schemeClr val="dk1"/>
                  </a:solidFill>
                  <a:latin typeface="Fira Sans"/>
                  <a:ea typeface="Fira Sans"/>
                  <a:cs typeface="Fira Sans"/>
                  <a:sym typeface="Fira Sans"/>
                </a:endParaRPr>
              </a:p>
            </p:txBody>
          </p:sp>
          <p:sp>
            <p:nvSpPr>
              <p:cNvPr id="88" name="Google Shape;1879;p34">
                <a:extLst>
                  <a:ext uri="{FF2B5EF4-FFF2-40B4-BE49-F238E27FC236}">
                    <a16:creationId xmlns:a16="http://schemas.microsoft.com/office/drawing/2014/main" id="{F164550F-A9DE-DDA2-F470-1B004605731D}"/>
                  </a:ext>
                </a:extLst>
              </p:cNvPr>
              <p:cNvSpPr/>
              <p:nvPr/>
            </p:nvSpPr>
            <p:spPr>
              <a:xfrm>
                <a:off x="6924011" y="3597662"/>
                <a:ext cx="1368300" cy="386487"/>
              </a:xfrm>
              <a:prstGeom prst="roundRect">
                <a:avLst/>
              </a:pr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en" sz="1200">
                    <a:solidFill>
                      <a:schemeClr val="dk1"/>
                    </a:solidFill>
                    <a:latin typeface="Fira Sans"/>
                    <a:ea typeface="Fira Sans"/>
                    <a:cs typeface="Fira Sans"/>
                    <a:sym typeface="Fira Sans"/>
                  </a:rPr>
                  <a:t>Submit before May 15, 3pm</a:t>
                </a:r>
                <a:endParaRPr/>
              </a:p>
            </p:txBody>
          </p:sp>
          <p:sp>
            <p:nvSpPr>
              <p:cNvPr id="90" name="Google Shape;1883;p34">
                <a:extLst>
                  <a:ext uri="{FF2B5EF4-FFF2-40B4-BE49-F238E27FC236}">
                    <a16:creationId xmlns:a16="http://schemas.microsoft.com/office/drawing/2014/main" id="{83C9D7ED-B0D1-01EB-C960-952E7AEFA63C}"/>
                  </a:ext>
                </a:extLst>
              </p:cNvPr>
              <p:cNvSpPr txBox="1"/>
              <p:nvPr/>
            </p:nvSpPr>
            <p:spPr>
              <a:xfrm>
                <a:off x="7292977" y="4288163"/>
                <a:ext cx="515400" cy="3918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en" sz="1700">
                    <a:latin typeface="Fira Sans Extra Condensed Medium"/>
                    <a:ea typeface="Fira Sans Extra Condensed Medium"/>
                    <a:cs typeface="Fira Sans Extra Condensed Medium"/>
                    <a:sym typeface="Fira Sans Extra Condensed Medium"/>
                  </a:rPr>
                  <a:t>04</a:t>
                </a:r>
                <a:endParaRPr sz="1700">
                  <a:latin typeface="Fira Sans Extra Condensed Medium"/>
                  <a:ea typeface="Fira Sans Extra Condensed Medium"/>
                  <a:cs typeface="Fira Sans Extra Condensed Medium"/>
                  <a:sym typeface="Fira Sans Extra Condensed Medium"/>
                </a:endParaRPr>
              </a:p>
            </p:txBody>
          </p:sp>
        </p:grpSp>
        <p:pic>
          <p:nvPicPr>
            <p:cNvPr id="100" name="Graphic 99" descr="Work from home desk with solid fill">
              <a:extLst>
                <a:ext uri="{FF2B5EF4-FFF2-40B4-BE49-F238E27FC236}">
                  <a16:creationId xmlns:a16="http://schemas.microsoft.com/office/drawing/2014/main" id="{7C786129-FF00-D194-EE60-23375934EC22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>
              <a:off x="9880588" y="1387101"/>
              <a:ext cx="1092212" cy="1092212"/>
            </a:xfrm>
            <a:prstGeom prst="rect">
              <a:avLst/>
            </a:prstGeom>
          </p:spPr>
        </p:pic>
        <p:pic>
          <p:nvPicPr>
            <p:cNvPr id="1026" name="Picture 2" descr="Cite Them Right is now available again using the links on Library Search or  Find Databases. We are working on getting access restored via web searches">
              <a:extLst>
                <a:ext uri="{FF2B5EF4-FFF2-40B4-BE49-F238E27FC236}">
                  <a16:creationId xmlns:a16="http://schemas.microsoft.com/office/drawing/2014/main" id="{4C389E61-49DA-BE7F-E218-76A1ABF30886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272502" y="3423588"/>
              <a:ext cx="773630" cy="773630"/>
            </a:xfrm>
            <a:prstGeom prst="rect">
              <a:avLst/>
            </a:prstGeom>
            <a:noFill/>
            <a:ln w="38100">
              <a:solidFill>
                <a:schemeClr val="accent4"/>
              </a:solidFill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320011305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210CCB-D347-BBB0-4500-400608B321F8}"/>
              </a:ext>
            </a:extLst>
          </p:cNvPr>
          <p:cNvSpPr txBox="1">
            <a:spLocks/>
          </p:cNvSpPr>
          <p:nvPr/>
        </p:nvSpPr>
        <p:spPr>
          <a:xfrm>
            <a:off x="838200" y="41293"/>
            <a:ext cx="10515600" cy="943904"/>
          </a:xfrm>
          <a:prstGeom prst="rect">
            <a:avLst/>
          </a:prstGeom>
        </p:spPr>
        <p:txBody>
          <a:bodyPr>
            <a:normAutofit fontScale="600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120000"/>
              </a:lnSpc>
            </a:pPr>
            <a:r>
              <a:rPr lang="cy-GB" b="1">
                <a:solidFill>
                  <a:schemeClr val="bg1"/>
                </a:solidFill>
                <a:latin typeface="AkzidenzGrotesk" panose="02000903050000020004" pitchFamily="2" charset="0"/>
              </a:rPr>
              <a:t>Sleid Enghraifft ar gyfer eich E-Bortffolio</a:t>
            </a:r>
          </a:p>
          <a:p>
            <a:pPr>
              <a:lnSpc>
                <a:spcPct val="120000"/>
              </a:lnSpc>
            </a:pPr>
            <a:r>
              <a:rPr lang="en-GB" b="1" i="1">
                <a:solidFill>
                  <a:schemeClr val="bg1"/>
                </a:solidFill>
                <a:latin typeface="AkzidenzGrotesk" panose="02000903050000020004" pitchFamily="2" charset="0"/>
              </a:rPr>
              <a:t>Sample Slide for your E-Portfolio</a:t>
            </a:r>
          </a:p>
        </p:txBody>
      </p:sp>
      <p:pic>
        <p:nvPicPr>
          <p:cNvPr id="4" name="Picture 3" descr="Colored and black and white photos of famous landmarks">
            <a:extLst>
              <a:ext uri="{FF2B5EF4-FFF2-40B4-BE49-F238E27FC236}">
                <a16:creationId xmlns:a16="http://schemas.microsoft.com/office/drawing/2014/main" id="{2AF396D2-F0F2-2B5F-8D6B-5C49B4D55B1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5833" y="1294171"/>
            <a:ext cx="4481169" cy="4115537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EA39D08-28B8-2854-8690-FA7BD8F3AF13}"/>
              </a:ext>
            </a:extLst>
          </p:cNvPr>
          <p:cNvSpPr txBox="1"/>
          <p:nvPr/>
        </p:nvSpPr>
        <p:spPr>
          <a:xfrm>
            <a:off x="5006872" y="2103272"/>
            <a:ext cx="2064647" cy="2585323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marL="270510" marR="157480" algn="just">
              <a:spcAft>
                <a:spcPts val="0"/>
              </a:spcAft>
            </a:pPr>
            <a:r>
              <a:rPr lang="en-GB" sz="1800" b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Your photo of the </a:t>
            </a:r>
            <a:r>
              <a:rPr lang="en-GB" sz="1800" b="1" u="sng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presentation</a:t>
            </a:r>
            <a:r>
              <a:rPr lang="en-GB" sz="1800" b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you attended and/or of the </a:t>
            </a:r>
            <a:r>
              <a:rPr lang="en-GB" sz="1800" b="1" u="sng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poster</a:t>
            </a:r>
            <a:r>
              <a:rPr lang="en-GB" sz="1800" b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you </a:t>
            </a:r>
            <a:r>
              <a:rPr lang="en-GB" b="1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reviewed/ enquired about</a:t>
            </a:r>
            <a:endParaRPr lang="en-GB" sz="2000"/>
          </a:p>
        </p:txBody>
      </p:sp>
      <p:pic>
        <p:nvPicPr>
          <p:cNvPr id="7" name="Graphic 6" descr="Arrow: Clockwise curve with solid fill">
            <a:extLst>
              <a:ext uri="{FF2B5EF4-FFF2-40B4-BE49-F238E27FC236}">
                <a16:creationId xmlns:a16="http://schemas.microsoft.com/office/drawing/2014/main" id="{E71ACAEE-9589-2E00-C671-91452B05F87B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 rot="5400000" flipV="1">
            <a:off x="4795193" y="1061884"/>
            <a:ext cx="1251646" cy="1251646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7112D6B6-5CF1-20A2-68FA-4EFE4B27158D}"/>
              </a:ext>
            </a:extLst>
          </p:cNvPr>
          <p:cNvSpPr txBox="1"/>
          <p:nvPr/>
        </p:nvSpPr>
        <p:spPr>
          <a:xfrm>
            <a:off x="7172667" y="981458"/>
            <a:ext cx="4614243" cy="4551952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marL="270510" marR="157480" algn="just">
              <a:lnSpc>
                <a:spcPct val="200000"/>
              </a:lnSpc>
              <a:spcAft>
                <a:spcPts val="0"/>
              </a:spcAft>
            </a:pPr>
            <a:r>
              <a:rPr lang="en-GB" sz="2800" b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Conference Reflection</a:t>
            </a:r>
            <a:endParaRPr lang="en-GB" sz="2000" b="1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270510" marR="157480" algn="just">
              <a:lnSpc>
                <a:spcPct val="200000"/>
              </a:lnSpc>
              <a:spcAft>
                <a:spcPts val="0"/>
              </a:spcAft>
            </a:pPr>
            <a:r>
              <a:rPr lang="en-GB" sz="2000" b="1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Write down your answers to the questions/ reflection prompts on your Conference Handbook.</a:t>
            </a:r>
          </a:p>
          <a:p>
            <a:pPr marL="270510" marR="157480" algn="just">
              <a:lnSpc>
                <a:spcPct val="200000"/>
              </a:lnSpc>
              <a:spcAft>
                <a:spcPts val="0"/>
              </a:spcAft>
            </a:pPr>
            <a:r>
              <a:rPr lang="en-GB" sz="2000" b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(You do not need </a:t>
            </a:r>
            <a:r>
              <a:rPr lang="en-GB" sz="2000" b="1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to insert an audio for this, just write down in detail your insights and learning)</a:t>
            </a:r>
            <a:endParaRPr lang="en-GB" sz="180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E709761-EE55-4B16-A44C-04C06B07BF50}"/>
              </a:ext>
            </a:extLst>
          </p:cNvPr>
          <p:cNvSpPr txBox="1"/>
          <p:nvPr/>
        </p:nvSpPr>
        <p:spPr>
          <a:xfrm>
            <a:off x="404392" y="5409708"/>
            <a:ext cx="5188196" cy="369332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marL="270510" marR="157480" algn="just"/>
            <a:r>
              <a:rPr lang="en-GB" sz="1800" b="1">
                <a:effectLst/>
                <a:latin typeface="Arial"/>
                <a:ea typeface="Times New Roman" panose="02020603050405020304" pitchFamily="18" charset="0"/>
                <a:cs typeface="Arial"/>
              </a:rPr>
              <a:t>Title (Last name, year</a:t>
            </a:r>
            <a:r>
              <a:rPr lang="en-GB" b="1">
                <a:latin typeface="Arial"/>
                <a:ea typeface="Times New Roman" panose="02020603050405020304" pitchFamily="18" charset="0"/>
                <a:cs typeface="Arial"/>
              </a:rPr>
              <a:t> of study</a:t>
            </a:r>
            <a:r>
              <a:rPr lang="en-GB" sz="1800" b="1">
                <a:effectLst/>
                <a:latin typeface="Arial"/>
                <a:ea typeface="Times New Roman" panose="02020603050405020304" pitchFamily="18" charset="0"/>
                <a:cs typeface="Arial"/>
              </a:rPr>
              <a:t>)</a:t>
            </a:r>
            <a:endParaRPr lang="en-GB" sz="200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82007825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6F1FA01-A37F-4B0C-32A0-EE758B246EC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BDAB3B-EF06-9E8D-80A9-92CAD3058E7D}"/>
              </a:ext>
            </a:extLst>
          </p:cNvPr>
          <p:cNvSpPr txBox="1">
            <a:spLocks/>
          </p:cNvSpPr>
          <p:nvPr/>
        </p:nvSpPr>
        <p:spPr>
          <a:xfrm>
            <a:off x="838200" y="41293"/>
            <a:ext cx="10515600" cy="943904"/>
          </a:xfrm>
          <a:prstGeom prst="rect">
            <a:avLst/>
          </a:prstGeom>
        </p:spPr>
        <p:txBody>
          <a:bodyPr>
            <a:normAutofit fontScale="600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120000"/>
              </a:lnSpc>
            </a:pPr>
            <a:r>
              <a:rPr lang="cy-GB" b="1">
                <a:solidFill>
                  <a:schemeClr val="bg1"/>
                </a:solidFill>
                <a:latin typeface="AkzidenzGrotesk" panose="02000903050000020004" pitchFamily="2" charset="0"/>
              </a:rPr>
              <a:t>Sleid Enghraifft ar gyfer eich E-Bortffolio</a:t>
            </a:r>
          </a:p>
          <a:p>
            <a:pPr>
              <a:lnSpc>
                <a:spcPct val="120000"/>
              </a:lnSpc>
            </a:pPr>
            <a:r>
              <a:rPr lang="en-GB" b="1" i="1">
                <a:solidFill>
                  <a:schemeClr val="bg1"/>
                </a:solidFill>
                <a:latin typeface="AkzidenzGrotesk" panose="02000903050000020004" pitchFamily="2" charset="0"/>
              </a:rPr>
              <a:t>Sample Slide for your E-Portfolio</a:t>
            </a:r>
          </a:p>
        </p:txBody>
      </p:sp>
      <p:pic>
        <p:nvPicPr>
          <p:cNvPr id="4" name="Picture 3" descr="Colored and black and white photos of famous landmarks">
            <a:extLst>
              <a:ext uri="{FF2B5EF4-FFF2-40B4-BE49-F238E27FC236}">
                <a16:creationId xmlns:a16="http://schemas.microsoft.com/office/drawing/2014/main" id="{398655E7-59C9-535F-8F49-18E5C28C26F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5833" y="1294171"/>
            <a:ext cx="4481169" cy="4115537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8F3124D7-7FBF-AD7C-CE3A-67884B72A20E}"/>
              </a:ext>
            </a:extLst>
          </p:cNvPr>
          <p:cNvSpPr txBox="1"/>
          <p:nvPr/>
        </p:nvSpPr>
        <p:spPr>
          <a:xfrm>
            <a:off x="5006872" y="2103272"/>
            <a:ext cx="2064647" cy="3139321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marL="270510" marR="157480" algn="just"/>
            <a:r>
              <a:rPr lang="en-GB" b="1" err="1">
                <a:latin typeface="Arial"/>
                <a:ea typeface="Times New Roman" panose="02020603050405020304" pitchFamily="18" charset="0"/>
                <a:cs typeface="Arial"/>
              </a:rPr>
              <a:t>Cynnwys</a:t>
            </a:r>
            <a:r>
              <a:rPr lang="en-GB" b="1">
                <a:latin typeface="Arial"/>
                <a:ea typeface="Times New Roman" panose="02020603050405020304" pitchFamily="18" charset="0"/>
                <a:cs typeface="Arial"/>
              </a:rPr>
              <a:t> </a:t>
            </a:r>
            <a:r>
              <a:rPr lang="en-GB" b="1" err="1">
                <a:latin typeface="Arial"/>
                <a:ea typeface="Times New Roman" panose="02020603050405020304" pitchFamily="18" charset="0"/>
                <a:cs typeface="Arial"/>
              </a:rPr>
              <a:t>llun</a:t>
            </a:r>
            <a:r>
              <a:rPr lang="en-GB" b="1">
                <a:latin typeface="Arial"/>
                <a:ea typeface="Times New Roman" panose="02020603050405020304" pitchFamily="18" charset="0"/>
                <a:cs typeface="Arial"/>
              </a:rPr>
              <a:t> </a:t>
            </a:r>
            <a:r>
              <a:rPr lang="en-GB" b="1" err="1">
                <a:latin typeface="Arial"/>
                <a:ea typeface="Times New Roman" panose="02020603050405020304" pitchFamily="18" charset="0"/>
                <a:cs typeface="Arial"/>
              </a:rPr>
              <a:t>o'r</a:t>
            </a:r>
            <a:r>
              <a:rPr lang="en-GB" b="1">
                <a:latin typeface="Arial"/>
                <a:ea typeface="Times New Roman" panose="02020603050405020304" pitchFamily="18" charset="0"/>
                <a:cs typeface="Arial"/>
              </a:rPr>
              <a:t> </a:t>
            </a:r>
            <a:r>
              <a:rPr lang="en-GB" b="1" u="sng">
                <a:latin typeface="Arial"/>
                <a:ea typeface="Times New Roman" panose="02020603050405020304" pitchFamily="18" charset="0"/>
                <a:cs typeface="Arial"/>
              </a:rPr>
              <a:t>poster</a:t>
            </a:r>
            <a:r>
              <a:rPr lang="en-GB" b="1">
                <a:latin typeface="Arial"/>
                <a:ea typeface="Times New Roman" panose="02020603050405020304" pitchFamily="18" charset="0"/>
                <a:cs typeface="Arial"/>
              </a:rPr>
              <a:t> </a:t>
            </a:r>
            <a:r>
              <a:rPr lang="en-GB" b="1" err="1">
                <a:latin typeface="Arial"/>
                <a:ea typeface="Times New Roman" panose="02020603050405020304" pitchFamily="18" charset="0"/>
                <a:cs typeface="Arial"/>
              </a:rPr>
              <a:t>rydych</a:t>
            </a:r>
            <a:r>
              <a:rPr lang="en-GB" b="1">
                <a:latin typeface="Arial"/>
                <a:ea typeface="Times New Roman" panose="02020603050405020304" pitchFamily="18" charset="0"/>
                <a:cs typeface="Arial"/>
              </a:rPr>
              <a:t> </a:t>
            </a:r>
            <a:r>
              <a:rPr lang="en-GB" b="1" err="1">
                <a:latin typeface="Arial"/>
                <a:ea typeface="Times New Roman" panose="02020603050405020304" pitchFamily="18" charset="0"/>
                <a:cs typeface="Arial"/>
              </a:rPr>
              <a:t>wedi</a:t>
            </a:r>
            <a:r>
              <a:rPr lang="en-GB" b="1">
                <a:latin typeface="Arial"/>
                <a:ea typeface="Times New Roman" panose="02020603050405020304" pitchFamily="18" charset="0"/>
                <a:cs typeface="Arial"/>
              </a:rPr>
              <a:t> </a:t>
            </a:r>
            <a:r>
              <a:rPr lang="en-GB" b="1" err="1">
                <a:latin typeface="Arial"/>
                <a:ea typeface="Times New Roman" panose="02020603050405020304" pitchFamily="18" charset="0"/>
                <a:cs typeface="Arial"/>
              </a:rPr>
              <a:t>adolygu</a:t>
            </a:r>
            <a:r>
              <a:rPr lang="en-GB" b="1">
                <a:latin typeface="Arial"/>
                <a:ea typeface="Times New Roman" panose="02020603050405020304" pitchFamily="18" charset="0"/>
                <a:cs typeface="Arial"/>
              </a:rPr>
              <a:t> ac neu </a:t>
            </a:r>
            <a:r>
              <a:rPr lang="en-GB" b="1" err="1">
                <a:latin typeface="Arial"/>
                <a:ea typeface="Times New Roman" panose="02020603050405020304" pitchFamily="18" charset="0"/>
                <a:cs typeface="Arial"/>
              </a:rPr>
              <a:t>llun</a:t>
            </a:r>
            <a:r>
              <a:rPr lang="en-GB" b="1">
                <a:latin typeface="Arial"/>
                <a:ea typeface="Times New Roman" panose="02020603050405020304" pitchFamily="18" charset="0"/>
                <a:cs typeface="Arial"/>
              </a:rPr>
              <a:t> o </a:t>
            </a:r>
            <a:r>
              <a:rPr lang="en-GB" b="1" u="sng" err="1">
                <a:latin typeface="Arial"/>
                <a:ea typeface="Times New Roman" panose="02020603050405020304" pitchFamily="18" charset="0"/>
                <a:cs typeface="Arial"/>
              </a:rPr>
              <a:t>gyflwyniad</a:t>
            </a:r>
            <a:r>
              <a:rPr lang="en-GB" b="1" u="sng">
                <a:latin typeface="Arial"/>
                <a:ea typeface="Times New Roman" panose="02020603050405020304" pitchFamily="18" charset="0"/>
                <a:cs typeface="Arial"/>
              </a:rPr>
              <a:t> </a:t>
            </a:r>
            <a:r>
              <a:rPr lang="en-GB" b="1" err="1">
                <a:latin typeface="Arial"/>
                <a:ea typeface="Times New Roman" panose="02020603050405020304" pitchFamily="18" charset="0"/>
                <a:cs typeface="Arial"/>
              </a:rPr>
              <a:t>roeddech</a:t>
            </a:r>
            <a:r>
              <a:rPr lang="en-GB" b="1">
                <a:latin typeface="Arial"/>
                <a:ea typeface="Times New Roman" panose="02020603050405020304" pitchFamily="18" charset="0"/>
                <a:cs typeface="Arial"/>
              </a:rPr>
              <a:t> </a:t>
            </a:r>
            <a:r>
              <a:rPr lang="en-GB" b="1" err="1">
                <a:latin typeface="Arial"/>
                <a:ea typeface="Times New Roman" panose="02020603050405020304" pitchFamily="18" charset="0"/>
                <a:cs typeface="Arial"/>
              </a:rPr>
              <a:t>wedi</a:t>
            </a:r>
            <a:r>
              <a:rPr lang="en-GB" b="1">
                <a:latin typeface="Arial"/>
                <a:ea typeface="Times New Roman" panose="02020603050405020304" pitchFamily="18" charset="0"/>
                <a:cs typeface="Arial"/>
              </a:rPr>
              <a:t> </a:t>
            </a:r>
            <a:r>
              <a:rPr lang="en-GB" b="1" err="1">
                <a:latin typeface="Arial"/>
                <a:ea typeface="Times New Roman" panose="02020603050405020304" pitchFamily="18" charset="0"/>
                <a:cs typeface="Arial"/>
              </a:rPr>
              <a:t>gwrando</a:t>
            </a:r>
            <a:r>
              <a:rPr lang="en-GB" b="1">
                <a:latin typeface="Arial"/>
                <a:ea typeface="Times New Roman" panose="02020603050405020304" pitchFamily="18" charset="0"/>
                <a:cs typeface="Arial"/>
              </a:rPr>
              <a:t> </a:t>
            </a:r>
            <a:r>
              <a:rPr lang="en-GB" b="1" err="1">
                <a:latin typeface="Arial"/>
                <a:ea typeface="Times New Roman" panose="02020603050405020304" pitchFamily="18" charset="0"/>
                <a:cs typeface="Arial"/>
              </a:rPr>
              <a:t>arno</a:t>
            </a:r>
            <a:r>
              <a:rPr lang="en-GB" b="1">
                <a:latin typeface="Arial"/>
                <a:ea typeface="Times New Roman" panose="02020603050405020304" pitchFamily="18" charset="0"/>
                <a:cs typeface="Arial"/>
              </a:rPr>
              <a:t> </a:t>
            </a:r>
            <a:endParaRPr lang="en-GB" b="1">
              <a:latin typeface="Arial"/>
              <a:cs typeface="Arial"/>
            </a:endParaRPr>
          </a:p>
        </p:txBody>
      </p:sp>
      <p:pic>
        <p:nvPicPr>
          <p:cNvPr id="7" name="Graphic 6" descr="Arrow: Clockwise curve with solid fill">
            <a:extLst>
              <a:ext uri="{FF2B5EF4-FFF2-40B4-BE49-F238E27FC236}">
                <a16:creationId xmlns:a16="http://schemas.microsoft.com/office/drawing/2014/main" id="{E31F03A1-9950-E400-7753-85486E214382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 rot="5400000" flipV="1">
            <a:off x="4795193" y="1061884"/>
            <a:ext cx="1251646" cy="1251646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0ABBF160-57FD-7C0C-0D77-4F44A87E8ECC}"/>
              </a:ext>
            </a:extLst>
          </p:cNvPr>
          <p:cNvSpPr txBox="1"/>
          <p:nvPr/>
        </p:nvSpPr>
        <p:spPr>
          <a:xfrm>
            <a:off x="7065511" y="814771"/>
            <a:ext cx="5007149" cy="5167505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marL="270510" marR="157480">
              <a:lnSpc>
                <a:spcPct val="200000"/>
              </a:lnSpc>
            </a:pPr>
            <a:r>
              <a:rPr lang="en-GB" sz="2800" b="1" err="1">
                <a:latin typeface="Arial"/>
                <a:ea typeface="Times New Roman" panose="02020603050405020304" pitchFamily="18" charset="0"/>
                <a:cs typeface="Arial"/>
              </a:rPr>
              <a:t>Myfyrdod</a:t>
            </a:r>
            <a:r>
              <a:rPr lang="en-GB" sz="2800" b="1">
                <a:latin typeface="Arial"/>
                <a:ea typeface="Times New Roman" panose="02020603050405020304" pitchFamily="18" charset="0"/>
                <a:cs typeface="Arial"/>
              </a:rPr>
              <a:t> </a:t>
            </a:r>
            <a:r>
              <a:rPr lang="en-GB" sz="2800" b="1" err="1">
                <a:latin typeface="Arial"/>
                <a:ea typeface="Times New Roman" panose="02020603050405020304" pitchFamily="18" charset="0"/>
                <a:cs typeface="Arial"/>
              </a:rPr>
              <a:t>o'r</a:t>
            </a:r>
            <a:r>
              <a:rPr lang="en-GB" sz="2800" b="1">
                <a:latin typeface="Arial"/>
                <a:ea typeface="Times New Roman" panose="02020603050405020304" pitchFamily="18" charset="0"/>
                <a:cs typeface="Arial"/>
              </a:rPr>
              <a:t> </a:t>
            </a:r>
            <a:r>
              <a:rPr lang="en-GB" sz="2800" b="1" err="1">
                <a:latin typeface="Arial"/>
                <a:ea typeface="Times New Roman" panose="02020603050405020304" pitchFamily="18" charset="0"/>
                <a:cs typeface="Arial"/>
              </a:rPr>
              <a:t>Cynhadledd</a:t>
            </a:r>
            <a:endParaRPr lang="en-US">
              <a:ea typeface="Calibri" panose="020F0502020204030204"/>
              <a:cs typeface="Calibri" panose="020F0502020204030204"/>
            </a:endParaRPr>
          </a:p>
          <a:p>
            <a:pPr marL="270510" marR="157480">
              <a:lnSpc>
                <a:spcPct val="200000"/>
              </a:lnSpc>
            </a:pPr>
            <a:r>
              <a:rPr lang="en-GB" sz="2000" b="1" err="1">
                <a:latin typeface="Arial"/>
                <a:ea typeface="Times New Roman" panose="02020603050405020304" pitchFamily="18" charset="0"/>
                <a:cs typeface="Arial"/>
              </a:rPr>
              <a:t>Ysgrifennwch</a:t>
            </a:r>
            <a:r>
              <a:rPr lang="en-GB" sz="2000" b="1">
                <a:latin typeface="Arial"/>
                <a:ea typeface="Times New Roman" panose="02020603050405020304" pitchFamily="18" charset="0"/>
                <a:cs typeface="Arial"/>
              </a:rPr>
              <a:t> </a:t>
            </a:r>
            <a:r>
              <a:rPr lang="en-GB" sz="2000" b="1" err="1">
                <a:latin typeface="Arial"/>
                <a:ea typeface="Times New Roman" panose="02020603050405020304" pitchFamily="18" charset="0"/>
                <a:cs typeface="Arial"/>
              </a:rPr>
              <a:t>eich</a:t>
            </a:r>
            <a:r>
              <a:rPr lang="en-GB" sz="2000" b="1">
                <a:latin typeface="Arial"/>
                <a:ea typeface="Times New Roman" panose="02020603050405020304" pitchFamily="18" charset="0"/>
                <a:cs typeface="Arial"/>
              </a:rPr>
              <a:t> </a:t>
            </a:r>
            <a:r>
              <a:rPr lang="en-GB" sz="2000" b="1" err="1">
                <a:latin typeface="Arial"/>
                <a:ea typeface="Times New Roman" panose="02020603050405020304" pitchFamily="18" charset="0"/>
                <a:cs typeface="Arial"/>
              </a:rPr>
              <a:t>atebion</a:t>
            </a:r>
            <a:r>
              <a:rPr lang="en-GB" sz="2000" b="1">
                <a:latin typeface="Arial"/>
                <a:ea typeface="Times New Roman" panose="02020603050405020304" pitchFamily="18" charset="0"/>
                <a:cs typeface="Arial"/>
              </a:rPr>
              <a:t> </a:t>
            </a:r>
            <a:r>
              <a:rPr lang="en-GB" sz="2000" b="1" err="1">
                <a:latin typeface="Arial"/>
                <a:ea typeface="Times New Roman" panose="02020603050405020304" pitchFamily="18" charset="0"/>
                <a:cs typeface="Arial"/>
              </a:rPr>
              <a:t>i'r</a:t>
            </a:r>
            <a:r>
              <a:rPr lang="en-GB" sz="2000" b="1">
                <a:latin typeface="Arial"/>
                <a:ea typeface="Times New Roman" panose="02020603050405020304" pitchFamily="18" charset="0"/>
                <a:cs typeface="Arial"/>
              </a:rPr>
              <a:t> </a:t>
            </a:r>
            <a:r>
              <a:rPr lang="en-GB" sz="2000" b="1" err="1">
                <a:latin typeface="Arial"/>
                <a:ea typeface="Times New Roman" panose="02020603050405020304" pitchFamily="18" charset="0"/>
                <a:cs typeface="Arial"/>
              </a:rPr>
              <a:t>cwestiynau</a:t>
            </a:r>
            <a:r>
              <a:rPr lang="en-GB" sz="2000" b="1">
                <a:latin typeface="Arial"/>
                <a:ea typeface="Times New Roman" panose="02020603050405020304" pitchFamily="18" charset="0"/>
                <a:cs typeface="Arial"/>
              </a:rPr>
              <a:t> </a:t>
            </a:r>
            <a:r>
              <a:rPr lang="en-GB" sz="2000" b="1" err="1">
                <a:latin typeface="Arial"/>
                <a:ea typeface="Times New Roman" panose="02020603050405020304" pitchFamily="18" charset="0"/>
                <a:cs typeface="Arial"/>
              </a:rPr>
              <a:t>myfyrdodol</a:t>
            </a:r>
            <a:r>
              <a:rPr lang="en-GB" sz="2000" b="1">
                <a:latin typeface="Arial"/>
                <a:ea typeface="Times New Roman" panose="02020603050405020304" pitchFamily="18" charset="0"/>
                <a:cs typeface="Arial"/>
              </a:rPr>
              <a:t> - </a:t>
            </a:r>
            <a:r>
              <a:rPr lang="en-GB" sz="2000" b="1" err="1">
                <a:latin typeface="Arial"/>
                <a:ea typeface="Times New Roman" panose="02020603050405020304" pitchFamily="18" charset="0"/>
                <a:cs typeface="Arial"/>
              </a:rPr>
              <a:t>mae</a:t>
            </a:r>
            <a:r>
              <a:rPr lang="en-GB" sz="2000" b="1">
                <a:latin typeface="Arial"/>
                <a:ea typeface="Times New Roman" panose="02020603050405020304" pitchFamily="18" charset="0"/>
                <a:cs typeface="Arial"/>
              </a:rPr>
              <a:t> </a:t>
            </a:r>
            <a:r>
              <a:rPr lang="en-GB" sz="2000" b="1" err="1">
                <a:latin typeface="Arial"/>
                <a:ea typeface="Times New Roman" panose="02020603050405020304" pitchFamily="18" charset="0"/>
                <a:cs typeface="Arial"/>
              </a:rPr>
              <a:t>cymorth</a:t>
            </a:r>
            <a:r>
              <a:rPr lang="en-GB" sz="2000" b="1">
                <a:latin typeface="Arial"/>
                <a:ea typeface="Times New Roman" panose="02020603050405020304" pitchFamily="18" charset="0"/>
                <a:cs typeface="Arial"/>
              </a:rPr>
              <a:t> ("prompts") </a:t>
            </a:r>
            <a:r>
              <a:rPr lang="en-GB" sz="2000" b="1" err="1">
                <a:latin typeface="Arial"/>
                <a:ea typeface="Times New Roman" panose="02020603050405020304" pitchFamily="18" charset="0"/>
                <a:cs typeface="Arial"/>
              </a:rPr>
              <a:t>yn</a:t>
            </a:r>
            <a:r>
              <a:rPr lang="en-GB" sz="2000" b="1">
                <a:latin typeface="Arial"/>
                <a:ea typeface="Times New Roman" panose="02020603050405020304" pitchFamily="18" charset="0"/>
                <a:cs typeface="Arial"/>
              </a:rPr>
              <a:t> </a:t>
            </a:r>
            <a:r>
              <a:rPr lang="en-GB" sz="2000" b="1" err="1">
                <a:latin typeface="Arial"/>
                <a:ea typeface="Times New Roman" panose="02020603050405020304" pitchFamily="18" charset="0"/>
                <a:cs typeface="Arial"/>
              </a:rPr>
              <a:t>eich</a:t>
            </a:r>
            <a:r>
              <a:rPr lang="en-GB" sz="2000" b="1">
                <a:latin typeface="Arial"/>
                <a:ea typeface="Times New Roman" panose="02020603050405020304" pitchFamily="18" charset="0"/>
                <a:cs typeface="Arial"/>
              </a:rPr>
              <a:t> </a:t>
            </a:r>
            <a:r>
              <a:rPr lang="en-GB" sz="2000" b="1" err="1">
                <a:latin typeface="Arial"/>
                <a:ea typeface="Times New Roman" panose="02020603050405020304" pitchFamily="18" charset="0"/>
                <a:cs typeface="Arial"/>
              </a:rPr>
              <a:t>Llawlyfr</a:t>
            </a:r>
            <a:r>
              <a:rPr lang="en-GB" sz="2000" b="1">
                <a:latin typeface="Arial"/>
                <a:ea typeface="Times New Roman" panose="02020603050405020304" pitchFamily="18" charset="0"/>
                <a:cs typeface="Arial"/>
              </a:rPr>
              <a:t> </a:t>
            </a:r>
            <a:r>
              <a:rPr lang="en-GB" sz="2000" b="1" err="1">
                <a:latin typeface="Arial"/>
                <a:ea typeface="Times New Roman" panose="02020603050405020304" pitchFamily="18" charset="0"/>
                <a:cs typeface="Arial"/>
              </a:rPr>
              <a:t>Cynhadledd</a:t>
            </a:r>
            <a:r>
              <a:rPr lang="en-GB" sz="2000" b="1">
                <a:latin typeface="Arial"/>
                <a:ea typeface="Times New Roman" panose="02020603050405020304" pitchFamily="18" charset="0"/>
                <a:cs typeface="Arial"/>
              </a:rPr>
              <a:t>. (does dim </a:t>
            </a:r>
            <a:r>
              <a:rPr lang="en-GB" sz="2000" b="1" err="1">
                <a:latin typeface="Arial"/>
                <a:ea typeface="Times New Roman" panose="02020603050405020304" pitchFamily="18" charset="0"/>
                <a:cs typeface="Arial"/>
              </a:rPr>
              <a:t>angen</a:t>
            </a:r>
            <a:r>
              <a:rPr lang="en-GB" sz="2000" b="1">
                <a:latin typeface="Arial"/>
                <a:ea typeface="Times New Roman" panose="02020603050405020304" pitchFamily="18" charset="0"/>
                <a:cs typeface="Arial"/>
              </a:rPr>
              <a:t> </a:t>
            </a:r>
            <a:r>
              <a:rPr lang="en-GB" sz="2000" b="1" err="1">
                <a:latin typeface="Arial"/>
                <a:ea typeface="Times New Roman" panose="02020603050405020304" pitchFamily="18" charset="0"/>
                <a:cs typeface="Arial"/>
              </a:rPr>
              <a:t>recordio</a:t>
            </a:r>
            <a:r>
              <a:rPr lang="en-GB" sz="2000" b="1">
                <a:latin typeface="Arial"/>
                <a:ea typeface="Times New Roman" panose="02020603050405020304" pitchFamily="18" charset="0"/>
                <a:cs typeface="Arial"/>
              </a:rPr>
              <a:t> </a:t>
            </a:r>
            <a:r>
              <a:rPr lang="en-GB" sz="2000" b="1" err="1">
                <a:latin typeface="Arial"/>
                <a:ea typeface="Times New Roman" panose="02020603050405020304" pitchFamily="18" charset="0"/>
                <a:cs typeface="Arial"/>
              </a:rPr>
              <a:t>llais</a:t>
            </a:r>
            <a:r>
              <a:rPr lang="en-GB" sz="2000" b="1">
                <a:latin typeface="Arial"/>
                <a:ea typeface="Times New Roman" panose="02020603050405020304" pitchFamily="18" charset="0"/>
                <a:cs typeface="Arial"/>
              </a:rPr>
              <a:t> </a:t>
            </a:r>
            <a:r>
              <a:rPr lang="en-GB" sz="2000" b="1" err="1">
                <a:latin typeface="Arial"/>
                <a:ea typeface="Times New Roman" panose="02020603050405020304" pitchFamily="18" charset="0"/>
                <a:cs typeface="Arial"/>
              </a:rPr>
              <a:t>ar</a:t>
            </a:r>
            <a:r>
              <a:rPr lang="en-GB" sz="2000" b="1">
                <a:latin typeface="Arial"/>
                <a:ea typeface="Times New Roman" panose="02020603050405020304" pitchFamily="18" charset="0"/>
                <a:cs typeface="Arial"/>
              </a:rPr>
              <a:t> </a:t>
            </a:r>
            <a:r>
              <a:rPr lang="en-GB" sz="2000" b="1" err="1">
                <a:latin typeface="Arial"/>
                <a:ea typeface="Times New Roman" panose="02020603050405020304" pitchFamily="18" charset="0"/>
                <a:cs typeface="Arial"/>
              </a:rPr>
              <a:t>gyfer</a:t>
            </a:r>
            <a:r>
              <a:rPr lang="en-GB" sz="2000" b="1">
                <a:latin typeface="Arial"/>
                <a:ea typeface="Times New Roman" panose="02020603050405020304" pitchFamily="18" charset="0"/>
                <a:cs typeface="Arial"/>
              </a:rPr>
              <a:t> </a:t>
            </a:r>
            <a:r>
              <a:rPr lang="en-GB" sz="2000" b="1" err="1">
                <a:latin typeface="Arial"/>
                <a:ea typeface="Times New Roman" panose="02020603050405020304" pitchFamily="18" charset="0"/>
                <a:cs typeface="Arial"/>
              </a:rPr>
              <a:t>hwn</a:t>
            </a:r>
            <a:r>
              <a:rPr lang="en-GB" sz="2000" b="1">
                <a:latin typeface="Arial"/>
                <a:ea typeface="Times New Roman" panose="02020603050405020304" pitchFamily="18" charset="0"/>
                <a:cs typeface="Arial"/>
              </a:rPr>
              <a:t> – </a:t>
            </a:r>
            <a:r>
              <a:rPr lang="en-GB" sz="2000" b="1" err="1">
                <a:latin typeface="Arial"/>
                <a:ea typeface="Times New Roman" panose="02020603050405020304" pitchFamily="18" charset="0"/>
                <a:cs typeface="Arial"/>
              </a:rPr>
              <a:t>ysgrifennwch</a:t>
            </a:r>
            <a:r>
              <a:rPr lang="en-GB" sz="2000" b="1">
                <a:latin typeface="Arial"/>
                <a:ea typeface="Times New Roman" panose="02020603050405020304" pitchFamily="18" charset="0"/>
                <a:cs typeface="Arial"/>
              </a:rPr>
              <a:t> am </a:t>
            </a:r>
            <a:r>
              <a:rPr lang="en-GB" sz="2000" b="1" err="1">
                <a:latin typeface="Arial"/>
                <a:ea typeface="Times New Roman" panose="02020603050405020304" pitchFamily="18" charset="0"/>
                <a:cs typeface="Arial"/>
              </a:rPr>
              <a:t>eich</a:t>
            </a:r>
            <a:r>
              <a:rPr lang="en-GB" sz="2000" b="1">
                <a:latin typeface="Arial"/>
                <a:ea typeface="Times New Roman" panose="02020603050405020304" pitchFamily="18" charset="0"/>
                <a:cs typeface="Arial"/>
              </a:rPr>
              <a:t> </a:t>
            </a:r>
            <a:r>
              <a:rPr lang="en-GB" sz="2000" b="1" err="1">
                <a:latin typeface="Arial"/>
                <a:ea typeface="Times New Roman" panose="02020603050405020304" pitchFamily="18" charset="0"/>
                <a:cs typeface="Arial"/>
              </a:rPr>
              <a:t>profiadau</a:t>
            </a:r>
            <a:r>
              <a:rPr lang="en-GB" sz="2000" b="1">
                <a:latin typeface="Arial"/>
                <a:ea typeface="Times New Roman" panose="02020603050405020304" pitchFamily="18" charset="0"/>
                <a:cs typeface="Arial"/>
              </a:rPr>
              <a:t>)</a:t>
            </a:r>
            <a:endParaRPr lang="en-GB" sz="2000" b="1">
              <a:effectLst/>
              <a:latin typeface="Arial"/>
              <a:ea typeface="Times New Roman" panose="02020603050405020304" pitchFamily="18" charset="0"/>
              <a:cs typeface="Arial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CA909A3-95ED-F9B3-8A3D-73593E478B46}"/>
              </a:ext>
            </a:extLst>
          </p:cNvPr>
          <p:cNvSpPr txBox="1"/>
          <p:nvPr/>
        </p:nvSpPr>
        <p:spPr>
          <a:xfrm>
            <a:off x="404392" y="5409708"/>
            <a:ext cx="5188196" cy="369332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marL="270510" marR="157480" algn="just"/>
            <a:r>
              <a:rPr lang="en-GB" b="1" err="1">
                <a:latin typeface="Arial"/>
                <a:ea typeface="Times New Roman" panose="02020603050405020304" pitchFamily="18" charset="0"/>
                <a:cs typeface="Arial"/>
              </a:rPr>
              <a:t>Teitl</a:t>
            </a:r>
            <a:r>
              <a:rPr lang="en-GB" b="1">
                <a:latin typeface="Arial"/>
                <a:ea typeface="Times New Roman" panose="02020603050405020304" pitchFamily="18" charset="0"/>
                <a:cs typeface="Arial"/>
              </a:rPr>
              <a:t> </a:t>
            </a:r>
            <a:r>
              <a:rPr lang="en-GB" sz="1800" b="1">
                <a:effectLst/>
                <a:latin typeface="Arial"/>
                <a:ea typeface="Times New Roman" panose="02020603050405020304" pitchFamily="18" charset="0"/>
                <a:cs typeface="Arial"/>
              </a:rPr>
              <a:t>(</a:t>
            </a:r>
            <a:r>
              <a:rPr lang="en-GB" b="1" err="1">
                <a:latin typeface="Arial"/>
                <a:ea typeface="Times New Roman" panose="02020603050405020304" pitchFamily="18" charset="0"/>
                <a:cs typeface="Arial"/>
              </a:rPr>
              <a:t>Enw</a:t>
            </a:r>
            <a:r>
              <a:rPr lang="en-GB" b="1">
                <a:latin typeface="Arial"/>
                <a:ea typeface="Times New Roman" panose="02020603050405020304" pitchFamily="18" charset="0"/>
                <a:cs typeface="Arial"/>
              </a:rPr>
              <a:t> </a:t>
            </a:r>
            <a:r>
              <a:rPr lang="en-GB" b="1" err="1">
                <a:latin typeface="Arial"/>
                <a:ea typeface="Times New Roman" panose="02020603050405020304" pitchFamily="18" charset="0"/>
                <a:cs typeface="Arial"/>
              </a:rPr>
              <a:t>olaf</a:t>
            </a:r>
            <a:r>
              <a:rPr lang="en-GB" b="1">
                <a:latin typeface="Arial"/>
                <a:ea typeface="Times New Roman" panose="02020603050405020304" pitchFamily="18" charset="0"/>
                <a:cs typeface="Arial"/>
              </a:rPr>
              <a:t>, </a:t>
            </a:r>
            <a:r>
              <a:rPr lang="en-GB" b="1" err="1">
                <a:latin typeface="Arial"/>
                <a:ea typeface="Times New Roman" panose="02020603050405020304" pitchFamily="18" charset="0"/>
                <a:cs typeface="Arial"/>
              </a:rPr>
              <a:t>blwyddyn</a:t>
            </a:r>
            <a:r>
              <a:rPr lang="en-GB" b="1">
                <a:latin typeface="Arial"/>
                <a:ea typeface="Times New Roman" panose="02020603050405020304" pitchFamily="18" charset="0"/>
                <a:cs typeface="Arial"/>
              </a:rPr>
              <a:t> </a:t>
            </a:r>
            <a:r>
              <a:rPr lang="en-GB" b="1" err="1">
                <a:latin typeface="Arial"/>
                <a:ea typeface="Times New Roman" panose="02020603050405020304" pitchFamily="18" charset="0"/>
                <a:cs typeface="Arial"/>
              </a:rPr>
              <a:t>astudio</a:t>
            </a:r>
            <a:r>
              <a:rPr lang="en-GB" b="1">
                <a:latin typeface="Arial"/>
                <a:ea typeface="Times New Roman" panose="02020603050405020304" pitchFamily="18" charset="0"/>
                <a:cs typeface="Arial"/>
              </a:rPr>
              <a:t>)</a:t>
            </a:r>
            <a:endParaRPr lang="en-GB" sz="200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54103515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C571FF-A6F1-AED0-CE92-69DDAD0730E1}"/>
              </a:ext>
            </a:extLst>
          </p:cNvPr>
          <p:cNvSpPr txBox="1">
            <a:spLocks/>
          </p:cNvSpPr>
          <p:nvPr/>
        </p:nvSpPr>
        <p:spPr>
          <a:xfrm>
            <a:off x="155812" y="244617"/>
            <a:ext cx="12033912" cy="922907"/>
          </a:xfrm>
          <a:prstGeom prst="rect">
            <a:avLst/>
          </a:prstGeom>
        </p:spPr>
        <p:txBody>
          <a:bodyPr lIns="91440" tIns="45720" rIns="91440" bIns="45720" anchor="t"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600" b="1">
                <a:solidFill>
                  <a:schemeClr val="bg1"/>
                </a:solidFill>
                <a:ea typeface="Calibri Light"/>
                <a:cs typeface="Calibri Light"/>
              </a:rPr>
              <a:t>Presentation Suggested Structure // </a:t>
            </a:r>
            <a:r>
              <a:rPr lang="en-US" sz="3600" b="1" err="1">
                <a:solidFill>
                  <a:schemeClr val="bg1"/>
                </a:solidFill>
                <a:ea typeface="Calibri Light"/>
                <a:cs typeface="Calibri Light"/>
              </a:rPr>
              <a:t>Strwythur</a:t>
            </a:r>
            <a:r>
              <a:rPr lang="en-US" sz="3600" b="1">
                <a:solidFill>
                  <a:schemeClr val="bg1"/>
                </a:solidFill>
                <a:ea typeface="Calibri Light"/>
                <a:cs typeface="Calibri Light"/>
              </a:rPr>
              <a:t> </a:t>
            </a:r>
            <a:r>
              <a:rPr lang="en-US" sz="3600" b="1" err="1">
                <a:solidFill>
                  <a:schemeClr val="bg1"/>
                </a:solidFill>
                <a:ea typeface="Calibri Light"/>
                <a:cs typeface="Calibri Light"/>
              </a:rPr>
              <a:t>Posibl</a:t>
            </a:r>
            <a:r>
              <a:rPr lang="en-US" sz="3600" b="1">
                <a:solidFill>
                  <a:schemeClr val="bg1"/>
                </a:solidFill>
                <a:ea typeface="Calibri Light"/>
                <a:cs typeface="Calibri Light"/>
              </a:rPr>
              <a:t> </a:t>
            </a:r>
            <a:r>
              <a:rPr lang="en-US" sz="3600" b="1" err="1">
                <a:solidFill>
                  <a:schemeClr val="bg1"/>
                </a:solidFill>
                <a:ea typeface="Calibri Light"/>
                <a:cs typeface="Calibri Light"/>
              </a:rPr>
              <a:t>i</a:t>
            </a:r>
            <a:r>
              <a:rPr lang="en-US" sz="3600" b="1">
                <a:solidFill>
                  <a:schemeClr val="bg1"/>
                </a:solidFill>
                <a:ea typeface="Calibri Light"/>
                <a:cs typeface="Calibri Light"/>
              </a:rPr>
              <a:t> </a:t>
            </a:r>
            <a:r>
              <a:rPr lang="en-US" sz="3600" b="1" err="1">
                <a:solidFill>
                  <a:schemeClr val="bg1"/>
                </a:solidFill>
                <a:ea typeface="Calibri Light"/>
                <a:cs typeface="Calibri Light"/>
              </a:rPr>
              <a:t>Gyflwyno</a:t>
            </a:r>
            <a:endParaRPr lang="en-US" sz="3600" err="1">
              <a:solidFill>
                <a:schemeClr val="bg1"/>
              </a:solidFill>
              <a:ea typeface="Calibri Light" panose="020F0302020204030204"/>
              <a:cs typeface="Calibri Light" panose="020F0302020204030204"/>
            </a:endParaRP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6A8448AA-1BC3-3900-054F-2D2012F5801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4967008"/>
              </p:ext>
            </p:extLst>
          </p:nvPr>
        </p:nvGraphicFramePr>
        <p:xfrm>
          <a:off x="832213" y="993402"/>
          <a:ext cx="9907619" cy="56794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92526">
                  <a:extLst>
                    <a:ext uri="{9D8B030D-6E8A-4147-A177-3AD203B41FA5}">
                      <a16:colId xmlns:a16="http://schemas.microsoft.com/office/drawing/2014/main" val="1049131728"/>
                    </a:ext>
                  </a:extLst>
                </a:gridCol>
                <a:gridCol w="2877156">
                  <a:extLst>
                    <a:ext uri="{9D8B030D-6E8A-4147-A177-3AD203B41FA5}">
                      <a16:colId xmlns:a16="http://schemas.microsoft.com/office/drawing/2014/main" val="1185011208"/>
                    </a:ext>
                  </a:extLst>
                </a:gridCol>
                <a:gridCol w="5037937">
                  <a:extLst>
                    <a:ext uri="{9D8B030D-6E8A-4147-A177-3AD203B41FA5}">
                      <a16:colId xmlns:a16="http://schemas.microsoft.com/office/drawing/2014/main" val="334415257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/>
                        <a:t>Portfolio Element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/>
                        <a:t>Slide content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/>
                        <a:t>Your recorded audio/cameo in the slide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09749947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/>
                        <a:t>Cover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/>
                        <a:t>Student ID, module code, title, final word count.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/>
                        <a:t>Introduce yourself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13044242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/>
                        <a:t>AI Acknowledgement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/>
                        <a:t>Declaration of AI use and table of apps used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/>
                        <a:t>No need to include audio/video here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45983108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/>
                        <a:t>Part 1 – 500 words (written)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/>
                        <a:t>Insert the Part 1 written element (500 words) </a:t>
                      </a:r>
                      <a:r>
                        <a:rPr lang="en-GB" i="1"/>
                        <a:t>[improved from feedback]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/>
                        <a:t>Reflection of your:</a:t>
                      </a:r>
                    </a:p>
                    <a:p>
                      <a:pPr marL="268288" lvl="1" indent="0"/>
                      <a:r>
                        <a:rPr lang="en-GB"/>
                        <a:t>Learning process for writing, citing, referencing. </a:t>
                      </a:r>
                    </a:p>
                    <a:p>
                      <a:pPr marL="268288" lvl="1" indent="0"/>
                      <a:r>
                        <a:rPr lang="en-GB"/>
                        <a:t>Improvements you made after the feedback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33407359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/>
                        <a:t>Part 2 – 3-5 minute recording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/>
                        <a:t>Inserted Part 2 audio (3-5 minutes)</a:t>
                      </a:r>
                    </a:p>
                    <a:p>
                      <a:r>
                        <a:rPr lang="en-GB" i="1"/>
                        <a:t>[improved from feedback]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/>
                        <a:t>Reflection of your:</a:t>
                      </a:r>
                    </a:p>
                    <a:p>
                      <a:pPr marL="268288" lvl="1" indent="0"/>
                      <a:r>
                        <a:rPr lang="en-GB"/>
                        <a:t>Learning process for presenting verbally. </a:t>
                      </a:r>
                    </a:p>
                    <a:p>
                      <a:pPr marL="268288" lvl="1" indent="0"/>
                      <a:r>
                        <a:rPr lang="en-GB"/>
                        <a:t>Improvements you made after the feedback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46145547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/>
                        <a:t>Reflection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/>
                        <a:t>Key elements of your reflection 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lvl="0" rtl="0"/>
                      <a:r>
                        <a:rPr lang="en-GB" sz="1800" kern="120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Final reflection of your:</a:t>
                      </a:r>
                      <a:endParaRPr lang="en-GB" sz="1400" kern="120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lvl="1"/>
                      <a:r>
                        <a:rPr lang="en-GB" sz="1800" kern="120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Experience during the module,</a:t>
                      </a:r>
                      <a:endParaRPr lang="en-GB" sz="1400" kern="120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lvl="1"/>
                      <a:r>
                        <a:rPr lang="en-GB" sz="1800" kern="120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Achievement of the learning outcomes</a:t>
                      </a:r>
                      <a:endParaRPr lang="en-GB" sz="1400" kern="120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7150338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/>
                        <a:t>Next steps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/>
                        <a:t>Key elements of your reflection/conclusions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lvl="0"/>
                      <a:r>
                        <a:rPr lang="en-GB" sz="1800" kern="120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Reflection of attending the Student Conference (at least 1 poster or 1 presentation)  and </a:t>
                      </a:r>
                      <a:endParaRPr lang="en-GB" sz="1400" kern="120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lvl="0"/>
                      <a:r>
                        <a:rPr lang="en-GB" sz="1800" kern="120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Next steps as a University-level learner</a:t>
                      </a:r>
                      <a:endParaRPr lang="en-GB" sz="1400" kern="120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56505340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/>
                        <a:t>References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/>
                        <a:t>All references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lvl="0"/>
                      <a:r>
                        <a:rPr lang="en-GB" sz="1800" kern="120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No need to include audio/video here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50509443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355761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56E1AEE-5E44-FEAE-8CE6-41BA60B742A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3">
            <a:extLst>
              <a:ext uri="{FF2B5EF4-FFF2-40B4-BE49-F238E27FC236}">
                <a16:creationId xmlns:a16="http://schemas.microsoft.com/office/drawing/2014/main" id="{5712D608-3D11-F7FD-6444-1C09FD915535}"/>
              </a:ext>
            </a:extLst>
          </p:cNvPr>
          <p:cNvSpPr txBox="1">
            <a:spLocks/>
          </p:cNvSpPr>
          <p:nvPr/>
        </p:nvSpPr>
        <p:spPr>
          <a:xfrm>
            <a:off x="198022" y="-122703"/>
            <a:ext cx="11939619" cy="120474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Holiadur</a:t>
            </a:r>
            <a:r>
              <a:rPr lang="en-GB" sz="36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b="1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Adborth</a:t>
            </a:r>
            <a:r>
              <a:rPr lang="en-GB" sz="36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b="1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Modiwl</a:t>
            </a:r>
            <a:r>
              <a:rPr lang="en-GB" sz="36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sz="3600" b="1" i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 Feedback Questionnaire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81EA01C-490D-7E8E-52A9-D89B9882AC0A}"/>
              </a:ext>
            </a:extLst>
          </p:cNvPr>
          <p:cNvSpPr txBox="1"/>
          <p:nvPr/>
        </p:nvSpPr>
        <p:spPr>
          <a:xfrm>
            <a:off x="137161" y="1219962"/>
            <a:ext cx="4008120" cy="1384995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marL="270510" marR="157480" algn="just">
              <a:spcAft>
                <a:spcPts val="0"/>
              </a:spcAft>
            </a:pPr>
            <a:r>
              <a:rPr lang="en-GB" sz="2800" b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Take a few minutes to complete the Questionnaire</a:t>
            </a:r>
            <a:endParaRPr lang="en-GB" sz="2000" b="1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9A118D28-5980-743B-0C14-4AED91018DA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1367" y="1041428"/>
            <a:ext cx="6570808" cy="1742061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09D95686-7252-9C41-9097-5CAEB51680B8}"/>
              </a:ext>
            </a:extLst>
          </p:cNvPr>
          <p:cNvSpPr txBox="1"/>
          <p:nvPr/>
        </p:nvSpPr>
        <p:spPr>
          <a:xfrm>
            <a:off x="4239347" y="792824"/>
            <a:ext cx="922020" cy="1340432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marL="270510" marR="157480" algn="just">
              <a:lnSpc>
                <a:spcPct val="200000"/>
              </a:lnSpc>
              <a:spcAft>
                <a:spcPts val="0"/>
              </a:spcAft>
            </a:pPr>
            <a:r>
              <a:rPr lang="en-GB" sz="4800" b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1</a:t>
            </a:r>
            <a:endParaRPr lang="en-GB" sz="2000" b="1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1A85B6A3-67BA-EB25-2379-25AECE7D8AF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75461" y="2939893"/>
            <a:ext cx="3180422" cy="3335200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D058A025-C2F6-1A09-45B5-4C3154B948C2}"/>
              </a:ext>
            </a:extLst>
          </p:cNvPr>
          <p:cNvSpPr txBox="1"/>
          <p:nvPr/>
        </p:nvSpPr>
        <p:spPr>
          <a:xfrm>
            <a:off x="406487" y="3185504"/>
            <a:ext cx="922020" cy="1340432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marL="270510" marR="157480" algn="just">
              <a:lnSpc>
                <a:spcPct val="200000"/>
              </a:lnSpc>
              <a:spcAft>
                <a:spcPts val="0"/>
              </a:spcAft>
            </a:pPr>
            <a:r>
              <a:rPr lang="en-GB" sz="4800" b="1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2</a:t>
            </a:r>
            <a:endParaRPr lang="en-GB" sz="2000" b="1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2F57292E-95FB-B6F4-0DDC-5B882DF3261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6000" y="2939893"/>
            <a:ext cx="5279139" cy="3818596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79C684B3-BE52-FC65-F182-632B306AE060}"/>
              </a:ext>
            </a:extLst>
          </p:cNvPr>
          <p:cNvSpPr txBox="1"/>
          <p:nvPr/>
        </p:nvSpPr>
        <p:spPr>
          <a:xfrm>
            <a:off x="5161367" y="3109304"/>
            <a:ext cx="922020" cy="1340432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marL="270510" marR="157480" algn="just">
              <a:lnSpc>
                <a:spcPct val="200000"/>
              </a:lnSpc>
              <a:spcAft>
                <a:spcPts val="0"/>
              </a:spcAft>
            </a:pPr>
            <a:r>
              <a:rPr lang="en-GB" sz="4800" b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3</a:t>
            </a:r>
            <a:endParaRPr lang="en-GB" sz="2000" b="1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8A8D429-9179-BF0F-45B2-BA17EE439C52}"/>
              </a:ext>
            </a:extLst>
          </p:cNvPr>
          <p:cNvSpPr txBox="1"/>
          <p:nvPr/>
        </p:nvSpPr>
        <p:spPr>
          <a:xfrm>
            <a:off x="8049935" y="3947620"/>
            <a:ext cx="3225039" cy="2246769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marL="270510" marR="157480">
              <a:spcAft>
                <a:spcPts val="0"/>
              </a:spcAft>
            </a:pPr>
            <a:r>
              <a:rPr lang="en-GB" sz="280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Complete all items, help us know what to do more and what to improve!</a:t>
            </a:r>
            <a:endParaRPr lang="en-GB" sz="200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0629589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3B9FB8E-A378-FE93-FACF-89B76F74264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3">
            <a:extLst>
              <a:ext uri="{FF2B5EF4-FFF2-40B4-BE49-F238E27FC236}">
                <a16:creationId xmlns:a16="http://schemas.microsoft.com/office/drawing/2014/main" id="{D544DB19-2C9D-8D28-61CD-0F02BBCCC592}"/>
              </a:ext>
            </a:extLst>
          </p:cNvPr>
          <p:cNvSpPr txBox="1">
            <a:spLocks/>
          </p:cNvSpPr>
          <p:nvPr/>
        </p:nvSpPr>
        <p:spPr>
          <a:xfrm>
            <a:off x="198022" y="-122703"/>
            <a:ext cx="11939619" cy="120474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Holiadur</a:t>
            </a:r>
            <a:r>
              <a:rPr lang="en-GB" sz="36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b="1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Adborth</a:t>
            </a:r>
            <a:r>
              <a:rPr lang="en-GB" sz="36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b="1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Modiwl</a:t>
            </a:r>
            <a:r>
              <a:rPr lang="en-GB" sz="36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sz="3600" b="1" i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 Feedback Questionnaire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98CD0E1-23E6-DE0F-622D-E3254B6BE56D}"/>
              </a:ext>
            </a:extLst>
          </p:cNvPr>
          <p:cNvSpPr txBox="1"/>
          <p:nvPr/>
        </p:nvSpPr>
        <p:spPr>
          <a:xfrm>
            <a:off x="137161" y="1219962"/>
            <a:ext cx="4008120" cy="1384995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marL="270510" marR="157480" algn="just"/>
            <a:r>
              <a:rPr lang="en-GB" sz="2800" b="1" err="1">
                <a:latin typeface="Arial"/>
                <a:ea typeface="Times New Roman" panose="02020603050405020304" pitchFamily="18" charset="0"/>
                <a:cs typeface="Arial"/>
              </a:rPr>
              <a:t>Cymrwch</a:t>
            </a:r>
            <a:r>
              <a:rPr lang="en-GB" sz="2800" b="1">
                <a:latin typeface="Arial"/>
                <a:ea typeface="Times New Roman" panose="02020603050405020304" pitchFamily="18" charset="0"/>
                <a:cs typeface="Arial"/>
              </a:rPr>
              <a:t> </a:t>
            </a:r>
            <a:r>
              <a:rPr lang="en-GB" sz="2800" b="1" err="1">
                <a:latin typeface="Arial"/>
                <a:ea typeface="Times New Roman" panose="02020603050405020304" pitchFamily="18" charset="0"/>
                <a:cs typeface="Arial"/>
              </a:rPr>
              <a:t>cwpwl</a:t>
            </a:r>
            <a:r>
              <a:rPr lang="en-GB" sz="2800" b="1">
                <a:latin typeface="Arial"/>
                <a:ea typeface="Times New Roman" panose="02020603050405020304" pitchFamily="18" charset="0"/>
                <a:cs typeface="Arial"/>
              </a:rPr>
              <a:t> o </a:t>
            </a:r>
            <a:r>
              <a:rPr lang="en-GB" sz="2800" b="1" err="1">
                <a:latin typeface="Arial"/>
                <a:ea typeface="Times New Roman" panose="02020603050405020304" pitchFamily="18" charset="0"/>
                <a:cs typeface="Arial"/>
              </a:rPr>
              <a:t>funudau</a:t>
            </a:r>
            <a:r>
              <a:rPr lang="en-GB" sz="2800" b="1">
                <a:latin typeface="Arial"/>
                <a:ea typeface="Times New Roman" panose="02020603050405020304" pitchFamily="18" charset="0"/>
                <a:cs typeface="Arial"/>
              </a:rPr>
              <a:t> </a:t>
            </a:r>
            <a:r>
              <a:rPr lang="en-GB" sz="2800" b="1" err="1">
                <a:latin typeface="Arial"/>
                <a:ea typeface="Times New Roman" panose="02020603050405020304" pitchFamily="18" charset="0"/>
                <a:cs typeface="Arial"/>
              </a:rPr>
              <a:t>i</a:t>
            </a:r>
            <a:r>
              <a:rPr lang="en-GB" sz="2800" b="1">
                <a:latin typeface="Arial"/>
                <a:ea typeface="Times New Roman" panose="02020603050405020304" pitchFamily="18" charset="0"/>
                <a:cs typeface="Arial"/>
              </a:rPr>
              <a:t> </a:t>
            </a:r>
            <a:r>
              <a:rPr lang="en-GB" sz="2800" b="1" err="1">
                <a:latin typeface="Arial"/>
                <a:ea typeface="Times New Roman" panose="02020603050405020304" pitchFamily="18" charset="0"/>
                <a:cs typeface="Arial"/>
              </a:rPr>
              <a:t>gwblhau</a:t>
            </a:r>
            <a:r>
              <a:rPr lang="en-GB" sz="2800" b="1">
                <a:latin typeface="Arial"/>
                <a:ea typeface="Times New Roman" panose="02020603050405020304" pitchFamily="18" charset="0"/>
                <a:cs typeface="Arial"/>
              </a:rPr>
              <a:t> </a:t>
            </a:r>
            <a:r>
              <a:rPr lang="en-GB" sz="2800" b="1" err="1">
                <a:latin typeface="Arial"/>
                <a:ea typeface="Times New Roman" panose="02020603050405020304" pitchFamily="18" charset="0"/>
                <a:cs typeface="Arial"/>
              </a:rPr>
              <a:t>holiadur</a:t>
            </a:r>
            <a:r>
              <a:rPr lang="en-GB" sz="2800" b="1">
                <a:latin typeface="Arial"/>
                <a:ea typeface="Times New Roman" panose="02020603050405020304" pitchFamily="18" charset="0"/>
                <a:cs typeface="Arial"/>
              </a:rPr>
              <a:t> </a:t>
            </a:r>
            <a:r>
              <a:rPr lang="en-GB" sz="2800" b="1" err="1">
                <a:latin typeface="Arial"/>
                <a:ea typeface="Times New Roman" panose="02020603050405020304" pitchFamily="18" charset="0"/>
                <a:cs typeface="Arial"/>
              </a:rPr>
              <a:t>modiwl</a:t>
            </a:r>
            <a:r>
              <a:rPr lang="en-GB" sz="2800" b="1">
                <a:latin typeface="Arial"/>
                <a:ea typeface="Times New Roman" panose="02020603050405020304" pitchFamily="18" charset="0"/>
                <a:cs typeface="Arial"/>
              </a:rPr>
              <a:t>. </a:t>
            </a:r>
            <a:endParaRPr lang="en-GB" sz="2800" b="1">
              <a:effectLst/>
              <a:latin typeface="Arial"/>
              <a:ea typeface="Times New Roman" panose="02020603050405020304" pitchFamily="18" charset="0"/>
              <a:cs typeface="Arial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AF16CEED-BF60-13E5-0B69-DBEE067590C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1367" y="1041428"/>
            <a:ext cx="6570808" cy="1742061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707958B5-B9E1-EEFF-6C03-DD64182A52DC}"/>
              </a:ext>
            </a:extLst>
          </p:cNvPr>
          <p:cNvSpPr txBox="1"/>
          <p:nvPr/>
        </p:nvSpPr>
        <p:spPr>
          <a:xfrm>
            <a:off x="4239347" y="792824"/>
            <a:ext cx="922020" cy="1340432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marL="270510" marR="157480" algn="just">
              <a:lnSpc>
                <a:spcPct val="200000"/>
              </a:lnSpc>
              <a:spcAft>
                <a:spcPts val="0"/>
              </a:spcAft>
            </a:pPr>
            <a:r>
              <a:rPr lang="en-GB" sz="4800" b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1</a:t>
            </a:r>
            <a:endParaRPr lang="en-GB" sz="2000" b="1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01919916-7E50-5652-6B75-CF34BF7AE37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75461" y="2939893"/>
            <a:ext cx="3180422" cy="3335200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5913809B-35C1-71C4-230C-AC7C8A28DB14}"/>
              </a:ext>
            </a:extLst>
          </p:cNvPr>
          <p:cNvSpPr txBox="1"/>
          <p:nvPr/>
        </p:nvSpPr>
        <p:spPr>
          <a:xfrm>
            <a:off x="406487" y="3185504"/>
            <a:ext cx="922020" cy="1340432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marL="270510" marR="157480" algn="just">
              <a:lnSpc>
                <a:spcPct val="200000"/>
              </a:lnSpc>
              <a:spcAft>
                <a:spcPts val="0"/>
              </a:spcAft>
            </a:pPr>
            <a:r>
              <a:rPr lang="en-GB" sz="4800" b="1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2</a:t>
            </a:r>
            <a:endParaRPr lang="en-GB" sz="2000" b="1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AC96B429-B2B6-1CDC-EA10-82D47EC3631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6000" y="2939893"/>
            <a:ext cx="5279139" cy="3818596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5638FE3D-94FD-01EA-0D8F-DC132CF85323}"/>
              </a:ext>
            </a:extLst>
          </p:cNvPr>
          <p:cNvSpPr txBox="1"/>
          <p:nvPr/>
        </p:nvSpPr>
        <p:spPr>
          <a:xfrm>
            <a:off x="5161367" y="3109304"/>
            <a:ext cx="922020" cy="1340432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marL="270510" marR="157480" algn="just">
              <a:lnSpc>
                <a:spcPct val="200000"/>
              </a:lnSpc>
              <a:spcAft>
                <a:spcPts val="0"/>
              </a:spcAft>
            </a:pPr>
            <a:r>
              <a:rPr lang="en-GB" sz="4800" b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3</a:t>
            </a:r>
            <a:endParaRPr lang="en-GB" sz="2000" b="1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3A832B26-4829-CA5A-D4AB-BE2BCD1D0A08}"/>
              </a:ext>
            </a:extLst>
          </p:cNvPr>
          <p:cNvSpPr txBox="1"/>
          <p:nvPr/>
        </p:nvSpPr>
        <p:spPr>
          <a:xfrm>
            <a:off x="8633342" y="3554714"/>
            <a:ext cx="3498883" cy="3108543"/>
          </a:xfrm>
          <a:prstGeom prst="rect">
            <a:avLst/>
          </a:prstGeom>
          <a:solidFill>
            <a:schemeClr val="tx1">
              <a:lumMod val="10000"/>
              <a:lumOff val="90000"/>
            </a:schemeClr>
          </a:solidFill>
        </p:spPr>
        <p:txBody>
          <a:bodyPr wrap="square" lIns="91440" tIns="45720" rIns="91440" bIns="45720" anchor="t">
            <a:spAutoFit/>
          </a:bodyPr>
          <a:lstStyle/>
          <a:p>
            <a:pPr marL="270510" marR="157480"/>
            <a:r>
              <a:rPr lang="en-GB" sz="2800" err="1">
                <a:latin typeface="Arial"/>
                <a:ea typeface="Times New Roman" panose="02020603050405020304" pitchFamily="18" charset="0"/>
                <a:cs typeface="Arial"/>
              </a:rPr>
              <a:t>Cwblhewch</a:t>
            </a:r>
            <a:r>
              <a:rPr lang="en-GB" sz="2800">
                <a:latin typeface="Arial"/>
                <a:ea typeface="Times New Roman" panose="02020603050405020304" pitchFamily="18" charset="0"/>
                <a:cs typeface="Arial"/>
              </a:rPr>
              <a:t> yr </a:t>
            </a:r>
            <a:r>
              <a:rPr lang="en-GB" sz="2800" err="1">
                <a:latin typeface="Arial"/>
                <a:ea typeface="Times New Roman" panose="02020603050405020304" pitchFamily="18" charset="0"/>
                <a:cs typeface="Arial"/>
              </a:rPr>
              <a:t>eitemau</a:t>
            </a:r>
            <a:r>
              <a:rPr lang="en-GB" sz="2800">
                <a:latin typeface="Arial"/>
                <a:ea typeface="Times New Roman" panose="02020603050405020304" pitchFamily="18" charset="0"/>
                <a:cs typeface="Arial"/>
              </a:rPr>
              <a:t> </a:t>
            </a:r>
            <a:r>
              <a:rPr lang="en-GB" sz="2800" err="1">
                <a:latin typeface="Arial"/>
                <a:ea typeface="Times New Roman" panose="02020603050405020304" pitchFamily="18" charset="0"/>
                <a:cs typeface="Arial"/>
              </a:rPr>
              <a:t>i</a:t>
            </a:r>
            <a:r>
              <a:rPr lang="en-GB" sz="2800">
                <a:latin typeface="Arial"/>
                <a:ea typeface="Times New Roman" panose="02020603050405020304" pitchFamily="18" charset="0"/>
                <a:cs typeface="Arial"/>
              </a:rPr>
              <a:t> </a:t>
            </a:r>
            <a:r>
              <a:rPr lang="en-GB" sz="2800" err="1">
                <a:latin typeface="Arial"/>
                <a:ea typeface="Times New Roman" panose="02020603050405020304" pitchFamily="18" charset="0"/>
                <a:cs typeface="Arial"/>
              </a:rPr>
              <a:t>gyd</a:t>
            </a:r>
            <a:r>
              <a:rPr lang="en-GB" sz="2800">
                <a:latin typeface="Arial"/>
                <a:ea typeface="Times New Roman" panose="02020603050405020304" pitchFamily="18" charset="0"/>
                <a:cs typeface="Arial"/>
              </a:rPr>
              <a:t>, </a:t>
            </a:r>
            <a:r>
              <a:rPr lang="en-GB" sz="2800" err="1">
                <a:latin typeface="Arial"/>
                <a:ea typeface="Times New Roman" panose="02020603050405020304" pitchFamily="18" charset="0"/>
                <a:cs typeface="Arial"/>
              </a:rPr>
              <a:t>mae'n</a:t>
            </a:r>
            <a:r>
              <a:rPr lang="en-GB" sz="2800">
                <a:latin typeface="Arial"/>
                <a:ea typeface="Times New Roman" panose="02020603050405020304" pitchFamily="18" charset="0"/>
                <a:cs typeface="Arial"/>
              </a:rPr>
              <a:t> </a:t>
            </a:r>
            <a:r>
              <a:rPr lang="en-GB" sz="2800" err="1">
                <a:latin typeface="Arial"/>
                <a:ea typeface="Times New Roman" panose="02020603050405020304" pitchFamily="18" charset="0"/>
                <a:cs typeface="Arial"/>
              </a:rPr>
              <a:t>rhoi</a:t>
            </a:r>
            <a:r>
              <a:rPr lang="en-GB" sz="2800">
                <a:latin typeface="Arial"/>
                <a:ea typeface="Times New Roman" panose="02020603050405020304" pitchFamily="18" charset="0"/>
                <a:cs typeface="Arial"/>
              </a:rPr>
              <a:t> </a:t>
            </a:r>
            <a:r>
              <a:rPr lang="en-GB" sz="2800" err="1">
                <a:latin typeface="Arial"/>
                <a:ea typeface="Times New Roman" panose="02020603050405020304" pitchFamily="18" charset="0"/>
                <a:cs typeface="Arial"/>
              </a:rPr>
              <a:t>cymorth</a:t>
            </a:r>
            <a:r>
              <a:rPr lang="en-GB" sz="2800">
                <a:latin typeface="Arial"/>
                <a:ea typeface="Times New Roman" panose="02020603050405020304" pitchFamily="18" charset="0"/>
                <a:cs typeface="Arial"/>
              </a:rPr>
              <a:t> </a:t>
            </a:r>
            <a:r>
              <a:rPr lang="en-GB" sz="2800" err="1">
                <a:latin typeface="Arial"/>
                <a:ea typeface="Times New Roman" panose="02020603050405020304" pitchFamily="18" charset="0"/>
                <a:cs typeface="Arial"/>
              </a:rPr>
              <a:t>i</a:t>
            </a:r>
            <a:r>
              <a:rPr lang="en-GB" sz="2800">
                <a:latin typeface="Arial"/>
                <a:ea typeface="Times New Roman" panose="02020603050405020304" pitchFamily="18" charset="0"/>
                <a:cs typeface="Arial"/>
              </a:rPr>
              <a:t> </a:t>
            </a:r>
            <a:r>
              <a:rPr lang="en-GB" sz="2800" err="1">
                <a:latin typeface="Arial"/>
                <a:ea typeface="Times New Roman" panose="02020603050405020304" pitchFamily="18" charset="0"/>
                <a:cs typeface="Arial"/>
              </a:rPr>
              <a:t>ni</a:t>
            </a:r>
            <a:r>
              <a:rPr lang="en-GB" sz="2800">
                <a:latin typeface="Arial"/>
                <a:ea typeface="Times New Roman" panose="02020603050405020304" pitchFamily="18" charset="0"/>
                <a:cs typeface="Arial"/>
              </a:rPr>
              <a:t> </a:t>
            </a:r>
            <a:r>
              <a:rPr lang="en-GB" sz="2800" err="1">
                <a:latin typeface="Arial"/>
                <a:ea typeface="Times New Roman" panose="02020603050405020304" pitchFamily="18" charset="0"/>
                <a:cs typeface="Arial"/>
              </a:rPr>
              <a:t>beth</a:t>
            </a:r>
            <a:r>
              <a:rPr lang="en-GB" sz="2800">
                <a:latin typeface="Arial"/>
                <a:ea typeface="Times New Roman" panose="02020603050405020304" pitchFamily="18" charset="0"/>
                <a:cs typeface="Arial"/>
              </a:rPr>
              <a:t> </a:t>
            </a:r>
            <a:r>
              <a:rPr lang="en-GB" sz="2800" err="1">
                <a:latin typeface="Arial"/>
                <a:ea typeface="Times New Roman" panose="02020603050405020304" pitchFamily="18" charset="0"/>
                <a:cs typeface="Arial"/>
              </a:rPr>
              <a:t>i</a:t>
            </a:r>
            <a:r>
              <a:rPr lang="en-GB" sz="2800">
                <a:latin typeface="Arial"/>
                <a:ea typeface="Times New Roman" panose="02020603050405020304" pitchFamily="18" charset="0"/>
                <a:cs typeface="Arial"/>
              </a:rPr>
              <a:t> </a:t>
            </a:r>
            <a:r>
              <a:rPr lang="en-GB" sz="2800" err="1">
                <a:latin typeface="Arial"/>
                <a:ea typeface="Times New Roman" panose="02020603050405020304" pitchFamily="18" charset="0"/>
                <a:cs typeface="Arial"/>
              </a:rPr>
              <a:t>wneud</a:t>
            </a:r>
            <a:r>
              <a:rPr lang="en-GB" sz="2800">
                <a:latin typeface="Arial"/>
                <a:ea typeface="Times New Roman" panose="02020603050405020304" pitchFamily="18" charset="0"/>
                <a:cs typeface="Arial"/>
              </a:rPr>
              <a:t> </a:t>
            </a:r>
            <a:r>
              <a:rPr lang="en-GB" sz="2800" err="1">
                <a:latin typeface="Arial"/>
                <a:ea typeface="Times New Roman" panose="02020603050405020304" pitchFamily="18" charset="0"/>
                <a:cs typeface="Arial"/>
              </a:rPr>
              <a:t>yn</a:t>
            </a:r>
            <a:r>
              <a:rPr lang="en-GB" sz="2800">
                <a:latin typeface="Arial"/>
                <a:ea typeface="Times New Roman" panose="02020603050405020304" pitchFamily="18" charset="0"/>
                <a:cs typeface="Arial"/>
              </a:rPr>
              <a:t> well a </a:t>
            </a:r>
            <a:r>
              <a:rPr lang="en-GB" sz="2800" err="1">
                <a:latin typeface="Arial"/>
                <a:ea typeface="Times New Roman" panose="02020603050405020304" pitchFamily="18" charset="0"/>
                <a:cs typeface="Arial"/>
              </a:rPr>
              <a:t>beth</a:t>
            </a:r>
            <a:r>
              <a:rPr lang="en-GB" sz="2800">
                <a:latin typeface="Arial"/>
                <a:ea typeface="Times New Roman" panose="02020603050405020304" pitchFamily="18" charset="0"/>
                <a:cs typeface="Arial"/>
              </a:rPr>
              <a:t> </a:t>
            </a:r>
            <a:r>
              <a:rPr lang="en-GB" sz="2800" err="1">
                <a:latin typeface="Arial"/>
                <a:ea typeface="Times New Roman" panose="02020603050405020304" pitchFamily="18" charset="0"/>
                <a:cs typeface="Arial"/>
              </a:rPr>
              <a:t>oedd</a:t>
            </a:r>
            <a:r>
              <a:rPr lang="en-GB" sz="2800">
                <a:latin typeface="Arial"/>
                <a:ea typeface="Times New Roman" panose="02020603050405020304" pitchFamily="18" charset="0"/>
                <a:cs typeface="Arial"/>
              </a:rPr>
              <a:t> </a:t>
            </a:r>
            <a:r>
              <a:rPr lang="en-GB" sz="2800" err="1">
                <a:latin typeface="Arial"/>
                <a:ea typeface="Times New Roman" panose="02020603050405020304" pitchFamily="18" charset="0"/>
                <a:cs typeface="Arial"/>
              </a:rPr>
              <a:t>wedi</a:t>
            </a:r>
            <a:r>
              <a:rPr lang="en-GB" sz="2800">
                <a:latin typeface="Arial"/>
                <a:ea typeface="Times New Roman" panose="02020603050405020304" pitchFamily="18" charset="0"/>
                <a:cs typeface="Arial"/>
              </a:rPr>
              <a:t> bod </a:t>
            </a:r>
            <a:r>
              <a:rPr lang="en-GB" sz="2800" err="1">
                <a:latin typeface="Arial"/>
                <a:ea typeface="Times New Roman" panose="02020603050405020304" pitchFamily="18" charset="0"/>
                <a:cs typeface="Arial"/>
              </a:rPr>
              <a:t>yn</a:t>
            </a:r>
            <a:r>
              <a:rPr lang="en-GB" sz="2800">
                <a:latin typeface="Arial"/>
                <a:ea typeface="Times New Roman" panose="02020603050405020304" pitchFamily="18" charset="0"/>
                <a:cs typeface="Arial"/>
              </a:rPr>
              <a:t> </a:t>
            </a:r>
            <a:r>
              <a:rPr lang="en-GB" sz="2800" err="1">
                <a:latin typeface="Arial"/>
                <a:ea typeface="Times New Roman" panose="02020603050405020304" pitchFamily="18" charset="0"/>
                <a:cs typeface="Arial"/>
              </a:rPr>
              <a:t>dda</a:t>
            </a:r>
            <a:r>
              <a:rPr lang="en-GB" sz="2800">
                <a:latin typeface="Arial"/>
                <a:ea typeface="Times New Roman" panose="02020603050405020304" pitchFamily="18" charset="0"/>
                <a:cs typeface="Arial"/>
              </a:rPr>
              <a:t>! </a:t>
            </a:r>
            <a:endParaRPr lang="en-GB" sz="2800">
              <a:effectLst/>
              <a:latin typeface="Arial"/>
              <a:ea typeface="Times New Roman" panose="02020603050405020304" pitchFamily="18" charset="0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030038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CFC3F26-3A6E-ED9C-CCE0-A5F7EA14D85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D85F17D5-29F5-7BD6-6AAE-456A1646E42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t="30015" b="30015"/>
          <a:stretch/>
        </p:blipFill>
        <p:spPr>
          <a:xfrm>
            <a:off x="-99888" y="952542"/>
            <a:ext cx="12391776" cy="4952916"/>
          </a:xfrm>
          <a:prstGeom prst="rect">
            <a:avLst/>
          </a:prstGeom>
          <a:noFill/>
        </p:spPr>
      </p:pic>
      <p:sp>
        <p:nvSpPr>
          <p:cNvPr id="2" name="Title 3">
            <a:extLst>
              <a:ext uri="{FF2B5EF4-FFF2-40B4-BE49-F238E27FC236}">
                <a16:creationId xmlns:a16="http://schemas.microsoft.com/office/drawing/2014/main" id="{46B6A603-FED3-0EA4-0CE8-486B87766864}"/>
              </a:ext>
            </a:extLst>
          </p:cNvPr>
          <p:cNvSpPr txBox="1">
            <a:spLocks/>
          </p:cNvSpPr>
          <p:nvPr/>
        </p:nvSpPr>
        <p:spPr>
          <a:xfrm>
            <a:off x="198022" y="-122703"/>
            <a:ext cx="11201497" cy="120474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42400707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Custom Design">
  <a:themeElements>
    <a:clrScheme name="UWTSD 1">
      <a:dk1>
        <a:srgbClr val="003E5B"/>
      </a:dk1>
      <a:lt1>
        <a:sysClr val="window" lastClr="FFFFFF"/>
      </a:lt1>
      <a:dk2>
        <a:srgbClr val="28235D"/>
      </a:dk2>
      <a:lt2>
        <a:srgbClr val="A6C5D9"/>
      </a:lt2>
      <a:accent1>
        <a:srgbClr val="00BFD9"/>
      </a:accent1>
      <a:accent2>
        <a:srgbClr val="00B5B0"/>
      </a:accent2>
      <a:accent3>
        <a:srgbClr val="AFD24A"/>
      </a:accent3>
      <a:accent4>
        <a:srgbClr val="DB2461"/>
      </a:accent4>
      <a:accent5>
        <a:srgbClr val="FEBE10"/>
      </a:accent5>
      <a:accent6>
        <a:srgbClr val="28235D"/>
      </a:accent6>
      <a:hlink>
        <a:srgbClr val="28235D"/>
      </a:hlink>
      <a:folHlink>
        <a:srgbClr val="DB2461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1_Custom Design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2_Custom Design">
  <a:themeElements>
    <a:clrScheme name="UWTSD 1">
      <a:dk1>
        <a:srgbClr val="003E5B"/>
      </a:dk1>
      <a:lt1>
        <a:sysClr val="window" lastClr="FFFFFF"/>
      </a:lt1>
      <a:dk2>
        <a:srgbClr val="28235D"/>
      </a:dk2>
      <a:lt2>
        <a:srgbClr val="A6C5D9"/>
      </a:lt2>
      <a:accent1>
        <a:srgbClr val="00BFD9"/>
      </a:accent1>
      <a:accent2>
        <a:srgbClr val="00B5B0"/>
      </a:accent2>
      <a:accent3>
        <a:srgbClr val="AFD24A"/>
      </a:accent3>
      <a:accent4>
        <a:srgbClr val="DB2461"/>
      </a:accent4>
      <a:accent5>
        <a:srgbClr val="FEBE10"/>
      </a:accent5>
      <a:accent6>
        <a:srgbClr val="28235D"/>
      </a:accent6>
      <a:hlink>
        <a:srgbClr val="28235D"/>
      </a:hlink>
      <a:folHlink>
        <a:srgbClr val="DB2461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13</Slides>
  <Notes>7</Notes>
  <HiddenSlides>0</HiddenSlides>
  <ScaleCrop>false</ScaleCrop>
  <HeadingPairs>
    <vt:vector size="4" baseType="variant">
      <vt:variant>
        <vt:lpstr>Theme</vt:lpstr>
      </vt:variant>
      <vt:variant>
        <vt:i4>4</vt:i4>
      </vt:variant>
      <vt:variant>
        <vt:lpstr>Slide Titles</vt:lpstr>
      </vt:variant>
      <vt:variant>
        <vt:i4>13</vt:i4>
      </vt:variant>
    </vt:vector>
  </HeadingPairs>
  <TitlesOfParts>
    <vt:vector size="17" baseType="lpstr">
      <vt:lpstr>Office Theme</vt:lpstr>
      <vt:lpstr>Custom Design</vt:lpstr>
      <vt:lpstr>1_Custom Design</vt:lpstr>
      <vt:lpstr>2_Custom Design</vt:lpstr>
      <vt:lpstr>PowerPoint Presentation</vt:lpstr>
      <vt:lpstr>Heddiw  Today</vt:lpstr>
      <vt:lpstr>Heddiw  Today</vt:lpstr>
      <vt:lpstr>PowerPoint Presentation</vt:lpstr>
      <vt:lpstr>PowerPoint Presentation</vt:lpstr>
      <vt:lpstr>PowerPoint Presentation</vt:lpstr>
      <vt:lpstr>Tasg Cynhadledd // Conference Task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Microsoft Office User</dc:creator>
  <cp:revision>1</cp:revision>
  <cp:lastPrinted>2022-09-04T21:06:10Z</cp:lastPrinted>
  <dcterms:created xsi:type="dcterms:W3CDTF">2019-09-12T10:20:23Z</dcterms:created>
  <dcterms:modified xsi:type="dcterms:W3CDTF">2026-04-27T07:41:33Z</dcterms:modified>
</cp:coreProperties>
</file>