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0" r:id="rId8"/>
    <p:sldId id="262" r:id="rId9"/>
    <p:sldId id="263" r:id="rId10"/>
    <p:sldId id="264" r:id="rId11"/>
    <p:sldId id="265" r:id="rId12"/>
    <p:sldId id="271" r:id="rId13"/>
    <p:sldId id="272" r:id="rId14"/>
    <p:sldId id="266" r:id="rId15"/>
    <p:sldId id="267" r:id="rId16"/>
    <p:sldId id="268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3FFCF8-3C70-3736-F370-B218F1C8E7A3}" v="467" dt="2026-03-22T23:46:28.186"/>
    <p1510:client id="{DD104A9C-31B2-42FF-EE63-4BA3CE81FD1B}" v="73" dt="2026-03-22T23:54:03.1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za Tilaye Bekele (2219568)" userId="S::2219568@student.uwtsd.ac.uk::7c514b57-2a2f-452b-a934-9bfcf697001b" providerId="AD" clId="Web-{263FFCF8-3C70-3736-F370-B218F1C8E7A3}"/>
    <pc:docChg chg="addSld modSld">
      <pc:chgData name="Beza Tilaye Bekele (2219568)" userId="S::2219568@student.uwtsd.ac.uk::7c514b57-2a2f-452b-a934-9bfcf697001b" providerId="AD" clId="Web-{263FFCF8-3C70-3736-F370-B218F1C8E7A3}" dt="2026-03-22T23:46:28.186" v="466" actId="20577"/>
      <pc:docMkLst>
        <pc:docMk/>
      </pc:docMkLst>
      <pc:sldChg chg="addSp delSp modSp">
        <pc:chgData name="Beza Tilaye Bekele (2219568)" userId="S::2219568@student.uwtsd.ac.uk::7c514b57-2a2f-452b-a934-9bfcf697001b" providerId="AD" clId="Web-{263FFCF8-3C70-3736-F370-B218F1C8E7A3}" dt="2026-03-22T23:39:56.700" v="429" actId="20577"/>
        <pc:sldMkLst>
          <pc:docMk/>
          <pc:sldMk cId="109857222" sldId="256"/>
        </pc:sldMkLst>
        <pc:spChg chg="mod">
          <ac:chgData name="Beza Tilaye Bekele (2219568)" userId="S::2219568@student.uwtsd.ac.uk::7c514b57-2a2f-452b-a934-9bfcf697001b" providerId="AD" clId="Web-{263FFCF8-3C70-3736-F370-B218F1C8E7A3}" dt="2026-03-22T23:39:56.700" v="429" actId="20577"/>
          <ac:spMkLst>
            <pc:docMk/>
            <pc:sldMk cId="109857222" sldId="256"/>
            <ac:spMk id="4" creationId="{EA6322C5-54B4-5719-DF3E-62610C7B2F1A}"/>
          </ac:spMkLst>
        </pc:spChg>
        <pc:spChg chg="del">
          <ac:chgData name="Beza Tilaye Bekele (2219568)" userId="S::2219568@student.uwtsd.ac.uk::7c514b57-2a2f-452b-a934-9bfcf697001b" providerId="AD" clId="Web-{263FFCF8-3C70-3736-F370-B218F1C8E7A3}" dt="2026-03-22T21:28:40.569" v="3"/>
          <ac:spMkLst>
            <pc:docMk/>
            <pc:sldMk cId="109857222" sldId="256"/>
            <ac:spMk id="5" creationId="{D75D057B-C8FE-F16A-123C-1A68E14986F5}"/>
          </ac:spMkLst>
        </pc:spChg>
        <pc:picChg chg="add mod">
          <ac:chgData name="Beza Tilaye Bekele (2219568)" userId="S::2219568@student.uwtsd.ac.uk::7c514b57-2a2f-452b-a934-9bfcf697001b" providerId="AD" clId="Web-{263FFCF8-3C70-3736-F370-B218F1C8E7A3}" dt="2026-03-22T21:28:52.680" v="5" actId="14100"/>
          <ac:picMkLst>
            <pc:docMk/>
            <pc:sldMk cId="109857222" sldId="256"/>
            <ac:picMk id="2" creationId="{B4D6D51E-62AF-32FA-AB84-47B26326D9F0}"/>
          </ac:picMkLst>
        </pc:picChg>
      </pc:sldChg>
      <pc:sldChg chg="addSp modSp mod setBg">
        <pc:chgData name="Beza Tilaye Bekele (2219568)" userId="S::2219568@student.uwtsd.ac.uk::7c514b57-2a2f-452b-a934-9bfcf697001b" providerId="AD" clId="Web-{263FFCF8-3C70-3736-F370-B218F1C8E7A3}" dt="2026-03-22T23:40:34.278" v="430"/>
        <pc:sldMkLst>
          <pc:docMk/>
          <pc:sldMk cId="2529014922" sldId="257"/>
        </pc:sldMkLst>
        <pc:spChg chg="mod">
          <ac:chgData name="Beza Tilaye Bekele (2219568)" userId="S::2219568@student.uwtsd.ac.uk::7c514b57-2a2f-452b-a934-9bfcf697001b" providerId="AD" clId="Web-{263FFCF8-3C70-3736-F370-B218F1C8E7A3}" dt="2026-03-22T23:40:34.278" v="430"/>
          <ac:spMkLst>
            <pc:docMk/>
            <pc:sldMk cId="2529014922" sldId="257"/>
            <ac:spMk id="2" creationId="{76D58E85-0B47-80DA-0BAC-E974BA92843C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0:34.278" v="430"/>
          <ac:spMkLst>
            <pc:docMk/>
            <pc:sldMk cId="2529014922" sldId="257"/>
            <ac:spMk id="3" creationId="{42F3B8F6-AD26-3768-255C-41017B1E300A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0:34.278" v="430"/>
          <ac:spMkLst>
            <pc:docMk/>
            <pc:sldMk cId="2529014922" sldId="257"/>
            <ac:spMk id="8" creationId="{EC8C6078-B9FC-62D3-82A6-AED0C1C0C03A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0:34.278" v="430"/>
          <ac:spMkLst>
            <pc:docMk/>
            <pc:sldMk cId="2529014922" sldId="257"/>
            <ac:spMk id="10" creationId="{8323CF07-AAA9-DC0B-9E00-84313AE4538F}"/>
          </ac:spMkLst>
        </pc:spChg>
      </pc:sldChg>
      <pc:sldChg chg="addSp modSp mod setBg">
        <pc:chgData name="Beza Tilaye Bekele (2219568)" userId="S::2219568@student.uwtsd.ac.uk::7c514b57-2a2f-452b-a934-9bfcf697001b" providerId="AD" clId="Web-{263FFCF8-3C70-3736-F370-B218F1C8E7A3}" dt="2026-03-22T23:41:03.591" v="431"/>
        <pc:sldMkLst>
          <pc:docMk/>
          <pc:sldMk cId="670086898" sldId="258"/>
        </pc:sldMkLst>
        <pc:spChg chg="mod">
          <ac:chgData name="Beza Tilaye Bekele (2219568)" userId="S::2219568@student.uwtsd.ac.uk::7c514b57-2a2f-452b-a934-9bfcf697001b" providerId="AD" clId="Web-{263FFCF8-3C70-3736-F370-B218F1C8E7A3}" dt="2026-03-22T23:41:03.591" v="431"/>
          <ac:spMkLst>
            <pc:docMk/>
            <pc:sldMk cId="670086898" sldId="258"/>
            <ac:spMk id="2" creationId="{E6B0BDA1-527A-BB66-A290-C3DDC04F86D0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1:03.591" v="431"/>
          <ac:spMkLst>
            <pc:docMk/>
            <pc:sldMk cId="670086898" sldId="258"/>
            <ac:spMk id="3" creationId="{93305680-CCF8-82B4-32F8-DE820330B3BA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1:03.591" v="431"/>
          <ac:spMkLst>
            <pc:docMk/>
            <pc:sldMk cId="670086898" sldId="258"/>
            <ac:spMk id="8" creationId="{604B8143-3907-5396-F19C-4EDBFE8DED3F}"/>
          </ac:spMkLst>
        </pc:spChg>
      </pc:sldChg>
      <pc:sldChg chg="addSp modSp mod setBg">
        <pc:chgData name="Beza Tilaye Bekele (2219568)" userId="S::2219568@student.uwtsd.ac.uk::7c514b57-2a2f-452b-a934-9bfcf697001b" providerId="AD" clId="Web-{263FFCF8-3C70-3736-F370-B218F1C8E7A3}" dt="2026-03-22T23:41:16.967" v="432"/>
        <pc:sldMkLst>
          <pc:docMk/>
          <pc:sldMk cId="2117022433" sldId="259"/>
        </pc:sldMkLst>
        <pc:spChg chg="mod">
          <ac:chgData name="Beza Tilaye Bekele (2219568)" userId="S::2219568@student.uwtsd.ac.uk::7c514b57-2a2f-452b-a934-9bfcf697001b" providerId="AD" clId="Web-{263FFCF8-3C70-3736-F370-B218F1C8E7A3}" dt="2026-03-22T23:41:16.967" v="432"/>
          <ac:spMkLst>
            <pc:docMk/>
            <pc:sldMk cId="2117022433" sldId="259"/>
            <ac:spMk id="2" creationId="{AF710884-CED1-6FF1-CF8D-DC25C36E8F3F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1:16.967" v="432"/>
          <ac:spMkLst>
            <pc:docMk/>
            <pc:sldMk cId="2117022433" sldId="259"/>
            <ac:spMk id="3" creationId="{EAC38A48-4F11-1AC5-325D-530AD8FE17B9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1:16.967" v="432"/>
          <ac:spMkLst>
            <pc:docMk/>
            <pc:sldMk cId="2117022433" sldId="259"/>
            <ac:spMk id="8" creationId="{604B8143-3907-5396-F19C-4EDBFE8DED3F}"/>
          </ac:spMkLst>
        </pc:spChg>
      </pc:sldChg>
      <pc:sldChg chg="addSp modSp mod setBg">
        <pc:chgData name="Beza Tilaye Bekele (2219568)" userId="S::2219568@student.uwtsd.ac.uk::7c514b57-2a2f-452b-a934-9bfcf697001b" providerId="AD" clId="Web-{263FFCF8-3C70-3736-F370-B218F1C8E7A3}" dt="2026-03-22T23:46:28.186" v="466" actId="20577"/>
        <pc:sldMkLst>
          <pc:docMk/>
          <pc:sldMk cId="2976901115" sldId="260"/>
        </pc:sldMkLst>
        <pc:spChg chg="mod">
          <ac:chgData name="Beza Tilaye Bekele (2219568)" userId="S::2219568@student.uwtsd.ac.uk::7c514b57-2a2f-452b-a934-9bfcf697001b" providerId="AD" clId="Web-{263FFCF8-3C70-3736-F370-B218F1C8E7A3}" dt="2026-03-22T23:46:28.186" v="466" actId="20577"/>
          <ac:spMkLst>
            <pc:docMk/>
            <pc:sldMk cId="2976901115" sldId="260"/>
            <ac:spMk id="2" creationId="{F1031EAD-ABEA-9F95-5C87-58D47503751C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1:32.936" v="433"/>
          <ac:spMkLst>
            <pc:docMk/>
            <pc:sldMk cId="2976901115" sldId="260"/>
            <ac:spMk id="3" creationId="{C9D696BE-9E0E-73BC-BA6E-D4EEF218AC3D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1:32.936" v="433"/>
          <ac:spMkLst>
            <pc:docMk/>
            <pc:sldMk cId="2976901115" sldId="260"/>
            <ac:spMk id="8" creationId="{EC8C6078-B9FC-62D3-82A6-AED0C1C0C03A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1:32.936" v="433"/>
          <ac:spMkLst>
            <pc:docMk/>
            <pc:sldMk cId="2976901115" sldId="260"/>
            <ac:spMk id="10" creationId="{8323CF07-AAA9-DC0B-9E00-84313AE4538F}"/>
          </ac:spMkLst>
        </pc:spChg>
      </pc:sldChg>
      <pc:sldChg chg="addSp delSp modSp mod setBg">
        <pc:chgData name="Beza Tilaye Bekele (2219568)" userId="S::2219568@student.uwtsd.ac.uk::7c514b57-2a2f-452b-a934-9bfcf697001b" providerId="AD" clId="Web-{263FFCF8-3C70-3736-F370-B218F1C8E7A3}" dt="2026-03-22T23:41:50.889" v="438"/>
        <pc:sldMkLst>
          <pc:docMk/>
          <pc:sldMk cId="1230296875" sldId="261"/>
        </pc:sldMkLst>
        <pc:spChg chg="mod">
          <ac:chgData name="Beza Tilaye Bekele (2219568)" userId="S::2219568@student.uwtsd.ac.uk::7c514b57-2a2f-452b-a934-9bfcf697001b" providerId="AD" clId="Web-{263FFCF8-3C70-3736-F370-B218F1C8E7A3}" dt="2026-03-22T23:41:50.889" v="438"/>
          <ac:spMkLst>
            <pc:docMk/>
            <pc:sldMk cId="1230296875" sldId="261"/>
            <ac:spMk id="2" creationId="{F9EB9ECF-0D93-54AD-3DAB-FDFAE9F6B357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1:50.889" v="438"/>
          <ac:spMkLst>
            <pc:docMk/>
            <pc:sldMk cId="1230296875" sldId="261"/>
            <ac:spMk id="3" creationId="{555C70A2-1C8A-1883-2C69-196D5092F88A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1:48.655" v="435"/>
          <ac:spMkLst>
            <pc:docMk/>
            <pc:sldMk cId="1230296875" sldId="261"/>
            <ac:spMk id="8" creationId="{EC8C6078-B9FC-62D3-82A6-AED0C1C0C03A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1:48.655" v="435"/>
          <ac:spMkLst>
            <pc:docMk/>
            <pc:sldMk cId="1230296875" sldId="261"/>
            <ac:spMk id="10" creationId="{8323CF07-AAA9-DC0B-9E00-84313AE4538F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1:50.889" v="437"/>
          <ac:spMkLst>
            <pc:docMk/>
            <pc:sldMk cId="1230296875" sldId="261"/>
            <ac:spMk id="12" creationId="{604B8143-3907-5396-F19C-4EDBFE8DED3F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1:50.889" v="438"/>
          <ac:spMkLst>
            <pc:docMk/>
            <pc:sldMk cId="1230296875" sldId="261"/>
            <ac:spMk id="14" creationId="{EC8C6078-B9FC-62D3-82A6-AED0C1C0C03A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1:50.889" v="438"/>
          <ac:spMkLst>
            <pc:docMk/>
            <pc:sldMk cId="1230296875" sldId="261"/>
            <ac:spMk id="15" creationId="{8323CF07-AAA9-DC0B-9E00-84313AE4538F}"/>
          </ac:spMkLst>
        </pc:spChg>
      </pc:sldChg>
      <pc:sldChg chg="addSp modSp mod setBg">
        <pc:chgData name="Beza Tilaye Bekele (2219568)" userId="S::2219568@student.uwtsd.ac.uk::7c514b57-2a2f-452b-a934-9bfcf697001b" providerId="AD" clId="Web-{263FFCF8-3C70-3736-F370-B218F1C8E7A3}" dt="2026-03-22T23:42:16.389" v="440"/>
        <pc:sldMkLst>
          <pc:docMk/>
          <pc:sldMk cId="1836628543" sldId="262"/>
        </pc:sldMkLst>
        <pc:spChg chg="mod">
          <ac:chgData name="Beza Tilaye Bekele (2219568)" userId="S::2219568@student.uwtsd.ac.uk::7c514b57-2a2f-452b-a934-9bfcf697001b" providerId="AD" clId="Web-{263FFCF8-3C70-3736-F370-B218F1C8E7A3}" dt="2026-03-22T23:42:16.389" v="440"/>
          <ac:spMkLst>
            <pc:docMk/>
            <pc:sldMk cId="1836628543" sldId="262"/>
            <ac:spMk id="2" creationId="{ECD73169-5E94-BBF4-82DF-6CCFC3674B58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2:16.389" v="440"/>
          <ac:spMkLst>
            <pc:docMk/>
            <pc:sldMk cId="1836628543" sldId="262"/>
            <ac:spMk id="3" creationId="{483886D2-A733-D247-BF7D-B3C4140ECE89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2:16.389" v="440"/>
          <ac:spMkLst>
            <pc:docMk/>
            <pc:sldMk cId="1836628543" sldId="262"/>
            <ac:spMk id="8" creationId="{604B8143-3907-5396-F19C-4EDBFE8DED3F}"/>
          </ac:spMkLst>
        </pc:spChg>
      </pc:sldChg>
      <pc:sldChg chg="addSp modSp mod setBg">
        <pc:chgData name="Beza Tilaye Bekele (2219568)" userId="S::2219568@student.uwtsd.ac.uk::7c514b57-2a2f-452b-a934-9bfcf697001b" providerId="AD" clId="Web-{263FFCF8-3C70-3736-F370-B218F1C8E7A3}" dt="2026-03-22T23:42:30.999" v="441"/>
        <pc:sldMkLst>
          <pc:docMk/>
          <pc:sldMk cId="1988268026" sldId="263"/>
        </pc:sldMkLst>
        <pc:spChg chg="mod">
          <ac:chgData name="Beza Tilaye Bekele (2219568)" userId="S::2219568@student.uwtsd.ac.uk::7c514b57-2a2f-452b-a934-9bfcf697001b" providerId="AD" clId="Web-{263FFCF8-3C70-3736-F370-B218F1C8E7A3}" dt="2026-03-22T23:42:30.999" v="441"/>
          <ac:spMkLst>
            <pc:docMk/>
            <pc:sldMk cId="1988268026" sldId="263"/>
            <ac:spMk id="2" creationId="{1BA43E82-647E-AF44-1E85-9853FB8DE546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2:30.999" v="441"/>
          <ac:spMkLst>
            <pc:docMk/>
            <pc:sldMk cId="1988268026" sldId="263"/>
            <ac:spMk id="3" creationId="{AC4D497F-C0C4-250C-6044-DACF8243C0E6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2:30.999" v="441"/>
          <ac:spMkLst>
            <pc:docMk/>
            <pc:sldMk cId="1988268026" sldId="263"/>
            <ac:spMk id="8" creationId="{DDD1D22E-5996-E45B-92B2-659F701A4A3B}"/>
          </ac:spMkLst>
        </pc:spChg>
      </pc:sldChg>
      <pc:sldChg chg="addSp delSp modSp mod setBg">
        <pc:chgData name="Beza Tilaye Bekele (2219568)" userId="S::2219568@student.uwtsd.ac.uk::7c514b57-2a2f-452b-a934-9bfcf697001b" providerId="AD" clId="Web-{263FFCF8-3C70-3736-F370-B218F1C8E7A3}" dt="2026-03-22T23:43:12.406" v="448"/>
        <pc:sldMkLst>
          <pc:docMk/>
          <pc:sldMk cId="2889570359" sldId="264"/>
        </pc:sldMkLst>
        <pc:spChg chg="mod">
          <ac:chgData name="Beza Tilaye Bekele (2219568)" userId="S::2219568@student.uwtsd.ac.uk::7c514b57-2a2f-452b-a934-9bfcf697001b" providerId="AD" clId="Web-{263FFCF8-3C70-3736-F370-B218F1C8E7A3}" dt="2026-03-22T23:43:12.406" v="448"/>
          <ac:spMkLst>
            <pc:docMk/>
            <pc:sldMk cId="2889570359" sldId="264"/>
            <ac:spMk id="2" creationId="{5E4FCC62-AD02-3384-8728-2CC4F43961AC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3:12.406" v="448"/>
          <ac:spMkLst>
            <pc:docMk/>
            <pc:sldMk cId="2889570359" sldId="264"/>
            <ac:spMk id="3" creationId="{A0D691EF-8313-1547-DBA6-11F693AC3570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2:56.109" v="443"/>
          <ac:spMkLst>
            <pc:docMk/>
            <pc:sldMk cId="2889570359" sldId="264"/>
            <ac:spMk id="8" creationId="{EC8C6078-B9FC-62D3-82A6-AED0C1C0C03A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2:56.109" v="443"/>
          <ac:spMkLst>
            <pc:docMk/>
            <pc:sldMk cId="2889570359" sldId="264"/>
            <ac:spMk id="10" creationId="{8323CF07-AAA9-DC0B-9E00-84313AE4538F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3:07" v="445"/>
          <ac:spMkLst>
            <pc:docMk/>
            <pc:sldMk cId="2889570359" sldId="264"/>
            <ac:spMk id="12" creationId="{604B8143-3907-5396-F19C-4EDBFE8DED3F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3:12.406" v="447"/>
          <ac:spMkLst>
            <pc:docMk/>
            <pc:sldMk cId="2889570359" sldId="264"/>
            <ac:spMk id="14" creationId="{F6F74C59-445A-9824-B537-A392A6ECEC3D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3:12.406" v="448"/>
          <ac:spMkLst>
            <pc:docMk/>
            <pc:sldMk cId="2889570359" sldId="264"/>
            <ac:spMk id="16" creationId="{604B8143-3907-5396-F19C-4EDBFE8DED3F}"/>
          </ac:spMkLst>
        </pc:spChg>
      </pc:sldChg>
      <pc:sldChg chg="addSp modSp mod setBg">
        <pc:chgData name="Beza Tilaye Bekele (2219568)" userId="S::2219568@student.uwtsd.ac.uk::7c514b57-2a2f-452b-a934-9bfcf697001b" providerId="AD" clId="Web-{263FFCF8-3C70-3736-F370-B218F1C8E7A3}" dt="2026-03-22T23:43:35.047" v="449"/>
        <pc:sldMkLst>
          <pc:docMk/>
          <pc:sldMk cId="3162583926" sldId="265"/>
        </pc:sldMkLst>
        <pc:spChg chg="mod">
          <ac:chgData name="Beza Tilaye Bekele (2219568)" userId="S::2219568@student.uwtsd.ac.uk::7c514b57-2a2f-452b-a934-9bfcf697001b" providerId="AD" clId="Web-{263FFCF8-3C70-3736-F370-B218F1C8E7A3}" dt="2026-03-22T23:43:35.047" v="449"/>
          <ac:spMkLst>
            <pc:docMk/>
            <pc:sldMk cId="3162583926" sldId="265"/>
            <ac:spMk id="2" creationId="{620A3EB2-5F0C-69DC-21D5-C6C07022B0C8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3:35.047" v="449"/>
          <ac:spMkLst>
            <pc:docMk/>
            <pc:sldMk cId="3162583926" sldId="265"/>
            <ac:spMk id="3" creationId="{2EB28DE2-3096-6473-99AD-263AE7FBB944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3:35.047" v="449"/>
          <ac:spMkLst>
            <pc:docMk/>
            <pc:sldMk cId="3162583926" sldId="265"/>
            <ac:spMk id="8" creationId="{EC8C6078-B9FC-62D3-82A6-AED0C1C0C03A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3:35.047" v="449"/>
          <ac:spMkLst>
            <pc:docMk/>
            <pc:sldMk cId="3162583926" sldId="265"/>
            <ac:spMk id="10" creationId="{8323CF07-AAA9-DC0B-9E00-84313AE4538F}"/>
          </ac:spMkLst>
        </pc:spChg>
      </pc:sldChg>
      <pc:sldChg chg="addSp modSp mod setBg">
        <pc:chgData name="Beza Tilaye Bekele (2219568)" userId="S::2219568@student.uwtsd.ac.uk::7c514b57-2a2f-452b-a934-9bfcf697001b" providerId="AD" clId="Web-{263FFCF8-3C70-3736-F370-B218F1C8E7A3}" dt="2026-03-22T23:44:23.956" v="456"/>
        <pc:sldMkLst>
          <pc:docMk/>
          <pc:sldMk cId="904055907" sldId="266"/>
        </pc:sldMkLst>
        <pc:spChg chg="mod">
          <ac:chgData name="Beza Tilaye Bekele (2219568)" userId="S::2219568@student.uwtsd.ac.uk::7c514b57-2a2f-452b-a934-9bfcf697001b" providerId="AD" clId="Web-{263FFCF8-3C70-3736-F370-B218F1C8E7A3}" dt="2026-03-22T23:44:23.956" v="456"/>
          <ac:spMkLst>
            <pc:docMk/>
            <pc:sldMk cId="904055907" sldId="266"/>
            <ac:spMk id="2" creationId="{AB4FC3C6-4CAA-7DD5-C36F-44C89AB7103E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4:23.956" v="456"/>
          <ac:spMkLst>
            <pc:docMk/>
            <pc:sldMk cId="904055907" sldId="266"/>
            <ac:spMk id="3" creationId="{9447B9E4-EADC-DB42-19ED-2CFE5A5B8D54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4:23.956" v="456"/>
          <ac:spMkLst>
            <pc:docMk/>
            <pc:sldMk cId="904055907" sldId="266"/>
            <ac:spMk id="8" creationId="{604B8143-3907-5396-F19C-4EDBFE8DED3F}"/>
          </ac:spMkLst>
        </pc:spChg>
      </pc:sldChg>
      <pc:sldChg chg="addSp delSp modSp mod setBg">
        <pc:chgData name="Beza Tilaye Bekele (2219568)" userId="S::2219568@student.uwtsd.ac.uk::7c514b57-2a2f-452b-a934-9bfcf697001b" providerId="AD" clId="Web-{263FFCF8-3C70-3736-F370-B218F1C8E7A3}" dt="2026-03-22T23:45:36.448" v="465"/>
        <pc:sldMkLst>
          <pc:docMk/>
          <pc:sldMk cId="4229823244" sldId="267"/>
        </pc:sldMkLst>
        <pc:spChg chg="mod">
          <ac:chgData name="Beza Tilaye Bekele (2219568)" userId="S::2219568@student.uwtsd.ac.uk::7c514b57-2a2f-452b-a934-9bfcf697001b" providerId="AD" clId="Web-{263FFCF8-3C70-3736-F370-B218F1C8E7A3}" dt="2026-03-22T23:45:36.448" v="465"/>
          <ac:spMkLst>
            <pc:docMk/>
            <pc:sldMk cId="4229823244" sldId="267"/>
            <ac:spMk id="2" creationId="{8EDD2725-87D0-9E58-0946-97DF73E53711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5:36.448" v="465"/>
          <ac:spMkLst>
            <pc:docMk/>
            <pc:sldMk cId="4229823244" sldId="267"/>
            <ac:spMk id="3" creationId="{96B6CDC1-F31C-F740-9D77-3744226BFFCE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4:44.083" v="458"/>
          <ac:spMkLst>
            <pc:docMk/>
            <pc:sldMk cId="4229823244" sldId="267"/>
            <ac:spMk id="8" creationId="{604B8143-3907-5396-F19C-4EDBFE8DED3F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5:12.305" v="460"/>
          <ac:spMkLst>
            <pc:docMk/>
            <pc:sldMk cId="4229823244" sldId="267"/>
            <ac:spMk id="10" creationId="{1A75348D-3376-10BB-E89D-A72720D88A92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5:12.305" v="460"/>
          <ac:spMkLst>
            <pc:docMk/>
            <pc:sldMk cId="4229823244" sldId="267"/>
            <ac:spMk id="11" creationId="{20E7A827-4DD7-8A5A-4519-32BDA5CDBA31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5:22.009" v="462"/>
          <ac:spMkLst>
            <pc:docMk/>
            <pc:sldMk cId="4229823244" sldId="267"/>
            <ac:spMk id="13" creationId="{EC8C6078-B9FC-62D3-82A6-AED0C1C0C03A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5:22.009" v="462"/>
          <ac:spMkLst>
            <pc:docMk/>
            <pc:sldMk cId="4229823244" sldId="267"/>
            <ac:spMk id="14" creationId="{8323CF07-AAA9-DC0B-9E00-84313AE4538F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5:36.448" v="464"/>
          <ac:spMkLst>
            <pc:docMk/>
            <pc:sldMk cId="4229823244" sldId="267"/>
            <ac:spMk id="16" creationId="{20E7A827-4DD7-8A5A-4519-32BDA5CDBA31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5:36.448" v="464"/>
          <ac:spMkLst>
            <pc:docMk/>
            <pc:sldMk cId="4229823244" sldId="267"/>
            <ac:spMk id="17" creationId="{1A75348D-3376-10BB-E89D-A72720D88A92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5:36.448" v="465"/>
          <ac:spMkLst>
            <pc:docMk/>
            <pc:sldMk cId="4229823244" sldId="267"/>
            <ac:spMk id="19" creationId="{604B8143-3907-5396-F19C-4EDBFE8DED3F}"/>
          </ac:spMkLst>
        </pc:spChg>
      </pc:sldChg>
      <pc:sldChg chg="modSp">
        <pc:chgData name="Beza Tilaye Bekele (2219568)" userId="S::2219568@student.uwtsd.ac.uk::7c514b57-2a2f-452b-a934-9bfcf697001b" providerId="AD" clId="Web-{263FFCF8-3C70-3736-F370-B218F1C8E7A3}" dt="2026-03-22T22:50:05.256" v="238" actId="20577"/>
        <pc:sldMkLst>
          <pc:docMk/>
          <pc:sldMk cId="3109416482" sldId="268"/>
        </pc:sldMkLst>
        <pc:spChg chg="mod">
          <ac:chgData name="Beza Tilaye Bekele (2219568)" userId="S::2219568@student.uwtsd.ac.uk::7c514b57-2a2f-452b-a934-9bfcf697001b" providerId="AD" clId="Web-{263FFCF8-3C70-3736-F370-B218F1C8E7A3}" dt="2026-03-22T22:29:42.307" v="180" actId="20577"/>
          <ac:spMkLst>
            <pc:docMk/>
            <pc:sldMk cId="3109416482" sldId="268"/>
            <ac:spMk id="2" creationId="{CC46F201-EACA-D23D-C43F-1C1526A18FD2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2:50:05.256" v="238" actId="20577"/>
          <ac:spMkLst>
            <pc:docMk/>
            <pc:sldMk cId="3109416482" sldId="268"/>
            <ac:spMk id="3" creationId="{9256FD7C-73EE-BDDE-6D72-12BBFDA7F429}"/>
          </ac:spMkLst>
        </pc:spChg>
      </pc:sldChg>
      <pc:sldChg chg="delSp modSp new">
        <pc:chgData name="Beza Tilaye Bekele (2219568)" userId="S::2219568@student.uwtsd.ac.uk::7c514b57-2a2f-452b-a934-9bfcf697001b" providerId="AD" clId="Web-{263FFCF8-3C70-3736-F370-B218F1C8E7A3}" dt="2026-03-22T22:42:23.417" v="234" actId="20577"/>
        <pc:sldMkLst>
          <pc:docMk/>
          <pc:sldMk cId="3964357448" sldId="269"/>
        </pc:sldMkLst>
        <pc:spChg chg="del">
          <ac:chgData name="Beza Tilaye Bekele (2219568)" userId="S::2219568@student.uwtsd.ac.uk::7c514b57-2a2f-452b-a934-9bfcf697001b" providerId="AD" clId="Web-{263FFCF8-3C70-3736-F370-B218F1C8E7A3}" dt="2026-03-22T22:39:28.738" v="195"/>
          <ac:spMkLst>
            <pc:docMk/>
            <pc:sldMk cId="3964357448" sldId="269"/>
            <ac:spMk id="2" creationId="{8657A0EE-4411-2DE9-72A7-E1975DC6D2D9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2:42:23.417" v="234" actId="20577"/>
          <ac:spMkLst>
            <pc:docMk/>
            <pc:sldMk cId="3964357448" sldId="269"/>
            <ac:spMk id="3" creationId="{092CFD74-14FF-0B51-47F4-6E2D2F053050}"/>
          </ac:spMkLst>
        </pc:spChg>
      </pc:sldChg>
      <pc:sldChg chg="addSp modSp new mod setBg">
        <pc:chgData name="Beza Tilaye Bekele (2219568)" userId="S::2219568@student.uwtsd.ac.uk::7c514b57-2a2f-452b-a934-9bfcf697001b" providerId="AD" clId="Web-{263FFCF8-3C70-3736-F370-B218F1C8E7A3}" dt="2026-03-22T23:42:02.999" v="439"/>
        <pc:sldMkLst>
          <pc:docMk/>
          <pc:sldMk cId="2925696614" sldId="270"/>
        </pc:sldMkLst>
        <pc:spChg chg="mod">
          <ac:chgData name="Beza Tilaye Bekele (2219568)" userId="S::2219568@student.uwtsd.ac.uk::7c514b57-2a2f-452b-a934-9bfcf697001b" providerId="AD" clId="Web-{263FFCF8-3C70-3736-F370-B218F1C8E7A3}" dt="2026-03-22T23:42:02.999" v="439"/>
          <ac:spMkLst>
            <pc:docMk/>
            <pc:sldMk cId="2925696614" sldId="270"/>
            <ac:spMk id="2" creationId="{460B8BCC-4BD6-F555-AAE9-D92A87ED04D4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2:02.999" v="439"/>
          <ac:spMkLst>
            <pc:docMk/>
            <pc:sldMk cId="2925696614" sldId="270"/>
            <ac:spMk id="3" creationId="{CDDFC58E-A6E9-A549-F8CF-DA6E19DC1550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2:02.999" v="439"/>
          <ac:spMkLst>
            <pc:docMk/>
            <pc:sldMk cId="2925696614" sldId="270"/>
            <ac:spMk id="8" creationId="{604B8143-3907-5396-F19C-4EDBFE8DED3F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263FFCF8-3C70-3736-F370-B218F1C8E7A3}" dt="2026-03-22T23:43:58.953" v="452"/>
        <pc:sldMkLst>
          <pc:docMk/>
          <pc:sldMk cId="2202225903" sldId="271"/>
        </pc:sldMkLst>
        <pc:spChg chg="mod">
          <ac:chgData name="Beza Tilaye Bekele (2219568)" userId="S::2219568@student.uwtsd.ac.uk::7c514b57-2a2f-452b-a934-9bfcf697001b" providerId="AD" clId="Web-{263FFCF8-3C70-3736-F370-B218F1C8E7A3}" dt="2026-03-22T23:43:58.953" v="452"/>
          <ac:spMkLst>
            <pc:docMk/>
            <pc:sldMk cId="2202225903" sldId="271"/>
            <ac:spMk id="2" creationId="{A50475FE-EE2D-EE8A-DEA6-ECDC5621CE2C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3:58.953" v="452"/>
          <ac:spMkLst>
            <pc:docMk/>
            <pc:sldMk cId="2202225903" sldId="271"/>
            <ac:spMk id="3" creationId="{33E103C1-A3EB-291F-5E25-25AE106021CA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3:58.953" v="451"/>
          <ac:spMkLst>
            <pc:docMk/>
            <pc:sldMk cId="2202225903" sldId="271"/>
            <ac:spMk id="8" creationId="{604B8143-3907-5396-F19C-4EDBFE8DED3F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3:58.953" v="452"/>
          <ac:spMkLst>
            <pc:docMk/>
            <pc:sldMk cId="2202225903" sldId="271"/>
            <ac:spMk id="10" creationId="{8323CF07-AAA9-DC0B-9E00-84313AE4538F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3:58.953" v="452"/>
          <ac:spMkLst>
            <pc:docMk/>
            <pc:sldMk cId="2202225903" sldId="271"/>
            <ac:spMk id="11" creationId="{EC8C6078-B9FC-62D3-82A6-AED0C1C0C03A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263FFCF8-3C70-3736-F370-B218F1C8E7A3}" dt="2026-03-22T23:44:16.596" v="455"/>
        <pc:sldMkLst>
          <pc:docMk/>
          <pc:sldMk cId="2658147705" sldId="272"/>
        </pc:sldMkLst>
        <pc:spChg chg="mod">
          <ac:chgData name="Beza Tilaye Bekele (2219568)" userId="S::2219568@student.uwtsd.ac.uk::7c514b57-2a2f-452b-a934-9bfcf697001b" providerId="AD" clId="Web-{263FFCF8-3C70-3736-F370-B218F1C8E7A3}" dt="2026-03-22T23:44:16.596" v="455"/>
          <ac:spMkLst>
            <pc:docMk/>
            <pc:sldMk cId="2658147705" sldId="272"/>
            <ac:spMk id="2" creationId="{EC080777-6C72-AEA8-AF3E-F7B188E6ADCA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4:16.596" v="455"/>
          <ac:spMkLst>
            <pc:docMk/>
            <pc:sldMk cId="2658147705" sldId="272"/>
            <ac:spMk id="3" creationId="{121E43E9-AD2E-9506-A194-E54D007046C8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4:16.580" v="454"/>
          <ac:spMkLst>
            <pc:docMk/>
            <pc:sldMk cId="2658147705" sldId="272"/>
            <ac:spMk id="8" creationId="{604B8143-3907-5396-F19C-4EDBFE8DED3F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4:16.596" v="455"/>
          <ac:spMkLst>
            <pc:docMk/>
            <pc:sldMk cId="2658147705" sldId="272"/>
            <ac:spMk id="10" creationId="{8323CF07-AAA9-DC0B-9E00-84313AE4538F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4:16.596" v="455"/>
          <ac:spMkLst>
            <pc:docMk/>
            <pc:sldMk cId="2658147705" sldId="272"/>
            <ac:spMk id="11" creationId="{EC8C6078-B9FC-62D3-82A6-AED0C1C0C03A}"/>
          </ac:spMkLst>
        </pc:spChg>
      </pc:sldChg>
    </pc:docChg>
  </pc:docChgLst>
  <pc:docChgLst>
    <pc:chgData name="Beza Tilaye Bekele (2219568)" userId="S::2219568@student.uwtsd.ac.uk::7c514b57-2a2f-452b-a934-9bfcf697001b" providerId="AD" clId="Web-{E67A1FAD-8E72-B1C4-08EB-581A270D2119}"/>
    <pc:docChg chg="addSld modSld addMainMaster delMainMaster">
      <pc:chgData name="Beza Tilaye Bekele (2219568)" userId="S::2219568@student.uwtsd.ac.uk::7c514b57-2a2f-452b-a934-9bfcf697001b" providerId="AD" clId="Web-{E67A1FAD-8E72-B1C4-08EB-581A270D2119}" dt="2026-03-18T11:56:51.870" v="225" actId="20577"/>
      <pc:docMkLst>
        <pc:docMk/>
      </pc:docMkLst>
      <pc:sldChg chg="addSp delSp modSp mod setBg modClrScheme delDesignElem chgLayout">
        <pc:chgData name="Beza Tilaye Bekele (2219568)" userId="S::2219568@student.uwtsd.ac.uk::7c514b57-2a2f-452b-a934-9bfcf697001b" providerId="AD" clId="Web-{E67A1FAD-8E72-B1C4-08EB-581A270D2119}" dt="2026-03-18T10:17:14.783" v="17" actId="20577"/>
        <pc:sldMkLst>
          <pc:docMk/>
          <pc:sldMk cId="109857222" sldId="256"/>
        </pc:sldMkLst>
        <pc:spChg chg="add mod">
          <ac:chgData name="Beza Tilaye Bekele (2219568)" userId="S::2219568@student.uwtsd.ac.uk::7c514b57-2a2f-452b-a934-9bfcf697001b" providerId="AD" clId="Web-{E67A1FAD-8E72-B1C4-08EB-581A270D2119}" dt="2026-03-18T10:16:52.673" v="14" actId="14100"/>
          <ac:spMkLst>
            <pc:docMk/>
            <pc:sldMk cId="109857222" sldId="256"/>
            <ac:spMk id="4" creationId="{EA6322C5-54B4-5719-DF3E-62610C7B2F1A}"/>
          </ac:spMkLst>
        </pc:spChg>
        <pc:spChg chg="add mod ord">
          <ac:chgData name="Beza Tilaye Bekele (2219568)" userId="S::2219568@student.uwtsd.ac.uk::7c514b57-2a2f-452b-a934-9bfcf697001b" providerId="AD" clId="Web-{E67A1FAD-8E72-B1C4-08EB-581A270D2119}" dt="2026-03-18T10:17:14.783" v="17" actId="20577"/>
          <ac:spMkLst>
            <pc:docMk/>
            <pc:sldMk cId="109857222" sldId="256"/>
            <ac:spMk id="6" creationId="{1AB47B3D-ECD6-1A26-A369-F3A02E42E4E8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0:46:38.020" v="41" actId="20577"/>
        <pc:sldMkLst>
          <pc:docMk/>
          <pc:sldMk cId="2529014922" sldId="257"/>
        </pc:sldMkLst>
        <pc:spChg chg="mod">
          <ac:chgData name="Beza Tilaye Bekele (2219568)" userId="S::2219568@student.uwtsd.ac.uk::7c514b57-2a2f-452b-a934-9bfcf697001b" providerId="AD" clId="Web-{E67A1FAD-8E72-B1C4-08EB-581A270D2119}" dt="2026-03-18T10:18:00.520" v="19" actId="20577"/>
          <ac:spMkLst>
            <pc:docMk/>
            <pc:sldMk cId="2529014922" sldId="257"/>
            <ac:spMk id="2" creationId="{76D58E85-0B47-80DA-0BAC-E974BA92843C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0:46:38.020" v="41" actId="20577"/>
          <ac:spMkLst>
            <pc:docMk/>
            <pc:sldMk cId="2529014922" sldId="257"/>
            <ac:spMk id="3" creationId="{42F3B8F6-AD26-3768-255C-41017B1E300A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0:53:07.801" v="67" actId="20577"/>
        <pc:sldMkLst>
          <pc:docMk/>
          <pc:sldMk cId="670086898" sldId="258"/>
        </pc:sldMkLst>
        <pc:spChg chg="mod">
          <ac:chgData name="Beza Tilaye Bekele (2219568)" userId="S::2219568@student.uwtsd.ac.uk::7c514b57-2a2f-452b-a934-9bfcf697001b" providerId="AD" clId="Web-{E67A1FAD-8E72-B1C4-08EB-581A270D2119}" dt="2026-03-18T10:47:04.616" v="43" actId="20577"/>
          <ac:spMkLst>
            <pc:docMk/>
            <pc:sldMk cId="670086898" sldId="258"/>
            <ac:spMk id="2" creationId="{E6B0BDA1-527A-BB66-A290-C3DDC04F86D0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0:53:07.801" v="67" actId="20577"/>
          <ac:spMkLst>
            <pc:docMk/>
            <pc:sldMk cId="670086898" sldId="258"/>
            <ac:spMk id="3" creationId="{93305680-CCF8-82B4-32F8-DE820330B3BA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1:18:02.500" v="77" actId="20577"/>
        <pc:sldMkLst>
          <pc:docMk/>
          <pc:sldMk cId="2117022433" sldId="259"/>
        </pc:sldMkLst>
        <pc:spChg chg="mod">
          <ac:chgData name="Beza Tilaye Bekele (2219568)" userId="S::2219568@student.uwtsd.ac.uk::7c514b57-2a2f-452b-a934-9bfcf697001b" providerId="AD" clId="Web-{E67A1FAD-8E72-B1C4-08EB-581A270D2119}" dt="2026-03-18T11:14:39.313" v="69" actId="20577"/>
          <ac:spMkLst>
            <pc:docMk/>
            <pc:sldMk cId="2117022433" sldId="259"/>
            <ac:spMk id="2" creationId="{AF710884-CED1-6FF1-CF8D-DC25C36E8F3F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1:18:02.500" v="77" actId="20577"/>
          <ac:spMkLst>
            <pc:docMk/>
            <pc:sldMk cId="2117022433" sldId="259"/>
            <ac:spMk id="3" creationId="{EAC38A48-4F11-1AC5-325D-530AD8FE17B9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1:24:03.692" v="94" actId="20577"/>
        <pc:sldMkLst>
          <pc:docMk/>
          <pc:sldMk cId="2976901115" sldId="260"/>
        </pc:sldMkLst>
        <pc:spChg chg="mod">
          <ac:chgData name="Beza Tilaye Bekele (2219568)" userId="S::2219568@student.uwtsd.ac.uk::7c514b57-2a2f-452b-a934-9bfcf697001b" providerId="AD" clId="Web-{E67A1FAD-8E72-B1C4-08EB-581A270D2119}" dt="2026-03-18T11:19:00.395" v="79" actId="20577"/>
          <ac:spMkLst>
            <pc:docMk/>
            <pc:sldMk cId="2976901115" sldId="260"/>
            <ac:spMk id="2" creationId="{F1031EAD-ABEA-9F95-5C87-58D47503751C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1:24:03.692" v="94" actId="20577"/>
          <ac:spMkLst>
            <pc:docMk/>
            <pc:sldMk cId="2976901115" sldId="260"/>
            <ac:spMk id="3" creationId="{C9D696BE-9E0E-73BC-BA6E-D4EEF218AC3D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1:28:34.729" v="106"/>
        <pc:sldMkLst>
          <pc:docMk/>
          <pc:sldMk cId="1230296875" sldId="261"/>
        </pc:sldMkLst>
        <pc:spChg chg="mod">
          <ac:chgData name="Beza Tilaye Bekele (2219568)" userId="S::2219568@student.uwtsd.ac.uk::7c514b57-2a2f-452b-a934-9bfcf697001b" providerId="AD" clId="Web-{E67A1FAD-8E72-B1C4-08EB-581A270D2119}" dt="2026-03-18T11:28:34.729" v="106"/>
          <ac:spMkLst>
            <pc:docMk/>
            <pc:sldMk cId="1230296875" sldId="261"/>
            <ac:spMk id="2" creationId="{F9EB9ECF-0D93-54AD-3DAB-FDFAE9F6B357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1:28:15.479" v="101" actId="20577"/>
          <ac:spMkLst>
            <pc:docMk/>
            <pc:sldMk cId="1230296875" sldId="261"/>
            <ac:spMk id="3" creationId="{555C70A2-1C8A-1883-2C69-196D5092F88A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1:35:40.390" v="124" actId="20577"/>
        <pc:sldMkLst>
          <pc:docMk/>
          <pc:sldMk cId="1836628543" sldId="262"/>
        </pc:sldMkLst>
        <pc:spChg chg="mod">
          <ac:chgData name="Beza Tilaye Bekele (2219568)" userId="S::2219568@student.uwtsd.ac.uk::7c514b57-2a2f-452b-a934-9bfcf697001b" providerId="AD" clId="Web-{E67A1FAD-8E72-B1C4-08EB-581A270D2119}" dt="2026-03-18T11:29:51.465" v="108" actId="20577"/>
          <ac:spMkLst>
            <pc:docMk/>
            <pc:sldMk cId="1836628543" sldId="262"/>
            <ac:spMk id="2" creationId="{ECD73169-5E94-BBF4-82DF-6CCFC3674B58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1:35:40.390" v="124" actId="20577"/>
          <ac:spMkLst>
            <pc:docMk/>
            <pc:sldMk cId="1836628543" sldId="262"/>
            <ac:spMk id="3" creationId="{483886D2-A733-D247-BF7D-B3C4140ECE89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1:41:02.923" v="162" actId="20577"/>
        <pc:sldMkLst>
          <pc:docMk/>
          <pc:sldMk cId="1988268026" sldId="263"/>
        </pc:sldMkLst>
        <pc:spChg chg="mod">
          <ac:chgData name="Beza Tilaye Bekele (2219568)" userId="S::2219568@student.uwtsd.ac.uk::7c514b57-2a2f-452b-a934-9bfcf697001b" providerId="AD" clId="Web-{E67A1FAD-8E72-B1C4-08EB-581A270D2119}" dt="2026-03-18T11:36:30.253" v="126" actId="20577"/>
          <ac:spMkLst>
            <pc:docMk/>
            <pc:sldMk cId="1988268026" sldId="263"/>
            <ac:spMk id="2" creationId="{1BA43E82-647E-AF44-1E85-9853FB8DE546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1:41:02.923" v="162" actId="20577"/>
          <ac:spMkLst>
            <pc:docMk/>
            <pc:sldMk cId="1988268026" sldId="263"/>
            <ac:spMk id="3" creationId="{AC4D497F-C0C4-250C-6044-DACF8243C0E6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1:44:57.428" v="169" actId="20577"/>
        <pc:sldMkLst>
          <pc:docMk/>
          <pc:sldMk cId="2889570359" sldId="264"/>
        </pc:sldMkLst>
        <pc:spChg chg="mod">
          <ac:chgData name="Beza Tilaye Bekele (2219568)" userId="S::2219568@student.uwtsd.ac.uk::7c514b57-2a2f-452b-a934-9bfcf697001b" providerId="AD" clId="Web-{E67A1FAD-8E72-B1C4-08EB-581A270D2119}" dt="2026-03-18T11:41:28.361" v="164" actId="20577"/>
          <ac:spMkLst>
            <pc:docMk/>
            <pc:sldMk cId="2889570359" sldId="264"/>
            <ac:spMk id="2" creationId="{5E4FCC62-AD02-3384-8728-2CC4F43961AC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1:44:57.428" v="169" actId="20577"/>
          <ac:spMkLst>
            <pc:docMk/>
            <pc:sldMk cId="2889570359" sldId="264"/>
            <ac:spMk id="3" creationId="{A0D691EF-8313-1547-DBA6-11F693AC3570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1:49:38.651" v="180" actId="20577"/>
        <pc:sldMkLst>
          <pc:docMk/>
          <pc:sldMk cId="3162583926" sldId="265"/>
        </pc:sldMkLst>
        <pc:spChg chg="mod">
          <ac:chgData name="Beza Tilaye Bekele (2219568)" userId="S::2219568@student.uwtsd.ac.uk::7c514b57-2a2f-452b-a934-9bfcf697001b" providerId="AD" clId="Web-{E67A1FAD-8E72-B1C4-08EB-581A270D2119}" dt="2026-03-18T11:45:20.320" v="171" actId="20577"/>
          <ac:spMkLst>
            <pc:docMk/>
            <pc:sldMk cId="3162583926" sldId="265"/>
            <ac:spMk id="2" creationId="{620A3EB2-5F0C-69DC-21D5-C6C07022B0C8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1:49:38.651" v="180" actId="20577"/>
          <ac:spMkLst>
            <pc:docMk/>
            <pc:sldMk cId="3162583926" sldId="265"/>
            <ac:spMk id="3" creationId="{2EB28DE2-3096-6473-99AD-263AE7FBB944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1:51:25.786" v="187" actId="20577"/>
        <pc:sldMkLst>
          <pc:docMk/>
          <pc:sldMk cId="904055907" sldId="266"/>
        </pc:sldMkLst>
        <pc:spChg chg="mod">
          <ac:chgData name="Beza Tilaye Bekele (2219568)" userId="S::2219568@student.uwtsd.ac.uk::7c514b57-2a2f-452b-a934-9bfcf697001b" providerId="AD" clId="Web-{E67A1FAD-8E72-B1C4-08EB-581A270D2119}" dt="2026-03-18T11:50:31.264" v="184" actId="20577"/>
          <ac:spMkLst>
            <pc:docMk/>
            <pc:sldMk cId="904055907" sldId="266"/>
            <ac:spMk id="2" creationId="{AB4FC3C6-4CAA-7DD5-C36F-44C89AB7103E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1:51:25.786" v="187" actId="20577"/>
          <ac:spMkLst>
            <pc:docMk/>
            <pc:sldMk cId="904055907" sldId="266"/>
            <ac:spMk id="3" creationId="{9447B9E4-EADC-DB42-19ED-2CFE5A5B8D54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1:55:28.585" v="220" actId="20577"/>
        <pc:sldMkLst>
          <pc:docMk/>
          <pc:sldMk cId="4229823244" sldId="267"/>
        </pc:sldMkLst>
        <pc:spChg chg="mod">
          <ac:chgData name="Beza Tilaye Bekele (2219568)" userId="S::2219568@student.uwtsd.ac.uk::7c514b57-2a2f-452b-a934-9bfcf697001b" providerId="AD" clId="Web-{E67A1FAD-8E72-B1C4-08EB-581A270D2119}" dt="2026-03-18T11:51:28.927" v="189" actId="20577"/>
          <ac:spMkLst>
            <pc:docMk/>
            <pc:sldMk cId="4229823244" sldId="267"/>
            <ac:spMk id="2" creationId="{8EDD2725-87D0-9E58-0946-97DF73E53711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1:55:28.585" v="220" actId="20577"/>
          <ac:spMkLst>
            <pc:docMk/>
            <pc:sldMk cId="4229823244" sldId="267"/>
            <ac:spMk id="3" creationId="{96B6CDC1-F31C-F740-9D77-3744226BFFCE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1:56:51.870" v="225" actId="20577"/>
        <pc:sldMkLst>
          <pc:docMk/>
          <pc:sldMk cId="3109416482" sldId="268"/>
        </pc:sldMkLst>
        <pc:spChg chg="mod">
          <ac:chgData name="Beza Tilaye Bekele (2219568)" userId="S::2219568@student.uwtsd.ac.uk::7c514b57-2a2f-452b-a934-9bfcf697001b" providerId="AD" clId="Web-{E67A1FAD-8E72-B1C4-08EB-581A270D2119}" dt="2026-03-18T11:56:28.901" v="222" actId="20577"/>
          <ac:spMkLst>
            <pc:docMk/>
            <pc:sldMk cId="3109416482" sldId="268"/>
            <ac:spMk id="2" creationId="{CC46F201-EACA-D23D-C43F-1C1526A18FD2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1:56:51.870" v="225" actId="20577"/>
          <ac:spMkLst>
            <pc:docMk/>
            <pc:sldMk cId="3109416482" sldId="268"/>
            <ac:spMk id="3" creationId="{9256FD7C-73EE-BDDE-6D72-12BBFDA7F429}"/>
          </ac:spMkLst>
        </pc:spChg>
      </pc:sldChg>
      <pc:sldMasterChg chg="add addSldLayout">
        <pc:chgData name="Beza Tilaye Bekele (2219568)" userId="S::2219568@student.uwtsd.ac.uk::7c514b57-2a2f-452b-a934-9bfcf697001b" providerId="AD" clId="Web-{E67A1FAD-8E72-B1C4-08EB-581A270D2119}" dt="2026-03-18T10:14:50.353" v="0"/>
        <pc:sldMasterMkLst>
          <pc:docMk/>
          <pc:sldMasterMk cId="402617741" sldId="2147483695"/>
        </pc:sldMasterMkLst>
        <pc:sldLayoutChg chg="add">
          <pc:chgData name="Beza Tilaye Bekele (2219568)" userId="S::2219568@student.uwtsd.ac.uk::7c514b57-2a2f-452b-a934-9bfcf697001b" providerId="AD" clId="Web-{E67A1FAD-8E72-B1C4-08EB-581A270D2119}" dt="2026-03-18T10:14:50.353" v="0"/>
          <pc:sldLayoutMkLst>
            <pc:docMk/>
            <pc:sldMasterMk cId="402617741" sldId="2147483695"/>
            <pc:sldLayoutMk cId="550204377" sldId="2147483684"/>
          </pc:sldLayoutMkLst>
        </pc:sldLayoutChg>
        <pc:sldLayoutChg chg="add">
          <pc:chgData name="Beza Tilaye Bekele (2219568)" userId="S::2219568@student.uwtsd.ac.uk::7c514b57-2a2f-452b-a934-9bfcf697001b" providerId="AD" clId="Web-{E67A1FAD-8E72-B1C4-08EB-581A270D2119}" dt="2026-03-18T10:14:50.353" v="0"/>
          <pc:sldLayoutMkLst>
            <pc:docMk/>
            <pc:sldMasterMk cId="402617741" sldId="2147483695"/>
            <pc:sldLayoutMk cId="1424815501" sldId="2147483685"/>
          </pc:sldLayoutMkLst>
        </pc:sldLayoutChg>
        <pc:sldLayoutChg chg="add">
          <pc:chgData name="Beza Tilaye Bekele (2219568)" userId="S::2219568@student.uwtsd.ac.uk::7c514b57-2a2f-452b-a934-9bfcf697001b" providerId="AD" clId="Web-{E67A1FAD-8E72-B1C4-08EB-581A270D2119}" dt="2026-03-18T10:14:50.353" v="0"/>
          <pc:sldLayoutMkLst>
            <pc:docMk/>
            <pc:sldMasterMk cId="402617741" sldId="2147483695"/>
            <pc:sldLayoutMk cId="3408527490" sldId="2147483686"/>
          </pc:sldLayoutMkLst>
        </pc:sldLayoutChg>
        <pc:sldLayoutChg chg="add">
          <pc:chgData name="Beza Tilaye Bekele (2219568)" userId="S::2219568@student.uwtsd.ac.uk::7c514b57-2a2f-452b-a934-9bfcf697001b" providerId="AD" clId="Web-{E67A1FAD-8E72-B1C4-08EB-581A270D2119}" dt="2026-03-18T10:14:50.353" v="0"/>
          <pc:sldLayoutMkLst>
            <pc:docMk/>
            <pc:sldMasterMk cId="402617741" sldId="2147483695"/>
            <pc:sldLayoutMk cId="2125781603" sldId="2147483687"/>
          </pc:sldLayoutMkLst>
        </pc:sldLayoutChg>
        <pc:sldLayoutChg chg="add">
          <pc:chgData name="Beza Tilaye Bekele (2219568)" userId="S::2219568@student.uwtsd.ac.uk::7c514b57-2a2f-452b-a934-9bfcf697001b" providerId="AD" clId="Web-{E67A1FAD-8E72-B1C4-08EB-581A270D2119}" dt="2026-03-18T10:14:50.353" v="0"/>
          <pc:sldLayoutMkLst>
            <pc:docMk/>
            <pc:sldMasterMk cId="402617741" sldId="2147483695"/>
            <pc:sldLayoutMk cId="939630557" sldId="2147483688"/>
          </pc:sldLayoutMkLst>
        </pc:sldLayoutChg>
        <pc:sldLayoutChg chg="add">
          <pc:chgData name="Beza Tilaye Bekele (2219568)" userId="S::2219568@student.uwtsd.ac.uk::7c514b57-2a2f-452b-a934-9bfcf697001b" providerId="AD" clId="Web-{E67A1FAD-8E72-B1C4-08EB-581A270D2119}" dt="2026-03-18T10:14:50.353" v="0"/>
          <pc:sldLayoutMkLst>
            <pc:docMk/>
            <pc:sldMasterMk cId="402617741" sldId="2147483695"/>
            <pc:sldLayoutMk cId="1674231416" sldId="2147483689"/>
          </pc:sldLayoutMkLst>
        </pc:sldLayoutChg>
        <pc:sldLayoutChg chg="add">
          <pc:chgData name="Beza Tilaye Bekele (2219568)" userId="S::2219568@student.uwtsd.ac.uk::7c514b57-2a2f-452b-a934-9bfcf697001b" providerId="AD" clId="Web-{E67A1FAD-8E72-B1C4-08EB-581A270D2119}" dt="2026-03-18T10:14:50.353" v="0"/>
          <pc:sldLayoutMkLst>
            <pc:docMk/>
            <pc:sldMasterMk cId="402617741" sldId="2147483695"/>
            <pc:sldLayoutMk cId="3560080341" sldId="2147483690"/>
          </pc:sldLayoutMkLst>
        </pc:sldLayoutChg>
        <pc:sldLayoutChg chg="add">
          <pc:chgData name="Beza Tilaye Bekele (2219568)" userId="S::2219568@student.uwtsd.ac.uk::7c514b57-2a2f-452b-a934-9bfcf697001b" providerId="AD" clId="Web-{E67A1FAD-8E72-B1C4-08EB-581A270D2119}" dt="2026-03-18T10:14:50.353" v="0"/>
          <pc:sldLayoutMkLst>
            <pc:docMk/>
            <pc:sldMasterMk cId="402617741" sldId="2147483695"/>
            <pc:sldLayoutMk cId="3697389836" sldId="2147483691"/>
          </pc:sldLayoutMkLst>
        </pc:sldLayoutChg>
        <pc:sldLayoutChg chg="add">
          <pc:chgData name="Beza Tilaye Bekele (2219568)" userId="S::2219568@student.uwtsd.ac.uk::7c514b57-2a2f-452b-a934-9bfcf697001b" providerId="AD" clId="Web-{E67A1FAD-8E72-B1C4-08EB-581A270D2119}" dt="2026-03-18T10:14:50.353" v="0"/>
          <pc:sldLayoutMkLst>
            <pc:docMk/>
            <pc:sldMasterMk cId="402617741" sldId="2147483695"/>
            <pc:sldLayoutMk cId="63024052" sldId="2147483692"/>
          </pc:sldLayoutMkLst>
        </pc:sldLayoutChg>
        <pc:sldLayoutChg chg="add">
          <pc:chgData name="Beza Tilaye Bekele (2219568)" userId="S::2219568@student.uwtsd.ac.uk::7c514b57-2a2f-452b-a934-9bfcf697001b" providerId="AD" clId="Web-{E67A1FAD-8E72-B1C4-08EB-581A270D2119}" dt="2026-03-18T10:14:50.353" v="0"/>
          <pc:sldLayoutMkLst>
            <pc:docMk/>
            <pc:sldMasterMk cId="402617741" sldId="2147483695"/>
            <pc:sldLayoutMk cId="2468508179" sldId="2147483693"/>
          </pc:sldLayoutMkLst>
        </pc:sldLayoutChg>
        <pc:sldLayoutChg chg="add">
          <pc:chgData name="Beza Tilaye Bekele (2219568)" userId="S::2219568@student.uwtsd.ac.uk::7c514b57-2a2f-452b-a934-9bfcf697001b" providerId="AD" clId="Web-{E67A1FAD-8E72-B1C4-08EB-581A270D2119}" dt="2026-03-18T10:14:50.353" v="0"/>
          <pc:sldLayoutMkLst>
            <pc:docMk/>
            <pc:sldMasterMk cId="402617741" sldId="2147483695"/>
            <pc:sldLayoutMk cId="393905609" sldId="2147483694"/>
          </pc:sldLayoutMkLst>
        </pc:sldLayoutChg>
      </pc:sldMasterChg>
    </pc:docChg>
  </pc:docChgLst>
  <pc:docChgLst>
    <pc:chgData name="Beza Tilaye Bekele (2219568)" userId="S::2219568@student.uwtsd.ac.uk::7c514b57-2a2f-452b-a934-9bfcf697001b" providerId="AD" clId="Web-{DD104A9C-31B2-42FF-EE63-4BA3CE81FD1B}"/>
    <pc:docChg chg="modSld">
      <pc:chgData name="Beza Tilaye Bekele (2219568)" userId="S::2219568@student.uwtsd.ac.uk::7c514b57-2a2f-452b-a934-9bfcf697001b" providerId="AD" clId="Web-{DD104A9C-31B2-42FF-EE63-4BA3CE81FD1B}" dt="2026-03-22T23:54:03.146" v="72" actId="20577"/>
      <pc:docMkLst>
        <pc:docMk/>
      </pc:docMkLst>
      <pc:sldChg chg="modSp">
        <pc:chgData name="Beza Tilaye Bekele (2219568)" userId="S::2219568@student.uwtsd.ac.uk::7c514b57-2a2f-452b-a934-9bfcf697001b" providerId="AD" clId="Web-{DD104A9C-31B2-42FF-EE63-4BA3CE81FD1B}" dt="2026-03-22T23:54:03.146" v="72" actId="20577"/>
        <pc:sldMkLst>
          <pc:docMk/>
          <pc:sldMk cId="2529014922" sldId="257"/>
        </pc:sldMkLst>
        <pc:spChg chg="mod">
          <ac:chgData name="Beza Tilaye Bekele (2219568)" userId="S::2219568@student.uwtsd.ac.uk::7c514b57-2a2f-452b-a934-9bfcf697001b" providerId="AD" clId="Web-{DD104A9C-31B2-42FF-EE63-4BA3CE81FD1B}" dt="2026-03-22T23:54:03.146" v="72" actId="20577"/>
          <ac:spMkLst>
            <pc:docMk/>
            <pc:sldMk cId="2529014922" sldId="257"/>
            <ac:spMk id="3" creationId="{42F3B8F6-AD26-3768-255C-41017B1E300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080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389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24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508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05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630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204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815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5274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781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231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17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p.com/" TargetMode="External"/><Relationship Id="rId7" Type="http://schemas.openxmlformats.org/officeDocument/2006/relationships/hyperlink" Target="https://investinginethnicity.org/" TargetMode="External"/><Relationship Id="rId2" Type="http://schemas.openxmlformats.org/officeDocument/2006/relationships/hyperlink" Target="https://quarterdeck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stitutelm.com/" TargetMode="External"/><Relationship Id="rId5" Type="http://schemas.openxmlformats.org/officeDocument/2006/relationships/hyperlink" Target="https://www.about.hsbc.co.uk/" TargetMode="External"/><Relationship Id="rId4" Type="http://schemas.openxmlformats.org/officeDocument/2006/relationships/hyperlink" Target="https://globaldiversitypractice.com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scoplc.com/" TargetMode="External"/><Relationship Id="rId2" Type="http://schemas.openxmlformats.org/officeDocument/2006/relationships/hyperlink" Target="https://www.johnlewispartnership.co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oca-colacompany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A6322C5-54B4-5719-DF3E-62610C7B2F1A}"/>
              </a:ext>
            </a:extLst>
          </p:cNvPr>
          <p:cNvSpPr txBox="1"/>
          <p:nvPr/>
        </p:nvSpPr>
        <p:spPr>
          <a:xfrm>
            <a:off x="2150301" y="2552178"/>
            <a:ext cx="7160710" cy="28161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Emotional and Cultural Intelligence in Leadership</a:t>
            </a:r>
            <a:endParaRPr lang="en-US"/>
          </a:p>
          <a:p>
            <a:endParaRPr lang="en-US" b="1">
              <a:latin typeface="Neue Haas Grotesk Text Pro"/>
              <a:cs typeface="Times New Roman"/>
            </a:endParaRPr>
          </a:p>
          <a:p>
            <a:pPr lvl="3">
              <a:lnSpc>
                <a:spcPct val="150000"/>
              </a:lnSpc>
            </a:pP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Name: Beza Bekele</a:t>
            </a:r>
          </a:p>
          <a:p>
            <a:pPr lvl="3">
              <a:lnSpc>
                <a:spcPct val="150000"/>
              </a:lnSpc>
            </a:pP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Id number:2219568</a:t>
            </a:r>
            <a:endParaRPr lang="en-US" sz="14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lvl="3">
              <a:lnSpc>
                <a:spcPct val="150000"/>
              </a:lnSpc>
            </a:pP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Module:</a:t>
            </a:r>
            <a:r>
              <a:rPr lang="en-GB" sz="1400">
                <a:highlight>
                  <a:srgbClr val="FFFFFF"/>
                </a:highlight>
                <a:latin typeface="Aptos"/>
              </a:rPr>
              <a:t> Leadership and Management Theory and Practice</a:t>
            </a:r>
            <a:endParaRPr lang="en-US" sz="1400">
              <a:highlight>
                <a:srgbClr val="C6C6C6"/>
              </a:highlight>
              <a:latin typeface="Aptos"/>
            </a:endParaRPr>
          </a:p>
          <a:p>
            <a:pPr lvl="3">
              <a:lnSpc>
                <a:spcPct val="150000"/>
              </a:lnSpc>
            </a:pP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Module no: LCBB6022</a:t>
            </a:r>
            <a:endParaRPr lang="en-US" sz="14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lvl="3">
              <a:lnSpc>
                <a:spcPct val="150000"/>
              </a:lnSpc>
            </a:pP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Lecturer: Dr </a:t>
            </a:r>
            <a:r>
              <a:rPr lang="en-GB" sz="1400" err="1">
                <a:highlight>
                  <a:srgbClr val="FFFFFF"/>
                </a:highlight>
                <a:latin typeface="Times New Roman"/>
                <a:cs typeface="Times New Roman"/>
              </a:rPr>
              <a:t>Faizu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 Edu</a:t>
            </a:r>
          </a:p>
          <a:p>
            <a:endParaRPr lang="en-US"/>
          </a:p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B47B3D-ECD6-1A26-A369-F3A02E42E4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endParaRPr lang="en-US"/>
          </a:p>
          <a:p>
            <a:endParaRPr lang="en-US"/>
          </a:p>
        </p:txBody>
      </p:sp>
      <p:pic>
        <p:nvPicPr>
          <p:cNvPr id="2" name="Picture 1" descr="Picture">
            <a:extLst>
              <a:ext uri="{FF2B5EF4-FFF2-40B4-BE49-F238E27FC236}">
                <a16:creationId xmlns:a16="http://schemas.microsoft.com/office/drawing/2014/main" id="{B4D6D51E-62AF-32FA-AB84-47B26326D9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3623" y="551145"/>
            <a:ext cx="7948808" cy="1580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C8C6078-B9FC-62D3-82A6-AED0C1C0C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23CF07-AAA9-DC0B-9E00-84313AE4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D58E85-0B47-80DA-0BAC-E974BA9284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481" y="800783"/>
            <a:ext cx="8278891" cy="1323867"/>
          </a:xfrm>
        </p:spPr>
        <p:txBody>
          <a:bodyPr anchor="b">
            <a:normAutofit/>
          </a:bodyPr>
          <a:lstStyle/>
          <a:p>
            <a:r>
              <a:rPr lang="en-US">
                <a:ea typeface="+mj-lt"/>
                <a:cs typeface="+mj-lt"/>
              </a:rPr>
              <a:t>Introduction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3B8F6-AD26-3768-255C-41017B1E30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481" y="2495774"/>
            <a:ext cx="8278892" cy="327342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>
                <a:highlight>
                  <a:srgbClr val="FFFFFF"/>
                </a:highlight>
                <a:ea typeface="+mn-lt"/>
                <a:cs typeface="+mn-lt"/>
              </a:rPr>
              <a:t>Effective leaders need strong interpersonal and communication skills, alongside their professional knowledge and position (Armstrong, 2016).</a:t>
            </a:r>
            <a:endParaRPr lang="en-US" sz="150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 sz="1500">
                <a:highlight>
                  <a:srgbClr val="FFFFFF"/>
                </a:highlight>
                <a:ea typeface="+mn-lt"/>
                <a:cs typeface="+mn-lt"/>
              </a:rPr>
              <a:t>Due to globalisation and diversity in the workplace, today's leaders need to handle emotional ties and understand cultural variances within their staff (Robbins and Judge, 2017).</a:t>
            </a:r>
            <a:endParaRPr lang="en-US" sz="150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 sz="1500">
                <a:highlight>
                  <a:srgbClr val="FFFFFF"/>
                </a:highlight>
                <a:ea typeface="+mn-lt"/>
                <a:cs typeface="+mn-lt"/>
              </a:rPr>
              <a:t>Emotional intelligence involves understanding the emotions of both yourself and the people around you.</a:t>
            </a:r>
            <a:endParaRPr lang="en-US" sz="150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 sz="1500">
                <a:highlight>
                  <a:srgbClr val="FFFFFF"/>
                </a:highlight>
                <a:ea typeface="+mn-lt"/>
                <a:cs typeface="+mn-lt"/>
              </a:rPr>
              <a:t>Cultural intelligence is the ability to relate and work with people from different cultures.</a:t>
            </a:r>
            <a:endParaRPr lang="en-US" sz="150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 sz="1500">
                <a:highlight>
                  <a:srgbClr val="FFFFFF"/>
                </a:highlight>
                <a:ea typeface="+mn-lt"/>
                <a:cs typeface="+mn-lt"/>
              </a:rPr>
              <a:t>In this </a:t>
            </a:r>
            <a:r>
              <a:rPr lang="en-US" sz="1500" err="1">
                <a:highlight>
                  <a:srgbClr val="FFFFFF"/>
                </a:highlight>
                <a:ea typeface="+mn-lt"/>
                <a:cs typeface="+mn-lt"/>
              </a:rPr>
              <a:t>presentation,I</a:t>
            </a:r>
            <a:r>
              <a:rPr lang="en-US" sz="1500">
                <a:highlight>
                  <a:srgbClr val="FFFFFF"/>
                </a:highlight>
                <a:ea typeface="+mn-lt"/>
                <a:cs typeface="+mn-lt"/>
              </a:rPr>
              <a:t> will discuss these two skills with theory and examples.</a:t>
            </a:r>
          </a:p>
          <a:p>
            <a:pPr>
              <a:lnSpc>
                <a:spcPct val="110000"/>
              </a:lnSpc>
            </a:pPr>
            <a:endParaRPr lang="en-US" sz="1500">
              <a:highlight>
                <a:srgbClr val="DBEAFE"/>
              </a:highlight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endParaRPr lang="en-US" sz="1500">
              <a:highlight>
                <a:srgbClr val="FFFFFF"/>
              </a:highlight>
            </a:endParaRPr>
          </a:p>
          <a:p>
            <a:pPr>
              <a:lnSpc>
                <a:spcPct val="110000"/>
              </a:lnSpc>
            </a:pP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25290149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4B8143-3907-5396-F19C-4EDBFE8DE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0BDA1-527A-BB66-A290-C3DDC04F8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11019513" cy="1527048"/>
          </a:xfrm>
        </p:spPr>
        <p:txBody>
          <a:bodyPr anchor="b">
            <a:normAutofit/>
          </a:bodyPr>
          <a:lstStyle/>
          <a:p>
            <a:r>
              <a:rPr lang="en-US">
                <a:ea typeface="+mj-lt"/>
                <a:cs typeface="+mj-lt"/>
              </a:rPr>
              <a:t>Emotional Intelligence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05680-CCF8-82B4-32F8-DE820330B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11019514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n-lt"/>
                <a:cs typeface="+mn-lt"/>
              </a:rPr>
              <a:t>Emotional intelligence is the ability to understand, manage and respond appropriately to emotions in the workplace.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According to McKee, Achor, and Goleman (2018), emotional intelligence </a:t>
            </a:r>
            <a:r>
              <a:rPr lang="en-US" err="1">
                <a:ea typeface="+mn-lt"/>
                <a:cs typeface="+mn-lt"/>
              </a:rPr>
              <a:t>practised</a:t>
            </a:r>
            <a:r>
              <a:rPr lang="en-US">
                <a:ea typeface="+mn-lt"/>
                <a:cs typeface="+mn-lt"/>
              </a:rPr>
              <a:t> by both employees and management helps build positive work environments and relationships</a:t>
            </a:r>
          </a:p>
          <a:p>
            <a:r>
              <a:rPr lang="en-US">
                <a:ea typeface="+mn-lt"/>
                <a:cs typeface="+mn-lt"/>
              </a:rPr>
              <a:t>Emotional awareness allows leaders to motivate employees and manage workplace conflict more effectively.</a:t>
            </a:r>
            <a:endParaRPr lang="en-US"/>
          </a:p>
          <a:p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Leading with emotional intelligence has been linked to boosts in trust, employee involvement, and team communication. (Robbins and Judge, 2017).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0868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4B8143-3907-5396-F19C-4EDBFE8DE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710884-CED1-6FF1-CF8D-DC25C36E8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11019513" cy="1527048"/>
          </a:xfrm>
        </p:spPr>
        <p:txBody>
          <a:bodyPr anchor="b">
            <a:normAutofit/>
          </a:bodyPr>
          <a:lstStyle/>
          <a:p>
            <a:r>
              <a:rPr lang="en-US">
                <a:ea typeface="+mj-lt"/>
                <a:cs typeface="+mj-lt"/>
              </a:rPr>
              <a:t>Goleman’s Emotional Intelligence Model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C38A48-4F11-1AC5-325D-530AD8FE1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11019514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Goleman’s model has five key elements that support effective leadership.</a:t>
            </a:r>
            <a:endParaRPr lang="en-US">
              <a:ea typeface="+mn-lt"/>
              <a:cs typeface="+mn-lt"/>
            </a:endParaRPr>
          </a:p>
          <a:p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Emotional self-awareness – being aware of your emotions and how you behave.</a:t>
            </a:r>
            <a:endParaRPr lang="en-US">
              <a:ea typeface="+mn-lt"/>
              <a:cs typeface="+mn-lt"/>
            </a:endParaRPr>
          </a:p>
          <a:p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Self-regulation – keeping calm and avoiding impulsive actions.</a:t>
            </a:r>
            <a:endParaRPr lang="en-US">
              <a:ea typeface="+mn-lt"/>
              <a:cs typeface="+mn-lt"/>
            </a:endParaRPr>
          </a:p>
          <a:p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Motivation – helping drive the </a:t>
            </a:r>
            <a:r>
              <a:rPr lang="en-US" err="1">
                <a:highlight>
                  <a:srgbClr val="FFFFFF"/>
                </a:highlight>
                <a:ea typeface="+mn-lt"/>
                <a:cs typeface="+mn-lt"/>
              </a:rPr>
              <a:t>organisation</a:t>
            </a:r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 forward.</a:t>
            </a:r>
            <a:endParaRPr lang="en-US">
              <a:ea typeface="+mn-lt"/>
              <a:cs typeface="+mn-lt"/>
            </a:endParaRPr>
          </a:p>
          <a:p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Empathy – understanding how other people feel.</a:t>
            </a:r>
            <a:endParaRPr lang="en-US">
              <a:ea typeface="+mn-lt"/>
              <a:cs typeface="+mn-lt"/>
            </a:endParaRPr>
          </a:p>
          <a:p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Social skills – encouraging others to work together (Goleman in McKee, Achor and Goleman, 2018).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0224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C8C6078-B9FC-62D3-82A6-AED0C1C0C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23CF07-AAA9-DC0B-9E00-84313AE4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031EAD-ABEA-9F95-5C87-58D475037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481" y="800783"/>
            <a:ext cx="8278891" cy="1323867"/>
          </a:xfrm>
        </p:spPr>
        <p:txBody>
          <a:bodyPr anchor="b">
            <a:normAutofit/>
          </a:bodyPr>
          <a:lstStyle/>
          <a:p>
            <a:r>
              <a:rPr lang="en-US">
                <a:ea typeface="+mj-lt"/>
                <a:cs typeface="+mj-lt"/>
              </a:rPr>
              <a:t>Example: Coca-Cola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696BE-9E0E-73BC-BA6E-D4EEF218A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481" y="2495774"/>
            <a:ext cx="8278892" cy="327342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>
                <a:ea typeface="+mn-lt"/>
                <a:cs typeface="+mn-lt"/>
              </a:rPr>
              <a:t>The Coca-Cola Company implemented an inclusive leadership programme to train over 400 leaders across multiple countries. </a:t>
            </a:r>
            <a:endParaRPr lang="en-US" sz="1500"/>
          </a:p>
          <a:p>
            <a:pPr>
              <a:lnSpc>
                <a:spcPct val="110000"/>
              </a:lnSpc>
            </a:pPr>
            <a:r>
              <a:rPr lang="en-US" sz="1500">
                <a:ea typeface="+mn-lt"/>
                <a:cs typeface="+mn-lt"/>
              </a:rPr>
              <a:t>The programme focused on empathy, unconscious bias awareness and inclusive behaviour, helping leaders manage diverse teams effectively .</a:t>
            </a:r>
          </a:p>
          <a:p>
            <a:pPr>
              <a:lnSpc>
                <a:spcPct val="110000"/>
              </a:lnSpc>
            </a:pPr>
            <a:r>
              <a:rPr lang="en-US" sz="1500">
                <a:ea typeface="+mn-lt"/>
                <a:cs typeface="+mn-lt"/>
              </a:rPr>
              <a:t>Leaders were trained to understand differences and adapt communication styles, improving collaboration and engagement (Global Diversity Practice, 2020). </a:t>
            </a:r>
            <a:endParaRPr lang="en-US" sz="1500"/>
          </a:p>
          <a:p>
            <a:pPr>
              <a:lnSpc>
                <a:spcPct val="110000"/>
              </a:lnSpc>
            </a:pPr>
            <a:r>
              <a:rPr lang="en-US" sz="1500">
                <a:highlight>
                  <a:srgbClr val="FFFFFF"/>
                </a:highlight>
                <a:ea typeface="+mn-lt"/>
                <a:cs typeface="+mn-lt"/>
              </a:rPr>
              <a:t>These leadership qualities help to create a feeling of inclusion while also facilitating innovation across a variety of teams (The Coca-Cola Company, 2024).</a:t>
            </a:r>
            <a:endParaRPr lang="en-US" sz="1500"/>
          </a:p>
          <a:p>
            <a:pPr>
              <a:lnSpc>
                <a:spcPct val="110000"/>
              </a:lnSpc>
            </a:pPr>
            <a:r>
              <a:rPr lang="en-US" sz="1500">
                <a:ea typeface="+mn-lt"/>
                <a:cs typeface="+mn-lt"/>
              </a:rPr>
              <a:t>This example shows how emotional intelligence contributes to organisational performance in global companies.</a:t>
            </a: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2976901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C8C6078-B9FC-62D3-82A6-AED0C1C0C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323CF07-AAA9-DC0B-9E00-84313AE4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9ECF-0D93-54AD-3DAB-FDFAE9F6B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481" y="800783"/>
            <a:ext cx="8278891" cy="1323867"/>
          </a:xfrm>
        </p:spPr>
        <p:txBody>
          <a:bodyPr anchor="b">
            <a:normAutofit/>
          </a:bodyPr>
          <a:lstStyle/>
          <a:p>
            <a:r>
              <a:rPr lang="en-US">
                <a:ea typeface="+mj-lt"/>
                <a:cs typeface="+mj-lt"/>
              </a:rPr>
              <a:t>Emotional Intelligence in Tesco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C70A2-1C8A-1883-2C69-196D5092F8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481" y="2495774"/>
            <a:ext cx="8278892" cy="327342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800">
                <a:highlight>
                  <a:srgbClr val="FFFFFF"/>
                </a:highlight>
                <a:ea typeface="+mn-lt"/>
                <a:cs typeface="+mn-lt"/>
              </a:rPr>
              <a:t>Tesco promotes a culture where “everyone is welcome”, focusing on employee wellbeing and inclusion. </a:t>
            </a:r>
            <a:endParaRPr lang="en-US" sz="180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 sz="1800">
                <a:highlight>
                  <a:srgbClr val="FFFFFF"/>
                </a:highlight>
                <a:ea typeface="+mn-lt"/>
                <a:cs typeface="+mn-lt"/>
              </a:rPr>
              <a:t>The company works with organisations such as Stonewall and disability networks to support diverse employees (Tesco PLC, 2025). </a:t>
            </a:r>
            <a:endParaRPr lang="en-US" sz="1800"/>
          </a:p>
          <a:p>
            <a:pPr>
              <a:lnSpc>
                <a:spcPct val="110000"/>
              </a:lnSpc>
            </a:pPr>
            <a:r>
              <a:rPr lang="en-US" sz="1800">
                <a:highlight>
                  <a:srgbClr val="FFFFFF"/>
                </a:highlight>
                <a:ea typeface="+mn-lt"/>
                <a:cs typeface="+mn-lt"/>
              </a:rPr>
              <a:t>Leadership focuses on listening to employees and encouraging development, which increases motivation and engagement (Investing in Ethnicity, 2025). </a:t>
            </a:r>
            <a:endParaRPr lang="en-US" sz="1800"/>
          </a:p>
          <a:p>
            <a:pPr>
              <a:lnSpc>
                <a:spcPct val="110000"/>
              </a:lnSpc>
            </a:pPr>
            <a:r>
              <a:rPr lang="en-US" sz="1800">
                <a:highlight>
                  <a:srgbClr val="FFFFFF"/>
                </a:highlight>
                <a:ea typeface="+mn-lt"/>
                <a:cs typeface="+mn-lt"/>
              </a:rPr>
              <a:t>This approach helps Tesco attract talent and improve customer service, as employees feel valued and supported (Robbins and Coulter, 2021).</a:t>
            </a:r>
            <a:endParaRPr lang="en-US" sz="180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endParaRPr lang="en-US" sz="1800">
              <a:highlight>
                <a:srgbClr val="FFFF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2302968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4B8143-3907-5396-F19C-4EDBFE8DE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0B8BCC-4BD6-F555-AAE9-D92A87ED0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11019513" cy="1527048"/>
          </a:xfrm>
        </p:spPr>
        <p:txBody>
          <a:bodyPr anchor="b">
            <a:normAutofit/>
          </a:bodyPr>
          <a:lstStyle/>
          <a:p>
            <a:r>
              <a:rPr lang="en-US"/>
              <a:t>Emotional Intelligence in John Lewis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FC58E-A6E9-A549-F8CF-DA6E19DC15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11019514" cy="409651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Arial"/>
              <a:buChar char="•"/>
            </a:pPr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John Lewis Partnership creates a culture of belonging and inclusion, where employees feel respected and valued (John Lewis Partnership, 2025). </a:t>
            </a:r>
            <a:endParaRPr lang="en-US"/>
          </a:p>
          <a:p>
            <a:pPr>
              <a:buFont typeface="Arial"/>
              <a:buChar char="•"/>
            </a:pPr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Leaders encourage employee voice and participation, supporting democratic decision-making (</a:t>
            </a:r>
            <a:r>
              <a:rPr lang="en-US" err="1">
                <a:highlight>
                  <a:srgbClr val="FFFFFF"/>
                </a:highlight>
                <a:ea typeface="+mn-lt"/>
                <a:cs typeface="+mn-lt"/>
              </a:rPr>
              <a:t>Storey</a:t>
            </a:r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 and Salaman, 2017). </a:t>
            </a:r>
            <a:endParaRPr lang="en-US"/>
          </a:p>
          <a:p>
            <a:pPr>
              <a:buFont typeface="Arial"/>
              <a:buChar char="•"/>
            </a:pPr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This approach increases engagement, creativity and long-term commitment from employees (Armstrong, 2016). </a:t>
            </a:r>
            <a:endParaRPr lang="en-US"/>
          </a:p>
          <a:p>
            <a:pPr>
              <a:buFont typeface="Arial"/>
              <a:buChar char="•"/>
            </a:pPr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An inclusive culture helps improve innovation and overall </a:t>
            </a:r>
            <a:r>
              <a:rPr lang="en-US" err="1">
                <a:highlight>
                  <a:srgbClr val="FFFFFF"/>
                </a:highlight>
                <a:ea typeface="+mn-lt"/>
                <a:cs typeface="+mn-lt"/>
              </a:rPr>
              <a:t>organisational</a:t>
            </a:r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 performance.</a:t>
            </a:r>
            <a:endParaRPr lang="en-US">
              <a:highlight>
                <a:srgbClr val="FFFF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9256966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4B8143-3907-5396-F19C-4EDBFE8DE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D73169-5E94-BBF4-82DF-6CCFC3674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11019513" cy="1527048"/>
          </a:xfrm>
        </p:spPr>
        <p:txBody>
          <a:bodyPr anchor="b">
            <a:normAutofit/>
          </a:bodyPr>
          <a:lstStyle/>
          <a:p>
            <a:r>
              <a:rPr lang="en-US">
                <a:ea typeface="+mj-lt"/>
                <a:cs typeface="+mj-lt"/>
              </a:rPr>
              <a:t>Limitations of Emotional Intelligence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886D2-A733-D247-BF7D-B3C4140EC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11019514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n-lt"/>
                <a:cs typeface="+mn-lt"/>
              </a:rPr>
              <a:t>Emotional intelligence models have been </a:t>
            </a:r>
            <a:r>
              <a:rPr lang="en-US" err="1">
                <a:ea typeface="+mn-lt"/>
                <a:cs typeface="+mn-lt"/>
              </a:rPr>
              <a:t>criticised</a:t>
            </a:r>
            <a:r>
              <a:rPr lang="en-US">
                <a:ea typeface="+mn-lt"/>
                <a:cs typeface="+mn-lt"/>
              </a:rPr>
              <a:t> for focusing heavily on individual leadership traits.</a:t>
            </a:r>
            <a:endParaRPr lang="en-US"/>
          </a:p>
          <a:p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Leadership has also been argued to be affected by </a:t>
            </a:r>
            <a:r>
              <a:rPr lang="en-US" err="1">
                <a:highlight>
                  <a:srgbClr val="FFFFFF"/>
                </a:highlight>
                <a:ea typeface="+mn-lt"/>
                <a:cs typeface="+mn-lt"/>
              </a:rPr>
              <a:t>organisational</a:t>
            </a:r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 processes and outside factors (Western, 2008).</a:t>
            </a:r>
            <a:endParaRPr lang="en-US">
              <a:ea typeface="+mn-lt"/>
              <a:cs typeface="+mn-lt"/>
            </a:endParaRPr>
          </a:p>
          <a:p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The way people show their feelings differs depending on their culture. It's possible that solely using EI won't be enough to accurately assess leadership in worldwide companies.</a:t>
            </a:r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366285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DD1D22E-5996-E45B-92B2-659F701A4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A43E82-647E-AF44-1E85-9853FB8DE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39"/>
            <a:ext cx="3977640" cy="5719640"/>
          </a:xfrm>
        </p:spPr>
        <p:txBody>
          <a:bodyPr anchor="t">
            <a:normAutofit/>
          </a:bodyPr>
          <a:lstStyle/>
          <a:p>
            <a:r>
              <a:rPr lang="en-US">
                <a:ea typeface="+mj-lt"/>
                <a:cs typeface="+mj-lt"/>
              </a:rPr>
              <a:t>Cultural Intelligence in Leadership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D497F-C0C4-250C-6044-DACF8243C0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7542" y="548639"/>
            <a:ext cx="6189780" cy="58613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Cultural intelligence refers to the ability to work effectively with people from different cultural backgrounds (</a:t>
            </a:r>
            <a:r>
              <a:rPr lang="en-US" err="1">
                <a:ea typeface="+mn-lt"/>
                <a:cs typeface="+mn-lt"/>
              </a:rPr>
              <a:t>Alvinius</a:t>
            </a:r>
            <a:r>
              <a:rPr lang="en-US">
                <a:ea typeface="+mn-lt"/>
                <a:cs typeface="+mn-lt"/>
              </a:rPr>
              <a:t>, 2017).</a:t>
            </a:r>
            <a:endParaRPr lang="en-US"/>
          </a:p>
          <a:p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For those leading global operations, understanding and accepting different communication approaches and value systems is crucial.</a:t>
            </a:r>
            <a:endParaRPr lang="en-US">
              <a:ea typeface="+mn-lt"/>
              <a:cs typeface="+mn-lt"/>
            </a:endParaRPr>
          </a:p>
          <a:p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Cultural intelligence allows leaders to be more flexible in their actions towards international team members and partners.</a:t>
            </a:r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882680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04B8143-3907-5396-F19C-4EDBFE8DE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4FCC62-AD02-3384-8728-2CC4F4396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11019513" cy="1527048"/>
          </a:xfrm>
        </p:spPr>
        <p:txBody>
          <a:bodyPr anchor="b">
            <a:normAutofit/>
          </a:bodyPr>
          <a:lstStyle/>
          <a:p>
            <a:r>
              <a:rPr lang="en-US"/>
              <a:t>Earley and Ang’s Cultural Intelligence Model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691EF-8313-1547-DBA6-11F693AC3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11019514" cy="409651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The cultural intelligence framework identifies four important capabilities.</a:t>
            </a:r>
          </a:p>
          <a:p>
            <a:pPr marL="0" indent="0">
              <a:buNone/>
            </a:pPr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Metacognitive CQ – thinking about cultural assumptions.</a:t>
            </a:r>
            <a:br>
              <a:rPr lang="en-US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US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Cognitive CQ – knowledge about cultural norms and social practices.</a:t>
            </a:r>
            <a:br>
              <a:rPr lang="en-US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US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Motivational CQ – the drive leaders have to adapt to different cultures.</a:t>
            </a:r>
            <a:br>
              <a:rPr lang="en-US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US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US" err="1">
                <a:highlight>
                  <a:srgbClr val="FFFFFF"/>
                </a:highlight>
                <a:ea typeface="+mn-lt"/>
                <a:cs typeface="+mn-lt"/>
              </a:rPr>
              <a:t>Behavioural</a:t>
            </a:r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 CQ – changing </a:t>
            </a:r>
            <a:r>
              <a:rPr lang="en-US" err="1">
                <a:highlight>
                  <a:srgbClr val="FFFFFF"/>
                </a:highlight>
                <a:ea typeface="+mn-lt"/>
                <a:cs typeface="+mn-lt"/>
              </a:rPr>
              <a:t>behaviour</a:t>
            </a:r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 to suit different cultures (Earley and Ang in Robbins and Judge, 2017).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5703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C8C6078-B9FC-62D3-82A6-AED0C1C0C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23CF07-AAA9-DC0B-9E00-84313AE4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0A3EB2-5F0C-69DC-21D5-C6C07022B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481" y="800783"/>
            <a:ext cx="8278891" cy="1323867"/>
          </a:xfrm>
        </p:spPr>
        <p:txBody>
          <a:bodyPr anchor="b">
            <a:normAutofit/>
          </a:bodyPr>
          <a:lstStyle/>
          <a:p>
            <a:r>
              <a:rPr lang="en-US">
                <a:ea typeface="+mj-lt"/>
                <a:cs typeface="+mj-lt"/>
              </a:rPr>
              <a:t>Examples: HSBC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28DE2-3096-6473-99AD-263AE7FBB9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481" y="2495774"/>
            <a:ext cx="8278892" cy="327342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>
                <a:ea typeface="+mn-lt"/>
                <a:cs typeface="+mn-lt"/>
              </a:rPr>
              <a:t>HSBC uses a data-driven approach to diversity and inclusion to support leadership decisions (HSBC, 2025). 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The company collects data on employee backgrounds to identify barriers and improve equality. 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Leaders are held accountable through targets, reporting systems and inclusion programmes. 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Over 1,000 employees from minority backgrounds have been supported through career development initiatives (Investing in Ethnicity, 2025).</a:t>
            </a:r>
          </a:p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1625839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C8C6078-B9FC-62D3-82A6-AED0C1C0C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23CF07-AAA9-DC0B-9E00-84313AE4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0475FE-EE2D-EE8A-DEA6-ECDC5621C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481" y="800783"/>
            <a:ext cx="8278891" cy="1323867"/>
          </a:xfrm>
        </p:spPr>
        <p:txBody>
          <a:bodyPr anchor="b">
            <a:normAutofit/>
          </a:bodyPr>
          <a:lstStyle/>
          <a:p>
            <a:r>
              <a:rPr lang="en-US"/>
              <a:t>Examples: BP</a:t>
            </a:r>
            <a:endParaRPr lang="en-US" b="0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103C1-A3EB-291F-5E25-25AE106021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481" y="2495774"/>
            <a:ext cx="8278892" cy="327342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Arial"/>
              <a:buChar char="•"/>
            </a:pPr>
            <a:r>
              <a:rPr lang="en-US" sz="1800">
                <a:ea typeface="+mn-lt"/>
                <a:cs typeface="+mn-lt"/>
              </a:rPr>
              <a:t>BP operates in multiple countries, requiring leaders to manage different cultural, legal and operational environments (BP, 2024). </a:t>
            </a:r>
            <a:endParaRPr lang="en-US" sz="1800"/>
          </a:p>
          <a:p>
            <a:pPr>
              <a:buFont typeface="Arial"/>
              <a:buChar char="•"/>
            </a:pPr>
            <a:r>
              <a:rPr lang="en-US" sz="1800">
                <a:ea typeface="+mn-lt"/>
                <a:cs typeface="+mn-lt"/>
              </a:rPr>
              <a:t>Leadership focuses on collaboration, inclusion and adapting to local cultures to support global operations . </a:t>
            </a:r>
            <a:endParaRPr lang="en-US" sz="1800"/>
          </a:p>
          <a:p>
            <a:pPr>
              <a:buFont typeface="Arial"/>
              <a:buChar char="•"/>
            </a:pPr>
            <a:r>
              <a:rPr lang="en-US" sz="1800">
                <a:ea typeface="+mn-lt"/>
                <a:cs typeface="+mn-lt"/>
              </a:rPr>
              <a:t>This approach reflects culturally intelligent leadership, where behaviour is adjusted to suit  different cultural contexts. </a:t>
            </a:r>
            <a:endParaRPr lang="en-US" sz="1800"/>
          </a:p>
          <a:p>
            <a:pPr>
              <a:buFont typeface="Arial"/>
              <a:buChar char="•"/>
            </a:pPr>
            <a:r>
              <a:rPr lang="en-US" sz="1800">
                <a:ea typeface="+mn-lt"/>
                <a:cs typeface="+mn-lt"/>
              </a:rPr>
              <a:t>As a result, it improves team coordination, safety and overall organisational performance across international teams (BP, 2024).</a:t>
            </a:r>
          </a:p>
          <a:p>
            <a:pPr>
              <a:buFont typeface="Arial"/>
              <a:buChar char="•"/>
            </a:pPr>
            <a:endParaRPr lang="en-US" sz="1800"/>
          </a:p>
          <a:p>
            <a:pPr marL="0" indent="0">
              <a:buNone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2022259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C8C6078-B9FC-62D3-82A6-AED0C1C0C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23CF07-AAA9-DC0B-9E00-84313AE4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80777-6C72-AEA8-AF3E-F7B188E6A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481" y="800783"/>
            <a:ext cx="8278891" cy="1323867"/>
          </a:xfrm>
        </p:spPr>
        <p:txBody>
          <a:bodyPr anchor="b">
            <a:normAutofit/>
          </a:bodyPr>
          <a:lstStyle/>
          <a:p>
            <a:r>
              <a:rPr lang="en-US">
                <a:ea typeface="+mj-lt"/>
                <a:cs typeface="+mj-lt"/>
              </a:rPr>
              <a:t>Limitations of Cultural Intelligence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E43E9-AD2E-9506-A194-E54D00704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481" y="2495774"/>
            <a:ext cx="8278892" cy="327342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800">
                <a:ea typeface="+mn-lt"/>
                <a:cs typeface="+mn-lt"/>
              </a:rPr>
              <a:t>Cultural intelligence may lead to stereotyping if leaders rely too much on general cultural knowledge (Robbins and Judge, 2021). </a:t>
            </a:r>
            <a:endParaRPr lang="en-US" sz="1800"/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800">
                <a:ea typeface="+mn-lt"/>
                <a:cs typeface="+mn-lt"/>
              </a:rPr>
              <a:t>It assumes culture is the main influence on behaviour, but personality and organisational context also affect how people act . </a:t>
            </a:r>
            <a:endParaRPr lang="en-US" sz="1800"/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800">
                <a:ea typeface="+mn-lt"/>
                <a:cs typeface="+mn-lt"/>
              </a:rPr>
              <a:t>Developing cultural intelligence requires time, training and experience, which may not always be available in organisations. </a:t>
            </a:r>
            <a:endParaRPr lang="en-US" sz="1800"/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800">
                <a:ea typeface="+mn-lt"/>
                <a:cs typeface="+mn-lt"/>
              </a:rPr>
              <a:t>Cultural awareness alone is not enough, as leaders also need emotional intelligence to build trust and manage relationships effectively (Armstrong, 2016).</a:t>
            </a:r>
            <a:endParaRPr lang="en-US" sz="1800"/>
          </a:p>
          <a:p>
            <a:pPr marL="0" indent="0">
              <a:lnSpc>
                <a:spcPct val="110000"/>
              </a:lnSpc>
              <a:buNone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6581477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4B8143-3907-5396-F19C-4EDBFE8DE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4FC3C6-4CAA-7DD5-C36F-44C89AB71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11019513" cy="1527048"/>
          </a:xfrm>
        </p:spPr>
        <p:txBody>
          <a:bodyPr anchor="b">
            <a:normAutofit/>
          </a:bodyPr>
          <a:lstStyle/>
          <a:p>
            <a:r>
              <a:rPr lang="en-US">
                <a:ea typeface="+mj-lt"/>
                <a:cs typeface="+mj-lt"/>
              </a:rPr>
              <a:t>Comparison of EI and CI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7B9E4-EADC-DB42-19ED-2CFE5A5B8D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11019514" cy="409651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Emotional intelligence focuses on understanding emotions and building strong interpersonal relationships.</a:t>
            </a:r>
            <a:endParaRPr lang="en-US"/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Cultural intelligence focuses on understanding cultural differences and adapting </a:t>
            </a:r>
            <a:r>
              <a:rPr lang="en-US" err="1">
                <a:ea typeface="+mn-lt"/>
                <a:cs typeface="+mn-lt"/>
              </a:rPr>
              <a:t>behaviour</a:t>
            </a:r>
            <a:r>
              <a:rPr lang="en-US">
                <a:ea typeface="+mn-lt"/>
                <a:cs typeface="+mn-lt"/>
              </a:rPr>
              <a:t> in global environments.</a:t>
            </a:r>
            <a:endParaRPr lang="en-US"/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Emotional intelligence improves trust and engagement within teams.</a:t>
            </a:r>
            <a:endParaRPr lang="en-US"/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Cultural intelligence improves communication and cooperation between cultures.</a:t>
            </a:r>
            <a:endParaRPr lang="en-US"/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Effective leaders combine both competencies to manage multicultural teams successfully (Armstrong, 2016).</a:t>
            </a:r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0559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04B8143-3907-5396-F19C-4EDBFE8DE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DD2725-87D0-9E58-0946-97DF73E53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11019513" cy="1527048"/>
          </a:xfrm>
        </p:spPr>
        <p:txBody>
          <a:bodyPr anchor="b">
            <a:normAutofit/>
          </a:bodyPr>
          <a:lstStyle/>
          <a:p>
            <a:r>
              <a:rPr lang="en-US">
                <a:ea typeface="+mj-lt"/>
                <a:cs typeface="+mj-lt"/>
              </a:rPr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6CDC1-F31C-F740-9D77-3744226BF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11019514" cy="409651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600">
                <a:ea typeface="+mn-lt"/>
                <a:cs typeface="+mn-lt"/>
              </a:rPr>
              <a:t>Emotional intelligence and cultural intelligence are both essential for effective leadership in modern </a:t>
            </a:r>
            <a:r>
              <a:rPr lang="en-US" sz="1600" err="1">
                <a:ea typeface="+mn-lt"/>
                <a:cs typeface="+mn-lt"/>
              </a:rPr>
              <a:t>organisations</a:t>
            </a:r>
            <a:r>
              <a:rPr lang="en-US" sz="1600">
                <a:ea typeface="+mn-lt"/>
                <a:cs typeface="+mn-lt"/>
              </a:rPr>
              <a:t>. </a:t>
            </a:r>
          </a:p>
          <a:p>
            <a:pPr>
              <a:lnSpc>
                <a:spcPct val="110000"/>
              </a:lnSpc>
            </a:pPr>
            <a:r>
              <a:rPr lang="en-US" sz="1600">
                <a:ea typeface="+mn-lt"/>
                <a:cs typeface="+mn-lt"/>
              </a:rPr>
              <a:t>Emotional intelligence enables leaders to build trust, manage relationships and motivate employees through empathy and communication. </a:t>
            </a:r>
            <a:endParaRPr lang="en-US" sz="1600"/>
          </a:p>
          <a:p>
            <a:pPr>
              <a:lnSpc>
                <a:spcPct val="110000"/>
              </a:lnSpc>
            </a:pPr>
            <a:r>
              <a:rPr lang="en-US" sz="1600">
                <a:ea typeface="+mn-lt"/>
                <a:cs typeface="+mn-lt"/>
              </a:rPr>
              <a:t>Cultural intelligence enables leaders to adapt to different cultural environments and work effectively within diverse global teams (Robbins and Judge, 2021). </a:t>
            </a:r>
            <a:endParaRPr lang="en-US" sz="1600"/>
          </a:p>
          <a:p>
            <a:pPr>
              <a:lnSpc>
                <a:spcPct val="110000"/>
              </a:lnSpc>
            </a:pPr>
            <a:r>
              <a:rPr lang="en-US" sz="1600">
                <a:ea typeface="+mn-lt"/>
                <a:cs typeface="+mn-lt"/>
              </a:rPr>
              <a:t>Evidence from </a:t>
            </a:r>
            <a:r>
              <a:rPr lang="en-US" sz="1600" err="1">
                <a:ea typeface="+mn-lt"/>
                <a:cs typeface="+mn-lt"/>
              </a:rPr>
              <a:t>organisations</a:t>
            </a:r>
            <a:r>
              <a:rPr lang="en-US" sz="1600">
                <a:ea typeface="+mn-lt"/>
                <a:cs typeface="+mn-lt"/>
              </a:rPr>
              <a:t> such as Coca-Cola, Tesco, John Lewis, HSBC and BP shows that these competencies improve collaboration, inclusion and </a:t>
            </a:r>
            <a:r>
              <a:rPr lang="en-US" sz="1600" err="1">
                <a:ea typeface="+mn-lt"/>
                <a:cs typeface="+mn-lt"/>
              </a:rPr>
              <a:t>organisational</a:t>
            </a:r>
            <a:r>
              <a:rPr lang="en-US" sz="1600">
                <a:ea typeface="+mn-lt"/>
                <a:cs typeface="+mn-lt"/>
              </a:rPr>
              <a:t> performance. </a:t>
            </a:r>
          </a:p>
          <a:p>
            <a:pPr>
              <a:lnSpc>
                <a:spcPct val="110000"/>
              </a:lnSpc>
            </a:pPr>
            <a:r>
              <a:rPr lang="en-US" sz="1600">
                <a:ea typeface="+mn-lt"/>
                <a:cs typeface="+mn-lt"/>
              </a:rPr>
              <a:t>However, emotional intelligence alone may not address cultural differences, while cultural intelligence alone may overlook emotional dynamics. </a:t>
            </a:r>
            <a:endParaRPr lang="en-US" sz="1600"/>
          </a:p>
          <a:p>
            <a:pPr>
              <a:lnSpc>
                <a:spcPct val="110000"/>
              </a:lnSpc>
            </a:pPr>
            <a:r>
              <a:rPr lang="en-US" sz="1600">
                <a:ea typeface="+mn-lt"/>
                <a:cs typeface="+mn-lt"/>
              </a:rPr>
              <a:t>Therefore, effective leadership requires the integration of both emotional and cultural intelligence to manage complexity and achieve sustainable success in diverse </a:t>
            </a:r>
            <a:r>
              <a:rPr lang="en-US" sz="1600" err="1">
                <a:ea typeface="+mn-lt"/>
                <a:cs typeface="+mn-lt"/>
              </a:rPr>
              <a:t>organisations</a:t>
            </a:r>
            <a:r>
              <a:rPr lang="en-US" sz="1600">
                <a:ea typeface="+mn-lt"/>
                <a:cs typeface="+mn-lt"/>
              </a:rPr>
              <a:t>.</a:t>
            </a:r>
            <a:endParaRPr lang="en-US" sz="1600"/>
          </a:p>
          <a:p>
            <a:pPr>
              <a:lnSpc>
                <a:spcPct val="110000"/>
              </a:lnSpc>
            </a:pPr>
            <a:endParaRPr lang="en-US" sz="160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42298232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6F201-EACA-D23D-C43F-1C1526A18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6FD7C-73EE-BDDE-6D72-12BBFDA7F4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1100" err="1">
                <a:ea typeface="+mn-lt"/>
                <a:cs typeface="+mn-lt"/>
              </a:rPr>
              <a:t>Alvinius</a:t>
            </a:r>
            <a:r>
              <a:rPr lang="en-US" sz="1100">
                <a:ea typeface="+mn-lt"/>
                <a:cs typeface="+mn-lt"/>
              </a:rPr>
              <a:t>, A. (2017) </a:t>
            </a:r>
            <a:r>
              <a:rPr lang="en-US" sz="1100" i="1">
                <a:ea typeface="+mn-lt"/>
                <a:cs typeface="+mn-lt"/>
              </a:rPr>
              <a:t>Organizational Behavior</a:t>
            </a:r>
            <a:r>
              <a:rPr lang="en-US" sz="1100">
                <a:ea typeface="+mn-lt"/>
                <a:cs typeface="+mn-lt"/>
              </a:rPr>
              <a:t>. </a:t>
            </a:r>
            <a:r>
              <a:rPr lang="en-US" sz="1100" err="1">
                <a:ea typeface="+mn-lt"/>
                <a:cs typeface="+mn-lt"/>
              </a:rPr>
              <a:t>IntechOpen</a:t>
            </a:r>
            <a:r>
              <a:rPr lang="en-US" sz="1100">
                <a:ea typeface="+mn-lt"/>
                <a:cs typeface="+mn-lt"/>
              </a:rPr>
              <a:t>.</a:t>
            </a:r>
          </a:p>
          <a:p>
            <a:r>
              <a:rPr lang="en-US" sz="1100">
                <a:ea typeface="+mn-lt"/>
                <a:cs typeface="+mn-lt"/>
              </a:rPr>
              <a:t>Armstrong, M. (2016) </a:t>
            </a:r>
            <a:r>
              <a:rPr lang="en-US" sz="1100" i="1">
                <a:ea typeface="+mn-lt"/>
                <a:cs typeface="+mn-lt"/>
              </a:rPr>
              <a:t>Armstrong’s Handbook of Management and Leadership for HR</a:t>
            </a:r>
            <a:r>
              <a:rPr lang="en-US" sz="1100">
                <a:ea typeface="+mn-lt"/>
                <a:cs typeface="+mn-lt"/>
              </a:rPr>
              <a:t>. London: Kogan Page.</a:t>
            </a:r>
          </a:p>
          <a:p>
            <a:r>
              <a:rPr lang="en-US" sz="1100" err="1">
                <a:ea typeface="+mn-lt"/>
                <a:cs typeface="+mn-lt"/>
              </a:rPr>
              <a:t>Bouttell</a:t>
            </a:r>
            <a:r>
              <a:rPr lang="en-US" sz="1100">
                <a:ea typeface="+mn-lt"/>
                <a:cs typeface="+mn-lt"/>
              </a:rPr>
              <a:t>, L. (2025) </a:t>
            </a:r>
            <a:r>
              <a:rPr lang="en-US" sz="1100" i="1">
                <a:ea typeface="+mn-lt"/>
                <a:cs typeface="+mn-lt"/>
              </a:rPr>
              <a:t>What leadership style does Tesco use: Complete analysis</a:t>
            </a:r>
            <a:r>
              <a:rPr lang="en-US" sz="1100">
                <a:ea typeface="+mn-lt"/>
                <a:cs typeface="+mn-lt"/>
              </a:rPr>
              <a:t>. Available at: </a:t>
            </a:r>
            <a:r>
              <a:rPr lang="en-US" sz="1100">
                <a:ea typeface="+mn-lt"/>
                <a:cs typeface="+mn-lt"/>
                <a:hlinkClick r:id="rId2"/>
              </a:rPr>
              <a:t>https://quarterdeck.co.uk</a:t>
            </a:r>
            <a:r>
              <a:rPr lang="en-US" sz="1100">
                <a:ea typeface="+mn-lt"/>
                <a:cs typeface="+mn-lt"/>
              </a:rPr>
              <a:t> (Accessed: 18 March 2026).</a:t>
            </a:r>
            <a:endParaRPr lang="en-US" sz="1100"/>
          </a:p>
          <a:p>
            <a:r>
              <a:rPr lang="en-US" sz="1100">
                <a:ea typeface="+mn-lt"/>
                <a:cs typeface="+mn-lt"/>
              </a:rPr>
              <a:t>BP (2024) </a:t>
            </a:r>
            <a:r>
              <a:rPr lang="en-US" sz="1100" i="1">
                <a:ea typeface="+mn-lt"/>
                <a:cs typeface="+mn-lt"/>
              </a:rPr>
              <a:t>Sustainability and people strategy</a:t>
            </a:r>
            <a:r>
              <a:rPr lang="en-US" sz="1100">
                <a:ea typeface="+mn-lt"/>
                <a:cs typeface="+mn-lt"/>
              </a:rPr>
              <a:t>. Available at: </a:t>
            </a:r>
            <a:r>
              <a:rPr lang="en-US" sz="1100">
                <a:ea typeface="+mn-lt"/>
                <a:cs typeface="+mn-lt"/>
                <a:hlinkClick r:id="rId3"/>
              </a:rPr>
              <a:t>https://www.bp.com</a:t>
            </a:r>
            <a:r>
              <a:rPr lang="en-US" sz="1100">
                <a:ea typeface="+mn-lt"/>
                <a:cs typeface="+mn-lt"/>
              </a:rPr>
              <a:t> (Accessed: 18 March 2026).</a:t>
            </a:r>
          </a:p>
          <a:p>
            <a:r>
              <a:rPr lang="en-US" sz="1100">
                <a:ea typeface="+mn-lt"/>
                <a:cs typeface="+mn-lt"/>
              </a:rPr>
              <a:t>Global Diversity Practice (2020) </a:t>
            </a:r>
            <a:r>
              <a:rPr lang="en-US" sz="1100" i="1">
                <a:ea typeface="+mn-lt"/>
                <a:cs typeface="+mn-lt"/>
              </a:rPr>
              <a:t>Coca-Cola: Developing inclusive leaders</a:t>
            </a:r>
            <a:r>
              <a:rPr lang="en-US" sz="1100">
                <a:ea typeface="+mn-lt"/>
                <a:cs typeface="+mn-lt"/>
              </a:rPr>
              <a:t>. Available at: </a:t>
            </a:r>
            <a:r>
              <a:rPr lang="en-US" sz="1100">
                <a:ea typeface="+mn-lt"/>
                <a:cs typeface="+mn-lt"/>
                <a:hlinkClick r:id="rId4"/>
              </a:rPr>
              <a:t>https://globaldiversitypractice.com</a:t>
            </a:r>
            <a:r>
              <a:rPr lang="en-US" sz="1100">
                <a:ea typeface="+mn-lt"/>
                <a:cs typeface="+mn-lt"/>
              </a:rPr>
              <a:t> (Accessed: 20 March 2026).</a:t>
            </a:r>
          </a:p>
          <a:p>
            <a:r>
              <a:rPr lang="en-US" sz="1100">
                <a:ea typeface="+mn-lt"/>
                <a:cs typeface="+mn-lt"/>
              </a:rPr>
              <a:t>HSBC (2025) </a:t>
            </a:r>
            <a:r>
              <a:rPr lang="en-US" sz="1100" i="1">
                <a:ea typeface="+mn-lt"/>
                <a:cs typeface="+mn-lt"/>
              </a:rPr>
              <a:t>Inclusion strategy</a:t>
            </a:r>
            <a:r>
              <a:rPr lang="en-US" sz="1100">
                <a:ea typeface="+mn-lt"/>
                <a:cs typeface="+mn-lt"/>
              </a:rPr>
              <a:t>. Available at: </a:t>
            </a:r>
            <a:r>
              <a:rPr lang="en-US" sz="1100">
                <a:ea typeface="+mn-lt"/>
                <a:cs typeface="+mn-lt"/>
                <a:hlinkClick r:id="rId5"/>
              </a:rPr>
              <a:t>https://www.about.hsbc.co.uk</a:t>
            </a:r>
            <a:r>
              <a:rPr lang="en-US" sz="1100">
                <a:ea typeface="+mn-lt"/>
                <a:cs typeface="+mn-lt"/>
              </a:rPr>
              <a:t> (Accessed: 18 March 2026).</a:t>
            </a:r>
          </a:p>
          <a:p>
            <a:r>
              <a:rPr lang="en-US" sz="1100">
                <a:ea typeface="+mn-lt"/>
                <a:cs typeface="+mn-lt"/>
              </a:rPr>
              <a:t>Institute of Leadership and Management (2021) </a:t>
            </a:r>
            <a:r>
              <a:rPr lang="en-US" sz="1100" i="1">
                <a:ea typeface="+mn-lt"/>
                <a:cs typeface="+mn-lt"/>
              </a:rPr>
              <a:t>Leadership and management resources</a:t>
            </a:r>
            <a:r>
              <a:rPr lang="en-US" sz="1100">
                <a:ea typeface="+mn-lt"/>
                <a:cs typeface="+mn-lt"/>
              </a:rPr>
              <a:t>. Available at: </a:t>
            </a:r>
            <a:r>
              <a:rPr lang="en-US" sz="1100">
                <a:ea typeface="+mn-lt"/>
                <a:cs typeface="+mn-lt"/>
                <a:hlinkClick r:id="rId6"/>
              </a:rPr>
              <a:t>https://www.institutelm.com</a:t>
            </a:r>
            <a:r>
              <a:rPr lang="en-US" sz="1100">
                <a:ea typeface="+mn-lt"/>
                <a:cs typeface="+mn-lt"/>
              </a:rPr>
              <a:t> (Accessed: 18 March 2026).</a:t>
            </a:r>
          </a:p>
          <a:p>
            <a:r>
              <a:rPr lang="en-US" sz="1100" err="1">
                <a:ea typeface="+mn-lt"/>
                <a:cs typeface="+mn-lt"/>
              </a:rPr>
              <a:t>IntechOpen</a:t>
            </a:r>
            <a:r>
              <a:rPr lang="en-US" sz="1100">
                <a:ea typeface="+mn-lt"/>
                <a:cs typeface="+mn-lt"/>
              </a:rPr>
              <a:t> (2018) </a:t>
            </a:r>
            <a:r>
              <a:rPr lang="en-US" sz="1100" i="1">
                <a:ea typeface="+mn-lt"/>
                <a:cs typeface="+mn-lt"/>
              </a:rPr>
              <a:t>Leadership: A Critical Text</a:t>
            </a:r>
            <a:r>
              <a:rPr lang="en-US" sz="1100">
                <a:ea typeface="+mn-lt"/>
                <a:cs typeface="+mn-lt"/>
              </a:rPr>
              <a:t>.</a:t>
            </a:r>
            <a:endParaRPr lang="en-US" sz="1100"/>
          </a:p>
          <a:p>
            <a:r>
              <a:rPr lang="en-US" sz="1100">
                <a:ea typeface="+mn-lt"/>
                <a:cs typeface="+mn-lt"/>
              </a:rPr>
              <a:t>Investing in Ethnicity (2025) </a:t>
            </a:r>
            <a:r>
              <a:rPr lang="en-US" sz="1100" i="1">
                <a:ea typeface="+mn-lt"/>
                <a:cs typeface="+mn-lt"/>
              </a:rPr>
              <a:t>How Tesco’s Race &amp; Ethnicity Network drives inclusion and engagement</a:t>
            </a:r>
            <a:r>
              <a:rPr lang="en-US" sz="1100">
                <a:ea typeface="+mn-lt"/>
                <a:cs typeface="+mn-lt"/>
              </a:rPr>
              <a:t>. Available at: </a:t>
            </a:r>
            <a:r>
              <a:rPr lang="en-US" sz="1100">
                <a:ea typeface="+mn-lt"/>
                <a:cs typeface="+mn-lt"/>
                <a:hlinkClick r:id="rId7"/>
              </a:rPr>
              <a:t>https://investinginethnicity.org</a:t>
            </a:r>
            <a:r>
              <a:rPr lang="en-US" sz="1100">
                <a:ea typeface="+mn-lt"/>
                <a:cs typeface="+mn-lt"/>
              </a:rPr>
              <a:t> (Accessed: 18 March 2026).</a:t>
            </a:r>
          </a:p>
          <a:p>
            <a:pPr marL="0" indent="0">
              <a:buNone/>
            </a:pPr>
            <a:endParaRPr lang="en-US" sz="1100"/>
          </a:p>
          <a:p>
            <a:endParaRPr lang="en-US" sz="1100">
              <a:ea typeface="+mn-lt"/>
              <a:cs typeface="+mn-lt"/>
            </a:endParaRPr>
          </a:p>
          <a:p>
            <a:endParaRPr lang="en-US" sz="1100">
              <a:ea typeface="+mn-lt"/>
              <a:cs typeface="+mn-lt"/>
            </a:endParaRPr>
          </a:p>
          <a:p>
            <a:endParaRPr lang="en-US" sz="1100">
              <a:ea typeface="+mn-lt"/>
              <a:cs typeface="+mn-lt"/>
            </a:endParaRPr>
          </a:p>
          <a:p>
            <a:endParaRPr lang="en-US" sz="1100">
              <a:ea typeface="+mn-lt"/>
              <a:cs typeface="+mn-lt"/>
            </a:endParaRPr>
          </a:p>
          <a:p>
            <a:endParaRPr lang="en-US" sz="1100">
              <a:ea typeface="+mn-lt"/>
              <a:cs typeface="+mn-lt"/>
            </a:endParaRPr>
          </a:p>
          <a:p>
            <a:endParaRPr lang="en-US" sz="1100">
              <a:ea typeface="+mn-lt"/>
              <a:cs typeface="+mn-lt"/>
            </a:endParaRPr>
          </a:p>
          <a:p>
            <a:endParaRPr lang="en-US" sz="11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094164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CFD74-14FF-0B51-47F4-6E2D2F0530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US" sz="1100"/>
              <a:t>John Lewis Partnership (2025) </a:t>
            </a:r>
            <a:r>
              <a:rPr lang="en-US" sz="1100" i="1"/>
              <a:t>Our partnership model and governance</a:t>
            </a:r>
            <a:r>
              <a:rPr lang="en-US" sz="1100"/>
              <a:t>. Available at: </a:t>
            </a:r>
            <a:r>
              <a:rPr lang="en-US" sz="1100">
                <a:hlinkClick r:id="rId2"/>
              </a:rPr>
              <a:t>https://www.johnlewispartnership.co.uk</a:t>
            </a:r>
            <a:r>
              <a:rPr lang="en-US" sz="1100"/>
              <a:t>(Accessed: 18 March 2026).</a:t>
            </a:r>
          </a:p>
          <a:p>
            <a:pPr>
              <a:buFont typeface="Arial"/>
              <a:buChar char="•"/>
            </a:pPr>
            <a:r>
              <a:rPr lang="en-US" sz="1100"/>
              <a:t>Keohane, N.O. (2010) </a:t>
            </a:r>
            <a:r>
              <a:rPr lang="en-US" sz="1100" i="1"/>
              <a:t>Thinking about Leadership</a:t>
            </a:r>
            <a:r>
              <a:rPr lang="en-US" sz="1100"/>
              <a:t>. Princeton, NJ: Princeton University Press.</a:t>
            </a:r>
          </a:p>
          <a:p>
            <a:pPr>
              <a:buFont typeface="Arial"/>
              <a:buChar char="•"/>
            </a:pPr>
            <a:r>
              <a:rPr lang="en-US" sz="1100"/>
              <a:t>McKee, A., Achor, S. and Goleman, D. (2018) </a:t>
            </a:r>
            <a:r>
              <a:rPr lang="en-US" sz="1100" i="1"/>
              <a:t>Everyday Emotional Intelligence: Big ideas and practical advice on how to be human at work</a:t>
            </a:r>
            <a:r>
              <a:rPr lang="en-US" sz="1100"/>
              <a:t>. Boston, MA: Harvard Business Review Press.</a:t>
            </a:r>
          </a:p>
          <a:p>
            <a:pPr>
              <a:buFont typeface="Arial"/>
              <a:buChar char="•"/>
            </a:pPr>
            <a:r>
              <a:rPr lang="en-US" sz="1100"/>
              <a:t>Owen, J. (2020) </a:t>
            </a:r>
            <a:r>
              <a:rPr lang="en-US" sz="1100" i="1"/>
              <a:t>The Leadership Skills Handbook</a:t>
            </a:r>
            <a:r>
              <a:rPr lang="en-US" sz="1100"/>
              <a:t>. London: Kogan Page.</a:t>
            </a:r>
          </a:p>
          <a:p>
            <a:pPr>
              <a:buFont typeface="Arial"/>
              <a:buChar char="•"/>
            </a:pPr>
            <a:r>
              <a:rPr lang="en-US" sz="1100"/>
              <a:t>Robbins, S.P. and Coulter, M. (2021) </a:t>
            </a:r>
            <a:r>
              <a:rPr lang="en-US" sz="1100" i="1"/>
              <a:t>Management</a:t>
            </a:r>
            <a:r>
              <a:rPr lang="en-US" sz="1100"/>
              <a:t>. 15th global </a:t>
            </a:r>
            <a:r>
              <a:rPr lang="en-US" sz="1100" err="1"/>
              <a:t>edn</a:t>
            </a:r>
            <a:r>
              <a:rPr lang="en-US" sz="1100"/>
              <a:t>. Harlow: Pearson.</a:t>
            </a:r>
          </a:p>
          <a:p>
            <a:pPr>
              <a:buFont typeface="Arial"/>
              <a:buChar char="•"/>
            </a:pPr>
            <a:r>
              <a:rPr lang="en-US" sz="1100" err="1"/>
              <a:t>Storey</a:t>
            </a:r>
            <a:r>
              <a:rPr lang="en-US" sz="1100"/>
              <a:t>, J. and Salaman, G. (2017) ‘Employee ownership and the drive to do business responsibly: A study of the John Lewis Partnership’, </a:t>
            </a:r>
            <a:r>
              <a:rPr lang="en-US" sz="1100" i="1"/>
              <a:t>Oxford Review of Economic Policy</a:t>
            </a:r>
            <a:r>
              <a:rPr lang="en-US" sz="1100"/>
              <a:t>, 33(2), pp. 339–354.</a:t>
            </a:r>
          </a:p>
          <a:p>
            <a:pPr>
              <a:buFont typeface="Arial"/>
              <a:buChar char="•"/>
            </a:pPr>
            <a:r>
              <a:rPr lang="en-US" sz="1100"/>
              <a:t>Tesco PLC (2025) </a:t>
            </a:r>
            <a:r>
              <a:rPr lang="en-US" sz="1100" i="1"/>
              <a:t>Diversity, Equity and Inclusion</a:t>
            </a:r>
            <a:r>
              <a:rPr lang="en-US" sz="1100"/>
              <a:t>. Available at: </a:t>
            </a:r>
            <a:r>
              <a:rPr lang="en-US" sz="1100">
                <a:hlinkClick r:id="rId3"/>
              </a:rPr>
              <a:t>https://www.tescoplc.com</a:t>
            </a:r>
            <a:r>
              <a:rPr lang="en-US" sz="1100"/>
              <a:t> (Accessed: 18 March 2026).</a:t>
            </a:r>
          </a:p>
          <a:p>
            <a:pPr>
              <a:buFont typeface="Arial"/>
              <a:buChar char="•"/>
            </a:pPr>
            <a:r>
              <a:rPr lang="en-US" sz="1100"/>
              <a:t>The Coca-Cola Company (2024a) </a:t>
            </a:r>
            <a:r>
              <a:rPr lang="en-US" sz="1100" i="1"/>
              <a:t>Diversity, Equity and Inclusion</a:t>
            </a:r>
            <a:r>
              <a:rPr lang="en-US" sz="1100"/>
              <a:t>. Available at: </a:t>
            </a:r>
            <a:r>
              <a:rPr lang="en-US" sz="1100">
                <a:hlinkClick r:id="rId4"/>
              </a:rPr>
              <a:t>https://www.coca-colacompany.com</a:t>
            </a:r>
            <a:r>
              <a:rPr lang="en-US" sz="1100"/>
              <a:t> (Accessed: 18 March 2026).</a:t>
            </a:r>
          </a:p>
          <a:p>
            <a:pPr>
              <a:buFont typeface="Arial"/>
              <a:buChar char="•"/>
            </a:pPr>
            <a:r>
              <a:rPr lang="en-US" sz="1100"/>
              <a:t>Wang, V.C.X. (2017) </a:t>
            </a:r>
            <a:r>
              <a:rPr lang="en-US" sz="1100" i="1"/>
              <a:t>Encyclopedia of Strategic Leadership and Management</a:t>
            </a:r>
            <a:r>
              <a:rPr lang="en-US" sz="1100"/>
              <a:t>. Hershey, PA: Business Science Reference.</a:t>
            </a:r>
          </a:p>
          <a:p>
            <a:pPr>
              <a:buFont typeface="Arial"/>
              <a:buChar char="•"/>
            </a:pPr>
            <a:r>
              <a:rPr lang="en-US" sz="1100"/>
              <a:t>Western, S. (2008) </a:t>
            </a:r>
            <a:r>
              <a:rPr lang="en-US" sz="1100" i="1"/>
              <a:t>Thinking about Leadership</a:t>
            </a:r>
            <a:r>
              <a:rPr lang="en-US" sz="1100"/>
              <a:t>. London: Sage.</a:t>
            </a:r>
          </a:p>
          <a:p>
            <a:pPr>
              <a:buFont typeface="Arial"/>
              <a:buChar char="•"/>
            </a:pPr>
            <a:endParaRPr lang="en-US" sz="1100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357448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VanillaVTI</vt:lpstr>
      <vt:lpstr>PowerPoint Presentation</vt:lpstr>
      <vt:lpstr>Introduction</vt:lpstr>
      <vt:lpstr>Emotional Intelligence</vt:lpstr>
      <vt:lpstr>Goleman’s Emotional Intelligence Model</vt:lpstr>
      <vt:lpstr>Example: Coca-Cola</vt:lpstr>
      <vt:lpstr>Emotional Intelligence in Tesco </vt:lpstr>
      <vt:lpstr>Emotional Intelligence in John Lewis </vt:lpstr>
      <vt:lpstr>Limitations of Emotional Intelligence</vt:lpstr>
      <vt:lpstr>Cultural Intelligence in Leadership</vt:lpstr>
      <vt:lpstr>Earley and Ang’s Cultural Intelligence Model  </vt:lpstr>
      <vt:lpstr>Examples: HSBC </vt:lpstr>
      <vt:lpstr>Examples: BP </vt:lpstr>
      <vt:lpstr>Limitations of Cultural Intelligence</vt:lpstr>
      <vt:lpstr>Comparison of EI and CI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2013-07-15T20:26:40Z</dcterms:created>
  <dcterms:modified xsi:type="dcterms:W3CDTF">2026-03-22T23:54:27Z</dcterms:modified>
</cp:coreProperties>
</file>